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26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8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46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7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61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03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3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709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65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31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46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0F512-E158-4F29-81D1-2CAF2B2E89E1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BB414-3F16-4463-B574-039477B57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59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94336/1" TargetMode="External"/><Relationship Id="rId2" Type="http://schemas.openxmlformats.org/officeDocument/2006/relationships/hyperlink" Target="https://edms.cern.ch/document/1707863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document/1694438" TargetMode="External"/><Relationship Id="rId4" Type="http://schemas.openxmlformats.org/officeDocument/2006/relationships/hyperlink" Target="https://edms.cern.ch/document/169435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0715" y="0"/>
            <a:ext cx="8438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Long distance cables </a:t>
            </a:r>
            <a:r>
              <a:rPr lang="en-GB" sz="2400" dirty="0" smtClean="0"/>
              <a:t>(copper + optical)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3663" y="794085"/>
            <a:ext cx="7652083" cy="1844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/>
              <a:t>‘Infrastructure’ will help with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1600" dirty="0" smtClean="0"/>
              <a:t>Routing studies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1600" dirty="0" smtClean="0"/>
              <a:t>Cable trays to modify, new to install  (3D integration)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1600" dirty="0" smtClean="0"/>
              <a:t>Preparation of orders (eventual call for tender for fibres)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1600" dirty="0" smtClean="0"/>
              <a:t>Research manpower for a ‘cabling team’ 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1600" dirty="0" smtClean="0"/>
              <a:t>Redaction of Work Packages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33663" y="2867997"/>
            <a:ext cx="1126872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But has to know your needs </a:t>
            </a:r>
            <a:r>
              <a:rPr lang="en-GB" sz="2000" b="1" dirty="0">
                <a:solidFill>
                  <a:srgbClr val="0070C0"/>
                </a:solidFill>
              </a:rPr>
              <a:t>!!   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endParaRPr lang="en-GB" u="sng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Detailed documentation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GB" u="sng" dirty="0" smtClean="0">
              <a:solidFill>
                <a:srgbClr val="0070C0"/>
              </a:solidFill>
            </a:endParaRPr>
          </a:p>
          <a:p>
            <a:r>
              <a:rPr lang="en-GB" u="sng" dirty="0" smtClean="0"/>
              <a:t>Optical fibres: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70C0"/>
                </a:solidFill>
              </a:rPr>
              <a:t>URGENT    </a:t>
            </a:r>
            <a:r>
              <a:rPr lang="en-GB" dirty="0" err="1" smtClean="0">
                <a:solidFill>
                  <a:srgbClr val="0070C0"/>
                </a:solidFill>
              </a:rPr>
              <a:t>VTTx</a:t>
            </a:r>
            <a:r>
              <a:rPr lang="en-GB" dirty="0" smtClean="0">
                <a:solidFill>
                  <a:srgbClr val="0070C0"/>
                </a:solidFill>
              </a:rPr>
              <a:t> &amp; </a:t>
            </a:r>
            <a:r>
              <a:rPr lang="en-GB" dirty="0" err="1" smtClean="0">
                <a:solidFill>
                  <a:srgbClr val="0070C0"/>
                </a:solidFill>
              </a:rPr>
              <a:t>VTRx</a:t>
            </a:r>
            <a:r>
              <a:rPr lang="en-GB" dirty="0" smtClean="0">
                <a:solidFill>
                  <a:srgbClr val="0070C0"/>
                </a:solidFill>
              </a:rPr>
              <a:t> quantities, location, detector Patch panel </a:t>
            </a:r>
            <a:r>
              <a:rPr lang="en-GB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give the number of cables (patch cords, trunks)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               Tell40+SOL40 side can be detailed a little bit later   </a:t>
            </a:r>
          </a:p>
          <a:p>
            <a:endParaRPr lang="en-GB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u="sng" dirty="0" smtClean="0">
                <a:sym typeface="Wingdings" panose="05000000000000000000" pitchFamily="2" charset="2"/>
              </a:rPr>
              <a:t>Copper Cables:</a:t>
            </a:r>
            <a:r>
              <a:rPr lang="en-GB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70C0"/>
                </a:solidFill>
              </a:rPr>
              <a:t>URGENT   </a:t>
            </a:r>
            <a:r>
              <a:rPr lang="en-GB" dirty="0" smtClean="0">
                <a:solidFill>
                  <a:srgbClr val="0070C0"/>
                </a:solidFill>
              </a:rPr>
              <a:t>cables </a:t>
            </a:r>
            <a:r>
              <a:rPr lang="en-GB" dirty="0" smtClean="0">
                <a:solidFill>
                  <a:srgbClr val="0070C0"/>
                </a:solidFill>
              </a:rPr>
              <a:t>reused , new to install </a:t>
            </a:r>
            <a:r>
              <a:rPr lang="en-GB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i="1" dirty="0" smtClean="0">
                <a:solidFill>
                  <a:srgbClr val="0070C0"/>
                </a:solidFill>
              </a:rPr>
              <a:t>start/end points, type, quantity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70C0"/>
                </a:solidFill>
              </a:rPr>
              <a:t>                  connectors, racks configuration can be detailed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a little bit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later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725231"/>
              </p:ext>
            </p:extLst>
          </p:nvPr>
        </p:nvGraphicFramePr>
        <p:xfrm>
          <a:off x="521368" y="1267805"/>
          <a:ext cx="10692063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2853"/>
                <a:gridCol w="5030768"/>
                <a:gridCol w="39784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Sub-Detect.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Copper cables + Racks </a:t>
                      </a:r>
                      <a:r>
                        <a:rPr lang="en-GB" dirty="0" err="1" smtClean="0"/>
                        <a:t>config</a:t>
                      </a:r>
                      <a:r>
                        <a:rPr lang="en-GB" dirty="0" smtClean="0"/>
                        <a:t>. 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Optical links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VELO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(Sacha)</a:t>
                      </a:r>
                    </a:p>
                    <a:p>
                      <a:pPr algn="ctr"/>
                      <a:r>
                        <a:rPr lang="en-GB" dirty="0" err="1" smtClean="0">
                          <a:hlinkClick r:id="rId2"/>
                        </a:rPr>
                        <a:t>edms</a:t>
                      </a:r>
                      <a:r>
                        <a:rPr lang="en-GB" dirty="0" smtClean="0">
                          <a:hlinkClick r:id="rId2"/>
                        </a:rPr>
                        <a:t> 1707863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(Jan)</a:t>
                      </a:r>
                    </a:p>
                    <a:p>
                      <a:pPr algn="l"/>
                      <a:r>
                        <a:rPr lang="en-GB" sz="1600" dirty="0" smtClean="0"/>
                        <a:t>general schema done, few info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(Olaf)</a:t>
                      </a:r>
                    </a:p>
                    <a:p>
                      <a:pPr algn="l"/>
                      <a:r>
                        <a:rPr lang="en-GB" sz="1600" dirty="0" smtClean="0"/>
                        <a:t>Info from meeting put in draft doc by Laurent: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(Jianchun)</a:t>
                      </a:r>
                    </a:p>
                    <a:p>
                      <a:pPr algn="ctr"/>
                      <a:r>
                        <a:rPr lang="en-GB" dirty="0" err="1" smtClean="0">
                          <a:hlinkClick r:id="rId3"/>
                        </a:rPr>
                        <a:t>edms</a:t>
                      </a:r>
                      <a:r>
                        <a:rPr lang="en-GB" dirty="0" smtClean="0">
                          <a:hlinkClick r:id="rId3"/>
                        </a:rPr>
                        <a:t> 1694336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RICH 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(Mike)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Info from meeting put in draft doc by Laurent: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(Steve)</a:t>
                      </a:r>
                    </a:p>
                    <a:p>
                      <a:pPr algn="ctr"/>
                      <a:r>
                        <a:rPr lang="en-GB" sz="1600" dirty="0" smtClean="0"/>
                        <a:t>info to complete 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RICH 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(Christoph)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Info from meeting put in draft doc by Laurent: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(Steve)</a:t>
                      </a:r>
                    </a:p>
                    <a:p>
                      <a:pPr algn="ctr"/>
                      <a:r>
                        <a:rPr lang="en-GB" sz="1600" dirty="0" smtClean="0"/>
                        <a:t>info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SCIFI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(Ad)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Info from meeting put in draft doc by Laurent: to complete</a:t>
                      </a:r>
                      <a:endParaRPr lang="en-GB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(Antonio, </a:t>
                      </a:r>
                      <a:r>
                        <a:rPr lang="en-GB" sz="1600" i="1" dirty="0" smtClean="0"/>
                        <a:t>Ad, Wilco, Herve</a:t>
                      </a:r>
                      <a:r>
                        <a:rPr lang="en-GB" dirty="0" smtClean="0"/>
                        <a:t>)</a:t>
                      </a:r>
                    </a:p>
                    <a:p>
                      <a:pPr algn="ctr"/>
                      <a:r>
                        <a:rPr lang="en-GB" dirty="0" err="1" smtClean="0">
                          <a:hlinkClick r:id="rId4"/>
                        </a:rPr>
                        <a:t>edms</a:t>
                      </a:r>
                      <a:r>
                        <a:rPr lang="en-GB" dirty="0" smtClean="0">
                          <a:hlinkClick r:id="rId4"/>
                        </a:rPr>
                        <a:t> 1694354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CALO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(Frederic)</a:t>
                      </a:r>
                    </a:p>
                    <a:p>
                      <a:pPr algn="l"/>
                      <a:r>
                        <a:rPr lang="en-GB" sz="1600" dirty="0" smtClean="0"/>
                        <a:t>no meeting done yet, to start asap</a:t>
                      </a:r>
                      <a:endParaRPr 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(Frederic)</a:t>
                      </a:r>
                    </a:p>
                    <a:p>
                      <a:pPr algn="ctr"/>
                      <a:r>
                        <a:rPr lang="en-GB" sz="1600" dirty="0" smtClean="0"/>
                        <a:t>to start </a:t>
                      </a:r>
                      <a:endParaRPr 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MUON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(Matteo)</a:t>
                      </a:r>
                    </a:p>
                    <a:p>
                      <a:pPr algn="l"/>
                      <a:r>
                        <a:rPr lang="en-GB" sz="1600" dirty="0" smtClean="0"/>
                        <a:t>Info from meeting put in draft doc by Laurent: to complete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(Matteo, </a:t>
                      </a:r>
                      <a:r>
                        <a:rPr lang="en-GB" sz="1800" i="1" dirty="0" smtClean="0"/>
                        <a:t>Paolo, </a:t>
                      </a:r>
                      <a:r>
                        <a:rPr lang="en-GB" sz="1800" i="1" dirty="0" err="1" smtClean="0"/>
                        <a:t>Alessia</a:t>
                      </a:r>
                      <a:r>
                        <a:rPr lang="en-GB" sz="1800" i="1" dirty="0" smtClean="0"/>
                        <a:t>, Alessandro</a:t>
                      </a:r>
                      <a:r>
                        <a:rPr lang="en-GB" sz="1800" dirty="0" smtClean="0"/>
                        <a:t>)</a:t>
                      </a:r>
                    </a:p>
                    <a:p>
                      <a:pPr algn="ctr"/>
                      <a:r>
                        <a:rPr lang="en-GB" sz="1800" dirty="0" err="1" smtClean="0">
                          <a:hlinkClick r:id="rId5"/>
                        </a:rPr>
                        <a:t>edms</a:t>
                      </a:r>
                      <a:r>
                        <a:rPr lang="en-GB" sz="1800" dirty="0" smtClean="0">
                          <a:hlinkClick r:id="rId5"/>
                        </a:rPr>
                        <a:t> 1694438</a:t>
                      </a:r>
                      <a:endParaRPr lang="en-GB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19662" y="-34044"/>
            <a:ext cx="8438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Long distance cables </a:t>
            </a:r>
            <a:r>
              <a:rPr lang="en-GB" sz="2400" dirty="0" smtClean="0"/>
              <a:t>(copper + optical)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24874" y="738460"/>
            <a:ext cx="2871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first parts of the doc. status :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90071" y="6187778"/>
            <a:ext cx="9533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b="1" dirty="0" smtClean="0">
                <a:solidFill>
                  <a:srgbClr val="FF0000"/>
                </a:solidFill>
              </a:rPr>
              <a:t>Thanks in advance to </a:t>
            </a:r>
            <a:r>
              <a:rPr lang="en-GB" sz="2000" b="1" dirty="0" smtClean="0">
                <a:solidFill>
                  <a:srgbClr val="FF0000"/>
                </a:solidFill>
              </a:rPr>
              <a:t>write </a:t>
            </a:r>
            <a:r>
              <a:rPr lang="en-GB" sz="2000" b="1" dirty="0" smtClean="0">
                <a:solidFill>
                  <a:srgbClr val="FF0000"/>
                </a:solidFill>
              </a:rPr>
              <a:t>information before: next Electronic meeting ! 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319</Words>
  <Application>Microsoft Office PowerPoint</Application>
  <PresentationFormat>Widescreen</PresentationFormat>
  <Paragraphs>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Roy</dc:creator>
  <cp:lastModifiedBy>Laurent Roy</cp:lastModifiedBy>
  <cp:revision>30</cp:revision>
  <dcterms:created xsi:type="dcterms:W3CDTF">2017-06-07T06:52:19Z</dcterms:created>
  <dcterms:modified xsi:type="dcterms:W3CDTF">2017-06-08T10:01:07Z</dcterms:modified>
</cp:coreProperties>
</file>