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13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8" autoAdjust="0"/>
    <p:restoredTop sz="94660"/>
  </p:normalViewPr>
  <p:slideViewPr>
    <p:cSldViewPr snapToGrid="0">
      <p:cViewPr varScale="1">
        <p:scale>
          <a:sx n="132" d="100"/>
          <a:sy n="132" d="100"/>
        </p:scale>
        <p:origin x="822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smtClean="0"/>
              <a:t>6/2/2017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80548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smtClean="0"/>
              <a:t>6/2/2017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457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smtClean="0"/>
              <a:t>6/2/2017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55887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smtClean="0"/>
              <a:t>6/2/2017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749639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smtClean="0"/>
              <a:t>6/2/2017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78267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E9DEC-419B-4CC5-A080-3B06BD5A8291}" type="datetimeFigureOut">
              <a:rPr lang="en-US" smtClean="0"/>
              <a:t>6/2/2017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3868311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E9DEC-419B-4CC5-A080-3B06BD5A8291}" type="datetimeFigureOut">
              <a:rPr lang="en-US" smtClean="0"/>
              <a:t>6/2/2017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766460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smtClean="0"/>
              <a:t>6/2/2017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62395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8E61D-D431-422C-9764-11DAFE33AB63}" type="datetimeFigureOut">
              <a:rPr lang="en-US" smtClean="0"/>
              <a:t>6/2/2017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3527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smtClean="0"/>
              <a:t>6/2/2017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3638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smtClean="0"/>
              <a:t>6/2/2017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53408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smtClean="0"/>
              <a:t>6/2/2017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73244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smtClean="0"/>
              <a:t>6/2/2017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89851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smtClean="0"/>
              <a:t>6/2/2017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58638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smtClean="0"/>
              <a:t>6/2/2017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9745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smtClean="0"/>
              <a:t>6/2/2017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527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smtClean="0"/>
              <a:t>6/2/2017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1693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9D6E9DEC-419B-4CC5-A080-3B06BD5A8291}" type="datetimeFigureOut">
              <a:rPr lang="en-US" smtClean="0"/>
              <a:t>6/2/2017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35527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817" r:id="rId4"/>
    <p:sldLayoutId id="2147483818" r:id="rId5"/>
    <p:sldLayoutId id="2147483819" r:id="rId6"/>
    <p:sldLayoutId id="2147483820" r:id="rId7"/>
    <p:sldLayoutId id="2147483821" r:id="rId8"/>
    <p:sldLayoutId id="2147483822" r:id="rId9"/>
    <p:sldLayoutId id="2147483823" r:id="rId10"/>
    <p:sldLayoutId id="2147483824" r:id="rId11"/>
    <p:sldLayoutId id="2147483825" r:id="rId12"/>
    <p:sldLayoutId id="2147483826" r:id="rId13"/>
    <p:sldLayoutId id="2147483827" r:id="rId14"/>
    <p:sldLayoutId id="2147483828" r:id="rId15"/>
    <p:sldLayoutId id="2147483829" r:id="rId16"/>
    <p:sldLayoutId id="2147483830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Optical system</a:t>
            </a:r>
            <a:endParaRPr lang="en-GB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BGC</a:t>
            </a:r>
            <a:endParaRPr lang="en-GB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562571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1691561" y="189000"/>
            <a:ext cx="5760878" cy="6480000"/>
            <a:chOff x="1588952" y="236765"/>
            <a:chExt cx="5760878" cy="648000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688467" y="236765"/>
              <a:ext cx="1661363" cy="6480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88952" y="236765"/>
              <a:ext cx="2551541" cy="6480000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15023751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177271" y="189000"/>
            <a:ext cx="8789459" cy="6480000"/>
            <a:chOff x="110898" y="159204"/>
            <a:chExt cx="8789459" cy="648000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10898" y="159204"/>
              <a:ext cx="4312000" cy="6480000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609873" y="159204"/>
              <a:ext cx="4290484" cy="648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81934448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17</TotalTime>
  <Words>3</Words>
  <Application>Microsoft Office PowerPoint</Application>
  <PresentationFormat>On-screen Show (4:3)</PresentationFormat>
  <Paragraphs>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Century Gothic</vt:lpstr>
      <vt:lpstr>Wingdings 3</vt:lpstr>
      <vt:lpstr>Slice</vt:lpstr>
      <vt:lpstr>Optical system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Optical system</dc:title>
  <dc:creator>Elena Barrios Diaz</dc:creator>
  <cp:lastModifiedBy>Elena Barrios Diaz</cp:lastModifiedBy>
  <cp:revision>3</cp:revision>
  <dcterms:created xsi:type="dcterms:W3CDTF">2017-02-17T07:53:10Z</dcterms:created>
  <dcterms:modified xsi:type="dcterms:W3CDTF">2017-06-02T12:07:36Z</dcterms:modified>
</cp:coreProperties>
</file>