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285" r:id="rId3"/>
    <p:sldId id="286" r:id="rId4"/>
    <p:sldId id="287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7" autoAdjust="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04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2F14-E7B1-0A4B-8DFE-B954B7661D64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76F5A-AD13-C24E-A044-3737517BE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1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9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8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3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19EA-100B-7D40-B566-091B642DC3A1}" type="datetimeFigureOut">
              <a:rPr lang="en-US" smtClean="0"/>
              <a:t>11/05/17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deas-label-white-text-transparent-backgroun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500" y="2540000"/>
            <a:ext cx="2692400" cy="2692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9811" y="847309"/>
            <a:ext cx="87241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Porto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Reflections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2017</a:t>
            </a:r>
            <a:endParaRPr lang="en-US" sz="4400" dirty="0">
              <a:solidFill>
                <a:srgbClr val="FF6563"/>
              </a:solidFill>
              <a:latin typeface="Lato Light"/>
              <a:cs typeface="Lato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1716" b="12612"/>
          <a:stretch/>
        </p:blipFill>
        <p:spPr>
          <a:xfrm>
            <a:off x="-18274" y="-1"/>
            <a:ext cx="10002988" cy="56266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3463" y="0"/>
            <a:ext cx="1947469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JIVA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HILL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RE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TREAT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2017</a:t>
            </a:r>
          </a:p>
          <a:p>
            <a:r>
              <a:rPr lang="en-US" sz="4400" dirty="0" smtClean="0">
                <a:solidFill>
                  <a:srgbClr val="FF6563"/>
                </a:solidFill>
                <a:latin typeface="Lato Black"/>
                <a:cs typeface="Lato Black"/>
              </a:rPr>
              <a:t>T&amp;J</a:t>
            </a:r>
            <a:endParaRPr lang="en-US" sz="4400" dirty="0">
              <a:solidFill>
                <a:srgbClr val="FF6563"/>
              </a:solidFill>
              <a:latin typeface="Lato Black"/>
              <a:cs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255215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9811" y="847309"/>
            <a:ext cx="87241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CBI: evolution</a:t>
            </a:r>
            <a:endParaRPr lang="en-US" sz="4400" dirty="0">
              <a:solidFill>
                <a:srgbClr val="FF6563"/>
              </a:solidFill>
              <a:latin typeface="Lato Light"/>
              <a:cs typeface="Lato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810" y="1753820"/>
            <a:ext cx="80708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Increasing quality</a:t>
            </a:r>
          </a:p>
          <a:p>
            <a:pPr marL="800100" lvl="1" indent="-342900">
              <a:buFontTx/>
              <a:buChar char="-"/>
            </a:pPr>
            <a:r>
              <a:rPr lang="en-US" sz="1400" dirty="0">
                <a:latin typeface="Lato Light"/>
                <a:cs typeface="Lato Light"/>
              </a:rPr>
              <a:t>Intensive format </a:t>
            </a:r>
            <a:r>
              <a:rPr lang="en-US" sz="1400" dirty="0" smtClean="0">
                <a:latin typeface="Lato Light"/>
                <a:cs typeface="Lato Light"/>
              </a:rPr>
              <a:t>(150% time commitment)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Strict selection – only good and committed people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Over </a:t>
            </a:r>
            <a:r>
              <a:rPr lang="en-US" sz="1400" dirty="0">
                <a:latin typeface="Lato Light"/>
                <a:cs typeface="Lato Light"/>
              </a:rPr>
              <a:t>50 teams vs. 2 </a:t>
            </a:r>
            <a:r>
              <a:rPr lang="en-US" sz="1400" dirty="0" smtClean="0">
                <a:latin typeface="Lato Light"/>
                <a:cs typeface="Lato Light"/>
              </a:rPr>
              <a:t>showcases</a:t>
            </a:r>
          </a:p>
          <a:p>
            <a:pPr marL="1257300" lvl="2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Smaller groups max 20 (enough coaching time)</a:t>
            </a:r>
          </a:p>
          <a:p>
            <a:pPr marL="800100" lvl="1" indent="-342900">
              <a:buFontTx/>
              <a:buChar char="-"/>
            </a:pPr>
            <a:r>
              <a:rPr lang="en-US" sz="1400" dirty="0">
                <a:latin typeface="Lato Light"/>
                <a:cs typeface="Lato Light"/>
              </a:rPr>
              <a:t>Expert participants (less time lost on basics education</a:t>
            </a:r>
            <a:r>
              <a:rPr lang="en-US" sz="1400" dirty="0" smtClean="0">
                <a:latin typeface="Lato Light"/>
                <a:cs typeface="Lato Light"/>
              </a:rPr>
              <a:t>)</a:t>
            </a:r>
          </a:p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Cumulative projects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Avoid re-inventing another </a:t>
            </a:r>
            <a:r>
              <a:rPr lang="en-US" sz="1400" dirty="0" err="1" smtClean="0">
                <a:latin typeface="Lato Light"/>
                <a:cs typeface="Lato Light"/>
              </a:rPr>
              <a:t>iFridge</a:t>
            </a:r>
            <a:r>
              <a:rPr lang="en-US" sz="1400" dirty="0" smtClean="0">
                <a:latin typeface="Lato Light"/>
                <a:cs typeface="Lato Light"/>
              </a:rPr>
              <a:t> yet again once more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Solving a problem until its solved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Gaining knowledge team by team, year by year</a:t>
            </a:r>
          </a:p>
          <a:p>
            <a:pPr marL="342900" indent="-342900">
              <a:buFontTx/>
              <a:buChar char="-"/>
            </a:pPr>
            <a:endParaRPr lang="en-US" sz="1400" dirty="0" smtClean="0">
              <a:latin typeface="Lato Light"/>
              <a:cs typeface="Lato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75200" y="702310"/>
            <a:ext cx="4246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Lato Regular"/>
                <a:cs typeface="Lato Regular"/>
              </a:rPr>
              <a:t>“Genius </a:t>
            </a:r>
            <a:r>
              <a:rPr lang="en-US" dirty="0">
                <a:latin typeface="Lato Regular"/>
                <a:cs typeface="Lato Regular"/>
              </a:rPr>
              <a:t>is one percent inspiration, ninety nine percent perspiration</a:t>
            </a:r>
            <a:r>
              <a:rPr lang="en-US" dirty="0" smtClean="0">
                <a:latin typeface="Lato Regular"/>
                <a:cs typeface="Lato Regular"/>
              </a:rPr>
              <a:t>.” </a:t>
            </a:r>
          </a:p>
          <a:p>
            <a:pPr algn="r"/>
            <a:r>
              <a:rPr lang="en-US" i="1" dirty="0" smtClean="0">
                <a:latin typeface="Lato Light"/>
                <a:cs typeface="Lato Light"/>
              </a:rPr>
              <a:t>-Thomas </a:t>
            </a:r>
            <a:r>
              <a:rPr lang="en-US" i="1" dirty="0">
                <a:latin typeface="Lato Light"/>
                <a:cs typeface="Lato Light"/>
              </a:rPr>
              <a:t>Alva Edison</a:t>
            </a:r>
          </a:p>
        </p:txBody>
      </p:sp>
    </p:spTree>
    <p:extLst>
      <p:ext uri="{BB962C8B-B14F-4D97-AF65-F5344CB8AC3E}">
        <p14:creationId xmlns:p14="http://schemas.microsoft.com/office/powerpoint/2010/main" val="2250701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9811" y="847309"/>
            <a:ext cx="87241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CBI: R&amp;D</a:t>
            </a:r>
            <a:endParaRPr lang="en-US" sz="4400" dirty="0">
              <a:solidFill>
                <a:srgbClr val="FF6563"/>
              </a:solidFill>
              <a:latin typeface="Lato Light"/>
              <a:cs typeface="Lato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810" y="1753820"/>
            <a:ext cx="80708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Mega projects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Online tool development for globally distributed large teams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Also possible on CERN/research teams </a:t>
            </a:r>
            <a:r>
              <a:rPr lang="en-US" sz="1400" dirty="0">
                <a:latin typeface="Lato Light"/>
                <a:cs typeface="Lato Light"/>
              </a:rPr>
              <a:t>e</a:t>
            </a:r>
            <a:r>
              <a:rPr lang="en-US" sz="1400" dirty="0" smtClean="0">
                <a:latin typeface="Lato Light"/>
                <a:cs typeface="Lato Light"/>
              </a:rPr>
              <a:t>.g. egg drop</a:t>
            </a:r>
          </a:p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Meta projects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Team challenge: “Improve the CBI course” (pilot with Aalto online)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Open World Wide call for the Coolest/Hottest course on universe ;)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Tight online selection (engage CERN </a:t>
            </a:r>
            <a:r>
              <a:rPr lang="en-US" sz="1400" dirty="0" err="1" smtClean="0">
                <a:latin typeface="Lato Light"/>
                <a:cs typeface="Lato Light"/>
              </a:rPr>
              <a:t>comms</a:t>
            </a:r>
            <a:r>
              <a:rPr lang="en-US" sz="1400" dirty="0" smtClean="0">
                <a:latin typeface="Lato Light"/>
                <a:cs typeface="Lato Light"/>
              </a:rPr>
              <a:t>, benchmark Porto selections)</a:t>
            </a:r>
          </a:p>
          <a:p>
            <a:pPr marL="800100" lvl="1" indent="-342900">
              <a:buFontTx/>
              <a:buChar char="-"/>
            </a:pPr>
            <a:r>
              <a:rPr lang="en-US" sz="1400" dirty="0">
                <a:latin typeface="Lato Light"/>
                <a:cs typeface="Lato Light"/>
              </a:rPr>
              <a:t>A</a:t>
            </a:r>
            <a:r>
              <a:rPr lang="en-US" sz="1400" dirty="0" smtClean="0">
                <a:latin typeface="Lato Light"/>
                <a:cs typeface="Lato Light"/>
              </a:rPr>
              <a:t>dmission fee + stipends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Prototyping for ATTRACT and scalability</a:t>
            </a:r>
          </a:p>
          <a:p>
            <a:pPr marL="342900" indent="-342900">
              <a:buFontTx/>
              <a:buChar char="-"/>
            </a:pPr>
            <a:endParaRPr lang="en-US" sz="1400" dirty="0" smtClean="0"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44372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9811" y="847309"/>
            <a:ext cx="87241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6563"/>
                </a:solidFill>
                <a:latin typeface="Lato Light"/>
                <a:cs typeface="Lato Light"/>
              </a:rPr>
              <a:t>+ cool stuff</a:t>
            </a:r>
            <a:endParaRPr lang="en-US" sz="4400" dirty="0">
              <a:solidFill>
                <a:srgbClr val="FF6563"/>
              </a:solidFill>
              <a:latin typeface="Lato Light"/>
              <a:cs typeface="Lato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810" y="1753820"/>
            <a:ext cx="80708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In-house projects 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Ice cream machine</a:t>
            </a:r>
          </a:p>
          <a:p>
            <a:pPr marL="800100" lvl="1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Brain fish school flight (or brain murder ;)</a:t>
            </a:r>
          </a:p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Residency program</a:t>
            </a:r>
          </a:p>
          <a:p>
            <a:pPr marL="342900" lvl="0" indent="-342900">
              <a:buFontTx/>
              <a:buChar char="-"/>
            </a:pPr>
            <a:r>
              <a:rPr lang="en-US" sz="1400" dirty="0" smtClean="0">
                <a:latin typeface="Lato Light"/>
                <a:cs typeface="Lato Light"/>
              </a:rPr>
              <a:t>Observing the observers</a:t>
            </a:r>
          </a:p>
          <a:p>
            <a:pPr lvl="0"/>
            <a:endParaRPr lang="en-US" sz="1400" dirty="0" smtClean="0"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25257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206</Words>
  <Application>Microsoft Macintosh PowerPoint</Application>
  <PresentationFormat>On-screen Show (16:9)</PresentationFormat>
  <Paragraphs>39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IdeaSquare – why are we here at cern? </dc:title>
  <dc:creator>Tuuli Utriainen</dc:creator>
  <cp:lastModifiedBy>Tuuli Utriainen</cp:lastModifiedBy>
  <cp:revision>40</cp:revision>
  <dcterms:created xsi:type="dcterms:W3CDTF">2017-03-22T17:31:15Z</dcterms:created>
  <dcterms:modified xsi:type="dcterms:W3CDTF">2017-05-11T08:52:21Z</dcterms:modified>
</cp:coreProperties>
</file>