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90" r:id="rId3"/>
    <p:sldId id="292" r:id="rId4"/>
    <p:sldId id="298" r:id="rId5"/>
    <p:sldId id="269" r:id="rId6"/>
    <p:sldId id="270" r:id="rId7"/>
    <p:sldId id="274" r:id="rId8"/>
    <p:sldId id="299" r:id="rId9"/>
    <p:sldId id="276" r:id="rId10"/>
    <p:sldId id="277" r:id="rId11"/>
    <p:sldId id="300" r:id="rId12"/>
    <p:sldId id="301" r:id="rId13"/>
    <p:sldId id="303" r:id="rId14"/>
    <p:sldId id="302" r:id="rId15"/>
    <p:sldId id="304" r:id="rId16"/>
    <p:sldId id="293" r:id="rId17"/>
    <p:sldId id="260" r:id="rId18"/>
  </p:sldIdLst>
  <p:sldSz cx="9144000" cy="6858000" type="overhead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737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28" autoAdjust="0"/>
    <p:restoredTop sz="95934"/>
  </p:normalViewPr>
  <p:slideViewPr>
    <p:cSldViewPr snapToGrid="0" snapToObjects="1">
      <p:cViewPr varScale="1">
        <p:scale>
          <a:sx n="110" d="100"/>
          <a:sy n="110" d="100"/>
        </p:scale>
        <p:origin x="179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wmf"/><Relationship Id="rId12" Type="http://schemas.openxmlformats.org/officeDocument/2006/relationships/image" Target="../media/image27.wmf"/><Relationship Id="rId1" Type="http://schemas.openxmlformats.org/officeDocument/2006/relationships/image" Target="../media/image16.wmf"/><Relationship Id="rId2" Type="http://schemas.openxmlformats.org/officeDocument/2006/relationships/image" Target="../media/image17.wmf"/><Relationship Id="rId3" Type="http://schemas.openxmlformats.org/officeDocument/2006/relationships/image" Target="../media/image18.wmf"/><Relationship Id="rId4" Type="http://schemas.openxmlformats.org/officeDocument/2006/relationships/image" Target="../media/image19.wmf"/><Relationship Id="rId5" Type="http://schemas.openxmlformats.org/officeDocument/2006/relationships/image" Target="../media/image20.wmf"/><Relationship Id="rId6" Type="http://schemas.openxmlformats.org/officeDocument/2006/relationships/image" Target="../media/image21.wmf"/><Relationship Id="rId7" Type="http://schemas.openxmlformats.org/officeDocument/2006/relationships/image" Target="../media/image22.wmf"/><Relationship Id="rId8" Type="http://schemas.openxmlformats.org/officeDocument/2006/relationships/image" Target="../media/image23.wmf"/><Relationship Id="rId9" Type="http://schemas.openxmlformats.org/officeDocument/2006/relationships/image" Target="../media/image24.wmf"/><Relationship Id="rId10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31CCB-FA5D-4A9D-8584-DF8D9637CD7E}" type="datetimeFigureOut">
              <a:rPr lang="en-US" smtClean="0"/>
              <a:t>9/11/17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52A2F-875F-4429-9499-BC192AA9A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51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52A2F-875F-4429-9499-BC192AA9AA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52A2F-875F-4429-9499-BC192AA9AA1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358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2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/>
            </a:lvl1pPr>
            <a:lvl2pPr marL="914400" indent="-342900">
              <a:buFont typeface="Arial" panose="020B0604020202020204" pitchFamily="34" charset="0"/>
              <a:buChar char="̶"/>
              <a:defRPr/>
            </a:lvl2pPr>
            <a:lvl3pPr marL="1257300" indent="-342900"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552974" y="6542646"/>
            <a:ext cx="3417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8F48A6-A3E1-4848-9AC3-B43F560BE4F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 userDrawn="1"/>
        </p:nvSpPr>
        <p:spPr>
          <a:xfrm>
            <a:off x="2200275" y="6571221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492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0397"/>
          </a:xfrm>
        </p:spPr>
        <p:txBody>
          <a:bodyPr>
            <a:normAutofit/>
          </a:bodyPr>
          <a:lstStyle>
            <a:lvl1pPr algn="ctr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552974" y="6542646"/>
            <a:ext cx="3417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8F48A6-A3E1-4848-9AC3-B43F560BE4F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/>
          <a:lstStyle>
            <a:lvl1pPr marL="457200" indent="-457200">
              <a:defRPr/>
            </a:lvl1pPr>
            <a:lvl2pPr marL="914400" indent="-342900">
              <a:buFont typeface="Arial" panose="020B0604020202020204" pitchFamily="34" charset="0"/>
              <a:buChar char="̶"/>
              <a:defRPr/>
            </a:lvl2pPr>
            <a:lvl3pPr marL="1257300" indent="-342900"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2200275" y="6571221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78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8764588" y="6543675"/>
            <a:ext cx="371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9pPr>
          </a:lstStyle>
          <a:p>
            <a:pPr>
              <a:defRPr/>
            </a:pPr>
            <a:fld id="{0296179C-4F7A-4159-BE4B-7F1B298759B7}" type="slidenum">
              <a:rPr lang="en-US" altLang="en-US" sz="1200" smtClean="0"/>
              <a:pPr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4"/>
          <p:cNvSpPr txBox="1">
            <a:spLocks/>
          </p:cNvSpPr>
          <p:nvPr userDrawn="1"/>
        </p:nvSpPr>
        <p:spPr>
          <a:xfrm>
            <a:off x="2200275" y="6571221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4552974" y="6542646"/>
            <a:ext cx="3417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8F48A6-A3E1-4848-9AC3-B43F560BE4F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68845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8764588" y="6543675"/>
            <a:ext cx="371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9pPr>
          </a:lstStyle>
          <a:p>
            <a:pPr>
              <a:defRPr/>
            </a:pPr>
            <a:fld id="{52EF8A9C-B1C6-4650-83DB-C21EEB34C4AB}" type="slidenum">
              <a:rPr lang="en-US" altLang="en-US" sz="1200" smtClean="0"/>
              <a:pPr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223838"/>
            <a:ext cx="9144000" cy="387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5738" y="1223963"/>
            <a:ext cx="4291012" cy="2368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9150" y="1223963"/>
            <a:ext cx="4291013" cy="2368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85738" y="3744913"/>
            <a:ext cx="4291012" cy="23701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744913"/>
            <a:ext cx="4291013" cy="23701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Slide Number Placeholder 4"/>
          <p:cNvSpPr txBox="1">
            <a:spLocks/>
          </p:cNvSpPr>
          <p:nvPr userDrawn="1"/>
        </p:nvSpPr>
        <p:spPr>
          <a:xfrm>
            <a:off x="2200275" y="6571221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4552974" y="6542646"/>
            <a:ext cx="3417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8F48A6-A3E1-4848-9AC3-B43F560BE4F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4695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8764588" y="6543675"/>
            <a:ext cx="371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9pPr>
          </a:lstStyle>
          <a:p>
            <a:pPr>
              <a:defRPr/>
            </a:pPr>
            <a:fld id="{0B92F901-03F2-41D6-B15B-73DA7F232CE2}" type="slidenum">
              <a:rPr lang="en-US" altLang="en-US" sz="1200" smtClean="0"/>
              <a:pPr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738" y="1223963"/>
            <a:ext cx="4291012" cy="4891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23963"/>
            <a:ext cx="4291013" cy="4891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Slide Number Placeholder 4"/>
          <p:cNvSpPr txBox="1">
            <a:spLocks/>
          </p:cNvSpPr>
          <p:nvPr userDrawn="1"/>
        </p:nvSpPr>
        <p:spPr>
          <a:xfrm>
            <a:off x="2200275" y="6571221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552974" y="6542646"/>
            <a:ext cx="3417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8F48A6-A3E1-4848-9AC3-B43F560BE4F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31685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8764588" y="6543675"/>
            <a:ext cx="371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ea typeface="MS PGothic" pitchFamily="34" charset="-128"/>
              </a:defRPr>
            </a:lvl9pPr>
          </a:lstStyle>
          <a:p>
            <a:pPr>
              <a:defRPr/>
            </a:pPr>
            <a:fld id="{B26633AD-BACD-41DA-8B84-64BC75F6B0CA}" type="slidenum">
              <a:rPr lang="en-US" altLang="en-US" sz="1200" smtClean="0"/>
              <a:pPr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11" name="Rectangle 10"/>
          <p:cNvSpPr/>
          <p:nvPr userDrawn="1"/>
        </p:nvSpPr>
        <p:spPr>
          <a:xfrm>
            <a:off x="4552974" y="6542646"/>
            <a:ext cx="3417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8F48A6-A3E1-4848-9AC3-B43F560BE4F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40436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03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914400"/>
            <a:ext cx="7886700" cy="526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40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  <p:sldLayoutId id="2147483668" r:id="rId5"/>
    <p:sldLayoutId id="2147483669" r:id="rId6"/>
    <p:sldLayoutId id="2147483670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wmf"/><Relationship Id="rId20" Type="http://schemas.openxmlformats.org/officeDocument/2006/relationships/oleObject" Target="../embeddings/oleObject8.bin"/><Relationship Id="rId21" Type="http://schemas.openxmlformats.org/officeDocument/2006/relationships/image" Target="../media/image23.wmf"/><Relationship Id="rId22" Type="http://schemas.openxmlformats.org/officeDocument/2006/relationships/oleObject" Target="../embeddings/oleObject9.bin"/><Relationship Id="rId23" Type="http://schemas.openxmlformats.org/officeDocument/2006/relationships/image" Target="../media/image24.wmf"/><Relationship Id="rId24" Type="http://schemas.openxmlformats.org/officeDocument/2006/relationships/oleObject" Target="../embeddings/oleObject10.bin"/><Relationship Id="rId25" Type="http://schemas.openxmlformats.org/officeDocument/2006/relationships/image" Target="../media/image25.wmf"/><Relationship Id="rId26" Type="http://schemas.openxmlformats.org/officeDocument/2006/relationships/oleObject" Target="../embeddings/oleObject11.bin"/><Relationship Id="rId27" Type="http://schemas.openxmlformats.org/officeDocument/2006/relationships/image" Target="../media/image26.wmf"/><Relationship Id="rId28" Type="http://schemas.openxmlformats.org/officeDocument/2006/relationships/oleObject" Target="../embeddings/oleObject12.bin"/><Relationship Id="rId29" Type="http://schemas.openxmlformats.org/officeDocument/2006/relationships/image" Target="../media/image27.w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18.wmf"/><Relationship Id="rId12" Type="http://schemas.openxmlformats.org/officeDocument/2006/relationships/oleObject" Target="../embeddings/oleObject4.bin"/><Relationship Id="rId13" Type="http://schemas.openxmlformats.org/officeDocument/2006/relationships/image" Target="../media/image19.wmf"/><Relationship Id="rId14" Type="http://schemas.openxmlformats.org/officeDocument/2006/relationships/oleObject" Target="../embeddings/oleObject5.bin"/><Relationship Id="rId15" Type="http://schemas.openxmlformats.org/officeDocument/2006/relationships/image" Target="../media/image20.wmf"/><Relationship Id="rId16" Type="http://schemas.openxmlformats.org/officeDocument/2006/relationships/oleObject" Target="../embeddings/oleObject6.bin"/><Relationship Id="rId17" Type="http://schemas.openxmlformats.org/officeDocument/2006/relationships/image" Target="../media/image21.wmf"/><Relationship Id="rId18" Type="http://schemas.openxmlformats.org/officeDocument/2006/relationships/oleObject" Target="../embeddings/oleObject7.bin"/><Relationship Id="rId19" Type="http://schemas.openxmlformats.org/officeDocument/2006/relationships/image" Target="../media/image2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16.wmf"/><Relationship Id="rId8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oleObject" Target="../embeddings/oleObject13.bin"/><Relationship Id="rId7" Type="http://schemas.openxmlformats.org/officeDocument/2006/relationships/image" Target="../media/image2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59488" y="957860"/>
            <a:ext cx="8110354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4400" dirty="0">
                <a:solidFill>
                  <a:schemeClr val="tx1"/>
                </a:solidFill>
              </a:rPr>
              <a:t>Update on Lattice Design and Synergies with JLEIC</a:t>
            </a:r>
            <a:endParaRPr lang="en-US" altLang="en-US" sz="4400" u="sng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" name="Text Box 1057"/>
          <p:cNvSpPr txBox="1">
            <a:spLocks noChangeArrowheads="1"/>
          </p:cNvSpPr>
          <p:nvPr/>
        </p:nvSpPr>
        <p:spPr bwMode="auto">
          <a:xfrm>
            <a:off x="848464" y="2595586"/>
            <a:ext cx="7270750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1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en-US" sz="2800" dirty="0">
                <a:solidFill>
                  <a:schemeClr val="tx1"/>
                </a:solidFill>
                <a:latin typeface="Arial" charset="0"/>
              </a:rPr>
              <a:t>Alex </a:t>
            </a:r>
            <a:r>
              <a:rPr lang="en-US" altLang="en-US" sz="2800" dirty="0" err="1">
                <a:solidFill>
                  <a:schemeClr val="tx1"/>
                </a:solidFill>
                <a:latin typeface="Arial" charset="0"/>
              </a:rPr>
              <a:t>Bogacz</a:t>
            </a:r>
            <a:endParaRPr lang="en-US" altLang="en-US" sz="2800" dirty="0">
              <a:solidFill>
                <a:schemeClr val="tx1"/>
              </a:solidFill>
              <a:latin typeface="Arial" charset="0"/>
            </a:endParaRPr>
          </a:p>
          <a:p>
            <a:pPr lvl="1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en-US" sz="2800" dirty="0">
                <a:solidFill>
                  <a:schemeClr val="tx1"/>
                </a:solidFill>
                <a:latin typeface="Arial" charset="0"/>
              </a:rPr>
              <a:t>for </a:t>
            </a:r>
            <a:r>
              <a:rPr lang="en-US" altLang="en-US" sz="2800" dirty="0" err="1">
                <a:solidFill>
                  <a:schemeClr val="tx1"/>
                </a:solidFill>
              </a:rPr>
              <a:t>JLab's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smtClean="0">
                <a:solidFill>
                  <a:schemeClr val="tx1"/>
                </a:solidFill>
              </a:rPr>
              <a:t>Study Group </a:t>
            </a:r>
            <a:r>
              <a:rPr lang="en-US" altLang="en-US" sz="2800" dirty="0">
                <a:solidFill>
                  <a:schemeClr val="tx1"/>
                </a:solidFill>
              </a:rPr>
              <a:t>on </a:t>
            </a:r>
            <a:r>
              <a:rPr lang="en-US" altLang="en-US" sz="2800" dirty="0" smtClean="0">
                <a:solidFill>
                  <a:schemeClr val="tx1"/>
                </a:solidFill>
              </a:rPr>
              <a:t>PERLE*</a:t>
            </a:r>
            <a:r>
              <a:rPr lang="en-US" altLang="en-US" sz="2800" dirty="0" smtClean="0">
                <a:solidFill>
                  <a:schemeClr val="tx1"/>
                </a:solidFill>
                <a:latin typeface="Arial" charset="0"/>
              </a:rPr>
              <a:t>  </a:t>
            </a:r>
            <a:endParaRPr lang="en-US" altLang="en-US" sz="2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Text Box 1057"/>
          <p:cNvSpPr txBox="1">
            <a:spLocks noChangeArrowheads="1"/>
          </p:cNvSpPr>
          <p:nvPr/>
        </p:nvSpPr>
        <p:spPr bwMode="auto">
          <a:xfrm>
            <a:off x="0" y="5558383"/>
            <a:ext cx="9144000" cy="39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en-US" sz="1800" dirty="0" smtClean="0">
                <a:solidFill>
                  <a:schemeClr val="tx1"/>
                </a:solidFill>
                <a:latin typeface="Arial" charset="0"/>
              </a:rPr>
              <a:t>*A. </a:t>
            </a:r>
            <a:r>
              <a:rPr lang="en-US" altLang="en-US" sz="1800" dirty="0" err="1" smtClean="0">
                <a:solidFill>
                  <a:schemeClr val="tx1"/>
                </a:solidFill>
                <a:latin typeface="Arial" charset="0"/>
              </a:rPr>
              <a:t>Bogacz</a:t>
            </a:r>
            <a:r>
              <a:rPr lang="en-US" altLang="en-US" sz="1800" dirty="0" smtClean="0">
                <a:solidFill>
                  <a:schemeClr val="tx1"/>
                </a:solidFill>
                <a:latin typeface="Arial" charset="0"/>
              </a:rPr>
              <a:t>, D. Douglas, A. Hutton, F. </a:t>
            </a:r>
            <a:r>
              <a:rPr lang="en-US" altLang="en-US" sz="1800" dirty="0" err="1" smtClean="0">
                <a:solidFill>
                  <a:schemeClr val="tx1"/>
                </a:solidFill>
                <a:latin typeface="Arial" charset="0"/>
              </a:rPr>
              <a:t>Marhauser</a:t>
            </a:r>
            <a:r>
              <a:rPr lang="en-US" altLang="en-US" sz="1800" dirty="0" smtClean="0">
                <a:solidFill>
                  <a:schemeClr val="tx1"/>
                </a:solidFill>
                <a:latin typeface="Arial" charset="0"/>
              </a:rPr>
              <a:t>, C. Tennant, R. </a:t>
            </a:r>
            <a:r>
              <a:rPr lang="en-US" altLang="en-US" sz="1800" dirty="0" err="1" smtClean="0">
                <a:solidFill>
                  <a:schemeClr val="tx1"/>
                </a:solidFill>
                <a:latin typeface="Arial" charset="0"/>
              </a:rPr>
              <a:t>Rimmer</a:t>
            </a:r>
            <a:r>
              <a:rPr lang="en-US" altLang="en-US" sz="1800" dirty="0" smtClean="0">
                <a:solidFill>
                  <a:schemeClr val="tx1"/>
                </a:solidFill>
                <a:latin typeface="Arial" charset="0"/>
              </a:rPr>
              <a:t>, Y. Roblin</a:t>
            </a: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9489" y="5559482"/>
            <a:ext cx="2034363" cy="708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-1" y="6102092"/>
            <a:ext cx="57408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11-13 September 2017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3502926" y="3922999"/>
            <a:ext cx="2295990" cy="1497460"/>
            <a:chOff x="4955354" y="3543685"/>
            <a:chExt cx="1047567" cy="598411"/>
          </a:xfrm>
        </p:grpSpPr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5049366" y="3543685"/>
              <a:ext cx="953555" cy="59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lIns="90488" tIns="44450" rIns="90488" bIns="44450" anchor="ctr"/>
            <a:lstStyle>
              <a:lvl1pPr>
                <a:defRPr sz="1000">
                  <a:solidFill>
                    <a:schemeClr val="tx1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pitchFamily="34" charset="-128"/>
                  <a:ea typeface="MS PGothic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pitchFamily="34" charset="-128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pic>
          <p:nvPicPr>
            <p:cNvPr id="10" name="Picture 22" descr="perle-01-2.jpg"/>
            <p:cNvPicPr>
              <a:picLocks noChangeAspect="1"/>
            </p:cNvPicPr>
            <p:nvPr userDrawn="1"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75" t="29218" r="47514" b="35181"/>
            <a:stretch>
              <a:fillRect/>
            </a:stretch>
          </p:blipFill>
          <p:spPr bwMode="auto">
            <a:xfrm>
              <a:off x="4955354" y="3543685"/>
              <a:ext cx="953681" cy="598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797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0" y="162479"/>
            <a:ext cx="9144000" cy="387350"/>
          </a:xfrm>
        </p:spPr>
        <p:txBody>
          <a:bodyPr>
            <a:noAutofit/>
          </a:bodyPr>
          <a:lstStyle/>
          <a:p>
            <a:r>
              <a:rPr lang="en-US" altLang="en-US" dirty="0" smtClean="0"/>
              <a:t>Vertical </a:t>
            </a:r>
            <a:r>
              <a:rPr lang="en-US" altLang="en-US" smtClean="0"/>
              <a:t>Switchyard CEBAF-like Architecture</a:t>
            </a:r>
            <a:endParaRPr lang="en-US" altLang="en-US" dirty="0" smtClean="0"/>
          </a:p>
        </p:txBody>
      </p:sp>
      <p:pic>
        <p:nvPicPr>
          <p:cNvPr id="30724" name="Picture 1" descr="iso_s2s4s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5154"/>
            <a:ext cx="914400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" descr="iso_s1s3s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61315"/>
            <a:ext cx="9144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12"/>
          <p:cNvSpPr txBox="1">
            <a:spLocks noChangeArrowheads="1"/>
          </p:cNvSpPr>
          <p:nvPr/>
        </p:nvSpPr>
        <p:spPr bwMode="auto">
          <a:xfrm>
            <a:off x="7931150" y="2771775"/>
            <a:ext cx="9382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</a:rPr>
              <a:t>Energies1 : 3 : 5</a:t>
            </a:r>
          </a:p>
        </p:txBody>
      </p:sp>
      <p:sp>
        <p:nvSpPr>
          <p:cNvPr id="30727" name="TextBox 12"/>
          <p:cNvSpPr txBox="1">
            <a:spLocks noChangeArrowheads="1"/>
          </p:cNvSpPr>
          <p:nvPr/>
        </p:nvSpPr>
        <p:spPr bwMode="auto">
          <a:xfrm>
            <a:off x="7931150" y="5838825"/>
            <a:ext cx="9382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</a:rPr>
              <a:t>Energies1 : 2 : 3</a:t>
            </a:r>
          </a:p>
        </p:txBody>
      </p:sp>
      <p:sp>
        <p:nvSpPr>
          <p:cNvPr id="30728" name="Subtitle 2"/>
          <p:cNvSpPr txBox="1">
            <a:spLocks/>
          </p:cNvSpPr>
          <p:nvPr/>
        </p:nvSpPr>
        <p:spPr bwMode="auto">
          <a:xfrm>
            <a:off x="5564288" y="3448590"/>
            <a:ext cx="1380522" cy="35162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Tx/>
              <a:buFontTx/>
              <a:buNone/>
            </a:pPr>
            <a:r>
              <a:rPr lang="en-GB" altLang="en-US" sz="1600" dirty="0">
                <a:solidFill>
                  <a:schemeClr val="tx1"/>
                </a:solidFill>
              </a:rPr>
              <a:t>T. Michalski</a:t>
            </a:r>
          </a:p>
        </p:txBody>
      </p:sp>
      <p:sp>
        <p:nvSpPr>
          <p:cNvPr id="30729" name="Text Box 15"/>
          <p:cNvSpPr txBox="1">
            <a:spLocks noChangeArrowheads="1"/>
          </p:cNvSpPr>
          <p:nvPr/>
        </p:nvSpPr>
        <p:spPr bwMode="auto">
          <a:xfrm>
            <a:off x="0" y="941388"/>
            <a:ext cx="2541588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200" b="1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 b="1">
                <a:solidFill>
                  <a:srgbClr val="000000"/>
                </a:solidFill>
                <a:latin typeface="Arial" charset="0"/>
              </a:rPr>
              <a:t>Dipoles:</a:t>
            </a:r>
            <a:r>
              <a:rPr lang="en-US" altLang="en-US" sz="1200">
                <a:solidFill>
                  <a:srgbClr val="000000"/>
                </a:solidFill>
                <a:latin typeface="Arial" charset="0"/>
              </a:rPr>
              <a:t> (20</a:t>
            </a:r>
            <a:r>
              <a:rPr lang="en-US" altLang="en-US" sz="1200">
                <a:solidFill>
                  <a:srgbClr val="000000"/>
                </a:solidFill>
              </a:rPr>
              <a:t> and 40 cm long</a:t>
            </a:r>
            <a:r>
              <a:rPr lang="en-US" altLang="en-US" sz="120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</a:endParaRP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B = 0.8 Tesla</a:t>
            </a: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0730" name="Text Box 15"/>
          <p:cNvSpPr txBox="1">
            <a:spLocks noChangeArrowheads="1"/>
          </p:cNvSpPr>
          <p:nvPr/>
        </p:nvSpPr>
        <p:spPr bwMode="auto">
          <a:xfrm>
            <a:off x="0" y="3846513"/>
            <a:ext cx="2541588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200" b="1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 b="1">
                <a:solidFill>
                  <a:srgbClr val="000000"/>
                </a:solidFill>
                <a:latin typeface="Arial" charset="0"/>
              </a:rPr>
              <a:t>Dipoles:</a:t>
            </a:r>
            <a:r>
              <a:rPr lang="en-US" altLang="en-US" sz="1200">
                <a:solidFill>
                  <a:srgbClr val="000000"/>
                </a:solidFill>
                <a:latin typeface="Arial" charset="0"/>
              </a:rPr>
              <a:t> (30</a:t>
            </a:r>
            <a:r>
              <a:rPr lang="en-US" altLang="en-US" sz="1200">
                <a:solidFill>
                  <a:srgbClr val="000000"/>
                </a:solidFill>
              </a:rPr>
              <a:t> cm long</a:t>
            </a:r>
            <a:r>
              <a:rPr lang="en-US" altLang="en-US" sz="120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</a:endParaRP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B = 1.2 Tesla</a:t>
            </a:r>
          </a:p>
          <a:p>
            <a:pPr>
              <a:lnSpc>
                <a:spcPts val="6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0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383333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148"/>
          <p:cNvGrpSpPr>
            <a:grpSpLocks noChangeAspect="1"/>
          </p:cNvGrpSpPr>
          <p:nvPr/>
        </p:nvGrpSpPr>
        <p:grpSpPr bwMode="auto">
          <a:xfrm>
            <a:off x="268288" y="1403350"/>
            <a:ext cx="4078287" cy="4105275"/>
            <a:chOff x="231" y="892"/>
            <a:chExt cx="2569" cy="2586"/>
          </a:xfrm>
        </p:grpSpPr>
        <p:sp>
          <p:nvSpPr>
            <p:cNvPr id="31821" name="AutoShape 147"/>
            <p:cNvSpPr>
              <a:spLocks noChangeAspect="1" noChangeArrowheads="1" noTextEdit="1"/>
            </p:cNvSpPr>
            <p:nvPr/>
          </p:nvSpPr>
          <p:spPr bwMode="auto">
            <a:xfrm>
              <a:off x="232" y="892"/>
              <a:ext cx="2532" cy="2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22" name="Rectangle 149"/>
            <p:cNvSpPr>
              <a:spLocks noChangeArrowheads="1"/>
            </p:cNvSpPr>
            <p:nvPr/>
          </p:nvSpPr>
          <p:spPr bwMode="auto">
            <a:xfrm>
              <a:off x="232" y="892"/>
              <a:ext cx="2532" cy="25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23" name="Rectangle 150"/>
            <p:cNvSpPr>
              <a:spLocks noChangeArrowheads="1"/>
            </p:cNvSpPr>
            <p:nvPr/>
          </p:nvSpPr>
          <p:spPr bwMode="auto">
            <a:xfrm>
              <a:off x="304" y="1036"/>
              <a:ext cx="2388" cy="229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24" name="Rectangle 151"/>
            <p:cNvSpPr>
              <a:spLocks noChangeArrowheads="1"/>
            </p:cNvSpPr>
            <p:nvPr/>
          </p:nvSpPr>
          <p:spPr bwMode="auto">
            <a:xfrm>
              <a:off x="2440" y="3340"/>
              <a:ext cx="30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4.27981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25" name="Rectangle 152"/>
            <p:cNvSpPr>
              <a:spLocks noChangeArrowheads="1"/>
            </p:cNvSpPr>
            <p:nvPr/>
          </p:nvSpPr>
          <p:spPr bwMode="auto">
            <a:xfrm>
              <a:off x="304" y="3340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26" name="Rectangle 154"/>
            <p:cNvSpPr>
              <a:spLocks noChangeArrowheads="1"/>
            </p:cNvSpPr>
            <p:nvPr/>
          </p:nvSpPr>
          <p:spPr bwMode="auto">
            <a:xfrm>
              <a:off x="352" y="970"/>
              <a:ext cx="48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                         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27" name="Rectangle 155"/>
            <p:cNvSpPr>
              <a:spLocks noChangeArrowheads="1"/>
            </p:cNvSpPr>
            <p:nvPr/>
          </p:nvSpPr>
          <p:spPr bwMode="auto">
            <a:xfrm rot="-5400000">
              <a:off x="222" y="997"/>
              <a:ext cx="12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28" name="Rectangle 156"/>
            <p:cNvSpPr>
              <a:spLocks noChangeArrowheads="1"/>
            </p:cNvSpPr>
            <p:nvPr/>
          </p:nvSpPr>
          <p:spPr bwMode="auto">
            <a:xfrm rot="-5400000">
              <a:off x="243" y="3244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29" name="Rectangle 157"/>
            <p:cNvSpPr>
              <a:spLocks noChangeArrowheads="1"/>
            </p:cNvSpPr>
            <p:nvPr/>
          </p:nvSpPr>
          <p:spPr bwMode="auto">
            <a:xfrm rot="-5400000">
              <a:off x="2710" y="981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30" name="Rectangle 158"/>
            <p:cNvSpPr>
              <a:spLocks noChangeArrowheads="1"/>
            </p:cNvSpPr>
            <p:nvPr/>
          </p:nvSpPr>
          <p:spPr bwMode="auto">
            <a:xfrm rot="-5400000">
              <a:off x="2698" y="3231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-1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31" name="Rectangle 159"/>
            <p:cNvSpPr>
              <a:spLocks noChangeArrowheads="1"/>
            </p:cNvSpPr>
            <p:nvPr/>
          </p:nvSpPr>
          <p:spPr bwMode="auto">
            <a:xfrm rot="-5400000">
              <a:off x="9" y="2056"/>
              <a:ext cx="54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BETA_X&amp;Y[m]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32" name="Rectangle 160"/>
            <p:cNvSpPr>
              <a:spLocks noChangeArrowheads="1"/>
            </p:cNvSpPr>
            <p:nvPr/>
          </p:nvSpPr>
          <p:spPr bwMode="auto">
            <a:xfrm rot="-5400000">
              <a:off x="2494" y="2073"/>
              <a:ext cx="51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DISP_X&amp;Y[m]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33" name="Line 161"/>
            <p:cNvSpPr>
              <a:spLocks noChangeShapeType="1"/>
            </p:cNvSpPr>
            <p:nvPr/>
          </p:nvSpPr>
          <p:spPr bwMode="auto">
            <a:xfrm flipH="1">
              <a:off x="2674" y="1264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34" name="Line 162"/>
            <p:cNvSpPr>
              <a:spLocks noChangeShapeType="1"/>
            </p:cNvSpPr>
            <p:nvPr/>
          </p:nvSpPr>
          <p:spPr bwMode="auto">
            <a:xfrm>
              <a:off x="304" y="1264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35" name="Line 163"/>
            <p:cNvSpPr>
              <a:spLocks noChangeShapeType="1"/>
            </p:cNvSpPr>
            <p:nvPr/>
          </p:nvSpPr>
          <p:spPr bwMode="auto">
            <a:xfrm flipV="1">
              <a:off x="538" y="331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36" name="Line 164"/>
            <p:cNvSpPr>
              <a:spLocks noChangeShapeType="1"/>
            </p:cNvSpPr>
            <p:nvPr/>
          </p:nvSpPr>
          <p:spPr bwMode="auto">
            <a:xfrm>
              <a:off x="538" y="103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37" name="Line 165"/>
            <p:cNvSpPr>
              <a:spLocks noChangeShapeType="1"/>
            </p:cNvSpPr>
            <p:nvPr/>
          </p:nvSpPr>
          <p:spPr bwMode="auto">
            <a:xfrm flipH="1">
              <a:off x="2674" y="1492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38" name="Line 166"/>
            <p:cNvSpPr>
              <a:spLocks noChangeShapeType="1"/>
            </p:cNvSpPr>
            <p:nvPr/>
          </p:nvSpPr>
          <p:spPr bwMode="auto">
            <a:xfrm>
              <a:off x="304" y="1492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39" name="Line 167"/>
            <p:cNvSpPr>
              <a:spLocks noChangeShapeType="1"/>
            </p:cNvSpPr>
            <p:nvPr/>
          </p:nvSpPr>
          <p:spPr bwMode="auto">
            <a:xfrm flipV="1">
              <a:off x="778" y="331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0" name="Line 168"/>
            <p:cNvSpPr>
              <a:spLocks noChangeShapeType="1"/>
            </p:cNvSpPr>
            <p:nvPr/>
          </p:nvSpPr>
          <p:spPr bwMode="auto">
            <a:xfrm>
              <a:off x="778" y="103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1" name="Line 169"/>
            <p:cNvSpPr>
              <a:spLocks noChangeShapeType="1"/>
            </p:cNvSpPr>
            <p:nvPr/>
          </p:nvSpPr>
          <p:spPr bwMode="auto">
            <a:xfrm flipH="1">
              <a:off x="2674" y="1720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2" name="Line 170"/>
            <p:cNvSpPr>
              <a:spLocks noChangeShapeType="1"/>
            </p:cNvSpPr>
            <p:nvPr/>
          </p:nvSpPr>
          <p:spPr bwMode="auto">
            <a:xfrm>
              <a:off x="304" y="1720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3" name="Line 171"/>
            <p:cNvSpPr>
              <a:spLocks noChangeShapeType="1"/>
            </p:cNvSpPr>
            <p:nvPr/>
          </p:nvSpPr>
          <p:spPr bwMode="auto">
            <a:xfrm flipV="1">
              <a:off x="1018" y="331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4" name="Line 172"/>
            <p:cNvSpPr>
              <a:spLocks noChangeShapeType="1"/>
            </p:cNvSpPr>
            <p:nvPr/>
          </p:nvSpPr>
          <p:spPr bwMode="auto">
            <a:xfrm>
              <a:off x="1018" y="103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5" name="Line 173"/>
            <p:cNvSpPr>
              <a:spLocks noChangeShapeType="1"/>
            </p:cNvSpPr>
            <p:nvPr/>
          </p:nvSpPr>
          <p:spPr bwMode="auto">
            <a:xfrm flipH="1">
              <a:off x="2674" y="1954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6" name="Line 174"/>
            <p:cNvSpPr>
              <a:spLocks noChangeShapeType="1"/>
            </p:cNvSpPr>
            <p:nvPr/>
          </p:nvSpPr>
          <p:spPr bwMode="auto">
            <a:xfrm>
              <a:off x="304" y="1954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7" name="Line 175"/>
            <p:cNvSpPr>
              <a:spLocks noChangeShapeType="1"/>
            </p:cNvSpPr>
            <p:nvPr/>
          </p:nvSpPr>
          <p:spPr bwMode="auto">
            <a:xfrm flipV="1">
              <a:off x="1258" y="331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8" name="Line 176"/>
            <p:cNvSpPr>
              <a:spLocks noChangeShapeType="1"/>
            </p:cNvSpPr>
            <p:nvPr/>
          </p:nvSpPr>
          <p:spPr bwMode="auto">
            <a:xfrm>
              <a:off x="1258" y="103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9" name="Line 177"/>
            <p:cNvSpPr>
              <a:spLocks noChangeShapeType="1"/>
            </p:cNvSpPr>
            <p:nvPr/>
          </p:nvSpPr>
          <p:spPr bwMode="auto">
            <a:xfrm flipH="1">
              <a:off x="2674" y="2182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0" name="Line 178"/>
            <p:cNvSpPr>
              <a:spLocks noChangeShapeType="1"/>
            </p:cNvSpPr>
            <p:nvPr/>
          </p:nvSpPr>
          <p:spPr bwMode="auto">
            <a:xfrm>
              <a:off x="304" y="2182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1" name="Line 179"/>
            <p:cNvSpPr>
              <a:spLocks noChangeShapeType="1"/>
            </p:cNvSpPr>
            <p:nvPr/>
          </p:nvSpPr>
          <p:spPr bwMode="auto">
            <a:xfrm flipV="1">
              <a:off x="1498" y="331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2" name="Line 180"/>
            <p:cNvSpPr>
              <a:spLocks noChangeShapeType="1"/>
            </p:cNvSpPr>
            <p:nvPr/>
          </p:nvSpPr>
          <p:spPr bwMode="auto">
            <a:xfrm>
              <a:off x="1498" y="103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3" name="Line 181"/>
            <p:cNvSpPr>
              <a:spLocks noChangeShapeType="1"/>
            </p:cNvSpPr>
            <p:nvPr/>
          </p:nvSpPr>
          <p:spPr bwMode="auto">
            <a:xfrm flipH="1">
              <a:off x="2674" y="2410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4" name="Line 182"/>
            <p:cNvSpPr>
              <a:spLocks noChangeShapeType="1"/>
            </p:cNvSpPr>
            <p:nvPr/>
          </p:nvSpPr>
          <p:spPr bwMode="auto">
            <a:xfrm>
              <a:off x="304" y="2410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5" name="Line 183"/>
            <p:cNvSpPr>
              <a:spLocks noChangeShapeType="1"/>
            </p:cNvSpPr>
            <p:nvPr/>
          </p:nvSpPr>
          <p:spPr bwMode="auto">
            <a:xfrm flipV="1">
              <a:off x="1732" y="331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6" name="Line 184"/>
            <p:cNvSpPr>
              <a:spLocks noChangeShapeType="1"/>
            </p:cNvSpPr>
            <p:nvPr/>
          </p:nvSpPr>
          <p:spPr bwMode="auto">
            <a:xfrm>
              <a:off x="1732" y="103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7" name="Line 185"/>
            <p:cNvSpPr>
              <a:spLocks noChangeShapeType="1"/>
            </p:cNvSpPr>
            <p:nvPr/>
          </p:nvSpPr>
          <p:spPr bwMode="auto">
            <a:xfrm flipH="1">
              <a:off x="2674" y="2644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8" name="Line 186"/>
            <p:cNvSpPr>
              <a:spLocks noChangeShapeType="1"/>
            </p:cNvSpPr>
            <p:nvPr/>
          </p:nvSpPr>
          <p:spPr bwMode="auto">
            <a:xfrm>
              <a:off x="304" y="2644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9" name="Line 187"/>
            <p:cNvSpPr>
              <a:spLocks noChangeShapeType="1"/>
            </p:cNvSpPr>
            <p:nvPr/>
          </p:nvSpPr>
          <p:spPr bwMode="auto">
            <a:xfrm flipV="1">
              <a:off x="1972" y="331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0" name="Line 188"/>
            <p:cNvSpPr>
              <a:spLocks noChangeShapeType="1"/>
            </p:cNvSpPr>
            <p:nvPr/>
          </p:nvSpPr>
          <p:spPr bwMode="auto">
            <a:xfrm>
              <a:off x="1972" y="103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1" name="Line 189"/>
            <p:cNvSpPr>
              <a:spLocks noChangeShapeType="1"/>
            </p:cNvSpPr>
            <p:nvPr/>
          </p:nvSpPr>
          <p:spPr bwMode="auto">
            <a:xfrm flipH="1">
              <a:off x="2674" y="2872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2" name="Line 190"/>
            <p:cNvSpPr>
              <a:spLocks noChangeShapeType="1"/>
            </p:cNvSpPr>
            <p:nvPr/>
          </p:nvSpPr>
          <p:spPr bwMode="auto">
            <a:xfrm>
              <a:off x="304" y="2872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3" name="Line 191"/>
            <p:cNvSpPr>
              <a:spLocks noChangeShapeType="1"/>
            </p:cNvSpPr>
            <p:nvPr/>
          </p:nvSpPr>
          <p:spPr bwMode="auto">
            <a:xfrm flipV="1">
              <a:off x="2212" y="331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4" name="Line 192"/>
            <p:cNvSpPr>
              <a:spLocks noChangeShapeType="1"/>
            </p:cNvSpPr>
            <p:nvPr/>
          </p:nvSpPr>
          <p:spPr bwMode="auto">
            <a:xfrm>
              <a:off x="2212" y="103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5" name="Line 193"/>
            <p:cNvSpPr>
              <a:spLocks noChangeShapeType="1"/>
            </p:cNvSpPr>
            <p:nvPr/>
          </p:nvSpPr>
          <p:spPr bwMode="auto">
            <a:xfrm flipH="1">
              <a:off x="2674" y="3100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6" name="Line 194"/>
            <p:cNvSpPr>
              <a:spLocks noChangeShapeType="1"/>
            </p:cNvSpPr>
            <p:nvPr/>
          </p:nvSpPr>
          <p:spPr bwMode="auto">
            <a:xfrm>
              <a:off x="304" y="3100"/>
              <a:ext cx="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7" name="Line 195"/>
            <p:cNvSpPr>
              <a:spLocks noChangeShapeType="1"/>
            </p:cNvSpPr>
            <p:nvPr/>
          </p:nvSpPr>
          <p:spPr bwMode="auto">
            <a:xfrm flipV="1">
              <a:off x="2452" y="331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8" name="Line 196"/>
            <p:cNvSpPr>
              <a:spLocks noChangeShapeType="1"/>
            </p:cNvSpPr>
            <p:nvPr/>
          </p:nvSpPr>
          <p:spPr bwMode="auto">
            <a:xfrm>
              <a:off x="2452" y="1036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69" name="Freeform 197"/>
            <p:cNvSpPr>
              <a:spLocks/>
            </p:cNvSpPr>
            <p:nvPr/>
          </p:nvSpPr>
          <p:spPr bwMode="auto">
            <a:xfrm>
              <a:off x="304" y="1558"/>
              <a:ext cx="2382" cy="1764"/>
            </a:xfrm>
            <a:custGeom>
              <a:avLst/>
              <a:gdLst>
                <a:gd name="T0" fmla="*/ 36 w 2382"/>
                <a:gd name="T1" fmla="*/ 792 h 1764"/>
                <a:gd name="T2" fmla="*/ 72 w 2382"/>
                <a:gd name="T3" fmla="*/ 750 h 1764"/>
                <a:gd name="T4" fmla="*/ 108 w 2382"/>
                <a:gd name="T5" fmla="*/ 708 h 1764"/>
                <a:gd name="T6" fmla="*/ 150 w 2382"/>
                <a:gd name="T7" fmla="*/ 900 h 1764"/>
                <a:gd name="T8" fmla="*/ 186 w 2382"/>
                <a:gd name="T9" fmla="*/ 1158 h 1764"/>
                <a:gd name="T10" fmla="*/ 222 w 2382"/>
                <a:gd name="T11" fmla="*/ 1374 h 1764"/>
                <a:gd name="T12" fmla="*/ 258 w 2382"/>
                <a:gd name="T13" fmla="*/ 1542 h 1764"/>
                <a:gd name="T14" fmla="*/ 300 w 2382"/>
                <a:gd name="T15" fmla="*/ 1656 h 1764"/>
                <a:gd name="T16" fmla="*/ 336 w 2382"/>
                <a:gd name="T17" fmla="*/ 1728 h 1764"/>
                <a:gd name="T18" fmla="*/ 372 w 2382"/>
                <a:gd name="T19" fmla="*/ 1764 h 1764"/>
                <a:gd name="T20" fmla="*/ 414 w 2382"/>
                <a:gd name="T21" fmla="*/ 1758 h 1764"/>
                <a:gd name="T22" fmla="*/ 450 w 2382"/>
                <a:gd name="T23" fmla="*/ 1710 h 1764"/>
                <a:gd name="T24" fmla="*/ 486 w 2382"/>
                <a:gd name="T25" fmla="*/ 1638 h 1764"/>
                <a:gd name="T26" fmla="*/ 528 w 2382"/>
                <a:gd name="T27" fmla="*/ 1548 h 1764"/>
                <a:gd name="T28" fmla="*/ 564 w 2382"/>
                <a:gd name="T29" fmla="*/ 1434 h 1764"/>
                <a:gd name="T30" fmla="*/ 600 w 2382"/>
                <a:gd name="T31" fmla="*/ 1290 h 1764"/>
                <a:gd name="T32" fmla="*/ 636 w 2382"/>
                <a:gd name="T33" fmla="*/ 1116 h 1764"/>
                <a:gd name="T34" fmla="*/ 678 w 2382"/>
                <a:gd name="T35" fmla="*/ 852 h 1764"/>
                <a:gd name="T36" fmla="*/ 714 w 2382"/>
                <a:gd name="T37" fmla="*/ 492 h 1764"/>
                <a:gd name="T38" fmla="*/ 750 w 2382"/>
                <a:gd name="T39" fmla="*/ 84 h 1764"/>
                <a:gd name="T40" fmla="*/ 792 w 2382"/>
                <a:gd name="T41" fmla="*/ 66 h 1764"/>
                <a:gd name="T42" fmla="*/ 828 w 2382"/>
                <a:gd name="T43" fmla="*/ 450 h 1764"/>
                <a:gd name="T44" fmla="*/ 864 w 2382"/>
                <a:gd name="T45" fmla="*/ 786 h 1764"/>
                <a:gd name="T46" fmla="*/ 900 w 2382"/>
                <a:gd name="T47" fmla="*/ 1032 h 1764"/>
                <a:gd name="T48" fmla="*/ 942 w 2382"/>
                <a:gd name="T49" fmla="*/ 1242 h 1764"/>
                <a:gd name="T50" fmla="*/ 978 w 2382"/>
                <a:gd name="T51" fmla="*/ 1416 h 1764"/>
                <a:gd name="T52" fmla="*/ 1014 w 2382"/>
                <a:gd name="T53" fmla="*/ 1542 h 1764"/>
                <a:gd name="T54" fmla="*/ 1056 w 2382"/>
                <a:gd name="T55" fmla="*/ 1638 h 1764"/>
                <a:gd name="T56" fmla="*/ 1092 w 2382"/>
                <a:gd name="T57" fmla="*/ 1704 h 1764"/>
                <a:gd name="T58" fmla="*/ 1128 w 2382"/>
                <a:gd name="T59" fmla="*/ 1746 h 1764"/>
                <a:gd name="T60" fmla="*/ 1164 w 2382"/>
                <a:gd name="T61" fmla="*/ 1764 h 1764"/>
                <a:gd name="T62" fmla="*/ 1206 w 2382"/>
                <a:gd name="T63" fmla="*/ 1752 h 1764"/>
                <a:gd name="T64" fmla="*/ 1242 w 2382"/>
                <a:gd name="T65" fmla="*/ 1710 h 1764"/>
                <a:gd name="T66" fmla="*/ 1278 w 2382"/>
                <a:gd name="T67" fmla="*/ 1638 h 1764"/>
                <a:gd name="T68" fmla="*/ 1320 w 2382"/>
                <a:gd name="T69" fmla="*/ 1536 h 1764"/>
                <a:gd name="T70" fmla="*/ 1356 w 2382"/>
                <a:gd name="T71" fmla="*/ 1392 h 1764"/>
                <a:gd name="T72" fmla="*/ 1392 w 2382"/>
                <a:gd name="T73" fmla="*/ 1230 h 1764"/>
                <a:gd name="T74" fmla="*/ 1428 w 2382"/>
                <a:gd name="T75" fmla="*/ 1212 h 1764"/>
                <a:gd name="T76" fmla="*/ 1470 w 2382"/>
                <a:gd name="T77" fmla="*/ 1284 h 1764"/>
                <a:gd name="T78" fmla="*/ 1506 w 2382"/>
                <a:gd name="T79" fmla="*/ 1344 h 1764"/>
                <a:gd name="T80" fmla="*/ 1542 w 2382"/>
                <a:gd name="T81" fmla="*/ 1404 h 1764"/>
                <a:gd name="T82" fmla="*/ 1584 w 2382"/>
                <a:gd name="T83" fmla="*/ 1458 h 1764"/>
                <a:gd name="T84" fmla="*/ 1620 w 2382"/>
                <a:gd name="T85" fmla="*/ 1506 h 1764"/>
                <a:gd name="T86" fmla="*/ 1656 w 2382"/>
                <a:gd name="T87" fmla="*/ 1542 h 1764"/>
                <a:gd name="T88" fmla="*/ 1698 w 2382"/>
                <a:gd name="T89" fmla="*/ 1512 h 1764"/>
                <a:gd name="T90" fmla="*/ 1734 w 2382"/>
                <a:gd name="T91" fmla="*/ 1428 h 1764"/>
                <a:gd name="T92" fmla="*/ 1770 w 2382"/>
                <a:gd name="T93" fmla="*/ 1338 h 1764"/>
                <a:gd name="T94" fmla="*/ 1806 w 2382"/>
                <a:gd name="T95" fmla="*/ 1236 h 1764"/>
                <a:gd name="T96" fmla="*/ 1848 w 2382"/>
                <a:gd name="T97" fmla="*/ 1116 h 1764"/>
                <a:gd name="T98" fmla="*/ 1884 w 2382"/>
                <a:gd name="T99" fmla="*/ 990 h 1764"/>
                <a:gd name="T100" fmla="*/ 1920 w 2382"/>
                <a:gd name="T101" fmla="*/ 876 h 1764"/>
                <a:gd name="T102" fmla="*/ 1962 w 2382"/>
                <a:gd name="T103" fmla="*/ 906 h 1764"/>
                <a:gd name="T104" fmla="*/ 1998 w 2382"/>
                <a:gd name="T105" fmla="*/ 1020 h 1764"/>
                <a:gd name="T106" fmla="*/ 2034 w 2382"/>
                <a:gd name="T107" fmla="*/ 1128 h 1764"/>
                <a:gd name="T108" fmla="*/ 2070 w 2382"/>
                <a:gd name="T109" fmla="*/ 1224 h 1764"/>
                <a:gd name="T110" fmla="*/ 2112 w 2382"/>
                <a:gd name="T111" fmla="*/ 1314 h 1764"/>
                <a:gd name="T112" fmla="*/ 2148 w 2382"/>
                <a:gd name="T113" fmla="*/ 1398 h 1764"/>
                <a:gd name="T114" fmla="*/ 2184 w 2382"/>
                <a:gd name="T115" fmla="*/ 1464 h 1764"/>
                <a:gd name="T116" fmla="*/ 2226 w 2382"/>
                <a:gd name="T117" fmla="*/ 1482 h 1764"/>
                <a:gd name="T118" fmla="*/ 2262 w 2382"/>
                <a:gd name="T119" fmla="*/ 1476 h 1764"/>
                <a:gd name="T120" fmla="*/ 2298 w 2382"/>
                <a:gd name="T121" fmla="*/ 1470 h 1764"/>
                <a:gd name="T122" fmla="*/ 2334 w 2382"/>
                <a:gd name="T123" fmla="*/ 1458 h 1764"/>
                <a:gd name="T124" fmla="*/ 2376 w 2382"/>
                <a:gd name="T125" fmla="*/ 1452 h 1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382"/>
                <a:gd name="T190" fmla="*/ 0 h 1764"/>
                <a:gd name="T191" fmla="*/ 2382 w 2382"/>
                <a:gd name="T192" fmla="*/ 1764 h 17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382" h="1764">
                  <a:moveTo>
                    <a:pt x="0" y="840"/>
                  </a:moveTo>
                  <a:lnTo>
                    <a:pt x="0" y="834"/>
                  </a:lnTo>
                  <a:lnTo>
                    <a:pt x="0" y="828"/>
                  </a:lnTo>
                  <a:lnTo>
                    <a:pt x="6" y="828"/>
                  </a:lnTo>
                  <a:lnTo>
                    <a:pt x="6" y="822"/>
                  </a:lnTo>
                  <a:lnTo>
                    <a:pt x="12" y="822"/>
                  </a:lnTo>
                  <a:lnTo>
                    <a:pt x="12" y="816"/>
                  </a:lnTo>
                  <a:lnTo>
                    <a:pt x="18" y="816"/>
                  </a:lnTo>
                  <a:lnTo>
                    <a:pt x="18" y="810"/>
                  </a:lnTo>
                  <a:lnTo>
                    <a:pt x="24" y="810"/>
                  </a:lnTo>
                  <a:lnTo>
                    <a:pt x="24" y="804"/>
                  </a:lnTo>
                  <a:lnTo>
                    <a:pt x="30" y="804"/>
                  </a:lnTo>
                  <a:lnTo>
                    <a:pt x="30" y="798"/>
                  </a:lnTo>
                  <a:lnTo>
                    <a:pt x="36" y="798"/>
                  </a:lnTo>
                  <a:lnTo>
                    <a:pt x="36" y="792"/>
                  </a:lnTo>
                  <a:lnTo>
                    <a:pt x="42" y="786"/>
                  </a:lnTo>
                  <a:lnTo>
                    <a:pt x="42" y="780"/>
                  </a:lnTo>
                  <a:lnTo>
                    <a:pt x="48" y="780"/>
                  </a:lnTo>
                  <a:lnTo>
                    <a:pt x="48" y="774"/>
                  </a:lnTo>
                  <a:lnTo>
                    <a:pt x="54" y="774"/>
                  </a:lnTo>
                  <a:lnTo>
                    <a:pt x="54" y="768"/>
                  </a:lnTo>
                  <a:lnTo>
                    <a:pt x="60" y="768"/>
                  </a:lnTo>
                  <a:lnTo>
                    <a:pt x="60" y="762"/>
                  </a:lnTo>
                  <a:lnTo>
                    <a:pt x="66" y="762"/>
                  </a:lnTo>
                  <a:lnTo>
                    <a:pt x="66" y="756"/>
                  </a:lnTo>
                  <a:lnTo>
                    <a:pt x="72" y="756"/>
                  </a:lnTo>
                  <a:lnTo>
                    <a:pt x="72" y="750"/>
                  </a:lnTo>
                  <a:lnTo>
                    <a:pt x="78" y="744"/>
                  </a:lnTo>
                  <a:lnTo>
                    <a:pt x="78" y="738"/>
                  </a:lnTo>
                  <a:lnTo>
                    <a:pt x="84" y="738"/>
                  </a:lnTo>
                  <a:lnTo>
                    <a:pt x="84" y="732"/>
                  </a:lnTo>
                  <a:lnTo>
                    <a:pt x="90" y="732"/>
                  </a:lnTo>
                  <a:lnTo>
                    <a:pt x="90" y="726"/>
                  </a:lnTo>
                  <a:lnTo>
                    <a:pt x="96" y="726"/>
                  </a:lnTo>
                  <a:lnTo>
                    <a:pt x="96" y="720"/>
                  </a:lnTo>
                  <a:lnTo>
                    <a:pt x="102" y="720"/>
                  </a:lnTo>
                  <a:lnTo>
                    <a:pt x="102" y="714"/>
                  </a:lnTo>
                  <a:lnTo>
                    <a:pt x="108" y="708"/>
                  </a:lnTo>
                  <a:lnTo>
                    <a:pt x="108" y="702"/>
                  </a:lnTo>
                  <a:lnTo>
                    <a:pt x="114" y="702"/>
                  </a:lnTo>
                  <a:lnTo>
                    <a:pt x="114" y="696"/>
                  </a:lnTo>
                  <a:lnTo>
                    <a:pt x="120" y="696"/>
                  </a:lnTo>
                  <a:lnTo>
                    <a:pt x="120" y="690"/>
                  </a:lnTo>
                  <a:lnTo>
                    <a:pt x="120" y="696"/>
                  </a:lnTo>
                  <a:lnTo>
                    <a:pt x="120" y="702"/>
                  </a:lnTo>
                  <a:lnTo>
                    <a:pt x="120" y="708"/>
                  </a:lnTo>
                  <a:lnTo>
                    <a:pt x="126" y="714"/>
                  </a:lnTo>
                  <a:lnTo>
                    <a:pt x="126" y="720"/>
                  </a:lnTo>
                  <a:lnTo>
                    <a:pt x="126" y="726"/>
                  </a:lnTo>
                  <a:lnTo>
                    <a:pt x="126" y="732"/>
                  </a:lnTo>
                  <a:lnTo>
                    <a:pt x="126" y="738"/>
                  </a:lnTo>
                  <a:lnTo>
                    <a:pt x="126" y="744"/>
                  </a:lnTo>
                  <a:lnTo>
                    <a:pt x="126" y="750"/>
                  </a:lnTo>
                  <a:lnTo>
                    <a:pt x="126" y="756"/>
                  </a:lnTo>
                  <a:lnTo>
                    <a:pt x="132" y="756"/>
                  </a:lnTo>
                  <a:lnTo>
                    <a:pt x="132" y="762"/>
                  </a:lnTo>
                  <a:lnTo>
                    <a:pt x="132" y="768"/>
                  </a:lnTo>
                  <a:lnTo>
                    <a:pt x="132" y="774"/>
                  </a:lnTo>
                  <a:lnTo>
                    <a:pt x="132" y="780"/>
                  </a:lnTo>
                  <a:lnTo>
                    <a:pt x="132" y="786"/>
                  </a:lnTo>
                  <a:lnTo>
                    <a:pt x="132" y="792"/>
                  </a:lnTo>
                  <a:lnTo>
                    <a:pt x="132" y="798"/>
                  </a:lnTo>
                  <a:lnTo>
                    <a:pt x="132" y="804"/>
                  </a:lnTo>
                  <a:lnTo>
                    <a:pt x="138" y="810"/>
                  </a:lnTo>
                  <a:lnTo>
                    <a:pt x="138" y="816"/>
                  </a:lnTo>
                  <a:lnTo>
                    <a:pt x="138" y="822"/>
                  </a:lnTo>
                  <a:lnTo>
                    <a:pt x="138" y="828"/>
                  </a:lnTo>
                  <a:lnTo>
                    <a:pt x="138" y="834"/>
                  </a:lnTo>
                  <a:lnTo>
                    <a:pt x="138" y="840"/>
                  </a:lnTo>
                  <a:lnTo>
                    <a:pt x="138" y="846"/>
                  </a:lnTo>
                  <a:lnTo>
                    <a:pt x="144" y="852"/>
                  </a:lnTo>
                  <a:lnTo>
                    <a:pt x="144" y="858"/>
                  </a:lnTo>
                  <a:lnTo>
                    <a:pt x="144" y="864"/>
                  </a:lnTo>
                  <a:lnTo>
                    <a:pt x="144" y="870"/>
                  </a:lnTo>
                  <a:lnTo>
                    <a:pt x="144" y="876"/>
                  </a:lnTo>
                  <a:lnTo>
                    <a:pt x="144" y="882"/>
                  </a:lnTo>
                  <a:lnTo>
                    <a:pt x="144" y="888"/>
                  </a:lnTo>
                  <a:lnTo>
                    <a:pt x="144" y="894"/>
                  </a:lnTo>
                  <a:lnTo>
                    <a:pt x="150" y="900"/>
                  </a:lnTo>
                  <a:lnTo>
                    <a:pt x="150" y="906"/>
                  </a:lnTo>
                  <a:lnTo>
                    <a:pt x="150" y="912"/>
                  </a:lnTo>
                  <a:lnTo>
                    <a:pt x="150" y="918"/>
                  </a:lnTo>
                  <a:lnTo>
                    <a:pt x="150" y="924"/>
                  </a:lnTo>
                  <a:lnTo>
                    <a:pt x="150" y="930"/>
                  </a:lnTo>
                  <a:lnTo>
                    <a:pt x="150" y="936"/>
                  </a:lnTo>
                  <a:lnTo>
                    <a:pt x="150" y="942"/>
                  </a:lnTo>
                  <a:lnTo>
                    <a:pt x="156" y="942"/>
                  </a:lnTo>
                  <a:lnTo>
                    <a:pt x="156" y="948"/>
                  </a:lnTo>
                  <a:lnTo>
                    <a:pt x="156" y="954"/>
                  </a:lnTo>
                  <a:lnTo>
                    <a:pt x="156" y="960"/>
                  </a:lnTo>
                  <a:lnTo>
                    <a:pt x="156" y="966"/>
                  </a:lnTo>
                  <a:lnTo>
                    <a:pt x="156" y="972"/>
                  </a:lnTo>
                  <a:lnTo>
                    <a:pt x="156" y="978"/>
                  </a:lnTo>
                  <a:lnTo>
                    <a:pt x="156" y="984"/>
                  </a:lnTo>
                  <a:lnTo>
                    <a:pt x="162" y="984"/>
                  </a:lnTo>
                  <a:lnTo>
                    <a:pt x="162" y="990"/>
                  </a:lnTo>
                  <a:lnTo>
                    <a:pt x="162" y="996"/>
                  </a:lnTo>
                  <a:lnTo>
                    <a:pt x="162" y="1002"/>
                  </a:lnTo>
                  <a:lnTo>
                    <a:pt x="162" y="1008"/>
                  </a:lnTo>
                  <a:lnTo>
                    <a:pt x="162" y="1014"/>
                  </a:lnTo>
                  <a:lnTo>
                    <a:pt x="162" y="1020"/>
                  </a:lnTo>
                  <a:lnTo>
                    <a:pt x="162" y="1026"/>
                  </a:lnTo>
                  <a:lnTo>
                    <a:pt x="168" y="1032"/>
                  </a:lnTo>
                  <a:lnTo>
                    <a:pt x="168" y="1038"/>
                  </a:lnTo>
                  <a:lnTo>
                    <a:pt x="168" y="1044"/>
                  </a:lnTo>
                  <a:lnTo>
                    <a:pt x="168" y="1050"/>
                  </a:lnTo>
                  <a:lnTo>
                    <a:pt x="168" y="1056"/>
                  </a:lnTo>
                  <a:lnTo>
                    <a:pt x="168" y="1062"/>
                  </a:lnTo>
                  <a:lnTo>
                    <a:pt x="174" y="1068"/>
                  </a:lnTo>
                  <a:lnTo>
                    <a:pt x="174" y="1074"/>
                  </a:lnTo>
                  <a:lnTo>
                    <a:pt x="174" y="1080"/>
                  </a:lnTo>
                  <a:lnTo>
                    <a:pt x="174" y="1086"/>
                  </a:lnTo>
                  <a:lnTo>
                    <a:pt x="174" y="1092"/>
                  </a:lnTo>
                  <a:lnTo>
                    <a:pt x="174" y="1098"/>
                  </a:lnTo>
                  <a:lnTo>
                    <a:pt x="174" y="1104"/>
                  </a:lnTo>
                  <a:lnTo>
                    <a:pt x="180" y="1110"/>
                  </a:lnTo>
                  <a:lnTo>
                    <a:pt x="180" y="1116"/>
                  </a:lnTo>
                  <a:lnTo>
                    <a:pt x="180" y="1122"/>
                  </a:lnTo>
                  <a:lnTo>
                    <a:pt x="180" y="1128"/>
                  </a:lnTo>
                  <a:lnTo>
                    <a:pt x="180" y="1134"/>
                  </a:lnTo>
                  <a:lnTo>
                    <a:pt x="180" y="1140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6" y="1158"/>
                  </a:lnTo>
                  <a:lnTo>
                    <a:pt x="186" y="1164"/>
                  </a:lnTo>
                  <a:lnTo>
                    <a:pt x="186" y="1170"/>
                  </a:lnTo>
                  <a:lnTo>
                    <a:pt x="186" y="1176"/>
                  </a:lnTo>
                  <a:lnTo>
                    <a:pt x="186" y="1182"/>
                  </a:lnTo>
                  <a:lnTo>
                    <a:pt x="192" y="1182"/>
                  </a:lnTo>
                  <a:lnTo>
                    <a:pt x="192" y="1188"/>
                  </a:lnTo>
                  <a:lnTo>
                    <a:pt x="192" y="1194"/>
                  </a:lnTo>
                  <a:lnTo>
                    <a:pt x="192" y="1200"/>
                  </a:lnTo>
                  <a:lnTo>
                    <a:pt x="192" y="1206"/>
                  </a:lnTo>
                  <a:lnTo>
                    <a:pt x="192" y="1212"/>
                  </a:lnTo>
                  <a:lnTo>
                    <a:pt x="192" y="1218"/>
                  </a:lnTo>
                  <a:lnTo>
                    <a:pt x="198" y="1224"/>
                  </a:lnTo>
                  <a:lnTo>
                    <a:pt x="198" y="1230"/>
                  </a:lnTo>
                  <a:lnTo>
                    <a:pt x="198" y="1236"/>
                  </a:lnTo>
                  <a:lnTo>
                    <a:pt x="198" y="1242"/>
                  </a:lnTo>
                  <a:lnTo>
                    <a:pt x="198" y="1248"/>
                  </a:lnTo>
                  <a:lnTo>
                    <a:pt x="198" y="1254"/>
                  </a:lnTo>
                  <a:lnTo>
                    <a:pt x="204" y="1254"/>
                  </a:lnTo>
                  <a:lnTo>
                    <a:pt x="204" y="1260"/>
                  </a:lnTo>
                  <a:lnTo>
                    <a:pt x="204" y="1266"/>
                  </a:lnTo>
                  <a:lnTo>
                    <a:pt x="204" y="1272"/>
                  </a:lnTo>
                  <a:lnTo>
                    <a:pt x="204" y="1278"/>
                  </a:lnTo>
                  <a:lnTo>
                    <a:pt x="204" y="1284"/>
                  </a:lnTo>
                  <a:lnTo>
                    <a:pt x="204" y="1290"/>
                  </a:lnTo>
                  <a:lnTo>
                    <a:pt x="210" y="1290"/>
                  </a:lnTo>
                  <a:lnTo>
                    <a:pt x="210" y="1296"/>
                  </a:lnTo>
                  <a:lnTo>
                    <a:pt x="210" y="1302"/>
                  </a:lnTo>
                  <a:lnTo>
                    <a:pt x="210" y="1308"/>
                  </a:lnTo>
                  <a:lnTo>
                    <a:pt x="210" y="1314"/>
                  </a:lnTo>
                  <a:lnTo>
                    <a:pt x="210" y="1320"/>
                  </a:lnTo>
                  <a:lnTo>
                    <a:pt x="216" y="1320"/>
                  </a:lnTo>
                  <a:lnTo>
                    <a:pt x="216" y="1326"/>
                  </a:lnTo>
                  <a:lnTo>
                    <a:pt x="216" y="1332"/>
                  </a:lnTo>
                  <a:lnTo>
                    <a:pt x="216" y="1338"/>
                  </a:lnTo>
                  <a:lnTo>
                    <a:pt x="216" y="1344"/>
                  </a:lnTo>
                  <a:lnTo>
                    <a:pt x="216" y="1350"/>
                  </a:lnTo>
                  <a:lnTo>
                    <a:pt x="222" y="1356"/>
                  </a:lnTo>
                  <a:lnTo>
                    <a:pt x="222" y="1362"/>
                  </a:lnTo>
                  <a:lnTo>
                    <a:pt x="222" y="1368"/>
                  </a:lnTo>
                  <a:lnTo>
                    <a:pt x="222" y="1374"/>
                  </a:lnTo>
                  <a:lnTo>
                    <a:pt x="222" y="1380"/>
                  </a:lnTo>
                  <a:lnTo>
                    <a:pt x="228" y="1380"/>
                  </a:lnTo>
                  <a:lnTo>
                    <a:pt x="228" y="1386"/>
                  </a:lnTo>
                  <a:lnTo>
                    <a:pt x="228" y="1392"/>
                  </a:lnTo>
                  <a:lnTo>
                    <a:pt x="228" y="1398"/>
                  </a:lnTo>
                  <a:lnTo>
                    <a:pt x="228" y="1404"/>
                  </a:lnTo>
                  <a:lnTo>
                    <a:pt x="228" y="1410"/>
                  </a:lnTo>
                  <a:lnTo>
                    <a:pt x="234" y="1416"/>
                  </a:lnTo>
                  <a:lnTo>
                    <a:pt x="234" y="1422"/>
                  </a:lnTo>
                  <a:lnTo>
                    <a:pt x="234" y="1428"/>
                  </a:lnTo>
                  <a:lnTo>
                    <a:pt x="234" y="1434"/>
                  </a:lnTo>
                  <a:lnTo>
                    <a:pt x="234" y="1440"/>
                  </a:lnTo>
                  <a:lnTo>
                    <a:pt x="240" y="1440"/>
                  </a:lnTo>
                  <a:lnTo>
                    <a:pt x="240" y="1446"/>
                  </a:lnTo>
                  <a:lnTo>
                    <a:pt x="240" y="1452"/>
                  </a:lnTo>
                  <a:lnTo>
                    <a:pt x="240" y="1458"/>
                  </a:lnTo>
                  <a:lnTo>
                    <a:pt x="240" y="1464"/>
                  </a:lnTo>
                  <a:lnTo>
                    <a:pt x="246" y="1470"/>
                  </a:lnTo>
                  <a:lnTo>
                    <a:pt x="246" y="1476"/>
                  </a:lnTo>
                  <a:lnTo>
                    <a:pt x="246" y="1482"/>
                  </a:lnTo>
                  <a:lnTo>
                    <a:pt x="246" y="1488"/>
                  </a:lnTo>
                  <a:lnTo>
                    <a:pt x="246" y="1494"/>
                  </a:lnTo>
                  <a:lnTo>
                    <a:pt x="252" y="1494"/>
                  </a:lnTo>
                  <a:lnTo>
                    <a:pt x="252" y="1500"/>
                  </a:lnTo>
                  <a:lnTo>
                    <a:pt x="252" y="1506"/>
                  </a:lnTo>
                  <a:lnTo>
                    <a:pt x="252" y="1512"/>
                  </a:lnTo>
                  <a:lnTo>
                    <a:pt x="252" y="1518"/>
                  </a:lnTo>
                  <a:lnTo>
                    <a:pt x="258" y="1518"/>
                  </a:lnTo>
                  <a:lnTo>
                    <a:pt x="258" y="1524"/>
                  </a:lnTo>
                  <a:lnTo>
                    <a:pt x="258" y="1530"/>
                  </a:lnTo>
                  <a:lnTo>
                    <a:pt x="258" y="1536"/>
                  </a:lnTo>
                  <a:lnTo>
                    <a:pt x="258" y="1542"/>
                  </a:lnTo>
                  <a:lnTo>
                    <a:pt x="264" y="1542"/>
                  </a:lnTo>
                  <a:lnTo>
                    <a:pt x="264" y="1548"/>
                  </a:lnTo>
                  <a:lnTo>
                    <a:pt x="264" y="1554"/>
                  </a:lnTo>
                  <a:lnTo>
                    <a:pt x="264" y="1560"/>
                  </a:lnTo>
                  <a:lnTo>
                    <a:pt x="270" y="1560"/>
                  </a:lnTo>
                  <a:lnTo>
                    <a:pt x="270" y="1566"/>
                  </a:lnTo>
                  <a:lnTo>
                    <a:pt x="270" y="1572"/>
                  </a:lnTo>
                  <a:lnTo>
                    <a:pt x="270" y="1578"/>
                  </a:lnTo>
                  <a:lnTo>
                    <a:pt x="270" y="1584"/>
                  </a:lnTo>
                  <a:lnTo>
                    <a:pt x="276" y="1584"/>
                  </a:lnTo>
                  <a:lnTo>
                    <a:pt x="276" y="1590"/>
                  </a:lnTo>
                  <a:lnTo>
                    <a:pt x="276" y="1596"/>
                  </a:lnTo>
                  <a:lnTo>
                    <a:pt x="276" y="1602"/>
                  </a:lnTo>
                  <a:lnTo>
                    <a:pt x="282" y="1602"/>
                  </a:lnTo>
                  <a:lnTo>
                    <a:pt x="282" y="1608"/>
                  </a:lnTo>
                  <a:lnTo>
                    <a:pt x="282" y="1614"/>
                  </a:lnTo>
                  <a:lnTo>
                    <a:pt x="282" y="1620"/>
                  </a:lnTo>
                  <a:lnTo>
                    <a:pt x="288" y="1620"/>
                  </a:lnTo>
                  <a:lnTo>
                    <a:pt x="288" y="1626"/>
                  </a:lnTo>
                  <a:lnTo>
                    <a:pt x="288" y="1632"/>
                  </a:lnTo>
                  <a:lnTo>
                    <a:pt x="288" y="1638"/>
                  </a:lnTo>
                  <a:lnTo>
                    <a:pt x="294" y="1638"/>
                  </a:lnTo>
                  <a:lnTo>
                    <a:pt x="294" y="1644"/>
                  </a:lnTo>
                  <a:lnTo>
                    <a:pt x="294" y="1650"/>
                  </a:lnTo>
                  <a:lnTo>
                    <a:pt x="300" y="1650"/>
                  </a:lnTo>
                  <a:lnTo>
                    <a:pt x="300" y="1656"/>
                  </a:lnTo>
                  <a:lnTo>
                    <a:pt x="300" y="1662"/>
                  </a:lnTo>
                  <a:lnTo>
                    <a:pt x="306" y="1668"/>
                  </a:lnTo>
                  <a:lnTo>
                    <a:pt x="306" y="1674"/>
                  </a:lnTo>
                  <a:lnTo>
                    <a:pt x="306" y="1680"/>
                  </a:lnTo>
                  <a:lnTo>
                    <a:pt x="312" y="1680"/>
                  </a:lnTo>
                  <a:lnTo>
                    <a:pt x="312" y="1686"/>
                  </a:lnTo>
                  <a:lnTo>
                    <a:pt x="312" y="1692"/>
                  </a:lnTo>
                  <a:lnTo>
                    <a:pt x="318" y="1692"/>
                  </a:lnTo>
                  <a:lnTo>
                    <a:pt x="318" y="1698"/>
                  </a:lnTo>
                  <a:lnTo>
                    <a:pt x="318" y="1704"/>
                  </a:lnTo>
                  <a:lnTo>
                    <a:pt x="324" y="1704"/>
                  </a:lnTo>
                  <a:lnTo>
                    <a:pt x="324" y="1710"/>
                  </a:lnTo>
                  <a:lnTo>
                    <a:pt x="330" y="1716"/>
                  </a:lnTo>
                  <a:lnTo>
                    <a:pt x="330" y="1722"/>
                  </a:lnTo>
                  <a:lnTo>
                    <a:pt x="336" y="1722"/>
                  </a:lnTo>
                  <a:lnTo>
                    <a:pt x="336" y="1728"/>
                  </a:lnTo>
                  <a:lnTo>
                    <a:pt x="342" y="1734"/>
                  </a:lnTo>
                  <a:lnTo>
                    <a:pt x="342" y="1740"/>
                  </a:lnTo>
                  <a:lnTo>
                    <a:pt x="348" y="1740"/>
                  </a:lnTo>
                  <a:lnTo>
                    <a:pt x="348" y="1746"/>
                  </a:lnTo>
                  <a:lnTo>
                    <a:pt x="354" y="1746"/>
                  </a:lnTo>
                  <a:lnTo>
                    <a:pt x="354" y="1752"/>
                  </a:lnTo>
                  <a:lnTo>
                    <a:pt x="360" y="1752"/>
                  </a:lnTo>
                  <a:lnTo>
                    <a:pt x="360" y="1758"/>
                  </a:lnTo>
                  <a:lnTo>
                    <a:pt x="366" y="1758"/>
                  </a:lnTo>
                  <a:lnTo>
                    <a:pt x="372" y="1758"/>
                  </a:lnTo>
                  <a:lnTo>
                    <a:pt x="372" y="1764"/>
                  </a:lnTo>
                  <a:lnTo>
                    <a:pt x="378" y="1764"/>
                  </a:lnTo>
                  <a:lnTo>
                    <a:pt x="384" y="1764"/>
                  </a:lnTo>
                  <a:lnTo>
                    <a:pt x="390" y="1764"/>
                  </a:lnTo>
                  <a:lnTo>
                    <a:pt x="396" y="1764"/>
                  </a:lnTo>
                  <a:lnTo>
                    <a:pt x="402" y="1764"/>
                  </a:lnTo>
                  <a:lnTo>
                    <a:pt x="402" y="1758"/>
                  </a:lnTo>
                  <a:lnTo>
                    <a:pt x="408" y="1758"/>
                  </a:lnTo>
                  <a:lnTo>
                    <a:pt x="414" y="1758"/>
                  </a:lnTo>
                  <a:lnTo>
                    <a:pt x="414" y="1752"/>
                  </a:lnTo>
                  <a:lnTo>
                    <a:pt x="420" y="1752"/>
                  </a:lnTo>
                  <a:lnTo>
                    <a:pt x="420" y="1746"/>
                  </a:lnTo>
                  <a:lnTo>
                    <a:pt x="426" y="1746"/>
                  </a:lnTo>
                  <a:lnTo>
                    <a:pt x="426" y="1740"/>
                  </a:lnTo>
                  <a:lnTo>
                    <a:pt x="432" y="1740"/>
                  </a:lnTo>
                  <a:lnTo>
                    <a:pt x="432" y="1734"/>
                  </a:lnTo>
                  <a:lnTo>
                    <a:pt x="438" y="1734"/>
                  </a:lnTo>
                  <a:lnTo>
                    <a:pt x="438" y="1728"/>
                  </a:lnTo>
                  <a:lnTo>
                    <a:pt x="444" y="1728"/>
                  </a:lnTo>
                  <a:lnTo>
                    <a:pt x="444" y="1722"/>
                  </a:lnTo>
                  <a:lnTo>
                    <a:pt x="444" y="1716"/>
                  </a:lnTo>
                  <a:lnTo>
                    <a:pt x="450" y="1716"/>
                  </a:lnTo>
                  <a:lnTo>
                    <a:pt x="450" y="1710"/>
                  </a:lnTo>
                  <a:lnTo>
                    <a:pt x="456" y="1710"/>
                  </a:lnTo>
                  <a:lnTo>
                    <a:pt x="456" y="1704"/>
                  </a:lnTo>
                  <a:lnTo>
                    <a:pt x="456" y="1698"/>
                  </a:lnTo>
                  <a:lnTo>
                    <a:pt x="462" y="1698"/>
                  </a:lnTo>
                  <a:lnTo>
                    <a:pt x="462" y="1692"/>
                  </a:lnTo>
                  <a:lnTo>
                    <a:pt x="462" y="1686"/>
                  </a:lnTo>
                  <a:lnTo>
                    <a:pt x="468" y="1686"/>
                  </a:lnTo>
                  <a:lnTo>
                    <a:pt x="468" y="1680"/>
                  </a:lnTo>
                  <a:lnTo>
                    <a:pt x="468" y="1674"/>
                  </a:lnTo>
                  <a:lnTo>
                    <a:pt x="474" y="1674"/>
                  </a:lnTo>
                  <a:lnTo>
                    <a:pt x="474" y="1668"/>
                  </a:lnTo>
                  <a:lnTo>
                    <a:pt x="474" y="1662"/>
                  </a:lnTo>
                  <a:lnTo>
                    <a:pt x="480" y="1662"/>
                  </a:lnTo>
                  <a:lnTo>
                    <a:pt x="480" y="1656"/>
                  </a:lnTo>
                  <a:lnTo>
                    <a:pt x="480" y="1650"/>
                  </a:lnTo>
                  <a:lnTo>
                    <a:pt x="486" y="1650"/>
                  </a:lnTo>
                  <a:lnTo>
                    <a:pt x="486" y="1644"/>
                  </a:lnTo>
                  <a:lnTo>
                    <a:pt x="486" y="1638"/>
                  </a:lnTo>
                  <a:lnTo>
                    <a:pt x="492" y="1632"/>
                  </a:lnTo>
                  <a:lnTo>
                    <a:pt x="492" y="1626"/>
                  </a:lnTo>
                  <a:lnTo>
                    <a:pt x="498" y="1620"/>
                  </a:lnTo>
                  <a:lnTo>
                    <a:pt x="498" y="1614"/>
                  </a:lnTo>
                  <a:lnTo>
                    <a:pt x="498" y="1608"/>
                  </a:lnTo>
                  <a:lnTo>
                    <a:pt x="504" y="1608"/>
                  </a:lnTo>
                  <a:lnTo>
                    <a:pt x="504" y="1602"/>
                  </a:lnTo>
                  <a:lnTo>
                    <a:pt x="504" y="1596"/>
                  </a:lnTo>
                  <a:lnTo>
                    <a:pt x="510" y="1596"/>
                  </a:lnTo>
                  <a:lnTo>
                    <a:pt x="510" y="1590"/>
                  </a:lnTo>
                  <a:lnTo>
                    <a:pt x="510" y="1584"/>
                  </a:lnTo>
                  <a:lnTo>
                    <a:pt x="510" y="1578"/>
                  </a:lnTo>
                  <a:lnTo>
                    <a:pt x="516" y="1578"/>
                  </a:lnTo>
                  <a:lnTo>
                    <a:pt x="516" y="1572"/>
                  </a:lnTo>
                  <a:lnTo>
                    <a:pt x="516" y="1566"/>
                  </a:lnTo>
                  <a:lnTo>
                    <a:pt x="522" y="1566"/>
                  </a:lnTo>
                  <a:lnTo>
                    <a:pt x="522" y="1560"/>
                  </a:lnTo>
                  <a:lnTo>
                    <a:pt x="522" y="1554"/>
                  </a:lnTo>
                  <a:lnTo>
                    <a:pt x="522" y="1548"/>
                  </a:lnTo>
                  <a:lnTo>
                    <a:pt x="528" y="1548"/>
                  </a:lnTo>
                  <a:lnTo>
                    <a:pt x="528" y="1542"/>
                  </a:lnTo>
                  <a:lnTo>
                    <a:pt x="528" y="1536"/>
                  </a:lnTo>
                  <a:lnTo>
                    <a:pt x="528" y="1530"/>
                  </a:lnTo>
                  <a:lnTo>
                    <a:pt x="534" y="1530"/>
                  </a:lnTo>
                  <a:lnTo>
                    <a:pt x="534" y="1524"/>
                  </a:lnTo>
                  <a:lnTo>
                    <a:pt x="534" y="1518"/>
                  </a:lnTo>
                  <a:lnTo>
                    <a:pt x="534" y="1512"/>
                  </a:lnTo>
                  <a:lnTo>
                    <a:pt x="540" y="1512"/>
                  </a:lnTo>
                  <a:lnTo>
                    <a:pt x="540" y="1506"/>
                  </a:lnTo>
                  <a:lnTo>
                    <a:pt x="540" y="1500"/>
                  </a:lnTo>
                  <a:lnTo>
                    <a:pt x="540" y="1494"/>
                  </a:lnTo>
                  <a:lnTo>
                    <a:pt x="546" y="1494"/>
                  </a:lnTo>
                  <a:lnTo>
                    <a:pt x="546" y="1488"/>
                  </a:lnTo>
                  <a:lnTo>
                    <a:pt x="546" y="1482"/>
                  </a:lnTo>
                  <a:lnTo>
                    <a:pt x="546" y="1476"/>
                  </a:lnTo>
                  <a:lnTo>
                    <a:pt x="552" y="1476"/>
                  </a:lnTo>
                  <a:lnTo>
                    <a:pt x="552" y="1470"/>
                  </a:lnTo>
                  <a:lnTo>
                    <a:pt x="552" y="1464"/>
                  </a:lnTo>
                  <a:lnTo>
                    <a:pt x="552" y="1458"/>
                  </a:lnTo>
                  <a:lnTo>
                    <a:pt x="558" y="1458"/>
                  </a:lnTo>
                  <a:lnTo>
                    <a:pt x="558" y="1452"/>
                  </a:lnTo>
                  <a:lnTo>
                    <a:pt x="558" y="1446"/>
                  </a:lnTo>
                  <a:lnTo>
                    <a:pt x="558" y="1440"/>
                  </a:lnTo>
                  <a:lnTo>
                    <a:pt x="564" y="1440"/>
                  </a:lnTo>
                  <a:lnTo>
                    <a:pt x="564" y="1434"/>
                  </a:lnTo>
                  <a:lnTo>
                    <a:pt x="564" y="1428"/>
                  </a:lnTo>
                  <a:lnTo>
                    <a:pt x="564" y="1422"/>
                  </a:lnTo>
                  <a:lnTo>
                    <a:pt x="564" y="1416"/>
                  </a:lnTo>
                  <a:lnTo>
                    <a:pt x="570" y="1416"/>
                  </a:lnTo>
                  <a:lnTo>
                    <a:pt x="570" y="1410"/>
                  </a:lnTo>
                  <a:lnTo>
                    <a:pt x="570" y="1404"/>
                  </a:lnTo>
                  <a:lnTo>
                    <a:pt x="570" y="1398"/>
                  </a:lnTo>
                  <a:lnTo>
                    <a:pt x="576" y="1398"/>
                  </a:lnTo>
                  <a:lnTo>
                    <a:pt x="576" y="1392"/>
                  </a:lnTo>
                  <a:lnTo>
                    <a:pt x="576" y="1386"/>
                  </a:lnTo>
                  <a:lnTo>
                    <a:pt x="576" y="1380"/>
                  </a:lnTo>
                  <a:lnTo>
                    <a:pt x="576" y="1374"/>
                  </a:lnTo>
                  <a:lnTo>
                    <a:pt x="582" y="1374"/>
                  </a:lnTo>
                  <a:lnTo>
                    <a:pt x="582" y="1368"/>
                  </a:lnTo>
                  <a:lnTo>
                    <a:pt x="582" y="1362"/>
                  </a:lnTo>
                  <a:lnTo>
                    <a:pt x="582" y="1356"/>
                  </a:lnTo>
                  <a:lnTo>
                    <a:pt x="588" y="1350"/>
                  </a:lnTo>
                  <a:lnTo>
                    <a:pt x="588" y="1344"/>
                  </a:lnTo>
                  <a:lnTo>
                    <a:pt x="588" y="1338"/>
                  </a:lnTo>
                  <a:lnTo>
                    <a:pt x="588" y="1332"/>
                  </a:lnTo>
                  <a:lnTo>
                    <a:pt x="594" y="1326"/>
                  </a:lnTo>
                  <a:lnTo>
                    <a:pt x="594" y="1320"/>
                  </a:lnTo>
                  <a:lnTo>
                    <a:pt x="594" y="1314"/>
                  </a:lnTo>
                  <a:lnTo>
                    <a:pt x="594" y="1308"/>
                  </a:lnTo>
                  <a:lnTo>
                    <a:pt x="600" y="1302"/>
                  </a:lnTo>
                  <a:lnTo>
                    <a:pt x="600" y="1296"/>
                  </a:lnTo>
                  <a:lnTo>
                    <a:pt x="600" y="1290"/>
                  </a:lnTo>
                  <a:lnTo>
                    <a:pt x="600" y="1284"/>
                  </a:lnTo>
                  <a:lnTo>
                    <a:pt x="606" y="1284"/>
                  </a:lnTo>
                  <a:lnTo>
                    <a:pt x="606" y="1278"/>
                  </a:lnTo>
                  <a:lnTo>
                    <a:pt x="606" y="1272"/>
                  </a:lnTo>
                  <a:lnTo>
                    <a:pt x="606" y="1266"/>
                  </a:lnTo>
                  <a:lnTo>
                    <a:pt x="606" y="1260"/>
                  </a:lnTo>
                  <a:lnTo>
                    <a:pt x="612" y="1254"/>
                  </a:lnTo>
                  <a:lnTo>
                    <a:pt x="612" y="1248"/>
                  </a:lnTo>
                  <a:lnTo>
                    <a:pt x="612" y="1242"/>
                  </a:lnTo>
                  <a:lnTo>
                    <a:pt x="612" y="1236"/>
                  </a:lnTo>
                  <a:lnTo>
                    <a:pt x="612" y="1230"/>
                  </a:lnTo>
                  <a:lnTo>
                    <a:pt x="618" y="1230"/>
                  </a:lnTo>
                  <a:lnTo>
                    <a:pt x="618" y="1224"/>
                  </a:lnTo>
                  <a:lnTo>
                    <a:pt x="618" y="1218"/>
                  </a:lnTo>
                  <a:lnTo>
                    <a:pt x="618" y="1212"/>
                  </a:lnTo>
                  <a:lnTo>
                    <a:pt x="618" y="1206"/>
                  </a:lnTo>
                  <a:lnTo>
                    <a:pt x="624" y="1206"/>
                  </a:lnTo>
                  <a:lnTo>
                    <a:pt x="624" y="1200"/>
                  </a:lnTo>
                  <a:lnTo>
                    <a:pt x="624" y="1194"/>
                  </a:lnTo>
                  <a:lnTo>
                    <a:pt x="624" y="1188"/>
                  </a:lnTo>
                  <a:lnTo>
                    <a:pt x="624" y="1182"/>
                  </a:lnTo>
                  <a:lnTo>
                    <a:pt x="624" y="1176"/>
                  </a:lnTo>
                  <a:lnTo>
                    <a:pt x="630" y="1176"/>
                  </a:lnTo>
                  <a:lnTo>
                    <a:pt x="630" y="1170"/>
                  </a:lnTo>
                  <a:lnTo>
                    <a:pt x="630" y="1164"/>
                  </a:lnTo>
                  <a:lnTo>
                    <a:pt x="630" y="1158"/>
                  </a:lnTo>
                  <a:lnTo>
                    <a:pt x="630" y="1152"/>
                  </a:lnTo>
                  <a:lnTo>
                    <a:pt x="636" y="1146"/>
                  </a:lnTo>
                  <a:lnTo>
                    <a:pt x="636" y="1140"/>
                  </a:lnTo>
                  <a:lnTo>
                    <a:pt x="636" y="1134"/>
                  </a:lnTo>
                  <a:lnTo>
                    <a:pt x="636" y="1128"/>
                  </a:lnTo>
                  <a:lnTo>
                    <a:pt x="636" y="1122"/>
                  </a:lnTo>
                  <a:lnTo>
                    <a:pt x="636" y="1116"/>
                  </a:lnTo>
                  <a:lnTo>
                    <a:pt x="642" y="1116"/>
                  </a:lnTo>
                  <a:lnTo>
                    <a:pt x="642" y="1110"/>
                  </a:lnTo>
                  <a:lnTo>
                    <a:pt x="642" y="1104"/>
                  </a:lnTo>
                  <a:lnTo>
                    <a:pt x="642" y="1098"/>
                  </a:lnTo>
                  <a:lnTo>
                    <a:pt x="642" y="1092"/>
                  </a:lnTo>
                  <a:lnTo>
                    <a:pt x="642" y="1086"/>
                  </a:lnTo>
                  <a:lnTo>
                    <a:pt x="648" y="1080"/>
                  </a:lnTo>
                  <a:lnTo>
                    <a:pt x="648" y="1074"/>
                  </a:lnTo>
                  <a:lnTo>
                    <a:pt x="648" y="1068"/>
                  </a:lnTo>
                  <a:lnTo>
                    <a:pt x="648" y="1062"/>
                  </a:lnTo>
                  <a:lnTo>
                    <a:pt x="648" y="1056"/>
                  </a:lnTo>
                  <a:lnTo>
                    <a:pt x="648" y="1050"/>
                  </a:lnTo>
                  <a:lnTo>
                    <a:pt x="648" y="1044"/>
                  </a:lnTo>
                  <a:lnTo>
                    <a:pt x="654" y="1044"/>
                  </a:lnTo>
                  <a:lnTo>
                    <a:pt x="654" y="1038"/>
                  </a:lnTo>
                  <a:lnTo>
                    <a:pt x="654" y="1032"/>
                  </a:lnTo>
                  <a:lnTo>
                    <a:pt x="654" y="1026"/>
                  </a:lnTo>
                  <a:lnTo>
                    <a:pt x="654" y="1020"/>
                  </a:lnTo>
                  <a:lnTo>
                    <a:pt x="654" y="1014"/>
                  </a:lnTo>
                  <a:lnTo>
                    <a:pt x="654" y="1008"/>
                  </a:lnTo>
                  <a:lnTo>
                    <a:pt x="654" y="1002"/>
                  </a:lnTo>
                  <a:lnTo>
                    <a:pt x="660" y="1002"/>
                  </a:lnTo>
                  <a:lnTo>
                    <a:pt x="660" y="996"/>
                  </a:lnTo>
                  <a:lnTo>
                    <a:pt x="660" y="990"/>
                  </a:lnTo>
                  <a:lnTo>
                    <a:pt x="660" y="984"/>
                  </a:lnTo>
                  <a:lnTo>
                    <a:pt x="660" y="978"/>
                  </a:lnTo>
                  <a:lnTo>
                    <a:pt x="660" y="972"/>
                  </a:lnTo>
                  <a:lnTo>
                    <a:pt x="660" y="966"/>
                  </a:lnTo>
                  <a:lnTo>
                    <a:pt x="660" y="960"/>
                  </a:lnTo>
                  <a:lnTo>
                    <a:pt x="666" y="960"/>
                  </a:lnTo>
                  <a:lnTo>
                    <a:pt x="666" y="954"/>
                  </a:lnTo>
                  <a:lnTo>
                    <a:pt x="666" y="948"/>
                  </a:lnTo>
                  <a:lnTo>
                    <a:pt x="666" y="942"/>
                  </a:lnTo>
                  <a:lnTo>
                    <a:pt x="666" y="936"/>
                  </a:lnTo>
                  <a:lnTo>
                    <a:pt x="666" y="930"/>
                  </a:lnTo>
                  <a:lnTo>
                    <a:pt x="666" y="924"/>
                  </a:lnTo>
                  <a:lnTo>
                    <a:pt x="666" y="918"/>
                  </a:lnTo>
                  <a:lnTo>
                    <a:pt x="666" y="912"/>
                  </a:lnTo>
                  <a:lnTo>
                    <a:pt x="672" y="912"/>
                  </a:lnTo>
                  <a:lnTo>
                    <a:pt x="672" y="906"/>
                  </a:lnTo>
                  <a:lnTo>
                    <a:pt x="672" y="900"/>
                  </a:lnTo>
                  <a:lnTo>
                    <a:pt x="672" y="894"/>
                  </a:lnTo>
                  <a:lnTo>
                    <a:pt x="672" y="888"/>
                  </a:lnTo>
                  <a:lnTo>
                    <a:pt x="672" y="882"/>
                  </a:lnTo>
                  <a:lnTo>
                    <a:pt x="672" y="876"/>
                  </a:lnTo>
                  <a:lnTo>
                    <a:pt x="672" y="870"/>
                  </a:lnTo>
                  <a:lnTo>
                    <a:pt x="672" y="864"/>
                  </a:lnTo>
                  <a:lnTo>
                    <a:pt x="678" y="864"/>
                  </a:lnTo>
                  <a:lnTo>
                    <a:pt x="678" y="858"/>
                  </a:lnTo>
                  <a:lnTo>
                    <a:pt x="678" y="852"/>
                  </a:lnTo>
                  <a:lnTo>
                    <a:pt x="678" y="846"/>
                  </a:lnTo>
                  <a:lnTo>
                    <a:pt x="678" y="840"/>
                  </a:lnTo>
                  <a:lnTo>
                    <a:pt x="678" y="834"/>
                  </a:lnTo>
                  <a:lnTo>
                    <a:pt x="678" y="828"/>
                  </a:lnTo>
                  <a:lnTo>
                    <a:pt x="678" y="822"/>
                  </a:lnTo>
                  <a:lnTo>
                    <a:pt x="678" y="816"/>
                  </a:lnTo>
                  <a:lnTo>
                    <a:pt x="678" y="810"/>
                  </a:lnTo>
                  <a:lnTo>
                    <a:pt x="684" y="810"/>
                  </a:lnTo>
                  <a:lnTo>
                    <a:pt x="684" y="804"/>
                  </a:lnTo>
                  <a:lnTo>
                    <a:pt x="684" y="798"/>
                  </a:lnTo>
                  <a:lnTo>
                    <a:pt x="684" y="792"/>
                  </a:lnTo>
                  <a:lnTo>
                    <a:pt x="684" y="786"/>
                  </a:lnTo>
                  <a:lnTo>
                    <a:pt x="684" y="780"/>
                  </a:lnTo>
                  <a:lnTo>
                    <a:pt x="684" y="774"/>
                  </a:lnTo>
                  <a:lnTo>
                    <a:pt x="684" y="768"/>
                  </a:lnTo>
                  <a:lnTo>
                    <a:pt x="684" y="762"/>
                  </a:lnTo>
                  <a:lnTo>
                    <a:pt x="684" y="756"/>
                  </a:lnTo>
                  <a:lnTo>
                    <a:pt x="690" y="750"/>
                  </a:lnTo>
                  <a:lnTo>
                    <a:pt x="690" y="744"/>
                  </a:lnTo>
                  <a:lnTo>
                    <a:pt x="690" y="738"/>
                  </a:lnTo>
                  <a:lnTo>
                    <a:pt x="690" y="732"/>
                  </a:lnTo>
                  <a:lnTo>
                    <a:pt x="690" y="726"/>
                  </a:lnTo>
                  <a:lnTo>
                    <a:pt x="690" y="720"/>
                  </a:lnTo>
                  <a:lnTo>
                    <a:pt x="690" y="714"/>
                  </a:lnTo>
                  <a:lnTo>
                    <a:pt x="690" y="708"/>
                  </a:lnTo>
                  <a:lnTo>
                    <a:pt x="690" y="702"/>
                  </a:lnTo>
                  <a:lnTo>
                    <a:pt x="696" y="696"/>
                  </a:lnTo>
                  <a:lnTo>
                    <a:pt x="696" y="690"/>
                  </a:lnTo>
                  <a:lnTo>
                    <a:pt x="696" y="684"/>
                  </a:lnTo>
                  <a:lnTo>
                    <a:pt x="696" y="678"/>
                  </a:lnTo>
                  <a:lnTo>
                    <a:pt x="696" y="672"/>
                  </a:lnTo>
                  <a:lnTo>
                    <a:pt x="696" y="666"/>
                  </a:lnTo>
                  <a:lnTo>
                    <a:pt x="696" y="660"/>
                  </a:lnTo>
                  <a:lnTo>
                    <a:pt x="696" y="654"/>
                  </a:lnTo>
                  <a:lnTo>
                    <a:pt x="696" y="648"/>
                  </a:lnTo>
                  <a:lnTo>
                    <a:pt x="696" y="642"/>
                  </a:lnTo>
                  <a:lnTo>
                    <a:pt x="702" y="636"/>
                  </a:lnTo>
                  <a:lnTo>
                    <a:pt x="702" y="630"/>
                  </a:lnTo>
                  <a:lnTo>
                    <a:pt x="702" y="624"/>
                  </a:lnTo>
                  <a:lnTo>
                    <a:pt x="702" y="618"/>
                  </a:lnTo>
                  <a:lnTo>
                    <a:pt x="702" y="612"/>
                  </a:lnTo>
                  <a:lnTo>
                    <a:pt x="702" y="606"/>
                  </a:lnTo>
                  <a:lnTo>
                    <a:pt x="702" y="600"/>
                  </a:lnTo>
                  <a:lnTo>
                    <a:pt x="702" y="594"/>
                  </a:lnTo>
                  <a:lnTo>
                    <a:pt x="702" y="588"/>
                  </a:lnTo>
                  <a:lnTo>
                    <a:pt x="702" y="582"/>
                  </a:lnTo>
                  <a:lnTo>
                    <a:pt x="708" y="576"/>
                  </a:lnTo>
                  <a:lnTo>
                    <a:pt x="708" y="570"/>
                  </a:lnTo>
                  <a:lnTo>
                    <a:pt x="708" y="564"/>
                  </a:lnTo>
                  <a:lnTo>
                    <a:pt x="708" y="558"/>
                  </a:lnTo>
                  <a:lnTo>
                    <a:pt x="708" y="552"/>
                  </a:lnTo>
                  <a:lnTo>
                    <a:pt x="708" y="546"/>
                  </a:lnTo>
                  <a:lnTo>
                    <a:pt x="708" y="540"/>
                  </a:lnTo>
                  <a:lnTo>
                    <a:pt x="708" y="534"/>
                  </a:lnTo>
                  <a:lnTo>
                    <a:pt x="708" y="528"/>
                  </a:lnTo>
                  <a:lnTo>
                    <a:pt x="708" y="522"/>
                  </a:lnTo>
                  <a:lnTo>
                    <a:pt x="714" y="522"/>
                  </a:lnTo>
                  <a:lnTo>
                    <a:pt x="714" y="516"/>
                  </a:lnTo>
                  <a:lnTo>
                    <a:pt x="714" y="510"/>
                  </a:lnTo>
                  <a:lnTo>
                    <a:pt x="714" y="504"/>
                  </a:lnTo>
                  <a:lnTo>
                    <a:pt x="714" y="492"/>
                  </a:lnTo>
                  <a:lnTo>
                    <a:pt x="714" y="486"/>
                  </a:lnTo>
                  <a:lnTo>
                    <a:pt x="714" y="480"/>
                  </a:lnTo>
                  <a:lnTo>
                    <a:pt x="714" y="474"/>
                  </a:lnTo>
                  <a:lnTo>
                    <a:pt x="714" y="468"/>
                  </a:lnTo>
                  <a:lnTo>
                    <a:pt x="714" y="462"/>
                  </a:lnTo>
                  <a:lnTo>
                    <a:pt x="720" y="456"/>
                  </a:lnTo>
                  <a:lnTo>
                    <a:pt x="720" y="450"/>
                  </a:lnTo>
                  <a:lnTo>
                    <a:pt x="720" y="444"/>
                  </a:lnTo>
                  <a:lnTo>
                    <a:pt x="720" y="438"/>
                  </a:lnTo>
                  <a:lnTo>
                    <a:pt x="720" y="432"/>
                  </a:lnTo>
                  <a:lnTo>
                    <a:pt x="720" y="426"/>
                  </a:lnTo>
                  <a:lnTo>
                    <a:pt x="720" y="420"/>
                  </a:lnTo>
                  <a:lnTo>
                    <a:pt x="720" y="414"/>
                  </a:lnTo>
                  <a:lnTo>
                    <a:pt x="720" y="408"/>
                  </a:lnTo>
                  <a:lnTo>
                    <a:pt x="720" y="402"/>
                  </a:lnTo>
                  <a:lnTo>
                    <a:pt x="726" y="396"/>
                  </a:lnTo>
                  <a:lnTo>
                    <a:pt x="726" y="390"/>
                  </a:lnTo>
                  <a:lnTo>
                    <a:pt x="726" y="384"/>
                  </a:lnTo>
                  <a:lnTo>
                    <a:pt x="726" y="378"/>
                  </a:lnTo>
                  <a:lnTo>
                    <a:pt x="726" y="372"/>
                  </a:lnTo>
                  <a:lnTo>
                    <a:pt x="726" y="366"/>
                  </a:lnTo>
                  <a:lnTo>
                    <a:pt x="726" y="360"/>
                  </a:lnTo>
                  <a:lnTo>
                    <a:pt x="726" y="354"/>
                  </a:lnTo>
                  <a:lnTo>
                    <a:pt x="726" y="348"/>
                  </a:lnTo>
                  <a:lnTo>
                    <a:pt x="726" y="342"/>
                  </a:lnTo>
                  <a:lnTo>
                    <a:pt x="726" y="336"/>
                  </a:lnTo>
                  <a:lnTo>
                    <a:pt x="726" y="330"/>
                  </a:lnTo>
                  <a:lnTo>
                    <a:pt x="732" y="330"/>
                  </a:lnTo>
                  <a:lnTo>
                    <a:pt x="732" y="324"/>
                  </a:lnTo>
                  <a:lnTo>
                    <a:pt x="732" y="318"/>
                  </a:lnTo>
                  <a:lnTo>
                    <a:pt x="732" y="312"/>
                  </a:lnTo>
                  <a:lnTo>
                    <a:pt x="732" y="306"/>
                  </a:lnTo>
                  <a:lnTo>
                    <a:pt x="732" y="300"/>
                  </a:lnTo>
                  <a:lnTo>
                    <a:pt x="732" y="294"/>
                  </a:lnTo>
                  <a:lnTo>
                    <a:pt x="732" y="288"/>
                  </a:lnTo>
                  <a:lnTo>
                    <a:pt x="732" y="282"/>
                  </a:lnTo>
                  <a:lnTo>
                    <a:pt x="732" y="276"/>
                  </a:lnTo>
                  <a:lnTo>
                    <a:pt x="732" y="270"/>
                  </a:lnTo>
                  <a:lnTo>
                    <a:pt x="732" y="264"/>
                  </a:lnTo>
                  <a:lnTo>
                    <a:pt x="738" y="258"/>
                  </a:lnTo>
                  <a:lnTo>
                    <a:pt x="738" y="252"/>
                  </a:lnTo>
                  <a:lnTo>
                    <a:pt x="738" y="246"/>
                  </a:lnTo>
                  <a:lnTo>
                    <a:pt x="738" y="240"/>
                  </a:lnTo>
                  <a:lnTo>
                    <a:pt x="738" y="234"/>
                  </a:lnTo>
                  <a:lnTo>
                    <a:pt x="738" y="228"/>
                  </a:lnTo>
                  <a:lnTo>
                    <a:pt x="738" y="222"/>
                  </a:lnTo>
                  <a:lnTo>
                    <a:pt x="738" y="216"/>
                  </a:lnTo>
                  <a:lnTo>
                    <a:pt x="738" y="210"/>
                  </a:lnTo>
                  <a:lnTo>
                    <a:pt x="738" y="204"/>
                  </a:lnTo>
                  <a:lnTo>
                    <a:pt x="738" y="198"/>
                  </a:lnTo>
                  <a:lnTo>
                    <a:pt x="744" y="192"/>
                  </a:lnTo>
                  <a:lnTo>
                    <a:pt x="744" y="186"/>
                  </a:lnTo>
                  <a:lnTo>
                    <a:pt x="744" y="180"/>
                  </a:lnTo>
                  <a:lnTo>
                    <a:pt x="744" y="174"/>
                  </a:lnTo>
                  <a:lnTo>
                    <a:pt x="744" y="168"/>
                  </a:lnTo>
                  <a:lnTo>
                    <a:pt x="744" y="162"/>
                  </a:lnTo>
                  <a:lnTo>
                    <a:pt x="744" y="156"/>
                  </a:lnTo>
                  <a:lnTo>
                    <a:pt x="744" y="150"/>
                  </a:lnTo>
                  <a:lnTo>
                    <a:pt x="744" y="144"/>
                  </a:lnTo>
                  <a:lnTo>
                    <a:pt x="744" y="138"/>
                  </a:lnTo>
                  <a:lnTo>
                    <a:pt x="744" y="132"/>
                  </a:lnTo>
                  <a:lnTo>
                    <a:pt x="750" y="126"/>
                  </a:lnTo>
                  <a:lnTo>
                    <a:pt x="750" y="120"/>
                  </a:lnTo>
                  <a:lnTo>
                    <a:pt x="750" y="114"/>
                  </a:lnTo>
                  <a:lnTo>
                    <a:pt x="750" y="108"/>
                  </a:lnTo>
                  <a:lnTo>
                    <a:pt x="750" y="102"/>
                  </a:lnTo>
                  <a:lnTo>
                    <a:pt x="750" y="96"/>
                  </a:lnTo>
                  <a:lnTo>
                    <a:pt x="750" y="90"/>
                  </a:lnTo>
                  <a:lnTo>
                    <a:pt x="750" y="84"/>
                  </a:lnTo>
                  <a:lnTo>
                    <a:pt x="750" y="78"/>
                  </a:lnTo>
                  <a:lnTo>
                    <a:pt x="750" y="72"/>
                  </a:lnTo>
                  <a:lnTo>
                    <a:pt x="756" y="72"/>
                  </a:lnTo>
                  <a:lnTo>
                    <a:pt x="756" y="66"/>
                  </a:lnTo>
                  <a:lnTo>
                    <a:pt x="756" y="60"/>
                  </a:lnTo>
                  <a:lnTo>
                    <a:pt x="756" y="54"/>
                  </a:lnTo>
                  <a:lnTo>
                    <a:pt x="756" y="48"/>
                  </a:lnTo>
                  <a:lnTo>
                    <a:pt x="756" y="42"/>
                  </a:lnTo>
                  <a:lnTo>
                    <a:pt x="756" y="36"/>
                  </a:lnTo>
                  <a:lnTo>
                    <a:pt x="762" y="30"/>
                  </a:lnTo>
                  <a:lnTo>
                    <a:pt x="762" y="24"/>
                  </a:lnTo>
                  <a:lnTo>
                    <a:pt x="762" y="18"/>
                  </a:lnTo>
                  <a:lnTo>
                    <a:pt x="762" y="12"/>
                  </a:lnTo>
                  <a:lnTo>
                    <a:pt x="762" y="6"/>
                  </a:lnTo>
                  <a:lnTo>
                    <a:pt x="768" y="6"/>
                  </a:lnTo>
                  <a:lnTo>
                    <a:pt x="768" y="0"/>
                  </a:lnTo>
                  <a:lnTo>
                    <a:pt x="774" y="0"/>
                  </a:lnTo>
                  <a:lnTo>
                    <a:pt x="774" y="6"/>
                  </a:lnTo>
                  <a:lnTo>
                    <a:pt x="780" y="6"/>
                  </a:lnTo>
                  <a:lnTo>
                    <a:pt x="780" y="12"/>
                  </a:lnTo>
                  <a:lnTo>
                    <a:pt x="780" y="18"/>
                  </a:lnTo>
                  <a:lnTo>
                    <a:pt x="780" y="24"/>
                  </a:lnTo>
                  <a:lnTo>
                    <a:pt x="786" y="30"/>
                  </a:lnTo>
                  <a:lnTo>
                    <a:pt x="786" y="36"/>
                  </a:lnTo>
                  <a:lnTo>
                    <a:pt x="786" y="42"/>
                  </a:lnTo>
                  <a:lnTo>
                    <a:pt x="786" y="48"/>
                  </a:lnTo>
                  <a:lnTo>
                    <a:pt x="786" y="54"/>
                  </a:lnTo>
                  <a:lnTo>
                    <a:pt x="786" y="60"/>
                  </a:lnTo>
                  <a:lnTo>
                    <a:pt x="792" y="66"/>
                  </a:lnTo>
                  <a:lnTo>
                    <a:pt x="792" y="72"/>
                  </a:lnTo>
                  <a:lnTo>
                    <a:pt x="792" y="78"/>
                  </a:lnTo>
                  <a:lnTo>
                    <a:pt x="792" y="84"/>
                  </a:lnTo>
                  <a:lnTo>
                    <a:pt x="792" y="90"/>
                  </a:lnTo>
                  <a:lnTo>
                    <a:pt x="792" y="96"/>
                  </a:lnTo>
                  <a:lnTo>
                    <a:pt x="792" y="102"/>
                  </a:lnTo>
                  <a:lnTo>
                    <a:pt x="792" y="108"/>
                  </a:lnTo>
                  <a:lnTo>
                    <a:pt x="792" y="114"/>
                  </a:lnTo>
                  <a:lnTo>
                    <a:pt x="798" y="120"/>
                  </a:lnTo>
                  <a:lnTo>
                    <a:pt x="798" y="126"/>
                  </a:lnTo>
                  <a:lnTo>
                    <a:pt x="798" y="132"/>
                  </a:lnTo>
                  <a:lnTo>
                    <a:pt x="798" y="138"/>
                  </a:lnTo>
                  <a:lnTo>
                    <a:pt x="798" y="144"/>
                  </a:lnTo>
                  <a:lnTo>
                    <a:pt x="798" y="150"/>
                  </a:lnTo>
                  <a:lnTo>
                    <a:pt x="798" y="156"/>
                  </a:lnTo>
                  <a:lnTo>
                    <a:pt x="798" y="162"/>
                  </a:lnTo>
                  <a:lnTo>
                    <a:pt x="798" y="168"/>
                  </a:lnTo>
                  <a:lnTo>
                    <a:pt x="798" y="174"/>
                  </a:lnTo>
                  <a:lnTo>
                    <a:pt x="804" y="180"/>
                  </a:lnTo>
                  <a:lnTo>
                    <a:pt x="804" y="186"/>
                  </a:lnTo>
                  <a:lnTo>
                    <a:pt x="804" y="192"/>
                  </a:lnTo>
                  <a:lnTo>
                    <a:pt x="804" y="198"/>
                  </a:lnTo>
                  <a:lnTo>
                    <a:pt x="804" y="204"/>
                  </a:lnTo>
                  <a:lnTo>
                    <a:pt x="804" y="210"/>
                  </a:lnTo>
                  <a:lnTo>
                    <a:pt x="804" y="216"/>
                  </a:lnTo>
                  <a:lnTo>
                    <a:pt x="804" y="222"/>
                  </a:lnTo>
                  <a:lnTo>
                    <a:pt x="804" y="228"/>
                  </a:lnTo>
                  <a:lnTo>
                    <a:pt x="804" y="234"/>
                  </a:lnTo>
                  <a:lnTo>
                    <a:pt x="804" y="240"/>
                  </a:lnTo>
                  <a:lnTo>
                    <a:pt x="810" y="246"/>
                  </a:lnTo>
                  <a:lnTo>
                    <a:pt x="810" y="252"/>
                  </a:lnTo>
                  <a:lnTo>
                    <a:pt x="810" y="258"/>
                  </a:lnTo>
                  <a:lnTo>
                    <a:pt x="810" y="264"/>
                  </a:lnTo>
                  <a:lnTo>
                    <a:pt x="810" y="270"/>
                  </a:lnTo>
                  <a:lnTo>
                    <a:pt x="810" y="276"/>
                  </a:lnTo>
                  <a:lnTo>
                    <a:pt x="810" y="282"/>
                  </a:lnTo>
                  <a:lnTo>
                    <a:pt x="810" y="288"/>
                  </a:lnTo>
                  <a:lnTo>
                    <a:pt x="810" y="294"/>
                  </a:lnTo>
                  <a:lnTo>
                    <a:pt x="810" y="300"/>
                  </a:lnTo>
                  <a:lnTo>
                    <a:pt x="810" y="306"/>
                  </a:lnTo>
                  <a:lnTo>
                    <a:pt x="816" y="306"/>
                  </a:lnTo>
                  <a:lnTo>
                    <a:pt x="816" y="312"/>
                  </a:lnTo>
                  <a:lnTo>
                    <a:pt x="816" y="318"/>
                  </a:lnTo>
                  <a:lnTo>
                    <a:pt x="816" y="324"/>
                  </a:lnTo>
                  <a:lnTo>
                    <a:pt x="816" y="330"/>
                  </a:lnTo>
                  <a:lnTo>
                    <a:pt x="816" y="336"/>
                  </a:lnTo>
                  <a:lnTo>
                    <a:pt x="816" y="342"/>
                  </a:lnTo>
                  <a:lnTo>
                    <a:pt x="816" y="348"/>
                  </a:lnTo>
                  <a:lnTo>
                    <a:pt x="816" y="354"/>
                  </a:lnTo>
                  <a:lnTo>
                    <a:pt x="816" y="360"/>
                  </a:lnTo>
                  <a:lnTo>
                    <a:pt x="816" y="366"/>
                  </a:lnTo>
                  <a:lnTo>
                    <a:pt x="822" y="372"/>
                  </a:lnTo>
                  <a:lnTo>
                    <a:pt x="822" y="378"/>
                  </a:lnTo>
                  <a:lnTo>
                    <a:pt x="822" y="384"/>
                  </a:lnTo>
                  <a:lnTo>
                    <a:pt x="822" y="390"/>
                  </a:lnTo>
                  <a:lnTo>
                    <a:pt x="822" y="396"/>
                  </a:lnTo>
                  <a:lnTo>
                    <a:pt x="822" y="402"/>
                  </a:lnTo>
                  <a:lnTo>
                    <a:pt x="822" y="408"/>
                  </a:lnTo>
                  <a:lnTo>
                    <a:pt x="822" y="414"/>
                  </a:lnTo>
                  <a:lnTo>
                    <a:pt x="822" y="420"/>
                  </a:lnTo>
                  <a:lnTo>
                    <a:pt x="822" y="426"/>
                  </a:lnTo>
                  <a:lnTo>
                    <a:pt x="828" y="432"/>
                  </a:lnTo>
                  <a:lnTo>
                    <a:pt x="828" y="438"/>
                  </a:lnTo>
                  <a:lnTo>
                    <a:pt x="828" y="444"/>
                  </a:lnTo>
                  <a:lnTo>
                    <a:pt x="828" y="450"/>
                  </a:lnTo>
                  <a:lnTo>
                    <a:pt x="828" y="456"/>
                  </a:lnTo>
                  <a:lnTo>
                    <a:pt x="828" y="462"/>
                  </a:lnTo>
                  <a:lnTo>
                    <a:pt x="828" y="468"/>
                  </a:lnTo>
                  <a:lnTo>
                    <a:pt x="828" y="474"/>
                  </a:lnTo>
                  <a:lnTo>
                    <a:pt x="828" y="480"/>
                  </a:lnTo>
                  <a:lnTo>
                    <a:pt x="828" y="486"/>
                  </a:lnTo>
                  <a:lnTo>
                    <a:pt x="834" y="492"/>
                  </a:lnTo>
                  <a:lnTo>
                    <a:pt x="834" y="498"/>
                  </a:lnTo>
                  <a:lnTo>
                    <a:pt x="834" y="504"/>
                  </a:lnTo>
                  <a:lnTo>
                    <a:pt x="834" y="510"/>
                  </a:lnTo>
                  <a:lnTo>
                    <a:pt x="834" y="516"/>
                  </a:lnTo>
                  <a:lnTo>
                    <a:pt x="834" y="522"/>
                  </a:lnTo>
                  <a:lnTo>
                    <a:pt x="834" y="528"/>
                  </a:lnTo>
                  <a:lnTo>
                    <a:pt x="834" y="534"/>
                  </a:lnTo>
                  <a:lnTo>
                    <a:pt x="834" y="540"/>
                  </a:lnTo>
                  <a:lnTo>
                    <a:pt x="834" y="546"/>
                  </a:lnTo>
                  <a:lnTo>
                    <a:pt x="840" y="552"/>
                  </a:lnTo>
                  <a:lnTo>
                    <a:pt x="840" y="558"/>
                  </a:lnTo>
                  <a:lnTo>
                    <a:pt x="840" y="564"/>
                  </a:lnTo>
                  <a:lnTo>
                    <a:pt x="840" y="570"/>
                  </a:lnTo>
                  <a:lnTo>
                    <a:pt x="840" y="576"/>
                  </a:lnTo>
                  <a:lnTo>
                    <a:pt x="840" y="582"/>
                  </a:lnTo>
                  <a:lnTo>
                    <a:pt x="840" y="588"/>
                  </a:lnTo>
                  <a:lnTo>
                    <a:pt x="840" y="594"/>
                  </a:lnTo>
                  <a:lnTo>
                    <a:pt x="840" y="600"/>
                  </a:lnTo>
                  <a:lnTo>
                    <a:pt x="846" y="606"/>
                  </a:lnTo>
                  <a:lnTo>
                    <a:pt x="846" y="612"/>
                  </a:lnTo>
                  <a:lnTo>
                    <a:pt x="846" y="618"/>
                  </a:lnTo>
                  <a:lnTo>
                    <a:pt x="846" y="624"/>
                  </a:lnTo>
                  <a:lnTo>
                    <a:pt x="846" y="630"/>
                  </a:lnTo>
                  <a:lnTo>
                    <a:pt x="846" y="636"/>
                  </a:lnTo>
                  <a:lnTo>
                    <a:pt x="846" y="642"/>
                  </a:lnTo>
                  <a:lnTo>
                    <a:pt x="846" y="648"/>
                  </a:lnTo>
                  <a:lnTo>
                    <a:pt x="846" y="654"/>
                  </a:lnTo>
                  <a:lnTo>
                    <a:pt x="846" y="660"/>
                  </a:lnTo>
                  <a:lnTo>
                    <a:pt x="852" y="666"/>
                  </a:lnTo>
                  <a:lnTo>
                    <a:pt x="852" y="672"/>
                  </a:lnTo>
                  <a:lnTo>
                    <a:pt x="852" y="678"/>
                  </a:lnTo>
                  <a:lnTo>
                    <a:pt x="852" y="684"/>
                  </a:lnTo>
                  <a:lnTo>
                    <a:pt x="852" y="690"/>
                  </a:lnTo>
                  <a:lnTo>
                    <a:pt x="852" y="696"/>
                  </a:lnTo>
                  <a:lnTo>
                    <a:pt x="852" y="702"/>
                  </a:lnTo>
                  <a:lnTo>
                    <a:pt x="852" y="708"/>
                  </a:lnTo>
                  <a:lnTo>
                    <a:pt x="852" y="714"/>
                  </a:lnTo>
                  <a:lnTo>
                    <a:pt x="858" y="714"/>
                  </a:lnTo>
                  <a:lnTo>
                    <a:pt x="858" y="720"/>
                  </a:lnTo>
                  <a:lnTo>
                    <a:pt x="858" y="726"/>
                  </a:lnTo>
                  <a:lnTo>
                    <a:pt x="858" y="732"/>
                  </a:lnTo>
                  <a:lnTo>
                    <a:pt x="858" y="738"/>
                  </a:lnTo>
                  <a:lnTo>
                    <a:pt x="858" y="744"/>
                  </a:lnTo>
                  <a:lnTo>
                    <a:pt x="858" y="750"/>
                  </a:lnTo>
                  <a:lnTo>
                    <a:pt x="858" y="756"/>
                  </a:lnTo>
                  <a:lnTo>
                    <a:pt x="864" y="762"/>
                  </a:lnTo>
                  <a:lnTo>
                    <a:pt x="864" y="768"/>
                  </a:lnTo>
                  <a:lnTo>
                    <a:pt x="864" y="774"/>
                  </a:lnTo>
                  <a:lnTo>
                    <a:pt x="864" y="780"/>
                  </a:lnTo>
                  <a:lnTo>
                    <a:pt x="864" y="786"/>
                  </a:lnTo>
                  <a:lnTo>
                    <a:pt x="864" y="792"/>
                  </a:lnTo>
                  <a:lnTo>
                    <a:pt x="864" y="798"/>
                  </a:lnTo>
                  <a:lnTo>
                    <a:pt x="870" y="804"/>
                  </a:lnTo>
                  <a:lnTo>
                    <a:pt x="870" y="810"/>
                  </a:lnTo>
                  <a:lnTo>
                    <a:pt x="870" y="816"/>
                  </a:lnTo>
                  <a:lnTo>
                    <a:pt x="870" y="822"/>
                  </a:lnTo>
                  <a:lnTo>
                    <a:pt x="870" y="828"/>
                  </a:lnTo>
                  <a:lnTo>
                    <a:pt x="870" y="834"/>
                  </a:lnTo>
                  <a:lnTo>
                    <a:pt x="870" y="840"/>
                  </a:lnTo>
                  <a:lnTo>
                    <a:pt x="876" y="846"/>
                  </a:lnTo>
                  <a:lnTo>
                    <a:pt x="876" y="852"/>
                  </a:lnTo>
                  <a:lnTo>
                    <a:pt x="876" y="858"/>
                  </a:lnTo>
                  <a:lnTo>
                    <a:pt x="876" y="864"/>
                  </a:lnTo>
                  <a:lnTo>
                    <a:pt x="876" y="870"/>
                  </a:lnTo>
                  <a:lnTo>
                    <a:pt x="876" y="876"/>
                  </a:lnTo>
                  <a:lnTo>
                    <a:pt x="876" y="882"/>
                  </a:lnTo>
                  <a:lnTo>
                    <a:pt x="882" y="888"/>
                  </a:lnTo>
                  <a:lnTo>
                    <a:pt x="882" y="894"/>
                  </a:lnTo>
                  <a:lnTo>
                    <a:pt x="882" y="900"/>
                  </a:lnTo>
                  <a:lnTo>
                    <a:pt x="882" y="906"/>
                  </a:lnTo>
                  <a:lnTo>
                    <a:pt x="882" y="912"/>
                  </a:lnTo>
                  <a:lnTo>
                    <a:pt x="882" y="918"/>
                  </a:lnTo>
                  <a:lnTo>
                    <a:pt x="888" y="924"/>
                  </a:lnTo>
                  <a:lnTo>
                    <a:pt x="888" y="930"/>
                  </a:lnTo>
                  <a:lnTo>
                    <a:pt x="888" y="936"/>
                  </a:lnTo>
                  <a:lnTo>
                    <a:pt x="888" y="942"/>
                  </a:lnTo>
                  <a:lnTo>
                    <a:pt x="888" y="948"/>
                  </a:lnTo>
                  <a:lnTo>
                    <a:pt x="888" y="954"/>
                  </a:lnTo>
                  <a:lnTo>
                    <a:pt x="888" y="960"/>
                  </a:lnTo>
                  <a:lnTo>
                    <a:pt x="894" y="966"/>
                  </a:lnTo>
                  <a:lnTo>
                    <a:pt x="894" y="972"/>
                  </a:lnTo>
                  <a:lnTo>
                    <a:pt x="894" y="978"/>
                  </a:lnTo>
                  <a:lnTo>
                    <a:pt x="894" y="984"/>
                  </a:lnTo>
                  <a:lnTo>
                    <a:pt x="894" y="990"/>
                  </a:lnTo>
                  <a:lnTo>
                    <a:pt x="894" y="996"/>
                  </a:lnTo>
                  <a:lnTo>
                    <a:pt x="900" y="1002"/>
                  </a:lnTo>
                  <a:lnTo>
                    <a:pt x="900" y="1008"/>
                  </a:lnTo>
                  <a:lnTo>
                    <a:pt x="900" y="1014"/>
                  </a:lnTo>
                  <a:lnTo>
                    <a:pt x="900" y="1020"/>
                  </a:lnTo>
                  <a:lnTo>
                    <a:pt x="900" y="1026"/>
                  </a:lnTo>
                  <a:lnTo>
                    <a:pt x="900" y="1032"/>
                  </a:lnTo>
                  <a:lnTo>
                    <a:pt x="900" y="1038"/>
                  </a:lnTo>
                  <a:lnTo>
                    <a:pt x="906" y="1038"/>
                  </a:lnTo>
                  <a:lnTo>
                    <a:pt x="906" y="1044"/>
                  </a:lnTo>
                  <a:lnTo>
                    <a:pt x="906" y="1050"/>
                  </a:lnTo>
                  <a:lnTo>
                    <a:pt x="906" y="1056"/>
                  </a:lnTo>
                  <a:lnTo>
                    <a:pt x="906" y="1062"/>
                  </a:lnTo>
                  <a:lnTo>
                    <a:pt x="906" y="1068"/>
                  </a:lnTo>
                  <a:lnTo>
                    <a:pt x="906" y="1074"/>
                  </a:lnTo>
                  <a:lnTo>
                    <a:pt x="912" y="1074"/>
                  </a:lnTo>
                  <a:lnTo>
                    <a:pt x="912" y="1080"/>
                  </a:lnTo>
                  <a:lnTo>
                    <a:pt x="912" y="1086"/>
                  </a:lnTo>
                  <a:lnTo>
                    <a:pt x="912" y="1092"/>
                  </a:lnTo>
                  <a:lnTo>
                    <a:pt x="912" y="1098"/>
                  </a:lnTo>
                  <a:lnTo>
                    <a:pt x="912" y="1104"/>
                  </a:lnTo>
                  <a:lnTo>
                    <a:pt x="918" y="1110"/>
                  </a:lnTo>
                  <a:lnTo>
                    <a:pt x="918" y="1116"/>
                  </a:lnTo>
                  <a:lnTo>
                    <a:pt x="918" y="1122"/>
                  </a:lnTo>
                  <a:lnTo>
                    <a:pt x="918" y="1128"/>
                  </a:lnTo>
                  <a:lnTo>
                    <a:pt x="918" y="1134"/>
                  </a:lnTo>
                  <a:lnTo>
                    <a:pt x="918" y="1140"/>
                  </a:lnTo>
                  <a:lnTo>
                    <a:pt x="924" y="1146"/>
                  </a:lnTo>
                  <a:lnTo>
                    <a:pt x="924" y="1152"/>
                  </a:lnTo>
                  <a:lnTo>
                    <a:pt x="924" y="1158"/>
                  </a:lnTo>
                  <a:lnTo>
                    <a:pt x="924" y="1164"/>
                  </a:lnTo>
                  <a:lnTo>
                    <a:pt x="924" y="1170"/>
                  </a:lnTo>
                  <a:lnTo>
                    <a:pt x="924" y="1176"/>
                  </a:lnTo>
                  <a:lnTo>
                    <a:pt x="930" y="1176"/>
                  </a:lnTo>
                  <a:lnTo>
                    <a:pt x="930" y="1182"/>
                  </a:lnTo>
                  <a:lnTo>
                    <a:pt x="930" y="1188"/>
                  </a:lnTo>
                  <a:lnTo>
                    <a:pt x="930" y="1194"/>
                  </a:lnTo>
                  <a:lnTo>
                    <a:pt x="930" y="1200"/>
                  </a:lnTo>
                  <a:lnTo>
                    <a:pt x="930" y="1206"/>
                  </a:lnTo>
                  <a:lnTo>
                    <a:pt x="936" y="1212"/>
                  </a:lnTo>
                  <a:lnTo>
                    <a:pt x="936" y="1218"/>
                  </a:lnTo>
                  <a:lnTo>
                    <a:pt x="936" y="1224"/>
                  </a:lnTo>
                  <a:lnTo>
                    <a:pt x="936" y="1230"/>
                  </a:lnTo>
                  <a:lnTo>
                    <a:pt x="936" y="1236"/>
                  </a:lnTo>
                  <a:lnTo>
                    <a:pt x="942" y="1242"/>
                  </a:lnTo>
                  <a:lnTo>
                    <a:pt x="942" y="1248"/>
                  </a:lnTo>
                  <a:lnTo>
                    <a:pt x="942" y="1254"/>
                  </a:lnTo>
                  <a:lnTo>
                    <a:pt x="942" y="1260"/>
                  </a:lnTo>
                  <a:lnTo>
                    <a:pt x="942" y="1266"/>
                  </a:lnTo>
                  <a:lnTo>
                    <a:pt x="942" y="1272"/>
                  </a:lnTo>
                  <a:lnTo>
                    <a:pt x="948" y="1272"/>
                  </a:lnTo>
                  <a:lnTo>
                    <a:pt x="948" y="1278"/>
                  </a:lnTo>
                  <a:lnTo>
                    <a:pt x="948" y="1284"/>
                  </a:lnTo>
                  <a:lnTo>
                    <a:pt x="948" y="1290"/>
                  </a:lnTo>
                  <a:lnTo>
                    <a:pt x="948" y="1296"/>
                  </a:lnTo>
                  <a:lnTo>
                    <a:pt x="954" y="1302"/>
                  </a:lnTo>
                  <a:lnTo>
                    <a:pt x="954" y="1308"/>
                  </a:lnTo>
                  <a:lnTo>
                    <a:pt x="954" y="1314"/>
                  </a:lnTo>
                  <a:lnTo>
                    <a:pt x="954" y="1320"/>
                  </a:lnTo>
                  <a:lnTo>
                    <a:pt x="954" y="1326"/>
                  </a:lnTo>
                  <a:lnTo>
                    <a:pt x="960" y="1332"/>
                  </a:lnTo>
                  <a:lnTo>
                    <a:pt x="960" y="1338"/>
                  </a:lnTo>
                  <a:lnTo>
                    <a:pt x="960" y="1344"/>
                  </a:lnTo>
                  <a:lnTo>
                    <a:pt x="960" y="1350"/>
                  </a:lnTo>
                  <a:lnTo>
                    <a:pt x="960" y="1356"/>
                  </a:lnTo>
                  <a:lnTo>
                    <a:pt x="966" y="1356"/>
                  </a:lnTo>
                  <a:lnTo>
                    <a:pt x="966" y="1362"/>
                  </a:lnTo>
                  <a:lnTo>
                    <a:pt x="966" y="1368"/>
                  </a:lnTo>
                  <a:lnTo>
                    <a:pt x="966" y="1374"/>
                  </a:lnTo>
                  <a:lnTo>
                    <a:pt x="966" y="1380"/>
                  </a:lnTo>
                  <a:lnTo>
                    <a:pt x="972" y="1386"/>
                  </a:lnTo>
                  <a:lnTo>
                    <a:pt x="972" y="1392"/>
                  </a:lnTo>
                  <a:lnTo>
                    <a:pt x="972" y="1398"/>
                  </a:lnTo>
                  <a:lnTo>
                    <a:pt x="972" y="1404"/>
                  </a:lnTo>
                  <a:lnTo>
                    <a:pt x="978" y="1410"/>
                  </a:lnTo>
                  <a:lnTo>
                    <a:pt x="978" y="1416"/>
                  </a:lnTo>
                  <a:lnTo>
                    <a:pt x="978" y="1422"/>
                  </a:lnTo>
                  <a:lnTo>
                    <a:pt x="978" y="1428"/>
                  </a:lnTo>
                  <a:lnTo>
                    <a:pt x="984" y="1428"/>
                  </a:lnTo>
                  <a:lnTo>
                    <a:pt x="984" y="1434"/>
                  </a:lnTo>
                  <a:lnTo>
                    <a:pt x="984" y="1440"/>
                  </a:lnTo>
                  <a:lnTo>
                    <a:pt x="984" y="1446"/>
                  </a:lnTo>
                  <a:lnTo>
                    <a:pt x="990" y="1452"/>
                  </a:lnTo>
                  <a:lnTo>
                    <a:pt x="990" y="1458"/>
                  </a:lnTo>
                  <a:lnTo>
                    <a:pt x="990" y="1464"/>
                  </a:lnTo>
                  <a:lnTo>
                    <a:pt x="990" y="1470"/>
                  </a:lnTo>
                  <a:lnTo>
                    <a:pt x="996" y="1470"/>
                  </a:lnTo>
                  <a:lnTo>
                    <a:pt x="996" y="1476"/>
                  </a:lnTo>
                  <a:lnTo>
                    <a:pt x="996" y="1482"/>
                  </a:lnTo>
                  <a:lnTo>
                    <a:pt x="996" y="1488"/>
                  </a:lnTo>
                  <a:lnTo>
                    <a:pt x="1002" y="1488"/>
                  </a:lnTo>
                  <a:lnTo>
                    <a:pt x="1002" y="1494"/>
                  </a:lnTo>
                  <a:lnTo>
                    <a:pt x="1002" y="1500"/>
                  </a:lnTo>
                  <a:lnTo>
                    <a:pt x="1002" y="1506"/>
                  </a:lnTo>
                  <a:lnTo>
                    <a:pt x="1008" y="1512"/>
                  </a:lnTo>
                  <a:lnTo>
                    <a:pt x="1008" y="1518"/>
                  </a:lnTo>
                  <a:lnTo>
                    <a:pt x="1008" y="1524"/>
                  </a:lnTo>
                  <a:lnTo>
                    <a:pt x="1014" y="1530"/>
                  </a:lnTo>
                  <a:lnTo>
                    <a:pt x="1014" y="1536"/>
                  </a:lnTo>
                  <a:lnTo>
                    <a:pt x="1014" y="1542"/>
                  </a:lnTo>
                  <a:lnTo>
                    <a:pt x="1020" y="1548"/>
                  </a:lnTo>
                  <a:lnTo>
                    <a:pt x="1020" y="1554"/>
                  </a:lnTo>
                  <a:lnTo>
                    <a:pt x="1020" y="1560"/>
                  </a:lnTo>
                  <a:lnTo>
                    <a:pt x="1026" y="1560"/>
                  </a:lnTo>
                  <a:lnTo>
                    <a:pt x="1026" y="1566"/>
                  </a:lnTo>
                  <a:lnTo>
                    <a:pt x="1026" y="1572"/>
                  </a:lnTo>
                  <a:lnTo>
                    <a:pt x="1026" y="1578"/>
                  </a:lnTo>
                  <a:lnTo>
                    <a:pt x="1032" y="1578"/>
                  </a:lnTo>
                  <a:lnTo>
                    <a:pt x="1032" y="1584"/>
                  </a:lnTo>
                  <a:lnTo>
                    <a:pt x="1032" y="1590"/>
                  </a:lnTo>
                  <a:lnTo>
                    <a:pt x="1032" y="1596"/>
                  </a:lnTo>
                  <a:lnTo>
                    <a:pt x="1038" y="1596"/>
                  </a:lnTo>
                  <a:lnTo>
                    <a:pt x="1038" y="1602"/>
                  </a:lnTo>
                  <a:lnTo>
                    <a:pt x="1038" y="1608"/>
                  </a:lnTo>
                  <a:lnTo>
                    <a:pt x="1044" y="1608"/>
                  </a:lnTo>
                  <a:lnTo>
                    <a:pt x="1044" y="1614"/>
                  </a:lnTo>
                  <a:lnTo>
                    <a:pt x="1044" y="1620"/>
                  </a:lnTo>
                  <a:lnTo>
                    <a:pt x="1050" y="1626"/>
                  </a:lnTo>
                  <a:lnTo>
                    <a:pt x="1050" y="1632"/>
                  </a:lnTo>
                  <a:lnTo>
                    <a:pt x="1050" y="1638"/>
                  </a:lnTo>
                  <a:lnTo>
                    <a:pt x="1056" y="1638"/>
                  </a:lnTo>
                  <a:lnTo>
                    <a:pt x="1056" y="1644"/>
                  </a:lnTo>
                  <a:lnTo>
                    <a:pt x="1056" y="1650"/>
                  </a:lnTo>
                  <a:lnTo>
                    <a:pt x="1062" y="1650"/>
                  </a:lnTo>
                  <a:lnTo>
                    <a:pt x="1062" y="1656"/>
                  </a:lnTo>
                  <a:lnTo>
                    <a:pt x="1062" y="1662"/>
                  </a:lnTo>
                  <a:lnTo>
                    <a:pt x="1068" y="1662"/>
                  </a:lnTo>
                  <a:lnTo>
                    <a:pt x="1068" y="1668"/>
                  </a:lnTo>
                  <a:lnTo>
                    <a:pt x="1068" y="1674"/>
                  </a:lnTo>
                  <a:lnTo>
                    <a:pt x="1074" y="1674"/>
                  </a:lnTo>
                  <a:lnTo>
                    <a:pt x="1074" y="1680"/>
                  </a:lnTo>
                  <a:lnTo>
                    <a:pt x="1074" y="1686"/>
                  </a:lnTo>
                  <a:lnTo>
                    <a:pt x="1080" y="1686"/>
                  </a:lnTo>
                  <a:lnTo>
                    <a:pt x="1080" y="1692"/>
                  </a:lnTo>
                  <a:lnTo>
                    <a:pt x="1086" y="1692"/>
                  </a:lnTo>
                  <a:lnTo>
                    <a:pt x="1086" y="1698"/>
                  </a:lnTo>
                  <a:lnTo>
                    <a:pt x="1086" y="1704"/>
                  </a:lnTo>
                  <a:lnTo>
                    <a:pt x="1092" y="1704"/>
                  </a:lnTo>
                  <a:lnTo>
                    <a:pt x="1092" y="1710"/>
                  </a:lnTo>
                  <a:lnTo>
                    <a:pt x="1098" y="1710"/>
                  </a:lnTo>
                  <a:lnTo>
                    <a:pt x="1098" y="1716"/>
                  </a:lnTo>
                  <a:lnTo>
                    <a:pt x="1098" y="1722"/>
                  </a:lnTo>
                  <a:lnTo>
                    <a:pt x="1104" y="1722"/>
                  </a:lnTo>
                  <a:lnTo>
                    <a:pt x="1104" y="1728"/>
                  </a:lnTo>
                  <a:lnTo>
                    <a:pt x="1110" y="1728"/>
                  </a:lnTo>
                  <a:lnTo>
                    <a:pt x="1110" y="1734"/>
                  </a:lnTo>
                  <a:lnTo>
                    <a:pt x="1116" y="1734"/>
                  </a:lnTo>
                  <a:lnTo>
                    <a:pt x="1116" y="1740"/>
                  </a:lnTo>
                  <a:lnTo>
                    <a:pt x="1122" y="1740"/>
                  </a:lnTo>
                  <a:lnTo>
                    <a:pt x="1122" y="1746"/>
                  </a:lnTo>
                  <a:lnTo>
                    <a:pt x="1128" y="1746"/>
                  </a:lnTo>
                  <a:lnTo>
                    <a:pt x="1128" y="1752"/>
                  </a:lnTo>
                  <a:lnTo>
                    <a:pt x="1134" y="1752"/>
                  </a:lnTo>
                  <a:lnTo>
                    <a:pt x="1140" y="1752"/>
                  </a:lnTo>
                  <a:lnTo>
                    <a:pt x="1140" y="1758"/>
                  </a:lnTo>
                  <a:lnTo>
                    <a:pt x="1146" y="1758"/>
                  </a:lnTo>
                  <a:lnTo>
                    <a:pt x="1152" y="1758"/>
                  </a:lnTo>
                  <a:lnTo>
                    <a:pt x="1152" y="1764"/>
                  </a:lnTo>
                  <a:lnTo>
                    <a:pt x="1158" y="1764"/>
                  </a:lnTo>
                  <a:lnTo>
                    <a:pt x="1164" y="1764"/>
                  </a:lnTo>
                  <a:lnTo>
                    <a:pt x="1170" y="1764"/>
                  </a:lnTo>
                  <a:lnTo>
                    <a:pt x="1176" y="1764"/>
                  </a:lnTo>
                  <a:lnTo>
                    <a:pt x="1182" y="1764"/>
                  </a:lnTo>
                  <a:lnTo>
                    <a:pt x="1182" y="1758"/>
                  </a:lnTo>
                  <a:lnTo>
                    <a:pt x="1188" y="1758"/>
                  </a:lnTo>
                  <a:lnTo>
                    <a:pt x="1194" y="1758"/>
                  </a:lnTo>
                  <a:lnTo>
                    <a:pt x="1194" y="1752"/>
                  </a:lnTo>
                  <a:lnTo>
                    <a:pt x="1200" y="1752"/>
                  </a:lnTo>
                  <a:lnTo>
                    <a:pt x="1206" y="1752"/>
                  </a:lnTo>
                  <a:lnTo>
                    <a:pt x="1206" y="1746"/>
                  </a:lnTo>
                  <a:lnTo>
                    <a:pt x="1212" y="1746"/>
                  </a:lnTo>
                  <a:lnTo>
                    <a:pt x="1212" y="1740"/>
                  </a:lnTo>
                  <a:lnTo>
                    <a:pt x="1218" y="1740"/>
                  </a:lnTo>
                  <a:lnTo>
                    <a:pt x="1218" y="1734"/>
                  </a:lnTo>
                  <a:lnTo>
                    <a:pt x="1224" y="1734"/>
                  </a:lnTo>
                  <a:lnTo>
                    <a:pt x="1224" y="1728"/>
                  </a:lnTo>
                  <a:lnTo>
                    <a:pt x="1230" y="1728"/>
                  </a:lnTo>
                  <a:lnTo>
                    <a:pt x="1230" y="1722"/>
                  </a:lnTo>
                  <a:lnTo>
                    <a:pt x="1236" y="1722"/>
                  </a:lnTo>
                  <a:lnTo>
                    <a:pt x="1236" y="1716"/>
                  </a:lnTo>
                  <a:lnTo>
                    <a:pt x="1236" y="1710"/>
                  </a:lnTo>
                  <a:lnTo>
                    <a:pt x="1242" y="1710"/>
                  </a:lnTo>
                  <a:lnTo>
                    <a:pt x="1242" y="1704"/>
                  </a:lnTo>
                  <a:lnTo>
                    <a:pt x="1248" y="1704"/>
                  </a:lnTo>
                  <a:lnTo>
                    <a:pt x="1248" y="1698"/>
                  </a:lnTo>
                  <a:lnTo>
                    <a:pt x="1248" y="1692"/>
                  </a:lnTo>
                  <a:lnTo>
                    <a:pt x="1254" y="1692"/>
                  </a:lnTo>
                  <a:lnTo>
                    <a:pt x="1254" y="1686"/>
                  </a:lnTo>
                  <a:lnTo>
                    <a:pt x="1254" y="1680"/>
                  </a:lnTo>
                  <a:lnTo>
                    <a:pt x="1260" y="1680"/>
                  </a:lnTo>
                  <a:lnTo>
                    <a:pt x="1260" y="1674"/>
                  </a:lnTo>
                  <a:lnTo>
                    <a:pt x="1266" y="1668"/>
                  </a:lnTo>
                  <a:lnTo>
                    <a:pt x="1266" y="1662"/>
                  </a:lnTo>
                  <a:lnTo>
                    <a:pt x="1272" y="1656"/>
                  </a:lnTo>
                  <a:lnTo>
                    <a:pt x="1272" y="1650"/>
                  </a:lnTo>
                  <a:lnTo>
                    <a:pt x="1272" y="1644"/>
                  </a:lnTo>
                  <a:lnTo>
                    <a:pt x="1278" y="1644"/>
                  </a:lnTo>
                  <a:lnTo>
                    <a:pt x="1278" y="1638"/>
                  </a:lnTo>
                  <a:lnTo>
                    <a:pt x="1278" y="1632"/>
                  </a:lnTo>
                  <a:lnTo>
                    <a:pt x="1284" y="1632"/>
                  </a:lnTo>
                  <a:lnTo>
                    <a:pt x="1284" y="1626"/>
                  </a:lnTo>
                  <a:lnTo>
                    <a:pt x="1284" y="1620"/>
                  </a:lnTo>
                  <a:lnTo>
                    <a:pt x="1290" y="1620"/>
                  </a:lnTo>
                  <a:lnTo>
                    <a:pt x="1290" y="1614"/>
                  </a:lnTo>
                  <a:lnTo>
                    <a:pt x="1290" y="1608"/>
                  </a:lnTo>
                  <a:lnTo>
                    <a:pt x="1290" y="1602"/>
                  </a:lnTo>
                  <a:lnTo>
                    <a:pt x="1296" y="1602"/>
                  </a:lnTo>
                  <a:lnTo>
                    <a:pt x="1296" y="1596"/>
                  </a:lnTo>
                  <a:lnTo>
                    <a:pt x="1296" y="1590"/>
                  </a:lnTo>
                  <a:lnTo>
                    <a:pt x="1302" y="1590"/>
                  </a:lnTo>
                  <a:lnTo>
                    <a:pt x="1302" y="1584"/>
                  </a:lnTo>
                  <a:lnTo>
                    <a:pt x="1302" y="1578"/>
                  </a:lnTo>
                  <a:lnTo>
                    <a:pt x="1302" y="1572"/>
                  </a:lnTo>
                  <a:lnTo>
                    <a:pt x="1308" y="1572"/>
                  </a:lnTo>
                  <a:lnTo>
                    <a:pt x="1308" y="1566"/>
                  </a:lnTo>
                  <a:lnTo>
                    <a:pt x="1308" y="1560"/>
                  </a:lnTo>
                  <a:lnTo>
                    <a:pt x="1308" y="1554"/>
                  </a:lnTo>
                  <a:lnTo>
                    <a:pt x="1314" y="1554"/>
                  </a:lnTo>
                  <a:lnTo>
                    <a:pt x="1314" y="1548"/>
                  </a:lnTo>
                  <a:lnTo>
                    <a:pt x="1314" y="1542"/>
                  </a:lnTo>
                  <a:lnTo>
                    <a:pt x="1314" y="1536"/>
                  </a:lnTo>
                  <a:lnTo>
                    <a:pt x="1320" y="1536"/>
                  </a:lnTo>
                  <a:lnTo>
                    <a:pt x="1320" y="1530"/>
                  </a:lnTo>
                  <a:lnTo>
                    <a:pt x="1320" y="1524"/>
                  </a:lnTo>
                  <a:lnTo>
                    <a:pt x="1320" y="1518"/>
                  </a:lnTo>
                  <a:lnTo>
                    <a:pt x="1326" y="1518"/>
                  </a:lnTo>
                  <a:lnTo>
                    <a:pt x="1326" y="1512"/>
                  </a:lnTo>
                  <a:lnTo>
                    <a:pt x="1326" y="1506"/>
                  </a:lnTo>
                  <a:lnTo>
                    <a:pt x="1326" y="1500"/>
                  </a:lnTo>
                  <a:lnTo>
                    <a:pt x="1326" y="1494"/>
                  </a:lnTo>
                  <a:lnTo>
                    <a:pt x="1332" y="1494"/>
                  </a:lnTo>
                  <a:lnTo>
                    <a:pt x="1332" y="1488"/>
                  </a:lnTo>
                  <a:lnTo>
                    <a:pt x="1332" y="1482"/>
                  </a:lnTo>
                  <a:lnTo>
                    <a:pt x="1332" y="1476"/>
                  </a:lnTo>
                  <a:lnTo>
                    <a:pt x="1338" y="1470"/>
                  </a:lnTo>
                  <a:lnTo>
                    <a:pt x="1338" y="1464"/>
                  </a:lnTo>
                  <a:lnTo>
                    <a:pt x="1338" y="1458"/>
                  </a:lnTo>
                  <a:lnTo>
                    <a:pt x="1338" y="1452"/>
                  </a:lnTo>
                  <a:lnTo>
                    <a:pt x="1344" y="1446"/>
                  </a:lnTo>
                  <a:lnTo>
                    <a:pt x="1344" y="1440"/>
                  </a:lnTo>
                  <a:lnTo>
                    <a:pt x="1344" y="1434"/>
                  </a:lnTo>
                  <a:lnTo>
                    <a:pt x="1344" y="1428"/>
                  </a:lnTo>
                  <a:lnTo>
                    <a:pt x="1344" y="1422"/>
                  </a:lnTo>
                  <a:lnTo>
                    <a:pt x="1350" y="1422"/>
                  </a:lnTo>
                  <a:lnTo>
                    <a:pt x="1350" y="1416"/>
                  </a:lnTo>
                  <a:lnTo>
                    <a:pt x="1350" y="1410"/>
                  </a:lnTo>
                  <a:lnTo>
                    <a:pt x="1350" y="1404"/>
                  </a:lnTo>
                  <a:lnTo>
                    <a:pt x="1350" y="1398"/>
                  </a:lnTo>
                  <a:lnTo>
                    <a:pt x="1356" y="1398"/>
                  </a:lnTo>
                  <a:lnTo>
                    <a:pt x="1356" y="1392"/>
                  </a:lnTo>
                  <a:lnTo>
                    <a:pt x="1356" y="1386"/>
                  </a:lnTo>
                  <a:lnTo>
                    <a:pt x="1356" y="1380"/>
                  </a:lnTo>
                  <a:lnTo>
                    <a:pt x="1356" y="1374"/>
                  </a:lnTo>
                  <a:lnTo>
                    <a:pt x="1362" y="1374"/>
                  </a:lnTo>
                  <a:lnTo>
                    <a:pt x="1362" y="1368"/>
                  </a:lnTo>
                  <a:lnTo>
                    <a:pt x="1362" y="1362"/>
                  </a:lnTo>
                  <a:lnTo>
                    <a:pt x="1362" y="1356"/>
                  </a:lnTo>
                  <a:lnTo>
                    <a:pt x="1362" y="1350"/>
                  </a:lnTo>
                  <a:lnTo>
                    <a:pt x="1368" y="1344"/>
                  </a:lnTo>
                  <a:lnTo>
                    <a:pt x="1368" y="1338"/>
                  </a:lnTo>
                  <a:lnTo>
                    <a:pt x="1368" y="1332"/>
                  </a:lnTo>
                  <a:lnTo>
                    <a:pt x="1368" y="1326"/>
                  </a:lnTo>
                  <a:lnTo>
                    <a:pt x="1368" y="1320"/>
                  </a:lnTo>
                  <a:lnTo>
                    <a:pt x="1374" y="1314"/>
                  </a:lnTo>
                  <a:lnTo>
                    <a:pt x="1374" y="1308"/>
                  </a:lnTo>
                  <a:lnTo>
                    <a:pt x="1374" y="1302"/>
                  </a:lnTo>
                  <a:lnTo>
                    <a:pt x="1374" y="1296"/>
                  </a:lnTo>
                  <a:lnTo>
                    <a:pt x="1374" y="1290"/>
                  </a:lnTo>
                  <a:lnTo>
                    <a:pt x="1380" y="1290"/>
                  </a:lnTo>
                  <a:lnTo>
                    <a:pt x="1380" y="1284"/>
                  </a:lnTo>
                  <a:lnTo>
                    <a:pt x="1380" y="1278"/>
                  </a:lnTo>
                  <a:lnTo>
                    <a:pt x="1380" y="1272"/>
                  </a:lnTo>
                  <a:lnTo>
                    <a:pt x="1380" y="1266"/>
                  </a:lnTo>
                  <a:lnTo>
                    <a:pt x="1386" y="1266"/>
                  </a:lnTo>
                  <a:lnTo>
                    <a:pt x="1386" y="1260"/>
                  </a:lnTo>
                  <a:lnTo>
                    <a:pt x="1386" y="1254"/>
                  </a:lnTo>
                  <a:lnTo>
                    <a:pt x="1386" y="1248"/>
                  </a:lnTo>
                  <a:lnTo>
                    <a:pt x="1386" y="1242"/>
                  </a:lnTo>
                  <a:lnTo>
                    <a:pt x="1392" y="1242"/>
                  </a:lnTo>
                  <a:lnTo>
                    <a:pt x="1392" y="1236"/>
                  </a:lnTo>
                  <a:lnTo>
                    <a:pt x="1392" y="1230"/>
                  </a:lnTo>
                  <a:lnTo>
                    <a:pt x="1392" y="1224"/>
                  </a:lnTo>
                  <a:lnTo>
                    <a:pt x="1398" y="1224"/>
                  </a:lnTo>
                  <a:lnTo>
                    <a:pt x="1398" y="1218"/>
                  </a:lnTo>
                  <a:lnTo>
                    <a:pt x="1398" y="1212"/>
                  </a:lnTo>
                  <a:lnTo>
                    <a:pt x="1404" y="1212"/>
                  </a:lnTo>
                  <a:lnTo>
                    <a:pt x="1404" y="1206"/>
                  </a:lnTo>
                  <a:lnTo>
                    <a:pt x="1404" y="1200"/>
                  </a:lnTo>
                  <a:lnTo>
                    <a:pt x="1410" y="1200"/>
                  </a:lnTo>
                  <a:lnTo>
                    <a:pt x="1416" y="1200"/>
                  </a:lnTo>
                  <a:lnTo>
                    <a:pt x="1422" y="1200"/>
                  </a:lnTo>
                  <a:lnTo>
                    <a:pt x="1422" y="1206"/>
                  </a:lnTo>
                  <a:lnTo>
                    <a:pt x="1428" y="1206"/>
                  </a:lnTo>
                  <a:lnTo>
                    <a:pt x="1428" y="1212"/>
                  </a:lnTo>
                  <a:lnTo>
                    <a:pt x="1434" y="1212"/>
                  </a:lnTo>
                  <a:lnTo>
                    <a:pt x="1434" y="1218"/>
                  </a:lnTo>
                  <a:lnTo>
                    <a:pt x="1434" y="1224"/>
                  </a:lnTo>
                  <a:lnTo>
                    <a:pt x="1440" y="1224"/>
                  </a:lnTo>
                  <a:lnTo>
                    <a:pt x="1440" y="1230"/>
                  </a:lnTo>
                  <a:lnTo>
                    <a:pt x="1440" y="1236"/>
                  </a:lnTo>
                  <a:lnTo>
                    <a:pt x="1446" y="1236"/>
                  </a:lnTo>
                  <a:lnTo>
                    <a:pt x="1446" y="1242"/>
                  </a:lnTo>
                  <a:lnTo>
                    <a:pt x="1446" y="1248"/>
                  </a:lnTo>
                  <a:lnTo>
                    <a:pt x="1452" y="1248"/>
                  </a:lnTo>
                  <a:lnTo>
                    <a:pt x="1452" y="1254"/>
                  </a:lnTo>
                  <a:lnTo>
                    <a:pt x="1452" y="1260"/>
                  </a:lnTo>
                  <a:lnTo>
                    <a:pt x="1458" y="1260"/>
                  </a:lnTo>
                  <a:lnTo>
                    <a:pt x="1458" y="1266"/>
                  </a:lnTo>
                  <a:lnTo>
                    <a:pt x="1464" y="1272"/>
                  </a:lnTo>
                  <a:lnTo>
                    <a:pt x="1464" y="1278"/>
                  </a:lnTo>
                  <a:lnTo>
                    <a:pt x="1470" y="1278"/>
                  </a:lnTo>
                  <a:lnTo>
                    <a:pt x="1470" y="1284"/>
                  </a:lnTo>
                  <a:lnTo>
                    <a:pt x="1470" y="1290"/>
                  </a:lnTo>
                  <a:lnTo>
                    <a:pt x="1476" y="1290"/>
                  </a:lnTo>
                  <a:lnTo>
                    <a:pt x="1476" y="1296"/>
                  </a:lnTo>
                  <a:lnTo>
                    <a:pt x="1476" y="1302"/>
                  </a:lnTo>
                  <a:lnTo>
                    <a:pt x="1482" y="1302"/>
                  </a:lnTo>
                  <a:lnTo>
                    <a:pt x="1482" y="1308"/>
                  </a:lnTo>
                  <a:lnTo>
                    <a:pt x="1488" y="1314"/>
                  </a:lnTo>
                  <a:lnTo>
                    <a:pt x="1488" y="1320"/>
                  </a:lnTo>
                  <a:lnTo>
                    <a:pt x="1494" y="1320"/>
                  </a:lnTo>
                  <a:lnTo>
                    <a:pt x="1494" y="1326"/>
                  </a:lnTo>
                  <a:lnTo>
                    <a:pt x="1494" y="1332"/>
                  </a:lnTo>
                  <a:lnTo>
                    <a:pt x="1500" y="1332"/>
                  </a:lnTo>
                  <a:lnTo>
                    <a:pt x="1500" y="1338"/>
                  </a:lnTo>
                  <a:lnTo>
                    <a:pt x="1506" y="1344"/>
                  </a:lnTo>
                  <a:lnTo>
                    <a:pt x="1506" y="1350"/>
                  </a:lnTo>
                  <a:lnTo>
                    <a:pt x="1512" y="1350"/>
                  </a:lnTo>
                  <a:lnTo>
                    <a:pt x="1512" y="1356"/>
                  </a:lnTo>
                  <a:lnTo>
                    <a:pt x="1512" y="1362"/>
                  </a:lnTo>
                  <a:lnTo>
                    <a:pt x="1518" y="1362"/>
                  </a:lnTo>
                  <a:lnTo>
                    <a:pt x="1518" y="1368"/>
                  </a:lnTo>
                  <a:lnTo>
                    <a:pt x="1524" y="1368"/>
                  </a:lnTo>
                  <a:lnTo>
                    <a:pt x="1524" y="1374"/>
                  </a:lnTo>
                  <a:lnTo>
                    <a:pt x="1524" y="1380"/>
                  </a:lnTo>
                  <a:lnTo>
                    <a:pt x="1530" y="1380"/>
                  </a:lnTo>
                  <a:lnTo>
                    <a:pt x="1530" y="1386"/>
                  </a:lnTo>
                  <a:lnTo>
                    <a:pt x="1536" y="1386"/>
                  </a:lnTo>
                  <a:lnTo>
                    <a:pt x="1536" y="1392"/>
                  </a:lnTo>
                  <a:lnTo>
                    <a:pt x="1536" y="1398"/>
                  </a:lnTo>
                  <a:lnTo>
                    <a:pt x="1542" y="1398"/>
                  </a:lnTo>
                  <a:lnTo>
                    <a:pt x="1542" y="1404"/>
                  </a:lnTo>
                  <a:lnTo>
                    <a:pt x="1548" y="1404"/>
                  </a:lnTo>
                  <a:lnTo>
                    <a:pt x="1548" y="1410"/>
                  </a:lnTo>
                  <a:lnTo>
                    <a:pt x="1548" y="1416"/>
                  </a:lnTo>
                  <a:lnTo>
                    <a:pt x="1554" y="1416"/>
                  </a:lnTo>
                  <a:lnTo>
                    <a:pt x="1554" y="1422"/>
                  </a:lnTo>
                  <a:lnTo>
                    <a:pt x="1560" y="1422"/>
                  </a:lnTo>
                  <a:lnTo>
                    <a:pt x="1560" y="1428"/>
                  </a:lnTo>
                  <a:lnTo>
                    <a:pt x="1560" y="1434"/>
                  </a:lnTo>
                  <a:lnTo>
                    <a:pt x="1566" y="1434"/>
                  </a:lnTo>
                  <a:lnTo>
                    <a:pt x="1566" y="1440"/>
                  </a:lnTo>
                  <a:lnTo>
                    <a:pt x="1572" y="1440"/>
                  </a:lnTo>
                  <a:lnTo>
                    <a:pt x="1572" y="1446"/>
                  </a:lnTo>
                  <a:lnTo>
                    <a:pt x="1572" y="1452"/>
                  </a:lnTo>
                  <a:lnTo>
                    <a:pt x="1578" y="1452"/>
                  </a:lnTo>
                  <a:lnTo>
                    <a:pt x="1578" y="1458"/>
                  </a:lnTo>
                  <a:lnTo>
                    <a:pt x="1584" y="1458"/>
                  </a:lnTo>
                  <a:lnTo>
                    <a:pt x="1584" y="1464"/>
                  </a:lnTo>
                  <a:lnTo>
                    <a:pt x="1590" y="1464"/>
                  </a:lnTo>
                  <a:lnTo>
                    <a:pt x="1590" y="1470"/>
                  </a:lnTo>
                  <a:lnTo>
                    <a:pt x="1590" y="1476"/>
                  </a:lnTo>
                  <a:lnTo>
                    <a:pt x="1596" y="1476"/>
                  </a:lnTo>
                  <a:lnTo>
                    <a:pt x="1596" y="1482"/>
                  </a:lnTo>
                  <a:lnTo>
                    <a:pt x="1602" y="1482"/>
                  </a:lnTo>
                  <a:lnTo>
                    <a:pt x="1602" y="1488"/>
                  </a:lnTo>
                  <a:lnTo>
                    <a:pt x="1608" y="1488"/>
                  </a:lnTo>
                  <a:lnTo>
                    <a:pt x="1608" y="1494"/>
                  </a:lnTo>
                  <a:lnTo>
                    <a:pt x="1608" y="1500"/>
                  </a:lnTo>
                  <a:lnTo>
                    <a:pt x="1614" y="1500"/>
                  </a:lnTo>
                  <a:lnTo>
                    <a:pt x="1614" y="1506"/>
                  </a:lnTo>
                  <a:lnTo>
                    <a:pt x="1620" y="1506"/>
                  </a:lnTo>
                  <a:lnTo>
                    <a:pt x="1620" y="1512"/>
                  </a:lnTo>
                  <a:lnTo>
                    <a:pt x="1626" y="1512"/>
                  </a:lnTo>
                  <a:lnTo>
                    <a:pt x="1626" y="1518"/>
                  </a:lnTo>
                  <a:lnTo>
                    <a:pt x="1632" y="1518"/>
                  </a:lnTo>
                  <a:lnTo>
                    <a:pt x="1632" y="1524"/>
                  </a:lnTo>
                  <a:lnTo>
                    <a:pt x="1632" y="1530"/>
                  </a:lnTo>
                  <a:lnTo>
                    <a:pt x="1638" y="1530"/>
                  </a:lnTo>
                  <a:lnTo>
                    <a:pt x="1638" y="1536"/>
                  </a:lnTo>
                  <a:lnTo>
                    <a:pt x="1644" y="1536"/>
                  </a:lnTo>
                  <a:lnTo>
                    <a:pt x="1644" y="1542"/>
                  </a:lnTo>
                  <a:lnTo>
                    <a:pt x="1650" y="1542"/>
                  </a:lnTo>
                  <a:lnTo>
                    <a:pt x="1656" y="1542"/>
                  </a:lnTo>
                  <a:lnTo>
                    <a:pt x="1662" y="1542"/>
                  </a:lnTo>
                  <a:lnTo>
                    <a:pt x="1668" y="1542"/>
                  </a:lnTo>
                  <a:lnTo>
                    <a:pt x="1674" y="1542"/>
                  </a:lnTo>
                  <a:lnTo>
                    <a:pt x="1674" y="1536"/>
                  </a:lnTo>
                  <a:lnTo>
                    <a:pt x="1680" y="1536"/>
                  </a:lnTo>
                  <a:lnTo>
                    <a:pt x="1680" y="1530"/>
                  </a:lnTo>
                  <a:lnTo>
                    <a:pt x="1686" y="1530"/>
                  </a:lnTo>
                  <a:lnTo>
                    <a:pt x="1686" y="1524"/>
                  </a:lnTo>
                  <a:lnTo>
                    <a:pt x="1692" y="1524"/>
                  </a:lnTo>
                  <a:lnTo>
                    <a:pt x="1692" y="1518"/>
                  </a:lnTo>
                  <a:lnTo>
                    <a:pt x="1692" y="1512"/>
                  </a:lnTo>
                  <a:lnTo>
                    <a:pt x="1698" y="1512"/>
                  </a:lnTo>
                  <a:lnTo>
                    <a:pt x="1698" y="1506"/>
                  </a:lnTo>
                  <a:lnTo>
                    <a:pt x="1698" y="1500"/>
                  </a:lnTo>
                  <a:lnTo>
                    <a:pt x="1704" y="1500"/>
                  </a:lnTo>
                  <a:lnTo>
                    <a:pt x="1704" y="1494"/>
                  </a:lnTo>
                  <a:lnTo>
                    <a:pt x="1704" y="1488"/>
                  </a:lnTo>
                  <a:lnTo>
                    <a:pt x="1710" y="1488"/>
                  </a:lnTo>
                  <a:lnTo>
                    <a:pt x="1710" y="1482"/>
                  </a:lnTo>
                  <a:lnTo>
                    <a:pt x="1710" y="1476"/>
                  </a:lnTo>
                  <a:lnTo>
                    <a:pt x="1716" y="1476"/>
                  </a:lnTo>
                  <a:lnTo>
                    <a:pt x="1716" y="1470"/>
                  </a:lnTo>
                  <a:lnTo>
                    <a:pt x="1716" y="1464"/>
                  </a:lnTo>
                  <a:lnTo>
                    <a:pt x="1722" y="1458"/>
                  </a:lnTo>
                  <a:lnTo>
                    <a:pt x="1722" y="1452"/>
                  </a:lnTo>
                  <a:lnTo>
                    <a:pt x="1722" y="1446"/>
                  </a:lnTo>
                  <a:lnTo>
                    <a:pt x="1728" y="1446"/>
                  </a:lnTo>
                  <a:lnTo>
                    <a:pt x="1728" y="1440"/>
                  </a:lnTo>
                  <a:lnTo>
                    <a:pt x="1728" y="1434"/>
                  </a:lnTo>
                  <a:lnTo>
                    <a:pt x="1734" y="1434"/>
                  </a:lnTo>
                  <a:lnTo>
                    <a:pt x="1734" y="1428"/>
                  </a:lnTo>
                  <a:lnTo>
                    <a:pt x="1734" y="1422"/>
                  </a:lnTo>
                  <a:lnTo>
                    <a:pt x="1740" y="1422"/>
                  </a:lnTo>
                  <a:lnTo>
                    <a:pt x="1740" y="1416"/>
                  </a:lnTo>
                  <a:lnTo>
                    <a:pt x="1740" y="1410"/>
                  </a:lnTo>
                  <a:lnTo>
                    <a:pt x="1740" y="1404"/>
                  </a:lnTo>
                  <a:lnTo>
                    <a:pt x="1746" y="1404"/>
                  </a:lnTo>
                  <a:lnTo>
                    <a:pt x="1746" y="1398"/>
                  </a:lnTo>
                  <a:lnTo>
                    <a:pt x="1746" y="1392"/>
                  </a:lnTo>
                  <a:lnTo>
                    <a:pt x="1752" y="1392"/>
                  </a:lnTo>
                  <a:lnTo>
                    <a:pt x="1752" y="1386"/>
                  </a:lnTo>
                  <a:lnTo>
                    <a:pt x="1752" y="1380"/>
                  </a:lnTo>
                  <a:lnTo>
                    <a:pt x="1758" y="1374"/>
                  </a:lnTo>
                  <a:lnTo>
                    <a:pt x="1758" y="1368"/>
                  </a:lnTo>
                  <a:lnTo>
                    <a:pt x="1758" y="1362"/>
                  </a:lnTo>
                  <a:lnTo>
                    <a:pt x="1764" y="1362"/>
                  </a:lnTo>
                  <a:lnTo>
                    <a:pt x="1764" y="1356"/>
                  </a:lnTo>
                  <a:lnTo>
                    <a:pt x="1764" y="1350"/>
                  </a:lnTo>
                  <a:lnTo>
                    <a:pt x="1764" y="1344"/>
                  </a:lnTo>
                  <a:lnTo>
                    <a:pt x="1770" y="1344"/>
                  </a:lnTo>
                  <a:lnTo>
                    <a:pt x="1770" y="1338"/>
                  </a:lnTo>
                  <a:lnTo>
                    <a:pt x="1770" y="1332"/>
                  </a:lnTo>
                  <a:lnTo>
                    <a:pt x="1776" y="1332"/>
                  </a:lnTo>
                  <a:lnTo>
                    <a:pt x="1776" y="1326"/>
                  </a:lnTo>
                  <a:lnTo>
                    <a:pt x="1776" y="1320"/>
                  </a:lnTo>
                  <a:lnTo>
                    <a:pt x="1776" y="1314"/>
                  </a:lnTo>
                  <a:lnTo>
                    <a:pt x="1782" y="1314"/>
                  </a:lnTo>
                  <a:lnTo>
                    <a:pt x="1782" y="1308"/>
                  </a:lnTo>
                  <a:lnTo>
                    <a:pt x="1782" y="1302"/>
                  </a:lnTo>
                  <a:lnTo>
                    <a:pt x="1788" y="1302"/>
                  </a:lnTo>
                  <a:lnTo>
                    <a:pt x="1788" y="1296"/>
                  </a:lnTo>
                  <a:lnTo>
                    <a:pt x="1788" y="1290"/>
                  </a:lnTo>
                  <a:lnTo>
                    <a:pt x="1788" y="1284"/>
                  </a:lnTo>
                  <a:lnTo>
                    <a:pt x="1794" y="1284"/>
                  </a:lnTo>
                  <a:lnTo>
                    <a:pt x="1794" y="1278"/>
                  </a:lnTo>
                  <a:lnTo>
                    <a:pt x="1794" y="1272"/>
                  </a:lnTo>
                  <a:lnTo>
                    <a:pt x="1794" y="1266"/>
                  </a:lnTo>
                  <a:lnTo>
                    <a:pt x="1800" y="1266"/>
                  </a:lnTo>
                  <a:lnTo>
                    <a:pt x="1800" y="1260"/>
                  </a:lnTo>
                  <a:lnTo>
                    <a:pt x="1800" y="1254"/>
                  </a:lnTo>
                  <a:lnTo>
                    <a:pt x="1800" y="1248"/>
                  </a:lnTo>
                  <a:lnTo>
                    <a:pt x="1806" y="1248"/>
                  </a:lnTo>
                  <a:lnTo>
                    <a:pt x="1806" y="1242"/>
                  </a:lnTo>
                  <a:lnTo>
                    <a:pt x="1806" y="1236"/>
                  </a:lnTo>
                  <a:lnTo>
                    <a:pt x="1806" y="1230"/>
                  </a:lnTo>
                  <a:lnTo>
                    <a:pt x="1812" y="1230"/>
                  </a:lnTo>
                  <a:lnTo>
                    <a:pt x="1812" y="1224"/>
                  </a:lnTo>
                  <a:lnTo>
                    <a:pt x="1812" y="1218"/>
                  </a:lnTo>
                  <a:lnTo>
                    <a:pt x="1818" y="1212"/>
                  </a:lnTo>
                  <a:lnTo>
                    <a:pt x="1818" y="1206"/>
                  </a:lnTo>
                  <a:lnTo>
                    <a:pt x="1818" y="1200"/>
                  </a:lnTo>
                  <a:lnTo>
                    <a:pt x="1824" y="1194"/>
                  </a:lnTo>
                  <a:lnTo>
                    <a:pt x="1824" y="1188"/>
                  </a:lnTo>
                  <a:lnTo>
                    <a:pt x="1824" y="1182"/>
                  </a:lnTo>
                  <a:lnTo>
                    <a:pt x="1830" y="1176"/>
                  </a:lnTo>
                  <a:lnTo>
                    <a:pt x="1830" y="1170"/>
                  </a:lnTo>
                  <a:lnTo>
                    <a:pt x="1830" y="1164"/>
                  </a:lnTo>
                  <a:lnTo>
                    <a:pt x="1830" y="1158"/>
                  </a:lnTo>
                  <a:lnTo>
                    <a:pt x="1836" y="1158"/>
                  </a:lnTo>
                  <a:lnTo>
                    <a:pt x="1836" y="1152"/>
                  </a:lnTo>
                  <a:lnTo>
                    <a:pt x="1836" y="1146"/>
                  </a:lnTo>
                  <a:lnTo>
                    <a:pt x="1836" y="1140"/>
                  </a:lnTo>
                  <a:lnTo>
                    <a:pt x="1842" y="1140"/>
                  </a:lnTo>
                  <a:lnTo>
                    <a:pt x="1842" y="1134"/>
                  </a:lnTo>
                  <a:lnTo>
                    <a:pt x="1842" y="1128"/>
                  </a:lnTo>
                  <a:lnTo>
                    <a:pt x="1842" y="1122"/>
                  </a:lnTo>
                  <a:lnTo>
                    <a:pt x="1848" y="1122"/>
                  </a:lnTo>
                  <a:lnTo>
                    <a:pt x="1848" y="1116"/>
                  </a:lnTo>
                  <a:lnTo>
                    <a:pt x="1848" y="1110"/>
                  </a:lnTo>
                  <a:lnTo>
                    <a:pt x="1848" y="1104"/>
                  </a:lnTo>
                  <a:lnTo>
                    <a:pt x="1854" y="1104"/>
                  </a:lnTo>
                  <a:lnTo>
                    <a:pt x="1854" y="1098"/>
                  </a:lnTo>
                  <a:lnTo>
                    <a:pt x="1854" y="1092"/>
                  </a:lnTo>
                  <a:lnTo>
                    <a:pt x="1854" y="1086"/>
                  </a:lnTo>
                  <a:lnTo>
                    <a:pt x="1860" y="1086"/>
                  </a:lnTo>
                  <a:lnTo>
                    <a:pt x="1860" y="1080"/>
                  </a:lnTo>
                  <a:lnTo>
                    <a:pt x="1860" y="1074"/>
                  </a:lnTo>
                  <a:lnTo>
                    <a:pt x="1860" y="1068"/>
                  </a:lnTo>
                  <a:lnTo>
                    <a:pt x="1860" y="1062"/>
                  </a:lnTo>
                  <a:lnTo>
                    <a:pt x="1866" y="1062"/>
                  </a:lnTo>
                  <a:lnTo>
                    <a:pt x="1866" y="1056"/>
                  </a:lnTo>
                  <a:lnTo>
                    <a:pt x="1866" y="1050"/>
                  </a:lnTo>
                  <a:lnTo>
                    <a:pt x="1866" y="1044"/>
                  </a:lnTo>
                  <a:lnTo>
                    <a:pt x="1872" y="1044"/>
                  </a:lnTo>
                  <a:lnTo>
                    <a:pt x="1872" y="1038"/>
                  </a:lnTo>
                  <a:lnTo>
                    <a:pt x="1872" y="1032"/>
                  </a:lnTo>
                  <a:lnTo>
                    <a:pt x="1872" y="1026"/>
                  </a:lnTo>
                  <a:lnTo>
                    <a:pt x="1878" y="1020"/>
                  </a:lnTo>
                  <a:lnTo>
                    <a:pt x="1878" y="1014"/>
                  </a:lnTo>
                  <a:lnTo>
                    <a:pt x="1878" y="1008"/>
                  </a:lnTo>
                  <a:lnTo>
                    <a:pt x="1878" y="1002"/>
                  </a:lnTo>
                  <a:lnTo>
                    <a:pt x="1884" y="1002"/>
                  </a:lnTo>
                  <a:lnTo>
                    <a:pt x="1884" y="996"/>
                  </a:lnTo>
                  <a:lnTo>
                    <a:pt x="1884" y="990"/>
                  </a:lnTo>
                  <a:lnTo>
                    <a:pt x="1884" y="984"/>
                  </a:lnTo>
                  <a:lnTo>
                    <a:pt x="1890" y="978"/>
                  </a:lnTo>
                  <a:lnTo>
                    <a:pt x="1890" y="972"/>
                  </a:lnTo>
                  <a:lnTo>
                    <a:pt x="1890" y="966"/>
                  </a:lnTo>
                  <a:lnTo>
                    <a:pt x="1890" y="960"/>
                  </a:lnTo>
                  <a:lnTo>
                    <a:pt x="1896" y="960"/>
                  </a:lnTo>
                  <a:lnTo>
                    <a:pt x="1896" y="954"/>
                  </a:lnTo>
                  <a:lnTo>
                    <a:pt x="1896" y="948"/>
                  </a:lnTo>
                  <a:lnTo>
                    <a:pt x="1896" y="942"/>
                  </a:lnTo>
                  <a:lnTo>
                    <a:pt x="1902" y="936"/>
                  </a:lnTo>
                  <a:lnTo>
                    <a:pt x="1902" y="930"/>
                  </a:lnTo>
                  <a:lnTo>
                    <a:pt x="1902" y="924"/>
                  </a:lnTo>
                  <a:lnTo>
                    <a:pt x="1902" y="918"/>
                  </a:lnTo>
                  <a:lnTo>
                    <a:pt x="1908" y="918"/>
                  </a:lnTo>
                  <a:lnTo>
                    <a:pt x="1908" y="912"/>
                  </a:lnTo>
                  <a:lnTo>
                    <a:pt x="1908" y="906"/>
                  </a:lnTo>
                  <a:lnTo>
                    <a:pt x="1908" y="900"/>
                  </a:lnTo>
                  <a:lnTo>
                    <a:pt x="1914" y="894"/>
                  </a:lnTo>
                  <a:lnTo>
                    <a:pt x="1914" y="888"/>
                  </a:lnTo>
                  <a:lnTo>
                    <a:pt x="1914" y="882"/>
                  </a:lnTo>
                  <a:lnTo>
                    <a:pt x="1920" y="882"/>
                  </a:lnTo>
                  <a:lnTo>
                    <a:pt x="1920" y="876"/>
                  </a:lnTo>
                  <a:lnTo>
                    <a:pt x="1920" y="870"/>
                  </a:lnTo>
                  <a:lnTo>
                    <a:pt x="1926" y="870"/>
                  </a:lnTo>
                  <a:lnTo>
                    <a:pt x="1926" y="864"/>
                  </a:lnTo>
                  <a:lnTo>
                    <a:pt x="1932" y="864"/>
                  </a:lnTo>
                  <a:lnTo>
                    <a:pt x="1938" y="864"/>
                  </a:lnTo>
                  <a:lnTo>
                    <a:pt x="1938" y="870"/>
                  </a:lnTo>
                  <a:lnTo>
                    <a:pt x="1944" y="870"/>
                  </a:lnTo>
                  <a:lnTo>
                    <a:pt x="1944" y="876"/>
                  </a:lnTo>
                  <a:lnTo>
                    <a:pt x="1950" y="876"/>
                  </a:lnTo>
                  <a:lnTo>
                    <a:pt x="1950" y="882"/>
                  </a:lnTo>
                  <a:lnTo>
                    <a:pt x="1950" y="888"/>
                  </a:lnTo>
                  <a:lnTo>
                    <a:pt x="1956" y="888"/>
                  </a:lnTo>
                  <a:lnTo>
                    <a:pt x="1956" y="894"/>
                  </a:lnTo>
                  <a:lnTo>
                    <a:pt x="1956" y="900"/>
                  </a:lnTo>
                  <a:lnTo>
                    <a:pt x="1962" y="906"/>
                  </a:lnTo>
                  <a:lnTo>
                    <a:pt x="1962" y="912"/>
                  </a:lnTo>
                  <a:lnTo>
                    <a:pt x="1962" y="918"/>
                  </a:lnTo>
                  <a:lnTo>
                    <a:pt x="1962" y="924"/>
                  </a:lnTo>
                  <a:lnTo>
                    <a:pt x="1968" y="924"/>
                  </a:lnTo>
                  <a:lnTo>
                    <a:pt x="1968" y="930"/>
                  </a:lnTo>
                  <a:lnTo>
                    <a:pt x="1968" y="936"/>
                  </a:lnTo>
                  <a:lnTo>
                    <a:pt x="1968" y="942"/>
                  </a:lnTo>
                  <a:lnTo>
                    <a:pt x="1974" y="942"/>
                  </a:lnTo>
                  <a:lnTo>
                    <a:pt x="1974" y="948"/>
                  </a:lnTo>
                  <a:lnTo>
                    <a:pt x="1974" y="954"/>
                  </a:lnTo>
                  <a:lnTo>
                    <a:pt x="1974" y="960"/>
                  </a:lnTo>
                  <a:lnTo>
                    <a:pt x="1980" y="960"/>
                  </a:lnTo>
                  <a:lnTo>
                    <a:pt x="1980" y="966"/>
                  </a:lnTo>
                  <a:lnTo>
                    <a:pt x="1980" y="972"/>
                  </a:lnTo>
                  <a:lnTo>
                    <a:pt x="1980" y="978"/>
                  </a:lnTo>
                  <a:lnTo>
                    <a:pt x="1986" y="978"/>
                  </a:lnTo>
                  <a:lnTo>
                    <a:pt x="1986" y="984"/>
                  </a:lnTo>
                  <a:lnTo>
                    <a:pt x="1986" y="990"/>
                  </a:lnTo>
                  <a:lnTo>
                    <a:pt x="1986" y="996"/>
                  </a:lnTo>
                  <a:lnTo>
                    <a:pt x="1992" y="996"/>
                  </a:lnTo>
                  <a:lnTo>
                    <a:pt x="1992" y="1002"/>
                  </a:lnTo>
                  <a:lnTo>
                    <a:pt x="1992" y="1008"/>
                  </a:lnTo>
                  <a:lnTo>
                    <a:pt x="1992" y="1014"/>
                  </a:lnTo>
                  <a:lnTo>
                    <a:pt x="1998" y="1014"/>
                  </a:lnTo>
                  <a:lnTo>
                    <a:pt x="1998" y="1020"/>
                  </a:lnTo>
                  <a:lnTo>
                    <a:pt x="1998" y="1026"/>
                  </a:lnTo>
                  <a:lnTo>
                    <a:pt x="1998" y="1032"/>
                  </a:lnTo>
                  <a:lnTo>
                    <a:pt x="2004" y="1032"/>
                  </a:lnTo>
                  <a:lnTo>
                    <a:pt x="2004" y="1038"/>
                  </a:lnTo>
                  <a:lnTo>
                    <a:pt x="2004" y="1044"/>
                  </a:lnTo>
                  <a:lnTo>
                    <a:pt x="2004" y="1050"/>
                  </a:lnTo>
                  <a:lnTo>
                    <a:pt x="2010" y="1050"/>
                  </a:lnTo>
                  <a:lnTo>
                    <a:pt x="2010" y="1056"/>
                  </a:lnTo>
                  <a:lnTo>
                    <a:pt x="2010" y="1062"/>
                  </a:lnTo>
                  <a:lnTo>
                    <a:pt x="2010" y="1068"/>
                  </a:lnTo>
                  <a:lnTo>
                    <a:pt x="2016" y="1068"/>
                  </a:lnTo>
                  <a:lnTo>
                    <a:pt x="2016" y="1074"/>
                  </a:lnTo>
                  <a:lnTo>
                    <a:pt x="2016" y="1080"/>
                  </a:lnTo>
                  <a:lnTo>
                    <a:pt x="2022" y="1086"/>
                  </a:lnTo>
                  <a:lnTo>
                    <a:pt x="2022" y="1092"/>
                  </a:lnTo>
                  <a:lnTo>
                    <a:pt x="2022" y="1098"/>
                  </a:lnTo>
                  <a:lnTo>
                    <a:pt x="2028" y="1104"/>
                  </a:lnTo>
                  <a:lnTo>
                    <a:pt x="2028" y="1110"/>
                  </a:lnTo>
                  <a:lnTo>
                    <a:pt x="2028" y="1116"/>
                  </a:lnTo>
                  <a:lnTo>
                    <a:pt x="2034" y="1116"/>
                  </a:lnTo>
                  <a:lnTo>
                    <a:pt x="2034" y="1122"/>
                  </a:lnTo>
                  <a:lnTo>
                    <a:pt x="2034" y="1128"/>
                  </a:lnTo>
                  <a:lnTo>
                    <a:pt x="2034" y="1134"/>
                  </a:lnTo>
                  <a:lnTo>
                    <a:pt x="2040" y="1134"/>
                  </a:lnTo>
                  <a:lnTo>
                    <a:pt x="2040" y="1140"/>
                  </a:lnTo>
                  <a:lnTo>
                    <a:pt x="2040" y="1146"/>
                  </a:lnTo>
                  <a:lnTo>
                    <a:pt x="2040" y="1152"/>
                  </a:lnTo>
                  <a:lnTo>
                    <a:pt x="2046" y="1152"/>
                  </a:lnTo>
                  <a:lnTo>
                    <a:pt x="2046" y="1158"/>
                  </a:lnTo>
                  <a:lnTo>
                    <a:pt x="2046" y="1164"/>
                  </a:lnTo>
                  <a:lnTo>
                    <a:pt x="2052" y="1164"/>
                  </a:lnTo>
                  <a:lnTo>
                    <a:pt x="2052" y="1170"/>
                  </a:lnTo>
                  <a:lnTo>
                    <a:pt x="2052" y="1176"/>
                  </a:lnTo>
                  <a:lnTo>
                    <a:pt x="2052" y="1182"/>
                  </a:lnTo>
                  <a:lnTo>
                    <a:pt x="2058" y="1182"/>
                  </a:lnTo>
                  <a:lnTo>
                    <a:pt x="2058" y="1188"/>
                  </a:lnTo>
                  <a:lnTo>
                    <a:pt x="2058" y="1194"/>
                  </a:lnTo>
                  <a:lnTo>
                    <a:pt x="2064" y="1194"/>
                  </a:lnTo>
                  <a:lnTo>
                    <a:pt x="2064" y="1200"/>
                  </a:lnTo>
                  <a:lnTo>
                    <a:pt x="2064" y="1206"/>
                  </a:lnTo>
                  <a:lnTo>
                    <a:pt x="2064" y="1212"/>
                  </a:lnTo>
                  <a:lnTo>
                    <a:pt x="2070" y="1212"/>
                  </a:lnTo>
                  <a:lnTo>
                    <a:pt x="2070" y="1218"/>
                  </a:lnTo>
                  <a:lnTo>
                    <a:pt x="2070" y="1224"/>
                  </a:lnTo>
                  <a:lnTo>
                    <a:pt x="2076" y="1230"/>
                  </a:lnTo>
                  <a:lnTo>
                    <a:pt x="2076" y="1236"/>
                  </a:lnTo>
                  <a:lnTo>
                    <a:pt x="2076" y="1242"/>
                  </a:lnTo>
                  <a:lnTo>
                    <a:pt x="2082" y="1242"/>
                  </a:lnTo>
                  <a:lnTo>
                    <a:pt x="2082" y="1248"/>
                  </a:lnTo>
                  <a:lnTo>
                    <a:pt x="2082" y="1254"/>
                  </a:lnTo>
                  <a:lnTo>
                    <a:pt x="2088" y="1260"/>
                  </a:lnTo>
                  <a:lnTo>
                    <a:pt x="2088" y="1266"/>
                  </a:lnTo>
                  <a:lnTo>
                    <a:pt x="2088" y="1272"/>
                  </a:lnTo>
                  <a:lnTo>
                    <a:pt x="2094" y="1272"/>
                  </a:lnTo>
                  <a:lnTo>
                    <a:pt x="2094" y="1278"/>
                  </a:lnTo>
                  <a:lnTo>
                    <a:pt x="2094" y="1284"/>
                  </a:lnTo>
                  <a:lnTo>
                    <a:pt x="2100" y="1284"/>
                  </a:lnTo>
                  <a:lnTo>
                    <a:pt x="2100" y="1290"/>
                  </a:lnTo>
                  <a:lnTo>
                    <a:pt x="2100" y="1296"/>
                  </a:lnTo>
                  <a:lnTo>
                    <a:pt x="2106" y="1302"/>
                  </a:lnTo>
                  <a:lnTo>
                    <a:pt x="2106" y="1308"/>
                  </a:lnTo>
                  <a:lnTo>
                    <a:pt x="2106" y="1314"/>
                  </a:lnTo>
                  <a:lnTo>
                    <a:pt x="2112" y="1314"/>
                  </a:lnTo>
                  <a:lnTo>
                    <a:pt x="2112" y="1320"/>
                  </a:lnTo>
                  <a:lnTo>
                    <a:pt x="2112" y="1326"/>
                  </a:lnTo>
                  <a:lnTo>
                    <a:pt x="2118" y="1326"/>
                  </a:lnTo>
                  <a:lnTo>
                    <a:pt x="2118" y="1332"/>
                  </a:lnTo>
                  <a:lnTo>
                    <a:pt x="2118" y="1338"/>
                  </a:lnTo>
                  <a:lnTo>
                    <a:pt x="2124" y="1338"/>
                  </a:lnTo>
                  <a:lnTo>
                    <a:pt x="2124" y="1344"/>
                  </a:lnTo>
                  <a:lnTo>
                    <a:pt x="2124" y="1350"/>
                  </a:lnTo>
                  <a:lnTo>
                    <a:pt x="2130" y="1356"/>
                  </a:lnTo>
                  <a:lnTo>
                    <a:pt x="2130" y="1362"/>
                  </a:lnTo>
                  <a:lnTo>
                    <a:pt x="2130" y="1368"/>
                  </a:lnTo>
                  <a:lnTo>
                    <a:pt x="2136" y="1368"/>
                  </a:lnTo>
                  <a:lnTo>
                    <a:pt x="2136" y="1374"/>
                  </a:lnTo>
                  <a:lnTo>
                    <a:pt x="2136" y="1380"/>
                  </a:lnTo>
                  <a:lnTo>
                    <a:pt x="2142" y="1380"/>
                  </a:lnTo>
                  <a:lnTo>
                    <a:pt x="2142" y="1386"/>
                  </a:lnTo>
                  <a:lnTo>
                    <a:pt x="2142" y="1392"/>
                  </a:lnTo>
                  <a:lnTo>
                    <a:pt x="2148" y="1392"/>
                  </a:lnTo>
                  <a:lnTo>
                    <a:pt x="2148" y="1398"/>
                  </a:lnTo>
                  <a:lnTo>
                    <a:pt x="2148" y="1404"/>
                  </a:lnTo>
                  <a:lnTo>
                    <a:pt x="2154" y="1404"/>
                  </a:lnTo>
                  <a:lnTo>
                    <a:pt x="2154" y="1410"/>
                  </a:lnTo>
                  <a:lnTo>
                    <a:pt x="2154" y="1416"/>
                  </a:lnTo>
                  <a:lnTo>
                    <a:pt x="2160" y="1416"/>
                  </a:lnTo>
                  <a:lnTo>
                    <a:pt x="2160" y="1422"/>
                  </a:lnTo>
                  <a:lnTo>
                    <a:pt x="2160" y="1428"/>
                  </a:lnTo>
                  <a:lnTo>
                    <a:pt x="2166" y="1428"/>
                  </a:lnTo>
                  <a:lnTo>
                    <a:pt x="2166" y="1434"/>
                  </a:lnTo>
                  <a:lnTo>
                    <a:pt x="2166" y="1440"/>
                  </a:lnTo>
                  <a:lnTo>
                    <a:pt x="2172" y="1440"/>
                  </a:lnTo>
                  <a:lnTo>
                    <a:pt x="2172" y="1446"/>
                  </a:lnTo>
                  <a:lnTo>
                    <a:pt x="2172" y="1452"/>
                  </a:lnTo>
                  <a:lnTo>
                    <a:pt x="2178" y="1452"/>
                  </a:lnTo>
                  <a:lnTo>
                    <a:pt x="2178" y="1458"/>
                  </a:lnTo>
                  <a:lnTo>
                    <a:pt x="2184" y="1458"/>
                  </a:lnTo>
                  <a:lnTo>
                    <a:pt x="2184" y="1464"/>
                  </a:lnTo>
                  <a:lnTo>
                    <a:pt x="2190" y="1470"/>
                  </a:lnTo>
                  <a:lnTo>
                    <a:pt x="2196" y="1476"/>
                  </a:lnTo>
                  <a:lnTo>
                    <a:pt x="2202" y="1476"/>
                  </a:lnTo>
                  <a:lnTo>
                    <a:pt x="2202" y="1482"/>
                  </a:lnTo>
                  <a:lnTo>
                    <a:pt x="2208" y="1482"/>
                  </a:lnTo>
                  <a:lnTo>
                    <a:pt x="2214" y="1482"/>
                  </a:lnTo>
                  <a:lnTo>
                    <a:pt x="2214" y="1488"/>
                  </a:lnTo>
                  <a:lnTo>
                    <a:pt x="2220" y="1488"/>
                  </a:lnTo>
                  <a:lnTo>
                    <a:pt x="2220" y="1482"/>
                  </a:lnTo>
                  <a:lnTo>
                    <a:pt x="2226" y="1482"/>
                  </a:lnTo>
                  <a:lnTo>
                    <a:pt x="2232" y="1482"/>
                  </a:lnTo>
                  <a:lnTo>
                    <a:pt x="2238" y="1482"/>
                  </a:lnTo>
                  <a:lnTo>
                    <a:pt x="2244" y="1482"/>
                  </a:lnTo>
                  <a:lnTo>
                    <a:pt x="2250" y="1482"/>
                  </a:lnTo>
                  <a:lnTo>
                    <a:pt x="2250" y="1476"/>
                  </a:lnTo>
                  <a:lnTo>
                    <a:pt x="2256" y="1476"/>
                  </a:lnTo>
                  <a:lnTo>
                    <a:pt x="2262" y="1476"/>
                  </a:lnTo>
                  <a:lnTo>
                    <a:pt x="2268" y="1476"/>
                  </a:lnTo>
                  <a:lnTo>
                    <a:pt x="2274" y="1476"/>
                  </a:lnTo>
                  <a:lnTo>
                    <a:pt x="2280" y="1476"/>
                  </a:lnTo>
                  <a:lnTo>
                    <a:pt x="2280" y="1470"/>
                  </a:lnTo>
                  <a:lnTo>
                    <a:pt x="2286" y="1470"/>
                  </a:lnTo>
                  <a:lnTo>
                    <a:pt x="2292" y="1470"/>
                  </a:lnTo>
                  <a:lnTo>
                    <a:pt x="2298" y="1470"/>
                  </a:lnTo>
                  <a:lnTo>
                    <a:pt x="2304" y="1470"/>
                  </a:lnTo>
                  <a:lnTo>
                    <a:pt x="2310" y="1470"/>
                  </a:lnTo>
                  <a:lnTo>
                    <a:pt x="2310" y="1464"/>
                  </a:lnTo>
                  <a:lnTo>
                    <a:pt x="2316" y="1464"/>
                  </a:lnTo>
                  <a:lnTo>
                    <a:pt x="2322" y="1464"/>
                  </a:lnTo>
                  <a:lnTo>
                    <a:pt x="2328" y="1464"/>
                  </a:lnTo>
                  <a:lnTo>
                    <a:pt x="2334" y="1464"/>
                  </a:lnTo>
                  <a:lnTo>
                    <a:pt x="2334" y="1458"/>
                  </a:lnTo>
                  <a:lnTo>
                    <a:pt x="2340" y="1458"/>
                  </a:lnTo>
                  <a:lnTo>
                    <a:pt x="2346" y="1458"/>
                  </a:lnTo>
                  <a:lnTo>
                    <a:pt x="2352" y="1458"/>
                  </a:lnTo>
                  <a:lnTo>
                    <a:pt x="2358" y="1458"/>
                  </a:lnTo>
                  <a:lnTo>
                    <a:pt x="2358" y="1452"/>
                  </a:lnTo>
                  <a:lnTo>
                    <a:pt x="2364" y="1452"/>
                  </a:lnTo>
                  <a:lnTo>
                    <a:pt x="2370" y="1452"/>
                  </a:lnTo>
                  <a:lnTo>
                    <a:pt x="2376" y="1452"/>
                  </a:lnTo>
                  <a:lnTo>
                    <a:pt x="2382" y="1452"/>
                  </a:lnTo>
                  <a:lnTo>
                    <a:pt x="2382" y="1446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70" name="Rectangle 198"/>
            <p:cNvSpPr>
              <a:spLocks noChangeArrowheads="1"/>
            </p:cNvSpPr>
            <p:nvPr/>
          </p:nvSpPr>
          <p:spPr bwMode="auto">
            <a:xfrm>
              <a:off x="532" y="3340"/>
              <a:ext cx="33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FF0000"/>
                  </a:solidFill>
                  <a:latin typeface="Arial" charset="0"/>
                </a:rPr>
                <a:t>BETA_X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71" name="Freeform 199"/>
            <p:cNvSpPr>
              <a:spLocks/>
            </p:cNvSpPr>
            <p:nvPr/>
          </p:nvSpPr>
          <p:spPr bwMode="auto">
            <a:xfrm>
              <a:off x="304" y="1504"/>
              <a:ext cx="2382" cy="1818"/>
            </a:xfrm>
            <a:custGeom>
              <a:avLst/>
              <a:gdLst>
                <a:gd name="T0" fmla="*/ 36 w 2382"/>
                <a:gd name="T1" fmla="*/ 930 h 1818"/>
                <a:gd name="T2" fmla="*/ 72 w 2382"/>
                <a:gd name="T3" fmla="*/ 1068 h 1818"/>
                <a:gd name="T4" fmla="*/ 108 w 2382"/>
                <a:gd name="T5" fmla="*/ 1266 h 1818"/>
                <a:gd name="T6" fmla="*/ 150 w 2382"/>
                <a:gd name="T7" fmla="*/ 1326 h 1818"/>
                <a:gd name="T8" fmla="*/ 186 w 2382"/>
                <a:gd name="T9" fmla="*/ 1314 h 1818"/>
                <a:gd name="T10" fmla="*/ 222 w 2382"/>
                <a:gd name="T11" fmla="*/ 1296 h 1818"/>
                <a:gd name="T12" fmla="*/ 258 w 2382"/>
                <a:gd name="T13" fmla="*/ 1284 h 1818"/>
                <a:gd name="T14" fmla="*/ 300 w 2382"/>
                <a:gd name="T15" fmla="*/ 1290 h 1818"/>
                <a:gd name="T16" fmla="*/ 336 w 2382"/>
                <a:gd name="T17" fmla="*/ 1362 h 1818"/>
                <a:gd name="T18" fmla="*/ 372 w 2382"/>
                <a:gd name="T19" fmla="*/ 1482 h 1818"/>
                <a:gd name="T20" fmla="*/ 414 w 2382"/>
                <a:gd name="T21" fmla="*/ 1614 h 1818"/>
                <a:gd name="T22" fmla="*/ 450 w 2382"/>
                <a:gd name="T23" fmla="*/ 1710 h 1818"/>
                <a:gd name="T24" fmla="*/ 486 w 2382"/>
                <a:gd name="T25" fmla="*/ 1770 h 1818"/>
                <a:gd name="T26" fmla="*/ 528 w 2382"/>
                <a:gd name="T27" fmla="*/ 1806 h 1818"/>
                <a:gd name="T28" fmla="*/ 564 w 2382"/>
                <a:gd name="T29" fmla="*/ 1818 h 1818"/>
                <a:gd name="T30" fmla="*/ 600 w 2382"/>
                <a:gd name="T31" fmla="*/ 1806 h 1818"/>
                <a:gd name="T32" fmla="*/ 636 w 2382"/>
                <a:gd name="T33" fmla="*/ 1770 h 1818"/>
                <a:gd name="T34" fmla="*/ 678 w 2382"/>
                <a:gd name="T35" fmla="*/ 1728 h 1818"/>
                <a:gd name="T36" fmla="*/ 714 w 2382"/>
                <a:gd name="T37" fmla="*/ 1668 h 1818"/>
                <a:gd name="T38" fmla="*/ 750 w 2382"/>
                <a:gd name="T39" fmla="*/ 1590 h 1818"/>
                <a:gd name="T40" fmla="*/ 792 w 2382"/>
                <a:gd name="T41" fmla="*/ 1428 h 1818"/>
                <a:gd name="T42" fmla="*/ 828 w 2382"/>
                <a:gd name="T43" fmla="*/ 1092 h 1818"/>
                <a:gd name="T44" fmla="*/ 864 w 2382"/>
                <a:gd name="T45" fmla="*/ 660 h 1818"/>
                <a:gd name="T46" fmla="*/ 900 w 2382"/>
                <a:gd name="T47" fmla="*/ 258 h 1818"/>
                <a:gd name="T48" fmla="*/ 942 w 2382"/>
                <a:gd name="T49" fmla="*/ 30 h 1818"/>
                <a:gd name="T50" fmla="*/ 978 w 2382"/>
                <a:gd name="T51" fmla="*/ 24 h 1818"/>
                <a:gd name="T52" fmla="*/ 1014 w 2382"/>
                <a:gd name="T53" fmla="*/ 96 h 1818"/>
                <a:gd name="T54" fmla="*/ 1056 w 2382"/>
                <a:gd name="T55" fmla="*/ 156 h 1818"/>
                <a:gd name="T56" fmla="*/ 1092 w 2382"/>
                <a:gd name="T57" fmla="*/ 222 h 1818"/>
                <a:gd name="T58" fmla="*/ 1128 w 2382"/>
                <a:gd name="T59" fmla="*/ 282 h 1818"/>
                <a:gd name="T60" fmla="*/ 1164 w 2382"/>
                <a:gd name="T61" fmla="*/ 348 h 1818"/>
                <a:gd name="T62" fmla="*/ 1206 w 2382"/>
                <a:gd name="T63" fmla="*/ 408 h 1818"/>
                <a:gd name="T64" fmla="*/ 1242 w 2382"/>
                <a:gd name="T65" fmla="*/ 558 h 1818"/>
                <a:gd name="T66" fmla="*/ 1278 w 2382"/>
                <a:gd name="T67" fmla="*/ 852 h 1818"/>
                <a:gd name="T68" fmla="*/ 1320 w 2382"/>
                <a:gd name="T69" fmla="*/ 1218 h 1818"/>
                <a:gd name="T70" fmla="*/ 1356 w 2382"/>
                <a:gd name="T71" fmla="*/ 1530 h 1818"/>
                <a:gd name="T72" fmla="*/ 1392 w 2382"/>
                <a:gd name="T73" fmla="*/ 1722 h 1818"/>
                <a:gd name="T74" fmla="*/ 1428 w 2382"/>
                <a:gd name="T75" fmla="*/ 1800 h 1818"/>
                <a:gd name="T76" fmla="*/ 1470 w 2382"/>
                <a:gd name="T77" fmla="*/ 1818 h 1818"/>
                <a:gd name="T78" fmla="*/ 1506 w 2382"/>
                <a:gd name="T79" fmla="*/ 1776 h 1818"/>
                <a:gd name="T80" fmla="*/ 1542 w 2382"/>
                <a:gd name="T81" fmla="*/ 1674 h 1818"/>
                <a:gd name="T82" fmla="*/ 1584 w 2382"/>
                <a:gd name="T83" fmla="*/ 1518 h 1818"/>
                <a:gd name="T84" fmla="*/ 1620 w 2382"/>
                <a:gd name="T85" fmla="*/ 1308 h 1818"/>
                <a:gd name="T86" fmla="*/ 1656 w 2382"/>
                <a:gd name="T87" fmla="*/ 1068 h 1818"/>
                <a:gd name="T88" fmla="*/ 1698 w 2382"/>
                <a:gd name="T89" fmla="*/ 1026 h 1818"/>
                <a:gd name="T90" fmla="*/ 1734 w 2382"/>
                <a:gd name="T91" fmla="*/ 1110 h 1818"/>
                <a:gd name="T92" fmla="*/ 1770 w 2382"/>
                <a:gd name="T93" fmla="*/ 1188 h 1818"/>
                <a:gd name="T94" fmla="*/ 1806 w 2382"/>
                <a:gd name="T95" fmla="*/ 1266 h 1818"/>
                <a:gd name="T96" fmla="*/ 1848 w 2382"/>
                <a:gd name="T97" fmla="*/ 1332 h 1818"/>
                <a:gd name="T98" fmla="*/ 1884 w 2382"/>
                <a:gd name="T99" fmla="*/ 1398 h 1818"/>
                <a:gd name="T100" fmla="*/ 1920 w 2382"/>
                <a:gd name="T101" fmla="*/ 1452 h 1818"/>
                <a:gd name="T102" fmla="*/ 1962 w 2382"/>
                <a:gd name="T103" fmla="*/ 1440 h 1818"/>
                <a:gd name="T104" fmla="*/ 1998 w 2382"/>
                <a:gd name="T105" fmla="*/ 1380 h 1818"/>
                <a:gd name="T106" fmla="*/ 2034 w 2382"/>
                <a:gd name="T107" fmla="*/ 1326 h 1818"/>
                <a:gd name="T108" fmla="*/ 2070 w 2382"/>
                <a:gd name="T109" fmla="*/ 1260 h 1818"/>
                <a:gd name="T110" fmla="*/ 2112 w 2382"/>
                <a:gd name="T111" fmla="*/ 1194 h 1818"/>
                <a:gd name="T112" fmla="*/ 2148 w 2382"/>
                <a:gd name="T113" fmla="*/ 1122 h 1818"/>
                <a:gd name="T114" fmla="*/ 2184 w 2382"/>
                <a:gd name="T115" fmla="*/ 1062 h 1818"/>
                <a:gd name="T116" fmla="*/ 2226 w 2382"/>
                <a:gd name="T117" fmla="*/ 1110 h 1818"/>
                <a:gd name="T118" fmla="*/ 2262 w 2382"/>
                <a:gd name="T119" fmla="*/ 1218 h 1818"/>
                <a:gd name="T120" fmla="*/ 2298 w 2382"/>
                <a:gd name="T121" fmla="*/ 1320 h 1818"/>
                <a:gd name="T122" fmla="*/ 2334 w 2382"/>
                <a:gd name="T123" fmla="*/ 1410 h 1818"/>
                <a:gd name="T124" fmla="*/ 2376 w 2382"/>
                <a:gd name="T125" fmla="*/ 1488 h 18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382"/>
                <a:gd name="T190" fmla="*/ 0 h 1818"/>
                <a:gd name="T191" fmla="*/ 2382 w 2382"/>
                <a:gd name="T192" fmla="*/ 1818 h 181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382" h="1818">
                  <a:moveTo>
                    <a:pt x="0" y="894"/>
                  </a:moveTo>
                  <a:lnTo>
                    <a:pt x="0" y="894"/>
                  </a:lnTo>
                  <a:lnTo>
                    <a:pt x="0" y="888"/>
                  </a:lnTo>
                  <a:lnTo>
                    <a:pt x="6" y="888"/>
                  </a:lnTo>
                  <a:lnTo>
                    <a:pt x="6" y="894"/>
                  </a:lnTo>
                  <a:lnTo>
                    <a:pt x="12" y="894"/>
                  </a:lnTo>
                  <a:lnTo>
                    <a:pt x="12" y="900"/>
                  </a:lnTo>
                  <a:lnTo>
                    <a:pt x="18" y="900"/>
                  </a:lnTo>
                  <a:lnTo>
                    <a:pt x="18" y="906"/>
                  </a:lnTo>
                  <a:lnTo>
                    <a:pt x="24" y="906"/>
                  </a:lnTo>
                  <a:lnTo>
                    <a:pt x="24" y="912"/>
                  </a:lnTo>
                  <a:lnTo>
                    <a:pt x="30" y="918"/>
                  </a:lnTo>
                  <a:lnTo>
                    <a:pt x="30" y="924"/>
                  </a:lnTo>
                  <a:lnTo>
                    <a:pt x="30" y="930"/>
                  </a:lnTo>
                  <a:lnTo>
                    <a:pt x="36" y="930"/>
                  </a:lnTo>
                  <a:lnTo>
                    <a:pt x="36" y="936"/>
                  </a:lnTo>
                  <a:lnTo>
                    <a:pt x="36" y="942"/>
                  </a:lnTo>
                  <a:lnTo>
                    <a:pt x="42" y="942"/>
                  </a:lnTo>
                  <a:lnTo>
                    <a:pt x="42" y="948"/>
                  </a:lnTo>
                  <a:lnTo>
                    <a:pt x="42" y="954"/>
                  </a:lnTo>
                  <a:lnTo>
                    <a:pt x="42" y="960"/>
                  </a:lnTo>
                  <a:lnTo>
                    <a:pt x="48" y="960"/>
                  </a:lnTo>
                  <a:lnTo>
                    <a:pt x="48" y="966"/>
                  </a:lnTo>
                  <a:lnTo>
                    <a:pt x="48" y="972"/>
                  </a:lnTo>
                  <a:lnTo>
                    <a:pt x="48" y="978"/>
                  </a:lnTo>
                  <a:lnTo>
                    <a:pt x="54" y="984"/>
                  </a:lnTo>
                  <a:lnTo>
                    <a:pt x="54" y="990"/>
                  </a:lnTo>
                  <a:lnTo>
                    <a:pt x="54" y="996"/>
                  </a:lnTo>
                  <a:lnTo>
                    <a:pt x="54" y="1002"/>
                  </a:lnTo>
                  <a:lnTo>
                    <a:pt x="60" y="1002"/>
                  </a:lnTo>
                  <a:lnTo>
                    <a:pt x="60" y="1008"/>
                  </a:lnTo>
                  <a:lnTo>
                    <a:pt x="60" y="1014"/>
                  </a:lnTo>
                  <a:lnTo>
                    <a:pt x="60" y="1020"/>
                  </a:lnTo>
                  <a:lnTo>
                    <a:pt x="60" y="1026"/>
                  </a:lnTo>
                  <a:lnTo>
                    <a:pt x="66" y="1026"/>
                  </a:lnTo>
                  <a:lnTo>
                    <a:pt x="66" y="1032"/>
                  </a:lnTo>
                  <a:lnTo>
                    <a:pt x="66" y="1038"/>
                  </a:lnTo>
                  <a:lnTo>
                    <a:pt x="66" y="1044"/>
                  </a:lnTo>
                  <a:lnTo>
                    <a:pt x="66" y="1050"/>
                  </a:lnTo>
                  <a:lnTo>
                    <a:pt x="72" y="1056"/>
                  </a:lnTo>
                  <a:lnTo>
                    <a:pt x="72" y="1062"/>
                  </a:lnTo>
                  <a:lnTo>
                    <a:pt x="72" y="1068"/>
                  </a:lnTo>
                  <a:lnTo>
                    <a:pt x="72" y="1074"/>
                  </a:lnTo>
                  <a:lnTo>
                    <a:pt x="72" y="1080"/>
                  </a:lnTo>
                  <a:lnTo>
                    <a:pt x="78" y="1080"/>
                  </a:lnTo>
                  <a:lnTo>
                    <a:pt x="78" y="1086"/>
                  </a:lnTo>
                  <a:lnTo>
                    <a:pt x="78" y="1092"/>
                  </a:lnTo>
                  <a:lnTo>
                    <a:pt x="78" y="1098"/>
                  </a:lnTo>
                  <a:lnTo>
                    <a:pt x="78" y="1104"/>
                  </a:lnTo>
                  <a:lnTo>
                    <a:pt x="78" y="1110"/>
                  </a:lnTo>
                  <a:lnTo>
                    <a:pt x="84" y="1110"/>
                  </a:lnTo>
                  <a:lnTo>
                    <a:pt x="84" y="1116"/>
                  </a:lnTo>
                  <a:lnTo>
                    <a:pt x="84" y="1122"/>
                  </a:lnTo>
                  <a:lnTo>
                    <a:pt x="84" y="1128"/>
                  </a:lnTo>
                  <a:lnTo>
                    <a:pt x="84" y="1134"/>
                  </a:lnTo>
                  <a:lnTo>
                    <a:pt x="84" y="1140"/>
                  </a:lnTo>
                  <a:lnTo>
                    <a:pt x="90" y="1140"/>
                  </a:lnTo>
                  <a:lnTo>
                    <a:pt x="90" y="1146"/>
                  </a:lnTo>
                  <a:lnTo>
                    <a:pt x="90" y="1152"/>
                  </a:lnTo>
                  <a:lnTo>
                    <a:pt x="90" y="1158"/>
                  </a:lnTo>
                  <a:lnTo>
                    <a:pt x="90" y="1164"/>
                  </a:lnTo>
                  <a:lnTo>
                    <a:pt x="90" y="1170"/>
                  </a:lnTo>
                  <a:lnTo>
                    <a:pt x="96" y="1176"/>
                  </a:lnTo>
                  <a:lnTo>
                    <a:pt x="96" y="1182"/>
                  </a:lnTo>
                  <a:lnTo>
                    <a:pt x="96" y="1188"/>
                  </a:lnTo>
                  <a:lnTo>
                    <a:pt x="96" y="1194"/>
                  </a:lnTo>
                  <a:lnTo>
                    <a:pt x="96" y="1200"/>
                  </a:lnTo>
                  <a:lnTo>
                    <a:pt x="96" y="1206"/>
                  </a:lnTo>
                  <a:lnTo>
                    <a:pt x="102" y="1206"/>
                  </a:lnTo>
                  <a:lnTo>
                    <a:pt x="102" y="1212"/>
                  </a:lnTo>
                  <a:lnTo>
                    <a:pt x="102" y="1218"/>
                  </a:lnTo>
                  <a:lnTo>
                    <a:pt x="102" y="1224"/>
                  </a:lnTo>
                  <a:lnTo>
                    <a:pt x="102" y="1230"/>
                  </a:lnTo>
                  <a:lnTo>
                    <a:pt x="102" y="1236"/>
                  </a:lnTo>
                  <a:lnTo>
                    <a:pt x="108" y="1242"/>
                  </a:lnTo>
                  <a:lnTo>
                    <a:pt x="108" y="1248"/>
                  </a:lnTo>
                  <a:lnTo>
                    <a:pt x="108" y="1254"/>
                  </a:lnTo>
                  <a:lnTo>
                    <a:pt x="108" y="1260"/>
                  </a:lnTo>
                  <a:lnTo>
                    <a:pt x="108" y="1266"/>
                  </a:lnTo>
                  <a:lnTo>
                    <a:pt x="108" y="1272"/>
                  </a:lnTo>
                  <a:lnTo>
                    <a:pt x="114" y="1278"/>
                  </a:lnTo>
                  <a:lnTo>
                    <a:pt x="114" y="1284"/>
                  </a:lnTo>
                  <a:lnTo>
                    <a:pt x="114" y="1290"/>
                  </a:lnTo>
                  <a:lnTo>
                    <a:pt x="114" y="1296"/>
                  </a:lnTo>
                  <a:lnTo>
                    <a:pt x="114" y="1302"/>
                  </a:lnTo>
                  <a:lnTo>
                    <a:pt x="114" y="1308"/>
                  </a:lnTo>
                  <a:lnTo>
                    <a:pt x="120" y="1308"/>
                  </a:lnTo>
                  <a:lnTo>
                    <a:pt x="120" y="1314"/>
                  </a:lnTo>
                  <a:lnTo>
                    <a:pt x="120" y="1320"/>
                  </a:lnTo>
                  <a:lnTo>
                    <a:pt x="120" y="1326"/>
                  </a:lnTo>
                  <a:lnTo>
                    <a:pt x="120" y="1332"/>
                  </a:lnTo>
                  <a:lnTo>
                    <a:pt x="126" y="1332"/>
                  </a:lnTo>
                  <a:lnTo>
                    <a:pt x="132" y="1332"/>
                  </a:lnTo>
                  <a:lnTo>
                    <a:pt x="132" y="1326"/>
                  </a:lnTo>
                  <a:lnTo>
                    <a:pt x="138" y="1326"/>
                  </a:lnTo>
                  <a:lnTo>
                    <a:pt x="144" y="1326"/>
                  </a:lnTo>
                  <a:lnTo>
                    <a:pt x="150" y="1326"/>
                  </a:lnTo>
                  <a:lnTo>
                    <a:pt x="150" y="1320"/>
                  </a:lnTo>
                  <a:lnTo>
                    <a:pt x="156" y="1320"/>
                  </a:lnTo>
                  <a:lnTo>
                    <a:pt x="162" y="1320"/>
                  </a:lnTo>
                  <a:lnTo>
                    <a:pt x="168" y="1320"/>
                  </a:lnTo>
                  <a:lnTo>
                    <a:pt x="168" y="1314"/>
                  </a:lnTo>
                  <a:lnTo>
                    <a:pt x="174" y="1314"/>
                  </a:lnTo>
                  <a:lnTo>
                    <a:pt x="180" y="1314"/>
                  </a:lnTo>
                  <a:lnTo>
                    <a:pt x="186" y="1314"/>
                  </a:lnTo>
                  <a:lnTo>
                    <a:pt x="186" y="1308"/>
                  </a:lnTo>
                  <a:lnTo>
                    <a:pt x="192" y="1308"/>
                  </a:lnTo>
                  <a:lnTo>
                    <a:pt x="198" y="1308"/>
                  </a:lnTo>
                  <a:lnTo>
                    <a:pt x="204" y="1308"/>
                  </a:lnTo>
                  <a:lnTo>
                    <a:pt x="204" y="1302"/>
                  </a:lnTo>
                  <a:lnTo>
                    <a:pt x="210" y="1302"/>
                  </a:lnTo>
                  <a:lnTo>
                    <a:pt x="216" y="1302"/>
                  </a:lnTo>
                  <a:lnTo>
                    <a:pt x="222" y="1302"/>
                  </a:lnTo>
                  <a:lnTo>
                    <a:pt x="222" y="1296"/>
                  </a:lnTo>
                  <a:lnTo>
                    <a:pt x="228" y="1296"/>
                  </a:lnTo>
                  <a:lnTo>
                    <a:pt x="234" y="1296"/>
                  </a:lnTo>
                  <a:lnTo>
                    <a:pt x="240" y="1296"/>
                  </a:lnTo>
                  <a:lnTo>
                    <a:pt x="240" y="1290"/>
                  </a:lnTo>
                  <a:lnTo>
                    <a:pt x="246" y="1290"/>
                  </a:lnTo>
                  <a:lnTo>
                    <a:pt x="252" y="1290"/>
                  </a:lnTo>
                  <a:lnTo>
                    <a:pt x="258" y="1290"/>
                  </a:lnTo>
                  <a:lnTo>
                    <a:pt x="258" y="1284"/>
                  </a:lnTo>
                  <a:lnTo>
                    <a:pt x="264" y="1284"/>
                  </a:lnTo>
                  <a:lnTo>
                    <a:pt x="270" y="1284"/>
                  </a:lnTo>
                  <a:lnTo>
                    <a:pt x="276" y="1278"/>
                  </a:lnTo>
                  <a:lnTo>
                    <a:pt x="282" y="1278"/>
                  </a:lnTo>
                  <a:lnTo>
                    <a:pt x="282" y="1284"/>
                  </a:lnTo>
                  <a:lnTo>
                    <a:pt x="288" y="1284"/>
                  </a:lnTo>
                  <a:lnTo>
                    <a:pt x="294" y="1284"/>
                  </a:lnTo>
                  <a:lnTo>
                    <a:pt x="294" y="1290"/>
                  </a:lnTo>
                  <a:lnTo>
                    <a:pt x="300" y="1290"/>
                  </a:lnTo>
                  <a:lnTo>
                    <a:pt x="300" y="1296"/>
                  </a:lnTo>
                  <a:lnTo>
                    <a:pt x="306" y="1296"/>
                  </a:lnTo>
                  <a:lnTo>
                    <a:pt x="306" y="1302"/>
                  </a:lnTo>
                  <a:lnTo>
                    <a:pt x="312" y="1302"/>
                  </a:lnTo>
                  <a:lnTo>
                    <a:pt x="312" y="1308"/>
                  </a:lnTo>
                  <a:lnTo>
                    <a:pt x="312" y="1314"/>
                  </a:lnTo>
                  <a:lnTo>
                    <a:pt x="318" y="1314"/>
                  </a:lnTo>
                  <a:lnTo>
                    <a:pt x="318" y="1320"/>
                  </a:lnTo>
                  <a:lnTo>
                    <a:pt x="318" y="1326"/>
                  </a:lnTo>
                  <a:lnTo>
                    <a:pt x="324" y="1326"/>
                  </a:lnTo>
                  <a:lnTo>
                    <a:pt x="324" y="1332"/>
                  </a:lnTo>
                  <a:lnTo>
                    <a:pt x="324" y="1338"/>
                  </a:lnTo>
                  <a:lnTo>
                    <a:pt x="330" y="1338"/>
                  </a:lnTo>
                  <a:lnTo>
                    <a:pt x="330" y="1344"/>
                  </a:lnTo>
                  <a:lnTo>
                    <a:pt x="330" y="1350"/>
                  </a:lnTo>
                  <a:lnTo>
                    <a:pt x="336" y="1356"/>
                  </a:lnTo>
                  <a:lnTo>
                    <a:pt x="336" y="1362"/>
                  </a:lnTo>
                  <a:lnTo>
                    <a:pt x="336" y="1368"/>
                  </a:lnTo>
                  <a:lnTo>
                    <a:pt x="342" y="1368"/>
                  </a:lnTo>
                  <a:lnTo>
                    <a:pt x="342" y="1374"/>
                  </a:lnTo>
                  <a:lnTo>
                    <a:pt x="342" y="1380"/>
                  </a:lnTo>
                  <a:lnTo>
                    <a:pt x="342" y="1386"/>
                  </a:lnTo>
                  <a:lnTo>
                    <a:pt x="348" y="1386"/>
                  </a:lnTo>
                  <a:lnTo>
                    <a:pt x="348" y="1392"/>
                  </a:lnTo>
                  <a:lnTo>
                    <a:pt x="348" y="1398"/>
                  </a:lnTo>
                  <a:lnTo>
                    <a:pt x="348" y="1404"/>
                  </a:lnTo>
                  <a:lnTo>
                    <a:pt x="354" y="1404"/>
                  </a:lnTo>
                  <a:lnTo>
                    <a:pt x="354" y="1410"/>
                  </a:lnTo>
                  <a:lnTo>
                    <a:pt x="354" y="1416"/>
                  </a:lnTo>
                  <a:lnTo>
                    <a:pt x="354" y="1422"/>
                  </a:lnTo>
                  <a:lnTo>
                    <a:pt x="360" y="1422"/>
                  </a:lnTo>
                  <a:lnTo>
                    <a:pt x="360" y="1428"/>
                  </a:lnTo>
                  <a:lnTo>
                    <a:pt x="360" y="1434"/>
                  </a:lnTo>
                  <a:lnTo>
                    <a:pt x="360" y="1440"/>
                  </a:lnTo>
                  <a:lnTo>
                    <a:pt x="366" y="1446"/>
                  </a:lnTo>
                  <a:lnTo>
                    <a:pt x="366" y="1452"/>
                  </a:lnTo>
                  <a:lnTo>
                    <a:pt x="366" y="1458"/>
                  </a:lnTo>
                  <a:lnTo>
                    <a:pt x="366" y="1464"/>
                  </a:lnTo>
                  <a:lnTo>
                    <a:pt x="372" y="1464"/>
                  </a:lnTo>
                  <a:lnTo>
                    <a:pt x="372" y="1470"/>
                  </a:lnTo>
                  <a:lnTo>
                    <a:pt x="372" y="1476"/>
                  </a:lnTo>
                  <a:lnTo>
                    <a:pt x="372" y="1482"/>
                  </a:lnTo>
                  <a:lnTo>
                    <a:pt x="378" y="1488"/>
                  </a:lnTo>
                  <a:lnTo>
                    <a:pt x="378" y="1494"/>
                  </a:lnTo>
                  <a:lnTo>
                    <a:pt x="378" y="1500"/>
                  </a:lnTo>
                  <a:lnTo>
                    <a:pt x="378" y="1506"/>
                  </a:lnTo>
                  <a:lnTo>
                    <a:pt x="384" y="1506"/>
                  </a:lnTo>
                  <a:lnTo>
                    <a:pt x="384" y="1512"/>
                  </a:lnTo>
                  <a:lnTo>
                    <a:pt x="384" y="1518"/>
                  </a:lnTo>
                  <a:lnTo>
                    <a:pt x="384" y="1524"/>
                  </a:lnTo>
                  <a:lnTo>
                    <a:pt x="384" y="1530"/>
                  </a:lnTo>
                  <a:lnTo>
                    <a:pt x="390" y="1530"/>
                  </a:lnTo>
                  <a:lnTo>
                    <a:pt x="390" y="1536"/>
                  </a:lnTo>
                  <a:lnTo>
                    <a:pt x="390" y="1542"/>
                  </a:lnTo>
                  <a:lnTo>
                    <a:pt x="390" y="1548"/>
                  </a:lnTo>
                  <a:lnTo>
                    <a:pt x="396" y="1548"/>
                  </a:lnTo>
                  <a:lnTo>
                    <a:pt x="396" y="1554"/>
                  </a:lnTo>
                  <a:lnTo>
                    <a:pt x="396" y="1560"/>
                  </a:lnTo>
                  <a:lnTo>
                    <a:pt x="396" y="1566"/>
                  </a:lnTo>
                  <a:lnTo>
                    <a:pt x="396" y="1572"/>
                  </a:lnTo>
                  <a:lnTo>
                    <a:pt x="402" y="1572"/>
                  </a:lnTo>
                  <a:lnTo>
                    <a:pt x="402" y="1578"/>
                  </a:lnTo>
                  <a:lnTo>
                    <a:pt x="402" y="1584"/>
                  </a:lnTo>
                  <a:lnTo>
                    <a:pt x="402" y="1590"/>
                  </a:lnTo>
                  <a:lnTo>
                    <a:pt x="408" y="1590"/>
                  </a:lnTo>
                  <a:lnTo>
                    <a:pt x="408" y="1596"/>
                  </a:lnTo>
                  <a:lnTo>
                    <a:pt x="408" y="1602"/>
                  </a:lnTo>
                  <a:lnTo>
                    <a:pt x="408" y="1608"/>
                  </a:lnTo>
                  <a:lnTo>
                    <a:pt x="414" y="1608"/>
                  </a:lnTo>
                  <a:lnTo>
                    <a:pt x="414" y="1614"/>
                  </a:lnTo>
                  <a:lnTo>
                    <a:pt x="414" y="1620"/>
                  </a:lnTo>
                  <a:lnTo>
                    <a:pt x="414" y="1626"/>
                  </a:lnTo>
                  <a:lnTo>
                    <a:pt x="420" y="1626"/>
                  </a:lnTo>
                  <a:lnTo>
                    <a:pt x="420" y="1632"/>
                  </a:lnTo>
                  <a:lnTo>
                    <a:pt x="420" y="1638"/>
                  </a:lnTo>
                  <a:lnTo>
                    <a:pt x="420" y="1644"/>
                  </a:lnTo>
                  <a:lnTo>
                    <a:pt x="426" y="1644"/>
                  </a:lnTo>
                  <a:lnTo>
                    <a:pt x="426" y="1650"/>
                  </a:lnTo>
                  <a:lnTo>
                    <a:pt x="426" y="1656"/>
                  </a:lnTo>
                  <a:lnTo>
                    <a:pt x="426" y="1662"/>
                  </a:lnTo>
                  <a:lnTo>
                    <a:pt x="432" y="1662"/>
                  </a:lnTo>
                  <a:lnTo>
                    <a:pt x="432" y="1668"/>
                  </a:lnTo>
                  <a:lnTo>
                    <a:pt x="432" y="1674"/>
                  </a:lnTo>
                  <a:lnTo>
                    <a:pt x="438" y="1674"/>
                  </a:lnTo>
                  <a:lnTo>
                    <a:pt x="438" y="1680"/>
                  </a:lnTo>
                  <a:lnTo>
                    <a:pt x="438" y="1686"/>
                  </a:lnTo>
                  <a:lnTo>
                    <a:pt x="438" y="1692"/>
                  </a:lnTo>
                  <a:lnTo>
                    <a:pt x="444" y="1692"/>
                  </a:lnTo>
                  <a:lnTo>
                    <a:pt x="444" y="1698"/>
                  </a:lnTo>
                  <a:lnTo>
                    <a:pt x="444" y="1704"/>
                  </a:lnTo>
                  <a:lnTo>
                    <a:pt x="450" y="1704"/>
                  </a:lnTo>
                  <a:lnTo>
                    <a:pt x="450" y="1710"/>
                  </a:lnTo>
                  <a:lnTo>
                    <a:pt x="450" y="1716"/>
                  </a:lnTo>
                  <a:lnTo>
                    <a:pt x="456" y="1716"/>
                  </a:lnTo>
                  <a:lnTo>
                    <a:pt x="456" y="1722"/>
                  </a:lnTo>
                  <a:lnTo>
                    <a:pt x="456" y="1728"/>
                  </a:lnTo>
                  <a:lnTo>
                    <a:pt x="462" y="1728"/>
                  </a:lnTo>
                  <a:lnTo>
                    <a:pt x="462" y="1734"/>
                  </a:lnTo>
                  <a:lnTo>
                    <a:pt x="462" y="1740"/>
                  </a:lnTo>
                  <a:lnTo>
                    <a:pt x="468" y="1740"/>
                  </a:lnTo>
                  <a:lnTo>
                    <a:pt x="468" y="1746"/>
                  </a:lnTo>
                  <a:lnTo>
                    <a:pt x="468" y="1752"/>
                  </a:lnTo>
                  <a:lnTo>
                    <a:pt x="474" y="1752"/>
                  </a:lnTo>
                  <a:lnTo>
                    <a:pt x="474" y="1758"/>
                  </a:lnTo>
                  <a:lnTo>
                    <a:pt x="480" y="1758"/>
                  </a:lnTo>
                  <a:lnTo>
                    <a:pt x="480" y="1764"/>
                  </a:lnTo>
                  <a:lnTo>
                    <a:pt x="486" y="1770"/>
                  </a:lnTo>
                  <a:lnTo>
                    <a:pt x="486" y="1776"/>
                  </a:lnTo>
                  <a:lnTo>
                    <a:pt x="492" y="1776"/>
                  </a:lnTo>
                  <a:lnTo>
                    <a:pt x="492" y="1782"/>
                  </a:lnTo>
                  <a:lnTo>
                    <a:pt x="498" y="1782"/>
                  </a:lnTo>
                  <a:lnTo>
                    <a:pt x="498" y="1788"/>
                  </a:lnTo>
                  <a:lnTo>
                    <a:pt x="504" y="1788"/>
                  </a:lnTo>
                  <a:lnTo>
                    <a:pt x="504" y="1794"/>
                  </a:lnTo>
                  <a:lnTo>
                    <a:pt x="510" y="1794"/>
                  </a:lnTo>
                  <a:lnTo>
                    <a:pt x="516" y="1794"/>
                  </a:lnTo>
                  <a:lnTo>
                    <a:pt x="516" y="1800"/>
                  </a:lnTo>
                  <a:lnTo>
                    <a:pt x="522" y="1800"/>
                  </a:lnTo>
                  <a:lnTo>
                    <a:pt x="522" y="1806"/>
                  </a:lnTo>
                  <a:lnTo>
                    <a:pt x="528" y="1806"/>
                  </a:lnTo>
                  <a:lnTo>
                    <a:pt x="534" y="1806"/>
                  </a:lnTo>
                  <a:lnTo>
                    <a:pt x="534" y="1812"/>
                  </a:lnTo>
                  <a:lnTo>
                    <a:pt x="540" y="1812"/>
                  </a:lnTo>
                  <a:lnTo>
                    <a:pt x="546" y="1812"/>
                  </a:lnTo>
                  <a:lnTo>
                    <a:pt x="552" y="1812"/>
                  </a:lnTo>
                  <a:lnTo>
                    <a:pt x="558" y="1812"/>
                  </a:lnTo>
                  <a:lnTo>
                    <a:pt x="558" y="1818"/>
                  </a:lnTo>
                  <a:lnTo>
                    <a:pt x="564" y="1818"/>
                  </a:lnTo>
                  <a:lnTo>
                    <a:pt x="570" y="1818"/>
                  </a:lnTo>
                  <a:lnTo>
                    <a:pt x="570" y="1812"/>
                  </a:lnTo>
                  <a:lnTo>
                    <a:pt x="576" y="1812"/>
                  </a:lnTo>
                  <a:lnTo>
                    <a:pt x="582" y="1812"/>
                  </a:lnTo>
                  <a:lnTo>
                    <a:pt x="588" y="1812"/>
                  </a:lnTo>
                  <a:lnTo>
                    <a:pt x="594" y="1812"/>
                  </a:lnTo>
                  <a:lnTo>
                    <a:pt x="594" y="1806"/>
                  </a:lnTo>
                  <a:lnTo>
                    <a:pt x="600" y="1806"/>
                  </a:lnTo>
                  <a:lnTo>
                    <a:pt x="606" y="1806"/>
                  </a:lnTo>
                  <a:lnTo>
                    <a:pt x="606" y="1800"/>
                  </a:lnTo>
                  <a:lnTo>
                    <a:pt x="612" y="1800"/>
                  </a:lnTo>
                  <a:lnTo>
                    <a:pt x="612" y="1794"/>
                  </a:lnTo>
                  <a:lnTo>
                    <a:pt x="618" y="1794"/>
                  </a:lnTo>
                  <a:lnTo>
                    <a:pt x="618" y="1788"/>
                  </a:lnTo>
                  <a:lnTo>
                    <a:pt x="624" y="1788"/>
                  </a:lnTo>
                  <a:lnTo>
                    <a:pt x="624" y="1782"/>
                  </a:lnTo>
                  <a:lnTo>
                    <a:pt x="630" y="1782"/>
                  </a:lnTo>
                  <a:lnTo>
                    <a:pt x="630" y="1776"/>
                  </a:lnTo>
                  <a:lnTo>
                    <a:pt x="636" y="1776"/>
                  </a:lnTo>
                  <a:lnTo>
                    <a:pt x="636" y="1770"/>
                  </a:lnTo>
                  <a:lnTo>
                    <a:pt x="642" y="1770"/>
                  </a:lnTo>
                  <a:lnTo>
                    <a:pt x="642" y="1764"/>
                  </a:lnTo>
                  <a:lnTo>
                    <a:pt x="648" y="1764"/>
                  </a:lnTo>
                  <a:lnTo>
                    <a:pt x="648" y="1758"/>
                  </a:lnTo>
                  <a:lnTo>
                    <a:pt x="654" y="1758"/>
                  </a:lnTo>
                  <a:lnTo>
                    <a:pt x="654" y="1752"/>
                  </a:lnTo>
                  <a:lnTo>
                    <a:pt x="660" y="1752"/>
                  </a:lnTo>
                  <a:lnTo>
                    <a:pt x="660" y="1746"/>
                  </a:lnTo>
                  <a:lnTo>
                    <a:pt x="666" y="1746"/>
                  </a:lnTo>
                  <a:lnTo>
                    <a:pt x="666" y="1740"/>
                  </a:lnTo>
                  <a:lnTo>
                    <a:pt x="666" y="1734"/>
                  </a:lnTo>
                  <a:lnTo>
                    <a:pt x="672" y="1734"/>
                  </a:lnTo>
                  <a:lnTo>
                    <a:pt x="672" y="1728"/>
                  </a:lnTo>
                  <a:lnTo>
                    <a:pt x="678" y="1728"/>
                  </a:lnTo>
                  <a:lnTo>
                    <a:pt x="678" y="1722"/>
                  </a:lnTo>
                  <a:lnTo>
                    <a:pt x="684" y="1716"/>
                  </a:lnTo>
                  <a:lnTo>
                    <a:pt x="684" y="1710"/>
                  </a:lnTo>
                  <a:lnTo>
                    <a:pt x="690" y="1710"/>
                  </a:lnTo>
                  <a:lnTo>
                    <a:pt x="690" y="1704"/>
                  </a:lnTo>
                  <a:lnTo>
                    <a:pt x="696" y="1704"/>
                  </a:lnTo>
                  <a:lnTo>
                    <a:pt x="696" y="1698"/>
                  </a:lnTo>
                  <a:lnTo>
                    <a:pt x="696" y="1692"/>
                  </a:lnTo>
                  <a:lnTo>
                    <a:pt x="702" y="1692"/>
                  </a:lnTo>
                  <a:lnTo>
                    <a:pt x="702" y="1686"/>
                  </a:lnTo>
                  <a:lnTo>
                    <a:pt x="702" y="1680"/>
                  </a:lnTo>
                  <a:lnTo>
                    <a:pt x="708" y="1680"/>
                  </a:lnTo>
                  <a:lnTo>
                    <a:pt x="708" y="1674"/>
                  </a:lnTo>
                  <a:lnTo>
                    <a:pt x="714" y="1674"/>
                  </a:lnTo>
                  <a:lnTo>
                    <a:pt x="714" y="1668"/>
                  </a:lnTo>
                  <a:lnTo>
                    <a:pt x="714" y="1662"/>
                  </a:lnTo>
                  <a:lnTo>
                    <a:pt x="720" y="1662"/>
                  </a:lnTo>
                  <a:lnTo>
                    <a:pt x="720" y="1656"/>
                  </a:lnTo>
                  <a:lnTo>
                    <a:pt x="720" y="1650"/>
                  </a:lnTo>
                  <a:lnTo>
                    <a:pt x="726" y="1650"/>
                  </a:lnTo>
                  <a:lnTo>
                    <a:pt x="726" y="1644"/>
                  </a:lnTo>
                  <a:lnTo>
                    <a:pt x="726" y="1638"/>
                  </a:lnTo>
                  <a:lnTo>
                    <a:pt x="732" y="1638"/>
                  </a:lnTo>
                  <a:lnTo>
                    <a:pt x="732" y="1632"/>
                  </a:lnTo>
                  <a:lnTo>
                    <a:pt x="732" y="1626"/>
                  </a:lnTo>
                  <a:lnTo>
                    <a:pt x="738" y="1626"/>
                  </a:lnTo>
                  <a:lnTo>
                    <a:pt x="738" y="1620"/>
                  </a:lnTo>
                  <a:lnTo>
                    <a:pt x="738" y="1614"/>
                  </a:lnTo>
                  <a:lnTo>
                    <a:pt x="744" y="1614"/>
                  </a:lnTo>
                  <a:lnTo>
                    <a:pt x="744" y="1608"/>
                  </a:lnTo>
                  <a:lnTo>
                    <a:pt x="744" y="1602"/>
                  </a:lnTo>
                  <a:lnTo>
                    <a:pt x="750" y="1602"/>
                  </a:lnTo>
                  <a:lnTo>
                    <a:pt x="750" y="1596"/>
                  </a:lnTo>
                  <a:lnTo>
                    <a:pt x="750" y="1590"/>
                  </a:lnTo>
                  <a:lnTo>
                    <a:pt x="756" y="1584"/>
                  </a:lnTo>
                  <a:lnTo>
                    <a:pt x="756" y="1578"/>
                  </a:lnTo>
                  <a:lnTo>
                    <a:pt x="756" y="1572"/>
                  </a:lnTo>
                  <a:lnTo>
                    <a:pt x="762" y="1572"/>
                  </a:lnTo>
                  <a:lnTo>
                    <a:pt x="762" y="1566"/>
                  </a:lnTo>
                  <a:lnTo>
                    <a:pt x="762" y="1560"/>
                  </a:lnTo>
                  <a:lnTo>
                    <a:pt x="762" y="1554"/>
                  </a:lnTo>
                  <a:lnTo>
                    <a:pt x="762" y="1548"/>
                  </a:lnTo>
                  <a:lnTo>
                    <a:pt x="768" y="1548"/>
                  </a:lnTo>
                  <a:lnTo>
                    <a:pt x="768" y="1542"/>
                  </a:lnTo>
                  <a:lnTo>
                    <a:pt x="768" y="1536"/>
                  </a:lnTo>
                  <a:lnTo>
                    <a:pt x="768" y="1530"/>
                  </a:lnTo>
                  <a:lnTo>
                    <a:pt x="768" y="1524"/>
                  </a:lnTo>
                  <a:lnTo>
                    <a:pt x="774" y="1524"/>
                  </a:lnTo>
                  <a:lnTo>
                    <a:pt x="774" y="1518"/>
                  </a:lnTo>
                  <a:lnTo>
                    <a:pt x="774" y="1512"/>
                  </a:lnTo>
                  <a:lnTo>
                    <a:pt x="774" y="1506"/>
                  </a:lnTo>
                  <a:lnTo>
                    <a:pt x="774" y="1500"/>
                  </a:lnTo>
                  <a:lnTo>
                    <a:pt x="780" y="1494"/>
                  </a:lnTo>
                  <a:lnTo>
                    <a:pt x="780" y="1488"/>
                  </a:lnTo>
                  <a:lnTo>
                    <a:pt x="780" y="1482"/>
                  </a:lnTo>
                  <a:lnTo>
                    <a:pt x="780" y="1476"/>
                  </a:lnTo>
                  <a:lnTo>
                    <a:pt x="780" y="1470"/>
                  </a:lnTo>
                  <a:lnTo>
                    <a:pt x="786" y="1464"/>
                  </a:lnTo>
                  <a:lnTo>
                    <a:pt x="786" y="1458"/>
                  </a:lnTo>
                  <a:lnTo>
                    <a:pt x="786" y="1452"/>
                  </a:lnTo>
                  <a:lnTo>
                    <a:pt x="786" y="1446"/>
                  </a:lnTo>
                  <a:lnTo>
                    <a:pt x="786" y="1440"/>
                  </a:lnTo>
                  <a:lnTo>
                    <a:pt x="786" y="1434"/>
                  </a:lnTo>
                  <a:lnTo>
                    <a:pt x="786" y="1428"/>
                  </a:lnTo>
                  <a:lnTo>
                    <a:pt x="792" y="1428"/>
                  </a:lnTo>
                  <a:lnTo>
                    <a:pt x="792" y="1422"/>
                  </a:lnTo>
                  <a:lnTo>
                    <a:pt x="792" y="1416"/>
                  </a:lnTo>
                  <a:lnTo>
                    <a:pt x="792" y="1410"/>
                  </a:lnTo>
                  <a:lnTo>
                    <a:pt x="792" y="1404"/>
                  </a:lnTo>
                  <a:lnTo>
                    <a:pt x="792" y="1398"/>
                  </a:lnTo>
                  <a:lnTo>
                    <a:pt x="792" y="1392"/>
                  </a:lnTo>
                  <a:lnTo>
                    <a:pt x="792" y="1386"/>
                  </a:lnTo>
                  <a:lnTo>
                    <a:pt x="798" y="1380"/>
                  </a:lnTo>
                  <a:lnTo>
                    <a:pt x="798" y="1374"/>
                  </a:lnTo>
                  <a:lnTo>
                    <a:pt x="798" y="1368"/>
                  </a:lnTo>
                  <a:lnTo>
                    <a:pt x="798" y="1362"/>
                  </a:lnTo>
                  <a:lnTo>
                    <a:pt x="798" y="1356"/>
                  </a:lnTo>
                  <a:lnTo>
                    <a:pt x="798" y="1350"/>
                  </a:lnTo>
                  <a:lnTo>
                    <a:pt x="798" y="1344"/>
                  </a:lnTo>
                  <a:lnTo>
                    <a:pt x="798" y="1338"/>
                  </a:lnTo>
                  <a:lnTo>
                    <a:pt x="804" y="1338"/>
                  </a:lnTo>
                  <a:lnTo>
                    <a:pt x="804" y="1332"/>
                  </a:lnTo>
                  <a:lnTo>
                    <a:pt x="804" y="1326"/>
                  </a:lnTo>
                  <a:lnTo>
                    <a:pt x="804" y="1320"/>
                  </a:lnTo>
                  <a:lnTo>
                    <a:pt x="804" y="1314"/>
                  </a:lnTo>
                  <a:lnTo>
                    <a:pt x="804" y="1308"/>
                  </a:lnTo>
                  <a:lnTo>
                    <a:pt x="804" y="1302"/>
                  </a:lnTo>
                  <a:lnTo>
                    <a:pt x="804" y="1296"/>
                  </a:lnTo>
                  <a:lnTo>
                    <a:pt x="804" y="1290"/>
                  </a:lnTo>
                  <a:lnTo>
                    <a:pt x="804" y="1284"/>
                  </a:lnTo>
                  <a:lnTo>
                    <a:pt x="810" y="1284"/>
                  </a:lnTo>
                  <a:lnTo>
                    <a:pt x="810" y="1278"/>
                  </a:lnTo>
                  <a:lnTo>
                    <a:pt x="810" y="1272"/>
                  </a:lnTo>
                  <a:lnTo>
                    <a:pt x="810" y="1266"/>
                  </a:lnTo>
                  <a:lnTo>
                    <a:pt x="810" y="1260"/>
                  </a:lnTo>
                  <a:lnTo>
                    <a:pt x="810" y="1254"/>
                  </a:lnTo>
                  <a:lnTo>
                    <a:pt x="810" y="1248"/>
                  </a:lnTo>
                  <a:lnTo>
                    <a:pt x="810" y="1242"/>
                  </a:lnTo>
                  <a:lnTo>
                    <a:pt x="810" y="1236"/>
                  </a:lnTo>
                  <a:lnTo>
                    <a:pt x="816" y="1230"/>
                  </a:lnTo>
                  <a:lnTo>
                    <a:pt x="816" y="1224"/>
                  </a:lnTo>
                  <a:lnTo>
                    <a:pt x="816" y="1218"/>
                  </a:lnTo>
                  <a:lnTo>
                    <a:pt x="816" y="1212"/>
                  </a:lnTo>
                  <a:lnTo>
                    <a:pt x="816" y="1206"/>
                  </a:lnTo>
                  <a:lnTo>
                    <a:pt x="816" y="1200"/>
                  </a:lnTo>
                  <a:lnTo>
                    <a:pt x="816" y="1194"/>
                  </a:lnTo>
                  <a:lnTo>
                    <a:pt x="816" y="1188"/>
                  </a:lnTo>
                  <a:lnTo>
                    <a:pt x="816" y="1182"/>
                  </a:lnTo>
                  <a:lnTo>
                    <a:pt x="816" y="1176"/>
                  </a:lnTo>
                  <a:lnTo>
                    <a:pt x="822" y="1170"/>
                  </a:lnTo>
                  <a:lnTo>
                    <a:pt x="822" y="1164"/>
                  </a:lnTo>
                  <a:lnTo>
                    <a:pt x="822" y="1158"/>
                  </a:lnTo>
                  <a:lnTo>
                    <a:pt x="822" y="1152"/>
                  </a:lnTo>
                  <a:lnTo>
                    <a:pt x="822" y="1146"/>
                  </a:lnTo>
                  <a:lnTo>
                    <a:pt x="822" y="1140"/>
                  </a:lnTo>
                  <a:lnTo>
                    <a:pt x="822" y="1134"/>
                  </a:lnTo>
                  <a:lnTo>
                    <a:pt x="822" y="1128"/>
                  </a:lnTo>
                  <a:lnTo>
                    <a:pt x="822" y="1122"/>
                  </a:lnTo>
                  <a:lnTo>
                    <a:pt x="822" y="1116"/>
                  </a:lnTo>
                  <a:lnTo>
                    <a:pt x="828" y="1116"/>
                  </a:lnTo>
                  <a:lnTo>
                    <a:pt x="828" y="1110"/>
                  </a:lnTo>
                  <a:lnTo>
                    <a:pt x="828" y="1104"/>
                  </a:lnTo>
                  <a:lnTo>
                    <a:pt x="828" y="1098"/>
                  </a:lnTo>
                  <a:lnTo>
                    <a:pt x="828" y="1092"/>
                  </a:lnTo>
                  <a:lnTo>
                    <a:pt x="828" y="1086"/>
                  </a:lnTo>
                  <a:lnTo>
                    <a:pt x="828" y="1080"/>
                  </a:lnTo>
                  <a:lnTo>
                    <a:pt x="828" y="1074"/>
                  </a:lnTo>
                  <a:lnTo>
                    <a:pt x="828" y="1068"/>
                  </a:lnTo>
                  <a:lnTo>
                    <a:pt x="828" y="1062"/>
                  </a:lnTo>
                  <a:lnTo>
                    <a:pt x="828" y="1056"/>
                  </a:lnTo>
                  <a:lnTo>
                    <a:pt x="834" y="1050"/>
                  </a:lnTo>
                  <a:lnTo>
                    <a:pt x="834" y="1044"/>
                  </a:lnTo>
                  <a:lnTo>
                    <a:pt x="834" y="1038"/>
                  </a:lnTo>
                  <a:lnTo>
                    <a:pt x="834" y="1032"/>
                  </a:lnTo>
                  <a:lnTo>
                    <a:pt x="834" y="1026"/>
                  </a:lnTo>
                  <a:lnTo>
                    <a:pt x="834" y="1020"/>
                  </a:lnTo>
                  <a:lnTo>
                    <a:pt x="834" y="1014"/>
                  </a:lnTo>
                  <a:lnTo>
                    <a:pt x="834" y="1008"/>
                  </a:lnTo>
                  <a:lnTo>
                    <a:pt x="834" y="1002"/>
                  </a:lnTo>
                  <a:lnTo>
                    <a:pt x="834" y="996"/>
                  </a:lnTo>
                  <a:lnTo>
                    <a:pt x="834" y="990"/>
                  </a:lnTo>
                  <a:lnTo>
                    <a:pt x="840" y="984"/>
                  </a:lnTo>
                  <a:lnTo>
                    <a:pt x="840" y="978"/>
                  </a:lnTo>
                  <a:lnTo>
                    <a:pt x="840" y="972"/>
                  </a:lnTo>
                  <a:lnTo>
                    <a:pt x="840" y="966"/>
                  </a:lnTo>
                  <a:lnTo>
                    <a:pt x="840" y="960"/>
                  </a:lnTo>
                  <a:lnTo>
                    <a:pt x="840" y="954"/>
                  </a:lnTo>
                  <a:lnTo>
                    <a:pt x="840" y="948"/>
                  </a:lnTo>
                  <a:lnTo>
                    <a:pt x="840" y="942"/>
                  </a:lnTo>
                  <a:lnTo>
                    <a:pt x="840" y="936"/>
                  </a:lnTo>
                  <a:lnTo>
                    <a:pt x="840" y="930"/>
                  </a:lnTo>
                  <a:lnTo>
                    <a:pt x="840" y="924"/>
                  </a:lnTo>
                  <a:lnTo>
                    <a:pt x="846" y="918"/>
                  </a:lnTo>
                  <a:lnTo>
                    <a:pt x="846" y="912"/>
                  </a:lnTo>
                  <a:lnTo>
                    <a:pt x="846" y="906"/>
                  </a:lnTo>
                  <a:lnTo>
                    <a:pt x="846" y="900"/>
                  </a:lnTo>
                  <a:lnTo>
                    <a:pt x="846" y="894"/>
                  </a:lnTo>
                  <a:lnTo>
                    <a:pt x="846" y="888"/>
                  </a:lnTo>
                  <a:lnTo>
                    <a:pt x="846" y="882"/>
                  </a:lnTo>
                  <a:lnTo>
                    <a:pt x="846" y="876"/>
                  </a:lnTo>
                  <a:lnTo>
                    <a:pt x="846" y="870"/>
                  </a:lnTo>
                  <a:lnTo>
                    <a:pt x="846" y="864"/>
                  </a:lnTo>
                  <a:lnTo>
                    <a:pt x="846" y="858"/>
                  </a:lnTo>
                  <a:lnTo>
                    <a:pt x="846" y="852"/>
                  </a:lnTo>
                  <a:lnTo>
                    <a:pt x="852" y="846"/>
                  </a:lnTo>
                  <a:lnTo>
                    <a:pt x="852" y="840"/>
                  </a:lnTo>
                  <a:lnTo>
                    <a:pt x="852" y="834"/>
                  </a:lnTo>
                  <a:lnTo>
                    <a:pt x="852" y="828"/>
                  </a:lnTo>
                  <a:lnTo>
                    <a:pt x="852" y="822"/>
                  </a:lnTo>
                  <a:lnTo>
                    <a:pt x="852" y="816"/>
                  </a:lnTo>
                  <a:lnTo>
                    <a:pt x="852" y="810"/>
                  </a:lnTo>
                  <a:lnTo>
                    <a:pt x="852" y="804"/>
                  </a:lnTo>
                  <a:lnTo>
                    <a:pt x="852" y="798"/>
                  </a:lnTo>
                  <a:lnTo>
                    <a:pt x="852" y="792"/>
                  </a:lnTo>
                  <a:lnTo>
                    <a:pt x="852" y="786"/>
                  </a:lnTo>
                  <a:lnTo>
                    <a:pt x="852" y="780"/>
                  </a:lnTo>
                  <a:lnTo>
                    <a:pt x="858" y="774"/>
                  </a:lnTo>
                  <a:lnTo>
                    <a:pt x="858" y="768"/>
                  </a:lnTo>
                  <a:lnTo>
                    <a:pt x="858" y="762"/>
                  </a:lnTo>
                  <a:lnTo>
                    <a:pt x="858" y="756"/>
                  </a:lnTo>
                  <a:lnTo>
                    <a:pt x="858" y="750"/>
                  </a:lnTo>
                  <a:lnTo>
                    <a:pt x="858" y="744"/>
                  </a:lnTo>
                  <a:lnTo>
                    <a:pt x="858" y="738"/>
                  </a:lnTo>
                  <a:lnTo>
                    <a:pt x="858" y="732"/>
                  </a:lnTo>
                  <a:lnTo>
                    <a:pt x="858" y="726"/>
                  </a:lnTo>
                  <a:lnTo>
                    <a:pt x="858" y="720"/>
                  </a:lnTo>
                  <a:lnTo>
                    <a:pt x="858" y="714"/>
                  </a:lnTo>
                  <a:lnTo>
                    <a:pt x="858" y="708"/>
                  </a:lnTo>
                  <a:lnTo>
                    <a:pt x="858" y="702"/>
                  </a:lnTo>
                  <a:lnTo>
                    <a:pt x="864" y="696"/>
                  </a:lnTo>
                  <a:lnTo>
                    <a:pt x="864" y="690"/>
                  </a:lnTo>
                  <a:lnTo>
                    <a:pt x="864" y="684"/>
                  </a:lnTo>
                  <a:lnTo>
                    <a:pt x="864" y="678"/>
                  </a:lnTo>
                  <a:lnTo>
                    <a:pt x="864" y="672"/>
                  </a:lnTo>
                  <a:lnTo>
                    <a:pt x="864" y="666"/>
                  </a:lnTo>
                  <a:lnTo>
                    <a:pt x="864" y="660"/>
                  </a:lnTo>
                  <a:lnTo>
                    <a:pt x="864" y="654"/>
                  </a:lnTo>
                  <a:lnTo>
                    <a:pt x="864" y="648"/>
                  </a:lnTo>
                  <a:lnTo>
                    <a:pt x="864" y="642"/>
                  </a:lnTo>
                  <a:lnTo>
                    <a:pt x="864" y="636"/>
                  </a:lnTo>
                  <a:lnTo>
                    <a:pt x="864" y="630"/>
                  </a:lnTo>
                  <a:lnTo>
                    <a:pt x="870" y="624"/>
                  </a:lnTo>
                  <a:lnTo>
                    <a:pt x="870" y="618"/>
                  </a:lnTo>
                  <a:lnTo>
                    <a:pt x="870" y="612"/>
                  </a:lnTo>
                  <a:lnTo>
                    <a:pt x="870" y="606"/>
                  </a:lnTo>
                  <a:lnTo>
                    <a:pt x="870" y="600"/>
                  </a:lnTo>
                  <a:lnTo>
                    <a:pt x="870" y="594"/>
                  </a:lnTo>
                  <a:lnTo>
                    <a:pt x="870" y="588"/>
                  </a:lnTo>
                  <a:lnTo>
                    <a:pt x="870" y="582"/>
                  </a:lnTo>
                  <a:lnTo>
                    <a:pt x="870" y="576"/>
                  </a:lnTo>
                  <a:lnTo>
                    <a:pt x="870" y="570"/>
                  </a:lnTo>
                  <a:lnTo>
                    <a:pt x="870" y="564"/>
                  </a:lnTo>
                  <a:lnTo>
                    <a:pt x="876" y="558"/>
                  </a:lnTo>
                  <a:lnTo>
                    <a:pt x="876" y="552"/>
                  </a:lnTo>
                  <a:lnTo>
                    <a:pt x="876" y="546"/>
                  </a:lnTo>
                  <a:lnTo>
                    <a:pt x="876" y="540"/>
                  </a:lnTo>
                  <a:lnTo>
                    <a:pt x="876" y="534"/>
                  </a:lnTo>
                  <a:lnTo>
                    <a:pt x="876" y="528"/>
                  </a:lnTo>
                  <a:lnTo>
                    <a:pt x="876" y="522"/>
                  </a:lnTo>
                  <a:lnTo>
                    <a:pt x="876" y="516"/>
                  </a:lnTo>
                  <a:lnTo>
                    <a:pt x="876" y="510"/>
                  </a:lnTo>
                  <a:lnTo>
                    <a:pt x="876" y="504"/>
                  </a:lnTo>
                  <a:lnTo>
                    <a:pt x="876" y="498"/>
                  </a:lnTo>
                  <a:lnTo>
                    <a:pt x="876" y="492"/>
                  </a:lnTo>
                  <a:lnTo>
                    <a:pt x="882" y="486"/>
                  </a:lnTo>
                  <a:lnTo>
                    <a:pt x="882" y="480"/>
                  </a:lnTo>
                  <a:lnTo>
                    <a:pt x="882" y="474"/>
                  </a:lnTo>
                  <a:lnTo>
                    <a:pt x="882" y="468"/>
                  </a:lnTo>
                  <a:lnTo>
                    <a:pt x="882" y="462"/>
                  </a:lnTo>
                  <a:lnTo>
                    <a:pt x="882" y="456"/>
                  </a:lnTo>
                  <a:lnTo>
                    <a:pt x="882" y="450"/>
                  </a:lnTo>
                  <a:lnTo>
                    <a:pt x="882" y="444"/>
                  </a:lnTo>
                  <a:lnTo>
                    <a:pt x="882" y="438"/>
                  </a:lnTo>
                  <a:lnTo>
                    <a:pt x="882" y="432"/>
                  </a:lnTo>
                  <a:lnTo>
                    <a:pt x="888" y="426"/>
                  </a:lnTo>
                  <a:lnTo>
                    <a:pt x="888" y="420"/>
                  </a:lnTo>
                  <a:lnTo>
                    <a:pt x="888" y="414"/>
                  </a:lnTo>
                  <a:lnTo>
                    <a:pt x="888" y="408"/>
                  </a:lnTo>
                  <a:lnTo>
                    <a:pt x="888" y="402"/>
                  </a:lnTo>
                  <a:lnTo>
                    <a:pt x="888" y="396"/>
                  </a:lnTo>
                  <a:lnTo>
                    <a:pt x="888" y="390"/>
                  </a:lnTo>
                  <a:lnTo>
                    <a:pt x="888" y="384"/>
                  </a:lnTo>
                  <a:lnTo>
                    <a:pt x="888" y="378"/>
                  </a:lnTo>
                  <a:lnTo>
                    <a:pt x="888" y="372"/>
                  </a:lnTo>
                  <a:lnTo>
                    <a:pt x="888" y="366"/>
                  </a:lnTo>
                  <a:lnTo>
                    <a:pt x="894" y="360"/>
                  </a:lnTo>
                  <a:lnTo>
                    <a:pt x="894" y="354"/>
                  </a:lnTo>
                  <a:lnTo>
                    <a:pt x="894" y="348"/>
                  </a:lnTo>
                  <a:lnTo>
                    <a:pt x="894" y="342"/>
                  </a:lnTo>
                  <a:lnTo>
                    <a:pt x="894" y="336"/>
                  </a:lnTo>
                  <a:lnTo>
                    <a:pt x="894" y="330"/>
                  </a:lnTo>
                  <a:lnTo>
                    <a:pt x="894" y="324"/>
                  </a:lnTo>
                  <a:lnTo>
                    <a:pt x="894" y="318"/>
                  </a:lnTo>
                  <a:lnTo>
                    <a:pt x="894" y="312"/>
                  </a:lnTo>
                  <a:lnTo>
                    <a:pt x="900" y="306"/>
                  </a:lnTo>
                  <a:lnTo>
                    <a:pt x="900" y="300"/>
                  </a:lnTo>
                  <a:lnTo>
                    <a:pt x="900" y="294"/>
                  </a:lnTo>
                  <a:lnTo>
                    <a:pt x="900" y="288"/>
                  </a:lnTo>
                  <a:lnTo>
                    <a:pt x="900" y="282"/>
                  </a:lnTo>
                  <a:lnTo>
                    <a:pt x="900" y="276"/>
                  </a:lnTo>
                  <a:lnTo>
                    <a:pt x="900" y="270"/>
                  </a:lnTo>
                  <a:lnTo>
                    <a:pt x="900" y="264"/>
                  </a:lnTo>
                  <a:lnTo>
                    <a:pt x="900" y="258"/>
                  </a:lnTo>
                  <a:lnTo>
                    <a:pt x="906" y="252"/>
                  </a:lnTo>
                  <a:lnTo>
                    <a:pt x="906" y="246"/>
                  </a:lnTo>
                  <a:lnTo>
                    <a:pt x="906" y="240"/>
                  </a:lnTo>
                  <a:lnTo>
                    <a:pt x="906" y="234"/>
                  </a:lnTo>
                  <a:lnTo>
                    <a:pt x="906" y="228"/>
                  </a:lnTo>
                  <a:lnTo>
                    <a:pt x="906" y="222"/>
                  </a:lnTo>
                  <a:lnTo>
                    <a:pt x="906" y="216"/>
                  </a:lnTo>
                  <a:lnTo>
                    <a:pt x="906" y="210"/>
                  </a:lnTo>
                  <a:lnTo>
                    <a:pt x="906" y="204"/>
                  </a:lnTo>
                  <a:lnTo>
                    <a:pt x="912" y="198"/>
                  </a:lnTo>
                  <a:lnTo>
                    <a:pt x="912" y="192"/>
                  </a:lnTo>
                  <a:lnTo>
                    <a:pt x="912" y="186"/>
                  </a:lnTo>
                  <a:lnTo>
                    <a:pt x="912" y="180"/>
                  </a:lnTo>
                  <a:lnTo>
                    <a:pt x="912" y="174"/>
                  </a:lnTo>
                  <a:lnTo>
                    <a:pt x="912" y="168"/>
                  </a:lnTo>
                  <a:lnTo>
                    <a:pt x="912" y="162"/>
                  </a:lnTo>
                  <a:lnTo>
                    <a:pt x="918" y="156"/>
                  </a:lnTo>
                  <a:lnTo>
                    <a:pt x="918" y="150"/>
                  </a:lnTo>
                  <a:lnTo>
                    <a:pt x="918" y="144"/>
                  </a:lnTo>
                  <a:lnTo>
                    <a:pt x="918" y="138"/>
                  </a:lnTo>
                  <a:lnTo>
                    <a:pt x="918" y="132"/>
                  </a:lnTo>
                  <a:lnTo>
                    <a:pt x="918" y="126"/>
                  </a:lnTo>
                  <a:lnTo>
                    <a:pt x="918" y="120"/>
                  </a:lnTo>
                  <a:lnTo>
                    <a:pt x="924" y="120"/>
                  </a:lnTo>
                  <a:lnTo>
                    <a:pt x="924" y="114"/>
                  </a:lnTo>
                  <a:lnTo>
                    <a:pt x="924" y="108"/>
                  </a:lnTo>
                  <a:lnTo>
                    <a:pt x="924" y="102"/>
                  </a:lnTo>
                  <a:lnTo>
                    <a:pt x="924" y="96"/>
                  </a:lnTo>
                  <a:lnTo>
                    <a:pt x="924" y="90"/>
                  </a:lnTo>
                  <a:lnTo>
                    <a:pt x="930" y="84"/>
                  </a:lnTo>
                  <a:lnTo>
                    <a:pt x="930" y="78"/>
                  </a:lnTo>
                  <a:lnTo>
                    <a:pt x="930" y="72"/>
                  </a:lnTo>
                  <a:lnTo>
                    <a:pt x="930" y="66"/>
                  </a:lnTo>
                  <a:lnTo>
                    <a:pt x="930" y="60"/>
                  </a:lnTo>
                  <a:lnTo>
                    <a:pt x="936" y="54"/>
                  </a:lnTo>
                  <a:lnTo>
                    <a:pt x="936" y="48"/>
                  </a:lnTo>
                  <a:lnTo>
                    <a:pt x="936" y="42"/>
                  </a:lnTo>
                  <a:lnTo>
                    <a:pt x="936" y="36"/>
                  </a:lnTo>
                  <a:lnTo>
                    <a:pt x="942" y="36"/>
                  </a:lnTo>
                  <a:lnTo>
                    <a:pt x="942" y="30"/>
                  </a:lnTo>
                  <a:lnTo>
                    <a:pt x="942" y="24"/>
                  </a:lnTo>
                  <a:lnTo>
                    <a:pt x="942" y="18"/>
                  </a:lnTo>
                  <a:lnTo>
                    <a:pt x="948" y="18"/>
                  </a:lnTo>
                  <a:lnTo>
                    <a:pt x="948" y="12"/>
                  </a:lnTo>
                  <a:lnTo>
                    <a:pt x="948" y="6"/>
                  </a:lnTo>
                  <a:lnTo>
                    <a:pt x="954" y="6"/>
                  </a:lnTo>
                  <a:lnTo>
                    <a:pt x="954" y="0"/>
                  </a:lnTo>
                  <a:lnTo>
                    <a:pt x="960" y="0"/>
                  </a:lnTo>
                  <a:lnTo>
                    <a:pt x="966" y="6"/>
                  </a:lnTo>
                  <a:lnTo>
                    <a:pt x="966" y="12"/>
                  </a:lnTo>
                  <a:lnTo>
                    <a:pt x="972" y="12"/>
                  </a:lnTo>
                  <a:lnTo>
                    <a:pt x="972" y="18"/>
                  </a:lnTo>
                  <a:lnTo>
                    <a:pt x="978" y="24"/>
                  </a:lnTo>
                  <a:lnTo>
                    <a:pt x="978" y="30"/>
                  </a:lnTo>
                  <a:lnTo>
                    <a:pt x="984" y="30"/>
                  </a:lnTo>
                  <a:lnTo>
                    <a:pt x="984" y="36"/>
                  </a:lnTo>
                  <a:lnTo>
                    <a:pt x="984" y="42"/>
                  </a:lnTo>
                  <a:lnTo>
                    <a:pt x="990" y="42"/>
                  </a:lnTo>
                  <a:lnTo>
                    <a:pt x="990" y="48"/>
                  </a:lnTo>
                  <a:lnTo>
                    <a:pt x="990" y="54"/>
                  </a:lnTo>
                  <a:lnTo>
                    <a:pt x="996" y="54"/>
                  </a:lnTo>
                  <a:lnTo>
                    <a:pt x="996" y="60"/>
                  </a:lnTo>
                  <a:lnTo>
                    <a:pt x="996" y="66"/>
                  </a:lnTo>
                  <a:lnTo>
                    <a:pt x="1002" y="66"/>
                  </a:lnTo>
                  <a:lnTo>
                    <a:pt x="1002" y="72"/>
                  </a:lnTo>
                  <a:lnTo>
                    <a:pt x="1008" y="72"/>
                  </a:lnTo>
                  <a:lnTo>
                    <a:pt x="1008" y="78"/>
                  </a:lnTo>
                  <a:lnTo>
                    <a:pt x="1008" y="84"/>
                  </a:lnTo>
                  <a:lnTo>
                    <a:pt x="1014" y="84"/>
                  </a:lnTo>
                  <a:lnTo>
                    <a:pt x="1014" y="90"/>
                  </a:lnTo>
                  <a:lnTo>
                    <a:pt x="1014" y="96"/>
                  </a:lnTo>
                  <a:lnTo>
                    <a:pt x="1020" y="96"/>
                  </a:lnTo>
                  <a:lnTo>
                    <a:pt x="1020" y="102"/>
                  </a:lnTo>
                  <a:lnTo>
                    <a:pt x="1026" y="108"/>
                  </a:lnTo>
                  <a:lnTo>
                    <a:pt x="1026" y="114"/>
                  </a:lnTo>
                  <a:lnTo>
                    <a:pt x="1032" y="114"/>
                  </a:lnTo>
                  <a:lnTo>
                    <a:pt x="1032" y="120"/>
                  </a:lnTo>
                  <a:lnTo>
                    <a:pt x="1032" y="126"/>
                  </a:lnTo>
                  <a:lnTo>
                    <a:pt x="1038" y="126"/>
                  </a:lnTo>
                  <a:lnTo>
                    <a:pt x="1038" y="132"/>
                  </a:lnTo>
                  <a:lnTo>
                    <a:pt x="1038" y="138"/>
                  </a:lnTo>
                  <a:lnTo>
                    <a:pt x="1044" y="138"/>
                  </a:lnTo>
                  <a:lnTo>
                    <a:pt x="1044" y="144"/>
                  </a:lnTo>
                  <a:lnTo>
                    <a:pt x="1050" y="150"/>
                  </a:lnTo>
                  <a:lnTo>
                    <a:pt x="1050" y="156"/>
                  </a:lnTo>
                  <a:lnTo>
                    <a:pt x="1056" y="156"/>
                  </a:lnTo>
                  <a:lnTo>
                    <a:pt x="1056" y="162"/>
                  </a:lnTo>
                  <a:lnTo>
                    <a:pt x="1056" y="168"/>
                  </a:lnTo>
                  <a:lnTo>
                    <a:pt x="1062" y="168"/>
                  </a:lnTo>
                  <a:lnTo>
                    <a:pt x="1062" y="174"/>
                  </a:lnTo>
                  <a:lnTo>
                    <a:pt x="1068" y="180"/>
                  </a:lnTo>
                  <a:lnTo>
                    <a:pt x="1068" y="186"/>
                  </a:lnTo>
                  <a:lnTo>
                    <a:pt x="1074" y="186"/>
                  </a:lnTo>
                  <a:lnTo>
                    <a:pt x="1074" y="192"/>
                  </a:lnTo>
                  <a:lnTo>
                    <a:pt x="1074" y="198"/>
                  </a:lnTo>
                  <a:lnTo>
                    <a:pt x="1080" y="198"/>
                  </a:lnTo>
                  <a:lnTo>
                    <a:pt x="1080" y="204"/>
                  </a:lnTo>
                  <a:lnTo>
                    <a:pt x="1080" y="210"/>
                  </a:lnTo>
                  <a:lnTo>
                    <a:pt x="1086" y="210"/>
                  </a:lnTo>
                  <a:lnTo>
                    <a:pt x="1086" y="216"/>
                  </a:lnTo>
                  <a:lnTo>
                    <a:pt x="1092" y="216"/>
                  </a:lnTo>
                  <a:lnTo>
                    <a:pt x="1092" y="222"/>
                  </a:lnTo>
                  <a:lnTo>
                    <a:pt x="1092" y="228"/>
                  </a:lnTo>
                  <a:lnTo>
                    <a:pt x="1098" y="228"/>
                  </a:lnTo>
                  <a:lnTo>
                    <a:pt x="1098" y="234"/>
                  </a:lnTo>
                  <a:lnTo>
                    <a:pt x="1098" y="240"/>
                  </a:lnTo>
                  <a:lnTo>
                    <a:pt x="1104" y="240"/>
                  </a:lnTo>
                  <a:lnTo>
                    <a:pt x="1104" y="246"/>
                  </a:lnTo>
                  <a:lnTo>
                    <a:pt x="1110" y="252"/>
                  </a:lnTo>
                  <a:lnTo>
                    <a:pt x="1110" y="258"/>
                  </a:lnTo>
                  <a:lnTo>
                    <a:pt x="1116" y="258"/>
                  </a:lnTo>
                  <a:lnTo>
                    <a:pt x="1116" y="264"/>
                  </a:lnTo>
                  <a:lnTo>
                    <a:pt x="1116" y="270"/>
                  </a:lnTo>
                  <a:lnTo>
                    <a:pt x="1122" y="270"/>
                  </a:lnTo>
                  <a:lnTo>
                    <a:pt x="1122" y="276"/>
                  </a:lnTo>
                  <a:lnTo>
                    <a:pt x="1128" y="276"/>
                  </a:lnTo>
                  <a:lnTo>
                    <a:pt x="1128" y="282"/>
                  </a:lnTo>
                  <a:lnTo>
                    <a:pt x="1128" y="288"/>
                  </a:lnTo>
                  <a:lnTo>
                    <a:pt x="1134" y="288"/>
                  </a:lnTo>
                  <a:lnTo>
                    <a:pt x="1134" y="294"/>
                  </a:lnTo>
                  <a:lnTo>
                    <a:pt x="1140" y="300"/>
                  </a:lnTo>
                  <a:lnTo>
                    <a:pt x="1140" y="306"/>
                  </a:lnTo>
                  <a:lnTo>
                    <a:pt x="1146" y="306"/>
                  </a:lnTo>
                  <a:lnTo>
                    <a:pt x="1146" y="312"/>
                  </a:lnTo>
                  <a:lnTo>
                    <a:pt x="1146" y="318"/>
                  </a:lnTo>
                  <a:lnTo>
                    <a:pt x="1152" y="318"/>
                  </a:lnTo>
                  <a:lnTo>
                    <a:pt x="1152" y="324"/>
                  </a:lnTo>
                  <a:lnTo>
                    <a:pt x="1158" y="330"/>
                  </a:lnTo>
                  <a:lnTo>
                    <a:pt x="1158" y="336"/>
                  </a:lnTo>
                  <a:lnTo>
                    <a:pt x="1164" y="336"/>
                  </a:lnTo>
                  <a:lnTo>
                    <a:pt x="1164" y="342"/>
                  </a:lnTo>
                  <a:lnTo>
                    <a:pt x="1164" y="348"/>
                  </a:lnTo>
                  <a:lnTo>
                    <a:pt x="1170" y="348"/>
                  </a:lnTo>
                  <a:lnTo>
                    <a:pt x="1170" y="354"/>
                  </a:lnTo>
                  <a:lnTo>
                    <a:pt x="1176" y="354"/>
                  </a:lnTo>
                  <a:lnTo>
                    <a:pt x="1176" y="360"/>
                  </a:lnTo>
                  <a:lnTo>
                    <a:pt x="1176" y="366"/>
                  </a:lnTo>
                  <a:lnTo>
                    <a:pt x="1182" y="366"/>
                  </a:lnTo>
                  <a:lnTo>
                    <a:pt x="1182" y="372"/>
                  </a:lnTo>
                  <a:lnTo>
                    <a:pt x="1188" y="378"/>
                  </a:lnTo>
                  <a:lnTo>
                    <a:pt x="1188" y="384"/>
                  </a:lnTo>
                  <a:lnTo>
                    <a:pt x="1194" y="384"/>
                  </a:lnTo>
                  <a:lnTo>
                    <a:pt x="1194" y="390"/>
                  </a:lnTo>
                  <a:lnTo>
                    <a:pt x="1194" y="396"/>
                  </a:lnTo>
                  <a:lnTo>
                    <a:pt x="1200" y="396"/>
                  </a:lnTo>
                  <a:lnTo>
                    <a:pt x="1200" y="402"/>
                  </a:lnTo>
                  <a:lnTo>
                    <a:pt x="1206" y="402"/>
                  </a:lnTo>
                  <a:lnTo>
                    <a:pt x="1206" y="408"/>
                  </a:lnTo>
                  <a:lnTo>
                    <a:pt x="1206" y="414"/>
                  </a:lnTo>
                  <a:lnTo>
                    <a:pt x="1212" y="414"/>
                  </a:lnTo>
                  <a:lnTo>
                    <a:pt x="1212" y="420"/>
                  </a:lnTo>
                  <a:lnTo>
                    <a:pt x="1212" y="426"/>
                  </a:lnTo>
                  <a:lnTo>
                    <a:pt x="1212" y="432"/>
                  </a:lnTo>
                  <a:lnTo>
                    <a:pt x="1218" y="432"/>
                  </a:lnTo>
                  <a:lnTo>
                    <a:pt x="1218" y="438"/>
                  </a:lnTo>
                  <a:lnTo>
                    <a:pt x="1218" y="444"/>
                  </a:lnTo>
                  <a:lnTo>
                    <a:pt x="1218" y="450"/>
                  </a:lnTo>
                  <a:lnTo>
                    <a:pt x="1224" y="450"/>
                  </a:lnTo>
                  <a:lnTo>
                    <a:pt x="1224" y="456"/>
                  </a:lnTo>
                  <a:lnTo>
                    <a:pt x="1224" y="462"/>
                  </a:lnTo>
                  <a:lnTo>
                    <a:pt x="1224" y="468"/>
                  </a:lnTo>
                  <a:lnTo>
                    <a:pt x="1224" y="474"/>
                  </a:lnTo>
                  <a:lnTo>
                    <a:pt x="1230" y="480"/>
                  </a:lnTo>
                  <a:lnTo>
                    <a:pt x="1230" y="486"/>
                  </a:lnTo>
                  <a:lnTo>
                    <a:pt x="1230" y="492"/>
                  </a:lnTo>
                  <a:lnTo>
                    <a:pt x="1230" y="498"/>
                  </a:lnTo>
                  <a:lnTo>
                    <a:pt x="1230" y="504"/>
                  </a:lnTo>
                  <a:lnTo>
                    <a:pt x="1236" y="510"/>
                  </a:lnTo>
                  <a:lnTo>
                    <a:pt x="1236" y="516"/>
                  </a:lnTo>
                  <a:lnTo>
                    <a:pt x="1236" y="522"/>
                  </a:lnTo>
                  <a:lnTo>
                    <a:pt x="1236" y="528"/>
                  </a:lnTo>
                  <a:lnTo>
                    <a:pt x="1236" y="534"/>
                  </a:lnTo>
                  <a:lnTo>
                    <a:pt x="1236" y="540"/>
                  </a:lnTo>
                  <a:lnTo>
                    <a:pt x="1242" y="540"/>
                  </a:lnTo>
                  <a:lnTo>
                    <a:pt x="1242" y="546"/>
                  </a:lnTo>
                  <a:lnTo>
                    <a:pt x="1242" y="552"/>
                  </a:lnTo>
                  <a:lnTo>
                    <a:pt x="1242" y="558"/>
                  </a:lnTo>
                  <a:lnTo>
                    <a:pt x="1242" y="564"/>
                  </a:lnTo>
                  <a:lnTo>
                    <a:pt x="1242" y="570"/>
                  </a:lnTo>
                  <a:lnTo>
                    <a:pt x="1242" y="576"/>
                  </a:lnTo>
                  <a:lnTo>
                    <a:pt x="1248" y="582"/>
                  </a:lnTo>
                  <a:lnTo>
                    <a:pt x="1248" y="588"/>
                  </a:lnTo>
                  <a:lnTo>
                    <a:pt x="1248" y="594"/>
                  </a:lnTo>
                  <a:lnTo>
                    <a:pt x="1248" y="600"/>
                  </a:lnTo>
                  <a:lnTo>
                    <a:pt x="1248" y="606"/>
                  </a:lnTo>
                  <a:lnTo>
                    <a:pt x="1248" y="612"/>
                  </a:lnTo>
                  <a:lnTo>
                    <a:pt x="1248" y="618"/>
                  </a:lnTo>
                  <a:lnTo>
                    <a:pt x="1254" y="618"/>
                  </a:lnTo>
                  <a:lnTo>
                    <a:pt x="1254" y="624"/>
                  </a:lnTo>
                  <a:lnTo>
                    <a:pt x="1254" y="630"/>
                  </a:lnTo>
                  <a:lnTo>
                    <a:pt x="1254" y="636"/>
                  </a:lnTo>
                  <a:lnTo>
                    <a:pt x="1254" y="642"/>
                  </a:lnTo>
                  <a:lnTo>
                    <a:pt x="1254" y="648"/>
                  </a:lnTo>
                  <a:lnTo>
                    <a:pt x="1254" y="654"/>
                  </a:lnTo>
                  <a:lnTo>
                    <a:pt x="1254" y="660"/>
                  </a:lnTo>
                  <a:lnTo>
                    <a:pt x="1260" y="666"/>
                  </a:lnTo>
                  <a:lnTo>
                    <a:pt x="1260" y="672"/>
                  </a:lnTo>
                  <a:lnTo>
                    <a:pt x="1260" y="678"/>
                  </a:lnTo>
                  <a:lnTo>
                    <a:pt x="1260" y="684"/>
                  </a:lnTo>
                  <a:lnTo>
                    <a:pt x="1260" y="690"/>
                  </a:lnTo>
                  <a:lnTo>
                    <a:pt x="1260" y="696"/>
                  </a:lnTo>
                  <a:lnTo>
                    <a:pt x="1260" y="702"/>
                  </a:lnTo>
                  <a:lnTo>
                    <a:pt x="1260" y="708"/>
                  </a:lnTo>
                  <a:lnTo>
                    <a:pt x="1266" y="708"/>
                  </a:lnTo>
                  <a:lnTo>
                    <a:pt x="1266" y="714"/>
                  </a:lnTo>
                  <a:lnTo>
                    <a:pt x="1266" y="720"/>
                  </a:lnTo>
                  <a:lnTo>
                    <a:pt x="1266" y="726"/>
                  </a:lnTo>
                  <a:lnTo>
                    <a:pt x="1266" y="732"/>
                  </a:lnTo>
                  <a:lnTo>
                    <a:pt x="1266" y="738"/>
                  </a:lnTo>
                  <a:lnTo>
                    <a:pt x="1266" y="744"/>
                  </a:lnTo>
                  <a:lnTo>
                    <a:pt x="1266" y="750"/>
                  </a:lnTo>
                  <a:lnTo>
                    <a:pt x="1266" y="756"/>
                  </a:lnTo>
                  <a:lnTo>
                    <a:pt x="1272" y="762"/>
                  </a:lnTo>
                  <a:lnTo>
                    <a:pt x="1272" y="768"/>
                  </a:lnTo>
                  <a:lnTo>
                    <a:pt x="1272" y="774"/>
                  </a:lnTo>
                  <a:lnTo>
                    <a:pt x="1272" y="780"/>
                  </a:lnTo>
                  <a:lnTo>
                    <a:pt x="1272" y="786"/>
                  </a:lnTo>
                  <a:lnTo>
                    <a:pt x="1272" y="792"/>
                  </a:lnTo>
                  <a:lnTo>
                    <a:pt x="1272" y="798"/>
                  </a:lnTo>
                  <a:lnTo>
                    <a:pt x="1272" y="804"/>
                  </a:lnTo>
                  <a:lnTo>
                    <a:pt x="1272" y="810"/>
                  </a:lnTo>
                  <a:lnTo>
                    <a:pt x="1278" y="816"/>
                  </a:lnTo>
                  <a:lnTo>
                    <a:pt x="1278" y="822"/>
                  </a:lnTo>
                  <a:lnTo>
                    <a:pt x="1278" y="828"/>
                  </a:lnTo>
                  <a:lnTo>
                    <a:pt x="1278" y="834"/>
                  </a:lnTo>
                  <a:lnTo>
                    <a:pt x="1278" y="840"/>
                  </a:lnTo>
                  <a:lnTo>
                    <a:pt x="1278" y="846"/>
                  </a:lnTo>
                  <a:lnTo>
                    <a:pt x="1278" y="852"/>
                  </a:lnTo>
                  <a:lnTo>
                    <a:pt x="1278" y="858"/>
                  </a:lnTo>
                  <a:lnTo>
                    <a:pt x="1278" y="864"/>
                  </a:lnTo>
                  <a:lnTo>
                    <a:pt x="1284" y="870"/>
                  </a:lnTo>
                  <a:lnTo>
                    <a:pt x="1284" y="876"/>
                  </a:lnTo>
                  <a:lnTo>
                    <a:pt x="1284" y="882"/>
                  </a:lnTo>
                  <a:lnTo>
                    <a:pt x="1284" y="888"/>
                  </a:lnTo>
                  <a:lnTo>
                    <a:pt x="1284" y="894"/>
                  </a:lnTo>
                  <a:lnTo>
                    <a:pt x="1284" y="900"/>
                  </a:lnTo>
                  <a:lnTo>
                    <a:pt x="1284" y="906"/>
                  </a:lnTo>
                  <a:lnTo>
                    <a:pt x="1284" y="912"/>
                  </a:lnTo>
                  <a:lnTo>
                    <a:pt x="1284" y="918"/>
                  </a:lnTo>
                  <a:lnTo>
                    <a:pt x="1284" y="924"/>
                  </a:lnTo>
                  <a:lnTo>
                    <a:pt x="1290" y="924"/>
                  </a:lnTo>
                  <a:lnTo>
                    <a:pt x="1290" y="930"/>
                  </a:lnTo>
                  <a:lnTo>
                    <a:pt x="1290" y="936"/>
                  </a:lnTo>
                  <a:lnTo>
                    <a:pt x="1290" y="942"/>
                  </a:lnTo>
                  <a:lnTo>
                    <a:pt x="1290" y="948"/>
                  </a:lnTo>
                  <a:lnTo>
                    <a:pt x="1290" y="954"/>
                  </a:lnTo>
                  <a:lnTo>
                    <a:pt x="1290" y="960"/>
                  </a:lnTo>
                  <a:lnTo>
                    <a:pt x="1290" y="966"/>
                  </a:lnTo>
                  <a:lnTo>
                    <a:pt x="1290" y="972"/>
                  </a:lnTo>
                  <a:lnTo>
                    <a:pt x="1290" y="978"/>
                  </a:lnTo>
                  <a:lnTo>
                    <a:pt x="1296" y="978"/>
                  </a:lnTo>
                  <a:lnTo>
                    <a:pt x="1296" y="984"/>
                  </a:lnTo>
                  <a:lnTo>
                    <a:pt x="1296" y="990"/>
                  </a:lnTo>
                  <a:lnTo>
                    <a:pt x="1296" y="996"/>
                  </a:lnTo>
                  <a:lnTo>
                    <a:pt x="1296" y="1002"/>
                  </a:lnTo>
                  <a:lnTo>
                    <a:pt x="1296" y="1008"/>
                  </a:lnTo>
                  <a:lnTo>
                    <a:pt x="1296" y="1014"/>
                  </a:lnTo>
                  <a:lnTo>
                    <a:pt x="1296" y="1020"/>
                  </a:lnTo>
                  <a:lnTo>
                    <a:pt x="1296" y="1026"/>
                  </a:lnTo>
                  <a:lnTo>
                    <a:pt x="1296" y="1032"/>
                  </a:lnTo>
                  <a:lnTo>
                    <a:pt x="1296" y="1038"/>
                  </a:lnTo>
                  <a:lnTo>
                    <a:pt x="1302" y="1038"/>
                  </a:lnTo>
                  <a:lnTo>
                    <a:pt x="1302" y="1044"/>
                  </a:lnTo>
                  <a:lnTo>
                    <a:pt x="1302" y="1050"/>
                  </a:lnTo>
                  <a:lnTo>
                    <a:pt x="1302" y="1056"/>
                  </a:lnTo>
                  <a:lnTo>
                    <a:pt x="1302" y="1062"/>
                  </a:lnTo>
                  <a:lnTo>
                    <a:pt x="1302" y="1068"/>
                  </a:lnTo>
                  <a:lnTo>
                    <a:pt x="1302" y="1074"/>
                  </a:lnTo>
                  <a:lnTo>
                    <a:pt x="1302" y="1080"/>
                  </a:lnTo>
                  <a:lnTo>
                    <a:pt x="1302" y="1086"/>
                  </a:lnTo>
                  <a:lnTo>
                    <a:pt x="1302" y="1092"/>
                  </a:lnTo>
                  <a:lnTo>
                    <a:pt x="1308" y="1098"/>
                  </a:lnTo>
                  <a:lnTo>
                    <a:pt x="1308" y="1104"/>
                  </a:lnTo>
                  <a:lnTo>
                    <a:pt x="1308" y="1110"/>
                  </a:lnTo>
                  <a:lnTo>
                    <a:pt x="1308" y="1116"/>
                  </a:lnTo>
                  <a:lnTo>
                    <a:pt x="1308" y="1122"/>
                  </a:lnTo>
                  <a:lnTo>
                    <a:pt x="1308" y="1128"/>
                  </a:lnTo>
                  <a:lnTo>
                    <a:pt x="1308" y="1134"/>
                  </a:lnTo>
                  <a:lnTo>
                    <a:pt x="1308" y="1140"/>
                  </a:lnTo>
                  <a:lnTo>
                    <a:pt x="1308" y="1146"/>
                  </a:lnTo>
                  <a:lnTo>
                    <a:pt x="1308" y="1152"/>
                  </a:lnTo>
                  <a:lnTo>
                    <a:pt x="1314" y="1158"/>
                  </a:lnTo>
                  <a:lnTo>
                    <a:pt x="1314" y="1164"/>
                  </a:lnTo>
                  <a:lnTo>
                    <a:pt x="1314" y="1170"/>
                  </a:lnTo>
                  <a:lnTo>
                    <a:pt x="1314" y="1176"/>
                  </a:lnTo>
                  <a:lnTo>
                    <a:pt x="1314" y="1182"/>
                  </a:lnTo>
                  <a:lnTo>
                    <a:pt x="1314" y="1188"/>
                  </a:lnTo>
                  <a:lnTo>
                    <a:pt x="1314" y="1194"/>
                  </a:lnTo>
                  <a:lnTo>
                    <a:pt x="1314" y="1200"/>
                  </a:lnTo>
                  <a:lnTo>
                    <a:pt x="1314" y="1206"/>
                  </a:lnTo>
                  <a:lnTo>
                    <a:pt x="1314" y="1212"/>
                  </a:lnTo>
                  <a:lnTo>
                    <a:pt x="1320" y="1218"/>
                  </a:lnTo>
                  <a:lnTo>
                    <a:pt x="1320" y="1224"/>
                  </a:lnTo>
                  <a:lnTo>
                    <a:pt x="1320" y="1230"/>
                  </a:lnTo>
                  <a:lnTo>
                    <a:pt x="1320" y="1236"/>
                  </a:lnTo>
                  <a:lnTo>
                    <a:pt x="1320" y="1242"/>
                  </a:lnTo>
                  <a:lnTo>
                    <a:pt x="1320" y="1248"/>
                  </a:lnTo>
                  <a:lnTo>
                    <a:pt x="1320" y="1254"/>
                  </a:lnTo>
                  <a:lnTo>
                    <a:pt x="1320" y="1260"/>
                  </a:lnTo>
                  <a:lnTo>
                    <a:pt x="1320" y="1266"/>
                  </a:lnTo>
                  <a:lnTo>
                    <a:pt x="1326" y="1272"/>
                  </a:lnTo>
                  <a:lnTo>
                    <a:pt x="1326" y="1278"/>
                  </a:lnTo>
                  <a:lnTo>
                    <a:pt x="1326" y="1284"/>
                  </a:lnTo>
                  <a:lnTo>
                    <a:pt x="1326" y="1290"/>
                  </a:lnTo>
                  <a:lnTo>
                    <a:pt x="1326" y="1296"/>
                  </a:lnTo>
                  <a:lnTo>
                    <a:pt x="1326" y="1302"/>
                  </a:lnTo>
                  <a:lnTo>
                    <a:pt x="1326" y="1308"/>
                  </a:lnTo>
                  <a:lnTo>
                    <a:pt x="1326" y="1314"/>
                  </a:lnTo>
                  <a:lnTo>
                    <a:pt x="1326" y="1320"/>
                  </a:lnTo>
                  <a:lnTo>
                    <a:pt x="1326" y="1326"/>
                  </a:lnTo>
                  <a:lnTo>
                    <a:pt x="1332" y="1326"/>
                  </a:lnTo>
                  <a:lnTo>
                    <a:pt x="1332" y="1332"/>
                  </a:lnTo>
                  <a:lnTo>
                    <a:pt x="1332" y="1338"/>
                  </a:lnTo>
                  <a:lnTo>
                    <a:pt x="1332" y="1344"/>
                  </a:lnTo>
                  <a:lnTo>
                    <a:pt x="1332" y="1350"/>
                  </a:lnTo>
                  <a:lnTo>
                    <a:pt x="1332" y="1356"/>
                  </a:lnTo>
                  <a:lnTo>
                    <a:pt x="1332" y="1362"/>
                  </a:lnTo>
                  <a:lnTo>
                    <a:pt x="1332" y="1368"/>
                  </a:lnTo>
                  <a:lnTo>
                    <a:pt x="1332" y="1374"/>
                  </a:lnTo>
                  <a:lnTo>
                    <a:pt x="1338" y="1374"/>
                  </a:lnTo>
                  <a:lnTo>
                    <a:pt x="1338" y="1380"/>
                  </a:lnTo>
                  <a:lnTo>
                    <a:pt x="1338" y="1386"/>
                  </a:lnTo>
                  <a:lnTo>
                    <a:pt x="1338" y="1392"/>
                  </a:lnTo>
                  <a:lnTo>
                    <a:pt x="1338" y="1398"/>
                  </a:lnTo>
                  <a:lnTo>
                    <a:pt x="1338" y="1404"/>
                  </a:lnTo>
                  <a:lnTo>
                    <a:pt x="1338" y="1410"/>
                  </a:lnTo>
                  <a:lnTo>
                    <a:pt x="1338" y="1416"/>
                  </a:lnTo>
                  <a:lnTo>
                    <a:pt x="1338" y="1422"/>
                  </a:lnTo>
                  <a:lnTo>
                    <a:pt x="1344" y="1428"/>
                  </a:lnTo>
                  <a:lnTo>
                    <a:pt x="1344" y="1434"/>
                  </a:lnTo>
                  <a:lnTo>
                    <a:pt x="1344" y="1440"/>
                  </a:lnTo>
                  <a:lnTo>
                    <a:pt x="1344" y="1446"/>
                  </a:lnTo>
                  <a:lnTo>
                    <a:pt x="1344" y="1452"/>
                  </a:lnTo>
                  <a:lnTo>
                    <a:pt x="1344" y="1458"/>
                  </a:lnTo>
                  <a:lnTo>
                    <a:pt x="1344" y="1464"/>
                  </a:lnTo>
                  <a:lnTo>
                    <a:pt x="1344" y="1470"/>
                  </a:lnTo>
                  <a:lnTo>
                    <a:pt x="1350" y="1476"/>
                  </a:lnTo>
                  <a:lnTo>
                    <a:pt x="1350" y="1482"/>
                  </a:lnTo>
                  <a:lnTo>
                    <a:pt x="1350" y="1488"/>
                  </a:lnTo>
                  <a:lnTo>
                    <a:pt x="1350" y="1494"/>
                  </a:lnTo>
                  <a:lnTo>
                    <a:pt x="1350" y="1500"/>
                  </a:lnTo>
                  <a:lnTo>
                    <a:pt x="1350" y="1506"/>
                  </a:lnTo>
                  <a:lnTo>
                    <a:pt x="1350" y="1512"/>
                  </a:lnTo>
                  <a:lnTo>
                    <a:pt x="1356" y="1512"/>
                  </a:lnTo>
                  <a:lnTo>
                    <a:pt x="1356" y="1518"/>
                  </a:lnTo>
                  <a:lnTo>
                    <a:pt x="1356" y="1524"/>
                  </a:lnTo>
                  <a:lnTo>
                    <a:pt x="1356" y="1530"/>
                  </a:lnTo>
                  <a:lnTo>
                    <a:pt x="1356" y="1536"/>
                  </a:lnTo>
                  <a:lnTo>
                    <a:pt x="1356" y="1542"/>
                  </a:lnTo>
                  <a:lnTo>
                    <a:pt x="1356" y="1548"/>
                  </a:lnTo>
                  <a:lnTo>
                    <a:pt x="1356" y="1554"/>
                  </a:lnTo>
                  <a:lnTo>
                    <a:pt x="1362" y="1554"/>
                  </a:lnTo>
                  <a:lnTo>
                    <a:pt x="1362" y="1560"/>
                  </a:lnTo>
                  <a:lnTo>
                    <a:pt x="1362" y="1566"/>
                  </a:lnTo>
                  <a:lnTo>
                    <a:pt x="1362" y="1572"/>
                  </a:lnTo>
                  <a:lnTo>
                    <a:pt x="1362" y="1578"/>
                  </a:lnTo>
                  <a:lnTo>
                    <a:pt x="1362" y="1584"/>
                  </a:lnTo>
                  <a:lnTo>
                    <a:pt x="1368" y="1590"/>
                  </a:lnTo>
                  <a:lnTo>
                    <a:pt x="1368" y="1596"/>
                  </a:lnTo>
                  <a:lnTo>
                    <a:pt x="1368" y="1602"/>
                  </a:lnTo>
                  <a:lnTo>
                    <a:pt x="1368" y="1608"/>
                  </a:lnTo>
                  <a:lnTo>
                    <a:pt x="1368" y="1614"/>
                  </a:lnTo>
                  <a:lnTo>
                    <a:pt x="1368" y="1620"/>
                  </a:lnTo>
                  <a:lnTo>
                    <a:pt x="1368" y="1626"/>
                  </a:lnTo>
                  <a:lnTo>
                    <a:pt x="1374" y="1626"/>
                  </a:lnTo>
                  <a:lnTo>
                    <a:pt x="1374" y="1632"/>
                  </a:lnTo>
                  <a:lnTo>
                    <a:pt x="1374" y="1638"/>
                  </a:lnTo>
                  <a:lnTo>
                    <a:pt x="1374" y="1644"/>
                  </a:lnTo>
                  <a:lnTo>
                    <a:pt x="1374" y="1650"/>
                  </a:lnTo>
                  <a:lnTo>
                    <a:pt x="1374" y="1656"/>
                  </a:lnTo>
                  <a:lnTo>
                    <a:pt x="1380" y="1656"/>
                  </a:lnTo>
                  <a:lnTo>
                    <a:pt x="1380" y="1662"/>
                  </a:lnTo>
                  <a:lnTo>
                    <a:pt x="1380" y="1668"/>
                  </a:lnTo>
                  <a:lnTo>
                    <a:pt x="1380" y="1674"/>
                  </a:lnTo>
                  <a:lnTo>
                    <a:pt x="1380" y="1680"/>
                  </a:lnTo>
                  <a:lnTo>
                    <a:pt x="1386" y="1686"/>
                  </a:lnTo>
                  <a:lnTo>
                    <a:pt x="1386" y="1692"/>
                  </a:lnTo>
                  <a:lnTo>
                    <a:pt x="1386" y="1698"/>
                  </a:lnTo>
                  <a:lnTo>
                    <a:pt x="1386" y="1704"/>
                  </a:lnTo>
                  <a:lnTo>
                    <a:pt x="1386" y="1710"/>
                  </a:lnTo>
                  <a:lnTo>
                    <a:pt x="1392" y="1710"/>
                  </a:lnTo>
                  <a:lnTo>
                    <a:pt x="1392" y="1716"/>
                  </a:lnTo>
                  <a:lnTo>
                    <a:pt x="1392" y="1722"/>
                  </a:lnTo>
                  <a:lnTo>
                    <a:pt x="1392" y="1728"/>
                  </a:lnTo>
                  <a:lnTo>
                    <a:pt x="1398" y="1728"/>
                  </a:lnTo>
                  <a:lnTo>
                    <a:pt x="1398" y="1734"/>
                  </a:lnTo>
                  <a:lnTo>
                    <a:pt x="1398" y="1740"/>
                  </a:lnTo>
                  <a:lnTo>
                    <a:pt x="1398" y="1746"/>
                  </a:lnTo>
                  <a:lnTo>
                    <a:pt x="1404" y="1746"/>
                  </a:lnTo>
                  <a:lnTo>
                    <a:pt x="1404" y="1752"/>
                  </a:lnTo>
                  <a:lnTo>
                    <a:pt x="1404" y="1758"/>
                  </a:lnTo>
                  <a:lnTo>
                    <a:pt x="1410" y="1764"/>
                  </a:lnTo>
                  <a:lnTo>
                    <a:pt x="1410" y="1770"/>
                  </a:lnTo>
                  <a:lnTo>
                    <a:pt x="1410" y="1776"/>
                  </a:lnTo>
                  <a:lnTo>
                    <a:pt x="1416" y="1776"/>
                  </a:lnTo>
                  <a:lnTo>
                    <a:pt x="1416" y="1782"/>
                  </a:lnTo>
                  <a:lnTo>
                    <a:pt x="1416" y="1788"/>
                  </a:lnTo>
                  <a:lnTo>
                    <a:pt x="1422" y="1788"/>
                  </a:lnTo>
                  <a:lnTo>
                    <a:pt x="1422" y="1794"/>
                  </a:lnTo>
                  <a:lnTo>
                    <a:pt x="1428" y="1794"/>
                  </a:lnTo>
                  <a:lnTo>
                    <a:pt x="1428" y="1800"/>
                  </a:lnTo>
                  <a:lnTo>
                    <a:pt x="1434" y="1806"/>
                  </a:lnTo>
                  <a:lnTo>
                    <a:pt x="1440" y="1812"/>
                  </a:lnTo>
                  <a:lnTo>
                    <a:pt x="1446" y="1812"/>
                  </a:lnTo>
                  <a:lnTo>
                    <a:pt x="1446" y="1818"/>
                  </a:lnTo>
                  <a:lnTo>
                    <a:pt x="1452" y="1818"/>
                  </a:lnTo>
                  <a:lnTo>
                    <a:pt x="1458" y="1818"/>
                  </a:lnTo>
                  <a:lnTo>
                    <a:pt x="1464" y="1818"/>
                  </a:lnTo>
                  <a:lnTo>
                    <a:pt x="1470" y="1818"/>
                  </a:lnTo>
                  <a:lnTo>
                    <a:pt x="1476" y="1812"/>
                  </a:lnTo>
                  <a:lnTo>
                    <a:pt x="1482" y="1812"/>
                  </a:lnTo>
                  <a:lnTo>
                    <a:pt x="1482" y="1806"/>
                  </a:lnTo>
                  <a:lnTo>
                    <a:pt x="1488" y="1806"/>
                  </a:lnTo>
                  <a:lnTo>
                    <a:pt x="1488" y="1800"/>
                  </a:lnTo>
                  <a:lnTo>
                    <a:pt x="1494" y="1800"/>
                  </a:lnTo>
                  <a:lnTo>
                    <a:pt x="1494" y="1794"/>
                  </a:lnTo>
                  <a:lnTo>
                    <a:pt x="1494" y="1788"/>
                  </a:lnTo>
                  <a:lnTo>
                    <a:pt x="1500" y="1788"/>
                  </a:lnTo>
                  <a:lnTo>
                    <a:pt x="1500" y="1782"/>
                  </a:lnTo>
                  <a:lnTo>
                    <a:pt x="1506" y="1782"/>
                  </a:lnTo>
                  <a:lnTo>
                    <a:pt x="1506" y="1776"/>
                  </a:lnTo>
                  <a:lnTo>
                    <a:pt x="1506" y="1770"/>
                  </a:lnTo>
                  <a:lnTo>
                    <a:pt x="1512" y="1770"/>
                  </a:lnTo>
                  <a:lnTo>
                    <a:pt x="1512" y="1764"/>
                  </a:lnTo>
                  <a:lnTo>
                    <a:pt x="1512" y="1758"/>
                  </a:lnTo>
                  <a:lnTo>
                    <a:pt x="1518" y="1758"/>
                  </a:lnTo>
                  <a:lnTo>
                    <a:pt x="1518" y="1752"/>
                  </a:lnTo>
                  <a:lnTo>
                    <a:pt x="1518" y="1746"/>
                  </a:lnTo>
                  <a:lnTo>
                    <a:pt x="1524" y="1740"/>
                  </a:lnTo>
                  <a:lnTo>
                    <a:pt x="1524" y="1734"/>
                  </a:lnTo>
                  <a:lnTo>
                    <a:pt x="1524" y="1728"/>
                  </a:lnTo>
                  <a:lnTo>
                    <a:pt x="1530" y="1728"/>
                  </a:lnTo>
                  <a:lnTo>
                    <a:pt x="1530" y="1722"/>
                  </a:lnTo>
                  <a:lnTo>
                    <a:pt x="1530" y="1716"/>
                  </a:lnTo>
                  <a:lnTo>
                    <a:pt x="1530" y="1710"/>
                  </a:lnTo>
                  <a:lnTo>
                    <a:pt x="1536" y="1710"/>
                  </a:lnTo>
                  <a:lnTo>
                    <a:pt x="1536" y="1704"/>
                  </a:lnTo>
                  <a:lnTo>
                    <a:pt x="1536" y="1698"/>
                  </a:lnTo>
                  <a:lnTo>
                    <a:pt x="1536" y="1692"/>
                  </a:lnTo>
                  <a:lnTo>
                    <a:pt x="1542" y="1692"/>
                  </a:lnTo>
                  <a:lnTo>
                    <a:pt x="1542" y="1686"/>
                  </a:lnTo>
                  <a:lnTo>
                    <a:pt x="1542" y="1680"/>
                  </a:lnTo>
                  <a:lnTo>
                    <a:pt x="1542" y="1674"/>
                  </a:lnTo>
                  <a:lnTo>
                    <a:pt x="1548" y="1674"/>
                  </a:lnTo>
                  <a:lnTo>
                    <a:pt x="1548" y="1668"/>
                  </a:lnTo>
                  <a:lnTo>
                    <a:pt x="1548" y="1662"/>
                  </a:lnTo>
                  <a:lnTo>
                    <a:pt x="1548" y="1656"/>
                  </a:lnTo>
                  <a:lnTo>
                    <a:pt x="1548" y="1650"/>
                  </a:lnTo>
                  <a:lnTo>
                    <a:pt x="1554" y="1650"/>
                  </a:lnTo>
                  <a:lnTo>
                    <a:pt x="1554" y="1644"/>
                  </a:lnTo>
                  <a:lnTo>
                    <a:pt x="1554" y="1638"/>
                  </a:lnTo>
                  <a:lnTo>
                    <a:pt x="1554" y="1632"/>
                  </a:lnTo>
                  <a:lnTo>
                    <a:pt x="1560" y="1626"/>
                  </a:lnTo>
                  <a:lnTo>
                    <a:pt x="1560" y="1620"/>
                  </a:lnTo>
                  <a:lnTo>
                    <a:pt x="1560" y="1614"/>
                  </a:lnTo>
                  <a:lnTo>
                    <a:pt x="1560" y="1608"/>
                  </a:lnTo>
                  <a:lnTo>
                    <a:pt x="1560" y="1602"/>
                  </a:lnTo>
                  <a:lnTo>
                    <a:pt x="1566" y="1602"/>
                  </a:lnTo>
                  <a:lnTo>
                    <a:pt x="1566" y="1596"/>
                  </a:lnTo>
                  <a:lnTo>
                    <a:pt x="1566" y="1590"/>
                  </a:lnTo>
                  <a:lnTo>
                    <a:pt x="1566" y="1584"/>
                  </a:lnTo>
                  <a:lnTo>
                    <a:pt x="1566" y="1578"/>
                  </a:lnTo>
                  <a:lnTo>
                    <a:pt x="1572" y="1578"/>
                  </a:lnTo>
                  <a:lnTo>
                    <a:pt x="1572" y="1572"/>
                  </a:lnTo>
                  <a:lnTo>
                    <a:pt x="1572" y="1566"/>
                  </a:lnTo>
                  <a:lnTo>
                    <a:pt x="1572" y="1560"/>
                  </a:lnTo>
                  <a:lnTo>
                    <a:pt x="1572" y="1554"/>
                  </a:lnTo>
                  <a:lnTo>
                    <a:pt x="1578" y="1548"/>
                  </a:lnTo>
                  <a:lnTo>
                    <a:pt x="1578" y="1542"/>
                  </a:lnTo>
                  <a:lnTo>
                    <a:pt x="1578" y="1536"/>
                  </a:lnTo>
                  <a:lnTo>
                    <a:pt x="1578" y="1530"/>
                  </a:lnTo>
                  <a:lnTo>
                    <a:pt x="1578" y="1524"/>
                  </a:lnTo>
                  <a:lnTo>
                    <a:pt x="1584" y="1524"/>
                  </a:lnTo>
                  <a:lnTo>
                    <a:pt x="1584" y="1518"/>
                  </a:lnTo>
                  <a:lnTo>
                    <a:pt x="1584" y="1512"/>
                  </a:lnTo>
                  <a:lnTo>
                    <a:pt x="1584" y="1506"/>
                  </a:lnTo>
                  <a:lnTo>
                    <a:pt x="1584" y="1500"/>
                  </a:lnTo>
                  <a:lnTo>
                    <a:pt x="1584" y="1494"/>
                  </a:lnTo>
                  <a:lnTo>
                    <a:pt x="1590" y="1494"/>
                  </a:lnTo>
                  <a:lnTo>
                    <a:pt x="1590" y="1488"/>
                  </a:lnTo>
                  <a:lnTo>
                    <a:pt x="1590" y="1482"/>
                  </a:lnTo>
                  <a:lnTo>
                    <a:pt x="1590" y="1476"/>
                  </a:lnTo>
                  <a:lnTo>
                    <a:pt x="1590" y="1470"/>
                  </a:lnTo>
                  <a:lnTo>
                    <a:pt x="1590" y="1464"/>
                  </a:lnTo>
                  <a:lnTo>
                    <a:pt x="1596" y="1458"/>
                  </a:lnTo>
                  <a:lnTo>
                    <a:pt x="1596" y="1452"/>
                  </a:lnTo>
                  <a:lnTo>
                    <a:pt x="1596" y="1446"/>
                  </a:lnTo>
                  <a:lnTo>
                    <a:pt x="1596" y="1440"/>
                  </a:lnTo>
                  <a:lnTo>
                    <a:pt x="1596" y="1434"/>
                  </a:lnTo>
                  <a:lnTo>
                    <a:pt x="1602" y="1428"/>
                  </a:lnTo>
                  <a:lnTo>
                    <a:pt x="1602" y="1422"/>
                  </a:lnTo>
                  <a:lnTo>
                    <a:pt x="1602" y="1416"/>
                  </a:lnTo>
                  <a:lnTo>
                    <a:pt x="1602" y="1410"/>
                  </a:lnTo>
                  <a:lnTo>
                    <a:pt x="1602" y="1404"/>
                  </a:lnTo>
                  <a:lnTo>
                    <a:pt x="1602" y="1398"/>
                  </a:lnTo>
                  <a:lnTo>
                    <a:pt x="1608" y="1392"/>
                  </a:lnTo>
                  <a:lnTo>
                    <a:pt x="1608" y="1386"/>
                  </a:lnTo>
                  <a:lnTo>
                    <a:pt x="1608" y="1380"/>
                  </a:lnTo>
                  <a:lnTo>
                    <a:pt x="1608" y="1374"/>
                  </a:lnTo>
                  <a:lnTo>
                    <a:pt x="1608" y="1368"/>
                  </a:lnTo>
                  <a:lnTo>
                    <a:pt x="1608" y="1362"/>
                  </a:lnTo>
                  <a:lnTo>
                    <a:pt x="1614" y="1362"/>
                  </a:lnTo>
                  <a:lnTo>
                    <a:pt x="1614" y="1356"/>
                  </a:lnTo>
                  <a:lnTo>
                    <a:pt x="1614" y="1350"/>
                  </a:lnTo>
                  <a:lnTo>
                    <a:pt x="1614" y="1344"/>
                  </a:lnTo>
                  <a:lnTo>
                    <a:pt x="1614" y="1338"/>
                  </a:lnTo>
                  <a:lnTo>
                    <a:pt x="1614" y="1332"/>
                  </a:lnTo>
                  <a:lnTo>
                    <a:pt x="1614" y="1326"/>
                  </a:lnTo>
                  <a:lnTo>
                    <a:pt x="1620" y="1320"/>
                  </a:lnTo>
                  <a:lnTo>
                    <a:pt x="1620" y="1314"/>
                  </a:lnTo>
                  <a:lnTo>
                    <a:pt x="1620" y="1308"/>
                  </a:lnTo>
                  <a:lnTo>
                    <a:pt x="1620" y="1302"/>
                  </a:lnTo>
                  <a:lnTo>
                    <a:pt x="1620" y="1296"/>
                  </a:lnTo>
                  <a:lnTo>
                    <a:pt x="1620" y="1290"/>
                  </a:lnTo>
                  <a:lnTo>
                    <a:pt x="1626" y="1284"/>
                  </a:lnTo>
                  <a:lnTo>
                    <a:pt x="1626" y="1278"/>
                  </a:lnTo>
                  <a:lnTo>
                    <a:pt x="1626" y="1272"/>
                  </a:lnTo>
                  <a:lnTo>
                    <a:pt x="1626" y="1266"/>
                  </a:lnTo>
                  <a:lnTo>
                    <a:pt x="1626" y="1260"/>
                  </a:lnTo>
                  <a:lnTo>
                    <a:pt x="1626" y="1254"/>
                  </a:lnTo>
                  <a:lnTo>
                    <a:pt x="1626" y="1248"/>
                  </a:lnTo>
                  <a:lnTo>
                    <a:pt x="1632" y="1242"/>
                  </a:lnTo>
                  <a:lnTo>
                    <a:pt x="1632" y="1236"/>
                  </a:lnTo>
                  <a:lnTo>
                    <a:pt x="1632" y="1230"/>
                  </a:lnTo>
                  <a:lnTo>
                    <a:pt x="1632" y="1224"/>
                  </a:lnTo>
                  <a:lnTo>
                    <a:pt x="1632" y="1218"/>
                  </a:lnTo>
                  <a:lnTo>
                    <a:pt x="1632" y="1212"/>
                  </a:lnTo>
                  <a:lnTo>
                    <a:pt x="1632" y="1206"/>
                  </a:lnTo>
                  <a:lnTo>
                    <a:pt x="1638" y="1200"/>
                  </a:lnTo>
                  <a:lnTo>
                    <a:pt x="1638" y="1194"/>
                  </a:lnTo>
                  <a:lnTo>
                    <a:pt x="1638" y="1188"/>
                  </a:lnTo>
                  <a:lnTo>
                    <a:pt x="1638" y="1182"/>
                  </a:lnTo>
                  <a:lnTo>
                    <a:pt x="1638" y="1176"/>
                  </a:lnTo>
                  <a:lnTo>
                    <a:pt x="1638" y="1170"/>
                  </a:lnTo>
                  <a:lnTo>
                    <a:pt x="1638" y="1164"/>
                  </a:lnTo>
                  <a:lnTo>
                    <a:pt x="1644" y="1158"/>
                  </a:lnTo>
                  <a:lnTo>
                    <a:pt x="1644" y="1152"/>
                  </a:lnTo>
                  <a:lnTo>
                    <a:pt x="1644" y="1146"/>
                  </a:lnTo>
                  <a:lnTo>
                    <a:pt x="1644" y="1140"/>
                  </a:lnTo>
                  <a:lnTo>
                    <a:pt x="1644" y="1134"/>
                  </a:lnTo>
                  <a:lnTo>
                    <a:pt x="1644" y="1128"/>
                  </a:lnTo>
                  <a:lnTo>
                    <a:pt x="1644" y="1122"/>
                  </a:lnTo>
                  <a:lnTo>
                    <a:pt x="1650" y="1122"/>
                  </a:lnTo>
                  <a:lnTo>
                    <a:pt x="1650" y="1116"/>
                  </a:lnTo>
                  <a:lnTo>
                    <a:pt x="1650" y="1110"/>
                  </a:lnTo>
                  <a:lnTo>
                    <a:pt x="1650" y="1104"/>
                  </a:lnTo>
                  <a:lnTo>
                    <a:pt x="1650" y="1098"/>
                  </a:lnTo>
                  <a:lnTo>
                    <a:pt x="1650" y="1092"/>
                  </a:lnTo>
                  <a:lnTo>
                    <a:pt x="1656" y="1086"/>
                  </a:lnTo>
                  <a:lnTo>
                    <a:pt x="1656" y="1080"/>
                  </a:lnTo>
                  <a:lnTo>
                    <a:pt x="1656" y="1074"/>
                  </a:lnTo>
                  <a:lnTo>
                    <a:pt x="1656" y="1068"/>
                  </a:lnTo>
                  <a:lnTo>
                    <a:pt x="1656" y="1062"/>
                  </a:lnTo>
                  <a:lnTo>
                    <a:pt x="1662" y="1056"/>
                  </a:lnTo>
                  <a:lnTo>
                    <a:pt x="1662" y="1050"/>
                  </a:lnTo>
                  <a:lnTo>
                    <a:pt x="1662" y="1044"/>
                  </a:lnTo>
                  <a:lnTo>
                    <a:pt x="1662" y="1038"/>
                  </a:lnTo>
                  <a:lnTo>
                    <a:pt x="1668" y="1032"/>
                  </a:lnTo>
                  <a:lnTo>
                    <a:pt x="1668" y="1026"/>
                  </a:lnTo>
                  <a:lnTo>
                    <a:pt x="1668" y="1020"/>
                  </a:lnTo>
                  <a:lnTo>
                    <a:pt x="1674" y="1020"/>
                  </a:lnTo>
                  <a:lnTo>
                    <a:pt x="1674" y="1014"/>
                  </a:lnTo>
                  <a:lnTo>
                    <a:pt x="1674" y="1008"/>
                  </a:lnTo>
                  <a:lnTo>
                    <a:pt x="1680" y="1008"/>
                  </a:lnTo>
                  <a:lnTo>
                    <a:pt x="1686" y="1008"/>
                  </a:lnTo>
                  <a:lnTo>
                    <a:pt x="1686" y="1014"/>
                  </a:lnTo>
                  <a:lnTo>
                    <a:pt x="1692" y="1014"/>
                  </a:lnTo>
                  <a:lnTo>
                    <a:pt x="1692" y="1020"/>
                  </a:lnTo>
                  <a:lnTo>
                    <a:pt x="1698" y="1026"/>
                  </a:lnTo>
                  <a:lnTo>
                    <a:pt x="1698" y="1032"/>
                  </a:lnTo>
                  <a:lnTo>
                    <a:pt x="1698" y="1038"/>
                  </a:lnTo>
                  <a:lnTo>
                    <a:pt x="1704" y="1038"/>
                  </a:lnTo>
                  <a:lnTo>
                    <a:pt x="1704" y="1044"/>
                  </a:lnTo>
                  <a:lnTo>
                    <a:pt x="1704" y="1050"/>
                  </a:lnTo>
                  <a:lnTo>
                    <a:pt x="1710" y="1050"/>
                  </a:lnTo>
                  <a:lnTo>
                    <a:pt x="1710" y="1056"/>
                  </a:lnTo>
                  <a:lnTo>
                    <a:pt x="1710" y="1062"/>
                  </a:lnTo>
                  <a:lnTo>
                    <a:pt x="1716" y="1062"/>
                  </a:lnTo>
                  <a:lnTo>
                    <a:pt x="1716" y="1068"/>
                  </a:lnTo>
                  <a:lnTo>
                    <a:pt x="1716" y="1074"/>
                  </a:lnTo>
                  <a:lnTo>
                    <a:pt x="1716" y="1080"/>
                  </a:lnTo>
                  <a:lnTo>
                    <a:pt x="1722" y="1080"/>
                  </a:lnTo>
                  <a:lnTo>
                    <a:pt x="1722" y="1086"/>
                  </a:lnTo>
                  <a:lnTo>
                    <a:pt x="1722" y="1092"/>
                  </a:lnTo>
                  <a:lnTo>
                    <a:pt x="1728" y="1092"/>
                  </a:lnTo>
                  <a:lnTo>
                    <a:pt x="1728" y="1098"/>
                  </a:lnTo>
                  <a:lnTo>
                    <a:pt x="1728" y="1104"/>
                  </a:lnTo>
                  <a:lnTo>
                    <a:pt x="1734" y="1104"/>
                  </a:lnTo>
                  <a:lnTo>
                    <a:pt x="1734" y="1110"/>
                  </a:lnTo>
                  <a:lnTo>
                    <a:pt x="1734" y="1116"/>
                  </a:lnTo>
                  <a:lnTo>
                    <a:pt x="1740" y="1116"/>
                  </a:lnTo>
                  <a:lnTo>
                    <a:pt x="1740" y="1122"/>
                  </a:lnTo>
                  <a:lnTo>
                    <a:pt x="1740" y="1128"/>
                  </a:lnTo>
                  <a:lnTo>
                    <a:pt x="1746" y="1128"/>
                  </a:lnTo>
                  <a:lnTo>
                    <a:pt x="1746" y="1134"/>
                  </a:lnTo>
                  <a:lnTo>
                    <a:pt x="1746" y="1140"/>
                  </a:lnTo>
                  <a:lnTo>
                    <a:pt x="1746" y="1146"/>
                  </a:lnTo>
                  <a:lnTo>
                    <a:pt x="1752" y="1146"/>
                  </a:lnTo>
                  <a:lnTo>
                    <a:pt x="1752" y="1152"/>
                  </a:lnTo>
                  <a:lnTo>
                    <a:pt x="1752" y="1158"/>
                  </a:lnTo>
                  <a:lnTo>
                    <a:pt x="1758" y="1158"/>
                  </a:lnTo>
                  <a:lnTo>
                    <a:pt x="1758" y="1164"/>
                  </a:lnTo>
                  <a:lnTo>
                    <a:pt x="1758" y="1170"/>
                  </a:lnTo>
                  <a:lnTo>
                    <a:pt x="1764" y="1170"/>
                  </a:lnTo>
                  <a:lnTo>
                    <a:pt x="1764" y="1176"/>
                  </a:lnTo>
                  <a:lnTo>
                    <a:pt x="1764" y="1182"/>
                  </a:lnTo>
                  <a:lnTo>
                    <a:pt x="1770" y="1182"/>
                  </a:lnTo>
                  <a:lnTo>
                    <a:pt x="1770" y="1188"/>
                  </a:lnTo>
                  <a:lnTo>
                    <a:pt x="1770" y="1194"/>
                  </a:lnTo>
                  <a:lnTo>
                    <a:pt x="1776" y="1194"/>
                  </a:lnTo>
                  <a:lnTo>
                    <a:pt x="1776" y="1200"/>
                  </a:lnTo>
                  <a:lnTo>
                    <a:pt x="1776" y="1206"/>
                  </a:lnTo>
                  <a:lnTo>
                    <a:pt x="1782" y="1206"/>
                  </a:lnTo>
                  <a:lnTo>
                    <a:pt x="1782" y="1212"/>
                  </a:lnTo>
                  <a:lnTo>
                    <a:pt x="1782" y="1218"/>
                  </a:lnTo>
                  <a:lnTo>
                    <a:pt x="1788" y="1218"/>
                  </a:lnTo>
                  <a:lnTo>
                    <a:pt x="1788" y="1224"/>
                  </a:lnTo>
                  <a:lnTo>
                    <a:pt x="1788" y="1230"/>
                  </a:lnTo>
                  <a:lnTo>
                    <a:pt x="1794" y="1230"/>
                  </a:lnTo>
                  <a:lnTo>
                    <a:pt x="1794" y="1236"/>
                  </a:lnTo>
                  <a:lnTo>
                    <a:pt x="1794" y="1242"/>
                  </a:lnTo>
                  <a:lnTo>
                    <a:pt x="1800" y="1242"/>
                  </a:lnTo>
                  <a:lnTo>
                    <a:pt x="1800" y="1248"/>
                  </a:lnTo>
                  <a:lnTo>
                    <a:pt x="1800" y="1254"/>
                  </a:lnTo>
                  <a:lnTo>
                    <a:pt x="1806" y="1254"/>
                  </a:lnTo>
                  <a:lnTo>
                    <a:pt x="1806" y="1260"/>
                  </a:lnTo>
                  <a:lnTo>
                    <a:pt x="1806" y="1266"/>
                  </a:lnTo>
                  <a:lnTo>
                    <a:pt x="1812" y="1266"/>
                  </a:lnTo>
                  <a:lnTo>
                    <a:pt x="1812" y="1272"/>
                  </a:lnTo>
                  <a:lnTo>
                    <a:pt x="1812" y="1278"/>
                  </a:lnTo>
                  <a:lnTo>
                    <a:pt x="1818" y="1278"/>
                  </a:lnTo>
                  <a:lnTo>
                    <a:pt x="1818" y="1284"/>
                  </a:lnTo>
                  <a:lnTo>
                    <a:pt x="1824" y="1290"/>
                  </a:lnTo>
                  <a:lnTo>
                    <a:pt x="1824" y="1296"/>
                  </a:lnTo>
                  <a:lnTo>
                    <a:pt x="1830" y="1302"/>
                  </a:lnTo>
                  <a:lnTo>
                    <a:pt x="1830" y="1308"/>
                  </a:lnTo>
                  <a:lnTo>
                    <a:pt x="1836" y="1308"/>
                  </a:lnTo>
                  <a:lnTo>
                    <a:pt x="1836" y="1314"/>
                  </a:lnTo>
                  <a:lnTo>
                    <a:pt x="1836" y="1320"/>
                  </a:lnTo>
                  <a:lnTo>
                    <a:pt x="1842" y="1320"/>
                  </a:lnTo>
                  <a:lnTo>
                    <a:pt x="1842" y="1326"/>
                  </a:lnTo>
                  <a:lnTo>
                    <a:pt x="1842" y="1332"/>
                  </a:lnTo>
                  <a:lnTo>
                    <a:pt x="1848" y="1332"/>
                  </a:lnTo>
                  <a:lnTo>
                    <a:pt x="1848" y="1338"/>
                  </a:lnTo>
                  <a:lnTo>
                    <a:pt x="1848" y="1344"/>
                  </a:lnTo>
                  <a:lnTo>
                    <a:pt x="1854" y="1344"/>
                  </a:lnTo>
                  <a:lnTo>
                    <a:pt x="1854" y="1350"/>
                  </a:lnTo>
                  <a:lnTo>
                    <a:pt x="1860" y="1356"/>
                  </a:lnTo>
                  <a:lnTo>
                    <a:pt x="1860" y="1362"/>
                  </a:lnTo>
                  <a:lnTo>
                    <a:pt x="1866" y="1362"/>
                  </a:lnTo>
                  <a:lnTo>
                    <a:pt x="1866" y="1368"/>
                  </a:lnTo>
                  <a:lnTo>
                    <a:pt x="1866" y="1374"/>
                  </a:lnTo>
                  <a:lnTo>
                    <a:pt x="1872" y="1374"/>
                  </a:lnTo>
                  <a:lnTo>
                    <a:pt x="1872" y="1380"/>
                  </a:lnTo>
                  <a:lnTo>
                    <a:pt x="1872" y="1386"/>
                  </a:lnTo>
                  <a:lnTo>
                    <a:pt x="1878" y="1386"/>
                  </a:lnTo>
                  <a:lnTo>
                    <a:pt x="1878" y="1392"/>
                  </a:lnTo>
                  <a:lnTo>
                    <a:pt x="1884" y="1398"/>
                  </a:lnTo>
                  <a:lnTo>
                    <a:pt x="1884" y="1404"/>
                  </a:lnTo>
                  <a:lnTo>
                    <a:pt x="1890" y="1404"/>
                  </a:lnTo>
                  <a:lnTo>
                    <a:pt x="1890" y="1410"/>
                  </a:lnTo>
                  <a:lnTo>
                    <a:pt x="1890" y="1416"/>
                  </a:lnTo>
                  <a:lnTo>
                    <a:pt x="1896" y="1416"/>
                  </a:lnTo>
                  <a:lnTo>
                    <a:pt x="1896" y="1422"/>
                  </a:lnTo>
                  <a:lnTo>
                    <a:pt x="1902" y="1422"/>
                  </a:lnTo>
                  <a:lnTo>
                    <a:pt x="1902" y="1428"/>
                  </a:lnTo>
                  <a:lnTo>
                    <a:pt x="1902" y="1434"/>
                  </a:lnTo>
                  <a:lnTo>
                    <a:pt x="1908" y="1434"/>
                  </a:lnTo>
                  <a:lnTo>
                    <a:pt x="1908" y="1440"/>
                  </a:lnTo>
                  <a:lnTo>
                    <a:pt x="1914" y="1440"/>
                  </a:lnTo>
                  <a:lnTo>
                    <a:pt x="1914" y="1446"/>
                  </a:lnTo>
                  <a:lnTo>
                    <a:pt x="1920" y="1446"/>
                  </a:lnTo>
                  <a:lnTo>
                    <a:pt x="1920" y="1452"/>
                  </a:lnTo>
                  <a:lnTo>
                    <a:pt x="1926" y="1452"/>
                  </a:lnTo>
                  <a:lnTo>
                    <a:pt x="1932" y="1452"/>
                  </a:lnTo>
                  <a:lnTo>
                    <a:pt x="1938" y="1452"/>
                  </a:lnTo>
                  <a:lnTo>
                    <a:pt x="1944" y="1452"/>
                  </a:lnTo>
                  <a:lnTo>
                    <a:pt x="1950" y="1452"/>
                  </a:lnTo>
                  <a:lnTo>
                    <a:pt x="1950" y="1446"/>
                  </a:lnTo>
                  <a:lnTo>
                    <a:pt x="1956" y="1446"/>
                  </a:lnTo>
                  <a:lnTo>
                    <a:pt x="1956" y="1440"/>
                  </a:lnTo>
                  <a:lnTo>
                    <a:pt x="1962" y="1440"/>
                  </a:lnTo>
                  <a:lnTo>
                    <a:pt x="1962" y="1434"/>
                  </a:lnTo>
                  <a:lnTo>
                    <a:pt x="1962" y="1428"/>
                  </a:lnTo>
                  <a:lnTo>
                    <a:pt x="1968" y="1428"/>
                  </a:lnTo>
                  <a:lnTo>
                    <a:pt x="1968" y="1422"/>
                  </a:lnTo>
                  <a:lnTo>
                    <a:pt x="1974" y="1422"/>
                  </a:lnTo>
                  <a:lnTo>
                    <a:pt x="1974" y="1416"/>
                  </a:lnTo>
                  <a:lnTo>
                    <a:pt x="1974" y="1410"/>
                  </a:lnTo>
                  <a:lnTo>
                    <a:pt x="1980" y="1410"/>
                  </a:lnTo>
                  <a:lnTo>
                    <a:pt x="1980" y="1404"/>
                  </a:lnTo>
                  <a:lnTo>
                    <a:pt x="1986" y="1404"/>
                  </a:lnTo>
                  <a:lnTo>
                    <a:pt x="1986" y="1398"/>
                  </a:lnTo>
                  <a:lnTo>
                    <a:pt x="1986" y="1392"/>
                  </a:lnTo>
                  <a:lnTo>
                    <a:pt x="1992" y="1392"/>
                  </a:lnTo>
                  <a:lnTo>
                    <a:pt x="1992" y="1386"/>
                  </a:lnTo>
                  <a:lnTo>
                    <a:pt x="1998" y="1386"/>
                  </a:lnTo>
                  <a:lnTo>
                    <a:pt x="1998" y="1380"/>
                  </a:lnTo>
                  <a:lnTo>
                    <a:pt x="1998" y="1374"/>
                  </a:lnTo>
                  <a:lnTo>
                    <a:pt x="2004" y="1374"/>
                  </a:lnTo>
                  <a:lnTo>
                    <a:pt x="2004" y="1368"/>
                  </a:lnTo>
                  <a:lnTo>
                    <a:pt x="2010" y="1368"/>
                  </a:lnTo>
                  <a:lnTo>
                    <a:pt x="2010" y="1362"/>
                  </a:lnTo>
                  <a:lnTo>
                    <a:pt x="2010" y="1356"/>
                  </a:lnTo>
                  <a:lnTo>
                    <a:pt x="2016" y="1356"/>
                  </a:lnTo>
                  <a:lnTo>
                    <a:pt x="2016" y="1350"/>
                  </a:lnTo>
                  <a:lnTo>
                    <a:pt x="2022" y="1350"/>
                  </a:lnTo>
                  <a:lnTo>
                    <a:pt x="2022" y="1344"/>
                  </a:lnTo>
                  <a:lnTo>
                    <a:pt x="2022" y="1338"/>
                  </a:lnTo>
                  <a:lnTo>
                    <a:pt x="2028" y="1338"/>
                  </a:lnTo>
                  <a:lnTo>
                    <a:pt x="2028" y="1332"/>
                  </a:lnTo>
                  <a:lnTo>
                    <a:pt x="2034" y="1326"/>
                  </a:lnTo>
                  <a:lnTo>
                    <a:pt x="2034" y="1320"/>
                  </a:lnTo>
                  <a:lnTo>
                    <a:pt x="2040" y="1320"/>
                  </a:lnTo>
                  <a:lnTo>
                    <a:pt x="2040" y="1314"/>
                  </a:lnTo>
                  <a:lnTo>
                    <a:pt x="2040" y="1308"/>
                  </a:lnTo>
                  <a:lnTo>
                    <a:pt x="2046" y="1308"/>
                  </a:lnTo>
                  <a:lnTo>
                    <a:pt x="2046" y="1302"/>
                  </a:lnTo>
                  <a:lnTo>
                    <a:pt x="2052" y="1302"/>
                  </a:lnTo>
                  <a:lnTo>
                    <a:pt x="2052" y="1296"/>
                  </a:lnTo>
                  <a:lnTo>
                    <a:pt x="2052" y="1290"/>
                  </a:lnTo>
                  <a:lnTo>
                    <a:pt x="2058" y="1290"/>
                  </a:lnTo>
                  <a:lnTo>
                    <a:pt x="2058" y="1284"/>
                  </a:lnTo>
                  <a:lnTo>
                    <a:pt x="2058" y="1278"/>
                  </a:lnTo>
                  <a:lnTo>
                    <a:pt x="2064" y="1278"/>
                  </a:lnTo>
                  <a:lnTo>
                    <a:pt x="2064" y="1272"/>
                  </a:lnTo>
                  <a:lnTo>
                    <a:pt x="2070" y="1266"/>
                  </a:lnTo>
                  <a:lnTo>
                    <a:pt x="2070" y="1260"/>
                  </a:lnTo>
                  <a:lnTo>
                    <a:pt x="2076" y="1260"/>
                  </a:lnTo>
                  <a:lnTo>
                    <a:pt x="2076" y="1254"/>
                  </a:lnTo>
                  <a:lnTo>
                    <a:pt x="2076" y="1248"/>
                  </a:lnTo>
                  <a:lnTo>
                    <a:pt x="2082" y="1248"/>
                  </a:lnTo>
                  <a:lnTo>
                    <a:pt x="2082" y="1242"/>
                  </a:lnTo>
                  <a:lnTo>
                    <a:pt x="2082" y="1236"/>
                  </a:lnTo>
                  <a:lnTo>
                    <a:pt x="2088" y="1236"/>
                  </a:lnTo>
                  <a:lnTo>
                    <a:pt x="2088" y="1230"/>
                  </a:lnTo>
                  <a:lnTo>
                    <a:pt x="2094" y="1230"/>
                  </a:lnTo>
                  <a:lnTo>
                    <a:pt x="2094" y="1224"/>
                  </a:lnTo>
                  <a:lnTo>
                    <a:pt x="2094" y="1218"/>
                  </a:lnTo>
                  <a:lnTo>
                    <a:pt x="2100" y="1218"/>
                  </a:lnTo>
                  <a:lnTo>
                    <a:pt x="2100" y="1212"/>
                  </a:lnTo>
                  <a:lnTo>
                    <a:pt x="2100" y="1206"/>
                  </a:lnTo>
                  <a:lnTo>
                    <a:pt x="2106" y="1206"/>
                  </a:lnTo>
                  <a:lnTo>
                    <a:pt x="2106" y="1200"/>
                  </a:lnTo>
                  <a:lnTo>
                    <a:pt x="2106" y="1194"/>
                  </a:lnTo>
                  <a:lnTo>
                    <a:pt x="2112" y="1194"/>
                  </a:lnTo>
                  <a:lnTo>
                    <a:pt x="2112" y="1188"/>
                  </a:lnTo>
                  <a:lnTo>
                    <a:pt x="2112" y="1182"/>
                  </a:lnTo>
                  <a:lnTo>
                    <a:pt x="2118" y="1182"/>
                  </a:lnTo>
                  <a:lnTo>
                    <a:pt x="2118" y="1176"/>
                  </a:lnTo>
                  <a:lnTo>
                    <a:pt x="2124" y="1170"/>
                  </a:lnTo>
                  <a:lnTo>
                    <a:pt x="2124" y="1164"/>
                  </a:lnTo>
                  <a:lnTo>
                    <a:pt x="2130" y="1164"/>
                  </a:lnTo>
                  <a:lnTo>
                    <a:pt x="2130" y="1158"/>
                  </a:lnTo>
                  <a:lnTo>
                    <a:pt x="2130" y="1152"/>
                  </a:lnTo>
                  <a:lnTo>
                    <a:pt x="2136" y="1152"/>
                  </a:lnTo>
                  <a:lnTo>
                    <a:pt x="2136" y="1146"/>
                  </a:lnTo>
                  <a:lnTo>
                    <a:pt x="2136" y="1140"/>
                  </a:lnTo>
                  <a:lnTo>
                    <a:pt x="2142" y="1140"/>
                  </a:lnTo>
                  <a:lnTo>
                    <a:pt x="2142" y="1134"/>
                  </a:lnTo>
                  <a:lnTo>
                    <a:pt x="2142" y="1128"/>
                  </a:lnTo>
                  <a:lnTo>
                    <a:pt x="2148" y="1128"/>
                  </a:lnTo>
                  <a:lnTo>
                    <a:pt x="2148" y="1122"/>
                  </a:lnTo>
                  <a:lnTo>
                    <a:pt x="2148" y="1116"/>
                  </a:lnTo>
                  <a:lnTo>
                    <a:pt x="2154" y="1116"/>
                  </a:lnTo>
                  <a:lnTo>
                    <a:pt x="2154" y="1110"/>
                  </a:lnTo>
                  <a:lnTo>
                    <a:pt x="2154" y="1104"/>
                  </a:lnTo>
                  <a:lnTo>
                    <a:pt x="2160" y="1104"/>
                  </a:lnTo>
                  <a:lnTo>
                    <a:pt x="2160" y="1098"/>
                  </a:lnTo>
                  <a:lnTo>
                    <a:pt x="2160" y="1092"/>
                  </a:lnTo>
                  <a:lnTo>
                    <a:pt x="2166" y="1092"/>
                  </a:lnTo>
                  <a:lnTo>
                    <a:pt x="2166" y="1086"/>
                  </a:lnTo>
                  <a:lnTo>
                    <a:pt x="2166" y="1080"/>
                  </a:lnTo>
                  <a:lnTo>
                    <a:pt x="2172" y="1080"/>
                  </a:lnTo>
                  <a:lnTo>
                    <a:pt x="2172" y="1074"/>
                  </a:lnTo>
                  <a:lnTo>
                    <a:pt x="2178" y="1068"/>
                  </a:lnTo>
                  <a:lnTo>
                    <a:pt x="2178" y="1062"/>
                  </a:lnTo>
                  <a:lnTo>
                    <a:pt x="2184" y="1062"/>
                  </a:lnTo>
                  <a:lnTo>
                    <a:pt x="2190" y="1062"/>
                  </a:lnTo>
                  <a:lnTo>
                    <a:pt x="2196" y="1062"/>
                  </a:lnTo>
                  <a:lnTo>
                    <a:pt x="2202" y="1062"/>
                  </a:lnTo>
                  <a:lnTo>
                    <a:pt x="2202" y="1068"/>
                  </a:lnTo>
                  <a:lnTo>
                    <a:pt x="2208" y="1068"/>
                  </a:lnTo>
                  <a:lnTo>
                    <a:pt x="2208" y="1074"/>
                  </a:lnTo>
                  <a:lnTo>
                    <a:pt x="2208" y="1080"/>
                  </a:lnTo>
                  <a:lnTo>
                    <a:pt x="2214" y="1080"/>
                  </a:lnTo>
                  <a:lnTo>
                    <a:pt x="2214" y="1086"/>
                  </a:lnTo>
                  <a:lnTo>
                    <a:pt x="2214" y="1092"/>
                  </a:lnTo>
                  <a:lnTo>
                    <a:pt x="2220" y="1092"/>
                  </a:lnTo>
                  <a:lnTo>
                    <a:pt x="2220" y="1098"/>
                  </a:lnTo>
                  <a:lnTo>
                    <a:pt x="2220" y="1104"/>
                  </a:lnTo>
                  <a:lnTo>
                    <a:pt x="2226" y="1110"/>
                  </a:lnTo>
                  <a:lnTo>
                    <a:pt x="2226" y="1116"/>
                  </a:lnTo>
                  <a:lnTo>
                    <a:pt x="2226" y="1122"/>
                  </a:lnTo>
                  <a:lnTo>
                    <a:pt x="2232" y="1128"/>
                  </a:lnTo>
                  <a:lnTo>
                    <a:pt x="2232" y="1134"/>
                  </a:lnTo>
                  <a:lnTo>
                    <a:pt x="2232" y="1140"/>
                  </a:lnTo>
                  <a:lnTo>
                    <a:pt x="2238" y="1146"/>
                  </a:lnTo>
                  <a:lnTo>
                    <a:pt x="2238" y="1152"/>
                  </a:lnTo>
                  <a:lnTo>
                    <a:pt x="2238" y="1158"/>
                  </a:lnTo>
                  <a:lnTo>
                    <a:pt x="2244" y="1164"/>
                  </a:lnTo>
                  <a:lnTo>
                    <a:pt x="2244" y="1170"/>
                  </a:lnTo>
                  <a:lnTo>
                    <a:pt x="2244" y="1176"/>
                  </a:lnTo>
                  <a:lnTo>
                    <a:pt x="2250" y="1176"/>
                  </a:lnTo>
                  <a:lnTo>
                    <a:pt x="2250" y="1182"/>
                  </a:lnTo>
                  <a:lnTo>
                    <a:pt x="2250" y="1188"/>
                  </a:lnTo>
                  <a:lnTo>
                    <a:pt x="2250" y="1194"/>
                  </a:lnTo>
                  <a:lnTo>
                    <a:pt x="2256" y="1194"/>
                  </a:lnTo>
                  <a:lnTo>
                    <a:pt x="2256" y="1200"/>
                  </a:lnTo>
                  <a:lnTo>
                    <a:pt x="2256" y="1206"/>
                  </a:lnTo>
                  <a:lnTo>
                    <a:pt x="2256" y="1212"/>
                  </a:lnTo>
                  <a:lnTo>
                    <a:pt x="2262" y="1212"/>
                  </a:lnTo>
                  <a:lnTo>
                    <a:pt x="2262" y="1218"/>
                  </a:lnTo>
                  <a:lnTo>
                    <a:pt x="2262" y="1224"/>
                  </a:lnTo>
                  <a:lnTo>
                    <a:pt x="2262" y="1230"/>
                  </a:lnTo>
                  <a:lnTo>
                    <a:pt x="2268" y="1230"/>
                  </a:lnTo>
                  <a:lnTo>
                    <a:pt x="2268" y="1236"/>
                  </a:lnTo>
                  <a:lnTo>
                    <a:pt x="2268" y="1242"/>
                  </a:lnTo>
                  <a:lnTo>
                    <a:pt x="2274" y="1248"/>
                  </a:lnTo>
                  <a:lnTo>
                    <a:pt x="2274" y="1254"/>
                  </a:lnTo>
                  <a:lnTo>
                    <a:pt x="2274" y="1260"/>
                  </a:lnTo>
                  <a:lnTo>
                    <a:pt x="2280" y="1260"/>
                  </a:lnTo>
                  <a:lnTo>
                    <a:pt x="2280" y="1266"/>
                  </a:lnTo>
                  <a:lnTo>
                    <a:pt x="2280" y="1272"/>
                  </a:lnTo>
                  <a:lnTo>
                    <a:pt x="2280" y="1278"/>
                  </a:lnTo>
                  <a:lnTo>
                    <a:pt x="2286" y="1278"/>
                  </a:lnTo>
                  <a:lnTo>
                    <a:pt x="2286" y="1284"/>
                  </a:lnTo>
                  <a:lnTo>
                    <a:pt x="2286" y="1290"/>
                  </a:lnTo>
                  <a:lnTo>
                    <a:pt x="2292" y="1290"/>
                  </a:lnTo>
                  <a:lnTo>
                    <a:pt x="2292" y="1296"/>
                  </a:lnTo>
                  <a:lnTo>
                    <a:pt x="2292" y="1302"/>
                  </a:lnTo>
                  <a:lnTo>
                    <a:pt x="2292" y="1308"/>
                  </a:lnTo>
                  <a:lnTo>
                    <a:pt x="2298" y="1308"/>
                  </a:lnTo>
                  <a:lnTo>
                    <a:pt x="2298" y="1314"/>
                  </a:lnTo>
                  <a:lnTo>
                    <a:pt x="2298" y="1320"/>
                  </a:lnTo>
                  <a:lnTo>
                    <a:pt x="2298" y="1326"/>
                  </a:lnTo>
                  <a:lnTo>
                    <a:pt x="2304" y="1326"/>
                  </a:lnTo>
                  <a:lnTo>
                    <a:pt x="2304" y="1332"/>
                  </a:lnTo>
                  <a:lnTo>
                    <a:pt x="2304" y="1338"/>
                  </a:lnTo>
                  <a:lnTo>
                    <a:pt x="2310" y="1338"/>
                  </a:lnTo>
                  <a:lnTo>
                    <a:pt x="2310" y="1344"/>
                  </a:lnTo>
                  <a:lnTo>
                    <a:pt x="2310" y="1350"/>
                  </a:lnTo>
                  <a:lnTo>
                    <a:pt x="2316" y="1356"/>
                  </a:lnTo>
                  <a:lnTo>
                    <a:pt x="2316" y="1362"/>
                  </a:lnTo>
                  <a:lnTo>
                    <a:pt x="2316" y="1368"/>
                  </a:lnTo>
                  <a:lnTo>
                    <a:pt x="2322" y="1368"/>
                  </a:lnTo>
                  <a:lnTo>
                    <a:pt x="2322" y="1374"/>
                  </a:lnTo>
                  <a:lnTo>
                    <a:pt x="2322" y="1380"/>
                  </a:lnTo>
                  <a:lnTo>
                    <a:pt x="2328" y="1380"/>
                  </a:lnTo>
                  <a:lnTo>
                    <a:pt x="2328" y="1386"/>
                  </a:lnTo>
                  <a:lnTo>
                    <a:pt x="2328" y="1392"/>
                  </a:lnTo>
                  <a:lnTo>
                    <a:pt x="2328" y="1398"/>
                  </a:lnTo>
                  <a:lnTo>
                    <a:pt x="2334" y="1398"/>
                  </a:lnTo>
                  <a:lnTo>
                    <a:pt x="2334" y="1404"/>
                  </a:lnTo>
                  <a:lnTo>
                    <a:pt x="2334" y="1410"/>
                  </a:lnTo>
                  <a:lnTo>
                    <a:pt x="2340" y="1410"/>
                  </a:lnTo>
                  <a:lnTo>
                    <a:pt x="2340" y="1416"/>
                  </a:lnTo>
                  <a:lnTo>
                    <a:pt x="2340" y="1422"/>
                  </a:lnTo>
                  <a:lnTo>
                    <a:pt x="2346" y="1422"/>
                  </a:lnTo>
                  <a:lnTo>
                    <a:pt x="2346" y="1428"/>
                  </a:lnTo>
                  <a:lnTo>
                    <a:pt x="2346" y="1434"/>
                  </a:lnTo>
                  <a:lnTo>
                    <a:pt x="2352" y="1440"/>
                  </a:lnTo>
                  <a:lnTo>
                    <a:pt x="2352" y="1446"/>
                  </a:lnTo>
                  <a:lnTo>
                    <a:pt x="2352" y="1452"/>
                  </a:lnTo>
                  <a:lnTo>
                    <a:pt x="2358" y="1452"/>
                  </a:lnTo>
                  <a:lnTo>
                    <a:pt x="2358" y="1458"/>
                  </a:lnTo>
                  <a:lnTo>
                    <a:pt x="2358" y="1464"/>
                  </a:lnTo>
                  <a:lnTo>
                    <a:pt x="2364" y="1464"/>
                  </a:lnTo>
                  <a:lnTo>
                    <a:pt x="2364" y="1470"/>
                  </a:lnTo>
                  <a:lnTo>
                    <a:pt x="2364" y="1476"/>
                  </a:lnTo>
                  <a:lnTo>
                    <a:pt x="2370" y="1476"/>
                  </a:lnTo>
                  <a:lnTo>
                    <a:pt x="2370" y="1482"/>
                  </a:lnTo>
                  <a:lnTo>
                    <a:pt x="2370" y="1488"/>
                  </a:lnTo>
                  <a:lnTo>
                    <a:pt x="2376" y="1488"/>
                  </a:lnTo>
                  <a:lnTo>
                    <a:pt x="2376" y="1494"/>
                  </a:lnTo>
                  <a:lnTo>
                    <a:pt x="2376" y="1500"/>
                  </a:lnTo>
                  <a:lnTo>
                    <a:pt x="2382" y="1500"/>
                  </a:lnTo>
                  <a:lnTo>
                    <a:pt x="2382" y="1506"/>
                  </a:lnTo>
                  <a:lnTo>
                    <a:pt x="2382" y="151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72" name="Rectangle 200"/>
            <p:cNvSpPr>
              <a:spLocks noChangeArrowheads="1"/>
            </p:cNvSpPr>
            <p:nvPr/>
          </p:nvSpPr>
          <p:spPr bwMode="auto">
            <a:xfrm>
              <a:off x="952" y="3340"/>
              <a:ext cx="33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FF00"/>
                  </a:solidFill>
                  <a:latin typeface="Arial" charset="0"/>
                </a:rPr>
                <a:t>BETA_Y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73" name="Freeform 201"/>
            <p:cNvSpPr>
              <a:spLocks/>
            </p:cNvSpPr>
            <p:nvPr/>
          </p:nvSpPr>
          <p:spPr bwMode="auto">
            <a:xfrm>
              <a:off x="304" y="2182"/>
              <a:ext cx="2382" cy="0"/>
            </a:xfrm>
            <a:custGeom>
              <a:avLst/>
              <a:gdLst>
                <a:gd name="T0" fmla="*/ 36 w 2382"/>
                <a:gd name="T1" fmla="*/ 72 w 2382"/>
                <a:gd name="T2" fmla="*/ 108 w 2382"/>
                <a:gd name="T3" fmla="*/ 150 w 2382"/>
                <a:gd name="T4" fmla="*/ 186 w 2382"/>
                <a:gd name="T5" fmla="*/ 222 w 2382"/>
                <a:gd name="T6" fmla="*/ 258 w 2382"/>
                <a:gd name="T7" fmla="*/ 300 w 2382"/>
                <a:gd name="T8" fmla="*/ 336 w 2382"/>
                <a:gd name="T9" fmla="*/ 372 w 2382"/>
                <a:gd name="T10" fmla="*/ 414 w 2382"/>
                <a:gd name="T11" fmla="*/ 450 w 2382"/>
                <a:gd name="T12" fmla="*/ 486 w 2382"/>
                <a:gd name="T13" fmla="*/ 528 w 2382"/>
                <a:gd name="T14" fmla="*/ 564 w 2382"/>
                <a:gd name="T15" fmla="*/ 600 w 2382"/>
                <a:gd name="T16" fmla="*/ 636 w 2382"/>
                <a:gd name="T17" fmla="*/ 678 w 2382"/>
                <a:gd name="T18" fmla="*/ 714 w 2382"/>
                <a:gd name="T19" fmla="*/ 750 w 2382"/>
                <a:gd name="T20" fmla="*/ 792 w 2382"/>
                <a:gd name="T21" fmla="*/ 828 w 2382"/>
                <a:gd name="T22" fmla="*/ 864 w 2382"/>
                <a:gd name="T23" fmla="*/ 900 w 2382"/>
                <a:gd name="T24" fmla="*/ 942 w 2382"/>
                <a:gd name="T25" fmla="*/ 978 w 2382"/>
                <a:gd name="T26" fmla="*/ 1014 w 2382"/>
                <a:gd name="T27" fmla="*/ 1056 w 2382"/>
                <a:gd name="T28" fmla="*/ 1092 w 2382"/>
                <a:gd name="T29" fmla="*/ 1128 w 2382"/>
                <a:gd name="T30" fmla="*/ 1164 w 2382"/>
                <a:gd name="T31" fmla="*/ 1206 w 2382"/>
                <a:gd name="T32" fmla="*/ 1242 w 2382"/>
                <a:gd name="T33" fmla="*/ 1278 w 2382"/>
                <a:gd name="T34" fmla="*/ 1320 w 2382"/>
                <a:gd name="T35" fmla="*/ 1356 w 2382"/>
                <a:gd name="T36" fmla="*/ 1392 w 2382"/>
                <a:gd name="T37" fmla="*/ 1428 w 2382"/>
                <a:gd name="T38" fmla="*/ 1470 w 2382"/>
                <a:gd name="T39" fmla="*/ 1506 w 2382"/>
                <a:gd name="T40" fmla="*/ 1542 w 2382"/>
                <a:gd name="T41" fmla="*/ 1584 w 2382"/>
                <a:gd name="T42" fmla="*/ 1620 w 2382"/>
                <a:gd name="T43" fmla="*/ 1656 w 2382"/>
                <a:gd name="T44" fmla="*/ 1698 w 2382"/>
                <a:gd name="T45" fmla="*/ 1734 w 2382"/>
                <a:gd name="T46" fmla="*/ 1770 w 2382"/>
                <a:gd name="T47" fmla="*/ 1806 w 2382"/>
                <a:gd name="T48" fmla="*/ 1848 w 2382"/>
                <a:gd name="T49" fmla="*/ 1884 w 2382"/>
                <a:gd name="T50" fmla="*/ 1920 w 2382"/>
                <a:gd name="T51" fmla="*/ 1962 w 2382"/>
                <a:gd name="T52" fmla="*/ 1998 w 2382"/>
                <a:gd name="T53" fmla="*/ 2034 w 2382"/>
                <a:gd name="T54" fmla="*/ 2070 w 2382"/>
                <a:gd name="T55" fmla="*/ 2112 w 2382"/>
                <a:gd name="T56" fmla="*/ 2148 w 2382"/>
                <a:gd name="T57" fmla="*/ 2184 w 2382"/>
                <a:gd name="T58" fmla="*/ 2226 w 2382"/>
                <a:gd name="T59" fmla="*/ 2262 w 2382"/>
                <a:gd name="T60" fmla="*/ 2298 w 2382"/>
                <a:gd name="T61" fmla="*/ 2334 w 2382"/>
                <a:gd name="T62" fmla="*/ 2376 w 2382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82"/>
                <a:gd name="T127" fmla="*/ 2382 w 2382"/>
              </a:gdLst>
              <a:ahLst/>
              <a:cxnLst>
                <a:cxn ang="T63">
                  <a:pos x="T0" y="0"/>
                </a:cxn>
                <a:cxn ang="T64">
                  <a:pos x="T1" y="0"/>
                </a:cxn>
                <a:cxn ang="T65">
                  <a:pos x="T2" y="0"/>
                </a:cxn>
                <a:cxn ang="T66">
                  <a:pos x="T3" y="0"/>
                </a:cxn>
                <a:cxn ang="T67">
                  <a:pos x="T4" y="0"/>
                </a:cxn>
                <a:cxn ang="T68">
                  <a:pos x="T5" y="0"/>
                </a:cxn>
                <a:cxn ang="T69">
                  <a:pos x="T6" y="0"/>
                </a:cxn>
                <a:cxn ang="T70">
                  <a:pos x="T7" y="0"/>
                </a:cxn>
                <a:cxn ang="T71">
                  <a:pos x="T8" y="0"/>
                </a:cxn>
                <a:cxn ang="T72">
                  <a:pos x="T9" y="0"/>
                </a:cxn>
                <a:cxn ang="T73">
                  <a:pos x="T10" y="0"/>
                </a:cxn>
                <a:cxn ang="T74">
                  <a:pos x="T11" y="0"/>
                </a:cxn>
                <a:cxn ang="T75">
                  <a:pos x="T12" y="0"/>
                </a:cxn>
                <a:cxn ang="T76">
                  <a:pos x="T13" y="0"/>
                </a:cxn>
                <a:cxn ang="T77">
                  <a:pos x="T14" y="0"/>
                </a:cxn>
                <a:cxn ang="T78">
                  <a:pos x="T15" y="0"/>
                </a:cxn>
                <a:cxn ang="T79">
                  <a:pos x="T16" y="0"/>
                </a:cxn>
                <a:cxn ang="T80">
                  <a:pos x="T17" y="0"/>
                </a:cxn>
                <a:cxn ang="T81">
                  <a:pos x="T18" y="0"/>
                </a:cxn>
                <a:cxn ang="T82">
                  <a:pos x="T19" y="0"/>
                </a:cxn>
                <a:cxn ang="T83">
                  <a:pos x="T20" y="0"/>
                </a:cxn>
                <a:cxn ang="T84">
                  <a:pos x="T21" y="0"/>
                </a:cxn>
                <a:cxn ang="T85">
                  <a:pos x="T22" y="0"/>
                </a:cxn>
                <a:cxn ang="T86">
                  <a:pos x="T23" y="0"/>
                </a:cxn>
                <a:cxn ang="T87">
                  <a:pos x="T24" y="0"/>
                </a:cxn>
                <a:cxn ang="T88">
                  <a:pos x="T25" y="0"/>
                </a:cxn>
                <a:cxn ang="T89">
                  <a:pos x="T26" y="0"/>
                </a:cxn>
                <a:cxn ang="T90">
                  <a:pos x="T27" y="0"/>
                </a:cxn>
                <a:cxn ang="T91">
                  <a:pos x="T28" y="0"/>
                </a:cxn>
                <a:cxn ang="T92">
                  <a:pos x="T29" y="0"/>
                </a:cxn>
                <a:cxn ang="T93">
                  <a:pos x="T30" y="0"/>
                </a:cxn>
                <a:cxn ang="T94">
                  <a:pos x="T31" y="0"/>
                </a:cxn>
                <a:cxn ang="T95">
                  <a:pos x="T32" y="0"/>
                </a:cxn>
                <a:cxn ang="T96">
                  <a:pos x="T33" y="0"/>
                </a:cxn>
                <a:cxn ang="T97">
                  <a:pos x="T34" y="0"/>
                </a:cxn>
                <a:cxn ang="T98">
                  <a:pos x="T35" y="0"/>
                </a:cxn>
                <a:cxn ang="T99">
                  <a:pos x="T36" y="0"/>
                </a:cxn>
                <a:cxn ang="T100">
                  <a:pos x="T37" y="0"/>
                </a:cxn>
                <a:cxn ang="T101">
                  <a:pos x="T38" y="0"/>
                </a:cxn>
                <a:cxn ang="T102">
                  <a:pos x="T39" y="0"/>
                </a:cxn>
                <a:cxn ang="T103">
                  <a:pos x="T40" y="0"/>
                </a:cxn>
                <a:cxn ang="T104">
                  <a:pos x="T41" y="0"/>
                </a:cxn>
                <a:cxn ang="T105">
                  <a:pos x="T42" y="0"/>
                </a:cxn>
                <a:cxn ang="T106">
                  <a:pos x="T43" y="0"/>
                </a:cxn>
                <a:cxn ang="T107">
                  <a:pos x="T44" y="0"/>
                </a:cxn>
                <a:cxn ang="T108">
                  <a:pos x="T45" y="0"/>
                </a:cxn>
                <a:cxn ang="T109">
                  <a:pos x="T46" y="0"/>
                </a:cxn>
                <a:cxn ang="T110">
                  <a:pos x="T47" y="0"/>
                </a:cxn>
                <a:cxn ang="T111">
                  <a:pos x="T48" y="0"/>
                </a:cxn>
                <a:cxn ang="T112">
                  <a:pos x="T49" y="0"/>
                </a:cxn>
                <a:cxn ang="T113">
                  <a:pos x="T50" y="0"/>
                </a:cxn>
                <a:cxn ang="T114">
                  <a:pos x="T51" y="0"/>
                </a:cxn>
                <a:cxn ang="T115">
                  <a:pos x="T52" y="0"/>
                </a:cxn>
                <a:cxn ang="T116">
                  <a:pos x="T53" y="0"/>
                </a:cxn>
                <a:cxn ang="T117">
                  <a:pos x="T54" y="0"/>
                </a:cxn>
                <a:cxn ang="T118">
                  <a:pos x="T55" y="0"/>
                </a:cxn>
                <a:cxn ang="T119">
                  <a:pos x="T56" y="0"/>
                </a:cxn>
                <a:cxn ang="T120">
                  <a:pos x="T57" y="0"/>
                </a:cxn>
                <a:cxn ang="T121">
                  <a:pos x="T58" y="0"/>
                </a:cxn>
                <a:cxn ang="T122">
                  <a:pos x="T59" y="0"/>
                </a:cxn>
                <a:cxn ang="T123">
                  <a:pos x="T60" y="0"/>
                </a:cxn>
                <a:cxn ang="T124">
                  <a:pos x="T61" y="0"/>
                </a:cxn>
                <a:cxn ang="T125">
                  <a:pos x="T62" y="0"/>
                </a:cxn>
              </a:cxnLst>
              <a:rect l="T126" t="0" r="T127" b="0"/>
              <a:pathLst>
                <a:path w="2382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4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8" y="0"/>
                  </a:lnTo>
                  <a:lnTo>
                    <a:pt x="594" y="0"/>
                  </a:lnTo>
                  <a:lnTo>
                    <a:pt x="600" y="0"/>
                  </a:lnTo>
                  <a:lnTo>
                    <a:pt x="606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72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4" y="0"/>
                  </a:lnTo>
                  <a:lnTo>
                    <a:pt x="780" y="0"/>
                  </a:lnTo>
                  <a:lnTo>
                    <a:pt x="786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0" y="0"/>
                  </a:lnTo>
                  <a:lnTo>
                    <a:pt x="816" y="0"/>
                  </a:lnTo>
                  <a:lnTo>
                    <a:pt x="822" y="0"/>
                  </a:lnTo>
                  <a:lnTo>
                    <a:pt x="828" y="0"/>
                  </a:lnTo>
                  <a:lnTo>
                    <a:pt x="834" y="0"/>
                  </a:lnTo>
                  <a:lnTo>
                    <a:pt x="840" y="0"/>
                  </a:lnTo>
                  <a:lnTo>
                    <a:pt x="846" y="0"/>
                  </a:lnTo>
                  <a:lnTo>
                    <a:pt x="852" y="0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70" y="0"/>
                  </a:lnTo>
                  <a:lnTo>
                    <a:pt x="876" y="0"/>
                  </a:lnTo>
                  <a:lnTo>
                    <a:pt x="882" y="0"/>
                  </a:lnTo>
                  <a:lnTo>
                    <a:pt x="888" y="0"/>
                  </a:lnTo>
                  <a:lnTo>
                    <a:pt x="894" y="0"/>
                  </a:lnTo>
                  <a:lnTo>
                    <a:pt x="900" y="0"/>
                  </a:lnTo>
                  <a:lnTo>
                    <a:pt x="906" y="0"/>
                  </a:lnTo>
                  <a:lnTo>
                    <a:pt x="912" y="0"/>
                  </a:lnTo>
                  <a:lnTo>
                    <a:pt x="918" y="0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42" y="0"/>
                  </a:lnTo>
                  <a:lnTo>
                    <a:pt x="948" y="0"/>
                  </a:lnTo>
                  <a:lnTo>
                    <a:pt x="954" y="0"/>
                  </a:lnTo>
                  <a:lnTo>
                    <a:pt x="960" y="0"/>
                  </a:lnTo>
                  <a:lnTo>
                    <a:pt x="966" y="0"/>
                  </a:lnTo>
                  <a:lnTo>
                    <a:pt x="972" y="0"/>
                  </a:lnTo>
                  <a:lnTo>
                    <a:pt x="978" y="0"/>
                  </a:lnTo>
                  <a:lnTo>
                    <a:pt x="984" y="0"/>
                  </a:lnTo>
                  <a:lnTo>
                    <a:pt x="990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8" y="0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8" y="0"/>
                  </a:lnTo>
                  <a:lnTo>
                    <a:pt x="1044" y="0"/>
                  </a:lnTo>
                  <a:lnTo>
                    <a:pt x="1050" y="0"/>
                  </a:lnTo>
                  <a:lnTo>
                    <a:pt x="1056" y="0"/>
                  </a:lnTo>
                  <a:lnTo>
                    <a:pt x="1062" y="0"/>
                  </a:lnTo>
                  <a:lnTo>
                    <a:pt x="1068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92" y="0"/>
                  </a:lnTo>
                  <a:lnTo>
                    <a:pt x="1098" y="0"/>
                  </a:lnTo>
                  <a:lnTo>
                    <a:pt x="1104" y="0"/>
                  </a:lnTo>
                  <a:lnTo>
                    <a:pt x="1110" y="0"/>
                  </a:lnTo>
                  <a:lnTo>
                    <a:pt x="1116" y="0"/>
                  </a:lnTo>
                  <a:lnTo>
                    <a:pt x="1122" y="0"/>
                  </a:lnTo>
                  <a:lnTo>
                    <a:pt x="1128" y="0"/>
                  </a:lnTo>
                  <a:lnTo>
                    <a:pt x="1134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8" y="0"/>
                  </a:lnTo>
                  <a:lnTo>
                    <a:pt x="1164" y="0"/>
                  </a:lnTo>
                  <a:lnTo>
                    <a:pt x="1170" y="0"/>
                  </a:lnTo>
                  <a:lnTo>
                    <a:pt x="1176" y="0"/>
                  </a:lnTo>
                  <a:lnTo>
                    <a:pt x="1182" y="0"/>
                  </a:lnTo>
                  <a:lnTo>
                    <a:pt x="1188" y="0"/>
                  </a:lnTo>
                  <a:lnTo>
                    <a:pt x="1194" y="0"/>
                  </a:lnTo>
                  <a:lnTo>
                    <a:pt x="1200" y="0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0"/>
                  </a:lnTo>
                  <a:lnTo>
                    <a:pt x="1224" y="0"/>
                  </a:lnTo>
                  <a:lnTo>
                    <a:pt x="1230" y="0"/>
                  </a:lnTo>
                  <a:lnTo>
                    <a:pt x="1236" y="0"/>
                  </a:lnTo>
                  <a:lnTo>
                    <a:pt x="1242" y="0"/>
                  </a:lnTo>
                  <a:lnTo>
                    <a:pt x="1248" y="0"/>
                  </a:lnTo>
                  <a:lnTo>
                    <a:pt x="1254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0"/>
                  </a:lnTo>
                  <a:lnTo>
                    <a:pt x="1392" y="0"/>
                  </a:lnTo>
                  <a:lnTo>
                    <a:pt x="1398" y="0"/>
                  </a:lnTo>
                  <a:lnTo>
                    <a:pt x="1404" y="0"/>
                  </a:lnTo>
                  <a:lnTo>
                    <a:pt x="1410" y="0"/>
                  </a:lnTo>
                  <a:lnTo>
                    <a:pt x="1416" y="0"/>
                  </a:lnTo>
                  <a:lnTo>
                    <a:pt x="1422" y="0"/>
                  </a:lnTo>
                  <a:lnTo>
                    <a:pt x="1428" y="0"/>
                  </a:lnTo>
                  <a:lnTo>
                    <a:pt x="1434" y="0"/>
                  </a:lnTo>
                  <a:lnTo>
                    <a:pt x="1440" y="0"/>
                  </a:lnTo>
                  <a:lnTo>
                    <a:pt x="1446" y="0"/>
                  </a:lnTo>
                  <a:lnTo>
                    <a:pt x="1452" y="0"/>
                  </a:lnTo>
                  <a:lnTo>
                    <a:pt x="1458" y="0"/>
                  </a:lnTo>
                  <a:lnTo>
                    <a:pt x="1464" y="0"/>
                  </a:lnTo>
                  <a:lnTo>
                    <a:pt x="1470" y="0"/>
                  </a:lnTo>
                  <a:lnTo>
                    <a:pt x="1476" y="0"/>
                  </a:lnTo>
                  <a:lnTo>
                    <a:pt x="1482" y="0"/>
                  </a:lnTo>
                  <a:lnTo>
                    <a:pt x="1488" y="0"/>
                  </a:lnTo>
                  <a:lnTo>
                    <a:pt x="1494" y="0"/>
                  </a:lnTo>
                  <a:lnTo>
                    <a:pt x="1500" y="0"/>
                  </a:lnTo>
                  <a:lnTo>
                    <a:pt x="1506" y="0"/>
                  </a:lnTo>
                  <a:lnTo>
                    <a:pt x="1512" y="0"/>
                  </a:lnTo>
                  <a:lnTo>
                    <a:pt x="1518" y="0"/>
                  </a:lnTo>
                  <a:lnTo>
                    <a:pt x="1524" y="0"/>
                  </a:lnTo>
                  <a:lnTo>
                    <a:pt x="1530" y="0"/>
                  </a:lnTo>
                  <a:lnTo>
                    <a:pt x="1536" y="0"/>
                  </a:lnTo>
                  <a:lnTo>
                    <a:pt x="1542" y="0"/>
                  </a:lnTo>
                  <a:lnTo>
                    <a:pt x="1548" y="0"/>
                  </a:lnTo>
                  <a:lnTo>
                    <a:pt x="1554" y="0"/>
                  </a:lnTo>
                  <a:lnTo>
                    <a:pt x="1560" y="0"/>
                  </a:lnTo>
                  <a:lnTo>
                    <a:pt x="1566" y="0"/>
                  </a:lnTo>
                  <a:lnTo>
                    <a:pt x="1572" y="0"/>
                  </a:lnTo>
                  <a:lnTo>
                    <a:pt x="1578" y="0"/>
                  </a:lnTo>
                  <a:lnTo>
                    <a:pt x="1584" y="0"/>
                  </a:lnTo>
                  <a:lnTo>
                    <a:pt x="1590" y="0"/>
                  </a:lnTo>
                  <a:lnTo>
                    <a:pt x="1596" y="0"/>
                  </a:lnTo>
                  <a:lnTo>
                    <a:pt x="1602" y="0"/>
                  </a:lnTo>
                  <a:lnTo>
                    <a:pt x="1608" y="0"/>
                  </a:lnTo>
                  <a:lnTo>
                    <a:pt x="1614" y="0"/>
                  </a:lnTo>
                  <a:lnTo>
                    <a:pt x="1620" y="0"/>
                  </a:lnTo>
                  <a:lnTo>
                    <a:pt x="1626" y="0"/>
                  </a:lnTo>
                  <a:lnTo>
                    <a:pt x="1632" y="0"/>
                  </a:lnTo>
                  <a:lnTo>
                    <a:pt x="1638" y="0"/>
                  </a:lnTo>
                  <a:lnTo>
                    <a:pt x="1644" y="0"/>
                  </a:lnTo>
                  <a:lnTo>
                    <a:pt x="1650" y="0"/>
                  </a:lnTo>
                  <a:lnTo>
                    <a:pt x="1656" y="0"/>
                  </a:lnTo>
                  <a:lnTo>
                    <a:pt x="1662" y="0"/>
                  </a:lnTo>
                  <a:lnTo>
                    <a:pt x="1668" y="0"/>
                  </a:lnTo>
                  <a:lnTo>
                    <a:pt x="1674" y="0"/>
                  </a:lnTo>
                  <a:lnTo>
                    <a:pt x="1680" y="0"/>
                  </a:lnTo>
                  <a:lnTo>
                    <a:pt x="1686" y="0"/>
                  </a:lnTo>
                  <a:lnTo>
                    <a:pt x="1692" y="0"/>
                  </a:lnTo>
                  <a:lnTo>
                    <a:pt x="1698" y="0"/>
                  </a:lnTo>
                  <a:lnTo>
                    <a:pt x="1704" y="0"/>
                  </a:lnTo>
                  <a:lnTo>
                    <a:pt x="1710" y="0"/>
                  </a:lnTo>
                  <a:lnTo>
                    <a:pt x="1716" y="0"/>
                  </a:lnTo>
                  <a:lnTo>
                    <a:pt x="1722" y="0"/>
                  </a:lnTo>
                  <a:lnTo>
                    <a:pt x="1728" y="0"/>
                  </a:lnTo>
                  <a:lnTo>
                    <a:pt x="1734" y="0"/>
                  </a:lnTo>
                  <a:lnTo>
                    <a:pt x="1740" y="0"/>
                  </a:lnTo>
                  <a:lnTo>
                    <a:pt x="1746" y="0"/>
                  </a:lnTo>
                  <a:lnTo>
                    <a:pt x="1752" y="0"/>
                  </a:lnTo>
                  <a:lnTo>
                    <a:pt x="1758" y="0"/>
                  </a:lnTo>
                  <a:lnTo>
                    <a:pt x="1764" y="0"/>
                  </a:lnTo>
                  <a:lnTo>
                    <a:pt x="1770" y="0"/>
                  </a:lnTo>
                  <a:lnTo>
                    <a:pt x="1776" y="0"/>
                  </a:lnTo>
                  <a:lnTo>
                    <a:pt x="1782" y="0"/>
                  </a:lnTo>
                  <a:lnTo>
                    <a:pt x="1788" y="0"/>
                  </a:lnTo>
                  <a:lnTo>
                    <a:pt x="1794" y="0"/>
                  </a:lnTo>
                  <a:lnTo>
                    <a:pt x="1800" y="0"/>
                  </a:lnTo>
                  <a:lnTo>
                    <a:pt x="1806" y="0"/>
                  </a:lnTo>
                  <a:lnTo>
                    <a:pt x="1812" y="0"/>
                  </a:lnTo>
                  <a:lnTo>
                    <a:pt x="1818" y="0"/>
                  </a:lnTo>
                  <a:lnTo>
                    <a:pt x="1824" y="0"/>
                  </a:lnTo>
                  <a:lnTo>
                    <a:pt x="1830" y="0"/>
                  </a:lnTo>
                  <a:lnTo>
                    <a:pt x="1836" y="0"/>
                  </a:lnTo>
                  <a:lnTo>
                    <a:pt x="1842" y="0"/>
                  </a:lnTo>
                  <a:lnTo>
                    <a:pt x="1848" y="0"/>
                  </a:lnTo>
                  <a:lnTo>
                    <a:pt x="1854" y="0"/>
                  </a:lnTo>
                  <a:lnTo>
                    <a:pt x="1860" y="0"/>
                  </a:lnTo>
                  <a:lnTo>
                    <a:pt x="1866" y="0"/>
                  </a:lnTo>
                  <a:lnTo>
                    <a:pt x="1872" y="0"/>
                  </a:lnTo>
                  <a:lnTo>
                    <a:pt x="1878" y="0"/>
                  </a:lnTo>
                  <a:lnTo>
                    <a:pt x="1884" y="0"/>
                  </a:lnTo>
                  <a:lnTo>
                    <a:pt x="1890" y="0"/>
                  </a:lnTo>
                  <a:lnTo>
                    <a:pt x="1896" y="0"/>
                  </a:lnTo>
                  <a:lnTo>
                    <a:pt x="1902" y="0"/>
                  </a:lnTo>
                  <a:lnTo>
                    <a:pt x="1908" y="0"/>
                  </a:lnTo>
                  <a:lnTo>
                    <a:pt x="1914" y="0"/>
                  </a:lnTo>
                  <a:lnTo>
                    <a:pt x="1920" y="0"/>
                  </a:lnTo>
                  <a:lnTo>
                    <a:pt x="1926" y="0"/>
                  </a:lnTo>
                  <a:lnTo>
                    <a:pt x="1932" y="0"/>
                  </a:lnTo>
                  <a:lnTo>
                    <a:pt x="1938" y="0"/>
                  </a:lnTo>
                  <a:lnTo>
                    <a:pt x="1944" y="0"/>
                  </a:lnTo>
                  <a:lnTo>
                    <a:pt x="1950" y="0"/>
                  </a:lnTo>
                  <a:lnTo>
                    <a:pt x="1956" y="0"/>
                  </a:lnTo>
                  <a:lnTo>
                    <a:pt x="1962" y="0"/>
                  </a:lnTo>
                  <a:lnTo>
                    <a:pt x="1968" y="0"/>
                  </a:lnTo>
                  <a:lnTo>
                    <a:pt x="1974" y="0"/>
                  </a:lnTo>
                  <a:lnTo>
                    <a:pt x="1980" y="0"/>
                  </a:lnTo>
                  <a:lnTo>
                    <a:pt x="1986" y="0"/>
                  </a:lnTo>
                  <a:lnTo>
                    <a:pt x="1992" y="0"/>
                  </a:lnTo>
                  <a:lnTo>
                    <a:pt x="1998" y="0"/>
                  </a:lnTo>
                  <a:lnTo>
                    <a:pt x="2004" y="0"/>
                  </a:lnTo>
                  <a:lnTo>
                    <a:pt x="2010" y="0"/>
                  </a:lnTo>
                  <a:lnTo>
                    <a:pt x="2016" y="0"/>
                  </a:lnTo>
                  <a:lnTo>
                    <a:pt x="2022" y="0"/>
                  </a:lnTo>
                  <a:lnTo>
                    <a:pt x="2028" y="0"/>
                  </a:lnTo>
                  <a:lnTo>
                    <a:pt x="2034" y="0"/>
                  </a:lnTo>
                  <a:lnTo>
                    <a:pt x="2040" y="0"/>
                  </a:lnTo>
                  <a:lnTo>
                    <a:pt x="2046" y="0"/>
                  </a:lnTo>
                  <a:lnTo>
                    <a:pt x="2052" y="0"/>
                  </a:lnTo>
                  <a:lnTo>
                    <a:pt x="2058" y="0"/>
                  </a:lnTo>
                  <a:lnTo>
                    <a:pt x="2064" y="0"/>
                  </a:lnTo>
                  <a:lnTo>
                    <a:pt x="2070" y="0"/>
                  </a:lnTo>
                  <a:lnTo>
                    <a:pt x="2076" y="0"/>
                  </a:lnTo>
                  <a:lnTo>
                    <a:pt x="2082" y="0"/>
                  </a:lnTo>
                  <a:lnTo>
                    <a:pt x="2088" y="0"/>
                  </a:lnTo>
                  <a:lnTo>
                    <a:pt x="2094" y="0"/>
                  </a:lnTo>
                  <a:lnTo>
                    <a:pt x="2100" y="0"/>
                  </a:lnTo>
                  <a:lnTo>
                    <a:pt x="2106" y="0"/>
                  </a:lnTo>
                  <a:lnTo>
                    <a:pt x="2112" y="0"/>
                  </a:lnTo>
                  <a:lnTo>
                    <a:pt x="2118" y="0"/>
                  </a:lnTo>
                  <a:lnTo>
                    <a:pt x="2124" y="0"/>
                  </a:lnTo>
                  <a:lnTo>
                    <a:pt x="2130" y="0"/>
                  </a:lnTo>
                  <a:lnTo>
                    <a:pt x="2136" y="0"/>
                  </a:lnTo>
                  <a:lnTo>
                    <a:pt x="2142" y="0"/>
                  </a:lnTo>
                  <a:lnTo>
                    <a:pt x="2148" y="0"/>
                  </a:lnTo>
                  <a:lnTo>
                    <a:pt x="2154" y="0"/>
                  </a:lnTo>
                  <a:lnTo>
                    <a:pt x="2160" y="0"/>
                  </a:lnTo>
                  <a:lnTo>
                    <a:pt x="2166" y="0"/>
                  </a:lnTo>
                  <a:lnTo>
                    <a:pt x="2172" y="0"/>
                  </a:lnTo>
                  <a:lnTo>
                    <a:pt x="2178" y="0"/>
                  </a:lnTo>
                  <a:lnTo>
                    <a:pt x="2184" y="0"/>
                  </a:lnTo>
                  <a:lnTo>
                    <a:pt x="2190" y="0"/>
                  </a:lnTo>
                  <a:lnTo>
                    <a:pt x="2196" y="0"/>
                  </a:lnTo>
                  <a:lnTo>
                    <a:pt x="2202" y="0"/>
                  </a:lnTo>
                  <a:lnTo>
                    <a:pt x="2208" y="0"/>
                  </a:lnTo>
                  <a:lnTo>
                    <a:pt x="2214" y="0"/>
                  </a:lnTo>
                  <a:lnTo>
                    <a:pt x="2220" y="0"/>
                  </a:lnTo>
                  <a:lnTo>
                    <a:pt x="2226" y="0"/>
                  </a:lnTo>
                  <a:lnTo>
                    <a:pt x="2232" y="0"/>
                  </a:lnTo>
                  <a:lnTo>
                    <a:pt x="2238" y="0"/>
                  </a:lnTo>
                  <a:lnTo>
                    <a:pt x="2244" y="0"/>
                  </a:lnTo>
                  <a:lnTo>
                    <a:pt x="2250" y="0"/>
                  </a:lnTo>
                  <a:lnTo>
                    <a:pt x="2256" y="0"/>
                  </a:lnTo>
                  <a:lnTo>
                    <a:pt x="2262" y="0"/>
                  </a:lnTo>
                  <a:lnTo>
                    <a:pt x="2268" y="0"/>
                  </a:lnTo>
                  <a:lnTo>
                    <a:pt x="2274" y="0"/>
                  </a:lnTo>
                  <a:lnTo>
                    <a:pt x="2280" y="0"/>
                  </a:lnTo>
                  <a:lnTo>
                    <a:pt x="2286" y="0"/>
                  </a:lnTo>
                  <a:lnTo>
                    <a:pt x="2292" y="0"/>
                  </a:lnTo>
                  <a:lnTo>
                    <a:pt x="2298" y="0"/>
                  </a:lnTo>
                  <a:lnTo>
                    <a:pt x="2304" y="0"/>
                  </a:lnTo>
                  <a:lnTo>
                    <a:pt x="2310" y="0"/>
                  </a:lnTo>
                  <a:lnTo>
                    <a:pt x="2316" y="0"/>
                  </a:lnTo>
                  <a:lnTo>
                    <a:pt x="2322" y="0"/>
                  </a:lnTo>
                  <a:lnTo>
                    <a:pt x="2328" y="0"/>
                  </a:lnTo>
                  <a:lnTo>
                    <a:pt x="2334" y="0"/>
                  </a:lnTo>
                  <a:lnTo>
                    <a:pt x="2340" y="0"/>
                  </a:lnTo>
                  <a:lnTo>
                    <a:pt x="2346" y="0"/>
                  </a:lnTo>
                  <a:lnTo>
                    <a:pt x="2352" y="0"/>
                  </a:lnTo>
                  <a:lnTo>
                    <a:pt x="2358" y="0"/>
                  </a:lnTo>
                  <a:lnTo>
                    <a:pt x="2364" y="0"/>
                  </a:lnTo>
                  <a:lnTo>
                    <a:pt x="2370" y="0"/>
                  </a:lnTo>
                  <a:lnTo>
                    <a:pt x="2376" y="0"/>
                  </a:lnTo>
                  <a:lnTo>
                    <a:pt x="2382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74" name="Rectangle 202"/>
            <p:cNvSpPr>
              <a:spLocks noChangeArrowheads="1"/>
            </p:cNvSpPr>
            <p:nvPr/>
          </p:nvSpPr>
          <p:spPr bwMode="auto">
            <a:xfrm>
              <a:off x="1372" y="3340"/>
              <a:ext cx="294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FF"/>
                  </a:solidFill>
                  <a:latin typeface="Arial" charset="0"/>
                </a:rPr>
                <a:t>DISP_X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75" name="Freeform 203"/>
            <p:cNvSpPr>
              <a:spLocks/>
            </p:cNvSpPr>
            <p:nvPr/>
          </p:nvSpPr>
          <p:spPr bwMode="auto">
            <a:xfrm>
              <a:off x="304" y="1720"/>
              <a:ext cx="2382" cy="924"/>
            </a:xfrm>
            <a:custGeom>
              <a:avLst/>
              <a:gdLst>
                <a:gd name="T0" fmla="*/ 36 w 2382"/>
                <a:gd name="T1" fmla="*/ 468 h 924"/>
                <a:gd name="T2" fmla="*/ 72 w 2382"/>
                <a:gd name="T3" fmla="*/ 498 h 924"/>
                <a:gd name="T4" fmla="*/ 108 w 2382"/>
                <a:gd name="T5" fmla="*/ 540 h 924"/>
                <a:gd name="T6" fmla="*/ 150 w 2382"/>
                <a:gd name="T7" fmla="*/ 606 h 924"/>
                <a:gd name="T8" fmla="*/ 186 w 2382"/>
                <a:gd name="T9" fmla="*/ 684 h 924"/>
                <a:gd name="T10" fmla="*/ 222 w 2382"/>
                <a:gd name="T11" fmla="*/ 762 h 924"/>
                <a:gd name="T12" fmla="*/ 258 w 2382"/>
                <a:gd name="T13" fmla="*/ 840 h 924"/>
                <a:gd name="T14" fmla="*/ 300 w 2382"/>
                <a:gd name="T15" fmla="*/ 906 h 924"/>
                <a:gd name="T16" fmla="*/ 336 w 2382"/>
                <a:gd name="T17" fmla="*/ 924 h 924"/>
                <a:gd name="T18" fmla="*/ 372 w 2382"/>
                <a:gd name="T19" fmla="*/ 888 h 924"/>
                <a:gd name="T20" fmla="*/ 414 w 2382"/>
                <a:gd name="T21" fmla="*/ 816 h 924"/>
                <a:gd name="T22" fmla="*/ 450 w 2382"/>
                <a:gd name="T23" fmla="*/ 744 h 924"/>
                <a:gd name="T24" fmla="*/ 486 w 2382"/>
                <a:gd name="T25" fmla="*/ 684 h 924"/>
                <a:gd name="T26" fmla="*/ 528 w 2382"/>
                <a:gd name="T27" fmla="*/ 630 h 924"/>
                <a:gd name="T28" fmla="*/ 564 w 2382"/>
                <a:gd name="T29" fmla="*/ 582 h 924"/>
                <a:gd name="T30" fmla="*/ 600 w 2382"/>
                <a:gd name="T31" fmla="*/ 528 h 924"/>
                <a:gd name="T32" fmla="*/ 636 w 2382"/>
                <a:gd name="T33" fmla="*/ 480 h 924"/>
                <a:gd name="T34" fmla="*/ 678 w 2382"/>
                <a:gd name="T35" fmla="*/ 426 h 924"/>
                <a:gd name="T36" fmla="*/ 714 w 2382"/>
                <a:gd name="T37" fmla="*/ 378 h 924"/>
                <a:gd name="T38" fmla="*/ 750 w 2382"/>
                <a:gd name="T39" fmla="*/ 324 h 924"/>
                <a:gd name="T40" fmla="*/ 792 w 2382"/>
                <a:gd name="T41" fmla="*/ 258 h 924"/>
                <a:gd name="T42" fmla="*/ 828 w 2382"/>
                <a:gd name="T43" fmla="*/ 162 h 924"/>
                <a:gd name="T44" fmla="*/ 864 w 2382"/>
                <a:gd name="T45" fmla="*/ 72 h 924"/>
                <a:gd name="T46" fmla="*/ 900 w 2382"/>
                <a:gd name="T47" fmla="*/ 12 h 924"/>
                <a:gd name="T48" fmla="*/ 942 w 2382"/>
                <a:gd name="T49" fmla="*/ 6 h 924"/>
                <a:gd name="T50" fmla="*/ 978 w 2382"/>
                <a:gd name="T51" fmla="*/ 48 h 924"/>
                <a:gd name="T52" fmla="*/ 1014 w 2382"/>
                <a:gd name="T53" fmla="*/ 102 h 924"/>
                <a:gd name="T54" fmla="*/ 1056 w 2382"/>
                <a:gd name="T55" fmla="*/ 156 h 924"/>
                <a:gd name="T56" fmla="*/ 1092 w 2382"/>
                <a:gd name="T57" fmla="*/ 210 h 924"/>
                <a:gd name="T58" fmla="*/ 1128 w 2382"/>
                <a:gd name="T59" fmla="*/ 264 h 924"/>
                <a:gd name="T60" fmla="*/ 1164 w 2382"/>
                <a:gd name="T61" fmla="*/ 318 h 924"/>
                <a:gd name="T62" fmla="*/ 1206 w 2382"/>
                <a:gd name="T63" fmla="*/ 372 h 924"/>
                <a:gd name="T64" fmla="*/ 1242 w 2382"/>
                <a:gd name="T65" fmla="*/ 420 h 924"/>
                <a:gd name="T66" fmla="*/ 1278 w 2382"/>
                <a:gd name="T67" fmla="*/ 450 h 924"/>
                <a:gd name="T68" fmla="*/ 1320 w 2382"/>
                <a:gd name="T69" fmla="*/ 462 h 924"/>
                <a:gd name="T70" fmla="*/ 1356 w 2382"/>
                <a:gd name="T71" fmla="*/ 462 h 924"/>
                <a:gd name="T72" fmla="*/ 1392 w 2382"/>
                <a:gd name="T73" fmla="*/ 462 h 924"/>
                <a:gd name="T74" fmla="*/ 1428 w 2382"/>
                <a:gd name="T75" fmla="*/ 462 h 924"/>
                <a:gd name="T76" fmla="*/ 1470 w 2382"/>
                <a:gd name="T77" fmla="*/ 462 h 924"/>
                <a:gd name="T78" fmla="*/ 1506 w 2382"/>
                <a:gd name="T79" fmla="*/ 456 h 924"/>
                <a:gd name="T80" fmla="*/ 1542 w 2382"/>
                <a:gd name="T81" fmla="*/ 456 h 924"/>
                <a:gd name="T82" fmla="*/ 1584 w 2382"/>
                <a:gd name="T83" fmla="*/ 456 h 924"/>
                <a:gd name="T84" fmla="*/ 1620 w 2382"/>
                <a:gd name="T85" fmla="*/ 456 h 924"/>
                <a:gd name="T86" fmla="*/ 1656 w 2382"/>
                <a:gd name="T87" fmla="*/ 456 h 924"/>
                <a:gd name="T88" fmla="*/ 1698 w 2382"/>
                <a:gd name="T89" fmla="*/ 456 h 924"/>
                <a:gd name="T90" fmla="*/ 1734 w 2382"/>
                <a:gd name="T91" fmla="*/ 456 h 924"/>
                <a:gd name="T92" fmla="*/ 1770 w 2382"/>
                <a:gd name="T93" fmla="*/ 456 h 924"/>
                <a:gd name="T94" fmla="*/ 1806 w 2382"/>
                <a:gd name="T95" fmla="*/ 456 h 924"/>
                <a:gd name="T96" fmla="*/ 1848 w 2382"/>
                <a:gd name="T97" fmla="*/ 456 h 924"/>
                <a:gd name="T98" fmla="*/ 1884 w 2382"/>
                <a:gd name="T99" fmla="*/ 456 h 924"/>
                <a:gd name="T100" fmla="*/ 1920 w 2382"/>
                <a:gd name="T101" fmla="*/ 456 h 924"/>
                <a:gd name="T102" fmla="*/ 1962 w 2382"/>
                <a:gd name="T103" fmla="*/ 456 h 924"/>
                <a:gd name="T104" fmla="*/ 1998 w 2382"/>
                <a:gd name="T105" fmla="*/ 456 h 924"/>
                <a:gd name="T106" fmla="*/ 2034 w 2382"/>
                <a:gd name="T107" fmla="*/ 456 h 924"/>
                <a:gd name="T108" fmla="*/ 2070 w 2382"/>
                <a:gd name="T109" fmla="*/ 456 h 924"/>
                <a:gd name="T110" fmla="*/ 2112 w 2382"/>
                <a:gd name="T111" fmla="*/ 456 h 924"/>
                <a:gd name="T112" fmla="*/ 2148 w 2382"/>
                <a:gd name="T113" fmla="*/ 456 h 924"/>
                <a:gd name="T114" fmla="*/ 2184 w 2382"/>
                <a:gd name="T115" fmla="*/ 456 h 924"/>
                <a:gd name="T116" fmla="*/ 2226 w 2382"/>
                <a:gd name="T117" fmla="*/ 456 h 924"/>
                <a:gd name="T118" fmla="*/ 2262 w 2382"/>
                <a:gd name="T119" fmla="*/ 456 h 924"/>
                <a:gd name="T120" fmla="*/ 2298 w 2382"/>
                <a:gd name="T121" fmla="*/ 456 h 924"/>
                <a:gd name="T122" fmla="*/ 2334 w 2382"/>
                <a:gd name="T123" fmla="*/ 456 h 924"/>
                <a:gd name="T124" fmla="*/ 2376 w 2382"/>
                <a:gd name="T125" fmla="*/ 456 h 9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382"/>
                <a:gd name="T190" fmla="*/ 0 h 924"/>
                <a:gd name="T191" fmla="*/ 2382 w 2382"/>
                <a:gd name="T192" fmla="*/ 924 h 92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382" h="924">
                  <a:moveTo>
                    <a:pt x="0" y="462"/>
                  </a:moveTo>
                  <a:lnTo>
                    <a:pt x="0" y="462"/>
                  </a:lnTo>
                  <a:lnTo>
                    <a:pt x="6" y="462"/>
                  </a:lnTo>
                  <a:lnTo>
                    <a:pt x="12" y="462"/>
                  </a:lnTo>
                  <a:lnTo>
                    <a:pt x="18" y="462"/>
                  </a:lnTo>
                  <a:lnTo>
                    <a:pt x="24" y="462"/>
                  </a:lnTo>
                  <a:lnTo>
                    <a:pt x="30" y="462"/>
                  </a:lnTo>
                  <a:lnTo>
                    <a:pt x="30" y="468"/>
                  </a:lnTo>
                  <a:lnTo>
                    <a:pt x="36" y="468"/>
                  </a:lnTo>
                  <a:lnTo>
                    <a:pt x="42" y="468"/>
                  </a:lnTo>
                  <a:lnTo>
                    <a:pt x="42" y="474"/>
                  </a:lnTo>
                  <a:lnTo>
                    <a:pt x="48" y="474"/>
                  </a:lnTo>
                  <a:lnTo>
                    <a:pt x="48" y="480"/>
                  </a:lnTo>
                  <a:lnTo>
                    <a:pt x="54" y="480"/>
                  </a:lnTo>
                  <a:lnTo>
                    <a:pt x="60" y="480"/>
                  </a:lnTo>
                  <a:lnTo>
                    <a:pt x="60" y="486"/>
                  </a:lnTo>
                  <a:lnTo>
                    <a:pt x="66" y="486"/>
                  </a:lnTo>
                  <a:lnTo>
                    <a:pt x="66" y="492"/>
                  </a:lnTo>
                  <a:lnTo>
                    <a:pt x="72" y="492"/>
                  </a:lnTo>
                  <a:lnTo>
                    <a:pt x="72" y="498"/>
                  </a:lnTo>
                  <a:lnTo>
                    <a:pt x="78" y="498"/>
                  </a:lnTo>
                  <a:lnTo>
                    <a:pt x="78" y="504"/>
                  </a:lnTo>
                  <a:lnTo>
                    <a:pt x="84" y="504"/>
                  </a:lnTo>
                  <a:lnTo>
                    <a:pt x="84" y="510"/>
                  </a:lnTo>
                  <a:lnTo>
                    <a:pt x="90" y="510"/>
                  </a:lnTo>
                  <a:lnTo>
                    <a:pt x="90" y="516"/>
                  </a:lnTo>
                  <a:lnTo>
                    <a:pt x="96" y="516"/>
                  </a:lnTo>
                  <a:lnTo>
                    <a:pt x="96" y="522"/>
                  </a:lnTo>
                  <a:lnTo>
                    <a:pt x="102" y="522"/>
                  </a:lnTo>
                  <a:lnTo>
                    <a:pt x="102" y="528"/>
                  </a:lnTo>
                  <a:lnTo>
                    <a:pt x="102" y="534"/>
                  </a:lnTo>
                  <a:lnTo>
                    <a:pt x="108" y="534"/>
                  </a:lnTo>
                  <a:lnTo>
                    <a:pt x="108" y="540"/>
                  </a:lnTo>
                  <a:lnTo>
                    <a:pt x="114" y="540"/>
                  </a:lnTo>
                  <a:lnTo>
                    <a:pt x="114" y="546"/>
                  </a:lnTo>
                  <a:lnTo>
                    <a:pt x="120" y="546"/>
                  </a:lnTo>
                  <a:lnTo>
                    <a:pt x="120" y="552"/>
                  </a:lnTo>
                  <a:lnTo>
                    <a:pt x="120" y="558"/>
                  </a:lnTo>
                  <a:lnTo>
                    <a:pt x="126" y="558"/>
                  </a:lnTo>
                  <a:lnTo>
                    <a:pt x="126" y="564"/>
                  </a:lnTo>
                  <a:lnTo>
                    <a:pt x="126" y="570"/>
                  </a:lnTo>
                  <a:lnTo>
                    <a:pt x="132" y="570"/>
                  </a:lnTo>
                  <a:lnTo>
                    <a:pt x="132" y="576"/>
                  </a:lnTo>
                  <a:lnTo>
                    <a:pt x="132" y="582"/>
                  </a:lnTo>
                  <a:lnTo>
                    <a:pt x="138" y="582"/>
                  </a:lnTo>
                  <a:lnTo>
                    <a:pt x="138" y="588"/>
                  </a:lnTo>
                  <a:lnTo>
                    <a:pt x="138" y="594"/>
                  </a:lnTo>
                  <a:lnTo>
                    <a:pt x="144" y="594"/>
                  </a:lnTo>
                  <a:lnTo>
                    <a:pt x="144" y="600"/>
                  </a:lnTo>
                  <a:lnTo>
                    <a:pt x="144" y="606"/>
                  </a:lnTo>
                  <a:lnTo>
                    <a:pt x="150" y="606"/>
                  </a:lnTo>
                  <a:lnTo>
                    <a:pt x="150" y="612"/>
                  </a:lnTo>
                  <a:lnTo>
                    <a:pt x="150" y="618"/>
                  </a:lnTo>
                  <a:lnTo>
                    <a:pt x="156" y="618"/>
                  </a:lnTo>
                  <a:lnTo>
                    <a:pt x="156" y="624"/>
                  </a:lnTo>
                  <a:lnTo>
                    <a:pt x="156" y="630"/>
                  </a:lnTo>
                  <a:lnTo>
                    <a:pt x="162" y="630"/>
                  </a:lnTo>
                  <a:lnTo>
                    <a:pt x="162" y="636"/>
                  </a:lnTo>
                  <a:lnTo>
                    <a:pt x="162" y="642"/>
                  </a:lnTo>
                  <a:lnTo>
                    <a:pt x="168" y="648"/>
                  </a:lnTo>
                  <a:lnTo>
                    <a:pt x="168" y="654"/>
                  </a:lnTo>
                  <a:lnTo>
                    <a:pt x="174" y="654"/>
                  </a:lnTo>
                  <a:lnTo>
                    <a:pt x="174" y="660"/>
                  </a:lnTo>
                  <a:lnTo>
                    <a:pt x="174" y="666"/>
                  </a:lnTo>
                  <a:lnTo>
                    <a:pt x="180" y="672"/>
                  </a:lnTo>
                  <a:lnTo>
                    <a:pt x="180" y="678"/>
                  </a:lnTo>
                  <a:lnTo>
                    <a:pt x="186" y="684"/>
                  </a:lnTo>
                  <a:lnTo>
                    <a:pt x="186" y="690"/>
                  </a:lnTo>
                  <a:lnTo>
                    <a:pt x="186" y="696"/>
                  </a:lnTo>
                  <a:lnTo>
                    <a:pt x="192" y="696"/>
                  </a:lnTo>
                  <a:lnTo>
                    <a:pt x="192" y="702"/>
                  </a:lnTo>
                  <a:lnTo>
                    <a:pt x="192" y="708"/>
                  </a:lnTo>
                  <a:lnTo>
                    <a:pt x="198" y="708"/>
                  </a:lnTo>
                  <a:lnTo>
                    <a:pt x="198" y="714"/>
                  </a:lnTo>
                  <a:lnTo>
                    <a:pt x="198" y="720"/>
                  </a:lnTo>
                  <a:lnTo>
                    <a:pt x="204" y="720"/>
                  </a:lnTo>
                  <a:lnTo>
                    <a:pt x="204" y="726"/>
                  </a:lnTo>
                  <a:lnTo>
                    <a:pt x="204" y="732"/>
                  </a:lnTo>
                  <a:lnTo>
                    <a:pt x="210" y="732"/>
                  </a:lnTo>
                  <a:lnTo>
                    <a:pt x="210" y="738"/>
                  </a:lnTo>
                  <a:lnTo>
                    <a:pt x="210" y="744"/>
                  </a:lnTo>
                  <a:lnTo>
                    <a:pt x="216" y="744"/>
                  </a:lnTo>
                  <a:lnTo>
                    <a:pt x="216" y="750"/>
                  </a:lnTo>
                  <a:lnTo>
                    <a:pt x="216" y="756"/>
                  </a:lnTo>
                  <a:lnTo>
                    <a:pt x="222" y="756"/>
                  </a:lnTo>
                  <a:lnTo>
                    <a:pt x="222" y="762"/>
                  </a:lnTo>
                  <a:lnTo>
                    <a:pt x="222" y="768"/>
                  </a:lnTo>
                  <a:lnTo>
                    <a:pt x="228" y="768"/>
                  </a:lnTo>
                  <a:lnTo>
                    <a:pt x="228" y="774"/>
                  </a:lnTo>
                  <a:lnTo>
                    <a:pt x="228" y="780"/>
                  </a:lnTo>
                  <a:lnTo>
                    <a:pt x="234" y="780"/>
                  </a:lnTo>
                  <a:lnTo>
                    <a:pt x="234" y="786"/>
                  </a:lnTo>
                  <a:lnTo>
                    <a:pt x="234" y="792"/>
                  </a:lnTo>
                  <a:lnTo>
                    <a:pt x="240" y="792"/>
                  </a:lnTo>
                  <a:lnTo>
                    <a:pt x="240" y="798"/>
                  </a:lnTo>
                  <a:lnTo>
                    <a:pt x="240" y="804"/>
                  </a:lnTo>
                  <a:lnTo>
                    <a:pt x="246" y="804"/>
                  </a:lnTo>
                  <a:lnTo>
                    <a:pt x="246" y="810"/>
                  </a:lnTo>
                  <a:lnTo>
                    <a:pt x="246" y="816"/>
                  </a:lnTo>
                  <a:lnTo>
                    <a:pt x="252" y="816"/>
                  </a:lnTo>
                  <a:lnTo>
                    <a:pt x="252" y="822"/>
                  </a:lnTo>
                  <a:lnTo>
                    <a:pt x="252" y="828"/>
                  </a:lnTo>
                  <a:lnTo>
                    <a:pt x="258" y="828"/>
                  </a:lnTo>
                  <a:lnTo>
                    <a:pt x="258" y="834"/>
                  </a:lnTo>
                  <a:lnTo>
                    <a:pt x="258" y="840"/>
                  </a:lnTo>
                  <a:lnTo>
                    <a:pt x="264" y="840"/>
                  </a:lnTo>
                  <a:lnTo>
                    <a:pt x="264" y="846"/>
                  </a:lnTo>
                  <a:lnTo>
                    <a:pt x="264" y="852"/>
                  </a:lnTo>
                  <a:lnTo>
                    <a:pt x="270" y="852"/>
                  </a:lnTo>
                  <a:lnTo>
                    <a:pt x="270" y="858"/>
                  </a:lnTo>
                  <a:lnTo>
                    <a:pt x="270" y="864"/>
                  </a:lnTo>
                  <a:lnTo>
                    <a:pt x="276" y="864"/>
                  </a:lnTo>
                  <a:lnTo>
                    <a:pt x="276" y="870"/>
                  </a:lnTo>
                  <a:lnTo>
                    <a:pt x="276" y="876"/>
                  </a:lnTo>
                  <a:lnTo>
                    <a:pt x="282" y="876"/>
                  </a:lnTo>
                  <a:lnTo>
                    <a:pt x="282" y="882"/>
                  </a:lnTo>
                  <a:lnTo>
                    <a:pt x="282" y="888"/>
                  </a:lnTo>
                  <a:lnTo>
                    <a:pt x="288" y="888"/>
                  </a:lnTo>
                  <a:lnTo>
                    <a:pt x="288" y="894"/>
                  </a:lnTo>
                  <a:lnTo>
                    <a:pt x="294" y="900"/>
                  </a:lnTo>
                  <a:lnTo>
                    <a:pt x="294" y="906"/>
                  </a:lnTo>
                  <a:lnTo>
                    <a:pt x="300" y="906"/>
                  </a:lnTo>
                  <a:lnTo>
                    <a:pt x="300" y="912"/>
                  </a:lnTo>
                  <a:lnTo>
                    <a:pt x="306" y="912"/>
                  </a:lnTo>
                  <a:lnTo>
                    <a:pt x="306" y="918"/>
                  </a:lnTo>
                  <a:lnTo>
                    <a:pt x="312" y="918"/>
                  </a:lnTo>
                  <a:lnTo>
                    <a:pt x="318" y="918"/>
                  </a:lnTo>
                  <a:lnTo>
                    <a:pt x="318" y="924"/>
                  </a:lnTo>
                  <a:lnTo>
                    <a:pt x="324" y="924"/>
                  </a:lnTo>
                  <a:lnTo>
                    <a:pt x="330" y="924"/>
                  </a:lnTo>
                  <a:lnTo>
                    <a:pt x="336" y="924"/>
                  </a:lnTo>
                  <a:lnTo>
                    <a:pt x="342" y="924"/>
                  </a:lnTo>
                  <a:lnTo>
                    <a:pt x="342" y="918"/>
                  </a:lnTo>
                  <a:lnTo>
                    <a:pt x="348" y="918"/>
                  </a:lnTo>
                  <a:lnTo>
                    <a:pt x="354" y="918"/>
                  </a:lnTo>
                  <a:lnTo>
                    <a:pt x="354" y="912"/>
                  </a:lnTo>
                  <a:lnTo>
                    <a:pt x="360" y="912"/>
                  </a:lnTo>
                  <a:lnTo>
                    <a:pt x="360" y="906"/>
                  </a:lnTo>
                  <a:lnTo>
                    <a:pt x="366" y="906"/>
                  </a:lnTo>
                  <a:lnTo>
                    <a:pt x="366" y="900"/>
                  </a:lnTo>
                  <a:lnTo>
                    <a:pt x="372" y="894"/>
                  </a:lnTo>
                  <a:lnTo>
                    <a:pt x="372" y="888"/>
                  </a:lnTo>
                  <a:lnTo>
                    <a:pt x="378" y="888"/>
                  </a:lnTo>
                  <a:lnTo>
                    <a:pt x="378" y="882"/>
                  </a:lnTo>
                  <a:lnTo>
                    <a:pt x="378" y="876"/>
                  </a:lnTo>
                  <a:lnTo>
                    <a:pt x="384" y="876"/>
                  </a:lnTo>
                  <a:lnTo>
                    <a:pt x="384" y="870"/>
                  </a:lnTo>
                  <a:lnTo>
                    <a:pt x="384" y="864"/>
                  </a:lnTo>
                  <a:lnTo>
                    <a:pt x="390" y="864"/>
                  </a:lnTo>
                  <a:lnTo>
                    <a:pt x="390" y="858"/>
                  </a:lnTo>
                  <a:lnTo>
                    <a:pt x="396" y="852"/>
                  </a:lnTo>
                  <a:lnTo>
                    <a:pt x="396" y="846"/>
                  </a:lnTo>
                  <a:lnTo>
                    <a:pt x="402" y="840"/>
                  </a:lnTo>
                  <a:lnTo>
                    <a:pt x="402" y="834"/>
                  </a:lnTo>
                  <a:lnTo>
                    <a:pt x="408" y="828"/>
                  </a:lnTo>
                  <a:lnTo>
                    <a:pt x="408" y="822"/>
                  </a:lnTo>
                  <a:lnTo>
                    <a:pt x="414" y="822"/>
                  </a:lnTo>
                  <a:lnTo>
                    <a:pt x="414" y="816"/>
                  </a:lnTo>
                  <a:lnTo>
                    <a:pt x="414" y="810"/>
                  </a:lnTo>
                  <a:lnTo>
                    <a:pt x="420" y="804"/>
                  </a:lnTo>
                  <a:lnTo>
                    <a:pt x="420" y="798"/>
                  </a:lnTo>
                  <a:lnTo>
                    <a:pt x="426" y="798"/>
                  </a:lnTo>
                  <a:lnTo>
                    <a:pt x="426" y="792"/>
                  </a:lnTo>
                  <a:lnTo>
                    <a:pt x="426" y="786"/>
                  </a:lnTo>
                  <a:lnTo>
                    <a:pt x="432" y="786"/>
                  </a:lnTo>
                  <a:lnTo>
                    <a:pt x="432" y="780"/>
                  </a:lnTo>
                  <a:lnTo>
                    <a:pt x="432" y="774"/>
                  </a:lnTo>
                  <a:lnTo>
                    <a:pt x="438" y="774"/>
                  </a:lnTo>
                  <a:lnTo>
                    <a:pt x="438" y="768"/>
                  </a:lnTo>
                  <a:lnTo>
                    <a:pt x="438" y="762"/>
                  </a:lnTo>
                  <a:lnTo>
                    <a:pt x="444" y="762"/>
                  </a:lnTo>
                  <a:lnTo>
                    <a:pt x="444" y="756"/>
                  </a:lnTo>
                  <a:lnTo>
                    <a:pt x="444" y="750"/>
                  </a:lnTo>
                  <a:lnTo>
                    <a:pt x="450" y="750"/>
                  </a:lnTo>
                  <a:lnTo>
                    <a:pt x="450" y="744"/>
                  </a:lnTo>
                  <a:lnTo>
                    <a:pt x="450" y="738"/>
                  </a:lnTo>
                  <a:lnTo>
                    <a:pt x="456" y="738"/>
                  </a:lnTo>
                  <a:lnTo>
                    <a:pt x="456" y="732"/>
                  </a:lnTo>
                  <a:lnTo>
                    <a:pt x="456" y="726"/>
                  </a:lnTo>
                  <a:lnTo>
                    <a:pt x="462" y="726"/>
                  </a:lnTo>
                  <a:lnTo>
                    <a:pt x="462" y="720"/>
                  </a:lnTo>
                  <a:lnTo>
                    <a:pt x="468" y="720"/>
                  </a:lnTo>
                  <a:lnTo>
                    <a:pt x="468" y="714"/>
                  </a:lnTo>
                  <a:lnTo>
                    <a:pt x="468" y="708"/>
                  </a:lnTo>
                  <a:lnTo>
                    <a:pt x="474" y="708"/>
                  </a:lnTo>
                  <a:lnTo>
                    <a:pt x="474" y="702"/>
                  </a:lnTo>
                  <a:lnTo>
                    <a:pt x="474" y="696"/>
                  </a:lnTo>
                  <a:lnTo>
                    <a:pt x="480" y="696"/>
                  </a:lnTo>
                  <a:lnTo>
                    <a:pt x="480" y="690"/>
                  </a:lnTo>
                  <a:lnTo>
                    <a:pt x="486" y="690"/>
                  </a:lnTo>
                  <a:lnTo>
                    <a:pt x="486" y="684"/>
                  </a:lnTo>
                  <a:lnTo>
                    <a:pt x="486" y="678"/>
                  </a:lnTo>
                  <a:lnTo>
                    <a:pt x="492" y="678"/>
                  </a:lnTo>
                  <a:lnTo>
                    <a:pt x="492" y="672"/>
                  </a:lnTo>
                  <a:lnTo>
                    <a:pt x="498" y="672"/>
                  </a:lnTo>
                  <a:lnTo>
                    <a:pt x="498" y="666"/>
                  </a:lnTo>
                  <a:lnTo>
                    <a:pt x="504" y="666"/>
                  </a:lnTo>
                  <a:lnTo>
                    <a:pt x="504" y="660"/>
                  </a:lnTo>
                  <a:lnTo>
                    <a:pt x="504" y="654"/>
                  </a:lnTo>
                  <a:lnTo>
                    <a:pt x="510" y="654"/>
                  </a:lnTo>
                  <a:lnTo>
                    <a:pt x="510" y="648"/>
                  </a:lnTo>
                  <a:lnTo>
                    <a:pt x="516" y="648"/>
                  </a:lnTo>
                  <a:lnTo>
                    <a:pt x="516" y="642"/>
                  </a:lnTo>
                  <a:lnTo>
                    <a:pt x="522" y="642"/>
                  </a:lnTo>
                  <a:lnTo>
                    <a:pt x="522" y="636"/>
                  </a:lnTo>
                  <a:lnTo>
                    <a:pt x="522" y="630"/>
                  </a:lnTo>
                  <a:lnTo>
                    <a:pt x="528" y="630"/>
                  </a:lnTo>
                  <a:lnTo>
                    <a:pt x="528" y="624"/>
                  </a:lnTo>
                  <a:lnTo>
                    <a:pt x="534" y="624"/>
                  </a:lnTo>
                  <a:lnTo>
                    <a:pt x="534" y="618"/>
                  </a:lnTo>
                  <a:lnTo>
                    <a:pt x="540" y="618"/>
                  </a:lnTo>
                  <a:lnTo>
                    <a:pt x="540" y="612"/>
                  </a:lnTo>
                  <a:lnTo>
                    <a:pt x="540" y="606"/>
                  </a:lnTo>
                  <a:lnTo>
                    <a:pt x="546" y="606"/>
                  </a:lnTo>
                  <a:lnTo>
                    <a:pt x="546" y="600"/>
                  </a:lnTo>
                  <a:lnTo>
                    <a:pt x="552" y="600"/>
                  </a:lnTo>
                  <a:lnTo>
                    <a:pt x="552" y="594"/>
                  </a:lnTo>
                  <a:lnTo>
                    <a:pt x="558" y="594"/>
                  </a:lnTo>
                  <a:lnTo>
                    <a:pt x="558" y="588"/>
                  </a:lnTo>
                  <a:lnTo>
                    <a:pt x="558" y="582"/>
                  </a:lnTo>
                  <a:lnTo>
                    <a:pt x="564" y="582"/>
                  </a:lnTo>
                  <a:lnTo>
                    <a:pt x="564" y="576"/>
                  </a:lnTo>
                  <a:lnTo>
                    <a:pt x="570" y="576"/>
                  </a:lnTo>
                  <a:lnTo>
                    <a:pt x="570" y="570"/>
                  </a:lnTo>
                  <a:lnTo>
                    <a:pt x="576" y="570"/>
                  </a:lnTo>
                  <a:lnTo>
                    <a:pt x="576" y="564"/>
                  </a:lnTo>
                  <a:lnTo>
                    <a:pt x="576" y="558"/>
                  </a:lnTo>
                  <a:lnTo>
                    <a:pt x="582" y="558"/>
                  </a:lnTo>
                  <a:lnTo>
                    <a:pt x="582" y="552"/>
                  </a:lnTo>
                  <a:lnTo>
                    <a:pt x="588" y="552"/>
                  </a:lnTo>
                  <a:lnTo>
                    <a:pt x="588" y="546"/>
                  </a:lnTo>
                  <a:lnTo>
                    <a:pt x="594" y="546"/>
                  </a:lnTo>
                  <a:lnTo>
                    <a:pt x="594" y="540"/>
                  </a:lnTo>
                  <a:lnTo>
                    <a:pt x="594" y="534"/>
                  </a:lnTo>
                  <a:lnTo>
                    <a:pt x="600" y="534"/>
                  </a:lnTo>
                  <a:lnTo>
                    <a:pt x="600" y="528"/>
                  </a:lnTo>
                  <a:lnTo>
                    <a:pt x="606" y="528"/>
                  </a:lnTo>
                  <a:lnTo>
                    <a:pt x="606" y="522"/>
                  </a:lnTo>
                  <a:lnTo>
                    <a:pt x="612" y="522"/>
                  </a:lnTo>
                  <a:lnTo>
                    <a:pt x="612" y="516"/>
                  </a:lnTo>
                  <a:lnTo>
                    <a:pt x="612" y="510"/>
                  </a:lnTo>
                  <a:lnTo>
                    <a:pt x="618" y="510"/>
                  </a:lnTo>
                  <a:lnTo>
                    <a:pt x="618" y="504"/>
                  </a:lnTo>
                  <a:lnTo>
                    <a:pt x="624" y="504"/>
                  </a:lnTo>
                  <a:lnTo>
                    <a:pt x="624" y="498"/>
                  </a:lnTo>
                  <a:lnTo>
                    <a:pt x="630" y="492"/>
                  </a:lnTo>
                  <a:lnTo>
                    <a:pt x="630" y="486"/>
                  </a:lnTo>
                  <a:lnTo>
                    <a:pt x="636" y="486"/>
                  </a:lnTo>
                  <a:lnTo>
                    <a:pt x="636" y="480"/>
                  </a:lnTo>
                  <a:lnTo>
                    <a:pt x="642" y="480"/>
                  </a:lnTo>
                  <a:lnTo>
                    <a:pt x="642" y="474"/>
                  </a:lnTo>
                  <a:lnTo>
                    <a:pt x="648" y="474"/>
                  </a:lnTo>
                  <a:lnTo>
                    <a:pt x="648" y="468"/>
                  </a:lnTo>
                  <a:lnTo>
                    <a:pt x="648" y="462"/>
                  </a:lnTo>
                  <a:lnTo>
                    <a:pt x="654" y="462"/>
                  </a:lnTo>
                  <a:lnTo>
                    <a:pt x="654" y="456"/>
                  </a:lnTo>
                  <a:lnTo>
                    <a:pt x="660" y="456"/>
                  </a:lnTo>
                  <a:lnTo>
                    <a:pt x="660" y="450"/>
                  </a:lnTo>
                  <a:lnTo>
                    <a:pt x="666" y="444"/>
                  </a:lnTo>
                  <a:lnTo>
                    <a:pt x="666" y="438"/>
                  </a:lnTo>
                  <a:lnTo>
                    <a:pt x="672" y="438"/>
                  </a:lnTo>
                  <a:lnTo>
                    <a:pt x="672" y="432"/>
                  </a:lnTo>
                  <a:lnTo>
                    <a:pt x="678" y="432"/>
                  </a:lnTo>
                  <a:lnTo>
                    <a:pt x="678" y="426"/>
                  </a:lnTo>
                  <a:lnTo>
                    <a:pt x="678" y="420"/>
                  </a:lnTo>
                  <a:lnTo>
                    <a:pt x="684" y="420"/>
                  </a:lnTo>
                  <a:lnTo>
                    <a:pt x="684" y="414"/>
                  </a:lnTo>
                  <a:lnTo>
                    <a:pt x="690" y="414"/>
                  </a:lnTo>
                  <a:lnTo>
                    <a:pt x="690" y="408"/>
                  </a:lnTo>
                  <a:lnTo>
                    <a:pt x="696" y="408"/>
                  </a:lnTo>
                  <a:lnTo>
                    <a:pt x="696" y="402"/>
                  </a:lnTo>
                  <a:lnTo>
                    <a:pt x="696" y="396"/>
                  </a:lnTo>
                  <a:lnTo>
                    <a:pt x="702" y="396"/>
                  </a:lnTo>
                  <a:lnTo>
                    <a:pt x="702" y="390"/>
                  </a:lnTo>
                  <a:lnTo>
                    <a:pt x="708" y="390"/>
                  </a:lnTo>
                  <a:lnTo>
                    <a:pt x="708" y="384"/>
                  </a:lnTo>
                  <a:lnTo>
                    <a:pt x="714" y="384"/>
                  </a:lnTo>
                  <a:lnTo>
                    <a:pt x="714" y="378"/>
                  </a:lnTo>
                  <a:lnTo>
                    <a:pt x="714" y="372"/>
                  </a:lnTo>
                  <a:lnTo>
                    <a:pt x="720" y="372"/>
                  </a:lnTo>
                  <a:lnTo>
                    <a:pt x="720" y="366"/>
                  </a:lnTo>
                  <a:lnTo>
                    <a:pt x="726" y="366"/>
                  </a:lnTo>
                  <a:lnTo>
                    <a:pt x="726" y="360"/>
                  </a:lnTo>
                  <a:lnTo>
                    <a:pt x="732" y="360"/>
                  </a:lnTo>
                  <a:lnTo>
                    <a:pt x="732" y="354"/>
                  </a:lnTo>
                  <a:lnTo>
                    <a:pt x="732" y="348"/>
                  </a:lnTo>
                  <a:lnTo>
                    <a:pt x="738" y="348"/>
                  </a:lnTo>
                  <a:lnTo>
                    <a:pt x="738" y="342"/>
                  </a:lnTo>
                  <a:lnTo>
                    <a:pt x="744" y="342"/>
                  </a:lnTo>
                  <a:lnTo>
                    <a:pt x="744" y="336"/>
                  </a:lnTo>
                  <a:lnTo>
                    <a:pt x="750" y="330"/>
                  </a:lnTo>
                  <a:lnTo>
                    <a:pt x="750" y="324"/>
                  </a:lnTo>
                  <a:lnTo>
                    <a:pt x="756" y="324"/>
                  </a:lnTo>
                  <a:lnTo>
                    <a:pt x="756" y="318"/>
                  </a:lnTo>
                  <a:lnTo>
                    <a:pt x="762" y="312"/>
                  </a:lnTo>
                  <a:lnTo>
                    <a:pt x="762" y="306"/>
                  </a:lnTo>
                  <a:lnTo>
                    <a:pt x="768" y="306"/>
                  </a:lnTo>
                  <a:lnTo>
                    <a:pt x="768" y="300"/>
                  </a:lnTo>
                  <a:lnTo>
                    <a:pt x="768" y="294"/>
                  </a:lnTo>
                  <a:lnTo>
                    <a:pt x="774" y="294"/>
                  </a:lnTo>
                  <a:lnTo>
                    <a:pt x="774" y="288"/>
                  </a:lnTo>
                  <a:lnTo>
                    <a:pt x="774" y="282"/>
                  </a:lnTo>
                  <a:lnTo>
                    <a:pt x="780" y="282"/>
                  </a:lnTo>
                  <a:lnTo>
                    <a:pt x="780" y="276"/>
                  </a:lnTo>
                  <a:lnTo>
                    <a:pt x="780" y="270"/>
                  </a:lnTo>
                  <a:lnTo>
                    <a:pt x="786" y="270"/>
                  </a:lnTo>
                  <a:lnTo>
                    <a:pt x="786" y="264"/>
                  </a:lnTo>
                  <a:lnTo>
                    <a:pt x="786" y="258"/>
                  </a:lnTo>
                  <a:lnTo>
                    <a:pt x="792" y="258"/>
                  </a:lnTo>
                  <a:lnTo>
                    <a:pt x="792" y="252"/>
                  </a:lnTo>
                  <a:lnTo>
                    <a:pt x="792" y="246"/>
                  </a:lnTo>
                  <a:lnTo>
                    <a:pt x="798" y="240"/>
                  </a:lnTo>
                  <a:lnTo>
                    <a:pt x="798" y="234"/>
                  </a:lnTo>
                  <a:lnTo>
                    <a:pt x="798" y="228"/>
                  </a:lnTo>
                  <a:lnTo>
                    <a:pt x="804" y="228"/>
                  </a:lnTo>
                  <a:lnTo>
                    <a:pt x="804" y="222"/>
                  </a:lnTo>
                  <a:lnTo>
                    <a:pt x="804" y="216"/>
                  </a:lnTo>
                  <a:lnTo>
                    <a:pt x="810" y="216"/>
                  </a:lnTo>
                  <a:lnTo>
                    <a:pt x="810" y="210"/>
                  </a:lnTo>
                  <a:lnTo>
                    <a:pt x="810" y="204"/>
                  </a:lnTo>
                  <a:lnTo>
                    <a:pt x="810" y="198"/>
                  </a:lnTo>
                  <a:lnTo>
                    <a:pt x="816" y="198"/>
                  </a:lnTo>
                  <a:lnTo>
                    <a:pt x="816" y="192"/>
                  </a:lnTo>
                  <a:lnTo>
                    <a:pt x="816" y="186"/>
                  </a:lnTo>
                  <a:lnTo>
                    <a:pt x="822" y="186"/>
                  </a:lnTo>
                  <a:lnTo>
                    <a:pt x="822" y="180"/>
                  </a:lnTo>
                  <a:lnTo>
                    <a:pt x="822" y="174"/>
                  </a:lnTo>
                  <a:lnTo>
                    <a:pt x="822" y="168"/>
                  </a:lnTo>
                  <a:lnTo>
                    <a:pt x="828" y="168"/>
                  </a:lnTo>
                  <a:lnTo>
                    <a:pt x="828" y="162"/>
                  </a:lnTo>
                  <a:lnTo>
                    <a:pt x="828" y="156"/>
                  </a:lnTo>
                  <a:lnTo>
                    <a:pt x="834" y="156"/>
                  </a:lnTo>
                  <a:lnTo>
                    <a:pt x="834" y="150"/>
                  </a:lnTo>
                  <a:lnTo>
                    <a:pt x="834" y="144"/>
                  </a:lnTo>
                  <a:lnTo>
                    <a:pt x="834" y="138"/>
                  </a:lnTo>
                  <a:lnTo>
                    <a:pt x="840" y="138"/>
                  </a:lnTo>
                  <a:lnTo>
                    <a:pt x="840" y="132"/>
                  </a:lnTo>
                  <a:lnTo>
                    <a:pt x="840" y="126"/>
                  </a:lnTo>
                  <a:lnTo>
                    <a:pt x="846" y="126"/>
                  </a:lnTo>
                  <a:lnTo>
                    <a:pt x="846" y="120"/>
                  </a:lnTo>
                  <a:lnTo>
                    <a:pt x="846" y="114"/>
                  </a:lnTo>
                  <a:lnTo>
                    <a:pt x="846" y="108"/>
                  </a:lnTo>
                  <a:lnTo>
                    <a:pt x="852" y="108"/>
                  </a:lnTo>
                  <a:lnTo>
                    <a:pt x="852" y="102"/>
                  </a:lnTo>
                  <a:lnTo>
                    <a:pt x="852" y="96"/>
                  </a:lnTo>
                  <a:lnTo>
                    <a:pt x="858" y="96"/>
                  </a:lnTo>
                  <a:lnTo>
                    <a:pt x="858" y="90"/>
                  </a:lnTo>
                  <a:lnTo>
                    <a:pt x="858" y="84"/>
                  </a:lnTo>
                  <a:lnTo>
                    <a:pt x="858" y="78"/>
                  </a:lnTo>
                  <a:lnTo>
                    <a:pt x="864" y="78"/>
                  </a:lnTo>
                  <a:lnTo>
                    <a:pt x="864" y="72"/>
                  </a:lnTo>
                  <a:lnTo>
                    <a:pt x="864" y="66"/>
                  </a:lnTo>
                  <a:lnTo>
                    <a:pt x="870" y="66"/>
                  </a:lnTo>
                  <a:lnTo>
                    <a:pt x="870" y="60"/>
                  </a:lnTo>
                  <a:lnTo>
                    <a:pt x="870" y="54"/>
                  </a:lnTo>
                  <a:lnTo>
                    <a:pt x="876" y="54"/>
                  </a:lnTo>
                  <a:lnTo>
                    <a:pt x="876" y="48"/>
                  </a:lnTo>
                  <a:lnTo>
                    <a:pt x="876" y="42"/>
                  </a:lnTo>
                  <a:lnTo>
                    <a:pt x="882" y="42"/>
                  </a:lnTo>
                  <a:lnTo>
                    <a:pt x="882" y="36"/>
                  </a:lnTo>
                  <a:lnTo>
                    <a:pt x="888" y="36"/>
                  </a:lnTo>
                  <a:lnTo>
                    <a:pt x="888" y="30"/>
                  </a:lnTo>
                  <a:lnTo>
                    <a:pt x="888" y="24"/>
                  </a:lnTo>
                  <a:lnTo>
                    <a:pt x="894" y="24"/>
                  </a:lnTo>
                  <a:lnTo>
                    <a:pt x="894" y="18"/>
                  </a:lnTo>
                  <a:lnTo>
                    <a:pt x="900" y="18"/>
                  </a:lnTo>
                  <a:lnTo>
                    <a:pt x="900" y="12"/>
                  </a:lnTo>
                  <a:lnTo>
                    <a:pt x="906" y="12"/>
                  </a:lnTo>
                  <a:lnTo>
                    <a:pt x="906" y="6"/>
                  </a:lnTo>
                  <a:lnTo>
                    <a:pt x="912" y="6"/>
                  </a:lnTo>
                  <a:lnTo>
                    <a:pt x="918" y="6"/>
                  </a:lnTo>
                  <a:lnTo>
                    <a:pt x="924" y="6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36" y="6"/>
                  </a:lnTo>
                  <a:lnTo>
                    <a:pt x="942" y="6"/>
                  </a:lnTo>
                  <a:lnTo>
                    <a:pt x="948" y="6"/>
                  </a:lnTo>
                  <a:lnTo>
                    <a:pt x="948" y="12"/>
                  </a:lnTo>
                  <a:lnTo>
                    <a:pt x="954" y="12"/>
                  </a:lnTo>
                  <a:lnTo>
                    <a:pt x="954" y="18"/>
                  </a:lnTo>
                  <a:lnTo>
                    <a:pt x="960" y="18"/>
                  </a:lnTo>
                  <a:lnTo>
                    <a:pt x="960" y="24"/>
                  </a:lnTo>
                  <a:lnTo>
                    <a:pt x="966" y="24"/>
                  </a:lnTo>
                  <a:lnTo>
                    <a:pt x="966" y="30"/>
                  </a:lnTo>
                  <a:lnTo>
                    <a:pt x="972" y="30"/>
                  </a:lnTo>
                  <a:lnTo>
                    <a:pt x="972" y="36"/>
                  </a:lnTo>
                  <a:lnTo>
                    <a:pt x="972" y="42"/>
                  </a:lnTo>
                  <a:lnTo>
                    <a:pt x="978" y="42"/>
                  </a:lnTo>
                  <a:lnTo>
                    <a:pt x="978" y="48"/>
                  </a:lnTo>
                  <a:lnTo>
                    <a:pt x="984" y="48"/>
                  </a:lnTo>
                  <a:lnTo>
                    <a:pt x="984" y="54"/>
                  </a:lnTo>
                  <a:lnTo>
                    <a:pt x="984" y="60"/>
                  </a:lnTo>
                  <a:lnTo>
                    <a:pt x="990" y="60"/>
                  </a:lnTo>
                  <a:lnTo>
                    <a:pt x="990" y="66"/>
                  </a:lnTo>
                  <a:lnTo>
                    <a:pt x="996" y="66"/>
                  </a:lnTo>
                  <a:lnTo>
                    <a:pt x="996" y="72"/>
                  </a:lnTo>
                  <a:lnTo>
                    <a:pt x="996" y="78"/>
                  </a:lnTo>
                  <a:lnTo>
                    <a:pt x="1002" y="78"/>
                  </a:lnTo>
                  <a:lnTo>
                    <a:pt x="1002" y="84"/>
                  </a:lnTo>
                  <a:lnTo>
                    <a:pt x="1008" y="84"/>
                  </a:lnTo>
                  <a:lnTo>
                    <a:pt x="1008" y="90"/>
                  </a:lnTo>
                  <a:lnTo>
                    <a:pt x="1014" y="96"/>
                  </a:lnTo>
                  <a:lnTo>
                    <a:pt x="1014" y="102"/>
                  </a:lnTo>
                  <a:lnTo>
                    <a:pt x="1020" y="102"/>
                  </a:lnTo>
                  <a:lnTo>
                    <a:pt x="1020" y="108"/>
                  </a:lnTo>
                  <a:lnTo>
                    <a:pt x="1026" y="108"/>
                  </a:lnTo>
                  <a:lnTo>
                    <a:pt x="1026" y="114"/>
                  </a:lnTo>
                  <a:lnTo>
                    <a:pt x="1026" y="120"/>
                  </a:lnTo>
                  <a:lnTo>
                    <a:pt x="1032" y="120"/>
                  </a:lnTo>
                  <a:lnTo>
                    <a:pt x="1032" y="126"/>
                  </a:lnTo>
                  <a:lnTo>
                    <a:pt x="1038" y="126"/>
                  </a:lnTo>
                  <a:lnTo>
                    <a:pt x="1038" y="132"/>
                  </a:lnTo>
                  <a:lnTo>
                    <a:pt x="1038" y="138"/>
                  </a:lnTo>
                  <a:lnTo>
                    <a:pt x="1044" y="138"/>
                  </a:lnTo>
                  <a:lnTo>
                    <a:pt x="1044" y="144"/>
                  </a:lnTo>
                  <a:lnTo>
                    <a:pt x="1050" y="144"/>
                  </a:lnTo>
                  <a:lnTo>
                    <a:pt x="1050" y="150"/>
                  </a:lnTo>
                  <a:lnTo>
                    <a:pt x="1050" y="156"/>
                  </a:lnTo>
                  <a:lnTo>
                    <a:pt x="1056" y="156"/>
                  </a:lnTo>
                  <a:lnTo>
                    <a:pt x="1056" y="162"/>
                  </a:lnTo>
                  <a:lnTo>
                    <a:pt x="1062" y="162"/>
                  </a:lnTo>
                  <a:lnTo>
                    <a:pt x="1062" y="168"/>
                  </a:lnTo>
                  <a:lnTo>
                    <a:pt x="1062" y="174"/>
                  </a:lnTo>
                  <a:lnTo>
                    <a:pt x="1068" y="174"/>
                  </a:lnTo>
                  <a:lnTo>
                    <a:pt x="1068" y="180"/>
                  </a:lnTo>
                  <a:lnTo>
                    <a:pt x="1074" y="180"/>
                  </a:lnTo>
                  <a:lnTo>
                    <a:pt x="1074" y="186"/>
                  </a:lnTo>
                  <a:lnTo>
                    <a:pt x="1074" y="192"/>
                  </a:lnTo>
                  <a:lnTo>
                    <a:pt x="1080" y="192"/>
                  </a:lnTo>
                  <a:lnTo>
                    <a:pt x="1080" y="198"/>
                  </a:lnTo>
                  <a:lnTo>
                    <a:pt x="1086" y="198"/>
                  </a:lnTo>
                  <a:lnTo>
                    <a:pt x="1086" y="204"/>
                  </a:lnTo>
                  <a:lnTo>
                    <a:pt x="1092" y="210"/>
                  </a:lnTo>
                  <a:lnTo>
                    <a:pt x="1092" y="216"/>
                  </a:lnTo>
                  <a:lnTo>
                    <a:pt x="1098" y="216"/>
                  </a:lnTo>
                  <a:lnTo>
                    <a:pt x="1098" y="222"/>
                  </a:lnTo>
                  <a:lnTo>
                    <a:pt x="1104" y="222"/>
                  </a:lnTo>
                  <a:lnTo>
                    <a:pt x="1104" y="228"/>
                  </a:lnTo>
                  <a:lnTo>
                    <a:pt x="1104" y="234"/>
                  </a:lnTo>
                  <a:lnTo>
                    <a:pt x="1110" y="234"/>
                  </a:lnTo>
                  <a:lnTo>
                    <a:pt x="1110" y="240"/>
                  </a:lnTo>
                  <a:lnTo>
                    <a:pt x="1116" y="240"/>
                  </a:lnTo>
                  <a:lnTo>
                    <a:pt x="1116" y="246"/>
                  </a:lnTo>
                  <a:lnTo>
                    <a:pt x="1116" y="252"/>
                  </a:lnTo>
                  <a:lnTo>
                    <a:pt x="1122" y="252"/>
                  </a:lnTo>
                  <a:lnTo>
                    <a:pt x="1122" y="258"/>
                  </a:lnTo>
                  <a:lnTo>
                    <a:pt x="1128" y="258"/>
                  </a:lnTo>
                  <a:lnTo>
                    <a:pt x="1128" y="264"/>
                  </a:lnTo>
                  <a:lnTo>
                    <a:pt x="1128" y="270"/>
                  </a:lnTo>
                  <a:lnTo>
                    <a:pt x="1134" y="270"/>
                  </a:lnTo>
                  <a:lnTo>
                    <a:pt x="1134" y="276"/>
                  </a:lnTo>
                  <a:lnTo>
                    <a:pt x="1140" y="276"/>
                  </a:lnTo>
                  <a:lnTo>
                    <a:pt x="1140" y="282"/>
                  </a:lnTo>
                  <a:lnTo>
                    <a:pt x="1146" y="288"/>
                  </a:lnTo>
                  <a:lnTo>
                    <a:pt x="1146" y="294"/>
                  </a:lnTo>
                  <a:lnTo>
                    <a:pt x="1152" y="294"/>
                  </a:lnTo>
                  <a:lnTo>
                    <a:pt x="1152" y="300"/>
                  </a:lnTo>
                  <a:lnTo>
                    <a:pt x="1158" y="300"/>
                  </a:lnTo>
                  <a:lnTo>
                    <a:pt x="1158" y="306"/>
                  </a:lnTo>
                  <a:lnTo>
                    <a:pt x="1158" y="312"/>
                  </a:lnTo>
                  <a:lnTo>
                    <a:pt x="1164" y="312"/>
                  </a:lnTo>
                  <a:lnTo>
                    <a:pt x="1164" y="318"/>
                  </a:lnTo>
                  <a:lnTo>
                    <a:pt x="1170" y="318"/>
                  </a:lnTo>
                  <a:lnTo>
                    <a:pt x="1170" y="324"/>
                  </a:lnTo>
                  <a:lnTo>
                    <a:pt x="1170" y="330"/>
                  </a:lnTo>
                  <a:lnTo>
                    <a:pt x="1176" y="330"/>
                  </a:lnTo>
                  <a:lnTo>
                    <a:pt x="1176" y="336"/>
                  </a:lnTo>
                  <a:lnTo>
                    <a:pt x="1182" y="336"/>
                  </a:lnTo>
                  <a:lnTo>
                    <a:pt x="1182" y="342"/>
                  </a:lnTo>
                  <a:lnTo>
                    <a:pt x="1182" y="348"/>
                  </a:lnTo>
                  <a:lnTo>
                    <a:pt x="1188" y="348"/>
                  </a:lnTo>
                  <a:lnTo>
                    <a:pt x="1188" y="354"/>
                  </a:lnTo>
                  <a:lnTo>
                    <a:pt x="1194" y="354"/>
                  </a:lnTo>
                  <a:lnTo>
                    <a:pt x="1194" y="360"/>
                  </a:lnTo>
                  <a:lnTo>
                    <a:pt x="1194" y="366"/>
                  </a:lnTo>
                  <a:lnTo>
                    <a:pt x="1200" y="366"/>
                  </a:lnTo>
                  <a:lnTo>
                    <a:pt x="1200" y="372"/>
                  </a:lnTo>
                  <a:lnTo>
                    <a:pt x="1206" y="372"/>
                  </a:lnTo>
                  <a:lnTo>
                    <a:pt x="1206" y="378"/>
                  </a:lnTo>
                  <a:lnTo>
                    <a:pt x="1212" y="378"/>
                  </a:lnTo>
                  <a:lnTo>
                    <a:pt x="1212" y="384"/>
                  </a:lnTo>
                  <a:lnTo>
                    <a:pt x="1212" y="390"/>
                  </a:lnTo>
                  <a:lnTo>
                    <a:pt x="1218" y="390"/>
                  </a:lnTo>
                  <a:lnTo>
                    <a:pt x="1218" y="396"/>
                  </a:lnTo>
                  <a:lnTo>
                    <a:pt x="1224" y="396"/>
                  </a:lnTo>
                  <a:lnTo>
                    <a:pt x="1224" y="402"/>
                  </a:lnTo>
                  <a:lnTo>
                    <a:pt x="1230" y="402"/>
                  </a:lnTo>
                  <a:lnTo>
                    <a:pt x="1230" y="408"/>
                  </a:lnTo>
                  <a:lnTo>
                    <a:pt x="1230" y="414"/>
                  </a:lnTo>
                  <a:lnTo>
                    <a:pt x="1236" y="414"/>
                  </a:lnTo>
                  <a:lnTo>
                    <a:pt x="1236" y="420"/>
                  </a:lnTo>
                  <a:lnTo>
                    <a:pt x="1242" y="420"/>
                  </a:lnTo>
                  <a:lnTo>
                    <a:pt x="1242" y="426"/>
                  </a:lnTo>
                  <a:lnTo>
                    <a:pt x="1248" y="426"/>
                  </a:lnTo>
                  <a:lnTo>
                    <a:pt x="1248" y="432"/>
                  </a:lnTo>
                  <a:lnTo>
                    <a:pt x="1254" y="432"/>
                  </a:lnTo>
                  <a:lnTo>
                    <a:pt x="1260" y="432"/>
                  </a:lnTo>
                  <a:lnTo>
                    <a:pt x="1260" y="438"/>
                  </a:lnTo>
                  <a:lnTo>
                    <a:pt x="1266" y="438"/>
                  </a:lnTo>
                  <a:lnTo>
                    <a:pt x="1266" y="444"/>
                  </a:lnTo>
                  <a:lnTo>
                    <a:pt x="1272" y="444"/>
                  </a:lnTo>
                  <a:lnTo>
                    <a:pt x="1272" y="450"/>
                  </a:lnTo>
                  <a:lnTo>
                    <a:pt x="1278" y="450"/>
                  </a:lnTo>
                  <a:lnTo>
                    <a:pt x="1284" y="450"/>
                  </a:lnTo>
                  <a:lnTo>
                    <a:pt x="1284" y="456"/>
                  </a:lnTo>
                  <a:lnTo>
                    <a:pt x="1290" y="456"/>
                  </a:lnTo>
                  <a:lnTo>
                    <a:pt x="1296" y="456"/>
                  </a:lnTo>
                  <a:lnTo>
                    <a:pt x="1302" y="456"/>
                  </a:lnTo>
                  <a:lnTo>
                    <a:pt x="1308" y="456"/>
                  </a:lnTo>
                  <a:lnTo>
                    <a:pt x="1308" y="462"/>
                  </a:lnTo>
                  <a:lnTo>
                    <a:pt x="1314" y="462"/>
                  </a:lnTo>
                  <a:lnTo>
                    <a:pt x="1320" y="462"/>
                  </a:lnTo>
                  <a:lnTo>
                    <a:pt x="1326" y="462"/>
                  </a:lnTo>
                  <a:lnTo>
                    <a:pt x="1332" y="462"/>
                  </a:lnTo>
                  <a:lnTo>
                    <a:pt x="1338" y="462"/>
                  </a:lnTo>
                  <a:lnTo>
                    <a:pt x="1344" y="462"/>
                  </a:lnTo>
                  <a:lnTo>
                    <a:pt x="1350" y="462"/>
                  </a:lnTo>
                  <a:lnTo>
                    <a:pt x="1356" y="462"/>
                  </a:lnTo>
                  <a:lnTo>
                    <a:pt x="1362" y="462"/>
                  </a:lnTo>
                  <a:lnTo>
                    <a:pt x="1368" y="462"/>
                  </a:lnTo>
                  <a:lnTo>
                    <a:pt x="1374" y="462"/>
                  </a:lnTo>
                  <a:lnTo>
                    <a:pt x="1380" y="462"/>
                  </a:lnTo>
                  <a:lnTo>
                    <a:pt x="1386" y="462"/>
                  </a:lnTo>
                  <a:lnTo>
                    <a:pt x="1392" y="462"/>
                  </a:lnTo>
                  <a:lnTo>
                    <a:pt x="1398" y="462"/>
                  </a:lnTo>
                  <a:lnTo>
                    <a:pt x="1404" y="462"/>
                  </a:lnTo>
                  <a:lnTo>
                    <a:pt x="1410" y="462"/>
                  </a:lnTo>
                  <a:lnTo>
                    <a:pt x="1416" y="462"/>
                  </a:lnTo>
                  <a:lnTo>
                    <a:pt x="1422" y="462"/>
                  </a:lnTo>
                  <a:lnTo>
                    <a:pt x="1428" y="462"/>
                  </a:lnTo>
                  <a:lnTo>
                    <a:pt x="1434" y="462"/>
                  </a:lnTo>
                  <a:lnTo>
                    <a:pt x="1440" y="462"/>
                  </a:lnTo>
                  <a:lnTo>
                    <a:pt x="1446" y="462"/>
                  </a:lnTo>
                  <a:lnTo>
                    <a:pt x="1452" y="462"/>
                  </a:lnTo>
                  <a:lnTo>
                    <a:pt x="1458" y="462"/>
                  </a:lnTo>
                  <a:lnTo>
                    <a:pt x="1464" y="462"/>
                  </a:lnTo>
                  <a:lnTo>
                    <a:pt x="1470" y="462"/>
                  </a:lnTo>
                  <a:lnTo>
                    <a:pt x="1476" y="462"/>
                  </a:lnTo>
                  <a:lnTo>
                    <a:pt x="1482" y="462"/>
                  </a:lnTo>
                  <a:lnTo>
                    <a:pt x="1488" y="462"/>
                  </a:lnTo>
                  <a:lnTo>
                    <a:pt x="1494" y="462"/>
                  </a:lnTo>
                  <a:lnTo>
                    <a:pt x="1500" y="462"/>
                  </a:lnTo>
                  <a:lnTo>
                    <a:pt x="1506" y="462"/>
                  </a:lnTo>
                  <a:lnTo>
                    <a:pt x="1506" y="456"/>
                  </a:lnTo>
                  <a:lnTo>
                    <a:pt x="1512" y="456"/>
                  </a:lnTo>
                  <a:lnTo>
                    <a:pt x="1518" y="456"/>
                  </a:lnTo>
                  <a:lnTo>
                    <a:pt x="1524" y="456"/>
                  </a:lnTo>
                  <a:lnTo>
                    <a:pt x="1530" y="456"/>
                  </a:lnTo>
                  <a:lnTo>
                    <a:pt x="1536" y="456"/>
                  </a:lnTo>
                  <a:lnTo>
                    <a:pt x="1542" y="456"/>
                  </a:lnTo>
                  <a:lnTo>
                    <a:pt x="1548" y="456"/>
                  </a:lnTo>
                  <a:lnTo>
                    <a:pt x="1554" y="456"/>
                  </a:lnTo>
                  <a:lnTo>
                    <a:pt x="1560" y="456"/>
                  </a:lnTo>
                  <a:lnTo>
                    <a:pt x="1566" y="456"/>
                  </a:lnTo>
                  <a:lnTo>
                    <a:pt x="1572" y="456"/>
                  </a:lnTo>
                  <a:lnTo>
                    <a:pt x="1578" y="456"/>
                  </a:lnTo>
                  <a:lnTo>
                    <a:pt x="1584" y="456"/>
                  </a:lnTo>
                  <a:lnTo>
                    <a:pt x="1590" y="456"/>
                  </a:lnTo>
                  <a:lnTo>
                    <a:pt x="1596" y="456"/>
                  </a:lnTo>
                  <a:lnTo>
                    <a:pt x="1602" y="456"/>
                  </a:lnTo>
                  <a:lnTo>
                    <a:pt x="1608" y="456"/>
                  </a:lnTo>
                  <a:lnTo>
                    <a:pt x="1614" y="456"/>
                  </a:lnTo>
                  <a:lnTo>
                    <a:pt x="1620" y="456"/>
                  </a:lnTo>
                  <a:lnTo>
                    <a:pt x="1626" y="456"/>
                  </a:lnTo>
                  <a:lnTo>
                    <a:pt x="1632" y="456"/>
                  </a:lnTo>
                  <a:lnTo>
                    <a:pt x="1638" y="456"/>
                  </a:lnTo>
                  <a:lnTo>
                    <a:pt x="1644" y="456"/>
                  </a:lnTo>
                  <a:lnTo>
                    <a:pt x="1650" y="456"/>
                  </a:lnTo>
                  <a:lnTo>
                    <a:pt x="1656" y="456"/>
                  </a:lnTo>
                  <a:lnTo>
                    <a:pt x="1662" y="456"/>
                  </a:lnTo>
                  <a:lnTo>
                    <a:pt x="1668" y="456"/>
                  </a:lnTo>
                  <a:lnTo>
                    <a:pt x="1674" y="456"/>
                  </a:lnTo>
                  <a:lnTo>
                    <a:pt x="1680" y="456"/>
                  </a:lnTo>
                  <a:lnTo>
                    <a:pt x="1686" y="456"/>
                  </a:lnTo>
                  <a:lnTo>
                    <a:pt x="1692" y="456"/>
                  </a:lnTo>
                  <a:lnTo>
                    <a:pt x="1698" y="456"/>
                  </a:lnTo>
                  <a:lnTo>
                    <a:pt x="1704" y="456"/>
                  </a:lnTo>
                  <a:lnTo>
                    <a:pt x="1710" y="456"/>
                  </a:lnTo>
                  <a:lnTo>
                    <a:pt x="1716" y="456"/>
                  </a:lnTo>
                  <a:lnTo>
                    <a:pt x="1722" y="456"/>
                  </a:lnTo>
                  <a:lnTo>
                    <a:pt x="1728" y="456"/>
                  </a:lnTo>
                  <a:lnTo>
                    <a:pt x="1734" y="456"/>
                  </a:lnTo>
                  <a:lnTo>
                    <a:pt x="1740" y="456"/>
                  </a:lnTo>
                  <a:lnTo>
                    <a:pt x="1746" y="456"/>
                  </a:lnTo>
                  <a:lnTo>
                    <a:pt x="1752" y="456"/>
                  </a:lnTo>
                  <a:lnTo>
                    <a:pt x="1758" y="456"/>
                  </a:lnTo>
                  <a:lnTo>
                    <a:pt x="1764" y="456"/>
                  </a:lnTo>
                  <a:lnTo>
                    <a:pt x="1770" y="456"/>
                  </a:lnTo>
                  <a:lnTo>
                    <a:pt x="1776" y="456"/>
                  </a:lnTo>
                  <a:lnTo>
                    <a:pt x="1782" y="456"/>
                  </a:lnTo>
                  <a:lnTo>
                    <a:pt x="1788" y="456"/>
                  </a:lnTo>
                  <a:lnTo>
                    <a:pt x="1794" y="456"/>
                  </a:lnTo>
                  <a:lnTo>
                    <a:pt x="1800" y="456"/>
                  </a:lnTo>
                  <a:lnTo>
                    <a:pt x="1806" y="456"/>
                  </a:lnTo>
                  <a:lnTo>
                    <a:pt x="1812" y="456"/>
                  </a:lnTo>
                  <a:lnTo>
                    <a:pt x="1818" y="456"/>
                  </a:lnTo>
                  <a:lnTo>
                    <a:pt x="1824" y="456"/>
                  </a:lnTo>
                  <a:lnTo>
                    <a:pt x="1830" y="456"/>
                  </a:lnTo>
                  <a:lnTo>
                    <a:pt x="1836" y="456"/>
                  </a:lnTo>
                  <a:lnTo>
                    <a:pt x="1842" y="456"/>
                  </a:lnTo>
                  <a:lnTo>
                    <a:pt x="1848" y="456"/>
                  </a:lnTo>
                  <a:lnTo>
                    <a:pt x="1854" y="456"/>
                  </a:lnTo>
                  <a:lnTo>
                    <a:pt x="1860" y="456"/>
                  </a:lnTo>
                  <a:lnTo>
                    <a:pt x="1866" y="456"/>
                  </a:lnTo>
                  <a:lnTo>
                    <a:pt x="1872" y="456"/>
                  </a:lnTo>
                  <a:lnTo>
                    <a:pt x="1878" y="456"/>
                  </a:lnTo>
                  <a:lnTo>
                    <a:pt x="1884" y="456"/>
                  </a:lnTo>
                  <a:lnTo>
                    <a:pt x="1890" y="456"/>
                  </a:lnTo>
                  <a:lnTo>
                    <a:pt x="1896" y="456"/>
                  </a:lnTo>
                  <a:lnTo>
                    <a:pt x="1902" y="456"/>
                  </a:lnTo>
                  <a:lnTo>
                    <a:pt x="1908" y="456"/>
                  </a:lnTo>
                  <a:lnTo>
                    <a:pt x="1914" y="456"/>
                  </a:lnTo>
                  <a:lnTo>
                    <a:pt x="1920" y="456"/>
                  </a:lnTo>
                  <a:lnTo>
                    <a:pt x="1926" y="456"/>
                  </a:lnTo>
                  <a:lnTo>
                    <a:pt x="1932" y="456"/>
                  </a:lnTo>
                  <a:lnTo>
                    <a:pt x="1938" y="456"/>
                  </a:lnTo>
                  <a:lnTo>
                    <a:pt x="1944" y="456"/>
                  </a:lnTo>
                  <a:lnTo>
                    <a:pt x="1950" y="456"/>
                  </a:lnTo>
                  <a:lnTo>
                    <a:pt x="1956" y="456"/>
                  </a:lnTo>
                  <a:lnTo>
                    <a:pt x="1962" y="456"/>
                  </a:lnTo>
                  <a:lnTo>
                    <a:pt x="1968" y="456"/>
                  </a:lnTo>
                  <a:lnTo>
                    <a:pt x="1974" y="456"/>
                  </a:lnTo>
                  <a:lnTo>
                    <a:pt x="1980" y="456"/>
                  </a:lnTo>
                  <a:lnTo>
                    <a:pt x="1986" y="456"/>
                  </a:lnTo>
                  <a:lnTo>
                    <a:pt x="1992" y="456"/>
                  </a:lnTo>
                  <a:lnTo>
                    <a:pt x="1998" y="456"/>
                  </a:lnTo>
                  <a:lnTo>
                    <a:pt x="2004" y="456"/>
                  </a:lnTo>
                  <a:lnTo>
                    <a:pt x="2010" y="456"/>
                  </a:lnTo>
                  <a:lnTo>
                    <a:pt x="2016" y="456"/>
                  </a:lnTo>
                  <a:lnTo>
                    <a:pt x="2022" y="456"/>
                  </a:lnTo>
                  <a:lnTo>
                    <a:pt x="2028" y="456"/>
                  </a:lnTo>
                  <a:lnTo>
                    <a:pt x="2034" y="456"/>
                  </a:lnTo>
                  <a:lnTo>
                    <a:pt x="2040" y="456"/>
                  </a:lnTo>
                  <a:lnTo>
                    <a:pt x="2046" y="456"/>
                  </a:lnTo>
                  <a:lnTo>
                    <a:pt x="2052" y="456"/>
                  </a:lnTo>
                  <a:lnTo>
                    <a:pt x="2058" y="456"/>
                  </a:lnTo>
                  <a:lnTo>
                    <a:pt x="2064" y="456"/>
                  </a:lnTo>
                  <a:lnTo>
                    <a:pt x="2070" y="456"/>
                  </a:lnTo>
                  <a:lnTo>
                    <a:pt x="2076" y="456"/>
                  </a:lnTo>
                  <a:lnTo>
                    <a:pt x="2082" y="456"/>
                  </a:lnTo>
                  <a:lnTo>
                    <a:pt x="2088" y="456"/>
                  </a:lnTo>
                  <a:lnTo>
                    <a:pt x="2094" y="456"/>
                  </a:lnTo>
                  <a:lnTo>
                    <a:pt x="2100" y="456"/>
                  </a:lnTo>
                  <a:lnTo>
                    <a:pt x="2106" y="456"/>
                  </a:lnTo>
                  <a:lnTo>
                    <a:pt x="2112" y="456"/>
                  </a:lnTo>
                  <a:lnTo>
                    <a:pt x="2118" y="456"/>
                  </a:lnTo>
                  <a:lnTo>
                    <a:pt x="2124" y="456"/>
                  </a:lnTo>
                  <a:lnTo>
                    <a:pt x="2130" y="456"/>
                  </a:lnTo>
                  <a:lnTo>
                    <a:pt x="2136" y="456"/>
                  </a:lnTo>
                  <a:lnTo>
                    <a:pt x="2142" y="456"/>
                  </a:lnTo>
                  <a:lnTo>
                    <a:pt x="2148" y="456"/>
                  </a:lnTo>
                  <a:lnTo>
                    <a:pt x="2154" y="456"/>
                  </a:lnTo>
                  <a:lnTo>
                    <a:pt x="2160" y="456"/>
                  </a:lnTo>
                  <a:lnTo>
                    <a:pt x="2166" y="456"/>
                  </a:lnTo>
                  <a:lnTo>
                    <a:pt x="2172" y="456"/>
                  </a:lnTo>
                  <a:lnTo>
                    <a:pt x="2178" y="456"/>
                  </a:lnTo>
                  <a:lnTo>
                    <a:pt x="2184" y="456"/>
                  </a:lnTo>
                  <a:lnTo>
                    <a:pt x="2190" y="456"/>
                  </a:lnTo>
                  <a:lnTo>
                    <a:pt x="2196" y="456"/>
                  </a:lnTo>
                  <a:lnTo>
                    <a:pt x="2202" y="456"/>
                  </a:lnTo>
                  <a:lnTo>
                    <a:pt x="2208" y="456"/>
                  </a:lnTo>
                  <a:lnTo>
                    <a:pt x="2214" y="456"/>
                  </a:lnTo>
                  <a:lnTo>
                    <a:pt x="2220" y="456"/>
                  </a:lnTo>
                  <a:lnTo>
                    <a:pt x="2226" y="456"/>
                  </a:lnTo>
                  <a:lnTo>
                    <a:pt x="2232" y="456"/>
                  </a:lnTo>
                  <a:lnTo>
                    <a:pt x="2238" y="456"/>
                  </a:lnTo>
                  <a:lnTo>
                    <a:pt x="2244" y="456"/>
                  </a:lnTo>
                  <a:lnTo>
                    <a:pt x="2250" y="456"/>
                  </a:lnTo>
                  <a:lnTo>
                    <a:pt x="2256" y="456"/>
                  </a:lnTo>
                  <a:lnTo>
                    <a:pt x="2262" y="456"/>
                  </a:lnTo>
                  <a:lnTo>
                    <a:pt x="2268" y="456"/>
                  </a:lnTo>
                  <a:lnTo>
                    <a:pt x="2274" y="456"/>
                  </a:lnTo>
                  <a:lnTo>
                    <a:pt x="2280" y="456"/>
                  </a:lnTo>
                  <a:lnTo>
                    <a:pt x="2286" y="456"/>
                  </a:lnTo>
                  <a:lnTo>
                    <a:pt x="2292" y="456"/>
                  </a:lnTo>
                  <a:lnTo>
                    <a:pt x="2298" y="456"/>
                  </a:lnTo>
                  <a:lnTo>
                    <a:pt x="2304" y="456"/>
                  </a:lnTo>
                  <a:lnTo>
                    <a:pt x="2310" y="456"/>
                  </a:lnTo>
                  <a:lnTo>
                    <a:pt x="2316" y="456"/>
                  </a:lnTo>
                  <a:lnTo>
                    <a:pt x="2322" y="456"/>
                  </a:lnTo>
                  <a:lnTo>
                    <a:pt x="2328" y="456"/>
                  </a:lnTo>
                  <a:lnTo>
                    <a:pt x="2334" y="456"/>
                  </a:lnTo>
                  <a:lnTo>
                    <a:pt x="2340" y="456"/>
                  </a:lnTo>
                  <a:lnTo>
                    <a:pt x="2346" y="456"/>
                  </a:lnTo>
                  <a:lnTo>
                    <a:pt x="2352" y="456"/>
                  </a:lnTo>
                  <a:lnTo>
                    <a:pt x="2358" y="456"/>
                  </a:lnTo>
                  <a:lnTo>
                    <a:pt x="2364" y="456"/>
                  </a:lnTo>
                  <a:lnTo>
                    <a:pt x="2370" y="456"/>
                  </a:lnTo>
                  <a:lnTo>
                    <a:pt x="2376" y="456"/>
                  </a:lnTo>
                  <a:lnTo>
                    <a:pt x="2382" y="456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76" name="Rectangle 204"/>
            <p:cNvSpPr>
              <a:spLocks noChangeArrowheads="1"/>
            </p:cNvSpPr>
            <p:nvPr/>
          </p:nvSpPr>
          <p:spPr bwMode="auto">
            <a:xfrm>
              <a:off x="1792" y="3340"/>
              <a:ext cx="294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DISP_Y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77" name="Rectangle 205"/>
            <p:cNvSpPr>
              <a:spLocks noChangeArrowheads="1"/>
            </p:cNvSpPr>
            <p:nvPr/>
          </p:nvSpPr>
          <p:spPr bwMode="auto">
            <a:xfrm>
              <a:off x="304" y="3442"/>
              <a:ext cx="120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78" name="Rectangle 206"/>
            <p:cNvSpPr>
              <a:spLocks noChangeArrowheads="1"/>
            </p:cNvSpPr>
            <p:nvPr/>
          </p:nvSpPr>
          <p:spPr bwMode="auto">
            <a:xfrm>
              <a:off x="574" y="3442"/>
              <a:ext cx="114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79" name="Rectangle 207"/>
            <p:cNvSpPr>
              <a:spLocks noChangeArrowheads="1"/>
            </p:cNvSpPr>
            <p:nvPr/>
          </p:nvSpPr>
          <p:spPr bwMode="auto">
            <a:xfrm>
              <a:off x="748" y="3430"/>
              <a:ext cx="5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80" name="Rectangle 208"/>
            <p:cNvSpPr>
              <a:spLocks noChangeArrowheads="1"/>
            </p:cNvSpPr>
            <p:nvPr/>
          </p:nvSpPr>
          <p:spPr bwMode="auto">
            <a:xfrm>
              <a:off x="922" y="3430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81" name="Rectangle 209"/>
            <p:cNvSpPr>
              <a:spLocks noChangeArrowheads="1"/>
            </p:cNvSpPr>
            <p:nvPr/>
          </p:nvSpPr>
          <p:spPr bwMode="auto">
            <a:xfrm>
              <a:off x="1048" y="3430"/>
              <a:ext cx="5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82" name="Rectangle 210"/>
            <p:cNvSpPr>
              <a:spLocks noChangeArrowheads="1"/>
            </p:cNvSpPr>
            <p:nvPr/>
          </p:nvSpPr>
          <p:spPr bwMode="auto">
            <a:xfrm>
              <a:off x="1156" y="3442"/>
              <a:ext cx="120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83" name="Rectangle 211"/>
            <p:cNvSpPr>
              <a:spLocks noChangeArrowheads="1"/>
            </p:cNvSpPr>
            <p:nvPr/>
          </p:nvSpPr>
          <p:spPr bwMode="auto">
            <a:xfrm>
              <a:off x="1510" y="3442"/>
              <a:ext cx="114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84" name="Rectangle 212"/>
            <p:cNvSpPr>
              <a:spLocks noChangeArrowheads="1"/>
            </p:cNvSpPr>
            <p:nvPr/>
          </p:nvSpPr>
          <p:spPr bwMode="auto">
            <a:xfrm>
              <a:off x="1678" y="3430"/>
              <a:ext cx="5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85" name="Rectangle 213"/>
            <p:cNvSpPr>
              <a:spLocks noChangeArrowheads="1"/>
            </p:cNvSpPr>
            <p:nvPr/>
          </p:nvSpPr>
          <p:spPr bwMode="auto">
            <a:xfrm>
              <a:off x="1942" y="3430"/>
              <a:ext cx="5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86" name="Rectangle 214"/>
            <p:cNvSpPr>
              <a:spLocks noChangeArrowheads="1"/>
            </p:cNvSpPr>
            <p:nvPr/>
          </p:nvSpPr>
          <p:spPr bwMode="auto">
            <a:xfrm>
              <a:off x="2206" y="3430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87" name="Rectangle 215"/>
            <p:cNvSpPr>
              <a:spLocks noChangeArrowheads="1"/>
            </p:cNvSpPr>
            <p:nvPr/>
          </p:nvSpPr>
          <p:spPr bwMode="auto">
            <a:xfrm>
              <a:off x="2470" y="3430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</p:grpSp>
      <p:sp>
        <p:nvSpPr>
          <p:cNvPr id="3" name="Title 1"/>
          <p:cNvSpPr txBox="1">
            <a:spLocks/>
          </p:cNvSpPr>
          <p:nvPr/>
        </p:nvSpPr>
        <p:spPr>
          <a:xfrm>
            <a:off x="1163638" y="152338"/>
            <a:ext cx="7086600" cy="38735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sz="3200" b="1" kern="0" dirty="0">
                <a:latin typeface="Arial" charset="0"/>
                <a:ea typeface="Arial" charset="0"/>
                <a:cs typeface="Arial" charset="0"/>
              </a:rPr>
              <a:t>Vertical Spreaders </a:t>
            </a:r>
            <a:r>
              <a:rPr lang="en-US" sz="3200" b="1" kern="0" dirty="0">
                <a:latin typeface="Symbol" charset="2"/>
                <a:ea typeface="Symbol" charset="2"/>
                <a:cs typeface="Symbol" charset="2"/>
              </a:rPr>
              <a:t>-</a:t>
            </a:r>
            <a:r>
              <a:rPr lang="en-US" sz="3200" b="1" kern="0" dirty="0">
                <a:latin typeface="Arial" charset="0"/>
                <a:ea typeface="Arial" charset="0"/>
                <a:cs typeface="Arial" charset="0"/>
              </a:rPr>
              <a:t> Optics</a:t>
            </a:r>
          </a:p>
        </p:txBody>
      </p:sp>
      <p:sp>
        <p:nvSpPr>
          <p:cNvPr id="31748" name="Text Box 9"/>
          <p:cNvSpPr txBox="1">
            <a:spLocks noChangeArrowheads="1"/>
          </p:cNvSpPr>
          <p:nvPr/>
        </p:nvSpPr>
        <p:spPr bwMode="auto">
          <a:xfrm>
            <a:off x="180975" y="5694363"/>
            <a:ext cx="1225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</a:rPr>
              <a:t>vertical step I</a:t>
            </a:r>
          </a:p>
        </p:txBody>
      </p:sp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1571625" y="5664200"/>
            <a:ext cx="11604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</a:rPr>
              <a:t>vertical step II</a:t>
            </a:r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5026025" y="5754688"/>
            <a:ext cx="13017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</a:rPr>
              <a:t>vertical chicane</a:t>
            </a:r>
          </a:p>
        </p:txBody>
      </p:sp>
      <p:sp>
        <p:nvSpPr>
          <p:cNvPr id="72" name="Rectangle 2"/>
          <p:cNvSpPr txBox="1">
            <a:spLocks noChangeArrowheads="1"/>
          </p:cNvSpPr>
          <p:nvPr/>
        </p:nvSpPr>
        <p:spPr bwMode="auto">
          <a:xfrm>
            <a:off x="1139825" y="1076325"/>
            <a:ext cx="1893888" cy="3746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>
              <a:lnSpc>
                <a:spcPct val="85000"/>
              </a:lnSpc>
              <a:defRPr/>
            </a:pPr>
            <a:r>
              <a:rPr lang="en-US" sz="1600" kern="0" dirty="0">
                <a:latin typeface="Arial" charset="0"/>
                <a:ea typeface="Arial" charset="0"/>
                <a:cs typeface="Arial" charset="0"/>
              </a:rPr>
              <a:t>Spr. 1 (71 MeV)</a:t>
            </a:r>
          </a:p>
        </p:txBody>
      </p:sp>
      <p:sp>
        <p:nvSpPr>
          <p:cNvPr id="73" name="Rectangle 2"/>
          <p:cNvSpPr txBox="1">
            <a:spLocks noChangeArrowheads="1"/>
          </p:cNvSpPr>
          <p:nvPr/>
        </p:nvSpPr>
        <p:spPr bwMode="auto">
          <a:xfrm>
            <a:off x="5897563" y="1116013"/>
            <a:ext cx="1924050" cy="3746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>
              <a:lnSpc>
                <a:spcPct val="85000"/>
              </a:lnSpc>
              <a:defRPr/>
            </a:pPr>
            <a:r>
              <a:rPr lang="en-US" sz="1600" kern="0" dirty="0">
                <a:latin typeface="Arial" charset="0"/>
                <a:ea typeface="Arial" charset="0"/>
                <a:cs typeface="Arial" charset="0"/>
              </a:rPr>
              <a:t>Spr. 5 (333 MeV)</a:t>
            </a:r>
          </a:p>
        </p:txBody>
      </p:sp>
      <p:sp>
        <p:nvSpPr>
          <p:cNvPr id="31754" name="AutoShape 12"/>
          <p:cNvSpPr>
            <a:spLocks/>
          </p:cNvSpPr>
          <p:nvPr/>
        </p:nvSpPr>
        <p:spPr bwMode="auto">
          <a:xfrm rot="16200000" flipV="1">
            <a:off x="612775" y="5330825"/>
            <a:ext cx="136525" cy="625475"/>
          </a:xfrm>
          <a:prstGeom prst="leftBrace">
            <a:avLst>
              <a:gd name="adj1" fmla="val 38984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31755" name="AutoShape 12"/>
          <p:cNvSpPr>
            <a:spLocks/>
          </p:cNvSpPr>
          <p:nvPr/>
        </p:nvSpPr>
        <p:spPr bwMode="auto">
          <a:xfrm rot="16200000" flipV="1">
            <a:off x="5505451" y="4927600"/>
            <a:ext cx="214312" cy="1531937"/>
          </a:xfrm>
          <a:prstGeom prst="leftBrace">
            <a:avLst>
              <a:gd name="adj1" fmla="val 39083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31756" name="AutoShape 12"/>
          <p:cNvSpPr>
            <a:spLocks/>
          </p:cNvSpPr>
          <p:nvPr/>
        </p:nvSpPr>
        <p:spPr bwMode="auto">
          <a:xfrm rot="16200000" flipV="1">
            <a:off x="2036762" y="5249863"/>
            <a:ext cx="136525" cy="749300"/>
          </a:xfrm>
          <a:prstGeom prst="leftBrace">
            <a:avLst>
              <a:gd name="adj1" fmla="val 38952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grpSp>
        <p:nvGrpSpPr>
          <p:cNvPr id="31757" name="Group 219"/>
          <p:cNvGrpSpPr>
            <a:grpSpLocks noChangeAspect="1"/>
          </p:cNvGrpSpPr>
          <p:nvPr/>
        </p:nvGrpSpPr>
        <p:grpSpPr bwMode="auto">
          <a:xfrm>
            <a:off x="4802188" y="1412875"/>
            <a:ext cx="4133850" cy="4133850"/>
            <a:chOff x="2965" y="915"/>
            <a:chExt cx="2604" cy="2604"/>
          </a:xfrm>
        </p:grpSpPr>
        <p:sp>
          <p:nvSpPr>
            <p:cNvPr id="31758" name="AutoShape 218"/>
            <p:cNvSpPr>
              <a:spLocks noChangeAspect="1" noChangeArrowheads="1" noTextEdit="1"/>
            </p:cNvSpPr>
            <p:nvPr/>
          </p:nvSpPr>
          <p:spPr bwMode="auto">
            <a:xfrm>
              <a:off x="2965" y="915"/>
              <a:ext cx="2568" cy="2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59" name="Rectangle 220"/>
            <p:cNvSpPr>
              <a:spLocks noChangeArrowheads="1"/>
            </p:cNvSpPr>
            <p:nvPr/>
          </p:nvSpPr>
          <p:spPr bwMode="auto">
            <a:xfrm>
              <a:off x="2965" y="915"/>
              <a:ext cx="2568" cy="26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0" name="Rectangle 221"/>
            <p:cNvSpPr>
              <a:spLocks noChangeArrowheads="1"/>
            </p:cNvSpPr>
            <p:nvPr/>
          </p:nvSpPr>
          <p:spPr bwMode="auto">
            <a:xfrm>
              <a:off x="3037" y="1059"/>
              <a:ext cx="2424" cy="231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1" name="Rectangle 222"/>
            <p:cNvSpPr>
              <a:spLocks noChangeArrowheads="1"/>
            </p:cNvSpPr>
            <p:nvPr/>
          </p:nvSpPr>
          <p:spPr bwMode="auto">
            <a:xfrm>
              <a:off x="5281" y="3381"/>
              <a:ext cx="22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4.023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2" name="Rectangle 223"/>
            <p:cNvSpPr>
              <a:spLocks noChangeArrowheads="1"/>
            </p:cNvSpPr>
            <p:nvPr/>
          </p:nvSpPr>
          <p:spPr bwMode="auto">
            <a:xfrm>
              <a:off x="3037" y="3381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3" name="Rectangle 225"/>
            <p:cNvSpPr>
              <a:spLocks noChangeArrowheads="1"/>
            </p:cNvSpPr>
            <p:nvPr/>
          </p:nvSpPr>
          <p:spPr bwMode="auto">
            <a:xfrm>
              <a:off x="3085" y="993"/>
              <a:ext cx="48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                         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4" name="Rectangle 226"/>
            <p:cNvSpPr>
              <a:spLocks noChangeArrowheads="1"/>
            </p:cNvSpPr>
            <p:nvPr/>
          </p:nvSpPr>
          <p:spPr bwMode="auto">
            <a:xfrm rot="-5400000">
              <a:off x="2956" y="1019"/>
              <a:ext cx="12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5" name="Rectangle 227"/>
            <p:cNvSpPr>
              <a:spLocks noChangeArrowheads="1"/>
            </p:cNvSpPr>
            <p:nvPr/>
          </p:nvSpPr>
          <p:spPr bwMode="auto">
            <a:xfrm rot="-5400000">
              <a:off x="2977" y="3284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6" name="Rectangle 228"/>
            <p:cNvSpPr>
              <a:spLocks noChangeArrowheads="1"/>
            </p:cNvSpPr>
            <p:nvPr/>
          </p:nvSpPr>
          <p:spPr bwMode="auto">
            <a:xfrm rot="-5400000">
              <a:off x="5479" y="1004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7" name="Rectangle 229"/>
            <p:cNvSpPr>
              <a:spLocks noChangeArrowheads="1"/>
            </p:cNvSpPr>
            <p:nvPr/>
          </p:nvSpPr>
          <p:spPr bwMode="auto">
            <a:xfrm rot="-5400000">
              <a:off x="5467" y="3272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-1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8" name="Rectangle 230"/>
            <p:cNvSpPr>
              <a:spLocks noChangeArrowheads="1"/>
            </p:cNvSpPr>
            <p:nvPr/>
          </p:nvSpPr>
          <p:spPr bwMode="auto">
            <a:xfrm rot="-5400000">
              <a:off x="2743" y="2090"/>
              <a:ext cx="54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BETA_X&amp;Y[m]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69" name="Rectangle 231"/>
            <p:cNvSpPr>
              <a:spLocks noChangeArrowheads="1"/>
            </p:cNvSpPr>
            <p:nvPr/>
          </p:nvSpPr>
          <p:spPr bwMode="auto">
            <a:xfrm rot="-5400000">
              <a:off x="5263" y="2108"/>
              <a:ext cx="51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DISP_X&amp;Y[m]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770" name="Line 232"/>
            <p:cNvSpPr>
              <a:spLocks noChangeShapeType="1"/>
            </p:cNvSpPr>
            <p:nvPr/>
          </p:nvSpPr>
          <p:spPr bwMode="auto">
            <a:xfrm flipH="1">
              <a:off x="5437" y="1287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71" name="Line 233"/>
            <p:cNvSpPr>
              <a:spLocks noChangeShapeType="1"/>
            </p:cNvSpPr>
            <p:nvPr/>
          </p:nvSpPr>
          <p:spPr bwMode="auto">
            <a:xfrm>
              <a:off x="3037" y="1287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72" name="Line 234"/>
            <p:cNvSpPr>
              <a:spLocks noChangeShapeType="1"/>
            </p:cNvSpPr>
            <p:nvPr/>
          </p:nvSpPr>
          <p:spPr bwMode="auto">
            <a:xfrm flipV="1">
              <a:off x="3277" y="3351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73" name="Line 235"/>
            <p:cNvSpPr>
              <a:spLocks noChangeShapeType="1"/>
            </p:cNvSpPr>
            <p:nvPr/>
          </p:nvSpPr>
          <p:spPr bwMode="auto">
            <a:xfrm>
              <a:off x="3277" y="1059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74" name="Line 236"/>
            <p:cNvSpPr>
              <a:spLocks noChangeShapeType="1"/>
            </p:cNvSpPr>
            <p:nvPr/>
          </p:nvSpPr>
          <p:spPr bwMode="auto">
            <a:xfrm flipH="1">
              <a:off x="5437" y="1521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75" name="Line 237"/>
            <p:cNvSpPr>
              <a:spLocks noChangeShapeType="1"/>
            </p:cNvSpPr>
            <p:nvPr/>
          </p:nvSpPr>
          <p:spPr bwMode="auto">
            <a:xfrm>
              <a:off x="3037" y="1521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76" name="Line 238"/>
            <p:cNvSpPr>
              <a:spLocks noChangeShapeType="1"/>
            </p:cNvSpPr>
            <p:nvPr/>
          </p:nvSpPr>
          <p:spPr bwMode="auto">
            <a:xfrm flipV="1">
              <a:off x="3517" y="3351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77" name="Line 239"/>
            <p:cNvSpPr>
              <a:spLocks noChangeShapeType="1"/>
            </p:cNvSpPr>
            <p:nvPr/>
          </p:nvSpPr>
          <p:spPr bwMode="auto">
            <a:xfrm>
              <a:off x="3517" y="1059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78" name="Line 240"/>
            <p:cNvSpPr>
              <a:spLocks noChangeShapeType="1"/>
            </p:cNvSpPr>
            <p:nvPr/>
          </p:nvSpPr>
          <p:spPr bwMode="auto">
            <a:xfrm flipH="1">
              <a:off x="5437" y="1749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79" name="Line 241"/>
            <p:cNvSpPr>
              <a:spLocks noChangeShapeType="1"/>
            </p:cNvSpPr>
            <p:nvPr/>
          </p:nvSpPr>
          <p:spPr bwMode="auto">
            <a:xfrm>
              <a:off x="3037" y="1749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0" name="Line 242"/>
            <p:cNvSpPr>
              <a:spLocks noChangeShapeType="1"/>
            </p:cNvSpPr>
            <p:nvPr/>
          </p:nvSpPr>
          <p:spPr bwMode="auto">
            <a:xfrm flipV="1">
              <a:off x="3763" y="3351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1" name="Line 243"/>
            <p:cNvSpPr>
              <a:spLocks noChangeShapeType="1"/>
            </p:cNvSpPr>
            <p:nvPr/>
          </p:nvSpPr>
          <p:spPr bwMode="auto">
            <a:xfrm>
              <a:off x="3763" y="1059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2" name="Line 244"/>
            <p:cNvSpPr>
              <a:spLocks noChangeShapeType="1"/>
            </p:cNvSpPr>
            <p:nvPr/>
          </p:nvSpPr>
          <p:spPr bwMode="auto">
            <a:xfrm flipH="1">
              <a:off x="5437" y="1983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3" name="Line 245"/>
            <p:cNvSpPr>
              <a:spLocks noChangeShapeType="1"/>
            </p:cNvSpPr>
            <p:nvPr/>
          </p:nvSpPr>
          <p:spPr bwMode="auto">
            <a:xfrm>
              <a:off x="3037" y="1983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4" name="Line 246"/>
            <p:cNvSpPr>
              <a:spLocks noChangeShapeType="1"/>
            </p:cNvSpPr>
            <p:nvPr/>
          </p:nvSpPr>
          <p:spPr bwMode="auto">
            <a:xfrm flipV="1">
              <a:off x="4003" y="3351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5" name="Line 247"/>
            <p:cNvSpPr>
              <a:spLocks noChangeShapeType="1"/>
            </p:cNvSpPr>
            <p:nvPr/>
          </p:nvSpPr>
          <p:spPr bwMode="auto">
            <a:xfrm>
              <a:off x="4003" y="1059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6" name="Line 248"/>
            <p:cNvSpPr>
              <a:spLocks noChangeShapeType="1"/>
            </p:cNvSpPr>
            <p:nvPr/>
          </p:nvSpPr>
          <p:spPr bwMode="auto">
            <a:xfrm flipH="1">
              <a:off x="5437" y="2217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7" name="Line 249"/>
            <p:cNvSpPr>
              <a:spLocks noChangeShapeType="1"/>
            </p:cNvSpPr>
            <p:nvPr/>
          </p:nvSpPr>
          <p:spPr bwMode="auto">
            <a:xfrm>
              <a:off x="3037" y="2217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8" name="Line 250"/>
            <p:cNvSpPr>
              <a:spLocks noChangeShapeType="1"/>
            </p:cNvSpPr>
            <p:nvPr/>
          </p:nvSpPr>
          <p:spPr bwMode="auto">
            <a:xfrm flipV="1">
              <a:off x="4249" y="3351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89" name="Line 251"/>
            <p:cNvSpPr>
              <a:spLocks noChangeShapeType="1"/>
            </p:cNvSpPr>
            <p:nvPr/>
          </p:nvSpPr>
          <p:spPr bwMode="auto">
            <a:xfrm>
              <a:off x="4249" y="1059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0" name="Line 252"/>
            <p:cNvSpPr>
              <a:spLocks noChangeShapeType="1"/>
            </p:cNvSpPr>
            <p:nvPr/>
          </p:nvSpPr>
          <p:spPr bwMode="auto">
            <a:xfrm flipH="1">
              <a:off x="5437" y="2445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1" name="Line 253"/>
            <p:cNvSpPr>
              <a:spLocks noChangeShapeType="1"/>
            </p:cNvSpPr>
            <p:nvPr/>
          </p:nvSpPr>
          <p:spPr bwMode="auto">
            <a:xfrm>
              <a:off x="3037" y="2445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2" name="Line 254"/>
            <p:cNvSpPr>
              <a:spLocks noChangeShapeType="1"/>
            </p:cNvSpPr>
            <p:nvPr/>
          </p:nvSpPr>
          <p:spPr bwMode="auto">
            <a:xfrm flipV="1">
              <a:off x="4489" y="3351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3" name="Line 255"/>
            <p:cNvSpPr>
              <a:spLocks noChangeShapeType="1"/>
            </p:cNvSpPr>
            <p:nvPr/>
          </p:nvSpPr>
          <p:spPr bwMode="auto">
            <a:xfrm>
              <a:off x="4489" y="1059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4" name="Line 256"/>
            <p:cNvSpPr>
              <a:spLocks noChangeShapeType="1"/>
            </p:cNvSpPr>
            <p:nvPr/>
          </p:nvSpPr>
          <p:spPr bwMode="auto">
            <a:xfrm flipH="1">
              <a:off x="5437" y="2679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5" name="Line 257"/>
            <p:cNvSpPr>
              <a:spLocks noChangeShapeType="1"/>
            </p:cNvSpPr>
            <p:nvPr/>
          </p:nvSpPr>
          <p:spPr bwMode="auto">
            <a:xfrm>
              <a:off x="3037" y="2679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6" name="Line 258"/>
            <p:cNvSpPr>
              <a:spLocks noChangeShapeType="1"/>
            </p:cNvSpPr>
            <p:nvPr/>
          </p:nvSpPr>
          <p:spPr bwMode="auto">
            <a:xfrm flipV="1">
              <a:off x="4729" y="3351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7" name="Line 259"/>
            <p:cNvSpPr>
              <a:spLocks noChangeShapeType="1"/>
            </p:cNvSpPr>
            <p:nvPr/>
          </p:nvSpPr>
          <p:spPr bwMode="auto">
            <a:xfrm>
              <a:off x="4729" y="1059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8" name="Line 260"/>
            <p:cNvSpPr>
              <a:spLocks noChangeShapeType="1"/>
            </p:cNvSpPr>
            <p:nvPr/>
          </p:nvSpPr>
          <p:spPr bwMode="auto">
            <a:xfrm flipH="1">
              <a:off x="5437" y="2907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99" name="Line 261"/>
            <p:cNvSpPr>
              <a:spLocks noChangeShapeType="1"/>
            </p:cNvSpPr>
            <p:nvPr/>
          </p:nvSpPr>
          <p:spPr bwMode="auto">
            <a:xfrm>
              <a:off x="3037" y="2907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00" name="Line 262"/>
            <p:cNvSpPr>
              <a:spLocks noChangeShapeType="1"/>
            </p:cNvSpPr>
            <p:nvPr/>
          </p:nvSpPr>
          <p:spPr bwMode="auto">
            <a:xfrm flipV="1">
              <a:off x="4975" y="3351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01" name="Line 263"/>
            <p:cNvSpPr>
              <a:spLocks noChangeShapeType="1"/>
            </p:cNvSpPr>
            <p:nvPr/>
          </p:nvSpPr>
          <p:spPr bwMode="auto">
            <a:xfrm>
              <a:off x="4975" y="1059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02" name="Line 264"/>
            <p:cNvSpPr>
              <a:spLocks noChangeShapeType="1"/>
            </p:cNvSpPr>
            <p:nvPr/>
          </p:nvSpPr>
          <p:spPr bwMode="auto">
            <a:xfrm flipH="1">
              <a:off x="5437" y="3141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03" name="Line 265"/>
            <p:cNvSpPr>
              <a:spLocks noChangeShapeType="1"/>
            </p:cNvSpPr>
            <p:nvPr/>
          </p:nvSpPr>
          <p:spPr bwMode="auto">
            <a:xfrm>
              <a:off x="3037" y="3141"/>
              <a:ext cx="1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04" name="Line 266"/>
            <p:cNvSpPr>
              <a:spLocks noChangeShapeType="1"/>
            </p:cNvSpPr>
            <p:nvPr/>
          </p:nvSpPr>
          <p:spPr bwMode="auto">
            <a:xfrm flipV="1">
              <a:off x="5215" y="3351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05" name="Line 267"/>
            <p:cNvSpPr>
              <a:spLocks noChangeShapeType="1"/>
            </p:cNvSpPr>
            <p:nvPr/>
          </p:nvSpPr>
          <p:spPr bwMode="auto">
            <a:xfrm>
              <a:off x="5215" y="1059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06" name="Freeform 268"/>
            <p:cNvSpPr>
              <a:spLocks/>
            </p:cNvSpPr>
            <p:nvPr/>
          </p:nvSpPr>
          <p:spPr bwMode="auto">
            <a:xfrm>
              <a:off x="3037" y="2193"/>
              <a:ext cx="2424" cy="942"/>
            </a:xfrm>
            <a:custGeom>
              <a:avLst/>
              <a:gdLst>
                <a:gd name="T0" fmla="*/ 36 w 2424"/>
                <a:gd name="T1" fmla="*/ 48 h 942"/>
                <a:gd name="T2" fmla="*/ 72 w 2424"/>
                <a:gd name="T3" fmla="*/ 30 h 942"/>
                <a:gd name="T4" fmla="*/ 114 w 2424"/>
                <a:gd name="T5" fmla="*/ 12 h 942"/>
                <a:gd name="T6" fmla="*/ 150 w 2424"/>
                <a:gd name="T7" fmla="*/ 12 h 942"/>
                <a:gd name="T8" fmla="*/ 186 w 2424"/>
                <a:gd name="T9" fmla="*/ 6 h 942"/>
                <a:gd name="T10" fmla="*/ 228 w 2424"/>
                <a:gd name="T11" fmla="*/ 6 h 942"/>
                <a:gd name="T12" fmla="*/ 264 w 2424"/>
                <a:gd name="T13" fmla="*/ 6 h 942"/>
                <a:gd name="T14" fmla="*/ 306 w 2424"/>
                <a:gd name="T15" fmla="*/ 0 h 942"/>
                <a:gd name="T16" fmla="*/ 342 w 2424"/>
                <a:gd name="T17" fmla="*/ 6 h 942"/>
                <a:gd name="T18" fmla="*/ 378 w 2424"/>
                <a:gd name="T19" fmla="*/ 18 h 942"/>
                <a:gd name="T20" fmla="*/ 420 w 2424"/>
                <a:gd name="T21" fmla="*/ 36 h 942"/>
                <a:gd name="T22" fmla="*/ 456 w 2424"/>
                <a:gd name="T23" fmla="*/ 48 h 942"/>
                <a:gd name="T24" fmla="*/ 492 w 2424"/>
                <a:gd name="T25" fmla="*/ 60 h 942"/>
                <a:gd name="T26" fmla="*/ 534 w 2424"/>
                <a:gd name="T27" fmla="*/ 72 h 942"/>
                <a:gd name="T28" fmla="*/ 570 w 2424"/>
                <a:gd name="T29" fmla="*/ 84 h 942"/>
                <a:gd name="T30" fmla="*/ 612 w 2424"/>
                <a:gd name="T31" fmla="*/ 108 h 942"/>
                <a:gd name="T32" fmla="*/ 648 w 2424"/>
                <a:gd name="T33" fmla="*/ 138 h 942"/>
                <a:gd name="T34" fmla="*/ 684 w 2424"/>
                <a:gd name="T35" fmla="*/ 162 h 942"/>
                <a:gd name="T36" fmla="*/ 726 w 2424"/>
                <a:gd name="T37" fmla="*/ 186 h 942"/>
                <a:gd name="T38" fmla="*/ 762 w 2424"/>
                <a:gd name="T39" fmla="*/ 210 h 942"/>
                <a:gd name="T40" fmla="*/ 804 w 2424"/>
                <a:gd name="T41" fmla="*/ 240 h 942"/>
                <a:gd name="T42" fmla="*/ 840 w 2424"/>
                <a:gd name="T43" fmla="*/ 276 h 942"/>
                <a:gd name="T44" fmla="*/ 876 w 2424"/>
                <a:gd name="T45" fmla="*/ 312 h 942"/>
                <a:gd name="T46" fmla="*/ 918 w 2424"/>
                <a:gd name="T47" fmla="*/ 342 h 942"/>
                <a:gd name="T48" fmla="*/ 954 w 2424"/>
                <a:gd name="T49" fmla="*/ 378 h 942"/>
                <a:gd name="T50" fmla="*/ 990 w 2424"/>
                <a:gd name="T51" fmla="*/ 408 h 942"/>
                <a:gd name="T52" fmla="*/ 1032 w 2424"/>
                <a:gd name="T53" fmla="*/ 432 h 942"/>
                <a:gd name="T54" fmla="*/ 1068 w 2424"/>
                <a:gd name="T55" fmla="*/ 438 h 942"/>
                <a:gd name="T56" fmla="*/ 1110 w 2424"/>
                <a:gd name="T57" fmla="*/ 426 h 942"/>
                <a:gd name="T58" fmla="*/ 1146 w 2424"/>
                <a:gd name="T59" fmla="*/ 414 h 942"/>
                <a:gd name="T60" fmla="*/ 1182 w 2424"/>
                <a:gd name="T61" fmla="*/ 402 h 942"/>
                <a:gd name="T62" fmla="*/ 1224 w 2424"/>
                <a:gd name="T63" fmla="*/ 390 h 942"/>
                <a:gd name="T64" fmla="*/ 1260 w 2424"/>
                <a:gd name="T65" fmla="*/ 378 h 942"/>
                <a:gd name="T66" fmla="*/ 1302 w 2424"/>
                <a:gd name="T67" fmla="*/ 366 h 942"/>
                <a:gd name="T68" fmla="*/ 1338 w 2424"/>
                <a:gd name="T69" fmla="*/ 354 h 942"/>
                <a:gd name="T70" fmla="*/ 1374 w 2424"/>
                <a:gd name="T71" fmla="*/ 342 h 942"/>
                <a:gd name="T72" fmla="*/ 1416 w 2424"/>
                <a:gd name="T73" fmla="*/ 324 h 942"/>
                <a:gd name="T74" fmla="*/ 1452 w 2424"/>
                <a:gd name="T75" fmla="*/ 330 h 942"/>
                <a:gd name="T76" fmla="*/ 1488 w 2424"/>
                <a:gd name="T77" fmla="*/ 378 h 942"/>
                <a:gd name="T78" fmla="*/ 1530 w 2424"/>
                <a:gd name="T79" fmla="*/ 438 h 942"/>
                <a:gd name="T80" fmla="*/ 1566 w 2424"/>
                <a:gd name="T81" fmla="*/ 492 h 942"/>
                <a:gd name="T82" fmla="*/ 1608 w 2424"/>
                <a:gd name="T83" fmla="*/ 546 h 942"/>
                <a:gd name="T84" fmla="*/ 1644 w 2424"/>
                <a:gd name="T85" fmla="*/ 600 h 942"/>
                <a:gd name="T86" fmla="*/ 1680 w 2424"/>
                <a:gd name="T87" fmla="*/ 648 h 942"/>
                <a:gd name="T88" fmla="*/ 1722 w 2424"/>
                <a:gd name="T89" fmla="*/ 696 h 942"/>
                <a:gd name="T90" fmla="*/ 1758 w 2424"/>
                <a:gd name="T91" fmla="*/ 738 h 942"/>
                <a:gd name="T92" fmla="*/ 1800 w 2424"/>
                <a:gd name="T93" fmla="*/ 780 h 942"/>
                <a:gd name="T94" fmla="*/ 1836 w 2424"/>
                <a:gd name="T95" fmla="*/ 822 h 942"/>
                <a:gd name="T96" fmla="*/ 1872 w 2424"/>
                <a:gd name="T97" fmla="*/ 846 h 942"/>
                <a:gd name="T98" fmla="*/ 1914 w 2424"/>
                <a:gd name="T99" fmla="*/ 852 h 942"/>
                <a:gd name="T100" fmla="*/ 1950 w 2424"/>
                <a:gd name="T101" fmla="*/ 852 h 942"/>
                <a:gd name="T102" fmla="*/ 1986 w 2424"/>
                <a:gd name="T103" fmla="*/ 858 h 942"/>
                <a:gd name="T104" fmla="*/ 2028 w 2424"/>
                <a:gd name="T105" fmla="*/ 864 h 942"/>
                <a:gd name="T106" fmla="*/ 2064 w 2424"/>
                <a:gd name="T107" fmla="*/ 864 h 942"/>
                <a:gd name="T108" fmla="*/ 2106 w 2424"/>
                <a:gd name="T109" fmla="*/ 864 h 942"/>
                <a:gd name="T110" fmla="*/ 2142 w 2424"/>
                <a:gd name="T111" fmla="*/ 870 h 942"/>
                <a:gd name="T112" fmla="*/ 2178 w 2424"/>
                <a:gd name="T113" fmla="*/ 870 h 942"/>
                <a:gd name="T114" fmla="*/ 2220 w 2424"/>
                <a:gd name="T115" fmla="*/ 870 h 942"/>
                <a:gd name="T116" fmla="*/ 2256 w 2424"/>
                <a:gd name="T117" fmla="*/ 876 h 942"/>
                <a:gd name="T118" fmla="*/ 2298 w 2424"/>
                <a:gd name="T119" fmla="*/ 888 h 942"/>
                <a:gd name="T120" fmla="*/ 2334 w 2424"/>
                <a:gd name="T121" fmla="*/ 906 h 942"/>
                <a:gd name="T122" fmla="*/ 2370 w 2424"/>
                <a:gd name="T123" fmla="*/ 918 h 942"/>
                <a:gd name="T124" fmla="*/ 2412 w 2424"/>
                <a:gd name="T125" fmla="*/ 936 h 94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424"/>
                <a:gd name="T190" fmla="*/ 0 h 942"/>
                <a:gd name="T191" fmla="*/ 2424 w 2424"/>
                <a:gd name="T192" fmla="*/ 942 h 94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424" h="942">
                  <a:moveTo>
                    <a:pt x="0" y="60"/>
                  </a:moveTo>
                  <a:lnTo>
                    <a:pt x="0" y="60"/>
                  </a:lnTo>
                  <a:lnTo>
                    <a:pt x="6" y="60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24" y="48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54" y="36"/>
                  </a:lnTo>
                  <a:lnTo>
                    <a:pt x="60" y="36"/>
                  </a:lnTo>
                  <a:lnTo>
                    <a:pt x="66" y="36"/>
                  </a:lnTo>
                  <a:lnTo>
                    <a:pt x="66" y="30"/>
                  </a:lnTo>
                  <a:lnTo>
                    <a:pt x="72" y="30"/>
                  </a:lnTo>
                  <a:lnTo>
                    <a:pt x="78" y="30"/>
                  </a:lnTo>
                  <a:lnTo>
                    <a:pt x="84" y="24"/>
                  </a:lnTo>
                  <a:lnTo>
                    <a:pt x="90" y="2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18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32" y="12"/>
                  </a:lnTo>
                  <a:lnTo>
                    <a:pt x="138" y="12"/>
                  </a:lnTo>
                  <a:lnTo>
                    <a:pt x="144" y="12"/>
                  </a:lnTo>
                  <a:lnTo>
                    <a:pt x="150" y="12"/>
                  </a:lnTo>
                  <a:lnTo>
                    <a:pt x="156" y="12"/>
                  </a:lnTo>
                  <a:lnTo>
                    <a:pt x="162" y="12"/>
                  </a:lnTo>
                  <a:lnTo>
                    <a:pt x="168" y="12"/>
                  </a:lnTo>
                  <a:lnTo>
                    <a:pt x="174" y="12"/>
                  </a:lnTo>
                  <a:lnTo>
                    <a:pt x="174" y="6"/>
                  </a:lnTo>
                  <a:lnTo>
                    <a:pt x="180" y="6"/>
                  </a:lnTo>
                  <a:lnTo>
                    <a:pt x="186" y="6"/>
                  </a:lnTo>
                  <a:lnTo>
                    <a:pt x="192" y="6"/>
                  </a:lnTo>
                  <a:lnTo>
                    <a:pt x="198" y="6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6" y="6"/>
                  </a:lnTo>
                  <a:lnTo>
                    <a:pt x="252" y="6"/>
                  </a:lnTo>
                  <a:lnTo>
                    <a:pt x="258" y="6"/>
                  </a:lnTo>
                  <a:lnTo>
                    <a:pt x="264" y="6"/>
                  </a:lnTo>
                  <a:lnTo>
                    <a:pt x="270" y="6"/>
                  </a:lnTo>
                  <a:lnTo>
                    <a:pt x="276" y="6"/>
                  </a:lnTo>
                  <a:lnTo>
                    <a:pt x="282" y="6"/>
                  </a:lnTo>
                  <a:lnTo>
                    <a:pt x="288" y="6"/>
                  </a:lnTo>
                  <a:lnTo>
                    <a:pt x="294" y="6"/>
                  </a:lnTo>
                  <a:lnTo>
                    <a:pt x="300" y="6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6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2"/>
                  </a:lnTo>
                  <a:lnTo>
                    <a:pt x="360" y="12"/>
                  </a:lnTo>
                  <a:lnTo>
                    <a:pt x="360" y="18"/>
                  </a:lnTo>
                  <a:lnTo>
                    <a:pt x="366" y="18"/>
                  </a:lnTo>
                  <a:lnTo>
                    <a:pt x="372" y="18"/>
                  </a:lnTo>
                  <a:lnTo>
                    <a:pt x="378" y="18"/>
                  </a:lnTo>
                  <a:lnTo>
                    <a:pt x="378" y="24"/>
                  </a:lnTo>
                  <a:lnTo>
                    <a:pt x="384" y="24"/>
                  </a:lnTo>
                  <a:lnTo>
                    <a:pt x="390" y="24"/>
                  </a:lnTo>
                  <a:lnTo>
                    <a:pt x="396" y="24"/>
                  </a:lnTo>
                  <a:lnTo>
                    <a:pt x="396" y="30"/>
                  </a:lnTo>
                  <a:lnTo>
                    <a:pt x="402" y="30"/>
                  </a:lnTo>
                  <a:lnTo>
                    <a:pt x="408" y="30"/>
                  </a:lnTo>
                  <a:lnTo>
                    <a:pt x="414" y="30"/>
                  </a:lnTo>
                  <a:lnTo>
                    <a:pt x="414" y="36"/>
                  </a:lnTo>
                  <a:lnTo>
                    <a:pt x="420" y="36"/>
                  </a:lnTo>
                  <a:lnTo>
                    <a:pt x="426" y="36"/>
                  </a:lnTo>
                  <a:lnTo>
                    <a:pt x="432" y="36"/>
                  </a:lnTo>
                  <a:lnTo>
                    <a:pt x="438" y="42"/>
                  </a:lnTo>
                  <a:lnTo>
                    <a:pt x="444" y="42"/>
                  </a:lnTo>
                  <a:lnTo>
                    <a:pt x="450" y="42"/>
                  </a:lnTo>
                  <a:lnTo>
                    <a:pt x="456" y="48"/>
                  </a:lnTo>
                  <a:lnTo>
                    <a:pt x="462" y="48"/>
                  </a:lnTo>
                  <a:lnTo>
                    <a:pt x="468" y="48"/>
                  </a:lnTo>
                  <a:lnTo>
                    <a:pt x="474" y="48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54"/>
                  </a:lnTo>
                  <a:lnTo>
                    <a:pt x="492" y="54"/>
                  </a:lnTo>
                  <a:lnTo>
                    <a:pt x="492" y="60"/>
                  </a:lnTo>
                  <a:lnTo>
                    <a:pt x="498" y="60"/>
                  </a:lnTo>
                  <a:lnTo>
                    <a:pt x="504" y="60"/>
                  </a:lnTo>
                  <a:lnTo>
                    <a:pt x="510" y="60"/>
                  </a:lnTo>
                  <a:lnTo>
                    <a:pt x="510" y="66"/>
                  </a:lnTo>
                  <a:lnTo>
                    <a:pt x="516" y="66"/>
                  </a:lnTo>
                  <a:lnTo>
                    <a:pt x="522" y="66"/>
                  </a:lnTo>
                  <a:lnTo>
                    <a:pt x="528" y="66"/>
                  </a:lnTo>
                  <a:lnTo>
                    <a:pt x="528" y="72"/>
                  </a:lnTo>
                  <a:lnTo>
                    <a:pt x="534" y="72"/>
                  </a:lnTo>
                  <a:lnTo>
                    <a:pt x="540" y="72"/>
                  </a:lnTo>
                  <a:lnTo>
                    <a:pt x="546" y="72"/>
                  </a:lnTo>
                  <a:lnTo>
                    <a:pt x="546" y="78"/>
                  </a:lnTo>
                  <a:lnTo>
                    <a:pt x="552" y="78"/>
                  </a:lnTo>
                  <a:lnTo>
                    <a:pt x="558" y="78"/>
                  </a:lnTo>
                  <a:lnTo>
                    <a:pt x="564" y="78"/>
                  </a:lnTo>
                  <a:lnTo>
                    <a:pt x="564" y="84"/>
                  </a:lnTo>
                  <a:lnTo>
                    <a:pt x="570" y="84"/>
                  </a:lnTo>
                  <a:lnTo>
                    <a:pt x="576" y="84"/>
                  </a:lnTo>
                  <a:lnTo>
                    <a:pt x="576" y="90"/>
                  </a:lnTo>
                  <a:lnTo>
                    <a:pt x="582" y="90"/>
                  </a:lnTo>
                  <a:lnTo>
                    <a:pt x="582" y="96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594" y="102"/>
                  </a:lnTo>
                  <a:lnTo>
                    <a:pt x="600" y="102"/>
                  </a:lnTo>
                  <a:lnTo>
                    <a:pt x="600" y="108"/>
                  </a:lnTo>
                  <a:lnTo>
                    <a:pt x="606" y="108"/>
                  </a:lnTo>
                  <a:lnTo>
                    <a:pt x="612" y="108"/>
                  </a:lnTo>
                  <a:lnTo>
                    <a:pt x="612" y="114"/>
                  </a:lnTo>
                  <a:lnTo>
                    <a:pt x="618" y="114"/>
                  </a:lnTo>
                  <a:lnTo>
                    <a:pt x="618" y="120"/>
                  </a:lnTo>
                  <a:lnTo>
                    <a:pt x="624" y="120"/>
                  </a:lnTo>
                  <a:lnTo>
                    <a:pt x="630" y="120"/>
                  </a:lnTo>
                  <a:lnTo>
                    <a:pt x="630" y="126"/>
                  </a:lnTo>
                  <a:lnTo>
                    <a:pt x="636" y="126"/>
                  </a:lnTo>
                  <a:lnTo>
                    <a:pt x="636" y="132"/>
                  </a:lnTo>
                  <a:lnTo>
                    <a:pt x="642" y="132"/>
                  </a:lnTo>
                  <a:lnTo>
                    <a:pt x="648" y="132"/>
                  </a:lnTo>
                  <a:lnTo>
                    <a:pt x="648" y="138"/>
                  </a:lnTo>
                  <a:lnTo>
                    <a:pt x="654" y="138"/>
                  </a:lnTo>
                  <a:lnTo>
                    <a:pt x="654" y="144"/>
                  </a:lnTo>
                  <a:lnTo>
                    <a:pt x="660" y="144"/>
                  </a:lnTo>
                  <a:lnTo>
                    <a:pt x="666" y="144"/>
                  </a:lnTo>
                  <a:lnTo>
                    <a:pt x="666" y="150"/>
                  </a:lnTo>
                  <a:lnTo>
                    <a:pt x="672" y="150"/>
                  </a:lnTo>
                  <a:lnTo>
                    <a:pt x="672" y="156"/>
                  </a:lnTo>
                  <a:lnTo>
                    <a:pt x="678" y="156"/>
                  </a:lnTo>
                  <a:lnTo>
                    <a:pt x="684" y="156"/>
                  </a:lnTo>
                  <a:lnTo>
                    <a:pt x="684" y="162"/>
                  </a:lnTo>
                  <a:lnTo>
                    <a:pt x="690" y="162"/>
                  </a:lnTo>
                  <a:lnTo>
                    <a:pt x="696" y="162"/>
                  </a:lnTo>
                  <a:lnTo>
                    <a:pt x="696" y="168"/>
                  </a:lnTo>
                  <a:lnTo>
                    <a:pt x="702" y="168"/>
                  </a:lnTo>
                  <a:lnTo>
                    <a:pt x="702" y="174"/>
                  </a:lnTo>
                  <a:lnTo>
                    <a:pt x="708" y="174"/>
                  </a:lnTo>
                  <a:lnTo>
                    <a:pt x="714" y="174"/>
                  </a:lnTo>
                  <a:lnTo>
                    <a:pt x="714" y="180"/>
                  </a:lnTo>
                  <a:lnTo>
                    <a:pt x="720" y="180"/>
                  </a:lnTo>
                  <a:lnTo>
                    <a:pt x="720" y="186"/>
                  </a:lnTo>
                  <a:lnTo>
                    <a:pt x="726" y="186"/>
                  </a:lnTo>
                  <a:lnTo>
                    <a:pt x="732" y="186"/>
                  </a:lnTo>
                  <a:lnTo>
                    <a:pt x="732" y="192"/>
                  </a:lnTo>
                  <a:lnTo>
                    <a:pt x="738" y="192"/>
                  </a:lnTo>
                  <a:lnTo>
                    <a:pt x="738" y="198"/>
                  </a:lnTo>
                  <a:lnTo>
                    <a:pt x="744" y="198"/>
                  </a:lnTo>
                  <a:lnTo>
                    <a:pt x="750" y="198"/>
                  </a:lnTo>
                  <a:lnTo>
                    <a:pt x="750" y="204"/>
                  </a:lnTo>
                  <a:lnTo>
                    <a:pt x="756" y="204"/>
                  </a:lnTo>
                  <a:lnTo>
                    <a:pt x="762" y="204"/>
                  </a:lnTo>
                  <a:lnTo>
                    <a:pt x="762" y="210"/>
                  </a:lnTo>
                  <a:lnTo>
                    <a:pt x="768" y="210"/>
                  </a:lnTo>
                  <a:lnTo>
                    <a:pt x="768" y="216"/>
                  </a:lnTo>
                  <a:lnTo>
                    <a:pt x="774" y="216"/>
                  </a:lnTo>
                  <a:lnTo>
                    <a:pt x="774" y="222"/>
                  </a:lnTo>
                  <a:lnTo>
                    <a:pt x="780" y="222"/>
                  </a:lnTo>
                  <a:lnTo>
                    <a:pt x="780" y="228"/>
                  </a:lnTo>
                  <a:lnTo>
                    <a:pt x="786" y="228"/>
                  </a:lnTo>
                  <a:lnTo>
                    <a:pt x="786" y="234"/>
                  </a:lnTo>
                  <a:lnTo>
                    <a:pt x="792" y="234"/>
                  </a:lnTo>
                  <a:lnTo>
                    <a:pt x="798" y="240"/>
                  </a:lnTo>
                  <a:lnTo>
                    <a:pt x="804" y="240"/>
                  </a:lnTo>
                  <a:lnTo>
                    <a:pt x="804" y="246"/>
                  </a:lnTo>
                  <a:lnTo>
                    <a:pt x="810" y="246"/>
                  </a:lnTo>
                  <a:lnTo>
                    <a:pt x="810" y="252"/>
                  </a:lnTo>
                  <a:lnTo>
                    <a:pt x="816" y="252"/>
                  </a:lnTo>
                  <a:lnTo>
                    <a:pt x="816" y="258"/>
                  </a:lnTo>
                  <a:lnTo>
                    <a:pt x="822" y="258"/>
                  </a:lnTo>
                  <a:lnTo>
                    <a:pt x="822" y="264"/>
                  </a:lnTo>
                  <a:lnTo>
                    <a:pt x="828" y="264"/>
                  </a:lnTo>
                  <a:lnTo>
                    <a:pt x="828" y="270"/>
                  </a:lnTo>
                  <a:lnTo>
                    <a:pt x="834" y="270"/>
                  </a:lnTo>
                  <a:lnTo>
                    <a:pt x="834" y="276"/>
                  </a:lnTo>
                  <a:lnTo>
                    <a:pt x="840" y="276"/>
                  </a:lnTo>
                  <a:lnTo>
                    <a:pt x="840" y="282"/>
                  </a:lnTo>
                  <a:lnTo>
                    <a:pt x="846" y="282"/>
                  </a:lnTo>
                  <a:lnTo>
                    <a:pt x="846" y="288"/>
                  </a:lnTo>
                  <a:lnTo>
                    <a:pt x="852" y="288"/>
                  </a:lnTo>
                  <a:lnTo>
                    <a:pt x="852" y="294"/>
                  </a:lnTo>
                  <a:lnTo>
                    <a:pt x="858" y="294"/>
                  </a:lnTo>
                  <a:lnTo>
                    <a:pt x="864" y="300"/>
                  </a:lnTo>
                  <a:lnTo>
                    <a:pt x="870" y="300"/>
                  </a:lnTo>
                  <a:lnTo>
                    <a:pt x="870" y="306"/>
                  </a:lnTo>
                  <a:lnTo>
                    <a:pt x="876" y="306"/>
                  </a:lnTo>
                  <a:lnTo>
                    <a:pt x="876" y="312"/>
                  </a:lnTo>
                  <a:lnTo>
                    <a:pt x="882" y="312"/>
                  </a:lnTo>
                  <a:lnTo>
                    <a:pt x="882" y="318"/>
                  </a:lnTo>
                  <a:lnTo>
                    <a:pt x="888" y="318"/>
                  </a:lnTo>
                  <a:lnTo>
                    <a:pt x="888" y="324"/>
                  </a:lnTo>
                  <a:lnTo>
                    <a:pt x="894" y="324"/>
                  </a:lnTo>
                  <a:lnTo>
                    <a:pt x="894" y="330"/>
                  </a:lnTo>
                  <a:lnTo>
                    <a:pt x="900" y="330"/>
                  </a:lnTo>
                  <a:lnTo>
                    <a:pt x="900" y="336"/>
                  </a:lnTo>
                  <a:lnTo>
                    <a:pt x="906" y="336"/>
                  </a:lnTo>
                  <a:lnTo>
                    <a:pt x="912" y="342"/>
                  </a:lnTo>
                  <a:lnTo>
                    <a:pt x="918" y="342"/>
                  </a:lnTo>
                  <a:lnTo>
                    <a:pt x="918" y="348"/>
                  </a:lnTo>
                  <a:lnTo>
                    <a:pt x="924" y="348"/>
                  </a:lnTo>
                  <a:lnTo>
                    <a:pt x="924" y="354"/>
                  </a:lnTo>
                  <a:lnTo>
                    <a:pt x="930" y="354"/>
                  </a:lnTo>
                  <a:lnTo>
                    <a:pt x="930" y="360"/>
                  </a:lnTo>
                  <a:lnTo>
                    <a:pt x="936" y="360"/>
                  </a:lnTo>
                  <a:lnTo>
                    <a:pt x="936" y="366"/>
                  </a:lnTo>
                  <a:lnTo>
                    <a:pt x="942" y="366"/>
                  </a:lnTo>
                  <a:lnTo>
                    <a:pt x="948" y="366"/>
                  </a:lnTo>
                  <a:lnTo>
                    <a:pt x="948" y="372"/>
                  </a:lnTo>
                  <a:lnTo>
                    <a:pt x="954" y="372"/>
                  </a:lnTo>
                  <a:lnTo>
                    <a:pt x="954" y="378"/>
                  </a:lnTo>
                  <a:lnTo>
                    <a:pt x="960" y="378"/>
                  </a:lnTo>
                  <a:lnTo>
                    <a:pt x="960" y="384"/>
                  </a:lnTo>
                  <a:lnTo>
                    <a:pt x="966" y="384"/>
                  </a:lnTo>
                  <a:lnTo>
                    <a:pt x="966" y="390"/>
                  </a:lnTo>
                  <a:lnTo>
                    <a:pt x="972" y="390"/>
                  </a:lnTo>
                  <a:lnTo>
                    <a:pt x="978" y="390"/>
                  </a:lnTo>
                  <a:lnTo>
                    <a:pt x="978" y="396"/>
                  </a:lnTo>
                  <a:lnTo>
                    <a:pt x="984" y="396"/>
                  </a:lnTo>
                  <a:lnTo>
                    <a:pt x="984" y="402"/>
                  </a:lnTo>
                  <a:lnTo>
                    <a:pt x="990" y="402"/>
                  </a:lnTo>
                  <a:lnTo>
                    <a:pt x="990" y="408"/>
                  </a:lnTo>
                  <a:lnTo>
                    <a:pt x="996" y="408"/>
                  </a:lnTo>
                  <a:lnTo>
                    <a:pt x="996" y="414"/>
                  </a:lnTo>
                  <a:lnTo>
                    <a:pt x="1002" y="414"/>
                  </a:lnTo>
                  <a:lnTo>
                    <a:pt x="1008" y="414"/>
                  </a:lnTo>
                  <a:lnTo>
                    <a:pt x="1008" y="420"/>
                  </a:lnTo>
                  <a:lnTo>
                    <a:pt x="1014" y="420"/>
                  </a:lnTo>
                  <a:lnTo>
                    <a:pt x="1014" y="426"/>
                  </a:lnTo>
                  <a:lnTo>
                    <a:pt x="1020" y="426"/>
                  </a:lnTo>
                  <a:lnTo>
                    <a:pt x="1020" y="432"/>
                  </a:lnTo>
                  <a:lnTo>
                    <a:pt x="1026" y="432"/>
                  </a:lnTo>
                  <a:lnTo>
                    <a:pt x="1032" y="432"/>
                  </a:lnTo>
                  <a:lnTo>
                    <a:pt x="1038" y="432"/>
                  </a:lnTo>
                  <a:lnTo>
                    <a:pt x="1038" y="438"/>
                  </a:lnTo>
                  <a:lnTo>
                    <a:pt x="1044" y="438"/>
                  </a:lnTo>
                  <a:lnTo>
                    <a:pt x="1050" y="438"/>
                  </a:lnTo>
                  <a:lnTo>
                    <a:pt x="1056" y="438"/>
                  </a:lnTo>
                  <a:lnTo>
                    <a:pt x="1062" y="438"/>
                  </a:lnTo>
                  <a:lnTo>
                    <a:pt x="1068" y="438"/>
                  </a:lnTo>
                  <a:lnTo>
                    <a:pt x="1074" y="438"/>
                  </a:lnTo>
                  <a:lnTo>
                    <a:pt x="1074" y="432"/>
                  </a:lnTo>
                  <a:lnTo>
                    <a:pt x="1080" y="432"/>
                  </a:lnTo>
                  <a:lnTo>
                    <a:pt x="1086" y="432"/>
                  </a:lnTo>
                  <a:lnTo>
                    <a:pt x="1092" y="432"/>
                  </a:lnTo>
                  <a:lnTo>
                    <a:pt x="1098" y="426"/>
                  </a:lnTo>
                  <a:lnTo>
                    <a:pt x="1104" y="426"/>
                  </a:lnTo>
                  <a:lnTo>
                    <a:pt x="1110" y="426"/>
                  </a:lnTo>
                  <a:lnTo>
                    <a:pt x="1116" y="426"/>
                  </a:lnTo>
                  <a:lnTo>
                    <a:pt x="1116" y="420"/>
                  </a:lnTo>
                  <a:lnTo>
                    <a:pt x="1122" y="420"/>
                  </a:lnTo>
                  <a:lnTo>
                    <a:pt x="1128" y="420"/>
                  </a:lnTo>
                  <a:lnTo>
                    <a:pt x="1134" y="420"/>
                  </a:lnTo>
                  <a:lnTo>
                    <a:pt x="1134" y="414"/>
                  </a:lnTo>
                  <a:lnTo>
                    <a:pt x="1140" y="414"/>
                  </a:lnTo>
                  <a:lnTo>
                    <a:pt x="1146" y="414"/>
                  </a:lnTo>
                  <a:lnTo>
                    <a:pt x="1152" y="414"/>
                  </a:lnTo>
                  <a:lnTo>
                    <a:pt x="1152" y="408"/>
                  </a:lnTo>
                  <a:lnTo>
                    <a:pt x="1158" y="408"/>
                  </a:lnTo>
                  <a:lnTo>
                    <a:pt x="1164" y="408"/>
                  </a:lnTo>
                  <a:lnTo>
                    <a:pt x="1170" y="408"/>
                  </a:lnTo>
                  <a:lnTo>
                    <a:pt x="1176" y="408"/>
                  </a:lnTo>
                  <a:lnTo>
                    <a:pt x="1176" y="402"/>
                  </a:lnTo>
                  <a:lnTo>
                    <a:pt x="1182" y="402"/>
                  </a:lnTo>
                  <a:lnTo>
                    <a:pt x="1188" y="402"/>
                  </a:lnTo>
                  <a:lnTo>
                    <a:pt x="1194" y="402"/>
                  </a:lnTo>
                  <a:lnTo>
                    <a:pt x="1194" y="396"/>
                  </a:lnTo>
                  <a:lnTo>
                    <a:pt x="1200" y="396"/>
                  </a:lnTo>
                  <a:lnTo>
                    <a:pt x="1206" y="396"/>
                  </a:lnTo>
                  <a:lnTo>
                    <a:pt x="1212" y="396"/>
                  </a:lnTo>
                  <a:lnTo>
                    <a:pt x="1212" y="390"/>
                  </a:lnTo>
                  <a:lnTo>
                    <a:pt x="1218" y="390"/>
                  </a:lnTo>
                  <a:lnTo>
                    <a:pt x="1224" y="390"/>
                  </a:lnTo>
                  <a:lnTo>
                    <a:pt x="1230" y="390"/>
                  </a:lnTo>
                  <a:lnTo>
                    <a:pt x="1230" y="384"/>
                  </a:lnTo>
                  <a:lnTo>
                    <a:pt x="1236" y="384"/>
                  </a:lnTo>
                  <a:lnTo>
                    <a:pt x="1242" y="384"/>
                  </a:lnTo>
                  <a:lnTo>
                    <a:pt x="1248" y="384"/>
                  </a:lnTo>
                  <a:lnTo>
                    <a:pt x="1248" y="378"/>
                  </a:lnTo>
                  <a:lnTo>
                    <a:pt x="1254" y="378"/>
                  </a:lnTo>
                  <a:lnTo>
                    <a:pt x="1260" y="378"/>
                  </a:lnTo>
                  <a:lnTo>
                    <a:pt x="1266" y="378"/>
                  </a:lnTo>
                  <a:lnTo>
                    <a:pt x="1266" y="372"/>
                  </a:lnTo>
                  <a:lnTo>
                    <a:pt x="1272" y="372"/>
                  </a:lnTo>
                  <a:lnTo>
                    <a:pt x="1278" y="372"/>
                  </a:lnTo>
                  <a:lnTo>
                    <a:pt x="1284" y="372"/>
                  </a:lnTo>
                  <a:lnTo>
                    <a:pt x="1290" y="366"/>
                  </a:lnTo>
                  <a:lnTo>
                    <a:pt x="1296" y="366"/>
                  </a:lnTo>
                  <a:lnTo>
                    <a:pt x="1302" y="366"/>
                  </a:lnTo>
                  <a:lnTo>
                    <a:pt x="1308" y="360"/>
                  </a:lnTo>
                  <a:lnTo>
                    <a:pt x="1314" y="360"/>
                  </a:lnTo>
                  <a:lnTo>
                    <a:pt x="1320" y="360"/>
                  </a:lnTo>
                  <a:lnTo>
                    <a:pt x="1326" y="354"/>
                  </a:lnTo>
                  <a:lnTo>
                    <a:pt x="1332" y="354"/>
                  </a:lnTo>
                  <a:lnTo>
                    <a:pt x="1338" y="354"/>
                  </a:lnTo>
                  <a:lnTo>
                    <a:pt x="1344" y="348"/>
                  </a:lnTo>
                  <a:lnTo>
                    <a:pt x="1350" y="348"/>
                  </a:lnTo>
                  <a:lnTo>
                    <a:pt x="1356" y="348"/>
                  </a:lnTo>
                  <a:lnTo>
                    <a:pt x="1362" y="342"/>
                  </a:lnTo>
                  <a:lnTo>
                    <a:pt x="1368" y="342"/>
                  </a:lnTo>
                  <a:lnTo>
                    <a:pt x="1374" y="342"/>
                  </a:lnTo>
                  <a:lnTo>
                    <a:pt x="1374" y="336"/>
                  </a:lnTo>
                  <a:lnTo>
                    <a:pt x="1380" y="336"/>
                  </a:lnTo>
                  <a:lnTo>
                    <a:pt x="1386" y="336"/>
                  </a:lnTo>
                  <a:lnTo>
                    <a:pt x="1392" y="336"/>
                  </a:lnTo>
                  <a:lnTo>
                    <a:pt x="1392" y="330"/>
                  </a:lnTo>
                  <a:lnTo>
                    <a:pt x="1398" y="330"/>
                  </a:lnTo>
                  <a:lnTo>
                    <a:pt x="1404" y="330"/>
                  </a:lnTo>
                  <a:lnTo>
                    <a:pt x="1410" y="330"/>
                  </a:lnTo>
                  <a:lnTo>
                    <a:pt x="1410" y="324"/>
                  </a:lnTo>
                  <a:lnTo>
                    <a:pt x="1416" y="324"/>
                  </a:lnTo>
                  <a:lnTo>
                    <a:pt x="1422" y="324"/>
                  </a:lnTo>
                  <a:lnTo>
                    <a:pt x="1428" y="324"/>
                  </a:lnTo>
                  <a:lnTo>
                    <a:pt x="1434" y="324"/>
                  </a:lnTo>
                  <a:lnTo>
                    <a:pt x="1440" y="324"/>
                  </a:lnTo>
                  <a:lnTo>
                    <a:pt x="1446" y="324"/>
                  </a:lnTo>
                  <a:lnTo>
                    <a:pt x="1452" y="330"/>
                  </a:lnTo>
                  <a:lnTo>
                    <a:pt x="1458" y="330"/>
                  </a:lnTo>
                  <a:lnTo>
                    <a:pt x="1458" y="336"/>
                  </a:lnTo>
                  <a:lnTo>
                    <a:pt x="1464" y="336"/>
                  </a:lnTo>
                  <a:lnTo>
                    <a:pt x="1464" y="342"/>
                  </a:lnTo>
                  <a:lnTo>
                    <a:pt x="1470" y="342"/>
                  </a:lnTo>
                  <a:lnTo>
                    <a:pt x="1470" y="348"/>
                  </a:lnTo>
                  <a:lnTo>
                    <a:pt x="1476" y="348"/>
                  </a:lnTo>
                  <a:lnTo>
                    <a:pt x="1476" y="354"/>
                  </a:lnTo>
                  <a:lnTo>
                    <a:pt x="1476" y="360"/>
                  </a:lnTo>
                  <a:lnTo>
                    <a:pt x="1482" y="360"/>
                  </a:lnTo>
                  <a:lnTo>
                    <a:pt x="1482" y="366"/>
                  </a:lnTo>
                  <a:lnTo>
                    <a:pt x="1488" y="366"/>
                  </a:lnTo>
                  <a:lnTo>
                    <a:pt x="1488" y="372"/>
                  </a:lnTo>
                  <a:lnTo>
                    <a:pt x="1488" y="378"/>
                  </a:lnTo>
                  <a:lnTo>
                    <a:pt x="1494" y="378"/>
                  </a:lnTo>
                  <a:lnTo>
                    <a:pt x="1494" y="384"/>
                  </a:lnTo>
                  <a:lnTo>
                    <a:pt x="1500" y="384"/>
                  </a:lnTo>
                  <a:lnTo>
                    <a:pt x="1500" y="390"/>
                  </a:lnTo>
                  <a:lnTo>
                    <a:pt x="1500" y="396"/>
                  </a:lnTo>
                  <a:lnTo>
                    <a:pt x="1506" y="396"/>
                  </a:lnTo>
                  <a:lnTo>
                    <a:pt x="1506" y="402"/>
                  </a:lnTo>
                  <a:lnTo>
                    <a:pt x="1512" y="408"/>
                  </a:lnTo>
                  <a:lnTo>
                    <a:pt x="1512" y="414"/>
                  </a:lnTo>
                  <a:lnTo>
                    <a:pt x="1518" y="414"/>
                  </a:lnTo>
                  <a:lnTo>
                    <a:pt x="1518" y="420"/>
                  </a:lnTo>
                  <a:lnTo>
                    <a:pt x="1518" y="426"/>
                  </a:lnTo>
                  <a:lnTo>
                    <a:pt x="1524" y="426"/>
                  </a:lnTo>
                  <a:lnTo>
                    <a:pt x="1524" y="432"/>
                  </a:lnTo>
                  <a:lnTo>
                    <a:pt x="1530" y="432"/>
                  </a:lnTo>
                  <a:lnTo>
                    <a:pt x="1530" y="438"/>
                  </a:lnTo>
                  <a:lnTo>
                    <a:pt x="1530" y="444"/>
                  </a:lnTo>
                  <a:lnTo>
                    <a:pt x="1536" y="444"/>
                  </a:lnTo>
                  <a:lnTo>
                    <a:pt x="1536" y="450"/>
                  </a:lnTo>
                  <a:lnTo>
                    <a:pt x="1542" y="450"/>
                  </a:lnTo>
                  <a:lnTo>
                    <a:pt x="1542" y="456"/>
                  </a:lnTo>
                  <a:lnTo>
                    <a:pt x="1548" y="462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54" y="474"/>
                  </a:lnTo>
                  <a:lnTo>
                    <a:pt x="1560" y="480"/>
                  </a:lnTo>
                  <a:lnTo>
                    <a:pt x="1560" y="486"/>
                  </a:lnTo>
                  <a:lnTo>
                    <a:pt x="1566" y="486"/>
                  </a:lnTo>
                  <a:lnTo>
                    <a:pt x="1566" y="492"/>
                  </a:lnTo>
                  <a:lnTo>
                    <a:pt x="1572" y="498"/>
                  </a:lnTo>
                  <a:lnTo>
                    <a:pt x="1572" y="504"/>
                  </a:lnTo>
                  <a:lnTo>
                    <a:pt x="1578" y="504"/>
                  </a:lnTo>
                  <a:lnTo>
                    <a:pt x="1578" y="510"/>
                  </a:lnTo>
                  <a:lnTo>
                    <a:pt x="1584" y="510"/>
                  </a:lnTo>
                  <a:lnTo>
                    <a:pt x="1584" y="516"/>
                  </a:lnTo>
                  <a:lnTo>
                    <a:pt x="1584" y="522"/>
                  </a:lnTo>
                  <a:lnTo>
                    <a:pt x="1590" y="522"/>
                  </a:lnTo>
                  <a:lnTo>
                    <a:pt x="1590" y="528"/>
                  </a:lnTo>
                  <a:lnTo>
                    <a:pt x="1596" y="528"/>
                  </a:lnTo>
                  <a:lnTo>
                    <a:pt x="1596" y="534"/>
                  </a:lnTo>
                  <a:lnTo>
                    <a:pt x="1602" y="540"/>
                  </a:lnTo>
                  <a:lnTo>
                    <a:pt x="1602" y="546"/>
                  </a:lnTo>
                  <a:lnTo>
                    <a:pt x="1608" y="546"/>
                  </a:lnTo>
                  <a:lnTo>
                    <a:pt x="1608" y="552"/>
                  </a:lnTo>
                  <a:lnTo>
                    <a:pt x="1614" y="552"/>
                  </a:lnTo>
                  <a:lnTo>
                    <a:pt x="1614" y="558"/>
                  </a:lnTo>
                  <a:lnTo>
                    <a:pt x="1614" y="564"/>
                  </a:lnTo>
                  <a:lnTo>
                    <a:pt x="1620" y="564"/>
                  </a:lnTo>
                  <a:lnTo>
                    <a:pt x="1620" y="570"/>
                  </a:lnTo>
                  <a:lnTo>
                    <a:pt x="1626" y="570"/>
                  </a:lnTo>
                  <a:lnTo>
                    <a:pt x="1626" y="576"/>
                  </a:lnTo>
                  <a:lnTo>
                    <a:pt x="1632" y="576"/>
                  </a:lnTo>
                  <a:lnTo>
                    <a:pt x="1632" y="582"/>
                  </a:lnTo>
                  <a:lnTo>
                    <a:pt x="1632" y="588"/>
                  </a:lnTo>
                  <a:lnTo>
                    <a:pt x="1638" y="588"/>
                  </a:lnTo>
                  <a:lnTo>
                    <a:pt x="1638" y="594"/>
                  </a:lnTo>
                  <a:lnTo>
                    <a:pt x="1644" y="594"/>
                  </a:lnTo>
                  <a:lnTo>
                    <a:pt x="1644" y="600"/>
                  </a:lnTo>
                  <a:lnTo>
                    <a:pt x="1650" y="600"/>
                  </a:lnTo>
                  <a:lnTo>
                    <a:pt x="1650" y="606"/>
                  </a:lnTo>
                  <a:lnTo>
                    <a:pt x="1650" y="612"/>
                  </a:lnTo>
                  <a:lnTo>
                    <a:pt x="1656" y="612"/>
                  </a:lnTo>
                  <a:lnTo>
                    <a:pt x="1656" y="618"/>
                  </a:lnTo>
                  <a:lnTo>
                    <a:pt x="1662" y="618"/>
                  </a:lnTo>
                  <a:lnTo>
                    <a:pt x="1662" y="624"/>
                  </a:lnTo>
                  <a:lnTo>
                    <a:pt x="1668" y="624"/>
                  </a:lnTo>
                  <a:lnTo>
                    <a:pt x="1668" y="630"/>
                  </a:lnTo>
                  <a:lnTo>
                    <a:pt x="1674" y="630"/>
                  </a:lnTo>
                  <a:lnTo>
                    <a:pt x="1674" y="636"/>
                  </a:lnTo>
                  <a:lnTo>
                    <a:pt x="1674" y="642"/>
                  </a:lnTo>
                  <a:lnTo>
                    <a:pt x="1680" y="642"/>
                  </a:lnTo>
                  <a:lnTo>
                    <a:pt x="1680" y="648"/>
                  </a:lnTo>
                  <a:lnTo>
                    <a:pt x="1686" y="648"/>
                  </a:lnTo>
                  <a:lnTo>
                    <a:pt x="1686" y="654"/>
                  </a:lnTo>
                  <a:lnTo>
                    <a:pt x="1692" y="654"/>
                  </a:lnTo>
                  <a:lnTo>
                    <a:pt x="1692" y="660"/>
                  </a:lnTo>
                  <a:lnTo>
                    <a:pt x="1698" y="666"/>
                  </a:lnTo>
                  <a:lnTo>
                    <a:pt x="1698" y="672"/>
                  </a:lnTo>
                  <a:lnTo>
                    <a:pt x="1704" y="672"/>
                  </a:lnTo>
                  <a:lnTo>
                    <a:pt x="1704" y="678"/>
                  </a:lnTo>
                  <a:lnTo>
                    <a:pt x="1710" y="678"/>
                  </a:lnTo>
                  <a:lnTo>
                    <a:pt x="1710" y="684"/>
                  </a:lnTo>
                  <a:lnTo>
                    <a:pt x="1716" y="684"/>
                  </a:lnTo>
                  <a:lnTo>
                    <a:pt x="1716" y="690"/>
                  </a:lnTo>
                  <a:lnTo>
                    <a:pt x="1722" y="690"/>
                  </a:lnTo>
                  <a:lnTo>
                    <a:pt x="1722" y="696"/>
                  </a:lnTo>
                  <a:lnTo>
                    <a:pt x="1722" y="702"/>
                  </a:lnTo>
                  <a:lnTo>
                    <a:pt x="1728" y="702"/>
                  </a:lnTo>
                  <a:lnTo>
                    <a:pt x="1728" y="708"/>
                  </a:lnTo>
                  <a:lnTo>
                    <a:pt x="1734" y="708"/>
                  </a:lnTo>
                  <a:lnTo>
                    <a:pt x="1734" y="714"/>
                  </a:lnTo>
                  <a:lnTo>
                    <a:pt x="1740" y="714"/>
                  </a:lnTo>
                  <a:lnTo>
                    <a:pt x="1740" y="720"/>
                  </a:lnTo>
                  <a:lnTo>
                    <a:pt x="1746" y="720"/>
                  </a:lnTo>
                  <a:lnTo>
                    <a:pt x="1746" y="726"/>
                  </a:lnTo>
                  <a:lnTo>
                    <a:pt x="1752" y="726"/>
                  </a:lnTo>
                  <a:lnTo>
                    <a:pt x="1752" y="732"/>
                  </a:lnTo>
                  <a:lnTo>
                    <a:pt x="1758" y="732"/>
                  </a:lnTo>
                  <a:lnTo>
                    <a:pt x="1758" y="738"/>
                  </a:lnTo>
                  <a:lnTo>
                    <a:pt x="1764" y="744"/>
                  </a:lnTo>
                  <a:lnTo>
                    <a:pt x="1770" y="750"/>
                  </a:lnTo>
                  <a:lnTo>
                    <a:pt x="1770" y="756"/>
                  </a:lnTo>
                  <a:lnTo>
                    <a:pt x="1776" y="756"/>
                  </a:lnTo>
                  <a:lnTo>
                    <a:pt x="1776" y="762"/>
                  </a:lnTo>
                  <a:lnTo>
                    <a:pt x="1782" y="762"/>
                  </a:lnTo>
                  <a:lnTo>
                    <a:pt x="1782" y="768"/>
                  </a:lnTo>
                  <a:lnTo>
                    <a:pt x="1788" y="768"/>
                  </a:lnTo>
                  <a:lnTo>
                    <a:pt x="1788" y="774"/>
                  </a:lnTo>
                  <a:lnTo>
                    <a:pt x="1794" y="774"/>
                  </a:lnTo>
                  <a:lnTo>
                    <a:pt x="1794" y="780"/>
                  </a:lnTo>
                  <a:lnTo>
                    <a:pt x="1800" y="780"/>
                  </a:lnTo>
                  <a:lnTo>
                    <a:pt x="1800" y="786"/>
                  </a:lnTo>
                  <a:lnTo>
                    <a:pt x="1806" y="786"/>
                  </a:lnTo>
                  <a:lnTo>
                    <a:pt x="1806" y="792"/>
                  </a:lnTo>
                  <a:lnTo>
                    <a:pt x="1812" y="792"/>
                  </a:lnTo>
                  <a:lnTo>
                    <a:pt x="1812" y="798"/>
                  </a:lnTo>
                  <a:lnTo>
                    <a:pt x="1818" y="798"/>
                  </a:lnTo>
                  <a:lnTo>
                    <a:pt x="1818" y="804"/>
                  </a:lnTo>
                  <a:lnTo>
                    <a:pt x="1824" y="804"/>
                  </a:lnTo>
                  <a:lnTo>
                    <a:pt x="1824" y="810"/>
                  </a:lnTo>
                  <a:lnTo>
                    <a:pt x="1830" y="810"/>
                  </a:lnTo>
                  <a:lnTo>
                    <a:pt x="1830" y="816"/>
                  </a:lnTo>
                  <a:lnTo>
                    <a:pt x="1836" y="816"/>
                  </a:lnTo>
                  <a:lnTo>
                    <a:pt x="1836" y="822"/>
                  </a:lnTo>
                  <a:lnTo>
                    <a:pt x="1842" y="822"/>
                  </a:lnTo>
                  <a:lnTo>
                    <a:pt x="1842" y="828"/>
                  </a:lnTo>
                  <a:lnTo>
                    <a:pt x="1848" y="828"/>
                  </a:lnTo>
                  <a:lnTo>
                    <a:pt x="1848" y="834"/>
                  </a:lnTo>
                  <a:lnTo>
                    <a:pt x="1854" y="834"/>
                  </a:lnTo>
                  <a:lnTo>
                    <a:pt x="1860" y="834"/>
                  </a:lnTo>
                  <a:lnTo>
                    <a:pt x="1860" y="840"/>
                  </a:lnTo>
                  <a:lnTo>
                    <a:pt x="1866" y="840"/>
                  </a:lnTo>
                  <a:lnTo>
                    <a:pt x="1872" y="840"/>
                  </a:lnTo>
                  <a:lnTo>
                    <a:pt x="1872" y="846"/>
                  </a:lnTo>
                  <a:lnTo>
                    <a:pt x="1878" y="846"/>
                  </a:lnTo>
                  <a:lnTo>
                    <a:pt x="1884" y="846"/>
                  </a:lnTo>
                  <a:lnTo>
                    <a:pt x="1890" y="846"/>
                  </a:lnTo>
                  <a:lnTo>
                    <a:pt x="1896" y="846"/>
                  </a:lnTo>
                  <a:lnTo>
                    <a:pt x="1902" y="852"/>
                  </a:lnTo>
                  <a:lnTo>
                    <a:pt x="1908" y="852"/>
                  </a:lnTo>
                  <a:lnTo>
                    <a:pt x="1914" y="852"/>
                  </a:lnTo>
                  <a:lnTo>
                    <a:pt x="1920" y="852"/>
                  </a:lnTo>
                  <a:lnTo>
                    <a:pt x="1926" y="852"/>
                  </a:lnTo>
                  <a:lnTo>
                    <a:pt x="1932" y="852"/>
                  </a:lnTo>
                  <a:lnTo>
                    <a:pt x="1938" y="852"/>
                  </a:lnTo>
                  <a:lnTo>
                    <a:pt x="1944" y="852"/>
                  </a:lnTo>
                  <a:lnTo>
                    <a:pt x="1950" y="852"/>
                  </a:lnTo>
                  <a:lnTo>
                    <a:pt x="1956" y="852"/>
                  </a:lnTo>
                  <a:lnTo>
                    <a:pt x="1956" y="858"/>
                  </a:lnTo>
                  <a:lnTo>
                    <a:pt x="1962" y="858"/>
                  </a:lnTo>
                  <a:lnTo>
                    <a:pt x="1968" y="858"/>
                  </a:lnTo>
                  <a:lnTo>
                    <a:pt x="1974" y="858"/>
                  </a:lnTo>
                  <a:lnTo>
                    <a:pt x="1980" y="858"/>
                  </a:lnTo>
                  <a:lnTo>
                    <a:pt x="1986" y="858"/>
                  </a:lnTo>
                  <a:lnTo>
                    <a:pt x="1992" y="858"/>
                  </a:lnTo>
                  <a:lnTo>
                    <a:pt x="1998" y="858"/>
                  </a:lnTo>
                  <a:lnTo>
                    <a:pt x="2004" y="858"/>
                  </a:lnTo>
                  <a:lnTo>
                    <a:pt x="2010" y="858"/>
                  </a:lnTo>
                  <a:lnTo>
                    <a:pt x="2016" y="858"/>
                  </a:lnTo>
                  <a:lnTo>
                    <a:pt x="2022" y="858"/>
                  </a:lnTo>
                  <a:lnTo>
                    <a:pt x="2022" y="864"/>
                  </a:lnTo>
                  <a:lnTo>
                    <a:pt x="2028" y="864"/>
                  </a:lnTo>
                  <a:lnTo>
                    <a:pt x="2034" y="864"/>
                  </a:lnTo>
                  <a:lnTo>
                    <a:pt x="2040" y="864"/>
                  </a:lnTo>
                  <a:lnTo>
                    <a:pt x="2046" y="864"/>
                  </a:lnTo>
                  <a:lnTo>
                    <a:pt x="2052" y="864"/>
                  </a:lnTo>
                  <a:lnTo>
                    <a:pt x="2058" y="864"/>
                  </a:lnTo>
                  <a:lnTo>
                    <a:pt x="2064" y="864"/>
                  </a:lnTo>
                  <a:lnTo>
                    <a:pt x="2070" y="864"/>
                  </a:lnTo>
                  <a:lnTo>
                    <a:pt x="2076" y="864"/>
                  </a:lnTo>
                  <a:lnTo>
                    <a:pt x="2082" y="864"/>
                  </a:lnTo>
                  <a:lnTo>
                    <a:pt x="2088" y="864"/>
                  </a:lnTo>
                  <a:lnTo>
                    <a:pt x="2094" y="864"/>
                  </a:lnTo>
                  <a:lnTo>
                    <a:pt x="2100" y="864"/>
                  </a:lnTo>
                  <a:lnTo>
                    <a:pt x="2106" y="864"/>
                  </a:lnTo>
                  <a:lnTo>
                    <a:pt x="2106" y="870"/>
                  </a:lnTo>
                  <a:lnTo>
                    <a:pt x="2112" y="870"/>
                  </a:lnTo>
                  <a:lnTo>
                    <a:pt x="2118" y="870"/>
                  </a:lnTo>
                  <a:lnTo>
                    <a:pt x="2124" y="870"/>
                  </a:lnTo>
                  <a:lnTo>
                    <a:pt x="2130" y="870"/>
                  </a:lnTo>
                  <a:lnTo>
                    <a:pt x="2136" y="870"/>
                  </a:lnTo>
                  <a:lnTo>
                    <a:pt x="2142" y="870"/>
                  </a:lnTo>
                  <a:lnTo>
                    <a:pt x="2148" y="870"/>
                  </a:lnTo>
                  <a:lnTo>
                    <a:pt x="2154" y="870"/>
                  </a:lnTo>
                  <a:lnTo>
                    <a:pt x="2160" y="870"/>
                  </a:lnTo>
                  <a:lnTo>
                    <a:pt x="2166" y="870"/>
                  </a:lnTo>
                  <a:lnTo>
                    <a:pt x="2172" y="870"/>
                  </a:lnTo>
                  <a:lnTo>
                    <a:pt x="2178" y="870"/>
                  </a:lnTo>
                  <a:lnTo>
                    <a:pt x="2184" y="870"/>
                  </a:lnTo>
                  <a:lnTo>
                    <a:pt x="2190" y="870"/>
                  </a:lnTo>
                  <a:lnTo>
                    <a:pt x="2196" y="870"/>
                  </a:lnTo>
                  <a:lnTo>
                    <a:pt x="2202" y="870"/>
                  </a:lnTo>
                  <a:lnTo>
                    <a:pt x="2208" y="870"/>
                  </a:lnTo>
                  <a:lnTo>
                    <a:pt x="2214" y="870"/>
                  </a:lnTo>
                  <a:lnTo>
                    <a:pt x="2220" y="870"/>
                  </a:lnTo>
                  <a:lnTo>
                    <a:pt x="2226" y="870"/>
                  </a:lnTo>
                  <a:lnTo>
                    <a:pt x="2232" y="870"/>
                  </a:lnTo>
                  <a:lnTo>
                    <a:pt x="2238" y="870"/>
                  </a:lnTo>
                  <a:lnTo>
                    <a:pt x="2244" y="870"/>
                  </a:lnTo>
                  <a:lnTo>
                    <a:pt x="2244" y="876"/>
                  </a:lnTo>
                  <a:lnTo>
                    <a:pt x="2250" y="876"/>
                  </a:lnTo>
                  <a:lnTo>
                    <a:pt x="2256" y="876"/>
                  </a:lnTo>
                  <a:lnTo>
                    <a:pt x="2262" y="876"/>
                  </a:lnTo>
                  <a:lnTo>
                    <a:pt x="2268" y="876"/>
                  </a:lnTo>
                  <a:lnTo>
                    <a:pt x="2274" y="876"/>
                  </a:lnTo>
                  <a:lnTo>
                    <a:pt x="2280" y="882"/>
                  </a:lnTo>
                  <a:lnTo>
                    <a:pt x="2286" y="882"/>
                  </a:lnTo>
                  <a:lnTo>
                    <a:pt x="2292" y="882"/>
                  </a:lnTo>
                  <a:lnTo>
                    <a:pt x="2292" y="888"/>
                  </a:lnTo>
                  <a:lnTo>
                    <a:pt x="2298" y="888"/>
                  </a:lnTo>
                  <a:lnTo>
                    <a:pt x="2304" y="888"/>
                  </a:lnTo>
                  <a:lnTo>
                    <a:pt x="2304" y="894"/>
                  </a:lnTo>
                  <a:lnTo>
                    <a:pt x="2310" y="894"/>
                  </a:lnTo>
                  <a:lnTo>
                    <a:pt x="2316" y="894"/>
                  </a:lnTo>
                  <a:lnTo>
                    <a:pt x="2322" y="900"/>
                  </a:lnTo>
                  <a:lnTo>
                    <a:pt x="2328" y="900"/>
                  </a:lnTo>
                  <a:lnTo>
                    <a:pt x="2334" y="900"/>
                  </a:lnTo>
                  <a:lnTo>
                    <a:pt x="2334" y="906"/>
                  </a:lnTo>
                  <a:lnTo>
                    <a:pt x="2340" y="906"/>
                  </a:lnTo>
                  <a:lnTo>
                    <a:pt x="2346" y="906"/>
                  </a:lnTo>
                  <a:lnTo>
                    <a:pt x="2346" y="912"/>
                  </a:lnTo>
                  <a:lnTo>
                    <a:pt x="2352" y="912"/>
                  </a:lnTo>
                  <a:lnTo>
                    <a:pt x="2358" y="912"/>
                  </a:lnTo>
                  <a:lnTo>
                    <a:pt x="2358" y="918"/>
                  </a:lnTo>
                  <a:lnTo>
                    <a:pt x="2364" y="918"/>
                  </a:lnTo>
                  <a:lnTo>
                    <a:pt x="2370" y="918"/>
                  </a:lnTo>
                  <a:lnTo>
                    <a:pt x="2376" y="924"/>
                  </a:lnTo>
                  <a:lnTo>
                    <a:pt x="2382" y="924"/>
                  </a:lnTo>
                  <a:lnTo>
                    <a:pt x="2388" y="924"/>
                  </a:lnTo>
                  <a:lnTo>
                    <a:pt x="2388" y="930"/>
                  </a:lnTo>
                  <a:lnTo>
                    <a:pt x="2394" y="930"/>
                  </a:lnTo>
                  <a:lnTo>
                    <a:pt x="2400" y="930"/>
                  </a:lnTo>
                  <a:lnTo>
                    <a:pt x="2400" y="936"/>
                  </a:lnTo>
                  <a:lnTo>
                    <a:pt x="2406" y="936"/>
                  </a:lnTo>
                  <a:lnTo>
                    <a:pt x="2412" y="936"/>
                  </a:lnTo>
                  <a:lnTo>
                    <a:pt x="2418" y="936"/>
                  </a:lnTo>
                  <a:lnTo>
                    <a:pt x="2418" y="942"/>
                  </a:lnTo>
                  <a:lnTo>
                    <a:pt x="2424" y="942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07" name="Rectangle 269"/>
            <p:cNvSpPr>
              <a:spLocks noChangeArrowheads="1"/>
            </p:cNvSpPr>
            <p:nvPr/>
          </p:nvSpPr>
          <p:spPr bwMode="auto">
            <a:xfrm>
              <a:off x="3265" y="3381"/>
              <a:ext cx="33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FF0000"/>
                  </a:solidFill>
                  <a:latin typeface="Arial" charset="0"/>
                </a:rPr>
                <a:t>BETA_X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08" name="Freeform 270"/>
            <p:cNvSpPr>
              <a:spLocks/>
            </p:cNvSpPr>
            <p:nvPr/>
          </p:nvSpPr>
          <p:spPr bwMode="auto">
            <a:xfrm>
              <a:off x="3037" y="1803"/>
              <a:ext cx="2424" cy="1050"/>
            </a:xfrm>
            <a:custGeom>
              <a:avLst/>
              <a:gdLst>
                <a:gd name="T0" fmla="*/ 36 w 2424"/>
                <a:gd name="T1" fmla="*/ 438 h 1050"/>
                <a:gd name="T2" fmla="*/ 72 w 2424"/>
                <a:gd name="T3" fmla="*/ 432 h 1050"/>
                <a:gd name="T4" fmla="*/ 114 w 2424"/>
                <a:gd name="T5" fmla="*/ 432 h 1050"/>
                <a:gd name="T6" fmla="*/ 150 w 2424"/>
                <a:gd name="T7" fmla="*/ 420 h 1050"/>
                <a:gd name="T8" fmla="*/ 186 w 2424"/>
                <a:gd name="T9" fmla="*/ 402 h 1050"/>
                <a:gd name="T10" fmla="*/ 228 w 2424"/>
                <a:gd name="T11" fmla="*/ 390 h 1050"/>
                <a:gd name="T12" fmla="*/ 264 w 2424"/>
                <a:gd name="T13" fmla="*/ 372 h 1050"/>
                <a:gd name="T14" fmla="*/ 306 w 2424"/>
                <a:gd name="T15" fmla="*/ 360 h 1050"/>
                <a:gd name="T16" fmla="*/ 342 w 2424"/>
                <a:gd name="T17" fmla="*/ 336 h 1050"/>
                <a:gd name="T18" fmla="*/ 378 w 2424"/>
                <a:gd name="T19" fmla="*/ 306 h 1050"/>
                <a:gd name="T20" fmla="*/ 420 w 2424"/>
                <a:gd name="T21" fmla="*/ 282 h 1050"/>
                <a:gd name="T22" fmla="*/ 456 w 2424"/>
                <a:gd name="T23" fmla="*/ 264 h 1050"/>
                <a:gd name="T24" fmla="*/ 492 w 2424"/>
                <a:gd name="T25" fmla="*/ 252 h 1050"/>
                <a:gd name="T26" fmla="*/ 534 w 2424"/>
                <a:gd name="T27" fmla="*/ 246 h 1050"/>
                <a:gd name="T28" fmla="*/ 570 w 2424"/>
                <a:gd name="T29" fmla="*/ 246 h 1050"/>
                <a:gd name="T30" fmla="*/ 612 w 2424"/>
                <a:gd name="T31" fmla="*/ 228 h 1050"/>
                <a:gd name="T32" fmla="*/ 648 w 2424"/>
                <a:gd name="T33" fmla="*/ 210 h 1050"/>
                <a:gd name="T34" fmla="*/ 684 w 2424"/>
                <a:gd name="T35" fmla="*/ 192 h 1050"/>
                <a:gd name="T36" fmla="*/ 726 w 2424"/>
                <a:gd name="T37" fmla="*/ 174 h 1050"/>
                <a:gd name="T38" fmla="*/ 762 w 2424"/>
                <a:gd name="T39" fmla="*/ 156 h 1050"/>
                <a:gd name="T40" fmla="*/ 804 w 2424"/>
                <a:gd name="T41" fmla="*/ 126 h 1050"/>
                <a:gd name="T42" fmla="*/ 840 w 2424"/>
                <a:gd name="T43" fmla="*/ 96 h 1050"/>
                <a:gd name="T44" fmla="*/ 876 w 2424"/>
                <a:gd name="T45" fmla="*/ 72 h 1050"/>
                <a:gd name="T46" fmla="*/ 918 w 2424"/>
                <a:gd name="T47" fmla="*/ 48 h 1050"/>
                <a:gd name="T48" fmla="*/ 954 w 2424"/>
                <a:gd name="T49" fmla="*/ 30 h 1050"/>
                <a:gd name="T50" fmla="*/ 990 w 2424"/>
                <a:gd name="T51" fmla="*/ 12 h 1050"/>
                <a:gd name="T52" fmla="*/ 1032 w 2424"/>
                <a:gd name="T53" fmla="*/ 0 h 1050"/>
                <a:gd name="T54" fmla="*/ 1068 w 2424"/>
                <a:gd name="T55" fmla="*/ 36 h 1050"/>
                <a:gd name="T56" fmla="*/ 1110 w 2424"/>
                <a:gd name="T57" fmla="*/ 102 h 1050"/>
                <a:gd name="T58" fmla="*/ 1146 w 2424"/>
                <a:gd name="T59" fmla="*/ 168 h 1050"/>
                <a:gd name="T60" fmla="*/ 1182 w 2424"/>
                <a:gd name="T61" fmla="*/ 228 h 1050"/>
                <a:gd name="T62" fmla="*/ 1224 w 2424"/>
                <a:gd name="T63" fmla="*/ 288 h 1050"/>
                <a:gd name="T64" fmla="*/ 1260 w 2424"/>
                <a:gd name="T65" fmla="*/ 348 h 1050"/>
                <a:gd name="T66" fmla="*/ 1302 w 2424"/>
                <a:gd name="T67" fmla="*/ 402 h 1050"/>
                <a:gd name="T68" fmla="*/ 1338 w 2424"/>
                <a:gd name="T69" fmla="*/ 462 h 1050"/>
                <a:gd name="T70" fmla="*/ 1374 w 2424"/>
                <a:gd name="T71" fmla="*/ 516 h 1050"/>
                <a:gd name="T72" fmla="*/ 1416 w 2424"/>
                <a:gd name="T73" fmla="*/ 570 h 1050"/>
                <a:gd name="T74" fmla="*/ 1452 w 2424"/>
                <a:gd name="T75" fmla="*/ 600 h 1050"/>
                <a:gd name="T76" fmla="*/ 1488 w 2424"/>
                <a:gd name="T77" fmla="*/ 582 h 1050"/>
                <a:gd name="T78" fmla="*/ 1530 w 2424"/>
                <a:gd name="T79" fmla="*/ 546 h 1050"/>
                <a:gd name="T80" fmla="*/ 1566 w 2424"/>
                <a:gd name="T81" fmla="*/ 510 h 1050"/>
                <a:gd name="T82" fmla="*/ 1608 w 2424"/>
                <a:gd name="T83" fmla="*/ 474 h 1050"/>
                <a:gd name="T84" fmla="*/ 1644 w 2424"/>
                <a:gd name="T85" fmla="*/ 432 h 1050"/>
                <a:gd name="T86" fmla="*/ 1680 w 2424"/>
                <a:gd name="T87" fmla="*/ 396 h 1050"/>
                <a:gd name="T88" fmla="*/ 1722 w 2424"/>
                <a:gd name="T89" fmla="*/ 354 h 1050"/>
                <a:gd name="T90" fmla="*/ 1758 w 2424"/>
                <a:gd name="T91" fmla="*/ 318 h 1050"/>
                <a:gd name="T92" fmla="*/ 1800 w 2424"/>
                <a:gd name="T93" fmla="*/ 276 h 1050"/>
                <a:gd name="T94" fmla="*/ 1836 w 2424"/>
                <a:gd name="T95" fmla="*/ 234 h 1050"/>
                <a:gd name="T96" fmla="*/ 1872 w 2424"/>
                <a:gd name="T97" fmla="*/ 246 h 1050"/>
                <a:gd name="T98" fmla="*/ 1914 w 2424"/>
                <a:gd name="T99" fmla="*/ 318 h 1050"/>
                <a:gd name="T100" fmla="*/ 1950 w 2424"/>
                <a:gd name="T101" fmla="*/ 402 h 1050"/>
                <a:gd name="T102" fmla="*/ 1986 w 2424"/>
                <a:gd name="T103" fmla="*/ 480 h 1050"/>
                <a:gd name="T104" fmla="*/ 2028 w 2424"/>
                <a:gd name="T105" fmla="*/ 558 h 1050"/>
                <a:gd name="T106" fmla="*/ 2064 w 2424"/>
                <a:gd name="T107" fmla="*/ 630 h 1050"/>
                <a:gd name="T108" fmla="*/ 2106 w 2424"/>
                <a:gd name="T109" fmla="*/ 702 h 1050"/>
                <a:gd name="T110" fmla="*/ 2142 w 2424"/>
                <a:gd name="T111" fmla="*/ 768 h 1050"/>
                <a:gd name="T112" fmla="*/ 2178 w 2424"/>
                <a:gd name="T113" fmla="*/ 834 h 1050"/>
                <a:gd name="T114" fmla="*/ 2220 w 2424"/>
                <a:gd name="T115" fmla="*/ 894 h 1050"/>
                <a:gd name="T116" fmla="*/ 2256 w 2424"/>
                <a:gd name="T117" fmla="*/ 954 h 1050"/>
                <a:gd name="T118" fmla="*/ 2298 w 2424"/>
                <a:gd name="T119" fmla="*/ 984 h 1050"/>
                <a:gd name="T120" fmla="*/ 2334 w 2424"/>
                <a:gd name="T121" fmla="*/ 1008 h 1050"/>
                <a:gd name="T122" fmla="*/ 2370 w 2424"/>
                <a:gd name="T123" fmla="*/ 1026 h 1050"/>
                <a:gd name="T124" fmla="*/ 2412 w 2424"/>
                <a:gd name="T125" fmla="*/ 1044 h 105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424"/>
                <a:gd name="T190" fmla="*/ 0 h 1050"/>
                <a:gd name="T191" fmla="*/ 2424 w 2424"/>
                <a:gd name="T192" fmla="*/ 1050 h 105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424" h="1050">
                  <a:moveTo>
                    <a:pt x="0" y="450"/>
                  </a:moveTo>
                  <a:lnTo>
                    <a:pt x="0" y="450"/>
                  </a:lnTo>
                  <a:lnTo>
                    <a:pt x="6" y="450"/>
                  </a:lnTo>
                  <a:lnTo>
                    <a:pt x="12" y="450"/>
                  </a:lnTo>
                  <a:lnTo>
                    <a:pt x="12" y="444"/>
                  </a:lnTo>
                  <a:lnTo>
                    <a:pt x="18" y="444"/>
                  </a:lnTo>
                  <a:lnTo>
                    <a:pt x="24" y="444"/>
                  </a:lnTo>
                  <a:lnTo>
                    <a:pt x="30" y="444"/>
                  </a:lnTo>
                  <a:lnTo>
                    <a:pt x="36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38"/>
                  </a:lnTo>
                  <a:lnTo>
                    <a:pt x="54" y="438"/>
                  </a:lnTo>
                  <a:lnTo>
                    <a:pt x="60" y="438"/>
                  </a:lnTo>
                  <a:lnTo>
                    <a:pt x="66" y="438"/>
                  </a:lnTo>
                  <a:lnTo>
                    <a:pt x="66" y="432"/>
                  </a:lnTo>
                  <a:lnTo>
                    <a:pt x="72" y="432"/>
                  </a:lnTo>
                  <a:lnTo>
                    <a:pt x="78" y="432"/>
                  </a:lnTo>
                  <a:lnTo>
                    <a:pt x="84" y="432"/>
                  </a:lnTo>
                  <a:lnTo>
                    <a:pt x="90" y="432"/>
                  </a:lnTo>
                  <a:lnTo>
                    <a:pt x="96" y="432"/>
                  </a:lnTo>
                  <a:lnTo>
                    <a:pt x="102" y="432"/>
                  </a:lnTo>
                  <a:lnTo>
                    <a:pt x="108" y="432"/>
                  </a:lnTo>
                  <a:lnTo>
                    <a:pt x="114" y="432"/>
                  </a:lnTo>
                  <a:lnTo>
                    <a:pt x="120" y="432"/>
                  </a:lnTo>
                  <a:lnTo>
                    <a:pt x="126" y="432"/>
                  </a:lnTo>
                  <a:lnTo>
                    <a:pt x="126" y="426"/>
                  </a:lnTo>
                  <a:lnTo>
                    <a:pt x="132" y="426"/>
                  </a:lnTo>
                  <a:lnTo>
                    <a:pt x="138" y="426"/>
                  </a:lnTo>
                  <a:lnTo>
                    <a:pt x="144" y="426"/>
                  </a:lnTo>
                  <a:lnTo>
                    <a:pt x="144" y="420"/>
                  </a:lnTo>
                  <a:lnTo>
                    <a:pt x="150" y="420"/>
                  </a:lnTo>
                  <a:lnTo>
                    <a:pt x="156" y="420"/>
                  </a:lnTo>
                  <a:lnTo>
                    <a:pt x="156" y="414"/>
                  </a:lnTo>
                  <a:lnTo>
                    <a:pt x="162" y="414"/>
                  </a:lnTo>
                  <a:lnTo>
                    <a:pt x="168" y="414"/>
                  </a:lnTo>
                  <a:lnTo>
                    <a:pt x="174" y="414"/>
                  </a:lnTo>
                  <a:lnTo>
                    <a:pt x="174" y="408"/>
                  </a:lnTo>
                  <a:lnTo>
                    <a:pt x="180" y="408"/>
                  </a:lnTo>
                  <a:lnTo>
                    <a:pt x="186" y="408"/>
                  </a:lnTo>
                  <a:lnTo>
                    <a:pt x="186" y="402"/>
                  </a:lnTo>
                  <a:lnTo>
                    <a:pt x="192" y="402"/>
                  </a:lnTo>
                  <a:lnTo>
                    <a:pt x="198" y="402"/>
                  </a:lnTo>
                  <a:lnTo>
                    <a:pt x="204" y="402"/>
                  </a:lnTo>
                  <a:lnTo>
                    <a:pt x="204" y="396"/>
                  </a:lnTo>
                  <a:lnTo>
                    <a:pt x="210" y="396"/>
                  </a:lnTo>
                  <a:lnTo>
                    <a:pt x="216" y="396"/>
                  </a:lnTo>
                  <a:lnTo>
                    <a:pt x="216" y="390"/>
                  </a:lnTo>
                  <a:lnTo>
                    <a:pt x="222" y="390"/>
                  </a:lnTo>
                  <a:lnTo>
                    <a:pt x="228" y="390"/>
                  </a:lnTo>
                  <a:lnTo>
                    <a:pt x="234" y="390"/>
                  </a:lnTo>
                  <a:lnTo>
                    <a:pt x="234" y="384"/>
                  </a:lnTo>
                  <a:lnTo>
                    <a:pt x="240" y="384"/>
                  </a:lnTo>
                  <a:lnTo>
                    <a:pt x="246" y="384"/>
                  </a:lnTo>
                  <a:lnTo>
                    <a:pt x="246" y="378"/>
                  </a:lnTo>
                  <a:lnTo>
                    <a:pt x="252" y="378"/>
                  </a:lnTo>
                  <a:lnTo>
                    <a:pt x="258" y="378"/>
                  </a:lnTo>
                  <a:lnTo>
                    <a:pt x="264" y="378"/>
                  </a:lnTo>
                  <a:lnTo>
                    <a:pt x="264" y="372"/>
                  </a:lnTo>
                  <a:lnTo>
                    <a:pt x="270" y="372"/>
                  </a:lnTo>
                  <a:lnTo>
                    <a:pt x="276" y="372"/>
                  </a:lnTo>
                  <a:lnTo>
                    <a:pt x="276" y="366"/>
                  </a:lnTo>
                  <a:lnTo>
                    <a:pt x="282" y="366"/>
                  </a:lnTo>
                  <a:lnTo>
                    <a:pt x="288" y="366"/>
                  </a:lnTo>
                  <a:lnTo>
                    <a:pt x="294" y="366"/>
                  </a:lnTo>
                  <a:lnTo>
                    <a:pt x="294" y="360"/>
                  </a:lnTo>
                  <a:lnTo>
                    <a:pt x="300" y="360"/>
                  </a:lnTo>
                  <a:lnTo>
                    <a:pt x="306" y="360"/>
                  </a:lnTo>
                  <a:lnTo>
                    <a:pt x="306" y="354"/>
                  </a:lnTo>
                  <a:lnTo>
                    <a:pt x="312" y="354"/>
                  </a:lnTo>
                  <a:lnTo>
                    <a:pt x="318" y="354"/>
                  </a:lnTo>
                  <a:lnTo>
                    <a:pt x="318" y="348"/>
                  </a:lnTo>
                  <a:lnTo>
                    <a:pt x="324" y="348"/>
                  </a:lnTo>
                  <a:lnTo>
                    <a:pt x="330" y="348"/>
                  </a:lnTo>
                  <a:lnTo>
                    <a:pt x="330" y="342"/>
                  </a:lnTo>
                  <a:lnTo>
                    <a:pt x="336" y="342"/>
                  </a:lnTo>
                  <a:lnTo>
                    <a:pt x="336" y="336"/>
                  </a:lnTo>
                  <a:lnTo>
                    <a:pt x="342" y="336"/>
                  </a:lnTo>
                  <a:lnTo>
                    <a:pt x="342" y="330"/>
                  </a:lnTo>
                  <a:lnTo>
                    <a:pt x="348" y="330"/>
                  </a:lnTo>
                  <a:lnTo>
                    <a:pt x="354" y="324"/>
                  </a:lnTo>
                  <a:lnTo>
                    <a:pt x="360" y="324"/>
                  </a:lnTo>
                  <a:lnTo>
                    <a:pt x="360" y="318"/>
                  </a:lnTo>
                  <a:lnTo>
                    <a:pt x="366" y="318"/>
                  </a:lnTo>
                  <a:lnTo>
                    <a:pt x="366" y="312"/>
                  </a:lnTo>
                  <a:lnTo>
                    <a:pt x="372" y="312"/>
                  </a:lnTo>
                  <a:lnTo>
                    <a:pt x="378" y="312"/>
                  </a:lnTo>
                  <a:lnTo>
                    <a:pt x="378" y="306"/>
                  </a:lnTo>
                  <a:lnTo>
                    <a:pt x="384" y="306"/>
                  </a:lnTo>
                  <a:lnTo>
                    <a:pt x="384" y="300"/>
                  </a:lnTo>
                  <a:lnTo>
                    <a:pt x="390" y="300"/>
                  </a:lnTo>
                  <a:lnTo>
                    <a:pt x="396" y="300"/>
                  </a:lnTo>
                  <a:lnTo>
                    <a:pt x="396" y="294"/>
                  </a:lnTo>
                  <a:lnTo>
                    <a:pt x="402" y="294"/>
                  </a:lnTo>
                  <a:lnTo>
                    <a:pt x="402" y="288"/>
                  </a:lnTo>
                  <a:lnTo>
                    <a:pt x="408" y="288"/>
                  </a:lnTo>
                  <a:lnTo>
                    <a:pt x="414" y="288"/>
                  </a:lnTo>
                  <a:lnTo>
                    <a:pt x="414" y="282"/>
                  </a:lnTo>
                  <a:lnTo>
                    <a:pt x="420" y="282"/>
                  </a:lnTo>
                  <a:lnTo>
                    <a:pt x="426" y="282"/>
                  </a:lnTo>
                  <a:lnTo>
                    <a:pt x="426" y="276"/>
                  </a:lnTo>
                  <a:lnTo>
                    <a:pt x="432" y="276"/>
                  </a:lnTo>
                  <a:lnTo>
                    <a:pt x="438" y="276"/>
                  </a:lnTo>
                  <a:lnTo>
                    <a:pt x="438" y="270"/>
                  </a:lnTo>
                  <a:lnTo>
                    <a:pt x="444" y="270"/>
                  </a:lnTo>
                  <a:lnTo>
                    <a:pt x="450" y="270"/>
                  </a:lnTo>
                  <a:lnTo>
                    <a:pt x="456" y="270"/>
                  </a:lnTo>
                  <a:lnTo>
                    <a:pt x="456" y="264"/>
                  </a:lnTo>
                  <a:lnTo>
                    <a:pt x="462" y="264"/>
                  </a:lnTo>
                  <a:lnTo>
                    <a:pt x="468" y="264"/>
                  </a:lnTo>
                  <a:lnTo>
                    <a:pt x="468" y="258"/>
                  </a:lnTo>
                  <a:lnTo>
                    <a:pt x="474" y="258"/>
                  </a:lnTo>
                  <a:lnTo>
                    <a:pt x="480" y="258"/>
                  </a:lnTo>
                  <a:lnTo>
                    <a:pt x="486" y="258"/>
                  </a:lnTo>
                  <a:lnTo>
                    <a:pt x="492" y="258"/>
                  </a:lnTo>
                  <a:lnTo>
                    <a:pt x="492" y="252"/>
                  </a:lnTo>
                  <a:lnTo>
                    <a:pt x="498" y="252"/>
                  </a:lnTo>
                  <a:lnTo>
                    <a:pt x="504" y="252"/>
                  </a:lnTo>
                  <a:lnTo>
                    <a:pt x="510" y="252"/>
                  </a:lnTo>
                  <a:lnTo>
                    <a:pt x="516" y="252"/>
                  </a:lnTo>
                  <a:lnTo>
                    <a:pt x="522" y="252"/>
                  </a:lnTo>
                  <a:lnTo>
                    <a:pt x="528" y="252"/>
                  </a:lnTo>
                  <a:lnTo>
                    <a:pt x="528" y="246"/>
                  </a:lnTo>
                  <a:lnTo>
                    <a:pt x="534" y="246"/>
                  </a:lnTo>
                  <a:lnTo>
                    <a:pt x="540" y="246"/>
                  </a:lnTo>
                  <a:lnTo>
                    <a:pt x="546" y="246"/>
                  </a:lnTo>
                  <a:lnTo>
                    <a:pt x="552" y="246"/>
                  </a:lnTo>
                  <a:lnTo>
                    <a:pt x="558" y="246"/>
                  </a:lnTo>
                  <a:lnTo>
                    <a:pt x="564" y="246"/>
                  </a:lnTo>
                  <a:lnTo>
                    <a:pt x="570" y="246"/>
                  </a:lnTo>
                  <a:lnTo>
                    <a:pt x="576" y="246"/>
                  </a:lnTo>
                  <a:lnTo>
                    <a:pt x="576" y="240"/>
                  </a:lnTo>
                  <a:lnTo>
                    <a:pt x="582" y="240"/>
                  </a:lnTo>
                  <a:lnTo>
                    <a:pt x="588" y="240"/>
                  </a:lnTo>
                  <a:lnTo>
                    <a:pt x="588" y="234"/>
                  </a:lnTo>
                  <a:lnTo>
                    <a:pt x="594" y="234"/>
                  </a:lnTo>
                  <a:lnTo>
                    <a:pt x="600" y="234"/>
                  </a:lnTo>
                  <a:lnTo>
                    <a:pt x="600" y="228"/>
                  </a:lnTo>
                  <a:lnTo>
                    <a:pt x="606" y="228"/>
                  </a:lnTo>
                  <a:lnTo>
                    <a:pt x="612" y="228"/>
                  </a:lnTo>
                  <a:lnTo>
                    <a:pt x="618" y="228"/>
                  </a:lnTo>
                  <a:lnTo>
                    <a:pt x="618" y="222"/>
                  </a:lnTo>
                  <a:lnTo>
                    <a:pt x="624" y="222"/>
                  </a:lnTo>
                  <a:lnTo>
                    <a:pt x="630" y="222"/>
                  </a:lnTo>
                  <a:lnTo>
                    <a:pt x="630" y="216"/>
                  </a:lnTo>
                  <a:lnTo>
                    <a:pt x="636" y="216"/>
                  </a:lnTo>
                  <a:lnTo>
                    <a:pt x="642" y="216"/>
                  </a:lnTo>
                  <a:lnTo>
                    <a:pt x="642" y="210"/>
                  </a:lnTo>
                  <a:lnTo>
                    <a:pt x="648" y="210"/>
                  </a:lnTo>
                  <a:lnTo>
                    <a:pt x="654" y="210"/>
                  </a:lnTo>
                  <a:lnTo>
                    <a:pt x="654" y="204"/>
                  </a:lnTo>
                  <a:lnTo>
                    <a:pt x="660" y="204"/>
                  </a:lnTo>
                  <a:lnTo>
                    <a:pt x="666" y="204"/>
                  </a:lnTo>
                  <a:lnTo>
                    <a:pt x="666" y="198"/>
                  </a:lnTo>
                  <a:lnTo>
                    <a:pt x="672" y="198"/>
                  </a:lnTo>
                  <a:lnTo>
                    <a:pt x="678" y="198"/>
                  </a:lnTo>
                  <a:lnTo>
                    <a:pt x="684" y="192"/>
                  </a:lnTo>
                  <a:lnTo>
                    <a:pt x="690" y="192"/>
                  </a:lnTo>
                  <a:lnTo>
                    <a:pt x="696" y="192"/>
                  </a:lnTo>
                  <a:lnTo>
                    <a:pt x="696" y="186"/>
                  </a:lnTo>
                  <a:lnTo>
                    <a:pt x="702" y="186"/>
                  </a:lnTo>
                  <a:lnTo>
                    <a:pt x="708" y="186"/>
                  </a:lnTo>
                  <a:lnTo>
                    <a:pt x="708" y="180"/>
                  </a:lnTo>
                  <a:lnTo>
                    <a:pt x="714" y="180"/>
                  </a:lnTo>
                  <a:lnTo>
                    <a:pt x="720" y="180"/>
                  </a:lnTo>
                  <a:lnTo>
                    <a:pt x="720" y="174"/>
                  </a:lnTo>
                  <a:lnTo>
                    <a:pt x="726" y="174"/>
                  </a:lnTo>
                  <a:lnTo>
                    <a:pt x="732" y="174"/>
                  </a:lnTo>
                  <a:lnTo>
                    <a:pt x="732" y="168"/>
                  </a:lnTo>
                  <a:lnTo>
                    <a:pt x="738" y="168"/>
                  </a:lnTo>
                  <a:lnTo>
                    <a:pt x="744" y="168"/>
                  </a:lnTo>
                  <a:lnTo>
                    <a:pt x="744" y="162"/>
                  </a:lnTo>
                  <a:lnTo>
                    <a:pt x="750" y="162"/>
                  </a:lnTo>
                  <a:lnTo>
                    <a:pt x="756" y="162"/>
                  </a:lnTo>
                  <a:lnTo>
                    <a:pt x="756" y="156"/>
                  </a:lnTo>
                  <a:lnTo>
                    <a:pt x="762" y="156"/>
                  </a:lnTo>
                  <a:lnTo>
                    <a:pt x="768" y="156"/>
                  </a:lnTo>
                  <a:lnTo>
                    <a:pt x="768" y="150"/>
                  </a:lnTo>
                  <a:lnTo>
                    <a:pt x="774" y="150"/>
                  </a:lnTo>
                  <a:lnTo>
                    <a:pt x="774" y="144"/>
                  </a:lnTo>
                  <a:lnTo>
                    <a:pt x="780" y="144"/>
                  </a:lnTo>
                  <a:lnTo>
                    <a:pt x="780" y="138"/>
                  </a:lnTo>
                  <a:lnTo>
                    <a:pt x="786" y="138"/>
                  </a:lnTo>
                  <a:lnTo>
                    <a:pt x="792" y="132"/>
                  </a:lnTo>
                  <a:lnTo>
                    <a:pt x="798" y="132"/>
                  </a:lnTo>
                  <a:lnTo>
                    <a:pt x="798" y="126"/>
                  </a:lnTo>
                  <a:lnTo>
                    <a:pt x="804" y="126"/>
                  </a:lnTo>
                  <a:lnTo>
                    <a:pt x="804" y="120"/>
                  </a:lnTo>
                  <a:lnTo>
                    <a:pt x="810" y="120"/>
                  </a:lnTo>
                  <a:lnTo>
                    <a:pt x="810" y="114"/>
                  </a:lnTo>
                  <a:lnTo>
                    <a:pt x="816" y="114"/>
                  </a:lnTo>
                  <a:lnTo>
                    <a:pt x="816" y="108"/>
                  </a:lnTo>
                  <a:lnTo>
                    <a:pt x="822" y="108"/>
                  </a:lnTo>
                  <a:lnTo>
                    <a:pt x="822" y="102"/>
                  </a:lnTo>
                  <a:lnTo>
                    <a:pt x="828" y="102"/>
                  </a:lnTo>
                  <a:lnTo>
                    <a:pt x="834" y="102"/>
                  </a:lnTo>
                  <a:lnTo>
                    <a:pt x="834" y="96"/>
                  </a:lnTo>
                  <a:lnTo>
                    <a:pt x="840" y="96"/>
                  </a:lnTo>
                  <a:lnTo>
                    <a:pt x="840" y="90"/>
                  </a:lnTo>
                  <a:lnTo>
                    <a:pt x="846" y="90"/>
                  </a:lnTo>
                  <a:lnTo>
                    <a:pt x="852" y="84"/>
                  </a:lnTo>
                  <a:lnTo>
                    <a:pt x="858" y="84"/>
                  </a:lnTo>
                  <a:lnTo>
                    <a:pt x="858" y="78"/>
                  </a:lnTo>
                  <a:lnTo>
                    <a:pt x="864" y="78"/>
                  </a:lnTo>
                  <a:lnTo>
                    <a:pt x="870" y="78"/>
                  </a:lnTo>
                  <a:lnTo>
                    <a:pt x="870" y="72"/>
                  </a:lnTo>
                  <a:lnTo>
                    <a:pt x="876" y="72"/>
                  </a:lnTo>
                  <a:lnTo>
                    <a:pt x="882" y="66"/>
                  </a:lnTo>
                  <a:lnTo>
                    <a:pt x="888" y="66"/>
                  </a:lnTo>
                  <a:lnTo>
                    <a:pt x="894" y="60"/>
                  </a:lnTo>
                  <a:lnTo>
                    <a:pt x="900" y="60"/>
                  </a:lnTo>
                  <a:lnTo>
                    <a:pt x="906" y="54"/>
                  </a:lnTo>
                  <a:lnTo>
                    <a:pt x="912" y="54"/>
                  </a:lnTo>
                  <a:lnTo>
                    <a:pt x="918" y="48"/>
                  </a:lnTo>
                  <a:lnTo>
                    <a:pt x="924" y="48"/>
                  </a:lnTo>
                  <a:lnTo>
                    <a:pt x="930" y="48"/>
                  </a:lnTo>
                  <a:lnTo>
                    <a:pt x="930" y="42"/>
                  </a:lnTo>
                  <a:lnTo>
                    <a:pt x="936" y="42"/>
                  </a:lnTo>
                  <a:lnTo>
                    <a:pt x="942" y="42"/>
                  </a:lnTo>
                  <a:lnTo>
                    <a:pt x="942" y="36"/>
                  </a:lnTo>
                  <a:lnTo>
                    <a:pt x="948" y="36"/>
                  </a:lnTo>
                  <a:lnTo>
                    <a:pt x="954" y="36"/>
                  </a:lnTo>
                  <a:lnTo>
                    <a:pt x="954" y="30"/>
                  </a:lnTo>
                  <a:lnTo>
                    <a:pt x="960" y="30"/>
                  </a:lnTo>
                  <a:lnTo>
                    <a:pt x="966" y="30"/>
                  </a:lnTo>
                  <a:lnTo>
                    <a:pt x="966" y="24"/>
                  </a:lnTo>
                  <a:lnTo>
                    <a:pt x="972" y="24"/>
                  </a:lnTo>
                  <a:lnTo>
                    <a:pt x="978" y="24"/>
                  </a:lnTo>
                  <a:lnTo>
                    <a:pt x="978" y="18"/>
                  </a:lnTo>
                  <a:lnTo>
                    <a:pt x="984" y="18"/>
                  </a:lnTo>
                  <a:lnTo>
                    <a:pt x="990" y="18"/>
                  </a:lnTo>
                  <a:lnTo>
                    <a:pt x="990" y="12"/>
                  </a:lnTo>
                  <a:lnTo>
                    <a:pt x="996" y="12"/>
                  </a:lnTo>
                  <a:lnTo>
                    <a:pt x="1002" y="12"/>
                  </a:lnTo>
                  <a:lnTo>
                    <a:pt x="1002" y="6"/>
                  </a:lnTo>
                  <a:lnTo>
                    <a:pt x="1008" y="6"/>
                  </a:lnTo>
                  <a:lnTo>
                    <a:pt x="1014" y="6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8" y="0"/>
                  </a:lnTo>
                  <a:lnTo>
                    <a:pt x="1038" y="6"/>
                  </a:lnTo>
                  <a:lnTo>
                    <a:pt x="1044" y="6"/>
                  </a:lnTo>
                  <a:lnTo>
                    <a:pt x="1044" y="12"/>
                  </a:lnTo>
                  <a:lnTo>
                    <a:pt x="1050" y="12"/>
                  </a:lnTo>
                  <a:lnTo>
                    <a:pt x="1056" y="12"/>
                  </a:lnTo>
                  <a:lnTo>
                    <a:pt x="1056" y="18"/>
                  </a:lnTo>
                  <a:lnTo>
                    <a:pt x="1056" y="24"/>
                  </a:lnTo>
                  <a:lnTo>
                    <a:pt x="1062" y="24"/>
                  </a:lnTo>
                  <a:lnTo>
                    <a:pt x="1062" y="30"/>
                  </a:lnTo>
                  <a:lnTo>
                    <a:pt x="1068" y="30"/>
                  </a:lnTo>
                  <a:lnTo>
                    <a:pt x="1068" y="36"/>
                  </a:lnTo>
                  <a:lnTo>
                    <a:pt x="1068" y="42"/>
                  </a:lnTo>
                  <a:lnTo>
                    <a:pt x="1074" y="42"/>
                  </a:lnTo>
                  <a:lnTo>
                    <a:pt x="1074" y="48"/>
                  </a:lnTo>
                  <a:lnTo>
                    <a:pt x="1080" y="48"/>
                  </a:lnTo>
                  <a:lnTo>
                    <a:pt x="1080" y="54"/>
                  </a:lnTo>
                  <a:lnTo>
                    <a:pt x="1080" y="60"/>
                  </a:lnTo>
                  <a:lnTo>
                    <a:pt x="1086" y="60"/>
                  </a:lnTo>
                  <a:lnTo>
                    <a:pt x="1086" y="66"/>
                  </a:lnTo>
                  <a:lnTo>
                    <a:pt x="1086" y="72"/>
                  </a:lnTo>
                  <a:lnTo>
                    <a:pt x="1092" y="72"/>
                  </a:lnTo>
                  <a:lnTo>
                    <a:pt x="1092" y="78"/>
                  </a:lnTo>
                  <a:lnTo>
                    <a:pt x="1098" y="78"/>
                  </a:lnTo>
                  <a:lnTo>
                    <a:pt x="1098" y="84"/>
                  </a:lnTo>
                  <a:lnTo>
                    <a:pt x="1098" y="90"/>
                  </a:lnTo>
                  <a:lnTo>
                    <a:pt x="1104" y="90"/>
                  </a:lnTo>
                  <a:lnTo>
                    <a:pt x="1104" y="96"/>
                  </a:lnTo>
                  <a:lnTo>
                    <a:pt x="1104" y="102"/>
                  </a:lnTo>
                  <a:lnTo>
                    <a:pt x="1110" y="102"/>
                  </a:lnTo>
                  <a:lnTo>
                    <a:pt x="1110" y="108"/>
                  </a:lnTo>
                  <a:lnTo>
                    <a:pt x="1116" y="108"/>
                  </a:lnTo>
                  <a:lnTo>
                    <a:pt x="1116" y="114"/>
                  </a:lnTo>
                  <a:lnTo>
                    <a:pt x="1116" y="120"/>
                  </a:lnTo>
                  <a:lnTo>
                    <a:pt x="1122" y="120"/>
                  </a:lnTo>
                  <a:lnTo>
                    <a:pt x="1122" y="126"/>
                  </a:lnTo>
                  <a:lnTo>
                    <a:pt x="1122" y="132"/>
                  </a:lnTo>
                  <a:lnTo>
                    <a:pt x="1128" y="132"/>
                  </a:lnTo>
                  <a:lnTo>
                    <a:pt x="1128" y="138"/>
                  </a:lnTo>
                  <a:lnTo>
                    <a:pt x="1134" y="144"/>
                  </a:lnTo>
                  <a:lnTo>
                    <a:pt x="1134" y="150"/>
                  </a:lnTo>
                  <a:lnTo>
                    <a:pt x="1140" y="150"/>
                  </a:lnTo>
                  <a:lnTo>
                    <a:pt x="1140" y="156"/>
                  </a:lnTo>
                  <a:lnTo>
                    <a:pt x="1140" y="162"/>
                  </a:lnTo>
                  <a:lnTo>
                    <a:pt x="1146" y="162"/>
                  </a:lnTo>
                  <a:lnTo>
                    <a:pt x="1146" y="168"/>
                  </a:lnTo>
                  <a:lnTo>
                    <a:pt x="1152" y="174"/>
                  </a:lnTo>
                  <a:lnTo>
                    <a:pt x="1152" y="180"/>
                  </a:lnTo>
                  <a:lnTo>
                    <a:pt x="1158" y="180"/>
                  </a:lnTo>
                  <a:lnTo>
                    <a:pt x="1158" y="186"/>
                  </a:lnTo>
                  <a:lnTo>
                    <a:pt x="1158" y="192"/>
                  </a:lnTo>
                  <a:lnTo>
                    <a:pt x="1164" y="192"/>
                  </a:lnTo>
                  <a:lnTo>
                    <a:pt x="1164" y="198"/>
                  </a:lnTo>
                  <a:lnTo>
                    <a:pt x="1170" y="198"/>
                  </a:lnTo>
                  <a:lnTo>
                    <a:pt x="1170" y="204"/>
                  </a:lnTo>
                  <a:lnTo>
                    <a:pt x="1170" y="210"/>
                  </a:lnTo>
                  <a:lnTo>
                    <a:pt x="1176" y="210"/>
                  </a:lnTo>
                  <a:lnTo>
                    <a:pt x="1176" y="216"/>
                  </a:lnTo>
                  <a:lnTo>
                    <a:pt x="1176" y="222"/>
                  </a:lnTo>
                  <a:lnTo>
                    <a:pt x="1182" y="222"/>
                  </a:lnTo>
                  <a:lnTo>
                    <a:pt x="1182" y="228"/>
                  </a:lnTo>
                  <a:lnTo>
                    <a:pt x="1188" y="228"/>
                  </a:lnTo>
                  <a:lnTo>
                    <a:pt x="1188" y="234"/>
                  </a:lnTo>
                  <a:lnTo>
                    <a:pt x="1188" y="240"/>
                  </a:lnTo>
                  <a:lnTo>
                    <a:pt x="1194" y="240"/>
                  </a:lnTo>
                  <a:lnTo>
                    <a:pt x="1194" y="246"/>
                  </a:lnTo>
                  <a:lnTo>
                    <a:pt x="1200" y="246"/>
                  </a:lnTo>
                  <a:lnTo>
                    <a:pt x="1200" y="252"/>
                  </a:lnTo>
                  <a:lnTo>
                    <a:pt x="1200" y="258"/>
                  </a:lnTo>
                  <a:lnTo>
                    <a:pt x="1206" y="258"/>
                  </a:lnTo>
                  <a:lnTo>
                    <a:pt x="1206" y="264"/>
                  </a:lnTo>
                  <a:lnTo>
                    <a:pt x="1212" y="270"/>
                  </a:lnTo>
                  <a:lnTo>
                    <a:pt x="1212" y="276"/>
                  </a:lnTo>
                  <a:lnTo>
                    <a:pt x="1218" y="276"/>
                  </a:lnTo>
                  <a:lnTo>
                    <a:pt x="1218" y="282"/>
                  </a:lnTo>
                  <a:lnTo>
                    <a:pt x="1218" y="288"/>
                  </a:lnTo>
                  <a:lnTo>
                    <a:pt x="1224" y="288"/>
                  </a:lnTo>
                  <a:lnTo>
                    <a:pt x="1224" y="294"/>
                  </a:lnTo>
                  <a:lnTo>
                    <a:pt x="1230" y="294"/>
                  </a:lnTo>
                  <a:lnTo>
                    <a:pt x="1230" y="300"/>
                  </a:lnTo>
                  <a:lnTo>
                    <a:pt x="1230" y="306"/>
                  </a:lnTo>
                  <a:lnTo>
                    <a:pt x="1236" y="306"/>
                  </a:lnTo>
                  <a:lnTo>
                    <a:pt x="1236" y="312"/>
                  </a:lnTo>
                  <a:lnTo>
                    <a:pt x="1242" y="312"/>
                  </a:lnTo>
                  <a:lnTo>
                    <a:pt x="1242" y="318"/>
                  </a:lnTo>
                  <a:lnTo>
                    <a:pt x="1242" y="324"/>
                  </a:lnTo>
                  <a:lnTo>
                    <a:pt x="1248" y="324"/>
                  </a:lnTo>
                  <a:lnTo>
                    <a:pt x="1248" y="330"/>
                  </a:lnTo>
                  <a:lnTo>
                    <a:pt x="1254" y="330"/>
                  </a:lnTo>
                  <a:lnTo>
                    <a:pt x="1254" y="336"/>
                  </a:lnTo>
                  <a:lnTo>
                    <a:pt x="1254" y="342"/>
                  </a:lnTo>
                  <a:lnTo>
                    <a:pt x="1260" y="342"/>
                  </a:lnTo>
                  <a:lnTo>
                    <a:pt x="1260" y="348"/>
                  </a:lnTo>
                  <a:lnTo>
                    <a:pt x="1266" y="348"/>
                  </a:lnTo>
                  <a:lnTo>
                    <a:pt x="1266" y="354"/>
                  </a:lnTo>
                  <a:lnTo>
                    <a:pt x="1266" y="360"/>
                  </a:lnTo>
                  <a:lnTo>
                    <a:pt x="1272" y="360"/>
                  </a:lnTo>
                  <a:lnTo>
                    <a:pt x="1272" y="366"/>
                  </a:lnTo>
                  <a:lnTo>
                    <a:pt x="1278" y="372"/>
                  </a:lnTo>
                  <a:lnTo>
                    <a:pt x="1278" y="378"/>
                  </a:lnTo>
                  <a:lnTo>
                    <a:pt x="1284" y="378"/>
                  </a:lnTo>
                  <a:lnTo>
                    <a:pt x="1284" y="384"/>
                  </a:lnTo>
                  <a:lnTo>
                    <a:pt x="1290" y="384"/>
                  </a:lnTo>
                  <a:lnTo>
                    <a:pt x="1290" y="390"/>
                  </a:lnTo>
                  <a:lnTo>
                    <a:pt x="1290" y="396"/>
                  </a:lnTo>
                  <a:lnTo>
                    <a:pt x="1296" y="396"/>
                  </a:lnTo>
                  <a:lnTo>
                    <a:pt x="1296" y="402"/>
                  </a:lnTo>
                  <a:lnTo>
                    <a:pt x="1302" y="402"/>
                  </a:lnTo>
                  <a:lnTo>
                    <a:pt x="1302" y="408"/>
                  </a:lnTo>
                  <a:lnTo>
                    <a:pt x="1302" y="414"/>
                  </a:lnTo>
                  <a:lnTo>
                    <a:pt x="1308" y="414"/>
                  </a:lnTo>
                  <a:lnTo>
                    <a:pt x="1308" y="420"/>
                  </a:lnTo>
                  <a:lnTo>
                    <a:pt x="1314" y="420"/>
                  </a:lnTo>
                  <a:lnTo>
                    <a:pt x="1314" y="426"/>
                  </a:lnTo>
                  <a:lnTo>
                    <a:pt x="1314" y="432"/>
                  </a:lnTo>
                  <a:lnTo>
                    <a:pt x="1320" y="432"/>
                  </a:lnTo>
                  <a:lnTo>
                    <a:pt x="1320" y="438"/>
                  </a:lnTo>
                  <a:lnTo>
                    <a:pt x="1326" y="438"/>
                  </a:lnTo>
                  <a:lnTo>
                    <a:pt x="1326" y="444"/>
                  </a:lnTo>
                  <a:lnTo>
                    <a:pt x="1326" y="450"/>
                  </a:lnTo>
                  <a:lnTo>
                    <a:pt x="1332" y="450"/>
                  </a:lnTo>
                  <a:lnTo>
                    <a:pt x="1332" y="456"/>
                  </a:lnTo>
                  <a:lnTo>
                    <a:pt x="1338" y="456"/>
                  </a:lnTo>
                  <a:lnTo>
                    <a:pt x="1338" y="462"/>
                  </a:lnTo>
                  <a:lnTo>
                    <a:pt x="1338" y="468"/>
                  </a:lnTo>
                  <a:lnTo>
                    <a:pt x="1344" y="468"/>
                  </a:lnTo>
                  <a:lnTo>
                    <a:pt x="1344" y="474"/>
                  </a:lnTo>
                  <a:lnTo>
                    <a:pt x="1350" y="474"/>
                  </a:lnTo>
                  <a:lnTo>
                    <a:pt x="1350" y="480"/>
                  </a:lnTo>
                  <a:lnTo>
                    <a:pt x="1350" y="486"/>
                  </a:lnTo>
                  <a:lnTo>
                    <a:pt x="1356" y="486"/>
                  </a:lnTo>
                  <a:lnTo>
                    <a:pt x="1356" y="492"/>
                  </a:lnTo>
                  <a:lnTo>
                    <a:pt x="1362" y="492"/>
                  </a:lnTo>
                  <a:lnTo>
                    <a:pt x="1362" y="498"/>
                  </a:lnTo>
                  <a:lnTo>
                    <a:pt x="1368" y="498"/>
                  </a:lnTo>
                  <a:lnTo>
                    <a:pt x="1368" y="504"/>
                  </a:lnTo>
                  <a:lnTo>
                    <a:pt x="1368" y="510"/>
                  </a:lnTo>
                  <a:lnTo>
                    <a:pt x="1374" y="510"/>
                  </a:lnTo>
                  <a:lnTo>
                    <a:pt x="1374" y="516"/>
                  </a:lnTo>
                  <a:lnTo>
                    <a:pt x="1380" y="516"/>
                  </a:lnTo>
                  <a:lnTo>
                    <a:pt x="1380" y="522"/>
                  </a:lnTo>
                  <a:lnTo>
                    <a:pt x="1380" y="528"/>
                  </a:lnTo>
                  <a:lnTo>
                    <a:pt x="1386" y="528"/>
                  </a:lnTo>
                  <a:lnTo>
                    <a:pt x="1386" y="534"/>
                  </a:lnTo>
                  <a:lnTo>
                    <a:pt x="1392" y="534"/>
                  </a:lnTo>
                  <a:lnTo>
                    <a:pt x="1392" y="540"/>
                  </a:lnTo>
                  <a:lnTo>
                    <a:pt x="1398" y="540"/>
                  </a:lnTo>
                  <a:lnTo>
                    <a:pt x="1398" y="546"/>
                  </a:lnTo>
                  <a:lnTo>
                    <a:pt x="1398" y="552"/>
                  </a:lnTo>
                  <a:lnTo>
                    <a:pt x="1404" y="552"/>
                  </a:lnTo>
                  <a:lnTo>
                    <a:pt x="1404" y="558"/>
                  </a:lnTo>
                  <a:lnTo>
                    <a:pt x="1410" y="558"/>
                  </a:lnTo>
                  <a:lnTo>
                    <a:pt x="1410" y="564"/>
                  </a:lnTo>
                  <a:lnTo>
                    <a:pt x="1416" y="570"/>
                  </a:lnTo>
                  <a:lnTo>
                    <a:pt x="1416" y="576"/>
                  </a:lnTo>
                  <a:lnTo>
                    <a:pt x="1422" y="576"/>
                  </a:lnTo>
                  <a:lnTo>
                    <a:pt x="1422" y="582"/>
                  </a:lnTo>
                  <a:lnTo>
                    <a:pt x="1428" y="582"/>
                  </a:lnTo>
                  <a:lnTo>
                    <a:pt x="1428" y="588"/>
                  </a:lnTo>
                  <a:lnTo>
                    <a:pt x="1434" y="588"/>
                  </a:lnTo>
                  <a:lnTo>
                    <a:pt x="1434" y="594"/>
                  </a:lnTo>
                  <a:lnTo>
                    <a:pt x="1440" y="594"/>
                  </a:lnTo>
                  <a:lnTo>
                    <a:pt x="1440" y="600"/>
                  </a:lnTo>
                  <a:lnTo>
                    <a:pt x="1446" y="600"/>
                  </a:lnTo>
                  <a:lnTo>
                    <a:pt x="1452" y="600"/>
                  </a:lnTo>
                  <a:lnTo>
                    <a:pt x="1458" y="600"/>
                  </a:lnTo>
                  <a:lnTo>
                    <a:pt x="1464" y="600"/>
                  </a:lnTo>
                  <a:lnTo>
                    <a:pt x="1470" y="600"/>
                  </a:lnTo>
                  <a:lnTo>
                    <a:pt x="1476" y="594"/>
                  </a:lnTo>
                  <a:lnTo>
                    <a:pt x="1482" y="594"/>
                  </a:lnTo>
                  <a:lnTo>
                    <a:pt x="1482" y="588"/>
                  </a:lnTo>
                  <a:lnTo>
                    <a:pt x="1488" y="588"/>
                  </a:lnTo>
                  <a:lnTo>
                    <a:pt x="1488" y="582"/>
                  </a:lnTo>
                  <a:lnTo>
                    <a:pt x="1494" y="582"/>
                  </a:lnTo>
                  <a:lnTo>
                    <a:pt x="1494" y="576"/>
                  </a:lnTo>
                  <a:lnTo>
                    <a:pt x="1500" y="576"/>
                  </a:lnTo>
                  <a:lnTo>
                    <a:pt x="1500" y="570"/>
                  </a:lnTo>
                  <a:lnTo>
                    <a:pt x="1506" y="570"/>
                  </a:lnTo>
                  <a:lnTo>
                    <a:pt x="1506" y="564"/>
                  </a:lnTo>
                  <a:lnTo>
                    <a:pt x="1512" y="564"/>
                  </a:lnTo>
                  <a:lnTo>
                    <a:pt x="1512" y="558"/>
                  </a:lnTo>
                  <a:lnTo>
                    <a:pt x="1518" y="558"/>
                  </a:lnTo>
                  <a:lnTo>
                    <a:pt x="1518" y="552"/>
                  </a:lnTo>
                  <a:lnTo>
                    <a:pt x="1524" y="552"/>
                  </a:lnTo>
                  <a:lnTo>
                    <a:pt x="1524" y="546"/>
                  </a:lnTo>
                  <a:lnTo>
                    <a:pt x="1530" y="546"/>
                  </a:lnTo>
                  <a:lnTo>
                    <a:pt x="1530" y="540"/>
                  </a:lnTo>
                  <a:lnTo>
                    <a:pt x="1536" y="540"/>
                  </a:lnTo>
                  <a:lnTo>
                    <a:pt x="1536" y="534"/>
                  </a:lnTo>
                  <a:lnTo>
                    <a:pt x="1542" y="534"/>
                  </a:lnTo>
                  <a:lnTo>
                    <a:pt x="1548" y="528"/>
                  </a:lnTo>
                  <a:lnTo>
                    <a:pt x="1554" y="522"/>
                  </a:lnTo>
                  <a:lnTo>
                    <a:pt x="1560" y="522"/>
                  </a:lnTo>
                  <a:lnTo>
                    <a:pt x="1560" y="516"/>
                  </a:lnTo>
                  <a:lnTo>
                    <a:pt x="1566" y="516"/>
                  </a:lnTo>
                  <a:lnTo>
                    <a:pt x="1566" y="510"/>
                  </a:lnTo>
                  <a:lnTo>
                    <a:pt x="1572" y="510"/>
                  </a:lnTo>
                  <a:lnTo>
                    <a:pt x="1572" y="504"/>
                  </a:lnTo>
                  <a:lnTo>
                    <a:pt x="1578" y="504"/>
                  </a:lnTo>
                  <a:lnTo>
                    <a:pt x="1578" y="498"/>
                  </a:lnTo>
                  <a:lnTo>
                    <a:pt x="1584" y="498"/>
                  </a:lnTo>
                  <a:lnTo>
                    <a:pt x="1584" y="492"/>
                  </a:lnTo>
                  <a:lnTo>
                    <a:pt x="1590" y="492"/>
                  </a:lnTo>
                  <a:lnTo>
                    <a:pt x="1590" y="486"/>
                  </a:lnTo>
                  <a:lnTo>
                    <a:pt x="1596" y="486"/>
                  </a:lnTo>
                  <a:lnTo>
                    <a:pt x="1596" y="480"/>
                  </a:lnTo>
                  <a:lnTo>
                    <a:pt x="1602" y="480"/>
                  </a:lnTo>
                  <a:lnTo>
                    <a:pt x="1602" y="474"/>
                  </a:lnTo>
                  <a:lnTo>
                    <a:pt x="1608" y="474"/>
                  </a:lnTo>
                  <a:lnTo>
                    <a:pt x="1608" y="468"/>
                  </a:lnTo>
                  <a:lnTo>
                    <a:pt x="1614" y="468"/>
                  </a:lnTo>
                  <a:lnTo>
                    <a:pt x="1614" y="462"/>
                  </a:lnTo>
                  <a:lnTo>
                    <a:pt x="1620" y="462"/>
                  </a:lnTo>
                  <a:lnTo>
                    <a:pt x="1620" y="456"/>
                  </a:lnTo>
                  <a:lnTo>
                    <a:pt x="1626" y="456"/>
                  </a:lnTo>
                  <a:lnTo>
                    <a:pt x="1626" y="450"/>
                  </a:lnTo>
                  <a:lnTo>
                    <a:pt x="1632" y="450"/>
                  </a:lnTo>
                  <a:lnTo>
                    <a:pt x="1632" y="444"/>
                  </a:lnTo>
                  <a:lnTo>
                    <a:pt x="1638" y="444"/>
                  </a:lnTo>
                  <a:lnTo>
                    <a:pt x="1638" y="438"/>
                  </a:lnTo>
                  <a:lnTo>
                    <a:pt x="1644" y="438"/>
                  </a:lnTo>
                  <a:lnTo>
                    <a:pt x="1644" y="432"/>
                  </a:lnTo>
                  <a:lnTo>
                    <a:pt x="1650" y="432"/>
                  </a:lnTo>
                  <a:lnTo>
                    <a:pt x="1650" y="426"/>
                  </a:lnTo>
                  <a:lnTo>
                    <a:pt x="1656" y="426"/>
                  </a:lnTo>
                  <a:lnTo>
                    <a:pt x="1656" y="420"/>
                  </a:lnTo>
                  <a:lnTo>
                    <a:pt x="1662" y="420"/>
                  </a:lnTo>
                  <a:lnTo>
                    <a:pt x="1662" y="414"/>
                  </a:lnTo>
                  <a:lnTo>
                    <a:pt x="1668" y="414"/>
                  </a:lnTo>
                  <a:lnTo>
                    <a:pt x="1668" y="408"/>
                  </a:lnTo>
                  <a:lnTo>
                    <a:pt x="1674" y="408"/>
                  </a:lnTo>
                  <a:lnTo>
                    <a:pt x="1674" y="402"/>
                  </a:lnTo>
                  <a:lnTo>
                    <a:pt x="1680" y="402"/>
                  </a:lnTo>
                  <a:lnTo>
                    <a:pt x="1680" y="396"/>
                  </a:lnTo>
                  <a:lnTo>
                    <a:pt x="1686" y="396"/>
                  </a:lnTo>
                  <a:lnTo>
                    <a:pt x="1686" y="390"/>
                  </a:lnTo>
                  <a:lnTo>
                    <a:pt x="1692" y="390"/>
                  </a:lnTo>
                  <a:lnTo>
                    <a:pt x="1692" y="384"/>
                  </a:lnTo>
                  <a:lnTo>
                    <a:pt x="1698" y="384"/>
                  </a:lnTo>
                  <a:lnTo>
                    <a:pt x="1698" y="378"/>
                  </a:lnTo>
                  <a:lnTo>
                    <a:pt x="1704" y="378"/>
                  </a:lnTo>
                  <a:lnTo>
                    <a:pt x="1704" y="372"/>
                  </a:lnTo>
                  <a:lnTo>
                    <a:pt x="1710" y="372"/>
                  </a:lnTo>
                  <a:lnTo>
                    <a:pt x="1710" y="366"/>
                  </a:lnTo>
                  <a:lnTo>
                    <a:pt x="1716" y="366"/>
                  </a:lnTo>
                  <a:lnTo>
                    <a:pt x="1716" y="360"/>
                  </a:lnTo>
                  <a:lnTo>
                    <a:pt x="1722" y="360"/>
                  </a:lnTo>
                  <a:lnTo>
                    <a:pt x="1722" y="354"/>
                  </a:lnTo>
                  <a:lnTo>
                    <a:pt x="1728" y="354"/>
                  </a:lnTo>
                  <a:lnTo>
                    <a:pt x="1728" y="348"/>
                  </a:lnTo>
                  <a:lnTo>
                    <a:pt x="1734" y="348"/>
                  </a:lnTo>
                  <a:lnTo>
                    <a:pt x="1734" y="342"/>
                  </a:lnTo>
                  <a:lnTo>
                    <a:pt x="1740" y="336"/>
                  </a:lnTo>
                  <a:lnTo>
                    <a:pt x="1740" y="330"/>
                  </a:lnTo>
                  <a:lnTo>
                    <a:pt x="1746" y="330"/>
                  </a:lnTo>
                  <a:lnTo>
                    <a:pt x="1746" y="324"/>
                  </a:lnTo>
                  <a:lnTo>
                    <a:pt x="1752" y="324"/>
                  </a:lnTo>
                  <a:lnTo>
                    <a:pt x="1752" y="318"/>
                  </a:lnTo>
                  <a:lnTo>
                    <a:pt x="1758" y="318"/>
                  </a:lnTo>
                  <a:lnTo>
                    <a:pt x="1758" y="312"/>
                  </a:lnTo>
                  <a:lnTo>
                    <a:pt x="1764" y="312"/>
                  </a:lnTo>
                  <a:lnTo>
                    <a:pt x="1764" y="306"/>
                  </a:lnTo>
                  <a:lnTo>
                    <a:pt x="1770" y="306"/>
                  </a:lnTo>
                  <a:lnTo>
                    <a:pt x="1770" y="300"/>
                  </a:lnTo>
                  <a:lnTo>
                    <a:pt x="1776" y="300"/>
                  </a:lnTo>
                  <a:lnTo>
                    <a:pt x="1776" y="294"/>
                  </a:lnTo>
                  <a:lnTo>
                    <a:pt x="1782" y="294"/>
                  </a:lnTo>
                  <a:lnTo>
                    <a:pt x="1782" y="288"/>
                  </a:lnTo>
                  <a:lnTo>
                    <a:pt x="1788" y="288"/>
                  </a:lnTo>
                  <a:lnTo>
                    <a:pt x="1788" y="282"/>
                  </a:lnTo>
                  <a:lnTo>
                    <a:pt x="1794" y="282"/>
                  </a:lnTo>
                  <a:lnTo>
                    <a:pt x="1794" y="276"/>
                  </a:lnTo>
                  <a:lnTo>
                    <a:pt x="1800" y="276"/>
                  </a:lnTo>
                  <a:lnTo>
                    <a:pt x="1800" y="270"/>
                  </a:lnTo>
                  <a:lnTo>
                    <a:pt x="1806" y="270"/>
                  </a:lnTo>
                  <a:lnTo>
                    <a:pt x="1806" y="264"/>
                  </a:lnTo>
                  <a:lnTo>
                    <a:pt x="1812" y="264"/>
                  </a:lnTo>
                  <a:lnTo>
                    <a:pt x="1812" y="258"/>
                  </a:lnTo>
                  <a:lnTo>
                    <a:pt x="1818" y="258"/>
                  </a:lnTo>
                  <a:lnTo>
                    <a:pt x="1818" y="252"/>
                  </a:lnTo>
                  <a:lnTo>
                    <a:pt x="1824" y="246"/>
                  </a:lnTo>
                  <a:lnTo>
                    <a:pt x="1824" y="240"/>
                  </a:lnTo>
                  <a:lnTo>
                    <a:pt x="1830" y="240"/>
                  </a:lnTo>
                  <a:lnTo>
                    <a:pt x="1830" y="234"/>
                  </a:lnTo>
                  <a:lnTo>
                    <a:pt x="1836" y="234"/>
                  </a:lnTo>
                  <a:lnTo>
                    <a:pt x="1842" y="234"/>
                  </a:lnTo>
                  <a:lnTo>
                    <a:pt x="1842" y="228"/>
                  </a:lnTo>
                  <a:lnTo>
                    <a:pt x="1848" y="228"/>
                  </a:lnTo>
                  <a:lnTo>
                    <a:pt x="1854" y="228"/>
                  </a:lnTo>
                  <a:lnTo>
                    <a:pt x="1860" y="228"/>
                  </a:lnTo>
                  <a:lnTo>
                    <a:pt x="1860" y="234"/>
                  </a:lnTo>
                  <a:lnTo>
                    <a:pt x="1866" y="234"/>
                  </a:lnTo>
                  <a:lnTo>
                    <a:pt x="1866" y="240"/>
                  </a:lnTo>
                  <a:lnTo>
                    <a:pt x="1872" y="240"/>
                  </a:lnTo>
                  <a:lnTo>
                    <a:pt x="1872" y="246"/>
                  </a:lnTo>
                  <a:lnTo>
                    <a:pt x="1878" y="246"/>
                  </a:lnTo>
                  <a:lnTo>
                    <a:pt x="1878" y="252"/>
                  </a:lnTo>
                  <a:lnTo>
                    <a:pt x="1884" y="252"/>
                  </a:lnTo>
                  <a:lnTo>
                    <a:pt x="1884" y="258"/>
                  </a:lnTo>
                  <a:lnTo>
                    <a:pt x="1884" y="264"/>
                  </a:lnTo>
                  <a:lnTo>
                    <a:pt x="1890" y="264"/>
                  </a:lnTo>
                  <a:lnTo>
                    <a:pt x="1890" y="270"/>
                  </a:lnTo>
                  <a:lnTo>
                    <a:pt x="1890" y="276"/>
                  </a:lnTo>
                  <a:lnTo>
                    <a:pt x="1896" y="276"/>
                  </a:lnTo>
                  <a:lnTo>
                    <a:pt x="1896" y="282"/>
                  </a:lnTo>
                  <a:lnTo>
                    <a:pt x="1896" y="288"/>
                  </a:lnTo>
                  <a:lnTo>
                    <a:pt x="1902" y="294"/>
                  </a:lnTo>
                  <a:lnTo>
                    <a:pt x="1902" y="300"/>
                  </a:lnTo>
                  <a:lnTo>
                    <a:pt x="1902" y="306"/>
                  </a:lnTo>
                  <a:lnTo>
                    <a:pt x="1908" y="306"/>
                  </a:lnTo>
                  <a:lnTo>
                    <a:pt x="1908" y="312"/>
                  </a:lnTo>
                  <a:lnTo>
                    <a:pt x="1908" y="318"/>
                  </a:lnTo>
                  <a:lnTo>
                    <a:pt x="1914" y="318"/>
                  </a:lnTo>
                  <a:lnTo>
                    <a:pt x="1914" y="324"/>
                  </a:lnTo>
                  <a:lnTo>
                    <a:pt x="1914" y="330"/>
                  </a:lnTo>
                  <a:lnTo>
                    <a:pt x="1920" y="330"/>
                  </a:lnTo>
                  <a:lnTo>
                    <a:pt x="1920" y="336"/>
                  </a:lnTo>
                  <a:lnTo>
                    <a:pt x="1920" y="342"/>
                  </a:lnTo>
                  <a:lnTo>
                    <a:pt x="1926" y="342"/>
                  </a:lnTo>
                  <a:lnTo>
                    <a:pt x="1926" y="348"/>
                  </a:lnTo>
                  <a:lnTo>
                    <a:pt x="1926" y="354"/>
                  </a:lnTo>
                  <a:lnTo>
                    <a:pt x="1932" y="354"/>
                  </a:lnTo>
                  <a:lnTo>
                    <a:pt x="1932" y="360"/>
                  </a:lnTo>
                  <a:lnTo>
                    <a:pt x="1932" y="366"/>
                  </a:lnTo>
                  <a:lnTo>
                    <a:pt x="1932" y="372"/>
                  </a:lnTo>
                  <a:lnTo>
                    <a:pt x="1938" y="372"/>
                  </a:lnTo>
                  <a:lnTo>
                    <a:pt x="1938" y="378"/>
                  </a:lnTo>
                  <a:lnTo>
                    <a:pt x="1938" y="384"/>
                  </a:lnTo>
                  <a:lnTo>
                    <a:pt x="1944" y="384"/>
                  </a:lnTo>
                  <a:lnTo>
                    <a:pt x="1944" y="390"/>
                  </a:lnTo>
                  <a:lnTo>
                    <a:pt x="1944" y="396"/>
                  </a:lnTo>
                  <a:lnTo>
                    <a:pt x="1950" y="396"/>
                  </a:lnTo>
                  <a:lnTo>
                    <a:pt x="1950" y="402"/>
                  </a:lnTo>
                  <a:lnTo>
                    <a:pt x="1950" y="408"/>
                  </a:lnTo>
                  <a:lnTo>
                    <a:pt x="1956" y="408"/>
                  </a:lnTo>
                  <a:lnTo>
                    <a:pt x="1956" y="414"/>
                  </a:lnTo>
                  <a:lnTo>
                    <a:pt x="1956" y="420"/>
                  </a:lnTo>
                  <a:lnTo>
                    <a:pt x="1962" y="420"/>
                  </a:lnTo>
                  <a:lnTo>
                    <a:pt x="1962" y="426"/>
                  </a:lnTo>
                  <a:lnTo>
                    <a:pt x="1962" y="432"/>
                  </a:lnTo>
                  <a:lnTo>
                    <a:pt x="1968" y="432"/>
                  </a:lnTo>
                  <a:lnTo>
                    <a:pt x="1968" y="438"/>
                  </a:lnTo>
                  <a:lnTo>
                    <a:pt x="1968" y="444"/>
                  </a:lnTo>
                  <a:lnTo>
                    <a:pt x="1974" y="444"/>
                  </a:lnTo>
                  <a:lnTo>
                    <a:pt x="1974" y="450"/>
                  </a:lnTo>
                  <a:lnTo>
                    <a:pt x="1974" y="456"/>
                  </a:lnTo>
                  <a:lnTo>
                    <a:pt x="1980" y="456"/>
                  </a:lnTo>
                  <a:lnTo>
                    <a:pt x="1980" y="462"/>
                  </a:lnTo>
                  <a:lnTo>
                    <a:pt x="1980" y="468"/>
                  </a:lnTo>
                  <a:lnTo>
                    <a:pt x="1986" y="468"/>
                  </a:lnTo>
                  <a:lnTo>
                    <a:pt x="1986" y="474"/>
                  </a:lnTo>
                  <a:lnTo>
                    <a:pt x="1986" y="480"/>
                  </a:lnTo>
                  <a:lnTo>
                    <a:pt x="1992" y="480"/>
                  </a:lnTo>
                  <a:lnTo>
                    <a:pt x="1992" y="486"/>
                  </a:lnTo>
                  <a:lnTo>
                    <a:pt x="1992" y="492"/>
                  </a:lnTo>
                  <a:lnTo>
                    <a:pt x="1998" y="498"/>
                  </a:lnTo>
                  <a:lnTo>
                    <a:pt x="1998" y="504"/>
                  </a:lnTo>
                  <a:lnTo>
                    <a:pt x="2004" y="504"/>
                  </a:lnTo>
                  <a:lnTo>
                    <a:pt x="2004" y="510"/>
                  </a:lnTo>
                  <a:lnTo>
                    <a:pt x="2004" y="516"/>
                  </a:lnTo>
                  <a:lnTo>
                    <a:pt x="2010" y="516"/>
                  </a:lnTo>
                  <a:lnTo>
                    <a:pt x="2010" y="522"/>
                  </a:lnTo>
                  <a:lnTo>
                    <a:pt x="2010" y="528"/>
                  </a:lnTo>
                  <a:lnTo>
                    <a:pt x="2016" y="528"/>
                  </a:lnTo>
                  <a:lnTo>
                    <a:pt x="2016" y="534"/>
                  </a:lnTo>
                  <a:lnTo>
                    <a:pt x="2016" y="540"/>
                  </a:lnTo>
                  <a:lnTo>
                    <a:pt x="2022" y="540"/>
                  </a:lnTo>
                  <a:lnTo>
                    <a:pt x="2022" y="546"/>
                  </a:lnTo>
                  <a:lnTo>
                    <a:pt x="2022" y="552"/>
                  </a:lnTo>
                  <a:lnTo>
                    <a:pt x="2028" y="552"/>
                  </a:lnTo>
                  <a:lnTo>
                    <a:pt x="2028" y="558"/>
                  </a:lnTo>
                  <a:lnTo>
                    <a:pt x="2028" y="564"/>
                  </a:lnTo>
                  <a:lnTo>
                    <a:pt x="2034" y="564"/>
                  </a:lnTo>
                  <a:lnTo>
                    <a:pt x="2034" y="570"/>
                  </a:lnTo>
                  <a:lnTo>
                    <a:pt x="2034" y="576"/>
                  </a:lnTo>
                  <a:lnTo>
                    <a:pt x="2040" y="576"/>
                  </a:lnTo>
                  <a:lnTo>
                    <a:pt x="2040" y="582"/>
                  </a:lnTo>
                  <a:lnTo>
                    <a:pt x="2040" y="588"/>
                  </a:lnTo>
                  <a:lnTo>
                    <a:pt x="2046" y="588"/>
                  </a:lnTo>
                  <a:lnTo>
                    <a:pt x="2046" y="594"/>
                  </a:lnTo>
                  <a:lnTo>
                    <a:pt x="2046" y="600"/>
                  </a:lnTo>
                  <a:lnTo>
                    <a:pt x="2052" y="600"/>
                  </a:lnTo>
                  <a:lnTo>
                    <a:pt x="2052" y="606"/>
                  </a:lnTo>
                  <a:lnTo>
                    <a:pt x="2052" y="612"/>
                  </a:lnTo>
                  <a:lnTo>
                    <a:pt x="2058" y="612"/>
                  </a:lnTo>
                  <a:lnTo>
                    <a:pt x="2058" y="618"/>
                  </a:lnTo>
                  <a:lnTo>
                    <a:pt x="2058" y="624"/>
                  </a:lnTo>
                  <a:lnTo>
                    <a:pt x="2064" y="624"/>
                  </a:lnTo>
                  <a:lnTo>
                    <a:pt x="2064" y="630"/>
                  </a:lnTo>
                  <a:lnTo>
                    <a:pt x="2064" y="636"/>
                  </a:lnTo>
                  <a:lnTo>
                    <a:pt x="2070" y="636"/>
                  </a:lnTo>
                  <a:lnTo>
                    <a:pt x="2070" y="642"/>
                  </a:lnTo>
                  <a:lnTo>
                    <a:pt x="2076" y="648"/>
                  </a:lnTo>
                  <a:lnTo>
                    <a:pt x="2076" y="654"/>
                  </a:lnTo>
                  <a:lnTo>
                    <a:pt x="2082" y="660"/>
                  </a:lnTo>
                  <a:lnTo>
                    <a:pt x="2082" y="666"/>
                  </a:lnTo>
                  <a:lnTo>
                    <a:pt x="2088" y="666"/>
                  </a:lnTo>
                  <a:lnTo>
                    <a:pt x="2088" y="672"/>
                  </a:lnTo>
                  <a:lnTo>
                    <a:pt x="2088" y="678"/>
                  </a:lnTo>
                  <a:lnTo>
                    <a:pt x="2094" y="678"/>
                  </a:lnTo>
                  <a:lnTo>
                    <a:pt x="2094" y="684"/>
                  </a:lnTo>
                  <a:lnTo>
                    <a:pt x="2094" y="690"/>
                  </a:lnTo>
                  <a:lnTo>
                    <a:pt x="2100" y="690"/>
                  </a:lnTo>
                  <a:lnTo>
                    <a:pt x="2100" y="696"/>
                  </a:lnTo>
                  <a:lnTo>
                    <a:pt x="2100" y="702"/>
                  </a:lnTo>
                  <a:lnTo>
                    <a:pt x="2106" y="702"/>
                  </a:lnTo>
                  <a:lnTo>
                    <a:pt x="2106" y="708"/>
                  </a:lnTo>
                  <a:lnTo>
                    <a:pt x="2112" y="714"/>
                  </a:lnTo>
                  <a:lnTo>
                    <a:pt x="2112" y="720"/>
                  </a:lnTo>
                  <a:lnTo>
                    <a:pt x="2118" y="720"/>
                  </a:lnTo>
                  <a:lnTo>
                    <a:pt x="2118" y="726"/>
                  </a:lnTo>
                  <a:lnTo>
                    <a:pt x="2118" y="732"/>
                  </a:lnTo>
                  <a:lnTo>
                    <a:pt x="2124" y="732"/>
                  </a:lnTo>
                  <a:lnTo>
                    <a:pt x="2124" y="738"/>
                  </a:lnTo>
                  <a:lnTo>
                    <a:pt x="2124" y="744"/>
                  </a:lnTo>
                  <a:lnTo>
                    <a:pt x="2130" y="744"/>
                  </a:lnTo>
                  <a:lnTo>
                    <a:pt x="2130" y="750"/>
                  </a:lnTo>
                  <a:lnTo>
                    <a:pt x="2136" y="756"/>
                  </a:lnTo>
                  <a:lnTo>
                    <a:pt x="2136" y="762"/>
                  </a:lnTo>
                  <a:lnTo>
                    <a:pt x="2142" y="762"/>
                  </a:lnTo>
                  <a:lnTo>
                    <a:pt x="2142" y="768"/>
                  </a:lnTo>
                  <a:lnTo>
                    <a:pt x="2142" y="774"/>
                  </a:lnTo>
                  <a:lnTo>
                    <a:pt x="2148" y="774"/>
                  </a:lnTo>
                  <a:lnTo>
                    <a:pt x="2148" y="780"/>
                  </a:lnTo>
                  <a:lnTo>
                    <a:pt x="2148" y="786"/>
                  </a:lnTo>
                  <a:lnTo>
                    <a:pt x="2154" y="786"/>
                  </a:lnTo>
                  <a:lnTo>
                    <a:pt x="2154" y="792"/>
                  </a:lnTo>
                  <a:lnTo>
                    <a:pt x="2160" y="798"/>
                  </a:lnTo>
                  <a:lnTo>
                    <a:pt x="2160" y="804"/>
                  </a:lnTo>
                  <a:lnTo>
                    <a:pt x="2166" y="804"/>
                  </a:lnTo>
                  <a:lnTo>
                    <a:pt x="2166" y="810"/>
                  </a:lnTo>
                  <a:lnTo>
                    <a:pt x="2166" y="816"/>
                  </a:lnTo>
                  <a:lnTo>
                    <a:pt x="2172" y="816"/>
                  </a:lnTo>
                  <a:lnTo>
                    <a:pt x="2172" y="822"/>
                  </a:lnTo>
                  <a:lnTo>
                    <a:pt x="2178" y="828"/>
                  </a:lnTo>
                  <a:lnTo>
                    <a:pt x="2178" y="834"/>
                  </a:lnTo>
                  <a:lnTo>
                    <a:pt x="2184" y="834"/>
                  </a:lnTo>
                  <a:lnTo>
                    <a:pt x="2184" y="840"/>
                  </a:lnTo>
                  <a:lnTo>
                    <a:pt x="2184" y="846"/>
                  </a:lnTo>
                  <a:lnTo>
                    <a:pt x="2190" y="846"/>
                  </a:lnTo>
                  <a:lnTo>
                    <a:pt x="2190" y="852"/>
                  </a:lnTo>
                  <a:lnTo>
                    <a:pt x="2196" y="852"/>
                  </a:lnTo>
                  <a:lnTo>
                    <a:pt x="2196" y="858"/>
                  </a:lnTo>
                  <a:lnTo>
                    <a:pt x="2196" y="864"/>
                  </a:lnTo>
                  <a:lnTo>
                    <a:pt x="2202" y="864"/>
                  </a:lnTo>
                  <a:lnTo>
                    <a:pt x="2202" y="870"/>
                  </a:lnTo>
                  <a:lnTo>
                    <a:pt x="2202" y="876"/>
                  </a:lnTo>
                  <a:lnTo>
                    <a:pt x="2208" y="876"/>
                  </a:lnTo>
                  <a:lnTo>
                    <a:pt x="2208" y="882"/>
                  </a:lnTo>
                  <a:lnTo>
                    <a:pt x="2214" y="882"/>
                  </a:lnTo>
                  <a:lnTo>
                    <a:pt x="2214" y="888"/>
                  </a:lnTo>
                  <a:lnTo>
                    <a:pt x="2214" y="894"/>
                  </a:lnTo>
                  <a:lnTo>
                    <a:pt x="2220" y="894"/>
                  </a:lnTo>
                  <a:lnTo>
                    <a:pt x="2220" y="900"/>
                  </a:lnTo>
                  <a:lnTo>
                    <a:pt x="2226" y="900"/>
                  </a:lnTo>
                  <a:lnTo>
                    <a:pt x="2226" y="906"/>
                  </a:lnTo>
                  <a:lnTo>
                    <a:pt x="2226" y="912"/>
                  </a:lnTo>
                  <a:lnTo>
                    <a:pt x="2232" y="912"/>
                  </a:lnTo>
                  <a:lnTo>
                    <a:pt x="2232" y="918"/>
                  </a:lnTo>
                  <a:lnTo>
                    <a:pt x="2238" y="924"/>
                  </a:lnTo>
                  <a:lnTo>
                    <a:pt x="2238" y="930"/>
                  </a:lnTo>
                  <a:lnTo>
                    <a:pt x="2244" y="930"/>
                  </a:lnTo>
                  <a:lnTo>
                    <a:pt x="2244" y="936"/>
                  </a:lnTo>
                  <a:lnTo>
                    <a:pt x="2250" y="942"/>
                  </a:lnTo>
                  <a:lnTo>
                    <a:pt x="2250" y="948"/>
                  </a:lnTo>
                  <a:lnTo>
                    <a:pt x="2256" y="948"/>
                  </a:lnTo>
                  <a:lnTo>
                    <a:pt x="2256" y="954"/>
                  </a:lnTo>
                  <a:lnTo>
                    <a:pt x="2262" y="954"/>
                  </a:lnTo>
                  <a:lnTo>
                    <a:pt x="2262" y="960"/>
                  </a:lnTo>
                  <a:lnTo>
                    <a:pt x="2268" y="960"/>
                  </a:lnTo>
                  <a:lnTo>
                    <a:pt x="2268" y="966"/>
                  </a:lnTo>
                  <a:lnTo>
                    <a:pt x="2274" y="966"/>
                  </a:lnTo>
                  <a:lnTo>
                    <a:pt x="2274" y="972"/>
                  </a:lnTo>
                  <a:lnTo>
                    <a:pt x="2280" y="972"/>
                  </a:lnTo>
                  <a:lnTo>
                    <a:pt x="2280" y="978"/>
                  </a:lnTo>
                  <a:lnTo>
                    <a:pt x="2286" y="978"/>
                  </a:lnTo>
                  <a:lnTo>
                    <a:pt x="2286" y="984"/>
                  </a:lnTo>
                  <a:lnTo>
                    <a:pt x="2292" y="984"/>
                  </a:lnTo>
                  <a:lnTo>
                    <a:pt x="2298" y="984"/>
                  </a:lnTo>
                  <a:lnTo>
                    <a:pt x="2298" y="990"/>
                  </a:lnTo>
                  <a:lnTo>
                    <a:pt x="2304" y="990"/>
                  </a:lnTo>
                  <a:lnTo>
                    <a:pt x="2310" y="996"/>
                  </a:lnTo>
                  <a:lnTo>
                    <a:pt x="2316" y="996"/>
                  </a:lnTo>
                  <a:lnTo>
                    <a:pt x="2322" y="1002"/>
                  </a:lnTo>
                  <a:lnTo>
                    <a:pt x="2328" y="1002"/>
                  </a:lnTo>
                  <a:lnTo>
                    <a:pt x="2328" y="1008"/>
                  </a:lnTo>
                  <a:lnTo>
                    <a:pt x="2334" y="1008"/>
                  </a:lnTo>
                  <a:lnTo>
                    <a:pt x="2340" y="1008"/>
                  </a:lnTo>
                  <a:lnTo>
                    <a:pt x="2346" y="1014"/>
                  </a:lnTo>
                  <a:lnTo>
                    <a:pt x="2352" y="1014"/>
                  </a:lnTo>
                  <a:lnTo>
                    <a:pt x="2358" y="1020"/>
                  </a:lnTo>
                  <a:lnTo>
                    <a:pt x="2364" y="1020"/>
                  </a:lnTo>
                  <a:lnTo>
                    <a:pt x="2370" y="1020"/>
                  </a:lnTo>
                  <a:lnTo>
                    <a:pt x="2370" y="1026"/>
                  </a:lnTo>
                  <a:lnTo>
                    <a:pt x="2376" y="1026"/>
                  </a:lnTo>
                  <a:lnTo>
                    <a:pt x="2382" y="1026"/>
                  </a:lnTo>
                  <a:lnTo>
                    <a:pt x="2382" y="1032"/>
                  </a:lnTo>
                  <a:lnTo>
                    <a:pt x="2388" y="1032"/>
                  </a:lnTo>
                  <a:lnTo>
                    <a:pt x="2394" y="1032"/>
                  </a:lnTo>
                  <a:lnTo>
                    <a:pt x="2394" y="1038"/>
                  </a:lnTo>
                  <a:lnTo>
                    <a:pt x="2400" y="1038"/>
                  </a:lnTo>
                  <a:lnTo>
                    <a:pt x="2406" y="1038"/>
                  </a:lnTo>
                  <a:lnTo>
                    <a:pt x="2406" y="1044"/>
                  </a:lnTo>
                  <a:lnTo>
                    <a:pt x="2412" y="1044"/>
                  </a:lnTo>
                  <a:lnTo>
                    <a:pt x="2418" y="1044"/>
                  </a:lnTo>
                  <a:lnTo>
                    <a:pt x="2418" y="1050"/>
                  </a:lnTo>
                  <a:lnTo>
                    <a:pt x="2424" y="1050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09" name="Rectangle 271"/>
            <p:cNvSpPr>
              <a:spLocks noChangeArrowheads="1"/>
            </p:cNvSpPr>
            <p:nvPr/>
          </p:nvSpPr>
          <p:spPr bwMode="auto">
            <a:xfrm>
              <a:off x="3685" y="3381"/>
              <a:ext cx="33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FF00"/>
                  </a:solidFill>
                  <a:latin typeface="Arial" charset="0"/>
                </a:rPr>
                <a:t>BETA_Y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10" name="Freeform 272"/>
            <p:cNvSpPr>
              <a:spLocks/>
            </p:cNvSpPr>
            <p:nvPr/>
          </p:nvSpPr>
          <p:spPr bwMode="auto">
            <a:xfrm>
              <a:off x="3037" y="2211"/>
              <a:ext cx="2424" cy="0"/>
            </a:xfrm>
            <a:custGeom>
              <a:avLst/>
              <a:gdLst>
                <a:gd name="T0" fmla="*/ 36 w 2424"/>
                <a:gd name="T1" fmla="*/ 72 w 2424"/>
                <a:gd name="T2" fmla="*/ 114 w 2424"/>
                <a:gd name="T3" fmla="*/ 150 w 2424"/>
                <a:gd name="T4" fmla="*/ 186 w 2424"/>
                <a:gd name="T5" fmla="*/ 228 w 2424"/>
                <a:gd name="T6" fmla="*/ 264 w 2424"/>
                <a:gd name="T7" fmla="*/ 306 w 2424"/>
                <a:gd name="T8" fmla="*/ 342 w 2424"/>
                <a:gd name="T9" fmla="*/ 378 w 2424"/>
                <a:gd name="T10" fmla="*/ 420 w 2424"/>
                <a:gd name="T11" fmla="*/ 456 w 2424"/>
                <a:gd name="T12" fmla="*/ 492 w 2424"/>
                <a:gd name="T13" fmla="*/ 534 w 2424"/>
                <a:gd name="T14" fmla="*/ 570 w 2424"/>
                <a:gd name="T15" fmla="*/ 612 w 2424"/>
                <a:gd name="T16" fmla="*/ 648 w 2424"/>
                <a:gd name="T17" fmla="*/ 684 w 2424"/>
                <a:gd name="T18" fmla="*/ 726 w 2424"/>
                <a:gd name="T19" fmla="*/ 762 w 2424"/>
                <a:gd name="T20" fmla="*/ 804 w 2424"/>
                <a:gd name="T21" fmla="*/ 840 w 2424"/>
                <a:gd name="T22" fmla="*/ 876 w 2424"/>
                <a:gd name="T23" fmla="*/ 918 w 2424"/>
                <a:gd name="T24" fmla="*/ 954 w 2424"/>
                <a:gd name="T25" fmla="*/ 990 w 2424"/>
                <a:gd name="T26" fmla="*/ 1032 w 2424"/>
                <a:gd name="T27" fmla="*/ 1068 w 2424"/>
                <a:gd name="T28" fmla="*/ 1110 w 2424"/>
                <a:gd name="T29" fmla="*/ 1146 w 2424"/>
                <a:gd name="T30" fmla="*/ 1182 w 2424"/>
                <a:gd name="T31" fmla="*/ 1224 w 2424"/>
                <a:gd name="T32" fmla="*/ 1260 w 2424"/>
                <a:gd name="T33" fmla="*/ 1302 w 2424"/>
                <a:gd name="T34" fmla="*/ 1338 w 2424"/>
                <a:gd name="T35" fmla="*/ 1374 w 2424"/>
                <a:gd name="T36" fmla="*/ 1416 w 2424"/>
                <a:gd name="T37" fmla="*/ 1452 w 2424"/>
                <a:gd name="T38" fmla="*/ 1488 w 2424"/>
                <a:gd name="T39" fmla="*/ 1530 w 2424"/>
                <a:gd name="T40" fmla="*/ 1566 w 2424"/>
                <a:gd name="T41" fmla="*/ 1608 w 2424"/>
                <a:gd name="T42" fmla="*/ 1644 w 2424"/>
                <a:gd name="T43" fmla="*/ 1680 w 2424"/>
                <a:gd name="T44" fmla="*/ 1722 w 2424"/>
                <a:gd name="T45" fmla="*/ 1758 w 2424"/>
                <a:gd name="T46" fmla="*/ 1800 w 2424"/>
                <a:gd name="T47" fmla="*/ 1836 w 2424"/>
                <a:gd name="T48" fmla="*/ 1872 w 2424"/>
                <a:gd name="T49" fmla="*/ 1914 w 2424"/>
                <a:gd name="T50" fmla="*/ 1950 w 2424"/>
                <a:gd name="T51" fmla="*/ 1986 w 2424"/>
                <a:gd name="T52" fmla="*/ 2028 w 2424"/>
                <a:gd name="T53" fmla="*/ 2064 w 2424"/>
                <a:gd name="T54" fmla="*/ 2106 w 2424"/>
                <a:gd name="T55" fmla="*/ 2142 w 2424"/>
                <a:gd name="T56" fmla="*/ 2178 w 2424"/>
                <a:gd name="T57" fmla="*/ 2220 w 2424"/>
                <a:gd name="T58" fmla="*/ 2256 w 2424"/>
                <a:gd name="T59" fmla="*/ 2298 w 2424"/>
                <a:gd name="T60" fmla="*/ 2334 w 2424"/>
                <a:gd name="T61" fmla="*/ 2370 w 2424"/>
                <a:gd name="T62" fmla="*/ 2412 w 2424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24"/>
                <a:gd name="T127" fmla="*/ 2424 w 2424"/>
              </a:gdLst>
              <a:ahLst/>
              <a:cxnLst>
                <a:cxn ang="T63">
                  <a:pos x="T0" y="0"/>
                </a:cxn>
                <a:cxn ang="T64">
                  <a:pos x="T1" y="0"/>
                </a:cxn>
                <a:cxn ang="T65">
                  <a:pos x="T2" y="0"/>
                </a:cxn>
                <a:cxn ang="T66">
                  <a:pos x="T3" y="0"/>
                </a:cxn>
                <a:cxn ang="T67">
                  <a:pos x="T4" y="0"/>
                </a:cxn>
                <a:cxn ang="T68">
                  <a:pos x="T5" y="0"/>
                </a:cxn>
                <a:cxn ang="T69">
                  <a:pos x="T6" y="0"/>
                </a:cxn>
                <a:cxn ang="T70">
                  <a:pos x="T7" y="0"/>
                </a:cxn>
                <a:cxn ang="T71">
                  <a:pos x="T8" y="0"/>
                </a:cxn>
                <a:cxn ang="T72">
                  <a:pos x="T9" y="0"/>
                </a:cxn>
                <a:cxn ang="T73">
                  <a:pos x="T10" y="0"/>
                </a:cxn>
                <a:cxn ang="T74">
                  <a:pos x="T11" y="0"/>
                </a:cxn>
                <a:cxn ang="T75">
                  <a:pos x="T12" y="0"/>
                </a:cxn>
                <a:cxn ang="T76">
                  <a:pos x="T13" y="0"/>
                </a:cxn>
                <a:cxn ang="T77">
                  <a:pos x="T14" y="0"/>
                </a:cxn>
                <a:cxn ang="T78">
                  <a:pos x="T15" y="0"/>
                </a:cxn>
                <a:cxn ang="T79">
                  <a:pos x="T16" y="0"/>
                </a:cxn>
                <a:cxn ang="T80">
                  <a:pos x="T17" y="0"/>
                </a:cxn>
                <a:cxn ang="T81">
                  <a:pos x="T18" y="0"/>
                </a:cxn>
                <a:cxn ang="T82">
                  <a:pos x="T19" y="0"/>
                </a:cxn>
                <a:cxn ang="T83">
                  <a:pos x="T20" y="0"/>
                </a:cxn>
                <a:cxn ang="T84">
                  <a:pos x="T21" y="0"/>
                </a:cxn>
                <a:cxn ang="T85">
                  <a:pos x="T22" y="0"/>
                </a:cxn>
                <a:cxn ang="T86">
                  <a:pos x="T23" y="0"/>
                </a:cxn>
                <a:cxn ang="T87">
                  <a:pos x="T24" y="0"/>
                </a:cxn>
                <a:cxn ang="T88">
                  <a:pos x="T25" y="0"/>
                </a:cxn>
                <a:cxn ang="T89">
                  <a:pos x="T26" y="0"/>
                </a:cxn>
                <a:cxn ang="T90">
                  <a:pos x="T27" y="0"/>
                </a:cxn>
                <a:cxn ang="T91">
                  <a:pos x="T28" y="0"/>
                </a:cxn>
                <a:cxn ang="T92">
                  <a:pos x="T29" y="0"/>
                </a:cxn>
                <a:cxn ang="T93">
                  <a:pos x="T30" y="0"/>
                </a:cxn>
                <a:cxn ang="T94">
                  <a:pos x="T31" y="0"/>
                </a:cxn>
                <a:cxn ang="T95">
                  <a:pos x="T32" y="0"/>
                </a:cxn>
                <a:cxn ang="T96">
                  <a:pos x="T33" y="0"/>
                </a:cxn>
                <a:cxn ang="T97">
                  <a:pos x="T34" y="0"/>
                </a:cxn>
                <a:cxn ang="T98">
                  <a:pos x="T35" y="0"/>
                </a:cxn>
                <a:cxn ang="T99">
                  <a:pos x="T36" y="0"/>
                </a:cxn>
                <a:cxn ang="T100">
                  <a:pos x="T37" y="0"/>
                </a:cxn>
                <a:cxn ang="T101">
                  <a:pos x="T38" y="0"/>
                </a:cxn>
                <a:cxn ang="T102">
                  <a:pos x="T39" y="0"/>
                </a:cxn>
                <a:cxn ang="T103">
                  <a:pos x="T40" y="0"/>
                </a:cxn>
                <a:cxn ang="T104">
                  <a:pos x="T41" y="0"/>
                </a:cxn>
                <a:cxn ang="T105">
                  <a:pos x="T42" y="0"/>
                </a:cxn>
                <a:cxn ang="T106">
                  <a:pos x="T43" y="0"/>
                </a:cxn>
                <a:cxn ang="T107">
                  <a:pos x="T44" y="0"/>
                </a:cxn>
                <a:cxn ang="T108">
                  <a:pos x="T45" y="0"/>
                </a:cxn>
                <a:cxn ang="T109">
                  <a:pos x="T46" y="0"/>
                </a:cxn>
                <a:cxn ang="T110">
                  <a:pos x="T47" y="0"/>
                </a:cxn>
                <a:cxn ang="T111">
                  <a:pos x="T48" y="0"/>
                </a:cxn>
                <a:cxn ang="T112">
                  <a:pos x="T49" y="0"/>
                </a:cxn>
                <a:cxn ang="T113">
                  <a:pos x="T50" y="0"/>
                </a:cxn>
                <a:cxn ang="T114">
                  <a:pos x="T51" y="0"/>
                </a:cxn>
                <a:cxn ang="T115">
                  <a:pos x="T52" y="0"/>
                </a:cxn>
                <a:cxn ang="T116">
                  <a:pos x="T53" y="0"/>
                </a:cxn>
                <a:cxn ang="T117">
                  <a:pos x="T54" y="0"/>
                </a:cxn>
                <a:cxn ang="T118">
                  <a:pos x="T55" y="0"/>
                </a:cxn>
                <a:cxn ang="T119">
                  <a:pos x="T56" y="0"/>
                </a:cxn>
                <a:cxn ang="T120">
                  <a:pos x="T57" y="0"/>
                </a:cxn>
                <a:cxn ang="T121">
                  <a:pos x="T58" y="0"/>
                </a:cxn>
                <a:cxn ang="T122">
                  <a:pos x="T59" y="0"/>
                </a:cxn>
                <a:cxn ang="T123">
                  <a:pos x="T60" y="0"/>
                </a:cxn>
                <a:cxn ang="T124">
                  <a:pos x="T61" y="0"/>
                </a:cxn>
                <a:cxn ang="T125">
                  <a:pos x="T62" y="0"/>
                </a:cxn>
              </a:cxnLst>
              <a:rect l="T126" t="0" r="T127" b="0"/>
              <a:pathLst>
                <a:path w="2424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4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8" y="0"/>
                  </a:lnTo>
                  <a:lnTo>
                    <a:pt x="594" y="0"/>
                  </a:lnTo>
                  <a:lnTo>
                    <a:pt x="600" y="0"/>
                  </a:lnTo>
                  <a:lnTo>
                    <a:pt x="606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72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4" y="0"/>
                  </a:lnTo>
                  <a:lnTo>
                    <a:pt x="780" y="0"/>
                  </a:lnTo>
                  <a:lnTo>
                    <a:pt x="786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0" y="0"/>
                  </a:lnTo>
                  <a:lnTo>
                    <a:pt x="816" y="0"/>
                  </a:lnTo>
                  <a:lnTo>
                    <a:pt x="822" y="0"/>
                  </a:lnTo>
                  <a:lnTo>
                    <a:pt x="828" y="0"/>
                  </a:lnTo>
                  <a:lnTo>
                    <a:pt x="834" y="0"/>
                  </a:lnTo>
                  <a:lnTo>
                    <a:pt x="840" y="0"/>
                  </a:lnTo>
                  <a:lnTo>
                    <a:pt x="846" y="0"/>
                  </a:lnTo>
                  <a:lnTo>
                    <a:pt x="852" y="0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70" y="0"/>
                  </a:lnTo>
                  <a:lnTo>
                    <a:pt x="876" y="0"/>
                  </a:lnTo>
                  <a:lnTo>
                    <a:pt x="882" y="0"/>
                  </a:lnTo>
                  <a:lnTo>
                    <a:pt x="888" y="0"/>
                  </a:lnTo>
                  <a:lnTo>
                    <a:pt x="894" y="0"/>
                  </a:lnTo>
                  <a:lnTo>
                    <a:pt x="900" y="0"/>
                  </a:lnTo>
                  <a:lnTo>
                    <a:pt x="906" y="0"/>
                  </a:lnTo>
                  <a:lnTo>
                    <a:pt x="912" y="0"/>
                  </a:lnTo>
                  <a:lnTo>
                    <a:pt x="918" y="0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42" y="0"/>
                  </a:lnTo>
                  <a:lnTo>
                    <a:pt x="948" y="0"/>
                  </a:lnTo>
                  <a:lnTo>
                    <a:pt x="954" y="0"/>
                  </a:lnTo>
                  <a:lnTo>
                    <a:pt x="960" y="0"/>
                  </a:lnTo>
                  <a:lnTo>
                    <a:pt x="966" y="0"/>
                  </a:lnTo>
                  <a:lnTo>
                    <a:pt x="972" y="0"/>
                  </a:lnTo>
                  <a:lnTo>
                    <a:pt x="978" y="0"/>
                  </a:lnTo>
                  <a:lnTo>
                    <a:pt x="984" y="0"/>
                  </a:lnTo>
                  <a:lnTo>
                    <a:pt x="990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8" y="0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8" y="0"/>
                  </a:lnTo>
                  <a:lnTo>
                    <a:pt x="1044" y="0"/>
                  </a:lnTo>
                  <a:lnTo>
                    <a:pt x="1050" y="0"/>
                  </a:lnTo>
                  <a:lnTo>
                    <a:pt x="1056" y="0"/>
                  </a:lnTo>
                  <a:lnTo>
                    <a:pt x="1062" y="0"/>
                  </a:lnTo>
                  <a:lnTo>
                    <a:pt x="1068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92" y="0"/>
                  </a:lnTo>
                  <a:lnTo>
                    <a:pt x="1098" y="0"/>
                  </a:lnTo>
                  <a:lnTo>
                    <a:pt x="1104" y="0"/>
                  </a:lnTo>
                  <a:lnTo>
                    <a:pt x="1110" y="0"/>
                  </a:lnTo>
                  <a:lnTo>
                    <a:pt x="1116" y="0"/>
                  </a:lnTo>
                  <a:lnTo>
                    <a:pt x="1122" y="0"/>
                  </a:lnTo>
                  <a:lnTo>
                    <a:pt x="1128" y="0"/>
                  </a:lnTo>
                  <a:lnTo>
                    <a:pt x="1134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8" y="0"/>
                  </a:lnTo>
                  <a:lnTo>
                    <a:pt x="1164" y="0"/>
                  </a:lnTo>
                  <a:lnTo>
                    <a:pt x="1170" y="0"/>
                  </a:lnTo>
                  <a:lnTo>
                    <a:pt x="1176" y="0"/>
                  </a:lnTo>
                  <a:lnTo>
                    <a:pt x="1182" y="0"/>
                  </a:lnTo>
                  <a:lnTo>
                    <a:pt x="1188" y="0"/>
                  </a:lnTo>
                  <a:lnTo>
                    <a:pt x="1194" y="0"/>
                  </a:lnTo>
                  <a:lnTo>
                    <a:pt x="1200" y="0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0"/>
                  </a:lnTo>
                  <a:lnTo>
                    <a:pt x="1224" y="0"/>
                  </a:lnTo>
                  <a:lnTo>
                    <a:pt x="1230" y="0"/>
                  </a:lnTo>
                  <a:lnTo>
                    <a:pt x="1236" y="0"/>
                  </a:lnTo>
                  <a:lnTo>
                    <a:pt x="1242" y="0"/>
                  </a:lnTo>
                  <a:lnTo>
                    <a:pt x="1248" y="0"/>
                  </a:lnTo>
                  <a:lnTo>
                    <a:pt x="1254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0"/>
                  </a:lnTo>
                  <a:lnTo>
                    <a:pt x="1392" y="0"/>
                  </a:lnTo>
                  <a:lnTo>
                    <a:pt x="1398" y="0"/>
                  </a:lnTo>
                  <a:lnTo>
                    <a:pt x="1404" y="0"/>
                  </a:lnTo>
                  <a:lnTo>
                    <a:pt x="1410" y="0"/>
                  </a:lnTo>
                  <a:lnTo>
                    <a:pt x="1416" y="0"/>
                  </a:lnTo>
                  <a:lnTo>
                    <a:pt x="1422" y="0"/>
                  </a:lnTo>
                  <a:lnTo>
                    <a:pt x="1428" y="0"/>
                  </a:lnTo>
                  <a:lnTo>
                    <a:pt x="1434" y="0"/>
                  </a:lnTo>
                  <a:lnTo>
                    <a:pt x="1440" y="0"/>
                  </a:lnTo>
                  <a:lnTo>
                    <a:pt x="1446" y="0"/>
                  </a:lnTo>
                  <a:lnTo>
                    <a:pt x="1452" y="0"/>
                  </a:lnTo>
                  <a:lnTo>
                    <a:pt x="1458" y="0"/>
                  </a:lnTo>
                  <a:lnTo>
                    <a:pt x="1464" y="0"/>
                  </a:lnTo>
                  <a:lnTo>
                    <a:pt x="1470" y="0"/>
                  </a:lnTo>
                  <a:lnTo>
                    <a:pt x="1476" y="0"/>
                  </a:lnTo>
                  <a:lnTo>
                    <a:pt x="1482" y="0"/>
                  </a:lnTo>
                  <a:lnTo>
                    <a:pt x="1488" y="0"/>
                  </a:lnTo>
                  <a:lnTo>
                    <a:pt x="1494" y="0"/>
                  </a:lnTo>
                  <a:lnTo>
                    <a:pt x="1500" y="0"/>
                  </a:lnTo>
                  <a:lnTo>
                    <a:pt x="1506" y="0"/>
                  </a:lnTo>
                  <a:lnTo>
                    <a:pt x="1512" y="0"/>
                  </a:lnTo>
                  <a:lnTo>
                    <a:pt x="1518" y="0"/>
                  </a:lnTo>
                  <a:lnTo>
                    <a:pt x="1524" y="0"/>
                  </a:lnTo>
                  <a:lnTo>
                    <a:pt x="1530" y="0"/>
                  </a:lnTo>
                  <a:lnTo>
                    <a:pt x="1536" y="0"/>
                  </a:lnTo>
                  <a:lnTo>
                    <a:pt x="1542" y="0"/>
                  </a:lnTo>
                  <a:lnTo>
                    <a:pt x="1548" y="0"/>
                  </a:lnTo>
                  <a:lnTo>
                    <a:pt x="1554" y="0"/>
                  </a:lnTo>
                  <a:lnTo>
                    <a:pt x="1560" y="0"/>
                  </a:lnTo>
                  <a:lnTo>
                    <a:pt x="1566" y="0"/>
                  </a:lnTo>
                  <a:lnTo>
                    <a:pt x="1572" y="0"/>
                  </a:lnTo>
                  <a:lnTo>
                    <a:pt x="1578" y="0"/>
                  </a:lnTo>
                  <a:lnTo>
                    <a:pt x="1584" y="0"/>
                  </a:lnTo>
                  <a:lnTo>
                    <a:pt x="1590" y="0"/>
                  </a:lnTo>
                  <a:lnTo>
                    <a:pt x="1596" y="0"/>
                  </a:lnTo>
                  <a:lnTo>
                    <a:pt x="1602" y="0"/>
                  </a:lnTo>
                  <a:lnTo>
                    <a:pt x="1608" y="0"/>
                  </a:lnTo>
                  <a:lnTo>
                    <a:pt x="1614" y="0"/>
                  </a:lnTo>
                  <a:lnTo>
                    <a:pt x="1620" y="0"/>
                  </a:lnTo>
                  <a:lnTo>
                    <a:pt x="1626" y="0"/>
                  </a:lnTo>
                  <a:lnTo>
                    <a:pt x="1632" y="0"/>
                  </a:lnTo>
                  <a:lnTo>
                    <a:pt x="1638" y="0"/>
                  </a:lnTo>
                  <a:lnTo>
                    <a:pt x="1644" y="0"/>
                  </a:lnTo>
                  <a:lnTo>
                    <a:pt x="1650" y="0"/>
                  </a:lnTo>
                  <a:lnTo>
                    <a:pt x="1656" y="0"/>
                  </a:lnTo>
                  <a:lnTo>
                    <a:pt x="1662" y="0"/>
                  </a:lnTo>
                  <a:lnTo>
                    <a:pt x="1668" y="0"/>
                  </a:lnTo>
                  <a:lnTo>
                    <a:pt x="1674" y="0"/>
                  </a:lnTo>
                  <a:lnTo>
                    <a:pt x="1680" y="0"/>
                  </a:lnTo>
                  <a:lnTo>
                    <a:pt x="1686" y="0"/>
                  </a:lnTo>
                  <a:lnTo>
                    <a:pt x="1692" y="0"/>
                  </a:lnTo>
                  <a:lnTo>
                    <a:pt x="1698" y="0"/>
                  </a:lnTo>
                  <a:lnTo>
                    <a:pt x="1704" y="0"/>
                  </a:lnTo>
                  <a:lnTo>
                    <a:pt x="1710" y="0"/>
                  </a:lnTo>
                  <a:lnTo>
                    <a:pt x="1716" y="0"/>
                  </a:lnTo>
                  <a:lnTo>
                    <a:pt x="1722" y="0"/>
                  </a:lnTo>
                  <a:lnTo>
                    <a:pt x="1728" y="0"/>
                  </a:lnTo>
                  <a:lnTo>
                    <a:pt x="1734" y="0"/>
                  </a:lnTo>
                  <a:lnTo>
                    <a:pt x="1740" y="0"/>
                  </a:lnTo>
                  <a:lnTo>
                    <a:pt x="1746" y="0"/>
                  </a:lnTo>
                  <a:lnTo>
                    <a:pt x="1752" y="0"/>
                  </a:lnTo>
                  <a:lnTo>
                    <a:pt x="1758" y="0"/>
                  </a:lnTo>
                  <a:lnTo>
                    <a:pt x="1764" y="0"/>
                  </a:lnTo>
                  <a:lnTo>
                    <a:pt x="1770" y="0"/>
                  </a:lnTo>
                  <a:lnTo>
                    <a:pt x="1776" y="0"/>
                  </a:lnTo>
                  <a:lnTo>
                    <a:pt x="1782" y="0"/>
                  </a:lnTo>
                  <a:lnTo>
                    <a:pt x="1788" y="0"/>
                  </a:lnTo>
                  <a:lnTo>
                    <a:pt x="1794" y="0"/>
                  </a:lnTo>
                  <a:lnTo>
                    <a:pt x="1800" y="0"/>
                  </a:lnTo>
                  <a:lnTo>
                    <a:pt x="1806" y="0"/>
                  </a:lnTo>
                  <a:lnTo>
                    <a:pt x="1812" y="0"/>
                  </a:lnTo>
                  <a:lnTo>
                    <a:pt x="1818" y="0"/>
                  </a:lnTo>
                  <a:lnTo>
                    <a:pt x="1824" y="0"/>
                  </a:lnTo>
                  <a:lnTo>
                    <a:pt x="1830" y="0"/>
                  </a:lnTo>
                  <a:lnTo>
                    <a:pt x="1836" y="0"/>
                  </a:lnTo>
                  <a:lnTo>
                    <a:pt x="1842" y="0"/>
                  </a:lnTo>
                  <a:lnTo>
                    <a:pt x="1848" y="0"/>
                  </a:lnTo>
                  <a:lnTo>
                    <a:pt x="1854" y="0"/>
                  </a:lnTo>
                  <a:lnTo>
                    <a:pt x="1860" y="0"/>
                  </a:lnTo>
                  <a:lnTo>
                    <a:pt x="1866" y="0"/>
                  </a:lnTo>
                  <a:lnTo>
                    <a:pt x="1872" y="0"/>
                  </a:lnTo>
                  <a:lnTo>
                    <a:pt x="1878" y="0"/>
                  </a:lnTo>
                  <a:lnTo>
                    <a:pt x="1884" y="0"/>
                  </a:lnTo>
                  <a:lnTo>
                    <a:pt x="1890" y="0"/>
                  </a:lnTo>
                  <a:lnTo>
                    <a:pt x="1896" y="0"/>
                  </a:lnTo>
                  <a:lnTo>
                    <a:pt x="1902" y="0"/>
                  </a:lnTo>
                  <a:lnTo>
                    <a:pt x="1908" y="0"/>
                  </a:lnTo>
                  <a:lnTo>
                    <a:pt x="1914" y="0"/>
                  </a:lnTo>
                  <a:lnTo>
                    <a:pt x="1920" y="0"/>
                  </a:lnTo>
                  <a:lnTo>
                    <a:pt x="1926" y="0"/>
                  </a:lnTo>
                  <a:lnTo>
                    <a:pt x="1932" y="0"/>
                  </a:lnTo>
                  <a:lnTo>
                    <a:pt x="1938" y="0"/>
                  </a:lnTo>
                  <a:lnTo>
                    <a:pt x="1944" y="0"/>
                  </a:lnTo>
                  <a:lnTo>
                    <a:pt x="1950" y="0"/>
                  </a:lnTo>
                  <a:lnTo>
                    <a:pt x="1956" y="0"/>
                  </a:lnTo>
                  <a:lnTo>
                    <a:pt x="1962" y="0"/>
                  </a:lnTo>
                  <a:lnTo>
                    <a:pt x="1968" y="0"/>
                  </a:lnTo>
                  <a:lnTo>
                    <a:pt x="1974" y="0"/>
                  </a:lnTo>
                  <a:lnTo>
                    <a:pt x="1980" y="0"/>
                  </a:lnTo>
                  <a:lnTo>
                    <a:pt x="1986" y="0"/>
                  </a:lnTo>
                  <a:lnTo>
                    <a:pt x="1992" y="0"/>
                  </a:lnTo>
                  <a:lnTo>
                    <a:pt x="1998" y="0"/>
                  </a:lnTo>
                  <a:lnTo>
                    <a:pt x="2004" y="0"/>
                  </a:lnTo>
                  <a:lnTo>
                    <a:pt x="2010" y="0"/>
                  </a:lnTo>
                  <a:lnTo>
                    <a:pt x="2016" y="0"/>
                  </a:lnTo>
                  <a:lnTo>
                    <a:pt x="2022" y="0"/>
                  </a:lnTo>
                  <a:lnTo>
                    <a:pt x="2028" y="0"/>
                  </a:lnTo>
                  <a:lnTo>
                    <a:pt x="2034" y="0"/>
                  </a:lnTo>
                  <a:lnTo>
                    <a:pt x="2040" y="0"/>
                  </a:lnTo>
                  <a:lnTo>
                    <a:pt x="2046" y="0"/>
                  </a:lnTo>
                  <a:lnTo>
                    <a:pt x="2052" y="0"/>
                  </a:lnTo>
                  <a:lnTo>
                    <a:pt x="2058" y="0"/>
                  </a:lnTo>
                  <a:lnTo>
                    <a:pt x="2064" y="0"/>
                  </a:lnTo>
                  <a:lnTo>
                    <a:pt x="2070" y="0"/>
                  </a:lnTo>
                  <a:lnTo>
                    <a:pt x="2076" y="0"/>
                  </a:lnTo>
                  <a:lnTo>
                    <a:pt x="2082" y="0"/>
                  </a:lnTo>
                  <a:lnTo>
                    <a:pt x="2088" y="0"/>
                  </a:lnTo>
                  <a:lnTo>
                    <a:pt x="2094" y="0"/>
                  </a:lnTo>
                  <a:lnTo>
                    <a:pt x="2100" y="0"/>
                  </a:lnTo>
                  <a:lnTo>
                    <a:pt x="2106" y="0"/>
                  </a:lnTo>
                  <a:lnTo>
                    <a:pt x="2112" y="0"/>
                  </a:lnTo>
                  <a:lnTo>
                    <a:pt x="2118" y="0"/>
                  </a:lnTo>
                  <a:lnTo>
                    <a:pt x="2124" y="0"/>
                  </a:lnTo>
                  <a:lnTo>
                    <a:pt x="2130" y="0"/>
                  </a:lnTo>
                  <a:lnTo>
                    <a:pt x="2136" y="0"/>
                  </a:lnTo>
                  <a:lnTo>
                    <a:pt x="2142" y="0"/>
                  </a:lnTo>
                  <a:lnTo>
                    <a:pt x="2148" y="0"/>
                  </a:lnTo>
                  <a:lnTo>
                    <a:pt x="2154" y="0"/>
                  </a:lnTo>
                  <a:lnTo>
                    <a:pt x="2160" y="0"/>
                  </a:lnTo>
                  <a:lnTo>
                    <a:pt x="2166" y="0"/>
                  </a:lnTo>
                  <a:lnTo>
                    <a:pt x="2172" y="0"/>
                  </a:lnTo>
                  <a:lnTo>
                    <a:pt x="2178" y="0"/>
                  </a:lnTo>
                  <a:lnTo>
                    <a:pt x="2184" y="0"/>
                  </a:lnTo>
                  <a:lnTo>
                    <a:pt x="2190" y="0"/>
                  </a:lnTo>
                  <a:lnTo>
                    <a:pt x="2196" y="0"/>
                  </a:lnTo>
                  <a:lnTo>
                    <a:pt x="2202" y="0"/>
                  </a:lnTo>
                  <a:lnTo>
                    <a:pt x="2208" y="0"/>
                  </a:lnTo>
                  <a:lnTo>
                    <a:pt x="2214" y="0"/>
                  </a:lnTo>
                  <a:lnTo>
                    <a:pt x="2220" y="0"/>
                  </a:lnTo>
                  <a:lnTo>
                    <a:pt x="2226" y="0"/>
                  </a:lnTo>
                  <a:lnTo>
                    <a:pt x="2232" y="0"/>
                  </a:lnTo>
                  <a:lnTo>
                    <a:pt x="2238" y="0"/>
                  </a:lnTo>
                  <a:lnTo>
                    <a:pt x="2244" y="0"/>
                  </a:lnTo>
                  <a:lnTo>
                    <a:pt x="2250" y="0"/>
                  </a:lnTo>
                  <a:lnTo>
                    <a:pt x="2256" y="0"/>
                  </a:lnTo>
                  <a:lnTo>
                    <a:pt x="2262" y="0"/>
                  </a:lnTo>
                  <a:lnTo>
                    <a:pt x="2268" y="0"/>
                  </a:lnTo>
                  <a:lnTo>
                    <a:pt x="2274" y="0"/>
                  </a:lnTo>
                  <a:lnTo>
                    <a:pt x="2280" y="0"/>
                  </a:lnTo>
                  <a:lnTo>
                    <a:pt x="2286" y="0"/>
                  </a:lnTo>
                  <a:lnTo>
                    <a:pt x="2292" y="0"/>
                  </a:lnTo>
                  <a:lnTo>
                    <a:pt x="2298" y="0"/>
                  </a:lnTo>
                  <a:lnTo>
                    <a:pt x="2304" y="0"/>
                  </a:lnTo>
                  <a:lnTo>
                    <a:pt x="2310" y="0"/>
                  </a:lnTo>
                  <a:lnTo>
                    <a:pt x="2316" y="0"/>
                  </a:lnTo>
                  <a:lnTo>
                    <a:pt x="2322" y="0"/>
                  </a:lnTo>
                  <a:lnTo>
                    <a:pt x="2328" y="0"/>
                  </a:lnTo>
                  <a:lnTo>
                    <a:pt x="2334" y="0"/>
                  </a:lnTo>
                  <a:lnTo>
                    <a:pt x="2340" y="0"/>
                  </a:lnTo>
                  <a:lnTo>
                    <a:pt x="2346" y="0"/>
                  </a:lnTo>
                  <a:lnTo>
                    <a:pt x="2352" y="0"/>
                  </a:lnTo>
                  <a:lnTo>
                    <a:pt x="2358" y="0"/>
                  </a:lnTo>
                  <a:lnTo>
                    <a:pt x="2364" y="0"/>
                  </a:lnTo>
                  <a:lnTo>
                    <a:pt x="2370" y="0"/>
                  </a:lnTo>
                  <a:lnTo>
                    <a:pt x="2376" y="0"/>
                  </a:lnTo>
                  <a:lnTo>
                    <a:pt x="2382" y="0"/>
                  </a:lnTo>
                  <a:lnTo>
                    <a:pt x="2388" y="0"/>
                  </a:lnTo>
                  <a:lnTo>
                    <a:pt x="2394" y="0"/>
                  </a:lnTo>
                  <a:lnTo>
                    <a:pt x="2400" y="0"/>
                  </a:lnTo>
                  <a:lnTo>
                    <a:pt x="2406" y="0"/>
                  </a:lnTo>
                  <a:lnTo>
                    <a:pt x="2412" y="0"/>
                  </a:lnTo>
                  <a:lnTo>
                    <a:pt x="2418" y="0"/>
                  </a:lnTo>
                  <a:lnTo>
                    <a:pt x="2424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11" name="Rectangle 273"/>
            <p:cNvSpPr>
              <a:spLocks noChangeArrowheads="1"/>
            </p:cNvSpPr>
            <p:nvPr/>
          </p:nvSpPr>
          <p:spPr bwMode="auto">
            <a:xfrm>
              <a:off x="4105" y="3381"/>
              <a:ext cx="294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FF"/>
                  </a:solidFill>
                  <a:latin typeface="Arial" charset="0"/>
                </a:rPr>
                <a:t>DISP_X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12" name="Freeform 274"/>
            <p:cNvSpPr>
              <a:spLocks/>
            </p:cNvSpPr>
            <p:nvPr/>
          </p:nvSpPr>
          <p:spPr bwMode="auto">
            <a:xfrm>
              <a:off x="3037" y="2211"/>
              <a:ext cx="2424" cy="96"/>
            </a:xfrm>
            <a:custGeom>
              <a:avLst/>
              <a:gdLst>
                <a:gd name="T0" fmla="*/ 36 w 2424"/>
                <a:gd name="T1" fmla="*/ 0 h 96"/>
                <a:gd name="T2" fmla="*/ 72 w 2424"/>
                <a:gd name="T3" fmla="*/ 6 h 96"/>
                <a:gd name="T4" fmla="*/ 114 w 2424"/>
                <a:gd name="T5" fmla="*/ 18 h 96"/>
                <a:gd name="T6" fmla="*/ 150 w 2424"/>
                <a:gd name="T7" fmla="*/ 24 h 96"/>
                <a:gd name="T8" fmla="*/ 186 w 2424"/>
                <a:gd name="T9" fmla="*/ 36 h 96"/>
                <a:gd name="T10" fmla="*/ 228 w 2424"/>
                <a:gd name="T11" fmla="*/ 48 h 96"/>
                <a:gd name="T12" fmla="*/ 264 w 2424"/>
                <a:gd name="T13" fmla="*/ 60 h 96"/>
                <a:gd name="T14" fmla="*/ 306 w 2424"/>
                <a:gd name="T15" fmla="*/ 72 h 96"/>
                <a:gd name="T16" fmla="*/ 342 w 2424"/>
                <a:gd name="T17" fmla="*/ 84 h 96"/>
                <a:gd name="T18" fmla="*/ 378 w 2424"/>
                <a:gd name="T19" fmla="*/ 90 h 96"/>
                <a:gd name="T20" fmla="*/ 420 w 2424"/>
                <a:gd name="T21" fmla="*/ 96 h 96"/>
                <a:gd name="T22" fmla="*/ 456 w 2424"/>
                <a:gd name="T23" fmla="*/ 96 h 96"/>
                <a:gd name="T24" fmla="*/ 492 w 2424"/>
                <a:gd name="T25" fmla="*/ 90 h 96"/>
                <a:gd name="T26" fmla="*/ 534 w 2424"/>
                <a:gd name="T27" fmla="*/ 84 h 96"/>
                <a:gd name="T28" fmla="*/ 570 w 2424"/>
                <a:gd name="T29" fmla="*/ 72 h 96"/>
                <a:gd name="T30" fmla="*/ 612 w 2424"/>
                <a:gd name="T31" fmla="*/ 66 h 96"/>
                <a:gd name="T32" fmla="*/ 648 w 2424"/>
                <a:gd name="T33" fmla="*/ 54 h 96"/>
                <a:gd name="T34" fmla="*/ 684 w 2424"/>
                <a:gd name="T35" fmla="*/ 42 h 96"/>
                <a:gd name="T36" fmla="*/ 726 w 2424"/>
                <a:gd name="T37" fmla="*/ 30 h 96"/>
                <a:gd name="T38" fmla="*/ 762 w 2424"/>
                <a:gd name="T39" fmla="*/ 18 h 96"/>
                <a:gd name="T40" fmla="*/ 804 w 2424"/>
                <a:gd name="T41" fmla="*/ 12 h 96"/>
                <a:gd name="T42" fmla="*/ 840 w 2424"/>
                <a:gd name="T43" fmla="*/ 6 h 96"/>
                <a:gd name="T44" fmla="*/ 876 w 2424"/>
                <a:gd name="T45" fmla="*/ 0 h 96"/>
                <a:gd name="T46" fmla="*/ 918 w 2424"/>
                <a:gd name="T47" fmla="*/ 0 h 96"/>
                <a:gd name="T48" fmla="*/ 954 w 2424"/>
                <a:gd name="T49" fmla="*/ 0 h 96"/>
                <a:gd name="T50" fmla="*/ 990 w 2424"/>
                <a:gd name="T51" fmla="*/ 0 h 96"/>
                <a:gd name="T52" fmla="*/ 1032 w 2424"/>
                <a:gd name="T53" fmla="*/ 0 h 96"/>
                <a:gd name="T54" fmla="*/ 1068 w 2424"/>
                <a:gd name="T55" fmla="*/ 0 h 96"/>
                <a:gd name="T56" fmla="*/ 1110 w 2424"/>
                <a:gd name="T57" fmla="*/ 0 h 96"/>
                <a:gd name="T58" fmla="*/ 1146 w 2424"/>
                <a:gd name="T59" fmla="*/ 0 h 96"/>
                <a:gd name="T60" fmla="*/ 1182 w 2424"/>
                <a:gd name="T61" fmla="*/ 0 h 96"/>
                <a:gd name="T62" fmla="*/ 1224 w 2424"/>
                <a:gd name="T63" fmla="*/ 0 h 96"/>
                <a:gd name="T64" fmla="*/ 1260 w 2424"/>
                <a:gd name="T65" fmla="*/ 0 h 96"/>
                <a:gd name="T66" fmla="*/ 1302 w 2424"/>
                <a:gd name="T67" fmla="*/ 0 h 96"/>
                <a:gd name="T68" fmla="*/ 1338 w 2424"/>
                <a:gd name="T69" fmla="*/ 0 h 96"/>
                <a:gd name="T70" fmla="*/ 1374 w 2424"/>
                <a:gd name="T71" fmla="*/ 0 h 96"/>
                <a:gd name="T72" fmla="*/ 1416 w 2424"/>
                <a:gd name="T73" fmla="*/ 0 h 96"/>
                <a:gd name="T74" fmla="*/ 1452 w 2424"/>
                <a:gd name="T75" fmla="*/ 0 h 96"/>
                <a:gd name="T76" fmla="*/ 1488 w 2424"/>
                <a:gd name="T77" fmla="*/ 0 h 96"/>
                <a:gd name="T78" fmla="*/ 1530 w 2424"/>
                <a:gd name="T79" fmla="*/ 0 h 96"/>
                <a:gd name="T80" fmla="*/ 1566 w 2424"/>
                <a:gd name="T81" fmla="*/ 0 h 96"/>
                <a:gd name="T82" fmla="*/ 1608 w 2424"/>
                <a:gd name="T83" fmla="*/ 0 h 96"/>
                <a:gd name="T84" fmla="*/ 1644 w 2424"/>
                <a:gd name="T85" fmla="*/ 0 h 96"/>
                <a:gd name="T86" fmla="*/ 1680 w 2424"/>
                <a:gd name="T87" fmla="*/ 0 h 96"/>
                <a:gd name="T88" fmla="*/ 1722 w 2424"/>
                <a:gd name="T89" fmla="*/ 0 h 96"/>
                <a:gd name="T90" fmla="*/ 1758 w 2424"/>
                <a:gd name="T91" fmla="*/ 0 h 96"/>
                <a:gd name="T92" fmla="*/ 1800 w 2424"/>
                <a:gd name="T93" fmla="*/ 0 h 96"/>
                <a:gd name="T94" fmla="*/ 1836 w 2424"/>
                <a:gd name="T95" fmla="*/ 0 h 96"/>
                <a:gd name="T96" fmla="*/ 1872 w 2424"/>
                <a:gd name="T97" fmla="*/ 0 h 96"/>
                <a:gd name="T98" fmla="*/ 1914 w 2424"/>
                <a:gd name="T99" fmla="*/ 0 h 96"/>
                <a:gd name="T100" fmla="*/ 1950 w 2424"/>
                <a:gd name="T101" fmla="*/ 0 h 96"/>
                <a:gd name="T102" fmla="*/ 1986 w 2424"/>
                <a:gd name="T103" fmla="*/ 0 h 96"/>
                <a:gd name="T104" fmla="*/ 2028 w 2424"/>
                <a:gd name="T105" fmla="*/ 0 h 96"/>
                <a:gd name="T106" fmla="*/ 2064 w 2424"/>
                <a:gd name="T107" fmla="*/ 0 h 96"/>
                <a:gd name="T108" fmla="*/ 2106 w 2424"/>
                <a:gd name="T109" fmla="*/ 0 h 96"/>
                <a:gd name="T110" fmla="*/ 2142 w 2424"/>
                <a:gd name="T111" fmla="*/ 0 h 96"/>
                <a:gd name="T112" fmla="*/ 2178 w 2424"/>
                <a:gd name="T113" fmla="*/ 0 h 96"/>
                <a:gd name="T114" fmla="*/ 2220 w 2424"/>
                <a:gd name="T115" fmla="*/ 0 h 96"/>
                <a:gd name="T116" fmla="*/ 2256 w 2424"/>
                <a:gd name="T117" fmla="*/ 0 h 96"/>
                <a:gd name="T118" fmla="*/ 2298 w 2424"/>
                <a:gd name="T119" fmla="*/ 0 h 96"/>
                <a:gd name="T120" fmla="*/ 2334 w 2424"/>
                <a:gd name="T121" fmla="*/ 0 h 96"/>
                <a:gd name="T122" fmla="*/ 2370 w 2424"/>
                <a:gd name="T123" fmla="*/ 0 h 96"/>
                <a:gd name="T124" fmla="*/ 2412 w 2424"/>
                <a:gd name="T125" fmla="*/ 0 h 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424"/>
                <a:gd name="T190" fmla="*/ 0 h 96"/>
                <a:gd name="T191" fmla="*/ 2424 w 2424"/>
                <a:gd name="T192" fmla="*/ 96 h 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424" h="9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84" y="6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12"/>
                  </a:lnTo>
                  <a:lnTo>
                    <a:pt x="108" y="18"/>
                  </a:lnTo>
                  <a:lnTo>
                    <a:pt x="114" y="18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32" y="18"/>
                  </a:lnTo>
                  <a:lnTo>
                    <a:pt x="132" y="24"/>
                  </a:lnTo>
                  <a:lnTo>
                    <a:pt x="138" y="24"/>
                  </a:lnTo>
                  <a:lnTo>
                    <a:pt x="144" y="24"/>
                  </a:lnTo>
                  <a:lnTo>
                    <a:pt x="150" y="24"/>
                  </a:lnTo>
                  <a:lnTo>
                    <a:pt x="150" y="30"/>
                  </a:lnTo>
                  <a:lnTo>
                    <a:pt x="156" y="30"/>
                  </a:lnTo>
                  <a:lnTo>
                    <a:pt x="162" y="30"/>
                  </a:lnTo>
                  <a:lnTo>
                    <a:pt x="168" y="30"/>
                  </a:lnTo>
                  <a:lnTo>
                    <a:pt x="174" y="30"/>
                  </a:lnTo>
                  <a:lnTo>
                    <a:pt x="174" y="36"/>
                  </a:lnTo>
                  <a:lnTo>
                    <a:pt x="180" y="36"/>
                  </a:lnTo>
                  <a:lnTo>
                    <a:pt x="186" y="36"/>
                  </a:lnTo>
                  <a:lnTo>
                    <a:pt x="192" y="36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8" y="48"/>
                  </a:lnTo>
                  <a:lnTo>
                    <a:pt x="234" y="48"/>
                  </a:lnTo>
                  <a:lnTo>
                    <a:pt x="234" y="54"/>
                  </a:lnTo>
                  <a:lnTo>
                    <a:pt x="240" y="54"/>
                  </a:lnTo>
                  <a:lnTo>
                    <a:pt x="246" y="54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58" y="60"/>
                  </a:lnTo>
                  <a:lnTo>
                    <a:pt x="264" y="60"/>
                  </a:lnTo>
                  <a:lnTo>
                    <a:pt x="270" y="60"/>
                  </a:lnTo>
                  <a:lnTo>
                    <a:pt x="276" y="60"/>
                  </a:lnTo>
                  <a:lnTo>
                    <a:pt x="276" y="66"/>
                  </a:lnTo>
                  <a:lnTo>
                    <a:pt x="282" y="66"/>
                  </a:lnTo>
                  <a:lnTo>
                    <a:pt x="288" y="66"/>
                  </a:lnTo>
                  <a:lnTo>
                    <a:pt x="294" y="66"/>
                  </a:lnTo>
                  <a:lnTo>
                    <a:pt x="294" y="72"/>
                  </a:lnTo>
                  <a:lnTo>
                    <a:pt x="300" y="72"/>
                  </a:lnTo>
                  <a:lnTo>
                    <a:pt x="306" y="72"/>
                  </a:lnTo>
                  <a:lnTo>
                    <a:pt x="312" y="72"/>
                  </a:lnTo>
                  <a:lnTo>
                    <a:pt x="318" y="72"/>
                  </a:lnTo>
                  <a:lnTo>
                    <a:pt x="318" y="78"/>
                  </a:lnTo>
                  <a:lnTo>
                    <a:pt x="324" y="78"/>
                  </a:lnTo>
                  <a:lnTo>
                    <a:pt x="330" y="78"/>
                  </a:lnTo>
                  <a:lnTo>
                    <a:pt x="336" y="78"/>
                  </a:lnTo>
                  <a:lnTo>
                    <a:pt x="336" y="84"/>
                  </a:lnTo>
                  <a:lnTo>
                    <a:pt x="342" y="84"/>
                  </a:lnTo>
                  <a:lnTo>
                    <a:pt x="348" y="84"/>
                  </a:lnTo>
                  <a:lnTo>
                    <a:pt x="354" y="84"/>
                  </a:lnTo>
                  <a:lnTo>
                    <a:pt x="360" y="84"/>
                  </a:lnTo>
                  <a:lnTo>
                    <a:pt x="366" y="84"/>
                  </a:lnTo>
                  <a:lnTo>
                    <a:pt x="366" y="90"/>
                  </a:lnTo>
                  <a:lnTo>
                    <a:pt x="372" y="90"/>
                  </a:lnTo>
                  <a:lnTo>
                    <a:pt x="378" y="90"/>
                  </a:lnTo>
                  <a:lnTo>
                    <a:pt x="384" y="90"/>
                  </a:lnTo>
                  <a:lnTo>
                    <a:pt x="390" y="90"/>
                  </a:lnTo>
                  <a:lnTo>
                    <a:pt x="396" y="90"/>
                  </a:lnTo>
                  <a:lnTo>
                    <a:pt x="402" y="90"/>
                  </a:lnTo>
                  <a:lnTo>
                    <a:pt x="402" y="96"/>
                  </a:lnTo>
                  <a:lnTo>
                    <a:pt x="408" y="96"/>
                  </a:lnTo>
                  <a:lnTo>
                    <a:pt x="414" y="96"/>
                  </a:lnTo>
                  <a:lnTo>
                    <a:pt x="420" y="96"/>
                  </a:lnTo>
                  <a:lnTo>
                    <a:pt x="426" y="96"/>
                  </a:lnTo>
                  <a:lnTo>
                    <a:pt x="432" y="96"/>
                  </a:lnTo>
                  <a:lnTo>
                    <a:pt x="438" y="96"/>
                  </a:lnTo>
                  <a:lnTo>
                    <a:pt x="444" y="96"/>
                  </a:lnTo>
                  <a:lnTo>
                    <a:pt x="450" y="96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96"/>
                  </a:lnTo>
                  <a:lnTo>
                    <a:pt x="474" y="96"/>
                  </a:lnTo>
                  <a:lnTo>
                    <a:pt x="480" y="96"/>
                  </a:lnTo>
                  <a:lnTo>
                    <a:pt x="486" y="90"/>
                  </a:lnTo>
                  <a:lnTo>
                    <a:pt x="492" y="90"/>
                  </a:lnTo>
                  <a:lnTo>
                    <a:pt x="498" y="90"/>
                  </a:lnTo>
                  <a:lnTo>
                    <a:pt x="504" y="90"/>
                  </a:lnTo>
                  <a:lnTo>
                    <a:pt x="510" y="90"/>
                  </a:lnTo>
                  <a:lnTo>
                    <a:pt x="516" y="90"/>
                  </a:lnTo>
                  <a:lnTo>
                    <a:pt x="522" y="90"/>
                  </a:lnTo>
                  <a:lnTo>
                    <a:pt x="522" y="84"/>
                  </a:lnTo>
                  <a:lnTo>
                    <a:pt x="528" y="84"/>
                  </a:lnTo>
                  <a:lnTo>
                    <a:pt x="534" y="84"/>
                  </a:lnTo>
                  <a:lnTo>
                    <a:pt x="540" y="84"/>
                  </a:lnTo>
                  <a:lnTo>
                    <a:pt x="546" y="84"/>
                  </a:lnTo>
                  <a:lnTo>
                    <a:pt x="552" y="78"/>
                  </a:lnTo>
                  <a:lnTo>
                    <a:pt x="558" y="78"/>
                  </a:lnTo>
                  <a:lnTo>
                    <a:pt x="564" y="78"/>
                  </a:lnTo>
                  <a:lnTo>
                    <a:pt x="570" y="78"/>
                  </a:lnTo>
                  <a:lnTo>
                    <a:pt x="570" y="72"/>
                  </a:lnTo>
                  <a:lnTo>
                    <a:pt x="576" y="72"/>
                  </a:lnTo>
                  <a:lnTo>
                    <a:pt x="582" y="72"/>
                  </a:lnTo>
                  <a:lnTo>
                    <a:pt x="588" y="72"/>
                  </a:lnTo>
                  <a:lnTo>
                    <a:pt x="594" y="66"/>
                  </a:lnTo>
                  <a:lnTo>
                    <a:pt x="600" y="66"/>
                  </a:lnTo>
                  <a:lnTo>
                    <a:pt x="606" y="66"/>
                  </a:lnTo>
                  <a:lnTo>
                    <a:pt x="612" y="66"/>
                  </a:lnTo>
                  <a:lnTo>
                    <a:pt x="612" y="60"/>
                  </a:lnTo>
                  <a:lnTo>
                    <a:pt x="618" y="60"/>
                  </a:lnTo>
                  <a:lnTo>
                    <a:pt x="624" y="60"/>
                  </a:lnTo>
                  <a:lnTo>
                    <a:pt x="630" y="60"/>
                  </a:lnTo>
                  <a:lnTo>
                    <a:pt x="630" y="54"/>
                  </a:lnTo>
                  <a:lnTo>
                    <a:pt x="636" y="54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54" y="54"/>
                  </a:lnTo>
                  <a:lnTo>
                    <a:pt x="654" y="48"/>
                  </a:lnTo>
                  <a:lnTo>
                    <a:pt x="660" y="48"/>
                  </a:lnTo>
                  <a:lnTo>
                    <a:pt x="666" y="48"/>
                  </a:lnTo>
                  <a:lnTo>
                    <a:pt x="672" y="48"/>
                  </a:lnTo>
                  <a:lnTo>
                    <a:pt x="672" y="42"/>
                  </a:lnTo>
                  <a:lnTo>
                    <a:pt x="678" y="42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6" y="42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8" y="36"/>
                  </a:lnTo>
                  <a:lnTo>
                    <a:pt x="714" y="36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30"/>
                  </a:lnTo>
                  <a:lnTo>
                    <a:pt x="738" y="30"/>
                  </a:lnTo>
                  <a:lnTo>
                    <a:pt x="738" y="24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24"/>
                  </a:lnTo>
                  <a:lnTo>
                    <a:pt x="756" y="18"/>
                  </a:lnTo>
                  <a:lnTo>
                    <a:pt x="762" y="18"/>
                  </a:lnTo>
                  <a:lnTo>
                    <a:pt x="768" y="18"/>
                  </a:lnTo>
                  <a:lnTo>
                    <a:pt x="774" y="18"/>
                  </a:lnTo>
                  <a:lnTo>
                    <a:pt x="780" y="18"/>
                  </a:lnTo>
                  <a:lnTo>
                    <a:pt x="780" y="12"/>
                  </a:lnTo>
                  <a:lnTo>
                    <a:pt x="786" y="12"/>
                  </a:lnTo>
                  <a:lnTo>
                    <a:pt x="792" y="12"/>
                  </a:lnTo>
                  <a:lnTo>
                    <a:pt x="798" y="12"/>
                  </a:lnTo>
                  <a:lnTo>
                    <a:pt x="804" y="12"/>
                  </a:lnTo>
                  <a:lnTo>
                    <a:pt x="804" y="6"/>
                  </a:lnTo>
                  <a:lnTo>
                    <a:pt x="810" y="6"/>
                  </a:lnTo>
                  <a:lnTo>
                    <a:pt x="816" y="6"/>
                  </a:lnTo>
                  <a:lnTo>
                    <a:pt x="822" y="6"/>
                  </a:lnTo>
                  <a:lnTo>
                    <a:pt x="828" y="6"/>
                  </a:lnTo>
                  <a:lnTo>
                    <a:pt x="834" y="6"/>
                  </a:lnTo>
                  <a:lnTo>
                    <a:pt x="840" y="6"/>
                  </a:lnTo>
                  <a:lnTo>
                    <a:pt x="840" y="0"/>
                  </a:lnTo>
                  <a:lnTo>
                    <a:pt x="846" y="0"/>
                  </a:lnTo>
                  <a:lnTo>
                    <a:pt x="852" y="0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70" y="0"/>
                  </a:lnTo>
                  <a:lnTo>
                    <a:pt x="876" y="0"/>
                  </a:lnTo>
                  <a:lnTo>
                    <a:pt x="882" y="0"/>
                  </a:lnTo>
                  <a:lnTo>
                    <a:pt x="888" y="0"/>
                  </a:lnTo>
                  <a:lnTo>
                    <a:pt x="894" y="0"/>
                  </a:lnTo>
                  <a:lnTo>
                    <a:pt x="900" y="0"/>
                  </a:lnTo>
                  <a:lnTo>
                    <a:pt x="906" y="0"/>
                  </a:lnTo>
                  <a:lnTo>
                    <a:pt x="912" y="0"/>
                  </a:lnTo>
                  <a:lnTo>
                    <a:pt x="918" y="0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42" y="0"/>
                  </a:lnTo>
                  <a:lnTo>
                    <a:pt x="948" y="0"/>
                  </a:lnTo>
                  <a:lnTo>
                    <a:pt x="954" y="0"/>
                  </a:lnTo>
                  <a:lnTo>
                    <a:pt x="960" y="0"/>
                  </a:lnTo>
                  <a:lnTo>
                    <a:pt x="966" y="0"/>
                  </a:lnTo>
                  <a:lnTo>
                    <a:pt x="972" y="0"/>
                  </a:lnTo>
                  <a:lnTo>
                    <a:pt x="978" y="0"/>
                  </a:lnTo>
                  <a:lnTo>
                    <a:pt x="984" y="0"/>
                  </a:lnTo>
                  <a:lnTo>
                    <a:pt x="990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8" y="0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8" y="0"/>
                  </a:lnTo>
                  <a:lnTo>
                    <a:pt x="1044" y="0"/>
                  </a:lnTo>
                  <a:lnTo>
                    <a:pt x="1050" y="0"/>
                  </a:lnTo>
                  <a:lnTo>
                    <a:pt x="1056" y="0"/>
                  </a:lnTo>
                  <a:lnTo>
                    <a:pt x="1062" y="0"/>
                  </a:lnTo>
                  <a:lnTo>
                    <a:pt x="1068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92" y="0"/>
                  </a:lnTo>
                  <a:lnTo>
                    <a:pt x="1098" y="0"/>
                  </a:lnTo>
                  <a:lnTo>
                    <a:pt x="1104" y="0"/>
                  </a:lnTo>
                  <a:lnTo>
                    <a:pt x="1110" y="0"/>
                  </a:lnTo>
                  <a:lnTo>
                    <a:pt x="1116" y="0"/>
                  </a:lnTo>
                  <a:lnTo>
                    <a:pt x="1122" y="0"/>
                  </a:lnTo>
                  <a:lnTo>
                    <a:pt x="1128" y="0"/>
                  </a:lnTo>
                  <a:lnTo>
                    <a:pt x="1134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8" y="0"/>
                  </a:lnTo>
                  <a:lnTo>
                    <a:pt x="1164" y="0"/>
                  </a:lnTo>
                  <a:lnTo>
                    <a:pt x="1170" y="0"/>
                  </a:lnTo>
                  <a:lnTo>
                    <a:pt x="1176" y="0"/>
                  </a:lnTo>
                  <a:lnTo>
                    <a:pt x="1182" y="0"/>
                  </a:lnTo>
                  <a:lnTo>
                    <a:pt x="1188" y="0"/>
                  </a:lnTo>
                  <a:lnTo>
                    <a:pt x="1194" y="0"/>
                  </a:lnTo>
                  <a:lnTo>
                    <a:pt x="1200" y="0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0"/>
                  </a:lnTo>
                  <a:lnTo>
                    <a:pt x="1224" y="0"/>
                  </a:lnTo>
                  <a:lnTo>
                    <a:pt x="1230" y="0"/>
                  </a:lnTo>
                  <a:lnTo>
                    <a:pt x="1236" y="0"/>
                  </a:lnTo>
                  <a:lnTo>
                    <a:pt x="1242" y="0"/>
                  </a:lnTo>
                  <a:lnTo>
                    <a:pt x="1248" y="0"/>
                  </a:lnTo>
                  <a:lnTo>
                    <a:pt x="1254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0"/>
                  </a:lnTo>
                  <a:lnTo>
                    <a:pt x="1392" y="0"/>
                  </a:lnTo>
                  <a:lnTo>
                    <a:pt x="1398" y="0"/>
                  </a:lnTo>
                  <a:lnTo>
                    <a:pt x="1404" y="0"/>
                  </a:lnTo>
                  <a:lnTo>
                    <a:pt x="1410" y="0"/>
                  </a:lnTo>
                  <a:lnTo>
                    <a:pt x="1416" y="0"/>
                  </a:lnTo>
                  <a:lnTo>
                    <a:pt x="1422" y="0"/>
                  </a:lnTo>
                  <a:lnTo>
                    <a:pt x="1428" y="0"/>
                  </a:lnTo>
                  <a:lnTo>
                    <a:pt x="1434" y="0"/>
                  </a:lnTo>
                  <a:lnTo>
                    <a:pt x="1440" y="0"/>
                  </a:lnTo>
                  <a:lnTo>
                    <a:pt x="1446" y="0"/>
                  </a:lnTo>
                  <a:lnTo>
                    <a:pt x="1452" y="0"/>
                  </a:lnTo>
                  <a:lnTo>
                    <a:pt x="1458" y="0"/>
                  </a:lnTo>
                  <a:lnTo>
                    <a:pt x="1464" y="0"/>
                  </a:lnTo>
                  <a:lnTo>
                    <a:pt x="1470" y="0"/>
                  </a:lnTo>
                  <a:lnTo>
                    <a:pt x="1476" y="0"/>
                  </a:lnTo>
                  <a:lnTo>
                    <a:pt x="1482" y="0"/>
                  </a:lnTo>
                  <a:lnTo>
                    <a:pt x="1488" y="0"/>
                  </a:lnTo>
                  <a:lnTo>
                    <a:pt x="1494" y="0"/>
                  </a:lnTo>
                  <a:lnTo>
                    <a:pt x="1500" y="0"/>
                  </a:lnTo>
                  <a:lnTo>
                    <a:pt x="1506" y="0"/>
                  </a:lnTo>
                  <a:lnTo>
                    <a:pt x="1512" y="0"/>
                  </a:lnTo>
                  <a:lnTo>
                    <a:pt x="1518" y="0"/>
                  </a:lnTo>
                  <a:lnTo>
                    <a:pt x="1524" y="0"/>
                  </a:lnTo>
                  <a:lnTo>
                    <a:pt x="1530" y="0"/>
                  </a:lnTo>
                  <a:lnTo>
                    <a:pt x="1536" y="0"/>
                  </a:lnTo>
                  <a:lnTo>
                    <a:pt x="1542" y="0"/>
                  </a:lnTo>
                  <a:lnTo>
                    <a:pt x="1548" y="0"/>
                  </a:lnTo>
                  <a:lnTo>
                    <a:pt x="1554" y="0"/>
                  </a:lnTo>
                  <a:lnTo>
                    <a:pt x="1560" y="0"/>
                  </a:lnTo>
                  <a:lnTo>
                    <a:pt x="1566" y="0"/>
                  </a:lnTo>
                  <a:lnTo>
                    <a:pt x="1572" y="0"/>
                  </a:lnTo>
                  <a:lnTo>
                    <a:pt x="1578" y="0"/>
                  </a:lnTo>
                  <a:lnTo>
                    <a:pt x="1584" y="0"/>
                  </a:lnTo>
                  <a:lnTo>
                    <a:pt x="1590" y="0"/>
                  </a:lnTo>
                  <a:lnTo>
                    <a:pt x="1596" y="0"/>
                  </a:lnTo>
                  <a:lnTo>
                    <a:pt x="1602" y="0"/>
                  </a:lnTo>
                  <a:lnTo>
                    <a:pt x="1608" y="0"/>
                  </a:lnTo>
                  <a:lnTo>
                    <a:pt x="1614" y="0"/>
                  </a:lnTo>
                  <a:lnTo>
                    <a:pt x="1620" y="0"/>
                  </a:lnTo>
                  <a:lnTo>
                    <a:pt x="1626" y="0"/>
                  </a:lnTo>
                  <a:lnTo>
                    <a:pt x="1632" y="0"/>
                  </a:lnTo>
                  <a:lnTo>
                    <a:pt x="1638" y="0"/>
                  </a:lnTo>
                  <a:lnTo>
                    <a:pt x="1644" y="0"/>
                  </a:lnTo>
                  <a:lnTo>
                    <a:pt x="1650" y="0"/>
                  </a:lnTo>
                  <a:lnTo>
                    <a:pt x="1656" y="0"/>
                  </a:lnTo>
                  <a:lnTo>
                    <a:pt x="1662" y="0"/>
                  </a:lnTo>
                  <a:lnTo>
                    <a:pt x="1668" y="0"/>
                  </a:lnTo>
                  <a:lnTo>
                    <a:pt x="1674" y="0"/>
                  </a:lnTo>
                  <a:lnTo>
                    <a:pt x="1680" y="0"/>
                  </a:lnTo>
                  <a:lnTo>
                    <a:pt x="1686" y="0"/>
                  </a:lnTo>
                  <a:lnTo>
                    <a:pt x="1692" y="0"/>
                  </a:lnTo>
                  <a:lnTo>
                    <a:pt x="1698" y="0"/>
                  </a:lnTo>
                  <a:lnTo>
                    <a:pt x="1704" y="0"/>
                  </a:lnTo>
                  <a:lnTo>
                    <a:pt x="1710" y="0"/>
                  </a:lnTo>
                  <a:lnTo>
                    <a:pt x="1716" y="0"/>
                  </a:lnTo>
                  <a:lnTo>
                    <a:pt x="1722" y="0"/>
                  </a:lnTo>
                  <a:lnTo>
                    <a:pt x="1728" y="0"/>
                  </a:lnTo>
                  <a:lnTo>
                    <a:pt x="1734" y="0"/>
                  </a:lnTo>
                  <a:lnTo>
                    <a:pt x="1740" y="0"/>
                  </a:lnTo>
                  <a:lnTo>
                    <a:pt x="1746" y="0"/>
                  </a:lnTo>
                  <a:lnTo>
                    <a:pt x="1752" y="0"/>
                  </a:lnTo>
                  <a:lnTo>
                    <a:pt x="1758" y="0"/>
                  </a:lnTo>
                  <a:lnTo>
                    <a:pt x="1764" y="0"/>
                  </a:lnTo>
                  <a:lnTo>
                    <a:pt x="1770" y="0"/>
                  </a:lnTo>
                  <a:lnTo>
                    <a:pt x="1776" y="0"/>
                  </a:lnTo>
                  <a:lnTo>
                    <a:pt x="1782" y="0"/>
                  </a:lnTo>
                  <a:lnTo>
                    <a:pt x="1788" y="0"/>
                  </a:lnTo>
                  <a:lnTo>
                    <a:pt x="1794" y="0"/>
                  </a:lnTo>
                  <a:lnTo>
                    <a:pt x="1800" y="0"/>
                  </a:lnTo>
                  <a:lnTo>
                    <a:pt x="1806" y="0"/>
                  </a:lnTo>
                  <a:lnTo>
                    <a:pt x="1812" y="0"/>
                  </a:lnTo>
                  <a:lnTo>
                    <a:pt x="1818" y="0"/>
                  </a:lnTo>
                  <a:lnTo>
                    <a:pt x="1824" y="0"/>
                  </a:lnTo>
                  <a:lnTo>
                    <a:pt x="1830" y="0"/>
                  </a:lnTo>
                  <a:lnTo>
                    <a:pt x="1836" y="0"/>
                  </a:lnTo>
                  <a:lnTo>
                    <a:pt x="1842" y="0"/>
                  </a:lnTo>
                  <a:lnTo>
                    <a:pt x="1848" y="0"/>
                  </a:lnTo>
                  <a:lnTo>
                    <a:pt x="1854" y="0"/>
                  </a:lnTo>
                  <a:lnTo>
                    <a:pt x="1860" y="0"/>
                  </a:lnTo>
                  <a:lnTo>
                    <a:pt x="1866" y="0"/>
                  </a:lnTo>
                  <a:lnTo>
                    <a:pt x="1872" y="0"/>
                  </a:lnTo>
                  <a:lnTo>
                    <a:pt x="1878" y="0"/>
                  </a:lnTo>
                  <a:lnTo>
                    <a:pt x="1884" y="0"/>
                  </a:lnTo>
                  <a:lnTo>
                    <a:pt x="1890" y="0"/>
                  </a:lnTo>
                  <a:lnTo>
                    <a:pt x="1896" y="0"/>
                  </a:lnTo>
                  <a:lnTo>
                    <a:pt x="1902" y="0"/>
                  </a:lnTo>
                  <a:lnTo>
                    <a:pt x="1908" y="0"/>
                  </a:lnTo>
                  <a:lnTo>
                    <a:pt x="1914" y="0"/>
                  </a:lnTo>
                  <a:lnTo>
                    <a:pt x="1920" y="0"/>
                  </a:lnTo>
                  <a:lnTo>
                    <a:pt x="1926" y="0"/>
                  </a:lnTo>
                  <a:lnTo>
                    <a:pt x="1932" y="0"/>
                  </a:lnTo>
                  <a:lnTo>
                    <a:pt x="1938" y="0"/>
                  </a:lnTo>
                  <a:lnTo>
                    <a:pt x="1944" y="0"/>
                  </a:lnTo>
                  <a:lnTo>
                    <a:pt x="1950" y="0"/>
                  </a:lnTo>
                  <a:lnTo>
                    <a:pt x="1956" y="0"/>
                  </a:lnTo>
                  <a:lnTo>
                    <a:pt x="1962" y="0"/>
                  </a:lnTo>
                  <a:lnTo>
                    <a:pt x="1968" y="0"/>
                  </a:lnTo>
                  <a:lnTo>
                    <a:pt x="1974" y="0"/>
                  </a:lnTo>
                  <a:lnTo>
                    <a:pt x="1980" y="0"/>
                  </a:lnTo>
                  <a:lnTo>
                    <a:pt x="1986" y="0"/>
                  </a:lnTo>
                  <a:lnTo>
                    <a:pt x="1992" y="0"/>
                  </a:lnTo>
                  <a:lnTo>
                    <a:pt x="1998" y="0"/>
                  </a:lnTo>
                  <a:lnTo>
                    <a:pt x="2004" y="0"/>
                  </a:lnTo>
                  <a:lnTo>
                    <a:pt x="2010" y="0"/>
                  </a:lnTo>
                  <a:lnTo>
                    <a:pt x="2016" y="0"/>
                  </a:lnTo>
                  <a:lnTo>
                    <a:pt x="2022" y="0"/>
                  </a:lnTo>
                  <a:lnTo>
                    <a:pt x="2028" y="0"/>
                  </a:lnTo>
                  <a:lnTo>
                    <a:pt x="2034" y="0"/>
                  </a:lnTo>
                  <a:lnTo>
                    <a:pt x="2040" y="0"/>
                  </a:lnTo>
                  <a:lnTo>
                    <a:pt x="2046" y="0"/>
                  </a:lnTo>
                  <a:lnTo>
                    <a:pt x="2052" y="0"/>
                  </a:lnTo>
                  <a:lnTo>
                    <a:pt x="2058" y="0"/>
                  </a:lnTo>
                  <a:lnTo>
                    <a:pt x="2064" y="0"/>
                  </a:lnTo>
                  <a:lnTo>
                    <a:pt x="2070" y="0"/>
                  </a:lnTo>
                  <a:lnTo>
                    <a:pt x="2076" y="0"/>
                  </a:lnTo>
                  <a:lnTo>
                    <a:pt x="2082" y="0"/>
                  </a:lnTo>
                  <a:lnTo>
                    <a:pt x="2088" y="0"/>
                  </a:lnTo>
                  <a:lnTo>
                    <a:pt x="2094" y="0"/>
                  </a:lnTo>
                  <a:lnTo>
                    <a:pt x="2100" y="0"/>
                  </a:lnTo>
                  <a:lnTo>
                    <a:pt x="2106" y="0"/>
                  </a:lnTo>
                  <a:lnTo>
                    <a:pt x="2112" y="0"/>
                  </a:lnTo>
                  <a:lnTo>
                    <a:pt x="2118" y="0"/>
                  </a:lnTo>
                  <a:lnTo>
                    <a:pt x="2124" y="0"/>
                  </a:lnTo>
                  <a:lnTo>
                    <a:pt x="2130" y="0"/>
                  </a:lnTo>
                  <a:lnTo>
                    <a:pt x="2136" y="0"/>
                  </a:lnTo>
                  <a:lnTo>
                    <a:pt x="2142" y="0"/>
                  </a:lnTo>
                  <a:lnTo>
                    <a:pt x="2148" y="0"/>
                  </a:lnTo>
                  <a:lnTo>
                    <a:pt x="2154" y="0"/>
                  </a:lnTo>
                  <a:lnTo>
                    <a:pt x="2160" y="0"/>
                  </a:lnTo>
                  <a:lnTo>
                    <a:pt x="2166" y="0"/>
                  </a:lnTo>
                  <a:lnTo>
                    <a:pt x="2172" y="0"/>
                  </a:lnTo>
                  <a:lnTo>
                    <a:pt x="2178" y="0"/>
                  </a:lnTo>
                  <a:lnTo>
                    <a:pt x="2184" y="0"/>
                  </a:lnTo>
                  <a:lnTo>
                    <a:pt x="2190" y="0"/>
                  </a:lnTo>
                  <a:lnTo>
                    <a:pt x="2196" y="0"/>
                  </a:lnTo>
                  <a:lnTo>
                    <a:pt x="2202" y="0"/>
                  </a:lnTo>
                  <a:lnTo>
                    <a:pt x="2208" y="0"/>
                  </a:lnTo>
                  <a:lnTo>
                    <a:pt x="2214" y="0"/>
                  </a:lnTo>
                  <a:lnTo>
                    <a:pt x="2220" y="0"/>
                  </a:lnTo>
                  <a:lnTo>
                    <a:pt x="2226" y="0"/>
                  </a:lnTo>
                  <a:lnTo>
                    <a:pt x="2232" y="0"/>
                  </a:lnTo>
                  <a:lnTo>
                    <a:pt x="2238" y="0"/>
                  </a:lnTo>
                  <a:lnTo>
                    <a:pt x="2244" y="0"/>
                  </a:lnTo>
                  <a:lnTo>
                    <a:pt x="2250" y="0"/>
                  </a:lnTo>
                  <a:lnTo>
                    <a:pt x="2256" y="0"/>
                  </a:lnTo>
                  <a:lnTo>
                    <a:pt x="2262" y="0"/>
                  </a:lnTo>
                  <a:lnTo>
                    <a:pt x="2268" y="0"/>
                  </a:lnTo>
                  <a:lnTo>
                    <a:pt x="2274" y="0"/>
                  </a:lnTo>
                  <a:lnTo>
                    <a:pt x="2280" y="0"/>
                  </a:lnTo>
                  <a:lnTo>
                    <a:pt x="2286" y="0"/>
                  </a:lnTo>
                  <a:lnTo>
                    <a:pt x="2292" y="0"/>
                  </a:lnTo>
                  <a:lnTo>
                    <a:pt x="2298" y="0"/>
                  </a:lnTo>
                  <a:lnTo>
                    <a:pt x="2304" y="0"/>
                  </a:lnTo>
                  <a:lnTo>
                    <a:pt x="2310" y="0"/>
                  </a:lnTo>
                  <a:lnTo>
                    <a:pt x="2316" y="0"/>
                  </a:lnTo>
                  <a:lnTo>
                    <a:pt x="2322" y="0"/>
                  </a:lnTo>
                  <a:lnTo>
                    <a:pt x="2328" y="0"/>
                  </a:lnTo>
                  <a:lnTo>
                    <a:pt x="2334" y="0"/>
                  </a:lnTo>
                  <a:lnTo>
                    <a:pt x="2340" y="0"/>
                  </a:lnTo>
                  <a:lnTo>
                    <a:pt x="2346" y="0"/>
                  </a:lnTo>
                  <a:lnTo>
                    <a:pt x="2352" y="0"/>
                  </a:lnTo>
                  <a:lnTo>
                    <a:pt x="2358" y="0"/>
                  </a:lnTo>
                  <a:lnTo>
                    <a:pt x="2364" y="0"/>
                  </a:lnTo>
                  <a:lnTo>
                    <a:pt x="2370" y="0"/>
                  </a:lnTo>
                  <a:lnTo>
                    <a:pt x="2376" y="0"/>
                  </a:lnTo>
                  <a:lnTo>
                    <a:pt x="2382" y="0"/>
                  </a:lnTo>
                  <a:lnTo>
                    <a:pt x="2388" y="0"/>
                  </a:lnTo>
                  <a:lnTo>
                    <a:pt x="2394" y="0"/>
                  </a:lnTo>
                  <a:lnTo>
                    <a:pt x="2400" y="0"/>
                  </a:lnTo>
                  <a:lnTo>
                    <a:pt x="2406" y="0"/>
                  </a:lnTo>
                  <a:lnTo>
                    <a:pt x="2412" y="0"/>
                  </a:lnTo>
                  <a:lnTo>
                    <a:pt x="2418" y="0"/>
                  </a:lnTo>
                  <a:lnTo>
                    <a:pt x="2424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13" name="Rectangle 275"/>
            <p:cNvSpPr>
              <a:spLocks noChangeArrowheads="1"/>
            </p:cNvSpPr>
            <p:nvPr/>
          </p:nvSpPr>
          <p:spPr bwMode="auto">
            <a:xfrm>
              <a:off x="4525" y="3381"/>
              <a:ext cx="294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DISP_Y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14" name="Rectangle 276"/>
            <p:cNvSpPr>
              <a:spLocks noChangeArrowheads="1"/>
            </p:cNvSpPr>
            <p:nvPr/>
          </p:nvSpPr>
          <p:spPr bwMode="auto">
            <a:xfrm>
              <a:off x="3037" y="3483"/>
              <a:ext cx="120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15" name="Rectangle 277"/>
            <p:cNvSpPr>
              <a:spLocks noChangeArrowheads="1"/>
            </p:cNvSpPr>
            <p:nvPr/>
          </p:nvSpPr>
          <p:spPr bwMode="auto">
            <a:xfrm>
              <a:off x="3361" y="3483"/>
              <a:ext cx="240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16" name="Rectangle 278"/>
            <p:cNvSpPr>
              <a:spLocks noChangeArrowheads="1"/>
            </p:cNvSpPr>
            <p:nvPr/>
          </p:nvSpPr>
          <p:spPr bwMode="auto">
            <a:xfrm>
              <a:off x="3805" y="3483"/>
              <a:ext cx="120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17" name="Rectangle 279"/>
            <p:cNvSpPr>
              <a:spLocks noChangeArrowheads="1"/>
            </p:cNvSpPr>
            <p:nvPr/>
          </p:nvSpPr>
          <p:spPr bwMode="auto">
            <a:xfrm>
              <a:off x="4051" y="3471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18" name="Rectangle 280"/>
            <p:cNvSpPr>
              <a:spLocks noChangeArrowheads="1"/>
            </p:cNvSpPr>
            <p:nvPr/>
          </p:nvSpPr>
          <p:spPr bwMode="auto">
            <a:xfrm>
              <a:off x="4459" y="3471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19" name="Rectangle 281"/>
            <p:cNvSpPr>
              <a:spLocks noChangeArrowheads="1"/>
            </p:cNvSpPr>
            <p:nvPr/>
          </p:nvSpPr>
          <p:spPr bwMode="auto">
            <a:xfrm>
              <a:off x="4867" y="3471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1820" name="Rectangle 282"/>
            <p:cNvSpPr>
              <a:spLocks noChangeArrowheads="1"/>
            </p:cNvSpPr>
            <p:nvPr/>
          </p:nvSpPr>
          <p:spPr bwMode="auto">
            <a:xfrm>
              <a:off x="5275" y="3471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</p:grpSp>
      <p:sp>
        <p:nvSpPr>
          <p:cNvPr id="145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890556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108"/>
          <p:cNvGrpSpPr>
            <a:grpSpLocks noChangeAspect="1"/>
          </p:cNvGrpSpPr>
          <p:nvPr/>
        </p:nvGrpSpPr>
        <p:grpSpPr bwMode="auto">
          <a:xfrm>
            <a:off x="177800" y="1003300"/>
            <a:ext cx="8650288" cy="3028950"/>
            <a:chOff x="112" y="632"/>
            <a:chExt cx="5449" cy="1908"/>
          </a:xfrm>
        </p:grpSpPr>
        <p:sp>
          <p:nvSpPr>
            <p:cNvPr id="32800" name="AutoShape 107"/>
            <p:cNvSpPr>
              <a:spLocks noChangeAspect="1" noChangeArrowheads="1" noTextEdit="1"/>
            </p:cNvSpPr>
            <p:nvPr/>
          </p:nvSpPr>
          <p:spPr bwMode="auto">
            <a:xfrm>
              <a:off x="113" y="632"/>
              <a:ext cx="5412" cy="1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1" name="Rectangle 109"/>
            <p:cNvSpPr>
              <a:spLocks noChangeArrowheads="1"/>
            </p:cNvSpPr>
            <p:nvPr/>
          </p:nvSpPr>
          <p:spPr bwMode="auto">
            <a:xfrm>
              <a:off x="113" y="632"/>
              <a:ext cx="5412" cy="19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02" name="Rectangle 110"/>
            <p:cNvSpPr>
              <a:spLocks noChangeArrowheads="1"/>
            </p:cNvSpPr>
            <p:nvPr/>
          </p:nvSpPr>
          <p:spPr bwMode="auto">
            <a:xfrm>
              <a:off x="185" y="776"/>
              <a:ext cx="5268" cy="1614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03" name="Rectangle 111"/>
            <p:cNvSpPr>
              <a:spLocks noChangeArrowheads="1"/>
            </p:cNvSpPr>
            <p:nvPr/>
          </p:nvSpPr>
          <p:spPr bwMode="auto">
            <a:xfrm>
              <a:off x="5301" y="2402"/>
              <a:ext cx="16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15.71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04" name="Rectangle 112"/>
            <p:cNvSpPr>
              <a:spLocks noChangeArrowheads="1"/>
            </p:cNvSpPr>
            <p:nvPr/>
          </p:nvSpPr>
          <p:spPr bwMode="auto">
            <a:xfrm>
              <a:off x="185" y="2402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05" name="Rectangle 114"/>
            <p:cNvSpPr>
              <a:spLocks noChangeArrowheads="1"/>
            </p:cNvSpPr>
            <p:nvPr/>
          </p:nvSpPr>
          <p:spPr bwMode="auto">
            <a:xfrm>
              <a:off x="233" y="710"/>
              <a:ext cx="48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                         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06" name="Rectangle 115"/>
            <p:cNvSpPr>
              <a:spLocks noChangeArrowheads="1"/>
            </p:cNvSpPr>
            <p:nvPr/>
          </p:nvSpPr>
          <p:spPr bwMode="auto">
            <a:xfrm rot="-5400000">
              <a:off x="103" y="737"/>
              <a:ext cx="12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07" name="Rectangle 116"/>
            <p:cNvSpPr>
              <a:spLocks noChangeArrowheads="1"/>
            </p:cNvSpPr>
            <p:nvPr/>
          </p:nvSpPr>
          <p:spPr bwMode="auto">
            <a:xfrm rot="-5400000">
              <a:off x="124" y="2306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08" name="Rectangle 117"/>
            <p:cNvSpPr>
              <a:spLocks noChangeArrowheads="1"/>
            </p:cNvSpPr>
            <p:nvPr/>
          </p:nvSpPr>
          <p:spPr bwMode="auto">
            <a:xfrm rot="-5400000">
              <a:off x="5471" y="721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09" name="Rectangle 118"/>
            <p:cNvSpPr>
              <a:spLocks noChangeArrowheads="1"/>
            </p:cNvSpPr>
            <p:nvPr/>
          </p:nvSpPr>
          <p:spPr bwMode="auto">
            <a:xfrm rot="-5400000">
              <a:off x="5459" y="2293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-3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10" name="Rectangle 119"/>
            <p:cNvSpPr>
              <a:spLocks noChangeArrowheads="1"/>
            </p:cNvSpPr>
            <p:nvPr/>
          </p:nvSpPr>
          <p:spPr bwMode="auto">
            <a:xfrm rot="-5400000">
              <a:off x="-110" y="1460"/>
              <a:ext cx="54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BETA_X&amp;Y[m]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11" name="Rectangle 120"/>
            <p:cNvSpPr>
              <a:spLocks noChangeArrowheads="1"/>
            </p:cNvSpPr>
            <p:nvPr/>
          </p:nvSpPr>
          <p:spPr bwMode="auto">
            <a:xfrm rot="-5400000">
              <a:off x="5255" y="1477"/>
              <a:ext cx="51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DISP_X&amp;Y[m]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12" name="Line 121"/>
            <p:cNvSpPr>
              <a:spLocks noChangeShapeType="1"/>
            </p:cNvSpPr>
            <p:nvPr/>
          </p:nvSpPr>
          <p:spPr bwMode="auto">
            <a:xfrm flipH="1">
              <a:off x="5417" y="938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3" name="Line 122"/>
            <p:cNvSpPr>
              <a:spLocks noChangeShapeType="1"/>
            </p:cNvSpPr>
            <p:nvPr/>
          </p:nvSpPr>
          <p:spPr bwMode="auto">
            <a:xfrm>
              <a:off x="185" y="938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4" name="Line 123"/>
            <p:cNvSpPr>
              <a:spLocks noChangeShapeType="1"/>
            </p:cNvSpPr>
            <p:nvPr/>
          </p:nvSpPr>
          <p:spPr bwMode="auto">
            <a:xfrm flipV="1">
              <a:off x="707" y="2360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5" name="Line 124"/>
            <p:cNvSpPr>
              <a:spLocks noChangeShapeType="1"/>
            </p:cNvSpPr>
            <p:nvPr/>
          </p:nvSpPr>
          <p:spPr bwMode="auto">
            <a:xfrm>
              <a:off x="707" y="776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6" name="Line 125"/>
            <p:cNvSpPr>
              <a:spLocks noChangeShapeType="1"/>
            </p:cNvSpPr>
            <p:nvPr/>
          </p:nvSpPr>
          <p:spPr bwMode="auto">
            <a:xfrm flipH="1">
              <a:off x="5417" y="1100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7" name="Line 126"/>
            <p:cNvSpPr>
              <a:spLocks noChangeShapeType="1"/>
            </p:cNvSpPr>
            <p:nvPr/>
          </p:nvSpPr>
          <p:spPr bwMode="auto">
            <a:xfrm>
              <a:off x="185" y="1100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8" name="Line 127"/>
            <p:cNvSpPr>
              <a:spLocks noChangeShapeType="1"/>
            </p:cNvSpPr>
            <p:nvPr/>
          </p:nvSpPr>
          <p:spPr bwMode="auto">
            <a:xfrm flipV="1">
              <a:off x="1235" y="2360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9" name="Line 128"/>
            <p:cNvSpPr>
              <a:spLocks noChangeShapeType="1"/>
            </p:cNvSpPr>
            <p:nvPr/>
          </p:nvSpPr>
          <p:spPr bwMode="auto">
            <a:xfrm>
              <a:off x="1235" y="776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0" name="Line 129"/>
            <p:cNvSpPr>
              <a:spLocks noChangeShapeType="1"/>
            </p:cNvSpPr>
            <p:nvPr/>
          </p:nvSpPr>
          <p:spPr bwMode="auto">
            <a:xfrm flipH="1">
              <a:off x="5417" y="1262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1" name="Line 130"/>
            <p:cNvSpPr>
              <a:spLocks noChangeShapeType="1"/>
            </p:cNvSpPr>
            <p:nvPr/>
          </p:nvSpPr>
          <p:spPr bwMode="auto">
            <a:xfrm>
              <a:off x="185" y="1262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2" name="Line 131"/>
            <p:cNvSpPr>
              <a:spLocks noChangeShapeType="1"/>
            </p:cNvSpPr>
            <p:nvPr/>
          </p:nvSpPr>
          <p:spPr bwMode="auto">
            <a:xfrm flipV="1">
              <a:off x="1763" y="2360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3" name="Line 132"/>
            <p:cNvSpPr>
              <a:spLocks noChangeShapeType="1"/>
            </p:cNvSpPr>
            <p:nvPr/>
          </p:nvSpPr>
          <p:spPr bwMode="auto">
            <a:xfrm>
              <a:off x="1763" y="776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4" name="Line 133"/>
            <p:cNvSpPr>
              <a:spLocks noChangeShapeType="1"/>
            </p:cNvSpPr>
            <p:nvPr/>
          </p:nvSpPr>
          <p:spPr bwMode="auto">
            <a:xfrm flipH="1">
              <a:off x="5417" y="1424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5" name="Line 134"/>
            <p:cNvSpPr>
              <a:spLocks noChangeShapeType="1"/>
            </p:cNvSpPr>
            <p:nvPr/>
          </p:nvSpPr>
          <p:spPr bwMode="auto">
            <a:xfrm>
              <a:off x="185" y="1424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6" name="Line 135"/>
            <p:cNvSpPr>
              <a:spLocks noChangeShapeType="1"/>
            </p:cNvSpPr>
            <p:nvPr/>
          </p:nvSpPr>
          <p:spPr bwMode="auto">
            <a:xfrm flipV="1">
              <a:off x="2291" y="2360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7" name="Line 136"/>
            <p:cNvSpPr>
              <a:spLocks noChangeShapeType="1"/>
            </p:cNvSpPr>
            <p:nvPr/>
          </p:nvSpPr>
          <p:spPr bwMode="auto">
            <a:xfrm>
              <a:off x="2291" y="776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8" name="Line 137"/>
            <p:cNvSpPr>
              <a:spLocks noChangeShapeType="1"/>
            </p:cNvSpPr>
            <p:nvPr/>
          </p:nvSpPr>
          <p:spPr bwMode="auto">
            <a:xfrm flipH="1">
              <a:off x="5417" y="1586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9" name="Line 138"/>
            <p:cNvSpPr>
              <a:spLocks noChangeShapeType="1"/>
            </p:cNvSpPr>
            <p:nvPr/>
          </p:nvSpPr>
          <p:spPr bwMode="auto">
            <a:xfrm>
              <a:off x="185" y="1586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0" name="Line 139"/>
            <p:cNvSpPr>
              <a:spLocks noChangeShapeType="1"/>
            </p:cNvSpPr>
            <p:nvPr/>
          </p:nvSpPr>
          <p:spPr bwMode="auto">
            <a:xfrm flipV="1">
              <a:off x="2819" y="2360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1" name="Line 140"/>
            <p:cNvSpPr>
              <a:spLocks noChangeShapeType="1"/>
            </p:cNvSpPr>
            <p:nvPr/>
          </p:nvSpPr>
          <p:spPr bwMode="auto">
            <a:xfrm>
              <a:off x="2819" y="776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2" name="Line 141"/>
            <p:cNvSpPr>
              <a:spLocks noChangeShapeType="1"/>
            </p:cNvSpPr>
            <p:nvPr/>
          </p:nvSpPr>
          <p:spPr bwMode="auto">
            <a:xfrm flipH="1">
              <a:off x="5417" y="1748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3" name="Line 142"/>
            <p:cNvSpPr>
              <a:spLocks noChangeShapeType="1"/>
            </p:cNvSpPr>
            <p:nvPr/>
          </p:nvSpPr>
          <p:spPr bwMode="auto">
            <a:xfrm>
              <a:off x="185" y="1748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4" name="Line 143"/>
            <p:cNvSpPr>
              <a:spLocks noChangeShapeType="1"/>
            </p:cNvSpPr>
            <p:nvPr/>
          </p:nvSpPr>
          <p:spPr bwMode="auto">
            <a:xfrm flipV="1">
              <a:off x="3341" y="2360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5" name="Line 144"/>
            <p:cNvSpPr>
              <a:spLocks noChangeShapeType="1"/>
            </p:cNvSpPr>
            <p:nvPr/>
          </p:nvSpPr>
          <p:spPr bwMode="auto">
            <a:xfrm>
              <a:off x="3341" y="776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6" name="Line 145"/>
            <p:cNvSpPr>
              <a:spLocks noChangeShapeType="1"/>
            </p:cNvSpPr>
            <p:nvPr/>
          </p:nvSpPr>
          <p:spPr bwMode="auto">
            <a:xfrm flipH="1">
              <a:off x="5417" y="1910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7" name="Line 146"/>
            <p:cNvSpPr>
              <a:spLocks noChangeShapeType="1"/>
            </p:cNvSpPr>
            <p:nvPr/>
          </p:nvSpPr>
          <p:spPr bwMode="auto">
            <a:xfrm>
              <a:off x="185" y="1910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8" name="Line 147"/>
            <p:cNvSpPr>
              <a:spLocks noChangeShapeType="1"/>
            </p:cNvSpPr>
            <p:nvPr/>
          </p:nvSpPr>
          <p:spPr bwMode="auto">
            <a:xfrm flipV="1">
              <a:off x="3869" y="2360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9" name="Line 148"/>
            <p:cNvSpPr>
              <a:spLocks noChangeShapeType="1"/>
            </p:cNvSpPr>
            <p:nvPr/>
          </p:nvSpPr>
          <p:spPr bwMode="auto">
            <a:xfrm>
              <a:off x="3869" y="776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0" name="Line 149"/>
            <p:cNvSpPr>
              <a:spLocks noChangeShapeType="1"/>
            </p:cNvSpPr>
            <p:nvPr/>
          </p:nvSpPr>
          <p:spPr bwMode="auto">
            <a:xfrm flipH="1">
              <a:off x="5417" y="2072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1" name="Line 150"/>
            <p:cNvSpPr>
              <a:spLocks noChangeShapeType="1"/>
            </p:cNvSpPr>
            <p:nvPr/>
          </p:nvSpPr>
          <p:spPr bwMode="auto">
            <a:xfrm>
              <a:off x="185" y="2072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2" name="Line 151"/>
            <p:cNvSpPr>
              <a:spLocks noChangeShapeType="1"/>
            </p:cNvSpPr>
            <p:nvPr/>
          </p:nvSpPr>
          <p:spPr bwMode="auto">
            <a:xfrm flipV="1">
              <a:off x="4397" y="2360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3" name="Line 152"/>
            <p:cNvSpPr>
              <a:spLocks noChangeShapeType="1"/>
            </p:cNvSpPr>
            <p:nvPr/>
          </p:nvSpPr>
          <p:spPr bwMode="auto">
            <a:xfrm>
              <a:off x="4397" y="776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4" name="Line 153"/>
            <p:cNvSpPr>
              <a:spLocks noChangeShapeType="1"/>
            </p:cNvSpPr>
            <p:nvPr/>
          </p:nvSpPr>
          <p:spPr bwMode="auto">
            <a:xfrm flipH="1">
              <a:off x="5417" y="2234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5" name="Line 154"/>
            <p:cNvSpPr>
              <a:spLocks noChangeShapeType="1"/>
            </p:cNvSpPr>
            <p:nvPr/>
          </p:nvSpPr>
          <p:spPr bwMode="auto">
            <a:xfrm>
              <a:off x="185" y="2234"/>
              <a:ext cx="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6" name="Line 155"/>
            <p:cNvSpPr>
              <a:spLocks noChangeShapeType="1"/>
            </p:cNvSpPr>
            <p:nvPr/>
          </p:nvSpPr>
          <p:spPr bwMode="auto">
            <a:xfrm flipV="1">
              <a:off x="4925" y="2360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7" name="Line 156"/>
            <p:cNvSpPr>
              <a:spLocks noChangeShapeType="1"/>
            </p:cNvSpPr>
            <p:nvPr/>
          </p:nvSpPr>
          <p:spPr bwMode="auto">
            <a:xfrm>
              <a:off x="4925" y="776"/>
              <a:ext cx="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8" name="Freeform 157"/>
            <p:cNvSpPr>
              <a:spLocks/>
            </p:cNvSpPr>
            <p:nvPr/>
          </p:nvSpPr>
          <p:spPr bwMode="auto">
            <a:xfrm>
              <a:off x="185" y="1622"/>
              <a:ext cx="5262" cy="756"/>
            </a:xfrm>
            <a:custGeom>
              <a:avLst/>
              <a:gdLst>
                <a:gd name="T0" fmla="*/ 78 w 5262"/>
                <a:gd name="T1" fmla="*/ 42 h 756"/>
                <a:gd name="T2" fmla="*/ 162 w 5262"/>
                <a:gd name="T3" fmla="*/ 138 h 756"/>
                <a:gd name="T4" fmla="*/ 246 w 5262"/>
                <a:gd name="T5" fmla="*/ 522 h 756"/>
                <a:gd name="T6" fmla="*/ 330 w 5262"/>
                <a:gd name="T7" fmla="*/ 726 h 756"/>
                <a:gd name="T8" fmla="*/ 414 w 5262"/>
                <a:gd name="T9" fmla="*/ 744 h 756"/>
                <a:gd name="T10" fmla="*/ 498 w 5262"/>
                <a:gd name="T11" fmla="*/ 684 h 756"/>
                <a:gd name="T12" fmla="*/ 582 w 5262"/>
                <a:gd name="T13" fmla="*/ 738 h 756"/>
                <a:gd name="T14" fmla="*/ 660 w 5262"/>
                <a:gd name="T15" fmla="*/ 726 h 756"/>
                <a:gd name="T16" fmla="*/ 744 w 5262"/>
                <a:gd name="T17" fmla="*/ 672 h 756"/>
                <a:gd name="T18" fmla="*/ 828 w 5262"/>
                <a:gd name="T19" fmla="*/ 576 h 756"/>
                <a:gd name="T20" fmla="*/ 912 w 5262"/>
                <a:gd name="T21" fmla="*/ 432 h 756"/>
                <a:gd name="T22" fmla="*/ 996 w 5262"/>
                <a:gd name="T23" fmla="*/ 264 h 756"/>
                <a:gd name="T24" fmla="*/ 1080 w 5262"/>
                <a:gd name="T25" fmla="*/ 474 h 756"/>
                <a:gd name="T26" fmla="*/ 1164 w 5262"/>
                <a:gd name="T27" fmla="*/ 612 h 756"/>
                <a:gd name="T28" fmla="*/ 1248 w 5262"/>
                <a:gd name="T29" fmla="*/ 468 h 756"/>
                <a:gd name="T30" fmla="*/ 1326 w 5262"/>
                <a:gd name="T31" fmla="*/ 294 h 756"/>
                <a:gd name="T32" fmla="*/ 1410 w 5262"/>
                <a:gd name="T33" fmla="*/ 504 h 756"/>
                <a:gd name="T34" fmla="*/ 1494 w 5262"/>
                <a:gd name="T35" fmla="*/ 648 h 756"/>
                <a:gd name="T36" fmla="*/ 1578 w 5262"/>
                <a:gd name="T37" fmla="*/ 684 h 756"/>
                <a:gd name="T38" fmla="*/ 1662 w 5262"/>
                <a:gd name="T39" fmla="*/ 720 h 756"/>
                <a:gd name="T40" fmla="*/ 1746 w 5262"/>
                <a:gd name="T41" fmla="*/ 738 h 756"/>
                <a:gd name="T42" fmla="*/ 1830 w 5262"/>
                <a:gd name="T43" fmla="*/ 714 h 756"/>
                <a:gd name="T44" fmla="*/ 1914 w 5262"/>
                <a:gd name="T45" fmla="*/ 624 h 756"/>
                <a:gd name="T46" fmla="*/ 1992 w 5262"/>
                <a:gd name="T47" fmla="*/ 390 h 756"/>
                <a:gd name="T48" fmla="*/ 2076 w 5262"/>
                <a:gd name="T49" fmla="*/ 426 h 756"/>
                <a:gd name="T50" fmla="*/ 2160 w 5262"/>
                <a:gd name="T51" fmla="*/ 528 h 756"/>
                <a:gd name="T52" fmla="*/ 2244 w 5262"/>
                <a:gd name="T53" fmla="*/ 528 h 756"/>
                <a:gd name="T54" fmla="*/ 2328 w 5262"/>
                <a:gd name="T55" fmla="*/ 522 h 756"/>
                <a:gd name="T56" fmla="*/ 2412 w 5262"/>
                <a:gd name="T57" fmla="*/ 546 h 756"/>
                <a:gd name="T58" fmla="*/ 2496 w 5262"/>
                <a:gd name="T59" fmla="*/ 648 h 756"/>
                <a:gd name="T60" fmla="*/ 2574 w 5262"/>
                <a:gd name="T61" fmla="*/ 726 h 756"/>
                <a:gd name="T62" fmla="*/ 2658 w 5262"/>
                <a:gd name="T63" fmla="*/ 738 h 756"/>
                <a:gd name="T64" fmla="*/ 2742 w 5262"/>
                <a:gd name="T65" fmla="*/ 678 h 756"/>
                <a:gd name="T66" fmla="*/ 2826 w 5262"/>
                <a:gd name="T67" fmla="*/ 570 h 756"/>
                <a:gd name="T68" fmla="*/ 2910 w 5262"/>
                <a:gd name="T69" fmla="*/ 516 h 756"/>
                <a:gd name="T70" fmla="*/ 2994 w 5262"/>
                <a:gd name="T71" fmla="*/ 522 h 756"/>
                <a:gd name="T72" fmla="*/ 3078 w 5262"/>
                <a:gd name="T73" fmla="*/ 528 h 756"/>
                <a:gd name="T74" fmla="*/ 3162 w 5262"/>
                <a:gd name="T75" fmla="*/ 462 h 756"/>
                <a:gd name="T76" fmla="*/ 3240 w 5262"/>
                <a:gd name="T77" fmla="*/ 342 h 756"/>
                <a:gd name="T78" fmla="*/ 3324 w 5262"/>
                <a:gd name="T79" fmla="*/ 564 h 756"/>
                <a:gd name="T80" fmla="*/ 3408 w 5262"/>
                <a:gd name="T81" fmla="*/ 702 h 756"/>
                <a:gd name="T82" fmla="*/ 3492 w 5262"/>
                <a:gd name="T83" fmla="*/ 738 h 756"/>
                <a:gd name="T84" fmla="*/ 3576 w 5262"/>
                <a:gd name="T85" fmla="*/ 732 h 756"/>
                <a:gd name="T86" fmla="*/ 3660 w 5262"/>
                <a:gd name="T87" fmla="*/ 690 h 756"/>
                <a:gd name="T88" fmla="*/ 3744 w 5262"/>
                <a:gd name="T89" fmla="*/ 660 h 756"/>
                <a:gd name="T90" fmla="*/ 3828 w 5262"/>
                <a:gd name="T91" fmla="*/ 552 h 756"/>
                <a:gd name="T92" fmla="*/ 3912 w 5262"/>
                <a:gd name="T93" fmla="*/ 354 h 756"/>
                <a:gd name="T94" fmla="*/ 3990 w 5262"/>
                <a:gd name="T95" fmla="*/ 414 h 756"/>
                <a:gd name="T96" fmla="*/ 4074 w 5262"/>
                <a:gd name="T97" fmla="*/ 582 h 756"/>
                <a:gd name="T98" fmla="*/ 4158 w 5262"/>
                <a:gd name="T99" fmla="*/ 528 h 756"/>
                <a:gd name="T100" fmla="*/ 4242 w 5262"/>
                <a:gd name="T101" fmla="*/ 324 h 756"/>
                <a:gd name="T102" fmla="*/ 4326 w 5262"/>
                <a:gd name="T103" fmla="*/ 378 h 756"/>
                <a:gd name="T104" fmla="*/ 4410 w 5262"/>
                <a:gd name="T105" fmla="*/ 540 h 756"/>
                <a:gd name="T106" fmla="*/ 4494 w 5262"/>
                <a:gd name="T107" fmla="*/ 654 h 756"/>
                <a:gd name="T108" fmla="*/ 4578 w 5262"/>
                <a:gd name="T109" fmla="*/ 714 h 756"/>
                <a:gd name="T110" fmla="*/ 4656 w 5262"/>
                <a:gd name="T111" fmla="*/ 738 h 756"/>
                <a:gd name="T112" fmla="*/ 4740 w 5262"/>
                <a:gd name="T113" fmla="*/ 708 h 756"/>
                <a:gd name="T114" fmla="*/ 4824 w 5262"/>
                <a:gd name="T115" fmla="*/ 720 h 756"/>
                <a:gd name="T116" fmla="*/ 4908 w 5262"/>
                <a:gd name="T117" fmla="*/ 750 h 756"/>
                <a:gd name="T118" fmla="*/ 4992 w 5262"/>
                <a:gd name="T119" fmla="*/ 600 h 756"/>
                <a:gd name="T120" fmla="*/ 5076 w 5262"/>
                <a:gd name="T121" fmla="*/ 270 h 756"/>
                <a:gd name="T122" fmla="*/ 5160 w 5262"/>
                <a:gd name="T123" fmla="*/ 24 h 756"/>
                <a:gd name="T124" fmla="*/ 5238 w 5262"/>
                <a:gd name="T125" fmla="*/ 78 h 7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262"/>
                <a:gd name="T190" fmla="*/ 0 h 756"/>
                <a:gd name="T191" fmla="*/ 5262 w 5262"/>
                <a:gd name="T192" fmla="*/ 756 h 75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262" h="756">
                  <a:moveTo>
                    <a:pt x="0" y="96"/>
                  </a:moveTo>
                  <a:lnTo>
                    <a:pt x="0" y="96"/>
                  </a:lnTo>
                  <a:lnTo>
                    <a:pt x="0" y="90"/>
                  </a:lnTo>
                  <a:lnTo>
                    <a:pt x="6" y="90"/>
                  </a:lnTo>
                  <a:lnTo>
                    <a:pt x="12" y="84"/>
                  </a:lnTo>
                  <a:lnTo>
                    <a:pt x="18" y="84"/>
                  </a:lnTo>
                  <a:lnTo>
                    <a:pt x="18" y="78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42" y="66"/>
                  </a:lnTo>
                  <a:lnTo>
                    <a:pt x="48" y="66"/>
                  </a:lnTo>
                  <a:lnTo>
                    <a:pt x="48" y="60"/>
                  </a:lnTo>
                  <a:lnTo>
                    <a:pt x="54" y="60"/>
                  </a:lnTo>
                  <a:lnTo>
                    <a:pt x="54" y="54"/>
                  </a:lnTo>
                  <a:lnTo>
                    <a:pt x="60" y="54"/>
                  </a:lnTo>
                  <a:lnTo>
                    <a:pt x="66" y="54"/>
                  </a:lnTo>
                  <a:lnTo>
                    <a:pt x="66" y="48"/>
                  </a:lnTo>
                  <a:lnTo>
                    <a:pt x="72" y="48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84" y="36"/>
                  </a:lnTo>
                  <a:lnTo>
                    <a:pt x="90" y="36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24"/>
                  </a:lnTo>
                  <a:lnTo>
                    <a:pt x="108" y="24"/>
                  </a:lnTo>
                  <a:lnTo>
                    <a:pt x="108" y="18"/>
                  </a:lnTo>
                  <a:lnTo>
                    <a:pt x="114" y="18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6"/>
                  </a:lnTo>
                  <a:lnTo>
                    <a:pt x="144" y="12"/>
                  </a:lnTo>
                  <a:lnTo>
                    <a:pt x="144" y="18"/>
                  </a:lnTo>
                  <a:lnTo>
                    <a:pt x="144" y="24"/>
                  </a:lnTo>
                  <a:lnTo>
                    <a:pt x="144" y="30"/>
                  </a:lnTo>
                  <a:lnTo>
                    <a:pt x="144" y="36"/>
                  </a:lnTo>
                  <a:lnTo>
                    <a:pt x="150" y="42"/>
                  </a:lnTo>
                  <a:lnTo>
                    <a:pt x="150" y="54"/>
                  </a:lnTo>
                  <a:lnTo>
                    <a:pt x="150" y="60"/>
                  </a:lnTo>
                  <a:lnTo>
                    <a:pt x="150" y="66"/>
                  </a:lnTo>
                  <a:lnTo>
                    <a:pt x="150" y="72"/>
                  </a:lnTo>
                  <a:lnTo>
                    <a:pt x="156" y="78"/>
                  </a:lnTo>
                  <a:lnTo>
                    <a:pt x="156" y="84"/>
                  </a:lnTo>
                  <a:lnTo>
                    <a:pt x="156" y="90"/>
                  </a:lnTo>
                  <a:lnTo>
                    <a:pt x="156" y="96"/>
                  </a:lnTo>
                  <a:lnTo>
                    <a:pt x="156" y="102"/>
                  </a:lnTo>
                  <a:lnTo>
                    <a:pt x="156" y="108"/>
                  </a:lnTo>
                  <a:lnTo>
                    <a:pt x="162" y="114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8"/>
                  </a:lnTo>
                  <a:lnTo>
                    <a:pt x="162" y="144"/>
                  </a:lnTo>
                  <a:lnTo>
                    <a:pt x="168" y="150"/>
                  </a:lnTo>
                  <a:lnTo>
                    <a:pt x="168" y="156"/>
                  </a:lnTo>
                  <a:lnTo>
                    <a:pt x="168" y="162"/>
                  </a:lnTo>
                  <a:lnTo>
                    <a:pt x="168" y="168"/>
                  </a:lnTo>
                  <a:lnTo>
                    <a:pt x="168" y="174"/>
                  </a:lnTo>
                  <a:lnTo>
                    <a:pt x="168" y="180"/>
                  </a:lnTo>
                  <a:lnTo>
                    <a:pt x="174" y="186"/>
                  </a:lnTo>
                  <a:lnTo>
                    <a:pt x="174" y="192"/>
                  </a:lnTo>
                  <a:lnTo>
                    <a:pt x="174" y="198"/>
                  </a:lnTo>
                  <a:lnTo>
                    <a:pt x="174" y="204"/>
                  </a:lnTo>
                  <a:lnTo>
                    <a:pt x="174" y="210"/>
                  </a:lnTo>
                  <a:lnTo>
                    <a:pt x="174" y="216"/>
                  </a:lnTo>
                  <a:lnTo>
                    <a:pt x="180" y="222"/>
                  </a:lnTo>
                  <a:lnTo>
                    <a:pt x="180" y="228"/>
                  </a:lnTo>
                  <a:lnTo>
                    <a:pt x="180" y="234"/>
                  </a:lnTo>
                  <a:lnTo>
                    <a:pt x="180" y="240"/>
                  </a:lnTo>
                  <a:lnTo>
                    <a:pt x="180" y="246"/>
                  </a:lnTo>
                  <a:lnTo>
                    <a:pt x="186" y="252"/>
                  </a:lnTo>
                  <a:lnTo>
                    <a:pt x="186" y="258"/>
                  </a:lnTo>
                  <a:lnTo>
                    <a:pt x="186" y="264"/>
                  </a:lnTo>
                  <a:lnTo>
                    <a:pt x="186" y="270"/>
                  </a:lnTo>
                  <a:lnTo>
                    <a:pt x="186" y="276"/>
                  </a:lnTo>
                  <a:lnTo>
                    <a:pt x="192" y="282"/>
                  </a:lnTo>
                  <a:lnTo>
                    <a:pt x="192" y="288"/>
                  </a:lnTo>
                  <a:lnTo>
                    <a:pt x="192" y="294"/>
                  </a:lnTo>
                  <a:lnTo>
                    <a:pt x="192" y="300"/>
                  </a:lnTo>
                  <a:lnTo>
                    <a:pt x="192" y="306"/>
                  </a:lnTo>
                  <a:lnTo>
                    <a:pt x="198" y="312"/>
                  </a:lnTo>
                  <a:lnTo>
                    <a:pt x="198" y="318"/>
                  </a:lnTo>
                  <a:lnTo>
                    <a:pt x="198" y="324"/>
                  </a:lnTo>
                  <a:lnTo>
                    <a:pt x="198" y="330"/>
                  </a:lnTo>
                  <a:lnTo>
                    <a:pt x="198" y="336"/>
                  </a:lnTo>
                  <a:lnTo>
                    <a:pt x="204" y="342"/>
                  </a:lnTo>
                  <a:lnTo>
                    <a:pt x="204" y="348"/>
                  </a:lnTo>
                  <a:lnTo>
                    <a:pt x="204" y="354"/>
                  </a:lnTo>
                  <a:lnTo>
                    <a:pt x="204" y="360"/>
                  </a:lnTo>
                  <a:lnTo>
                    <a:pt x="210" y="366"/>
                  </a:lnTo>
                  <a:lnTo>
                    <a:pt x="210" y="372"/>
                  </a:lnTo>
                  <a:lnTo>
                    <a:pt x="210" y="378"/>
                  </a:lnTo>
                  <a:lnTo>
                    <a:pt x="210" y="384"/>
                  </a:lnTo>
                  <a:lnTo>
                    <a:pt x="210" y="390"/>
                  </a:lnTo>
                  <a:lnTo>
                    <a:pt x="216" y="396"/>
                  </a:lnTo>
                  <a:lnTo>
                    <a:pt x="216" y="402"/>
                  </a:lnTo>
                  <a:lnTo>
                    <a:pt x="216" y="408"/>
                  </a:lnTo>
                  <a:lnTo>
                    <a:pt x="216" y="414"/>
                  </a:lnTo>
                  <a:lnTo>
                    <a:pt x="216" y="420"/>
                  </a:lnTo>
                  <a:lnTo>
                    <a:pt x="222" y="420"/>
                  </a:lnTo>
                  <a:lnTo>
                    <a:pt x="222" y="426"/>
                  </a:lnTo>
                  <a:lnTo>
                    <a:pt x="222" y="432"/>
                  </a:lnTo>
                  <a:lnTo>
                    <a:pt x="222" y="438"/>
                  </a:lnTo>
                  <a:lnTo>
                    <a:pt x="228" y="444"/>
                  </a:lnTo>
                  <a:lnTo>
                    <a:pt x="228" y="450"/>
                  </a:lnTo>
                  <a:lnTo>
                    <a:pt x="228" y="456"/>
                  </a:lnTo>
                  <a:lnTo>
                    <a:pt x="228" y="462"/>
                  </a:lnTo>
                  <a:lnTo>
                    <a:pt x="234" y="468"/>
                  </a:lnTo>
                  <a:lnTo>
                    <a:pt x="234" y="474"/>
                  </a:lnTo>
                  <a:lnTo>
                    <a:pt x="234" y="480"/>
                  </a:lnTo>
                  <a:lnTo>
                    <a:pt x="234" y="486"/>
                  </a:lnTo>
                  <a:lnTo>
                    <a:pt x="240" y="492"/>
                  </a:lnTo>
                  <a:lnTo>
                    <a:pt x="240" y="498"/>
                  </a:lnTo>
                  <a:lnTo>
                    <a:pt x="240" y="504"/>
                  </a:lnTo>
                  <a:lnTo>
                    <a:pt x="240" y="510"/>
                  </a:lnTo>
                  <a:lnTo>
                    <a:pt x="246" y="516"/>
                  </a:lnTo>
                  <a:lnTo>
                    <a:pt x="246" y="522"/>
                  </a:lnTo>
                  <a:lnTo>
                    <a:pt x="246" y="528"/>
                  </a:lnTo>
                  <a:lnTo>
                    <a:pt x="252" y="534"/>
                  </a:lnTo>
                  <a:lnTo>
                    <a:pt x="252" y="540"/>
                  </a:lnTo>
                  <a:lnTo>
                    <a:pt x="252" y="546"/>
                  </a:lnTo>
                  <a:lnTo>
                    <a:pt x="252" y="552"/>
                  </a:lnTo>
                  <a:lnTo>
                    <a:pt x="258" y="552"/>
                  </a:lnTo>
                  <a:lnTo>
                    <a:pt x="258" y="558"/>
                  </a:lnTo>
                  <a:lnTo>
                    <a:pt x="258" y="564"/>
                  </a:lnTo>
                  <a:lnTo>
                    <a:pt x="258" y="570"/>
                  </a:lnTo>
                  <a:lnTo>
                    <a:pt x="264" y="576"/>
                  </a:lnTo>
                  <a:lnTo>
                    <a:pt x="264" y="582"/>
                  </a:lnTo>
                  <a:lnTo>
                    <a:pt x="264" y="588"/>
                  </a:lnTo>
                  <a:lnTo>
                    <a:pt x="270" y="594"/>
                  </a:lnTo>
                  <a:lnTo>
                    <a:pt x="270" y="600"/>
                  </a:lnTo>
                  <a:lnTo>
                    <a:pt x="270" y="606"/>
                  </a:lnTo>
                  <a:lnTo>
                    <a:pt x="276" y="606"/>
                  </a:lnTo>
                  <a:lnTo>
                    <a:pt x="276" y="612"/>
                  </a:lnTo>
                  <a:lnTo>
                    <a:pt x="276" y="618"/>
                  </a:lnTo>
                  <a:lnTo>
                    <a:pt x="276" y="624"/>
                  </a:lnTo>
                  <a:lnTo>
                    <a:pt x="282" y="624"/>
                  </a:lnTo>
                  <a:lnTo>
                    <a:pt x="282" y="630"/>
                  </a:lnTo>
                  <a:lnTo>
                    <a:pt x="282" y="636"/>
                  </a:lnTo>
                  <a:lnTo>
                    <a:pt x="282" y="642"/>
                  </a:lnTo>
                  <a:lnTo>
                    <a:pt x="288" y="642"/>
                  </a:lnTo>
                  <a:lnTo>
                    <a:pt x="288" y="648"/>
                  </a:lnTo>
                  <a:lnTo>
                    <a:pt x="288" y="654"/>
                  </a:lnTo>
                  <a:lnTo>
                    <a:pt x="294" y="654"/>
                  </a:lnTo>
                  <a:lnTo>
                    <a:pt x="294" y="660"/>
                  </a:lnTo>
                  <a:lnTo>
                    <a:pt x="294" y="666"/>
                  </a:lnTo>
                  <a:lnTo>
                    <a:pt x="300" y="666"/>
                  </a:lnTo>
                  <a:lnTo>
                    <a:pt x="300" y="672"/>
                  </a:lnTo>
                  <a:lnTo>
                    <a:pt x="300" y="678"/>
                  </a:lnTo>
                  <a:lnTo>
                    <a:pt x="306" y="684"/>
                  </a:lnTo>
                  <a:lnTo>
                    <a:pt x="306" y="690"/>
                  </a:lnTo>
                  <a:lnTo>
                    <a:pt x="312" y="696"/>
                  </a:lnTo>
                  <a:lnTo>
                    <a:pt x="312" y="702"/>
                  </a:lnTo>
                  <a:lnTo>
                    <a:pt x="318" y="702"/>
                  </a:lnTo>
                  <a:lnTo>
                    <a:pt x="318" y="708"/>
                  </a:lnTo>
                  <a:lnTo>
                    <a:pt x="318" y="714"/>
                  </a:lnTo>
                  <a:lnTo>
                    <a:pt x="324" y="714"/>
                  </a:lnTo>
                  <a:lnTo>
                    <a:pt x="324" y="720"/>
                  </a:lnTo>
                  <a:lnTo>
                    <a:pt x="330" y="720"/>
                  </a:lnTo>
                  <a:lnTo>
                    <a:pt x="330" y="726"/>
                  </a:lnTo>
                  <a:lnTo>
                    <a:pt x="336" y="732"/>
                  </a:lnTo>
                  <a:lnTo>
                    <a:pt x="336" y="738"/>
                  </a:lnTo>
                  <a:lnTo>
                    <a:pt x="342" y="738"/>
                  </a:lnTo>
                  <a:lnTo>
                    <a:pt x="342" y="744"/>
                  </a:lnTo>
                  <a:lnTo>
                    <a:pt x="348" y="744"/>
                  </a:lnTo>
                  <a:lnTo>
                    <a:pt x="354" y="750"/>
                  </a:lnTo>
                  <a:lnTo>
                    <a:pt x="360" y="750"/>
                  </a:lnTo>
                  <a:lnTo>
                    <a:pt x="360" y="756"/>
                  </a:lnTo>
                  <a:lnTo>
                    <a:pt x="366" y="756"/>
                  </a:lnTo>
                  <a:lnTo>
                    <a:pt x="372" y="756"/>
                  </a:lnTo>
                  <a:lnTo>
                    <a:pt x="378" y="756"/>
                  </a:lnTo>
                  <a:lnTo>
                    <a:pt x="384" y="756"/>
                  </a:lnTo>
                  <a:lnTo>
                    <a:pt x="390" y="756"/>
                  </a:lnTo>
                  <a:lnTo>
                    <a:pt x="396" y="756"/>
                  </a:lnTo>
                  <a:lnTo>
                    <a:pt x="402" y="756"/>
                  </a:lnTo>
                  <a:lnTo>
                    <a:pt x="402" y="750"/>
                  </a:lnTo>
                  <a:lnTo>
                    <a:pt x="408" y="750"/>
                  </a:lnTo>
                  <a:lnTo>
                    <a:pt x="414" y="744"/>
                  </a:lnTo>
                  <a:lnTo>
                    <a:pt x="420" y="744"/>
                  </a:lnTo>
                  <a:lnTo>
                    <a:pt x="420" y="738"/>
                  </a:lnTo>
                  <a:lnTo>
                    <a:pt x="426" y="738"/>
                  </a:lnTo>
                  <a:lnTo>
                    <a:pt x="426" y="732"/>
                  </a:lnTo>
                  <a:lnTo>
                    <a:pt x="432" y="732"/>
                  </a:lnTo>
                  <a:lnTo>
                    <a:pt x="432" y="726"/>
                  </a:lnTo>
                  <a:lnTo>
                    <a:pt x="438" y="720"/>
                  </a:lnTo>
                  <a:lnTo>
                    <a:pt x="438" y="714"/>
                  </a:lnTo>
                  <a:lnTo>
                    <a:pt x="444" y="714"/>
                  </a:lnTo>
                  <a:lnTo>
                    <a:pt x="444" y="708"/>
                  </a:lnTo>
                  <a:lnTo>
                    <a:pt x="450" y="708"/>
                  </a:lnTo>
                  <a:lnTo>
                    <a:pt x="450" y="702"/>
                  </a:lnTo>
                  <a:lnTo>
                    <a:pt x="450" y="696"/>
                  </a:lnTo>
                  <a:lnTo>
                    <a:pt x="456" y="696"/>
                  </a:lnTo>
                  <a:lnTo>
                    <a:pt x="456" y="690"/>
                  </a:lnTo>
                  <a:lnTo>
                    <a:pt x="456" y="684"/>
                  </a:lnTo>
                  <a:lnTo>
                    <a:pt x="462" y="684"/>
                  </a:lnTo>
                  <a:lnTo>
                    <a:pt x="462" y="678"/>
                  </a:lnTo>
                  <a:lnTo>
                    <a:pt x="468" y="678"/>
                  </a:lnTo>
                  <a:lnTo>
                    <a:pt x="468" y="672"/>
                  </a:lnTo>
                  <a:lnTo>
                    <a:pt x="474" y="672"/>
                  </a:lnTo>
                  <a:lnTo>
                    <a:pt x="480" y="672"/>
                  </a:lnTo>
                  <a:lnTo>
                    <a:pt x="486" y="678"/>
                  </a:lnTo>
                  <a:lnTo>
                    <a:pt x="492" y="684"/>
                  </a:lnTo>
                  <a:lnTo>
                    <a:pt x="498" y="684"/>
                  </a:lnTo>
                  <a:lnTo>
                    <a:pt x="498" y="690"/>
                  </a:lnTo>
                  <a:lnTo>
                    <a:pt x="504" y="690"/>
                  </a:lnTo>
                  <a:lnTo>
                    <a:pt x="504" y="696"/>
                  </a:lnTo>
                  <a:lnTo>
                    <a:pt x="510" y="696"/>
                  </a:lnTo>
                  <a:lnTo>
                    <a:pt x="510" y="702"/>
                  </a:lnTo>
                  <a:lnTo>
                    <a:pt x="516" y="702"/>
                  </a:lnTo>
                  <a:lnTo>
                    <a:pt x="516" y="708"/>
                  </a:lnTo>
                  <a:lnTo>
                    <a:pt x="522" y="708"/>
                  </a:lnTo>
                  <a:lnTo>
                    <a:pt x="528" y="708"/>
                  </a:lnTo>
                  <a:lnTo>
                    <a:pt x="528" y="714"/>
                  </a:lnTo>
                  <a:lnTo>
                    <a:pt x="534" y="714"/>
                  </a:lnTo>
                  <a:lnTo>
                    <a:pt x="534" y="720"/>
                  </a:lnTo>
                  <a:lnTo>
                    <a:pt x="540" y="720"/>
                  </a:lnTo>
                  <a:lnTo>
                    <a:pt x="546" y="720"/>
                  </a:lnTo>
                  <a:lnTo>
                    <a:pt x="546" y="726"/>
                  </a:lnTo>
                  <a:lnTo>
                    <a:pt x="552" y="726"/>
                  </a:lnTo>
                  <a:lnTo>
                    <a:pt x="558" y="726"/>
                  </a:lnTo>
                  <a:lnTo>
                    <a:pt x="558" y="732"/>
                  </a:lnTo>
                  <a:lnTo>
                    <a:pt x="564" y="732"/>
                  </a:lnTo>
                  <a:lnTo>
                    <a:pt x="570" y="732"/>
                  </a:lnTo>
                  <a:lnTo>
                    <a:pt x="576" y="738"/>
                  </a:lnTo>
                  <a:lnTo>
                    <a:pt x="582" y="738"/>
                  </a:lnTo>
                  <a:lnTo>
                    <a:pt x="588" y="738"/>
                  </a:lnTo>
                  <a:lnTo>
                    <a:pt x="594" y="738"/>
                  </a:lnTo>
                  <a:lnTo>
                    <a:pt x="600" y="738"/>
                  </a:lnTo>
                  <a:lnTo>
                    <a:pt x="606" y="738"/>
                  </a:lnTo>
                  <a:lnTo>
                    <a:pt x="612" y="738"/>
                  </a:lnTo>
                  <a:lnTo>
                    <a:pt x="618" y="738"/>
                  </a:lnTo>
                  <a:lnTo>
                    <a:pt x="624" y="738"/>
                  </a:lnTo>
                  <a:lnTo>
                    <a:pt x="630" y="738"/>
                  </a:lnTo>
                  <a:lnTo>
                    <a:pt x="630" y="732"/>
                  </a:lnTo>
                  <a:lnTo>
                    <a:pt x="636" y="732"/>
                  </a:lnTo>
                  <a:lnTo>
                    <a:pt x="642" y="732"/>
                  </a:lnTo>
                  <a:lnTo>
                    <a:pt x="648" y="732"/>
                  </a:lnTo>
                  <a:lnTo>
                    <a:pt x="654" y="732"/>
                  </a:lnTo>
                  <a:lnTo>
                    <a:pt x="654" y="726"/>
                  </a:lnTo>
                  <a:lnTo>
                    <a:pt x="660" y="726"/>
                  </a:lnTo>
                  <a:lnTo>
                    <a:pt x="666" y="726"/>
                  </a:lnTo>
                  <a:lnTo>
                    <a:pt x="672" y="720"/>
                  </a:lnTo>
                  <a:lnTo>
                    <a:pt x="678" y="720"/>
                  </a:lnTo>
                  <a:lnTo>
                    <a:pt x="684" y="720"/>
                  </a:lnTo>
                  <a:lnTo>
                    <a:pt x="684" y="714"/>
                  </a:lnTo>
                  <a:lnTo>
                    <a:pt x="690" y="714"/>
                  </a:lnTo>
                  <a:lnTo>
                    <a:pt x="696" y="714"/>
                  </a:lnTo>
                  <a:lnTo>
                    <a:pt x="696" y="708"/>
                  </a:lnTo>
                  <a:lnTo>
                    <a:pt x="702" y="708"/>
                  </a:lnTo>
                  <a:lnTo>
                    <a:pt x="702" y="702"/>
                  </a:lnTo>
                  <a:lnTo>
                    <a:pt x="708" y="702"/>
                  </a:lnTo>
                  <a:lnTo>
                    <a:pt x="714" y="702"/>
                  </a:lnTo>
                  <a:lnTo>
                    <a:pt x="714" y="696"/>
                  </a:lnTo>
                  <a:lnTo>
                    <a:pt x="720" y="696"/>
                  </a:lnTo>
                  <a:lnTo>
                    <a:pt x="720" y="690"/>
                  </a:lnTo>
                  <a:lnTo>
                    <a:pt x="726" y="690"/>
                  </a:lnTo>
                  <a:lnTo>
                    <a:pt x="732" y="690"/>
                  </a:lnTo>
                  <a:lnTo>
                    <a:pt x="732" y="684"/>
                  </a:lnTo>
                  <a:lnTo>
                    <a:pt x="738" y="684"/>
                  </a:lnTo>
                  <a:lnTo>
                    <a:pt x="738" y="678"/>
                  </a:lnTo>
                  <a:lnTo>
                    <a:pt x="744" y="678"/>
                  </a:lnTo>
                  <a:lnTo>
                    <a:pt x="744" y="672"/>
                  </a:lnTo>
                  <a:lnTo>
                    <a:pt x="750" y="672"/>
                  </a:lnTo>
                  <a:lnTo>
                    <a:pt x="750" y="666"/>
                  </a:lnTo>
                  <a:lnTo>
                    <a:pt x="756" y="666"/>
                  </a:lnTo>
                  <a:lnTo>
                    <a:pt x="762" y="660"/>
                  </a:lnTo>
                  <a:lnTo>
                    <a:pt x="768" y="654"/>
                  </a:lnTo>
                  <a:lnTo>
                    <a:pt x="768" y="648"/>
                  </a:lnTo>
                  <a:lnTo>
                    <a:pt x="774" y="648"/>
                  </a:lnTo>
                  <a:lnTo>
                    <a:pt x="774" y="642"/>
                  </a:lnTo>
                  <a:lnTo>
                    <a:pt x="780" y="642"/>
                  </a:lnTo>
                  <a:lnTo>
                    <a:pt x="780" y="636"/>
                  </a:lnTo>
                  <a:lnTo>
                    <a:pt x="786" y="636"/>
                  </a:lnTo>
                  <a:lnTo>
                    <a:pt x="786" y="630"/>
                  </a:lnTo>
                  <a:lnTo>
                    <a:pt x="792" y="630"/>
                  </a:lnTo>
                  <a:lnTo>
                    <a:pt x="792" y="624"/>
                  </a:lnTo>
                  <a:lnTo>
                    <a:pt x="798" y="624"/>
                  </a:lnTo>
                  <a:lnTo>
                    <a:pt x="798" y="618"/>
                  </a:lnTo>
                  <a:lnTo>
                    <a:pt x="804" y="618"/>
                  </a:lnTo>
                  <a:lnTo>
                    <a:pt x="804" y="612"/>
                  </a:lnTo>
                  <a:lnTo>
                    <a:pt x="804" y="606"/>
                  </a:lnTo>
                  <a:lnTo>
                    <a:pt x="810" y="606"/>
                  </a:lnTo>
                  <a:lnTo>
                    <a:pt x="810" y="600"/>
                  </a:lnTo>
                  <a:lnTo>
                    <a:pt x="816" y="600"/>
                  </a:lnTo>
                  <a:lnTo>
                    <a:pt x="816" y="594"/>
                  </a:lnTo>
                  <a:lnTo>
                    <a:pt x="822" y="594"/>
                  </a:lnTo>
                  <a:lnTo>
                    <a:pt x="822" y="588"/>
                  </a:lnTo>
                  <a:lnTo>
                    <a:pt x="822" y="582"/>
                  </a:lnTo>
                  <a:lnTo>
                    <a:pt x="828" y="582"/>
                  </a:lnTo>
                  <a:lnTo>
                    <a:pt x="828" y="576"/>
                  </a:lnTo>
                  <a:lnTo>
                    <a:pt x="834" y="576"/>
                  </a:lnTo>
                  <a:lnTo>
                    <a:pt x="834" y="570"/>
                  </a:lnTo>
                  <a:lnTo>
                    <a:pt x="834" y="564"/>
                  </a:lnTo>
                  <a:lnTo>
                    <a:pt x="840" y="564"/>
                  </a:lnTo>
                  <a:lnTo>
                    <a:pt x="840" y="558"/>
                  </a:lnTo>
                  <a:lnTo>
                    <a:pt x="846" y="552"/>
                  </a:lnTo>
                  <a:lnTo>
                    <a:pt x="846" y="546"/>
                  </a:lnTo>
                  <a:lnTo>
                    <a:pt x="852" y="546"/>
                  </a:lnTo>
                  <a:lnTo>
                    <a:pt x="852" y="540"/>
                  </a:lnTo>
                  <a:lnTo>
                    <a:pt x="858" y="534"/>
                  </a:lnTo>
                  <a:lnTo>
                    <a:pt x="858" y="528"/>
                  </a:lnTo>
                  <a:lnTo>
                    <a:pt x="864" y="528"/>
                  </a:lnTo>
                  <a:lnTo>
                    <a:pt x="864" y="522"/>
                  </a:lnTo>
                  <a:lnTo>
                    <a:pt x="864" y="516"/>
                  </a:lnTo>
                  <a:lnTo>
                    <a:pt x="870" y="516"/>
                  </a:lnTo>
                  <a:lnTo>
                    <a:pt x="870" y="510"/>
                  </a:lnTo>
                  <a:lnTo>
                    <a:pt x="876" y="504"/>
                  </a:lnTo>
                  <a:lnTo>
                    <a:pt x="876" y="498"/>
                  </a:lnTo>
                  <a:lnTo>
                    <a:pt x="882" y="492"/>
                  </a:lnTo>
                  <a:lnTo>
                    <a:pt x="882" y="486"/>
                  </a:lnTo>
                  <a:lnTo>
                    <a:pt x="888" y="480"/>
                  </a:lnTo>
                  <a:lnTo>
                    <a:pt x="888" y="474"/>
                  </a:lnTo>
                  <a:lnTo>
                    <a:pt x="894" y="468"/>
                  </a:lnTo>
                  <a:lnTo>
                    <a:pt x="894" y="462"/>
                  </a:lnTo>
                  <a:lnTo>
                    <a:pt x="900" y="462"/>
                  </a:lnTo>
                  <a:lnTo>
                    <a:pt x="900" y="456"/>
                  </a:lnTo>
                  <a:lnTo>
                    <a:pt x="900" y="450"/>
                  </a:lnTo>
                  <a:lnTo>
                    <a:pt x="906" y="450"/>
                  </a:lnTo>
                  <a:lnTo>
                    <a:pt x="906" y="444"/>
                  </a:lnTo>
                  <a:lnTo>
                    <a:pt x="906" y="438"/>
                  </a:lnTo>
                  <a:lnTo>
                    <a:pt x="912" y="438"/>
                  </a:lnTo>
                  <a:lnTo>
                    <a:pt x="912" y="432"/>
                  </a:lnTo>
                  <a:lnTo>
                    <a:pt x="912" y="426"/>
                  </a:lnTo>
                  <a:lnTo>
                    <a:pt x="918" y="426"/>
                  </a:lnTo>
                  <a:lnTo>
                    <a:pt x="918" y="420"/>
                  </a:lnTo>
                  <a:lnTo>
                    <a:pt x="918" y="414"/>
                  </a:lnTo>
                  <a:lnTo>
                    <a:pt x="924" y="414"/>
                  </a:lnTo>
                  <a:lnTo>
                    <a:pt x="924" y="408"/>
                  </a:lnTo>
                  <a:lnTo>
                    <a:pt x="924" y="402"/>
                  </a:lnTo>
                  <a:lnTo>
                    <a:pt x="930" y="396"/>
                  </a:lnTo>
                  <a:lnTo>
                    <a:pt x="930" y="390"/>
                  </a:lnTo>
                  <a:lnTo>
                    <a:pt x="936" y="384"/>
                  </a:lnTo>
                  <a:lnTo>
                    <a:pt x="936" y="378"/>
                  </a:lnTo>
                  <a:lnTo>
                    <a:pt x="936" y="372"/>
                  </a:lnTo>
                  <a:lnTo>
                    <a:pt x="942" y="372"/>
                  </a:lnTo>
                  <a:lnTo>
                    <a:pt x="942" y="366"/>
                  </a:lnTo>
                  <a:lnTo>
                    <a:pt x="942" y="360"/>
                  </a:lnTo>
                  <a:lnTo>
                    <a:pt x="948" y="360"/>
                  </a:lnTo>
                  <a:lnTo>
                    <a:pt x="948" y="354"/>
                  </a:lnTo>
                  <a:lnTo>
                    <a:pt x="948" y="348"/>
                  </a:lnTo>
                  <a:lnTo>
                    <a:pt x="948" y="342"/>
                  </a:lnTo>
                  <a:lnTo>
                    <a:pt x="954" y="342"/>
                  </a:lnTo>
                  <a:lnTo>
                    <a:pt x="954" y="336"/>
                  </a:lnTo>
                  <a:lnTo>
                    <a:pt x="954" y="330"/>
                  </a:lnTo>
                  <a:lnTo>
                    <a:pt x="960" y="330"/>
                  </a:lnTo>
                  <a:lnTo>
                    <a:pt x="960" y="324"/>
                  </a:lnTo>
                  <a:lnTo>
                    <a:pt x="960" y="318"/>
                  </a:lnTo>
                  <a:lnTo>
                    <a:pt x="966" y="312"/>
                  </a:lnTo>
                  <a:lnTo>
                    <a:pt x="966" y="306"/>
                  </a:lnTo>
                  <a:lnTo>
                    <a:pt x="966" y="300"/>
                  </a:lnTo>
                  <a:lnTo>
                    <a:pt x="972" y="294"/>
                  </a:lnTo>
                  <a:lnTo>
                    <a:pt x="972" y="288"/>
                  </a:lnTo>
                  <a:lnTo>
                    <a:pt x="972" y="282"/>
                  </a:lnTo>
                  <a:lnTo>
                    <a:pt x="978" y="282"/>
                  </a:lnTo>
                  <a:lnTo>
                    <a:pt x="978" y="276"/>
                  </a:lnTo>
                  <a:lnTo>
                    <a:pt x="978" y="270"/>
                  </a:lnTo>
                  <a:lnTo>
                    <a:pt x="984" y="270"/>
                  </a:lnTo>
                  <a:lnTo>
                    <a:pt x="984" y="264"/>
                  </a:lnTo>
                  <a:lnTo>
                    <a:pt x="990" y="264"/>
                  </a:lnTo>
                  <a:lnTo>
                    <a:pt x="996" y="264"/>
                  </a:lnTo>
                  <a:lnTo>
                    <a:pt x="996" y="270"/>
                  </a:lnTo>
                  <a:lnTo>
                    <a:pt x="1002" y="270"/>
                  </a:lnTo>
                  <a:lnTo>
                    <a:pt x="1002" y="276"/>
                  </a:lnTo>
                  <a:lnTo>
                    <a:pt x="1002" y="282"/>
                  </a:lnTo>
                  <a:lnTo>
                    <a:pt x="1008" y="288"/>
                  </a:lnTo>
                  <a:lnTo>
                    <a:pt x="1008" y="294"/>
                  </a:lnTo>
                  <a:lnTo>
                    <a:pt x="1008" y="300"/>
                  </a:lnTo>
                  <a:lnTo>
                    <a:pt x="1014" y="300"/>
                  </a:lnTo>
                  <a:lnTo>
                    <a:pt x="1014" y="306"/>
                  </a:lnTo>
                  <a:lnTo>
                    <a:pt x="1014" y="312"/>
                  </a:lnTo>
                  <a:lnTo>
                    <a:pt x="1014" y="318"/>
                  </a:lnTo>
                  <a:lnTo>
                    <a:pt x="1020" y="318"/>
                  </a:lnTo>
                  <a:lnTo>
                    <a:pt x="1020" y="324"/>
                  </a:lnTo>
                  <a:lnTo>
                    <a:pt x="1020" y="330"/>
                  </a:lnTo>
                  <a:lnTo>
                    <a:pt x="1020" y="336"/>
                  </a:lnTo>
                  <a:lnTo>
                    <a:pt x="1026" y="336"/>
                  </a:lnTo>
                  <a:lnTo>
                    <a:pt x="1026" y="342"/>
                  </a:lnTo>
                  <a:lnTo>
                    <a:pt x="1026" y="348"/>
                  </a:lnTo>
                  <a:lnTo>
                    <a:pt x="1026" y="354"/>
                  </a:lnTo>
                  <a:lnTo>
                    <a:pt x="1032" y="354"/>
                  </a:lnTo>
                  <a:lnTo>
                    <a:pt x="1032" y="360"/>
                  </a:lnTo>
                  <a:lnTo>
                    <a:pt x="1032" y="366"/>
                  </a:lnTo>
                  <a:lnTo>
                    <a:pt x="1038" y="372"/>
                  </a:lnTo>
                  <a:lnTo>
                    <a:pt x="1038" y="378"/>
                  </a:lnTo>
                  <a:lnTo>
                    <a:pt x="1038" y="384"/>
                  </a:lnTo>
                  <a:lnTo>
                    <a:pt x="1044" y="384"/>
                  </a:lnTo>
                  <a:lnTo>
                    <a:pt x="1044" y="390"/>
                  </a:lnTo>
                  <a:lnTo>
                    <a:pt x="1044" y="396"/>
                  </a:lnTo>
                  <a:lnTo>
                    <a:pt x="1044" y="402"/>
                  </a:lnTo>
                  <a:lnTo>
                    <a:pt x="1050" y="402"/>
                  </a:lnTo>
                  <a:lnTo>
                    <a:pt x="1050" y="408"/>
                  </a:lnTo>
                  <a:lnTo>
                    <a:pt x="1050" y="414"/>
                  </a:lnTo>
                  <a:lnTo>
                    <a:pt x="1056" y="414"/>
                  </a:lnTo>
                  <a:lnTo>
                    <a:pt x="1056" y="420"/>
                  </a:lnTo>
                  <a:lnTo>
                    <a:pt x="1056" y="426"/>
                  </a:lnTo>
                  <a:lnTo>
                    <a:pt x="1056" y="432"/>
                  </a:lnTo>
                  <a:lnTo>
                    <a:pt x="1062" y="432"/>
                  </a:lnTo>
                  <a:lnTo>
                    <a:pt x="1062" y="438"/>
                  </a:lnTo>
                  <a:lnTo>
                    <a:pt x="1062" y="444"/>
                  </a:lnTo>
                  <a:lnTo>
                    <a:pt x="1068" y="444"/>
                  </a:lnTo>
                  <a:lnTo>
                    <a:pt x="1068" y="450"/>
                  </a:lnTo>
                  <a:lnTo>
                    <a:pt x="1068" y="456"/>
                  </a:lnTo>
                  <a:lnTo>
                    <a:pt x="1074" y="462"/>
                  </a:lnTo>
                  <a:lnTo>
                    <a:pt x="1074" y="468"/>
                  </a:lnTo>
                  <a:lnTo>
                    <a:pt x="1074" y="474"/>
                  </a:lnTo>
                  <a:lnTo>
                    <a:pt x="1080" y="474"/>
                  </a:lnTo>
                  <a:lnTo>
                    <a:pt x="1080" y="480"/>
                  </a:lnTo>
                  <a:lnTo>
                    <a:pt x="1080" y="486"/>
                  </a:lnTo>
                  <a:lnTo>
                    <a:pt x="1086" y="486"/>
                  </a:lnTo>
                  <a:lnTo>
                    <a:pt x="1086" y="492"/>
                  </a:lnTo>
                  <a:lnTo>
                    <a:pt x="1086" y="498"/>
                  </a:lnTo>
                  <a:lnTo>
                    <a:pt x="1092" y="504"/>
                  </a:lnTo>
                  <a:lnTo>
                    <a:pt x="1092" y="510"/>
                  </a:lnTo>
                  <a:lnTo>
                    <a:pt x="1098" y="516"/>
                  </a:lnTo>
                  <a:lnTo>
                    <a:pt x="1098" y="522"/>
                  </a:lnTo>
                  <a:lnTo>
                    <a:pt x="1104" y="528"/>
                  </a:lnTo>
                  <a:lnTo>
                    <a:pt x="1104" y="534"/>
                  </a:lnTo>
                  <a:lnTo>
                    <a:pt x="1110" y="540"/>
                  </a:lnTo>
                  <a:lnTo>
                    <a:pt x="1110" y="546"/>
                  </a:lnTo>
                  <a:lnTo>
                    <a:pt x="1116" y="552"/>
                  </a:lnTo>
                  <a:lnTo>
                    <a:pt x="1116" y="558"/>
                  </a:lnTo>
                  <a:lnTo>
                    <a:pt x="1122" y="564"/>
                  </a:lnTo>
                  <a:lnTo>
                    <a:pt x="1122" y="570"/>
                  </a:lnTo>
                  <a:lnTo>
                    <a:pt x="1128" y="570"/>
                  </a:lnTo>
                  <a:lnTo>
                    <a:pt x="1128" y="576"/>
                  </a:lnTo>
                  <a:lnTo>
                    <a:pt x="1128" y="582"/>
                  </a:lnTo>
                  <a:lnTo>
                    <a:pt x="1134" y="582"/>
                  </a:lnTo>
                  <a:lnTo>
                    <a:pt x="1134" y="588"/>
                  </a:lnTo>
                  <a:lnTo>
                    <a:pt x="1134" y="594"/>
                  </a:lnTo>
                  <a:lnTo>
                    <a:pt x="1140" y="594"/>
                  </a:lnTo>
                  <a:lnTo>
                    <a:pt x="1140" y="600"/>
                  </a:lnTo>
                  <a:lnTo>
                    <a:pt x="1146" y="606"/>
                  </a:lnTo>
                  <a:lnTo>
                    <a:pt x="1146" y="612"/>
                  </a:lnTo>
                  <a:lnTo>
                    <a:pt x="1152" y="612"/>
                  </a:lnTo>
                  <a:lnTo>
                    <a:pt x="1158" y="612"/>
                  </a:lnTo>
                  <a:lnTo>
                    <a:pt x="1164" y="612"/>
                  </a:lnTo>
                  <a:lnTo>
                    <a:pt x="1170" y="612"/>
                  </a:lnTo>
                  <a:lnTo>
                    <a:pt x="1170" y="606"/>
                  </a:lnTo>
                  <a:lnTo>
                    <a:pt x="1170" y="600"/>
                  </a:lnTo>
                  <a:lnTo>
                    <a:pt x="1176" y="600"/>
                  </a:lnTo>
                  <a:lnTo>
                    <a:pt x="1176" y="594"/>
                  </a:lnTo>
                  <a:lnTo>
                    <a:pt x="1182" y="588"/>
                  </a:lnTo>
                  <a:lnTo>
                    <a:pt x="1182" y="582"/>
                  </a:lnTo>
                  <a:lnTo>
                    <a:pt x="1188" y="582"/>
                  </a:lnTo>
                  <a:lnTo>
                    <a:pt x="1188" y="576"/>
                  </a:lnTo>
                  <a:lnTo>
                    <a:pt x="1188" y="570"/>
                  </a:lnTo>
                  <a:lnTo>
                    <a:pt x="1194" y="570"/>
                  </a:lnTo>
                  <a:lnTo>
                    <a:pt x="1194" y="564"/>
                  </a:lnTo>
                  <a:lnTo>
                    <a:pt x="1200" y="558"/>
                  </a:lnTo>
                  <a:lnTo>
                    <a:pt x="1200" y="552"/>
                  </a:lnTo>
                  <a:lnTo>
                    <a:pt x="1206" y="552"/>
                  </a:lnTo>
                  <a:lnTo>
                    <a:pt x="1206" y="546"/>
                  </a:lnTo>
                  <a:lnTo>
                    <a:pt x="1206" y="540"/>
                  </a:lnTo>
                  <a:lnTo>
                    <a:pt x="1212" y="540"/>
                  </a:lnTo>
                  <a:lnTo>
                    <a:pt x="1212" y="534"/>
                  </a:lnTo>
                  <a:lnTo>
                    <a:pt x="1212" y="528"/>
                  </a:lnTo>
                  <a:lnTo>
                    <a:pt x="1218" y="528"/>
                  </a:lnTo>
                  <a:lnTo>
                    <a:pt x="1218" y="522"/>
                  </a:lnTo>
                  <a:lnTo>
                    <a:pt x="1218" y="516"/>
                  </a:lnTo>
                  <a:lnTo>
                    <a:pt x="1224" y="516"/>
                  </a:lnTo>
                  <a:lnTo>
                    <a:pt x="1224" y="510"/>
                  </a:lnTo>
                  <a:lnTo>
                    <a:pt x="1224" y="504"/>
                  </a:lnTo>
                  <a:lnTo>
                    <a:pt x="1230" y="504"/>
                  </a:lnTo>
                  <a:lnTo>
                    <a:pt x="1230" y="498"/>
                  </a:lnTo>
                  <a:lnTo>
                    <a:pt x="1230" y="492"/>
                  </a:lnTo>
                  <a:lnTo>
                    <a:pt x="1236" y="492"/>
                  </a:lnTo>
                  <a:lnTo>
                    <a:pt x="1236" y="486"/>
                  </a:lnTo>
                  <a:lnTo>
                    <a:pt x="1236" y="480"/>
                  </a:lnTo>
                  <a:lnTo>
                    <a:pt x="1242" y="480"/>
                  </a:lnTo>
                  <a:lnTo>
                    <a:pt x="1242" y="474"/>
                  </a:lnTo>
                  <a:lnTo>
                    <a:pt x="1242" y="468"/>
                  </a:lnTo>
                  <a:lnTo>
                    <a:pt x="1248" y="468"/>
                  </a:lnTo>
                  <a:lnTo>
                    <a:pt x="1248" y="462"/>
                  </a:lnTo>
                  <a:lnTo>
                    <a:pt x="1248" y="456"/>
                  </a:lnTo>
                  <a:lnTo>
                    <a:pt x="1254" y="450"/>
                  </a:lnTo>
                  <a:lnTo>
                    <a:pt x="1254" y="444"/>
                  </a:lnTo>
                  <a:lnTo>
                    <a:pt x="1254" y="438"/>
                  </a:lnTo>
                  <a:lnTo>
                    <a:pt x="1260" y="438"/>
                  </a:lnTo>
                  <a:lnTo>
                    <a:pt x="1260" y="432"/>
                  </a:lnTo>
                  <a:lnTo>
                    <a:pt x="1260" y="426"/>
                  </a:lnTo>
                  <a:lnTo>
                    <a:pt x="1266" y="426"/>
                  </a:lnTo>
                  <a:lnTo>
                    <a:pt x="1266" y="420"/>
                  </a:lnTo>
                  <a:lnTo>
                    <a:pt x="1266" y="414"/>
                  </a:lnTo>
                  <a:lnTo>
                    <a:pt x="1272" y="414"/>
                  </a:lnTo>
                  <a:lnTo>
                    <a:pt x="1272" y="408"/>
                  </a:lnTo>
                  <a:lnTo>
                    <a:pt x="1272" y="402"/>
                  </a:lnTo>
                  <a:lnTo>
                    <a:pt x="1272" y="396"/>
                  </a:lnTo>
                  <a:lnTo>
                    <a:pt x="1278" y="396"/>
                  </a:lnTo>
                  <a:lnTo>
                    <a:pt x="1278" y="390"/>
                  </a:lnTo>
                  <a:lnTo>
                    <a:pt x="1278" y="384"/>
                  </a:lnTo>
                  <a:lnTo>
                    <a:pt x="1284" y="378"/>
                  </a:lnTo>
                  <a:lnTo>
                    <a:pt x="1284" y="372"/>
                  </a:lnTo>
                  <a:lnTo>
                    <a:pt x="1290" y="366"/>
                  </a:lnTo>
                  <a:lnTo>
                    <a:pt x="1290" y="360"/>
                  </a:lnTo>
                  <a:lnTo>
                    <a:pt x="1290" y="354"/>
                  </a:lnTo>
                  <a:lnTo>
                    <a:pt x="1296" y="354"/>
                  </a:lnTo>
                  <a:lnTo>
                    <a:pt x="1296" y="348"/>
                  </a:lnTo>
                  <a:lnTo>
                    <a:pt x="1296" y="342"/>
                  </a:lnTo>
                  <a:lnTo>
                    <a:pt x="1296" y="336"/>
                  </a:lnTo>
                  <a:lnTo>
                    <a:pt x="1302" y="336"/>
                  </a:lnTo>
                  <a:lnTo>
                    <a:pt x="1302" y="330"/>
                  </a:lnTo>
                  <a:lnTo>
                    <a:pt x="1302" y="324"/>
                  </a:lnTo>
                  <a:lnTo>
                    <a:pt x="1308" y="318"/>
                  </a:lnTo>
                  <a:lnTo>
                    <a:pt x="1308" y="312"/>
                  </a:lnTo>
                  <a:lnTo>
                    <a:pt x="1308" y="306"/>
                  </a:lnTo>
                  <a:lnTo>
                    <a:pt x="1314" y="306"/>
                  </a:lnTo>
                  <a:lnTo>
                    <a:pt x="1314" y="300"/>
                  </a:lnTo>
                  <a:lnTo>
                    <a:pt x="1314" y="294"/>
                  </a:lnTo>
                  <a:lnTo>
                    <a:pt x="1320" y="294"/>
                  </a:lnTo>
                  <a:lnTo>
                    <a:pt x="1320" y="288"/>
                  </a:lnTo>
                  <a:lnTo>
                    <a:pt x="1326" y="288"/>
                  </a:lnTo>
                  <a:lnTo>
                    <a:pt x="1326" y="294"/>
                  </a:lnTo>
                  <a:lnTo>
                    <a:pt x="1332" y="294"/>
                  </a:lnTo>
                  <a:lnTo>
                    <a:pt x="1332" y="300"/>
                  </a:lnTo>
                  <a:lnTo>
                    <a:pt x="1338" y="306"/>
                  </a:lnTo>
                  <a:lnTo>
                    <a:pt x="1338" y="312"/>
                  </a:lnTo>
                  <a:lnTo>
                    <a:pt x="1338" y="318"/>
                  </a:lnTo>
                  <a:lnTo>
                    <a:pt x="1344" y="324"/>
                  </a:lnTo>
                  <a:lnTo>
                    <a:pt x="1344" y="330"/>
                  </a:lnTo>
                  <a:lnTo>
                    <a:pt x="1344" y="336"/>
                  </a:lnTo>
                  <a:lnTo>
                    <a:pt x="1350" y="342"/>
                  </a:lnTo>
                  <a:lnTo>
                    <a:pt x="1350" y="348"/>
                  </a:lnTo>
                  <a:lnTo>
                    <a:pt x="1350" y="354"/>
                  </a:lnTo>
                  <a:lnTo>
                    <a:pt x="1356" y="360"/>
                  </a:lnTo>
                  <a:lnTo>
                    <a:pt x="1356" y="366"/>
                  </a:lnTo>
                  <a:lnTo>
                    <a:pt x="1356" y="372"/>
                  </a:lnTo>
                  <a:lnTo>
                    <a:pt x="1362" y="372"/>
                  </a:lnTo>
                  <a:lnTo>
                    <a:pt x="1362" y="378"/>
                  </a:lnTo>
                  <a:lnTo>
                    <a:pt x="1362" y="384"/>
                  </a:lnTo>
                  <a:lnTo>
                    <a:pt x="1362" y="390"/>
                  </a:lnTo>
                  <a:lnTo>
                    <a:pt x="1368" y="390"/>
                  </a:lnTo>
                  <a:lnTo>
                    <a:pt x="1368" y="396"/>
                  </a:lnTo>
                  <a:lnTo>
                    <a:pt x="1368" y="402"/>
                  </a:lnTo>
                  <a:lnTo>
                    <a:pt x="1374" y="408"/>
                  </a:lnTo>
                  <a:lnTo>
                    <a:pt x="1374" y="414"/>
                  </a:lnTo>
                  <a:lnTo>
                    <a:pt x="1374" y="420"/>
                  </a:lnTo>
                  <a:lnTo>
                    <a:pt x="1380" y="420"/>
                  </a:lnTo>
                  <a:lnTo>
                    <a:pt x="1380" y="426"/>
                  </a:lnTo>
                  <a:lnTo>
                    <a:pt x="1380" y="432"/>
                  </a:lnTo>
                  <a:lnTo>
                    <a:pt x="1386" y="438"/>
                  </a:lnTo>
                  <a:lnTo>
                    <a:pt x="1386" y="444"/>
                  </a:lnTo>
                  <a:lnTo>
                    <a:pt x="1386" y="450"/>
                  </a:lnTo>
                  <a:lnTo>
                    <a:pt x="1392" y="450"/>
                  </a:lnTo>
                  <a:lnTo>
                    <a:pt x="1392" y="456"/>
                  </a:lnTo>
                  <a:lnTo>
                    <a:pt x="1392" y="462"/>
                  </a:lnTo>
                  <a:lnTo>
                    <a:pt x="1398" y="468"/>
                  </a:lnTo>
                  <a:lnTo>
                    <a:pt x="1398" y="474"/>
                  </a:lnTo>
                  <a:lnTo>
                    <a:pt x="1398" y="480"/>
                  </a:lnTo>
                  <a:lnTo>
                    <a:pt x="1404" y="480"/>
                  </a:lnTo>
                  <a:lnTo>
                    <a:pt x="1404" y="486"/>
                  </a:lnTo>
                  <a:lnTo>
                    <a:pt x="1404" y="492"/>
                  </a:lnTo>
                  <a:lnTo>
                    <a:pt x="1410" y="492"/>
                  </a:lnTo>
                  <a:lnTo>
                    <a:pt x="1410" y="498"/>
                  </a:lnTo>
                  <a:lnTo>
                    <a:pt x="1410" y="504"/>
                  </a:lnTo>
                  <a:lnTo>
                    <a:pt x="1416" y="510"/>
                  </a:lnTo>
                  <a:lnTo>
                    <a:pt x="1416" y="516"/>
                  </a:lnTo>
                  <a:lnTo>
                    <a:pt x="1422" y="522"/>
                  </a:lnTo>
                  <a:lnTo>
                    <a:pt x="1422" y="528"/>
                  </a:lnTo>
                  <a:lnTo>
                    <a:pt x="1422" y="534"/>
                  </a:lnTo>
                  <a:lnTo>
                    <a:pt x="1428" y="534"/>
                  </a:lnTo>
                  <a:lnTo>
                    <a:pt x="1428" y="540"/>
                  </a:lnTo>
                  <a:lnTo>
                    <a:pt x="1428" y="546"/>
                  </a:lnTo>
                  <a:lnTo>
                    <a:pt x="1434" y="546"/>
                  </a:lnTo>
                  <a:lnTo>
                    <a:pt x="1434" y="552"/>
                  </a:lnTo>
                  <a:lnTo>
                    <a:pt x="1440" y="558"/>
                  </a:lnTo>
                  <a:lnTo>
                    <a:pt x="1440" y="564"/>
                  </a:lnTo>
                  <a:lnTo>
                    <a:pt x="1440" y="570"/>
                  </a:lnTo>
                  <a:lnTo>
                    <a:pt x="1446" y="570"/>
                  </a:lnTo>
                  <a:lnTo>
                    <a:pt x="1446" y="576"/>
                  </a:lnTo>
                  <a:lnTo>
                    <a:pt x="1446" y="582"/>
                  </a:lnTo>
                  <a:lnTo>
                    <a:pt x="1452" y="582"/>
                  </a:lnTo>
                  <a:lnTo>
                    <a:pt x="1452" y="588"/>
                  </a:lnTo>
                  <a:lnTo>
                    <a:pt x="1458" y="588"/>
                  </a:lnTo>
                  <a:lnTo>
                    <a:pt x="1458" y="594"/>
                  </a:lnTo>
                  <a:lnTo>
                    <a:pt x="1458" y="600"/>
                  </a:lnTo>
                  <a:lnTo>
                    <a:pt x="1464" y="600"/>
                  </a:lnTo>
                  <a:lnTo>
                    <a:pt x="1464" y="606"/>
                  </a:lnTo>
                  <a:lnTo>
                    <a:pt x="1464" y="612"/>
                  </a:lnTo>
                  <a:lnTo>
                    <a:pt x="1470" y="612"/>
                  </a:lnTo>
                  <a:lnTo>
                    <a:pt x="1470" y="618"/>
                  </a:lnTo>
                  <a:lnTo>
                    <a:pt x="1476" y="624"/>
                  </a:lnTo>
                  <a:lnTo>
                    <a:pt x="1476" y="630"/>
                  </a:lnTo>
                  <a:lnTo>
                    <a:pt x="1482" y="630"/>
                  </a:lnTo>
                  <a:lnTo>
                    <a:pt x="1482" y="636"/>
                  </a:lnTo>
                  <a:lnTo>
                    <a:pt x="1488" y="636"/>
                  </a:lnTo>
                  <a:lnTo>
                    <a:pt x="1488" y="642"/>
                  </a:lnTo>
                  <a:lnTo>
                    <a:pt x="1494" y="642"/>
                  </a:lnTo>
                  <a:lnTo>
                    <a:pt x="1494" y="648"/>
                  </a:lnTo>
                  <a:lnTo>
                    <a:pt x="1500" y="648"/>
                  </a:lnTo>
                  <a:lnTo>
                    <a:pt x="1500" y="654"/>
                  </a:lnTo>
                  <a:lnTo>
                    <a:pt x="1506" y="654"/>
                  </a:lnTo>
                  <a:lnTo>
                    <a:pt x="1512" y="654"/>
                  </a:lnTo>
                  <a:lnTo>
                    <a:pt x="1512" y="660"/>
                  </a:lnTo>
                  <a:lnTo>
                    <a:pt x="1518" y="660"/>
                  </a:lnTo>
                  <a:lnTo>
                    <a:pt x="1524" y="660"/>
                  </a:lnTo>
                  <a:lnTo>
                    <a:pt x="1530" y="660"/>
                  </a:lnTo>
                  <a:lnTo>
                    <a:pt x="1530" y="666"/>
                  </a:lnTo>
                  <a:lnTo>
                    <a:pt x="1536" y="666"/>
                  </a:lnTo>
                  <a:lnTo>
                    <a:pt x="1542" y="666"/>
                  </a:lnTo>
                  <a:lnTo>
                    <a:pt x="1548" y="672"/>
                  </a:lnTo>
                  <a:lnTo>
                    <a:pt x="1554" y="672"/>
                  </a:lnTo>
                  <a:lnTo>
                    <a:pt x="1560" y="672"/>
                  </a:lnTo>
                  <a:lnTo>
                    <a:pt x="1560" y="678"/>
                  </a:lnTo>
                  <a:lnTo>
                    <a:pt x="1566" y="678"/>
                  </a:lnTo>
                  <a:lnTo>
                    <a:pt x="1572" y="678"/>
                  </a:lnTo>
                  <a:lnTo>
                    <a:pt x="1578" y="678"/>
                  </a:lnTo>
                  <a:lnTo>
                    <a:pt x="1578" y="684"/>
                  </a:lnTo>
                  <a:lnTo>
                    <a:pt x="1584" y="684"/>
                  </a:lnTo>
                  <a:lnTo>
                    <a:pt x="1590" y="684"/>
                  </a:lnTo>
                  <a:lnTo>
                    <a:pt x="1590" y="690"/>
                  </a:lnTo>
                  <a:lnTo>
                    <a:pt x="1596" y="690"/>
                  </a:lnTo>
                  <a:lnTo>
                    <a:pt x="1602" y="690"/>
                  </a:lnTo>
                  <a:lnTo>
                    <a:pt x="1602" y="696"/>
                  </a:lnTo>
                  <a:lnTo>
                    <a:pt x="1608" y="696"/>
                  </a:lnTo>
                  <a:lnTo>
                    <a:pt x="1614" y="696"/>
                  </a:lnTo>
                  <a:lnTo>
                    <a:pt x="1614" y="702"/>
                  </a:lnTo>
                  <a:lnTo>
                    <a:pt x="1620" y="702"/>
                  </a:lnTo>
                  <a:lnTo>
                    <a:pt x="1626" y="702"/>
                  </a:lnTo>
                  <a:lnTo>
                    <a:pt x="1626" y="708"/>
                  </a:lnTo>
                  <a:lnTo>
                    <a:pt x="1632" y="708"/>
                  </a:lnTo>
                  <a:lnTo>
                    <a:pt x="1638" y="708"/>
                  </a:lnTo>
                  <a:lnTo>
                    <a:pt x="1638" y="714"/>
                  </a:lnTo>
                  <a:lnTo>
                    <a:pt x="1644" y="714"/>
                  </a:lnTo>
                  <a:lnTo>
                    <a:pt x="1650" y="714"/>
                  </a:lnTo>
                  <a:lnTo>
                    <a:pt x="1650" y="720"/>
                  </a:lnTo>
                  <a:lnTo>
                    <a:pt x="1656" y="720"/>
                  </a:lnTo>
                  <a:lnTo>
                    <a:pt x="1662" y="720"/>
                  </a:lnTo>
                  <a:lnTo>
                    <a:pt x="1668" y="726"/>
                  </a:lnTo>
                  <a:lnTo>
                    <a:pt x="1674" y="726"/>
                  </a:lnTo>
                  <a:lnTo>
                    <a:pt x="1680" y="726"/>
                  </a:lnTo>
                  <a:lnTo>
                    <a:pt x="1680" y="732"/>
                  </a:lnTo>
                  <a:lnTo>
                    <a:pt x="1686" y="732"/>
                  </a:lnTo>
                  <a:lnTo>
                    <a:pt x="1692" y="732"/>
                  </a:lnTo>
                  <a:lnTo>
                    <a:pt x="1698" y="732"/>
                  </a:lnTo>
                  <a:lnTo>
                    <a:pt x="1698" y="738"/>
                  </a:lnTo>
                  <a:lnTo>
                    <a:pt x="1704" y="738"/>
                  </a:lnTo>
                  <a:lnTo>
                    <a:pt x="1710" y="738"/>
                  </a:lnTo>
                  <a:lnTo>
                    <a:pt x="1716" y="738"/>
                  </a:lnTo>
                  <a:lnTo>
                    <a:pt x="1722" y="738"/>
                  </a:lnTo>
                  <a:lnTo>
                    <a:pt x="1728" y="738"/>
                  </a:lnTo>
                  <a:lnTo>
                    <a:pt x="1734" y="738"/>
                  </a:lnTo>
                  <a:lnTo>
                    <a:pt x="1740" y="738"/>
                  </a:lnTo>
                  <a:lnTo>
                    <a:pt x="1746" y="738"/>
                  </a:lnTo>
                  <a:lnTo>
                    <a:pt x="1752" y="738"/>
                  </a:lnTo>
                  <a:lnTo>
                    <a:pt x="1758" y="738"/>
                  </a:lnTo>
                  <a:lnTo>
                    <a:pt x="1764" y="738"/>
                  </a:lnTo>
                  <a:lnTo>
                    <a:pt x="1770" y="738"/>
                  </a:lnTo>
                  <a:lnTo>
                    <a:pt x="1776" y="738"/>
                  </a:lnTo>
                  <a:lnTo>
                    <a:pt x="1782" y="738"/>
                  </a:lnTo>
                  <a:lnTo>
                    <a:pt x="1782" y="732"/>
                  </a:lnTo>
                  <a:lnTo>
                    <a:pt x="1788" y="732"/>
                  </a:lnTo>
                  <a:lnTo>
                    <a:pt x="1794" y="732"/>
                  </a:lnTo>
                  <a:lnTo>
                    <a:pt x="1800" y="732"/>
                  </a:lnTo>
                  <a:lnTo>
                    <a:pt x="1800" y="726"/>
                  </a:lnTo>
                  <a:lnTo>
                    <a:pt x="1806" y="726"/>
                  </a:lnTo>
                  <a:lnTo>
                    <a:pt x="1812" y="726"/>
                  </a:lnTo>
                  <a:lnTo>
                    <a:pt x="1812" y="720"/>
                  </a:lnTo>
                  <a:lnTo>
                    <a:pt x="1818" y="720"/>
                  </a:lnTo>
                  <a:lnTo>
                    <a:pt x="1824" y="720"/>
                  </a:lnTo>
                  <a:lnTo>
                    <a:pt x="1824" y="714"/>
                  </a:lnTo>
                  <a:lnTo>
                    <a:pt x="1830" y="714"/>
                  </a:lnTo>
                  <a:lnTo>
                    <a:pt x="1836" y="714"/>
                  </a:lnTo>
                  <a:lnTo>
                    <a:pt x="1836" y="708"/>
                  </a:lnTo>
                  <a:lnTo>
                    <a:pt x="1842" y="708"/>
                  </a:lnTo>
                  <a:lnTo>
                    <a:pt x="1842" y="702"/>
                  </a:lnTo>
                  <a:lnTo>
                    <a:pt x="1848" y="702"/>
                  </a:lnTo>
                  <a:lnTo>
                    <a:pt x="1854" y="702"/>
                  </a:lnTo>
                  <a:lnTo>
                    <a:pt x="1854" y="696"/>
                  </a:lnTo>
                  <a:lnTo>
                    <a:pt x="1860" y="696"/>
                  </a:lnTo>
                  <a:lnTo>
                    <a:pt x="1860" y="690"/>
                  </a:lnTo>
                  <a:lnTo>
                    <a:pt x="1866" y="690"/>
                  </a:lnTo>
                  <a:lnTo>
                    <a:pt x="1866" y="684"/>
                  </a:lnTo>
                  <a:lnTo>
                    <a:pt x="1872" y="684"/>
                  </a:lnTo>
                  <a:lnTo>
                    <a:pt x="1878" y="678"/>
                  </a:lnTo>
                  <a:lnTo>
                    <a:pt x="1884" y="672"/>
                  </a:lnTo>
                  <a:lnTo>
                    <a:pt x="1884" y="666"/>
                  </a:lnTo>
                  <a:lnTo>
                    <a:pt x="1890" y="666"/>
                  </a:lnTo>
                  <a:lnTo>
                    <a:pt x="1890" y="660"/>
                  </a:lnTo>
                  <a:lnTo>
                    <a:pt x="1896" y="660"/>
                  </a:lnTo>
                  <a:lnTo>
                    <a:pt x="1896" y="654"/>
                  </a:lnTo>
                  <a:lnTo>
                    <a:pt x="1896" y="648"/>
                  </a:lnTo>
                  <a:lnTo>
                    <a:pt x="1902" y="648"/>
                  </a:lnTo>
                  <a:lnTo>
                    <a:pt x="1902" y="642"/>
                  </a:lnTo>
                  <a:lnTo>
                    <a:pt x="1902" y="636"/>
                  </a:lnTo>
                  <a:lnTo>
                    <a:pt x="1908" y="636"/>
                  </a:lnTo>
                  <a:lnTo>
                    <a:pt x="1908" y="630"/>
                  </a:lnTo>
                  <a:lnTo>
                    <a:pt x="1908" y="624"/>
                  </a:lnTo>
                  <a:lnTo>
                    <a:pt x="1914" y="624"/>
                  </a:lnTo>
                  <a:lnTo>
                    <a:pt x="1914" y="618"/>
                  </a:lnTo>
                  <a:lnTo>
                    <a:pt x="1914" y="612"/>
                  </a:lnTo>
                  <a:lnTo>
                    <a:pt x="1920" y="612"/>
                  </a:lnTo>
                  <a:lnTo>
                    <a:pt x="1920" y="606"/>
                  </a:lnTo>
                  <a:lnTo>
                    <a:pt x="1920" y="600"/>
                  </a:lnTo>
                  <a:lnTo>
                    <a:pt x="1926" y="594"/>
                  </a:lnTo>
                  <a:lnTo>
                    <a:pt x="1926" y="588"/>
                  </a:lnTo>
                  <a:lnTo>
                    <a:pt x="1926" y="582"/>
                  </a:lnTo>
                  <a:lnTo>
                    <a:pt x="1932" y="582"/>
                  </a:lnTo>
                  <a:lnTo>
                    <a:pt x="1932" y="576"/>
                  </a:lnTo>
                  <a:lnTo>
                    <a:pt x="1932" y="570"/>
                  </a:lnTo>
                  <a:lnTo>
                    <a:pt x="1938" y="564"/>
                  </a:lnTo>
                  <a:lnTo>
                    <a:pt x="1938" y="558"/>
                  </a:lnTo>
                  <a:lnTo>
                    <a:pt x="1938" y="552"/>
                  </a:lnTo>
                  <a:lnTo>
                    <a:pt x="1944" y="552"/>
                  </a:lnTo>
                  <a:lnTo>
                    <a:pt x="1944" y="546"/>
                  </a:lnTo>
                  <a:lnTo>
                    <a:pt x="1944" y="540"/>
                  </a:lnTo>
                  <a:lnTo>
                    <a:pt x="1944" y="534"/>
                  </a:lnTo>
                  <a:lnTo>
                    <a:pt x="1950" y="534"/>
                  </a:lnTo>
                  <a:lnTo>
                    <a:pt x="1950" y="528"/>
                  </a:lnTo>
                  <a:lnTo>
                    <a:pt x="1950" y="522"/>
                  </a:lnTo>
                  <a:lnTo>
                    <a:pt x="1956" y="522"/>
                  </a:lnTo>
                  <a:lnTo>
                    <a:pt x="1956" y="516"/>
                  </a:lnTo>
                  <a:lnTo>
                    <a:pt x="1956" y="510"/>
                  </a:lnTo>
                  <a:lnTo>
                    <a:pt x="1956" y="504"/>
                  </a:lnTo>
                  <a:lnTo>
                    <a:pt x="1962" y="498"/>
                  </a:lnTo>
                  <a:lnTo>
                    <a:pt x="1962" y="492"/>
                  </a:lnTo>
                  <a:lnTo>
                    <a:pt x="1962" y="486"/>
                  </a:lnTo>
                  <a:lnTo>
                    <a:pt x="1968" y="480"/>
                  </a:lnTo>
                  <a:lnTo>
                    <a:pt x="1968" y="474"/>
                  </a:lnTo>
                  <a:lnTo>
                    <a:pt x="1968" y="468"/>
                  </a:lnTo>
                  <a:lnTo>
                    <a:pt x="1974" y="462"/>
                  </a:lnTo>
                  <a:lnTo>
                    <a:pt x="1974" y="456"/>
                  </a:lnTo>
                  <a:lnTo>
                    <a:pt x="1974" y="450"/>
                  </a:lnTo>
                  <a:lnTo>
                    <a:pt x="1980" y="444"/>
                  </a:lnTo>
                  <a:lnTo>
                    <a:pt x="1980" y="438"/>
                  </a:lnTo>
                  <a:lnTo>
                    <a:pt x="1980" y="432"/>
                  </a:lnTo>
                  <a:lnTo>
                    <a:pt x="1980" y="426"/>
                  </a:lnTo>
                  <a:lnTo>
                    <a:pt x="1986" y="426"/>
                  </a:lnTo>
                  <a:lnTo>
                    <a:pt x="1986" y="420"/>
                  </a:lnTo>
                  <a:lnTo>
                    <a:pt x="1986" y="414"/>
                  </a:lnTo>
                  <a:lnTo>
                    <a:pt x="1986" y="408"/>
                  </a:lnTo>
                  <a:lnTo>
                    <a:pt x="1992" y="402"/>
                  </a:lnTo>
                  <a:lnTo>
                    <a:pt x="1992" y="396"/>
                  </a:lnTo>
                  <a:lnTo>
                    <a:pt x="1992" y="390"/>
                  </a:lnTo>
                  <a:lnTo>
                    <a:pt x="1998" y="384"/>
                  </a:lnTo>
                  <a:lnTo>
                    <a:pt x="1998" y="378"/>
                  </a:lnTo>
                  <a:lnTo>
                    <a:pt x="1998" y="372"/>
                  </a:lnTo>
                  <a:lnTo>
                    <a:pt x="2004" y="366"/>
                  </a:lnTo>
                  <a:lnTo>
                    <a:pt x="2004" y="360"/>
                  </a:lnTo>
                  <a:lnTo>
                    <a:pt x="2004" y="354"/>
                  </a:lnTo>
                  <a:lnTo>
                    <a:pt x="2010" y="354"/>
                  </a:lnTo>
                  <a:lnTo>
                    <a:pt x="2010" y="348"/>
                  </a:lnTo>
                  <a:lnTo>
                    <a:pt x="2016" y="342"/>
                  </a:lnTo>
                  <a:lnTo>
                    <a:pt x="2022" y="342"/>
                  </a:lnTo>
                  <a:lnTo>
                    <a:pt x="2028" y="342"/>
                  </a:lnTo>
                  <a:lnTo>
                    <a:pt x="2028" y="348"/>
                  </a:lnTo>
                  <a:lnTo>
                    <a:pt x="2034" y="348"/>
                  </a:lnTo>
                  <a:lnTo>
                    <a:pt x="2034" y="354"/>
                  </a:lnTo>
                  <a:lnTo>
                    <a:pt x="2040" y="354"/>
                  </a:lnTo>
                  <a:lnTo>
                    <a:pt x="2040" y="360"/>
                  </a:lnTo>
                  <a:lnTo>
                    <a:pt x="2040" y="366"/>
                  </a:lnTo>
                  <a:lnTo>
                    <a:pt x="2046" y="366"/>
                  </a:lnTo>
                  <a:lnTo>
                    <a:pt x="2046" y="372"/>
                  </a:lnTo>
                  <a:lnTo>
                    <a:pt x="2046" y="378"/>
                  </a:lnTo>
                  <a:lnTo>
                    <a:pt x="2052" y="378"/>
                  </a:lnTo>
                  <a:lnTo>
                    <a:pt x="2052" y="384"/>
                  </a:lnTo>
                  <a:lnTo>
                    <a:pt x="2058" y="390"/>
                  </a:lnTo>
                  <a:lnTo>
                    <a:pt x="2058" y="396"/>
                  </a:lnTo>
                  <a:lnTo>
                    <a:pt x="2064" y="396"/>
                  </a:lnTo>
                  <a:lnTo>
                    <a:pt x="2064" y="402"/>
                  </a:lnTo>
                  <a:lnTo>
                    <a:pt x="2064" y="408"/>
                  </a:lnTo>
                  <a:lnTo>
                    <a:pt x="2070" y="408"/>
                  </a:lnTo>
                  <a:lnTo>
                    <a:pt x="2070" y="414"/>
                  </a:lnTo>
                  <a:lnTo>
                    <a:pt x="2070" y="420"/>
                  </a:lnTo>
                  <a:lnTo>
                    <a:pt x="2076" y="420"/>
                  </a:lnTo>
                  <a:lnTo>
                    <a:pt x="2076" y="426"/>
                  </a:lnTo>
                  <a:lnTo>
                    <a:pt x="2082" y="426"/>
                  </a:lnTo>
                  <a:lnTo>
                    <a:pt x="2082" y="432"/>
                  </a:lnTo>
                  <a:lnTo>
                    <a:pt x="2082" y="438"/>
                  </a:lnTo>
                  <a:lnTo>
                    <a:pt x="2088" y="438"/>
                  </a:lnTo>
                  <a:lnTo>
                    <a:pt x="2088" y="444"/>
                  </a:lnTo>
                  <a:lnTo>
                    <a:pt x="2094" y="450"/>
                  </a:lnTo>
                  <a:lnTo>
                    <a:pt x="2094" y="456"/>
                  </a:lnTo>
                  <a:lnTo>
                    <a:pt x="2100" y="456"/>
                  </a:lnTo>
                  <a:lnTo>
                    <a:pt x="2100" y="462"/>
                  </a:lnTo>
                  <a:lnTo>
                    <a:pt x="2106" y="468"/>
                  </a:lnTo>
                  <a:lnTo>
                    <a:pt x="2106" y="474"/>
                  </a:lnTo>
                  <a:lnTo>
                    <a:pt x="2112" y="474"/>
                  </a:lnTo>
                  <a:lnTo>
                    <a:pt x="2112" y="480"/>
                  </a:lnTo>
                  <a:lnTo>
                    <a:pt x="2112" y="486"/>
                  </a:lnTo>
                  <a:lnTo>
                    <a:pt x="2118" y="486"/>
                  </a:lnTo>
                  <a:lnTo>
                    <a:pt x="2118" y="492"/>
                  </a:lnTo>
                  <a:lnTo>
                    <a:pt x="2124" y="492"/>
                  </a:lnTo>
                  <a:lnTo>
                    <a:pt x="2124" y="498"/>
                  </a:lnTo>
                  <a:lnTo>
                    <a:pt x="2130" y="504"/>
                  </a:lnTo>
                  <a:lnTo>
                    <a:pt x="2130" y="510"/>
                  </a:lnTo>
                  <a:lnTo>
                    <a:pt x="2136" y="510"/>
                  </a:lnTo>
                  <a:lnTo>
                    <a:pt x="2136" y="516"/>
                  </a:lnTo>
                  <a:lnTo>
                    <a:pt x="2142" y="516"/>
                  </a:lnTo>
                  <a:lnTo>
                    <a:pt x="2142" y="522"/>
                  </a:lnTo>
                  <a:lnTo>
                    <a:pt x="2148" y="522"/>
                  </a:lnTo>
                  <a:lnTo>
                    <a:pt x="2154" y="522"/>
                  </a:lnTo>
                  <a:lnTo>
                    <a:pt x="2154" y="528"/>
                  </a:lnTo>
                  <a:lnTo>
                    <a:pt x="2160" y="528"/>
                  </a:lnTo>
                  <a:lnTo>
                    <a:pt x="2166" y="528"/>
                  </a:lnTo>
                  <a:lnTo>
                    <a:pt x="2172" y="528"/>
                  </a:lnTo>
                  <a:lnTo>
                    <a:pt x="2178" y="528"/>
                  </a:lnTo>
                  <a:lnTo>
                    <a:pt x="2184" y="528"/>
                  </a:lnTo>
                  <a:lnTo>
                    <a:pt x="2190" y="528"/>
                  </a:lnTo>
                  <a:lnTo>
                    <a:pt x="2196" y="528"/>
                  </a:lnTo>
                  <a:lnTo>
                    <a:pt x="2202" y="528"/>
                  </a:lnTo>
                  <a:lnTo>
                    <a:pt x="2208" y="528"/>
                  </a:lnTo>
                  <a:lnTo>
                    <a:pt x="2214" y="528"/>
                  </a:lnTo>
                  <a:lnTo>
                    <a:pt x="2220" y="528"/>
                  </a:lnTo>
                  <a:lnTo>
                    <a:pt x="2226" y="528"/>
                  </a:lnTo>
                  <a:lnTo>
                    <a:pt x="2232" y="528"/>
                  </a:lnTo>
                  <a:lnTo>
                    <a:pt x="2238" y="528"/>
                  </a:lnTo>
                  <a:lnTo>
                    <a:pt x="2244" y="528"/>
                  </a:lnTo>
                  <a:lnTo>
                    <a:pt x="2250" y="522"/>
                  </a:lnTo>
                  <a:lnTo>
                    <a:pt x="2256" y="522"/>
                  </a:lnTo>
                  <a:lnTo>
                    <a:pt x="2262" y="522"/>
                  </a:lnTo>
                  <a:lnTo>
                    <a:pt x="2268" y="522"/>
                  </a:lnTo>
                  <a:lnTo>
                    <a:pt x="2274" y="522"/>
                  </a:lnTo>
                  <a:lnTo>
                    <a:pt x="2280" y="522"/>
                  </a:lnTo>
                  <a:lnTo>
                    <a:pt x="2286" y="522"/>
                  </a:lnTo>
                  <a:lnTo>
                    <a:pt x="2292" y="522"/>
                  </a:lnTo>
                  <a:lnTo>
                    <a:pt x="2298" y="522"/>
                  </a:lnTo>
                  <a:lnTo>
                    <a:pt x="2304" y="522"/>
                  </a:lnTo>
                  <a:lnTo>
                    <a:pt x="2310" y="522"/>
                  </a:lnTo>
                  <a:lnTo>
                    <a:pt x="2316" y="522"/>
                  </a:lnTo>
                  <a:lnTo>
                    <a:pt x="2322" y="522"/>
                  </a:lnTo>
                  <a:lnTo>
                    <a:pt x="2328" y="522"/>
                  </a:lnTo>
                  <a:lnTo>
                    <a:pt x="2334" y="522"/>
                  </a:lnTo>
                  <a:lnTo>
                    <a:pt x="2340" y="522"/>
                  </a:lnTo>
                  <a:lnTo>
                    <a:pt x="2340" y="516"/>
                  </a:lnTo>
                  <a:lnTo>
                    <a:pt x="2346" y="516"/>
                  </a:lnTo>
                  <a:lnTo>
                    <a:pt x="2352" y="516"/>
                  </a:lnTo>
                  <a:lnTo>
                    <a:pt x="2358" y="516"/>
                  </a:lnTo>
                  <a:lnTo>
                    <a:pt x="2364" y="516"/>
                  </a:lnTo>
                  <a:lnTo>
                    <a:pt x="2364" y="522"/>
                  </a:lnTo>
                  <a:lnTo>
                    <a:pt x="2370" y="522"/>
                  </a:lnTo>
                  <a:lnTo>
                    <a:pt x="2376" y="522"/>
                  </a:lnTo>
                  <a:lnTo>
                    <a:pt x="2382" y="522"/>
                  </a:lnTo>
                  <a:lnTo>
                    <a:pt x="2382" y="528"/>
                  </a:lnTo>
                  <a:lnTo>
                    <a:pt x="2388" y="528"/>
                  </a:lnTo>
                  <a:lnTo>
                    <a:pt x="2394" y="528"/>
                  </a:lnTo>
                  <a:lnTo>
                    <a:pt x="2394" y="534"/>
                  </a:lnTo>
                  <a:lnTo>
                    <a:pt x="2400" y="534"/>
                  </a:lnTo>
                  <a:lnTo>
                    <a:pt x="2400" y="540"/>
                  </a:lnTo>
                  <a:lnTo>
                    <a:pt x="2406" y="540"/>
                  </a:lnTo>
                  <a:lnTo>
                    <a:pt x="2412" y="546"/>
                  </a:lnTo>
                  <a:lnTo>
                    <a:pt x="2418" y="546"/>
                  </a:lnTo>
                  <a:lnTo>
                    <a:pt x="2418" y="552"/>
                  </a:lnTo>
                  <a:lnTo>
                    <a:pt x="2424" y="552"/>
                  </a:lnTo>
                  <a:lnTo>
                    <a:pt x="2424" y="558"/>
                  </a:lnTo>
                  <a:lnTo>
                    <a:pt x="2430" y="564"/>
                  </a:lnTo>
                  <a:lnTo>
                    <a:pt x="2436" y="570"/>
                  </a:lnTo>
                  <a:lnTo>
                    <a:pt x="2436" y="576"/>
                  </a:lnTo>
                  <a:lnTo>
                    <a:pt x="2442" y="576"/>
                  </a:lnTo>
                  <a:lnTo>
                    <a:pt x="2442" y="582"/>
                  </a:lnTo>
                  <a:lnTo>
                    <a:pt x="2448" y="582"/>
                  </a:lnTo>
                  <a:lnTo>
                    <a:pt x="2448" y="588"/>
                  </a:lnTo>
                  <a:lnTo>
                    <a:pt x="2454" y="588"/>
                  </a:lnTo>
                  <a:lnTo>
                    <a:pt x="2454" y="594"/>
                  </a:lnTo>
                  <a:lnTo>
                    <a:pt x="2460" y="600"/>
                  </a:lnTo>
                  <a:lnTo>
                    <a:pt x="2460" y="606"/>
                  </a:lnTo>
                  <a:lnTo>
                    <a:pt x="2466" y="606"/>
                  </a:lnTo>
                  <a:lnTo>
                    <a:pt x="2466" y="612"/>
                  </a:lnTo>
                  <a:lnTo>
                    <a:pt x="2472" y="618"/>
                  </a:lnTo>
                  <a:lnTo>
                    <a:pt x="2472" y="624"/>
                  </a:lnTo>
                  <a:lnTo>
                    <a:pt x="2478" y="624"/>
                  </a:lnTo>
                  <a:lnTo>
                    <a:pt x="2478" y="630"/>
                  </a:lnTo>
                  <a:lnTo>
                    <a:pt x="2484" y="630"/>
                  </a:lnTo>
                  <a:lnTo>
                    <a:pt x="2484" y="636"/>
                  </a:lnTo>
                  <a:lnTo>
                    <a:pt x="2490" y="642"/>
                  </a:lnTo>
                  <a:lnTo>
                    <a:pt x="2490" y="648"/>
                  </a:lnTo>
                  <a:lnTo>
                    <a:pt x="2496" y="648"/>
                  </a:lnTo>
                  <a:lnTo>
                    <a:pt x="2496" y="654"/>
                  </a:lnTo>
                  <a:lnTo>
                    <a:pt x="2502" y="654"/>
                  </a:lnTo>
                  <a:lnTo>
                    <a:pt x="2502" y="660"/>
                  </a:lnTo>
                  <a:lnTo>
                    <a:pt x="2508" y="660"/>
                  </a:lnTo>
                  <a:lnTo>
                    <a:pt x="2508" y="666"/>
                  </a:lnTo>
                  <a:lnTo>
                    <a:pt x="2508" y="672"/>
                  </a:lnTo>
                  <a:lnTo>
                    <a:pt x="2514" y="672"/>
                  </a:lnTo>
                  <a:lnTo>
                    <a:pt x="2514" y="678"/>
                  </a:lnTo>
                  <a:lnTo>
                    <a:pt x="2520" y="678"/>
                  </a:lnTo>
                  <a:lnTo>
                    <a:pt x="2520" y="684"/>
                  </a:lnTo>
                  <a:lnTo>
                    <a:pt x="2526" y="684"/>
                  </a:lnTo>
                  <a:lnTo>
                    <a:pt x="2526" y="690"/>
                  </a:lnTo>
                  <a:lnTo>
                    <a:pt x="2532" y="690"/>
                  </a:lnTo>
                  <a:lnTo>
                    <a:pt x="2532" y="696"/>
                  </a:lnTo>
                  <a:lnTo>
                    <a:pt x="2538" y="696"/>
                  </a:lnTo>
                  <a:lnTo>
                    <a:pt x="2538" y="702"/>
                  </a:lnTo>
                  <a:lnTo>
                    <a:pt x="2544" y="702"/>
                  </a:lnTo>
                  <a:lnTo>
                    <a:pt x="2550" y="708"/>
                  </a:lnTo>
                  <a:lnTo>
                    <a:pt x="2556" y="708"/>
                  </a:lnTo>
                  <a:lnTo>
                    <a:pt x="2556" y="714"/>
                  </a:lnTo>
                  <a:lnTo>
                    <a:pt x="2562" y="714"/>
                  </a:lnTo>
                  <a:lnTo>
                    <a:pt x="2562" y="720"/>
                  </a:lnTo>
                  <a:lnTo>
                    <a:pt x="2568" y="720"/>
                  </a:lnTo>
                  <a:lnTo>
                    <a:pt x="2574" y="726"/>
                  </a:lnTo>
                  <a:lnTo>
                    <a:pt x="2580" y="726"/>
                  </a:lnTo>
                  <a:lnTo>
                    <a:pt x="2580" y="732"/>
                  </a:lnTo>
                  <a:lnTo>
                    <a:pt x="2586" y="732"/>
                  </a:lnTo>
                  <a:lnTo>
                    <a:pt x="2592" y="732"/>
                  </a:lnTo>
                  <a:lnTo>
                    <a:pt x="2592" y="738"/>
                  </a:lnTo>
                  <a:lnTo>
                    <a:pt x="2598" y="738"/>
                  </a:lnTo>
                  <a:lnTo>
                    <a:pt x="2604" y="738"/>
                  </a:lnTo>
                  <a:lnTo>
                    <a:pt x="2610" y="738"/>
                  </a:lnTo>
                  <a:lnTo>
                    <a:pt x="2610" y="744"/>
                  </a:lnTo>
                  <a:lnTo>
                    <a:pt x="2616" y="744"/>
                  </a:lnTo>
                  <a:lnTo>
                    <a:pt x="2622" y="744"/>
                  </a:lnTo>
                  <a:lnTo>
                    <a:pt x="2628" y="744"/>
                  </a:lnTo>
                  <a:lnTo>
                    <a:pt x="2634" y="744"/>
                  </a:lnTo>
                  <a:lnTo>
                    <a:pt x="2640" y="744"/>
                  </a:lnTo>
                  <a:lnTo>
                    <a:pt x="2646" y="744"/>
                  </a:lnTo>
                  <a:lnTo>
                    <a:pt x="2652" y="744"/>
                  </a:lnTo>
                  <a:lnTo>
                    <a:pt x="2652" y="738"/>
                  </a:lnTo>
                  <a:lnTo>
                    <a:pt x="2658" y="738"/>
                  </a:lnTo>
                  <a:lnTo>
                    <a:pt x="2664" y="738"/>
                  </a:lnTo>
                  <a:lnTo>
                    <a:pt x="2670" y="738"/>
                  </a:lnTo>
                  <a:lnTo>
                    <a:pt x="2670" y="732"/>
                  </a:lnTo>
                  <a:lnTo>
                    <a:pt x="2676" y="732"/>
                  </a:lnTo>
                  <a:lnTo>
                    <a:pt x="2682" y="732"/>
                  </a:lnTo>
                  <a:lnTo>
                    <a:pt x="2682" y="726"/>
                  </a:lnTo>
                  <a:lnTo>
                    <a:pt x="2688" y="726"/>
                  </a:lnTo>
                  <a:lnTo>
                    <a:pt x="2694" y="720"/>
                  </a:lnTo>
                  <a:lnTo>
                    <a:pt x="2700" y="720"/>
                  </a:lnTo>
                  <a:lnTo>
                    <a:pt x="2700" y="714"/>
                  </a:lnTo>
                  <a:lnTo>
                    <a:pt x="2706" y="714"/>
                  </a:lnTo>
                  <a:lnTo>
                    <a:pt x="2706" y="708"/>
                  </a:lnTo>
                  <a:lnTo>
                    <a:pt x="2712" y="708"/>
                  </a:lnTo>
                  <a:lnTo>
                    <a:pt x="2718" y="702"/>
                  </a:lnTo>
                  <a:lnTo>
                    <a:pt x="2724" y="702"/>
                  </a:lnTo>
                  <a:lnTo>
                    <a:pt x="2724" y="696"/>
                  </a:lnTo>
                  <a:lnTo>
                    <a:pt x="2730" y="696"/>
                  </a:lnTo>
                  <a:lnTo>
                    <a:pt x="2730" y="690"/>
                  </a:lnTo>
                  <a:lnTo>
                    <a:pt x="2736" y="690"/>
                  </a:lnTo>
                  <a:lnTo>
                    <a:pt x="2736" y="684"/>
                  </a:lnTo>
                  <a:lnTo>
                    <a:pt x="2742" y="684"/>
                  </a:lnTo>
                  <a:lnTo>
                    <a:pt x="2742" y="678"/>
                  </a:lnTo>
                  <a:lnTo>
                    <a:pt x="2748" y="678"/>
                  </a:lnTo>
                  <a:lnTo>
                    <a:pt x="2748" y="672"/>
                  </a:lnTo>
                  <a:lnTo>
                    <a:pt x="2754" y="672"/>
                  </a:lnTo>
                  <a:lnTo>
                    <a:pt x="2754" y="666"/>
                  </a:lnTo>
                  <a:lnTo>
                    <a:pt x="2754" y="660"/>
                  </a:lnTo>
                  <a:lnTo>
                    <a:pt x="2760" y="660"/>
                  </a:lnTo>
                  <a:lnTo>
                    <a:pt x="2760" y="654"/>
                  </a:lnTo>
                  <a:lnTo>
                    <a:pt x="2766" y="654"/>
                  </a:lnTo>
                  <a:lnTo>
                    <a:pt x="2766" y="648"/>
                  </a:lnTo>
                  <a:lnTo>
                    <a:pt x="2772" y="648"/>
                  </a:lnTo>
                  <a:lnTo>
                    <a:pt x="2772" y="642"/>
                  </a:lnTo>
                  <a:lnTo>
                    <a:pt x="2778" y="636"/>
                  </a:lnTo>
                  <a:lnTo>
                    <a:pt x="2778" y="630"/>
                  </a:lnTo>
                  <a:lnTo>
                    <a:pt x="2784" y="630"/>
                  </a:lnTo>
                  <a:lnTo>
                    <a:pt x="2784" y="624"/>
                  </a:lnTo>
                  <a:lnTo>
                    <a:pt x="2790" y="624"/>
                  </a:lnTo>
                  <a:lnTo>
                    <a:pt x="2790" y="618"/>
                  </a:lnTo>
                  <a:lnTo>
                    <a:pt x="2796" y="612"/>
                  </a:lnTo>
                  <a:lnTo>
                    <a:pt x="2796" y="606"/>
                  </a:lnTo>
                  <a:lnTo>
                    <a:pt x="2802" y="606"/>
                  </a:lnTo>
                  <a:lnTo>
                    <a:pt x="2802" y="600"/>
                  </a:lnTo>
                  <a:lnTo>
                    <a:pt x="2808" y="594"/>
                  </a:lnTo>
                  <a:lnTo>
                    <a:pt x="2808" y="588"/>
                  </a:lnTo>
                  <a:lnTo>
                    <a:pt x="2814" y="588"/>
                  </a:lnTo>
                  <a:lnTo>
                    <a:pt x="2814" y="582"/>
                  </a:lnTo>
                  <a:lnTo>
                    <a:pt x="2820" y="582"/>
                  </a:lnTo>
                  <a:lnTo>
                    <a:pt x="2820" y="576"/>
                  </a:lnTo>
                  <a:lnTo>
                    <a:pt x="2826" y="576"/>
                  </a:lnTo>
                  <a:lnTo>
                    <a:pt x="2826" y="570"/>
                  </a:lnTo>
                  <a:lnTo>
                    <a:pt x="2832" y="564"/>
                  </a:lnTo>
                  <a:lnTo>
                    <a:pt x="2838" y="558"/>
                  </a:lnTo>
                  <a:lnTo>
                    <a:pt x="2838" y="552"/>
                  </a:lnTo>
                  <a:lnTo>
                    <a:pt x="2844" y="552"/>
                  </a:lnTo>
                  <a:lnTo>
                    <a:pt x="2844" y="546"/>
                  </a:lnTo>
                  <a:lnTo>
                    <a:pt x="2850" y="546"/>
                  </a:lnTo>
                  <a:lnTo>
                    <a:pt x="2856" y="540"/>
                  </a:lnTo>
                  <a:lnTo>
                    <a:pt x="2862" y="540"/>
                  </a:lnTo>
                  <a:lnTo>
                    <a:pt x="2862" y="534"/>
                  </a:lnTo>
                  <a:lnTo>
                    <a:pt x="2868" y="534"/>
                  </a:lnTo>
                  <a:lnTo>
                    <a:pt x="2868" y="528"/>
                  </a:lnTo>
                  <a:lnTo>
                    <a:pt x="2874" y="528"/>
                  </a:lnTo>
                  <a:lnTo>
                    <a:pt x="2880" y="528"/>
                  </a:lnTo>
                  <a:lnTo>
                    <a:pt x="2880" y="522"/>
                  </a:lnTo>
                  <a:lnTo>
                    <a:pt x="2886" y="522"/>
                  </a:lnTo>
                  <a:lnTo>
                    <a:pt x="2892" y="522"/>
                  </a:lnTo>
                  <a:lnTo>
                    <a:pt x="2898" y="522"/>
                  </a:lnTo>
                  <a:lnTo>
                    <a:pt x="2898" y="516"/>
                  </a:lnTo>
                  <a:lnTo>
                    <a:pt x="2904" y="516"/>
                  </a:lnTo>
                  <a:lnTo>
                    <a:pt x="2910" y="516"/>
                  </a:lnTo>
                  <a:lnTo>
                    <a:pt x="2916" y="516"/>
                  </a:lnTo>
                  <a:lnTo>
                    <a:pt x="2922" y="516"/>
                  </a:lnTo>
                  <a:lnTo>
                    <a:pt x="2922" y="522"/>
                  </a:lnTo>
                  <a:lnTo>
                    <a:pt x="2928" y="522"/>
                  </a:lnTo>
                  <a:lnTo>
                    <a:pt x="2934" y="522"/>
                  </a:lnTo>
                  <a:lnTo>
                    <a:pt x="2940" y="522"/>
                  </a:lnTo>
                  <a:lnTo>
                    <a:pt x="2946" y="522"/>
                  </a:lnTo>
                  <a:lnTo>
                    <a:pt x="2952" y="522"/>
                  </a:lnTo>
                  <a:lnTo>
                    <a:pt x="2958" y="522"/>
                  </a:lnTo>
                  <a:lnTo>
                    <a:pt x="2964" y="522"/>
                  </a:lnTo>
                  <a:lnTo>
                    <a:pt x="2970" y="522"/>
                  </a:lnTo>
                  <a:lnTo>
                    <a:pt x="2976" y="522"/>
                  </a:lnTo>
                  <a:lnTo>
                    <a:pt x="2982" y="522"/>
                  </a:lnTo>
                  <a:lnTo>
                    <a:pt x="2988" y="522"/>
                  </a:lnTo>
                  <a:lnTo>
                    <a:pt x="2994" y="522"/>
                  </a:lnTo>
                  <a:lnTo>
                    <a:pt x="3000" y="522"/>
                  </a:lnTo>
                  <a:lnTo>
                    <a:pt x="3006" y="522"/>
                  </a:lnTo>
                  <a:lnTo>
                    <a:pt x="3012" y="522"/>
                  </a:lnTo>
                  <a:lnTo>
                    <a:pt x="3018" y="528"/>
                  </a:lnTo>
                  <a:lnTo>
                    <a:pt x="3024" y="528"/>
                  </a:lnTo>
                  <a:lnTo>
                    <a:pt x="3030" y="528"/>
                  </a:lnTo>
                  <a:lnTo>
                    <a:pt x="3036" y="528"/>
                  </a:lnTo>
                  <a:lnTo>
                    <a:pt x="3042" y="528"/>
                  </a:lnTo>
                  <a:lnTo>
                    <a:pt x="3048" y="528"/>
                  </a:lnTo>
                  <a:lnTo>
                    <a:pt x="3054" y="528"/>
                  </a:lnTo>
                  <a:lnTo>
                    <a:pt x="3060" y="528"/>
                  </a:lnTo>
                  <a:lnTo>
                    <a:pt x="3066" y="528"/>
                  </a:lnTo>
                  <a:lnTo>
                    <a:pt x="3072" y="528"/>
                  </a:lnTo>
                  <a:lnTo>
                    <a:pt x="3078" y="528"/>
                  </a:lnTo>
                  <a:lnTo>
                    <a:pt x="3084" y="528"/>
                  </a:lnTo>
                  <a:lnTo>
                    <a:pt x="3090" y="528"/>
                  </a:lnTo>
                  <a:lnTo>
                    <a:pt x="3096" y="528"/>
                  </a:lnTo>
                  <a:lnTo>
                    <a:pt x="3102" y="528"/>
                  </a:lnTo>
                  <a:lnTo>
                    <a:pt x="3108" y="528"/>
                  </a:lnTo>
                  <a:lnTo>
                    <a:pt x="3108" y="522"/>
                  </a:lnTo>
                  <a:lnTo>
                    <a:pt x="3114" y="522"/>
                  </a:lnTo>
                  <a:lnTo>
                    <a:pt x="3120" y="522"/>
                  </a:lnTo>
                  <a:lnTo>
                    <a:pt x="3120" y="516"/>
                  </a:lnTo>
                  <a:lnTo>
                    <a:pt x="3126" y="516"/>
                  </a:lnTo>
                  <a:lnTo>
                    <a:pt x="3126" y="510"/>
                  </a:lnTo>
                  <a:lnTo>
                    <a:pt x="3132" y="510"/>
                  </a:lnTo>
                  <a:lnTo>
                    <a:pt x="3132" y="504"/>
                  </a:lnTo>
                  <a:lnTo>
                    <a:pt x="3138" y="498"/>
                  </a:lnTo>
                  <a:lnTo>
                    <a:pt x="3138" y="492"/>
                  </a:lnTo>
                  <a:lnTo>
                    <a:pt x="3144" y="492"/>
                  </a:lnTo>
                  <a:lnTo>
                    <a:pt x="3144" y="486"/>
                  </a:lnTo>
                  <a:lnTo>
                    <a:pt x="3150" y="486"/>
                  </a:lnTo>
                  <a:lnTo>
                    <a:pt x="3150" y="480"/>
                  </a:lnTo>
                  <a:lnTo>
                    <a:pt x="3150" y="474"/>
                  </a:lnTo>
                  <a:lnTo>
                    <a:pt x="3156" y="474"/>
                  </a:lnTo>
                  <a:lnTo>
                    <a:pt x="3156" y="468"/>
                  </a:lnTo>
                  <a:lnTo>
                    <a:pt x="3162" y="462"/>
                  </a:lnTo>
                  <a:lnTo>
                    <a:pt x="3162" y="456"/>
                  </a:lnTo>
                  <a:lnTo>
                    <a:pt x="3168" y="456"/>
                  </a:lnTo>
                  <a:lnTo>
                    <a:pt x="3168" y="450"/>
                  </a:lnTo>
                  <a:lnTo>
                    <a:pt x="3174" y="444"/>
                  </a:lnTo>
                  <a:lnTo>
                    <a:pt x="3174" y="438"/>
                  </a:lnTo>
                  <a:lnTo>
                    <a:pt x="3180" y="438"/>
                  </a:lnTo>
                  <a:lnTo>
                    <a:pt x="3180" y="432"/>
                  </a:lnTo>
                  <a:lnTo>
                    <a:pt x="3180" y="426"/>
                  </a:lnTo>
                  <a:lnTo>
                    <a:pt x="3186" y="426"/>
                  </a:lnTo>
                  <a:lnTo>
                    <a:pt x="3186" y="420"/>
                  </a:lnTo>
                  <a:lnTo>
                    <a:pt x="3192" y="420"/>
                  </a:lnTo>
                  <a:lnTo>
                    <a:pt x="3192" y="414"/>
                  </a:lnTo>
                  <a:lnTo>
                    <a:pt x="3192" y="408"/>
                  </a:lnTo>
                  <a:lnTo>
                    <a:pt x="3198" y="408"/>
                  </a:lnTo>
                  <a:lnTo>
                    <a:pt x="3198" y="402"/>
                  </a:lnTo>
                  <a:lnTo>
                    <a:pt x="3198" y="396"/>
                  </a:lnTo>
                  <a:lnTo>
                    <a:pt x="3204" y="396"/>
                  </a:lnTo>
                  <a:lnTo>
                    <a:pt x="3204" y="390"/>
                  </a:lnTo>
                  <a:lnTo>
                    <a:pt x="3210" y="384"/>
                  </a:lnTo>
                  <a:lnTo>
                    <a:pt x="3210" y="378"/>
                  </a:lnTo>
                  <a:lnTo>
                    <a:pt x="3216" y="378"/>
                  </a:lnTo>
                  <a:lnTo>
                    <a:pt x="3216" y="372"/>
                  </a:lnTo>
                  <a:lnTo>
                    <a:pt x="3216" y="366"/>
                  </a:lnTo>
                  <a:lnTo>
                    <a:pt x="3222" y="366"/>
                  </a:lnTo>
                  <a:lnTo>
                    <a:pt x="3222" y="360"/>
                  </a:lnTo>
                  <a:lnTo>
                    <a:pt x="3222" y="354"/>
                  </a:lnTo>
                  <a:lnTo>
                    <a:pt x="3228" y="354"/>
                  </a:lnTo>
                  <a:lnTo>
                    <a:pt x="3228" y="348"/>
                  </a:lnTo>
                  <a:lnTo>
                    <a:pt x="3234" y="348"/>
                  </a:lnTo>
                  <a:lnTo>
                    <a:pt x="3234" y="342"/>
                  </a:lnTo>
                  <a:lnTo>
                    <a:pt x="3240" y="342"/>
                  </a:lnTo>
                  <a:lnTo>
                    <a:pt x="3246" y="342"/>
                  </a:lnTo>
                  <a:lnTo>
                    <a:pt x="3252" y="348"/>
                  </a:lnTo>
                  <a:lnTo>
                    <a:pt x="3252" y="354"/>
                  </a:lnTo>
                  <a:lnTo>
                    <a:pt x="3258" y="354"/>
                  </a:lnTo>
                  <a:lnTo>
                    <a:pt x="3258" y="360"/>
                  </a:lnTo>
                  <a:lnTo>
                    <a:pt x="3258" y="366"/>
                  </a:lnTo>
                  <a:lnTo>
                    <a:pt x="3264" y="372"/>
                  </a:lnTo>
                  <a:lnTo>
                    <a:pt x="3264" y="378"/>
                  </a:lnTo>
                  <a:lnTo>
                    <a:pt x="3264" y="384"/>
                  </a:lnTo>
                  <a:lnTo>
                    <a:pt x="3270" y="390"/>
                  </a:lnTo>
                  <a:lnTo>
                    <a:pt x="3270" y="396"/>
                  </a:lnTo>
                  <a:lnTo>
                    <a:pt x="3270" y="402"/>
                  </a:lnTo>
                  <a:lnTo>
                    <a:pt x="3276" y="408"/>
                  </a:lnTo>
                  <a:lnTo>
                    <a:pt x="3276" y="414"/>
                  </a:lnTo>
                  <a:lnTo>
                    <a:pt x="3276" y="420"/>
                  </a:lnTo>
                  <a:lnTo>
                    <a:pt x="3276" y="426"/>
                  </a:lnTo>
                  <a:lnTo>
                    <a:pt x="3282" y="426"/>
                  </a:lnTo>
                  <a:lnTo>
                    <a:pt x="3282" y="432"/>
                  </a:lnTo>
                  <a:lnTo>
                    <a:pt x="3282" y="438"/>
                  </a:lnTo>
                  <a:lnTo>
                    <a:pt x="3282" y="444"/>
                  </a:lnTo>
                  <a:lnTo>
                    <a:pt x="3288" y="450"/>
                  </a:lnTo>
                  <a:lnTo>
                    <a:pt x="3288" y="456"/>
                  </a:lnTo>
                  <a:lnTo>
                    <a:pt x="3288" y="462"/>
                  </a:lnTo>
                  <a:lnTo>
                    <a:pt x="3294" y="468"/>
                  </a:lnTo>
                  <a:lnTo>
                    <a:pt x="3294" y="474"/>
                  </a:lnTo>
                  <a:lnTo>
                    <a:pt x="3294" y="480"/>
                  </a:lnTo>
                  <a:lnTo>
                    <a:pt x="3300" y="486"/>
                  </a:lnTo>
                  <a:lnTo>
                    <a:pt x="3300" y="492"/>
                  </a:lnTo>
                  <a:lnTo>
                    <a:pt x="3300" y="498"/>
                  </a:lnTo>
                  <a:lnTo>
                    <a:pt x="3306" y="504"/>
                  </a:lnTo>
                  <a:lnTo>
                    <a:pt x="3306" y="510"/>
                  </a:lnTo>
                  <a:lnTo>
                    <a:pt x="3306" y="516"/>
                  </a:lnTo>
                  <a:lnTo>
                    <a:pt x="3306" y="522"/>
                  </a:lnTo>
                  <a:lnTo>
                    <a:pt x="3312" y="522"/>
                  </a:lnTo>
                  <a:lnTo>
                    <a:pt x="3312" y="528"/>
                  </a:lnTo>
                  <a:lnTo>
                    <a:pt x="3312" y="534"/>
                  </a:lnTo>
                  <a:lnTo>
                    <a:pt x="3318" y="534"/>
                  </a:lnTo>
                  <a:lnTo>
                    <a:pt x="3318" y="540"/>
                  </a:lnTo>
                  <a:lnTo>
                    <a:pt x="3318" y="546"/>
                  </a:lnTo>
                  <a:lnTo>
                    <a:pt x="3318" y="552"/>
                  </a:lnTo>
                  <a:lnTo>
                    <a:pt x="3324" y="552"/>
                  </a:lnTo>
                  <a:lnTo>
                    <a:pt x="3324" y="558"/>
                  </a:lnTo>
                  <a:lnTo>
                    <a:pt x="3324" y="564"/>
                  </a:lnTo>
                  <a:lnTo>
                    <a:pt x="3330" y="570"/>
                  </a:lnTo>
                  <a:lnTo>
                    <a:pt x="3330" y="576"/>
                  </a:lnTo>
                  <a:lnTo>
                    <a:pt x="3330" y="582"/>
                  </a:lnTo>
                  <a:lnTo>
                    <a:pt x="3336" y="582"/>
                  </a:lnTo>
                  <a:lnTo>
                    <a:pt x="3336" y="588"/>
                  </a:lnTo>
                  <a:lnTo>
                    <a:pt x="3336" y="594"/>
                  </a:lnTo>
                  <a:lnTo>
                    <a:pt x="3342" y="600"/>
                  </a:lnTo>
                  <a:lnTo>
                    <a:pt x="3342" y="606"/>
                  </a:lnTo>
                  <a:lnTo>
                    <a:pt x="3342" y="612"/>
                  </a:lnTo>
                  <a:lnTo>
                    <a:pt x="3348" y="612"/>
                  </a:lnTo>
                  <a:lnTo>
                    <a:pt x="3348" y="618"/>
                  </a:lnTo>
                  <a:lnTo>
                    <a:pt x="3348" y="624"/>
                  </a:lnTo>
                  <a:lnTo>
                    <a:pt x="3354" y="624"/>
                  </a:lnTo>
                  <a:lnTo>
                    <a:pt x="3354" y="630"/>
                  </a:lnTo>
                  <a:lnTo>
                    <a:pt x="3354" y="636"/>
                  </a:lnTo>
                  <a:lnTo>
                    <a:pt x="3360" y="636"/>
                  </a:lnTo>
                  <a:lnTo>
                    <a:pt x="3360" y="642"/>
                  </a:lnTo>
                  <a:lnTo>
                    <a:pt x="3360" y="648"/>
                  </a:lnTo>
                  <a:lnTo>
                    <a:pt x="3366" y="648"/>
                  </a:lnTo>
                  <a:lnTo>
                    <a:pt x="3366" y="654"/>
                  </a:lnTo>
                  <a:lnTo>
                    <a:pt x="3366" y="660"/>
                  </a:lnTo>
                  <a:lnTo>
                    <a:pt x="3372" y="660"/>
                  </a:lnTo>
                  <a:lnTo>
                    <a:pt x="3372" y="666"/>
                  </a:lnTo>
                  <a:lnTo>
                    <a:pt x="3378" y="666"/>
                  </a:lnTo>
                  <a:lnTo>
                    <a:pt x="3378" y="672"/>
                  </a:lnTo>
                  <a:lnTo>
                    <a:pt x="3384" y="678"/>
                  </a:lnTo>
                  <a:lnTo>
                    <a:pt x="3390" y="678"/>
                  </a:lnTo>
                  <a:lnTo>
                    <a:pt x="3390" y="684"/>
                  </a:lnTo>
                  <a:lnTo>
                    <a:pt x="3396" y="684"/>
                  </a:lnTo>
                  <a:lnTo>
                    <a:pt x="3396" y="690"/>
                  </a:lnTo>
                  <a:lnTo>
                    <a:pt x="3402" y="690"/>
                  </a:lnTo>
                  <a:lnTo>
                    <a:pt x="3402" y="696"/>
                  </a:lnTo>
                  <a:lnTo>
                    <a:pt x="3408" y="696"/>
                  </a:lnTo>
                  <a:lnTo>
                    <a:pt x="3408" y="702"/>
                  </a:lnTo>
                  <a:lnTo>
                    <a:pt x="3414" y="702"/>
                  </a:lnTo>
                  <a:lnTo>
                    <a:pt x="3420" y="702"/>
                  </a:lnTo>
                  <a:lnTo>
                    <a:pt x="3420" y="708"/>
                  </a:lnTo>
                  <a:lnTo>
                    <a:pt x="3426" y="708"/>
                  </a:lnTo>
                  <a:lnTo>
                    <a:pt x="3426" y="714"/>
                  </a:lnTo>
                  <a:lnTo>
                    <a:pt x="3432" y="714"/>
                  </a:lnTo>
                  <a:lnTo>
                    <a:pt x="3438" y="714"/>
                  </a:lnTo>
                  <a:lnTo>
                    <a:pt x="3438" y="720"/>
                  </a:lnTo>
                  <a:lnTo>
                    <a:pt x="3444" y="720"/>
                  </a:lnTo>
                  <a:lnTo>
                    <a:pt x="3450" y="720"/>
                  </a:lnTo>
                  <a:lnTo>
                    <a:pt x="3450" y="726"/>
                  </a:lnTo>
                  <a:lnTo>
                    <a:pt x="3456" y="726"/>
                  </a:lnTo>
                  <a:lnTo>
                    <a:pt x="3462" y="726"/>
                  </a:lnTo>
                  <a:lnTo>
                    <a:pt x="3462" y="732"/>
                  </a:lnTo>
                  <a:lnTo>
                    <a:pt x="3468" y="732"/>
                  </a:lnTo>
                  <a:lnTo>
                    <a:pt x="3474" y="732"/>
                  </a:lnTo>
                  <a:lnTo>
                    <a:pt x="3480" y="732"/>
                  </a:lnTo>
                  <a:lnTo>
                    <a:pt x="3480" y="738"/>
                  </a:lnTo>
                  <a:lnTo>
                    <a:pt x="3486" y="738"/>
                  </a:lnTo>
                  <a:lnTo>
                    <a:pt x="3492" y="738"/>
                  </a:lnTo>
                  <a:lnTo>
                    <a:pt x="3498" y="738"/>
                  </a:lnTo>
                  <a:lnTo>
                    <a:pt x="3504" y="738"/>
                  </a:lnTo>
                  <a:lnTo>
                    <a:pt x="3510" y="738"/>
                  </a:lnTo>
                  <a:lnTo>
                    <a:pt x="3516" y="738"/>
                  </a:lnTo>
                  <a:lnTo>
                    <a:pt x="3522" y="738"/>
                  </a:lnTo>
                  <a:lnTo>
                    <a:pt x="3528" y="738"/>
                  </a:lnTo>
                  <a:lnTo>
                    <a:pt x="3534" y="738"/>
                  </a:lnTo>
                  <a:lnTo>
                    <a:pt x="3540" y="738"/>
                  </a:lnTo>
                  <a:lnTo>
                    <a:pt x="3546" y="738"/>
                  </a:lnTo>
                  <a:lnTo>
                    <a:pt x="3552" y="738"/>
                  </a:lnTo>
                  <a:lnTo>
                    <a:pt x="3558" y="738"/>
                  </a:lnTo>
                  <a:lnTo>
                    <a:pt x="3564" y="738"/>
                  </a:lnTo>
                  <a:lnTo>
                    <a:pt x="3564" y="732"/>
                  </a:lnTo>
                  <a:lnTo>
                    <a:pt x="3570" y="732"/>
                  </a:lnTo>
                  <a:lnTo>
                    <a:pt x="3576" y="732"/>
                  </a:lnTo>
                  <a:lnTo>
                    <a:pt x="3582" y="732"/>
                  </a:lnTo>
                  <a:lnTo>
                    <a:pt x="3582" y="726"/>
                  </a:lnTo>
                  <a:lnTo>
                    <a:pt x="3588" y="726"/>
                  </a:lnTo>
                  <a:lnTo>
                    <a:pt x="3594" y="726"/>
                  </a:lnTo>
                  <a:lnTo>
                    <a:pt x="3600" y="720"/>
                  </a:lnTo>
                  <a:lnTo>
                    <a:pt x="3606" y="720"/>
                  </a:lnTo>
                  <a:lnTo>
                    <a:pt x="3612" y="720"/>
                  </a:lnTo>
                  <a:lnTo>
                    <a:pt x="3612" y="714"/>
                  </a:lnTo>
                  <a:lnTo>
                    <a:pt x="3618" y="714"/>
                  </a:lnTo>
                  <a:lnTo>
                    <a:pt x="3624" y="714"/>
                  </a:lnTo>
                  <a:lnTo>
                    <a:pt x="3624" y="708"/>
                  </a:lnTo>
                  <a:lnTo>
                    <a:pt x="3630" y="708"/>
                  </a:lnTo>
                  <a:lnTo>
                    <a:pt x="3636" y="708"/>
                  </a:lnTo>
                  <a:lnTo>
                    <a:pt x="3636" y="702"/>
                  </a:lnTo>
                  <a:lnTo>
                    <a:pt x="3642" y="702"/>
                  </a:lnTo>
                  <a:lnTo>
                    <a:pt x="3648" y="702"/>
                  </a:lnTo>
                  <a:lnTo>
                    <a:pt x="3648" y="696"/>
                  </a:lnTo>
                  <a:lnTo>
                    <a:pt x="3654" y="696"/>
                  </a:lnTo>
                  <a:lnTo>
                    <a:pt x="3660" y="696"/>
                  </a:lnTo>
                  <a:lnTo>
                    <a:pt x="3660" y="690"/>
                  </a:lnTo>
                  <a:lnTo>
                    <a:pt x="3666" y="690"/>
                  </a:lnTo>
                  <a:lnTo>
                    <a:pt x="3672" y="690"/>
                  </a:lnTo>
                  <a:lnTo>
                    <a:pt x="3672" y="684"/>
                  </a:lnTo>
                  <a:lnTo>
                    <a:pt x="3678" y="684"/>
                  </a:lnTo>
                  <a:lnTo>
                    <a:pt x="3684" y="684"/>
                  </a:lnTo>
                  <a:lnTo>
                    <a:pt x="3684" y="678"/>
                  </a:lnTo>
                  <a:lnTo>
                    <a:pt x="3690" y="678"/>
                  </a:lnTo>
                  <a:lnTo>
                    <a:pt x="3696" y="678"/>
                  </a:lnTo>
                  <a:lnTo>
                    <a:pt x="3702" y="678"/>
                  </a:lnTo>
                  <a:lnTo>
                    <a:pt x="3702" y="672"/>
                  </a:lnTo>
                  <a:lnTo>
                    <a:pt x="3708" y="672"/>
                  </a:lnTo>
                  <a:lnTo>
                    <a:pt x="3714" y="672"/>
                  </a:lnTo>
                  <a:lnTo>
                    <a:pt x="3720" y="666"/>
                  </a:lnTo>
                  <a:lnTo>
                    <a:pt x="3726" y="666"/>
                  </a:lnTo>
                  <a:lnTo>
                    <a:pt x="3732" y="666"/>
                  </a:lnTo>
                  <a:lnTo>
                    <a:pt x="3732" y="660"/>
                  </a:lnTo>
                  <a:lnTo>
                    <a:pt x="3738" y="660"/>
                  </a:lnTo>
                  <a:lnTo>
                    <a:pt x="3744" y="660"/>
                  </a:lnTo>
                  <a:lnTo>
                    <a:pt x="3750" y="660"/>
                  </a:lnTo>
                  <a:lnTo>
                    <a:pt x="3750" y="654"/>
                  </a:lnTo>
                  <a:lnTo>
                    <a:pt x="3756" y="654"/>
                  </a:lnTo>
                  <a:lnTo>
                    <a:pt x="3762" y="654"/>
                  </a:lnTo>
                  <a:lnTo>
                    <a:pt x="3762" y="648"/>
                  </a:lnTo>
                  <a:lnTo>
                    <a:pt x="3768" y="648"/>
                  </a:lnTo>
                  <a:lnTo>
                    <a:pt x="3768" y="642"/>
                  </a:lnTo>
                  <a:lnTo>
                    <a:pt x="3774" y="642"/>
                  </a:lnTo>
                  <a:lnTo>
                    <a:pt x="3774" y="636"/>
                  </a:lnTo>
                  <a:lnTo>
                    <a:pt x="3780" y="636"/>
                  </a:lnTo>
                  <a:lnTo>
                    <a:pt x="3780" y="630"/>
                  </a:lnTo>
                  <a:lnTo>
                    <a:pt x="3786" y="630"/>
                  </a:lnTo>
                  <a:lnTo>
                    <a:pt x="3786" y="624"/>
                  </a:lnTo>
                  <a:lnTo>
                    <a:pt x="3792" y="618"/>
                  </a:lnTo>
                  <a:lnTo>
                    <a:pt x="3792" y="612"/>
                  </a:lnTo>
                  <a:lnTo>
                    <a:pt x="3798" y="612"/>
                  </a:lnTo>
                  <a:lnTo>
                    <a:pt x="3798" y="606"/>
                  </a:lnTo>
                  <a:lnTo>
                    <a:pt x="3798" y="600"/>
                  </a:lnTo>
                  <a:lnTo>
                    <a:pt x="3804" y="600"/>
                  </a:lnTo>
                  <a:lnTo>
                    <a:pt x="3804" y="594"/>
                  </a:lnTo>
                  <a:lnTo>
                    <a:pt x="3804" y="588"/>
                  </a:lnTo>
                  <a:lnTo>
                    <a:pt x="3810" y="588"/>
                  </a:lnTo>
                  <a:lnTo>
                    <a:pt x="3810" y="582"/>
                  </a:lnTo>
                  <a:lnTo>
                    <a:pt x="3816" y="576"/>
                  </a:lnTo>
                  <a:lnTo>
                    <a:pt x="3816" y="570"/>
                  </a:lnTo>
                  <a:lnTo>
                    <a:pt x="3822" y="570"/>
                  </a:lnTo>
                  <a:lnTo>
                    <a:pt x="3822" y="564"/>
                  </a:lnTo>
                  <a:lnTo>
                    <a:pt x="3822" y="558"/>
                  </a:lnTo>
                  <a:lnTo>
                    <a:pt x="3828" y="552"/>
                  </a:lnTo>
                  <a:lnTo>
                    <a:pt x="3828" y="546"/>
                  </a:lnTo>
                  <a:lnTo>
                    <a:pt x="3834" y="546"/>
                  </a:lnTo>
                  <a:lnTo>
                    <a:pt x="3834" y="540"/>
                  </a:lnTo>
                  <a:lnTo>
                    <a:pt x="3834" y="534"/>
                  </a:lnTo>
                  <a:lnTo>
                    <a:pt x="3840" y="534"/>
                  </a:lnTo>
                  <a:lnTo>
                    <a:pt x="3840" y="528"/>
                  </a:lnTo>
                  <a:lnTo>
                    <a:pt x="3840" y="522"/>
                  </a:lnTo>
                  <a:lnTo>
                    <a:pt x="3846" y="516"/>
                  </a:lnTo>
                  <a:lnTo>
                    <a:pt x="3846" y="510"/>
                  </a:lnTo>
                  <a:lnTo>
                    <a:pt x="3852" y="504"/>
                  </a:lnTo>
                  <a:lnTo>
                    <a:pt x="3852" y="498"/>
                  </a:lnTo>
                  <a:lnTo>
                    <a:pt x="3852" y="492"/>
                  </a:lnTo>
                  <a:lnTo>
                    <a:pt x="3858" y="492"/>
                  </a:lnTo>
                  <a:lnTo>
                    <a:pt x="3858" y="486"/>
                  </a:lnTo>
                  <a:lnTo>
                    <a:pt x="3858" y="480"/>
                  </a:lnTo>
                  <a:lnTo>
                    <a:pt x="3864" y="480"/>
                  </a:lnTo>
                  <a:lnTo>
                    <a:pt x="3864" y="474"/>
                  </a:lnTo>
                  <a:lnTo>
                    <a:pt x="3864" y="468"/>
                  </a:lnTo>
                  <a:lnTo>
                    <a:pt x="3870" y="462"/>
                  </a:lnTo>
                  <a:lnTo>
                    <a:pt x="3870" y="456"/>
                  </a:lnTo>
                  <a:lnTo>
                    <a:pt x="3870" y="450"/>
                  </a:lnTo>
                  <a:lnTo>
                    <a:pt x="3876" y="450"/>
                  </a:lnTo>
                  <a:lnTo>
                    <a:pt x="3876" y="444"/>
                  </a:lnTo>
                  <a:lnTo>
                    <a:pt x="3876" y="438"/>
                  </a:lnTo>
                  <a:lnTo>
                    <a:pt x="3882" y="432"/>
                  </a:lnTo>
                  <a:lnTo>
                    <a:pt x="3882" y="426"/>
                  </a:lnTo>
                  <a:lnTo>
                    <a:pt x="3882" y="420"/>
                  </a:lnTo>
                  <a:lnTo>
                    <a:pt x="3888" y="420"/>
                  </a:lnTo>
                  <a:lnTo>
                    <a:pt x="3888" y="414"/>
                  </a:lnTo>
                  <a:lnTo>
                    <a:pt x="3888" y="408"/>
                  </a:lnTo>
                  <a:lnTo>
                    <a:pt x="3894" y="402"/>
                  </a:lnTo>
                  <a:lnTo>
                    <a:pt x="3894" y="396"/>
                  </a:lnTo>
                  <a:lnTo>
                    <a:pt x="3894" y="390"/>
                  </a:lnTo>
                  <a:lnTo>
                    <a:pt x="3900" y="390"/>
                  </a:lnTo>
                  <a:lnTo>
                    <a:pt x="3900" y="384"/>
                  </a:lnTo>
                  <a:lnTo>
                    <a:pt x="3900" y="378"/>
                  </a:lnTo>
                  <a:lnTo>
                    <a:pt x="3900" y="372"/>
                  </a:lnTo>
                  <a:lnTo>
                    <a:pt x="3906" y="372"/>
                  </a:lnTo>
                  <a:lnTo>
                    <a:pt x="3906" y="366"/>
                  </a:lnTo>
                  <a:lnTo>
                    <a:pt x="3906" y="360"/>
                  </a:lnTo>
                  <a:lnTo>
                    <a:pt x="3912" y="354"/>
                  </a:lnTo>
                  <a:lnTo>
                    <a:pt x="3912" y="348"/>
                  </a:lnTo>
                  <a:lnTo>
                    <a:pt x="3912" y="342"/>
                  </a:lnTo>
                  <a:lnTo>
                    <a:pt x="3918" y="336"/>
                  </a:lnTo>
                  <a:lnTo>
                    <a:pt x="3918" y="330"/>
                  </a:lnTo>
                  <a:lnTo>
                    <a:pt x="3918" y="324"/>
                  </a:lnTo>
                  <a:lnTo>
                    <a:pt x="3924" y="318"/>
                  </a:lnTo>
                  <a:lnTo>
                    <a:pt x="3924" y="312"/>
                  </a:lnTo>
                  <a:lnTo>
                    <a:pt x="3924" y="306"/>
                  </a:lnTo>
                  <a:lnTo>
                    <a:pt x="3930" y="300"/>
                  </a:lnTo>
                  <a:lnTo>
                    <a:pt x="3930" y="294"/>
                  </a:lnTo>
                  <a:lnTo>
                    <a:pt x="3936" y="294"/>
                  </a:lnTo>
                  <a:lnTo>
                    <a:pt x="3936" y="288"/>
                  </a:lnTo>
                  <a:lnTo>
                    <a:pt x="3942" y="288"/>
                  </a:lnTo>
                  <a:lnTo>
                    <a:pt x="3942" y="294"/>
                  </a:lnTo>
                  <a:lnTo>
                    <a:pt x="3948" y="294"/>
                  </a:lnTo>
                  <a:lnTo>
                    <a:pt x="3948" y="300"/>
                  </a:lnTo>
                  <a:lnTo>
                    <a:pt x="3948" y="306"/>
                  </a:lnTo>
                  <a:lnTo>
                    <a:pt x="3954" y="306"/>
                  </a:lnTo>
                  <a:lnTo>
                    <a:pt x="3954" y="312"/>
                  </a:lnTo>
                  <a:lnTo>
                    <a:pt x="3954" y="318"/>
                  </a:lnTo>
                  <a:lnTo>
                    <a:pt x="3960" y="324"/>
                  </a:lnTo>
                  <a:lnTo>
                    <a:pt x="3960" y="330"/>
                  </a:lnTo>
                  <a:lnTo>
                    <a:pt x="3960" y="336"/>
                  </a:lnTo>
                  <a:lnTo>
                    <a:pt x="3966" y="336"/>
                  </a:lnTo>
                  <a:lnTo>
                    <a:pt x="3966" y="342"/>
                  </a:lnTo>
                  <a:lnTo>
                    <a:pt x="3966" y="348"/>
                  </a:lnTo>
                  <a:lnTo>
                    <a:pt x="3966" y="354"/>
                  </a:lnTo>
                  <a:lnTo>
                    <a:pt x="3972" y="354"/>
                  </a:lnTo>
                  <a:lnTo>
                    <a:pt x="3972" y="360"/>
                  </a:lnTo>
                  <a:lnTo>
                    <a:pt x="3972" y="366"/>
                  </a:lnTo>
                  <a:lnTo>
                    <a:pt x="3978" y="372"/>
                  </a:lnTo>
                  <a:lnTo>
                    <a:pt x="3978" y="378"/>
                  </a:lnTo>
                  <a:lnTo>
                    <a:pt x="3984" y="384"/>
                  </a:lnTo>
                  <a:lnTo>
                    <a:pt x="3984" y="390"/>
                  </a:lnTo>
                  <a:lnTo>
                    <a:pt x="3984" y="396"/>
                  </a:lnTo>
                  <a:lnTo>
                    <a:pt x="3990" y="396"/>
                  </a:lnTo>
                  <a:lnTo>
                    <a:pt x="3990" y="402"/>
                  </a:lnTo>
                  <a:lnTo>
                    <a:pt x="3990" y="408"/>
                  </a:lnTo>
                  <a:lnTo>
                    <a:pt x="3990" y="414"/>
                  </a:lnTo>
                  <a:lnTo>
                    <a:pt x="3996" y="414"/>
                  </a:lnTo>
                  <a:lnTo>
                    <a:pt x="3996" y="420"/>
                  </a:lnTo>
                  <a:lnTo>
                    <a:pt x="3996" y="426"/>
                  </a:lnTo>
                  <a:lnTo>
                    <a:pt x="4002" y="426"/>
                  </a:lnTo>
                  <a:lnTo>
                    <a:pt x="4002" y="432"/>
                  </a:lnTo>
                  <a:lnTo>
                    <a:pt x="4002" y="438"/>
                  </a:lnTo>
                  <a:lnTo>
                    <a:pt x="4008" y="438"/>
                  </a:lnTo>
                  <a:lnTo>
                    <a:pt x="4008" y="444"/>
                  </a:lnTo>
                  <a:lnTo>
                    <a:pt x="4008" y="450"/>
                  </a:lnTo>
                  <a:lnTo>
                    <a:pt x="4014" y="456"/>
                  </a:lnTo>
                  <a:lnTo>
                    <a:pt x="4014" y="462"/>
                  </a:lnTo>
                  <a:lnTo>
                    <a:pt x="4014" y="468"/>
                  </a:lnTo>
                  <a:lnTo>
                    <a:pt x="4020" y="468"/>
                  </a:lnTo>
                  <a:lnTo>
                    <a:pt x="4020" y="474"/>
                  </a:lnTo>
                  <a:lnTo>
                    <a:pt x="4020" y="480"/>
                  </a:lnTo>
                  <a:lnTo>
                    <a:pt x="4026" y="480"/>
                  </a:lnTo>
                  <a:lnTo>
                    <a:pt x="4026" y="486"/>
                  </a:lnTo>
                  <a:lnTo>
                    <a:pt x="4026" y="492"/>
                  </a:lnTo>
                  <a:lnTo>
                    <a:pt x="4032" y="492"/>
                  </a:lnTo>
                  <a:lnTo>
                    <a:pt x="4032" y="498"/>
                  </a:lnTo>
                  <a:lnTo>
                    <a:pt x="4032" y="504"/>
                  </a:lnTo>
                  <a:lnTo>
                    <a:pt x="4038" y="504"/>
                  </a:lnTo>
                  <a:lnTo>
                    <a:pt x="4038" y="510"/>
                  </a:lnTo>
                  <a:lnTo>
                    <a:pt x="4038" y="516"/>
                  </a:lnTo>
                  <a:lnTo>
                    <a:pt x="4044" y="516"/>
                  </a:lnTo>
                  <a:lnTo>
                    <a:pt x="4044" y="522"/>
                  </a:lnTo>
                  <a:lnTo>
                    <a:pt x="4044" y="528"/>
                  </a:lnTo>
                  <a:lnTo>
                    <a:pt x="4050" y="528"/>
                  </a:lnTo>
                  <a:lnTo>
                    <a:pt x="4050" y="534"/>
                  </a:lnTo>
                  <a:lnTo>
                    <a:pt x="4050" y="540"/>
                  </a:lnTo>
                  <a:lnTo>
                    <a:pt x="4056" y="540"/>
                  </a:lnTo>
                  <a:lnTo>
                    <a:pt x="4056" y="546"/>
                  </a:lnTo>
                  <a:lnTo>
                    <a:pt x="4056" y="552"/>
                  </a:lnTo>
                  <a:lnTo>
                    <a:pt x="4062" y="552"/>
                  </a:lnTo>
                  <a:lnTo>
                    <a:pt x="4062" y="558"/>
                  </a:lnTo>
                  <a:lnTo>
                    <a:pt x="4068" y="564"/>
                  </a:lnTo>
                  <a:lnTo>
                    <a:pt x="4068" y="570"/>
                  </a:lnTo>
                  <a:lnTo>
                    <a:pt x="4074" y="570"/>
                  </a:lnTo>
                  <a:lnTo>
                    <a:pt x="4074" y="576"/>
                  </a:lnTo>
                  <a:lnTo>
                    <a:pt x="4074" y="582"/>
                  </a:lnTo>
                  <a:lnTo>
                    <a:pt x="4080" y="582"/>
                  </a:lnTo>
                  <a:lnTo>
                    <a:pt x="4080" y="588"/>
                  </a:lnTo>
                  <a:lnTo>
                    <a:pt x="4086" y="594"/>
                  </a:lnTo>
                  <a:lnTo>
                    <a:pt x="4086" y="600"/>
                  </a:lnTo>
                  <a:lnTo>
                    <a:pt x="4092" y="600"/>
                  </a:lnTo>
                  <a:lnTo>
                    <a:pt x="4092" y="606"/>
                  </a:lnTo>
                  <a:lnTo>
                    <a:pt x="4092" y="612"/>
                  </a:lnTo>
                  <a:lnTo>
                    <a:pt x="4098" y="612"/>
                  </a:lnTo>
                  <a:lnTo>
                    <a:pt x="4104" y="612"/>
                  </a:lnTo>
                  <a:lnTo>
                    <a:pt x="4110" y="612"/>
                  </a:lnTo>
                  <a:lnTo>
                    <a:pt x="4116" y="612"/>
                  </a:lnTo>
                  <a:lnTo>
                    <a:pt x="4116" y="606"/>
                  </a:lnTo>
                  <a:lnTo>
                    <a:pt x="4122" y="600"/>
                  </a:lnTo>
                  <a:lnTo>
                    <a:pt x="4122" y="594"/>
                  </a:lnTo>
                  <a:lnTo>
                    <a:pt x="4128" y="594"/>
                  </a:lnTo>
                  <a:lnTo>
                    <a:pt x="4128" y="588"/>
                  </a:lnTo>
                  <a:lnTo>
                    <a:pt x="4128" y="582"/>
                  </a:lnTo>
                  <a:lnTo>
                    <a:pt x="4134" y="582"/>
                  </a:lnTo>
                  <a:lnTo>
                    <a:pt x="4134" y="576"/>
                  </a:lnTo>
                  <a:lnTo>
                    <a:pt x="4134" y="570"/>
                  </a:lnTo>
                  <a:lnTo>
                    <a:pt x="4140" y="570"/>
                  </a:lnTo>
                  <a:lnTo>
                    <a:pt x="4140" y="564"/>
                  </a:lnTo>
                  <a:lnTo>
                    <a:pt x="4146" y="558"/>
                  </a:lnTo>
                  <a:lnTo>
                    <a:pt x="4146" y="552"/>
                  </a:lnTo>
                  <a:lnTo>
                    <a:pt x="4152" y="546"/>
                  </a:lnTo>
                  <a:lnTo>
                    <a:pt x="4152" y="540"/>
                  </a:lnTo>
                  <a:lnTo>
                    <a:pt x="4158" y="534"/>
                  </a:lnTo>
                  <a:lnTo>
                    <a:pt x="4158" y="528"/>
                  </a:lnTo>
                  <a:lnTo>
                    <a:pt x="4164" y="522"/>
                  </a:lnTo>
                  <a:lnTo>
                    <a:pt x="4164" y="516"/>
                  </a:lnTo>
                  <a:lnTo>
                    <a:pt x="4170" y="510"/>
                  </a:lnTo>
                  <a:lnTo>
                    <a:pt x="4170" y="504"/>
                  </a:lnTo>
                  <a:lnTo>
                    <a:pt x="4176" y="498"/>
                  </a:lnTo>
                  <a:lnTo>
                    <a:pt x="4176" y="492"/>
                  </a:lnTo>
                  <a:lnTo>
                    <a:pt x="4176" y="486"/>
                  </a:lnTo>
                  <a:lnTo>
                    <a:pt x="4182" y="486"/>
                  </a:lnTo>
                  <a:lnTo>
                    <a:pt x="4182" y="480"/>
                  </a:lnTo>
                  <a:lnTo>
                    <a:pt x="4182" y="474"/>
                  </a:lnTo>
                  <a:lnTo>
                    <a:pt x="4188" y="474"/>
                  </a:lnTo>
                  <a:lnTo>
                    <a:pt x="4188" y="468"/>
                  </a:lnTo>
                  <a:lnTo>
                    <a:pt x="4188" y="462"/>
                  </a:lnTo>
                  <a:lnTo>
                    <a:pt x="4194" y="456"/>
                  </a:lnTo>
                  <a:lnTo>
                    <a:pt x="4194" y="450"/>
                  </a:lnTo>
                  <a:lnTo>
                    <a:pt x="4194" y="444"/>
                  </a:lnTo>
                  <a:lnTo>
                    <a:pt x="4200" y="444"/>
                  </a:lnTo>
                  <a:lnTo>
                    <a:pt x="4200" y="438"/>
                  </a:lnTo>
                  <a:lnTo>
                    <a:pt x="4200" y="432"/>
                  </a:lnTo>
                  <a:lnTo>
                    <a:pt x="4206" y="432"/>
                  </a:lnTo>
                  <a:lnTo>
                    <a:pt x="4206" y="426"/>
                  </a:lnTo>
                  <a:lnTo>
                    <a:pt x="4206" y="420"/>
                  </a:lnTo>
                  <a:lnTo>
                    <a:pt x="4206" y="414"/>
                  </a:lnTo>
                  <a:lnTo>
                    <a:pt x="4212" y="414"/>
                  </a:lnTo>
                  <a:lnTo>
                    <a:pt x="4212" y="408"/>
                  </a:lnTo>
                  <a:lnTo>
                    <a:pt x="4212" y="402"/>
                  </a:lnTo>
                  <a:lnTo>
                    <a:pt x="4218" y="402"/>
                  </a:lnTo>
                  <a:lnTo>
                    <a:pt x="4218" y="396"/>
                  </a:lnTo>
                  <a:lnTo>
                    <a:pt x="4218" y="390"/>
                  </a:lnTo>
                  <a:lnTo>
                    <a:pt x="4218" y="384"/>
                  </a:lnTo>
                  <a:lnTo>
                    <a:pt x="4224" y="384"/>
                  </a:lnTo>
                  <a:lnTo>
                    <a:pt x="4224" y="378"/>
                  </a:lnTo>
                  <a:lnTo>
                    <a:pt x="4224" y="372"/>
                  </a:lnTo>
                  <a:lnTo>
                    <a:pt x="4230" y="366"/>
                  </a:lnTo>
                  <a:lnTo>
                    <a:pt x="4230" y="360"/>
                  </a:lnTo>
                  <a:lnTo>
                    <a:pt x="4230" y="354"/>
                  </a:lnTo>
                  <a:lnTo>
                    <a:pt x="4236" y="354"/>
                  </a:lnTo>
                  <a:lnTo>
                    <a:pt x="4236" y="348"/>
                  </a:lnTo>
                  <a:lnTo>
                    <a:pt x="4236" y="342"/>
                  </a:lnTo>
                  <a:lnTo>
                    <a:pt x="4236" y="336"/>
                  </a:lnTo>
                  <a:lnTo>
                    <a:pt x="4242" y="336"/>
                  </a:lnTo>
                  <a:lnTo>
                    <a:pt x="4242" y="330"/>
                  </a:lnTo>
                  <a:lnTo>
                    <a:pt x="4242" y="324"/>
                  </a:lnTo>
                  <a:lnTo>
                    <a:pt x="4242" y="318"/>
                  </a:lnTo>
                  <a:lnTo>
                    <a:pt x="4248" y="318"/>
                  </a:lnTo>
                  <a:lnTo>
                    <a:pt x="4248" y="312"/>
                  </a:lnTo>
                  <a:lnTo>
                    <a:pt x="4248" y="306"/>
                  </a:lnTo>
                  <a:lnTo>
                    <a:pt x="4248" y="300"/>
                  </a:lnTo>
                  <a:lnTo>
                    <a:pt x="4254" y="300"/>
                  </a:lnTo>
                  <a:lnTo>
                    <a:pt x="4254" y="294"/>
                  </a:lnTo>
                  <a:lnTo>
                    <a:pt x="4254" y="288"/>
                  </a:lnTo>
                  <a:lnTo>
                    <a:pt x="4260" y="282"/>
                  </a:lnTo>
                  <a:lnTo>
                    <a:pt x="4260" y="276"/>
                  </a:lnTo>
                  <a:lnTo>
                    <a:pt x="4260" y="270"/>
                  </a:lnTo>
                  <a:lnTo>
                    <a:pt x="4266" y="270"/>
                  </a:lnTo>
                  <a:lnTo>
                    <a:pt x="4266" y="264"/>
                  </a:lnTo>
                  <a:lnTo>
                    <a:pt x="4272" y="264"/>
                  </a:lnTo>
                  <a:lnTo>
                    <a:pt x="4278" y="264"/>
                  </a:lnTo>
                  <a:lnTo>
                    <a:pt x="4278" y="270"/>
                  </a:lnTo>
                  <a:lnTo>
                    <a:pt x="4284" y="270"/>
                  </a:lnTo>
                  <a:lnTo>
                    <a:pt x="4284" y="276"/>
                  </a:lnTo>
                  <a:lnTo>
                    <a:pt x="4284" y="282"/>
                  </a:lnTo>
                  <a:lnTo>
                    <a:pt x="4290" y="282"/>
                  </a:lnTo>
                  <a:lnTo>
                    <a:pt x="4290" y="288"/>
                  </a:lnTo>
                  <a:lnTo>
                    <a:pt x="4290" y="294"/>
                  </a:lnTo>
                  <a:lnTo>
                    <a:pt x="4296" y="300"/>
                  </a:lnTo>
                  <a:lnTo>
                    <a:pt x="4296" y="306"/>
                  </a:lnTo>
                  <a:lnTo>
                    <a:pt x="4296" y="312"/>
                  </a:lnTo>
                  <a:lnTo>
                    <a:pt x="4302" y="318"/>
                  </a:lnTo>
                  <a:lnTo>
                    <a:pt x="4302" y="324"/>
                  </a:lnTo>
                  <a:lnTo>
                    <a:pt x="4308" y="330"/>
                  </a:lnTo>
                  <a:lnTo>
                    <a:pt x="4308" y="336"/>
                  </a:lnTo>
                  <a:lnTo>
                    <a:pt x="4308" y="342"/>
                  </a:lnTo>
                  <a:lnTo>
                    <a:pt x="4314" y="342"/>
                  </a:lnTo>
                  <a:lnTo>
                    <a:pt x="4314" y="348"/>
                  </a:lnTo>
                  <a:lnTo>
                    <a:pt x="4314" y="354"/>
                  </a:lnTo>
                  <a:lnTo>
                    <a:pt x="4314" y="360"/>
                  </a:lnTo>
                  <a:lnTo>
                    <a:pt x="4320" y="360"/>
                  </a:lnTo>
                  <a:lnTo>
                    <a:pt x="4320" y="366"/>
                  </a:lnTo>
                  <a:lnTo>
                    <a:pt x="4320" y="372"/>
                  </a:lnTo>
                  <a:lnTo>
                    <a:pt x="4326" y="372"/>
                  </a:lnTo>
                  <a:lnTo>
                    <a:pt x="4326" y="378"/>
                  </a:lnTo>
                  <a:lnTo>
                    <a:pt x="4326" y="384"/>
                  </a:lnTo>
                  <a:lnTo>
                    <a:pt x="4332" y="390"/>
                  </a:lnTo>
                  <a:lnTo>
                    <a:pt x="4332" y="396"/>
                  </a:lnTo>
                  <a:lnTo>
                    <a:pt x="4338" y="402"/>
                  </a:lnTo>
                  <a:lnTo>
                    <a:pt x="4338" y="408"/>
                  </a:lnTo>
                  <a:lnTo>
                    <a:pt x="4338" y="414"/>
                  </a:lnTo>
                  <a:lnTo>
                    <a:pt x="4344" y="414"/>
                  </a:lnTo>
                  <a:lnTo>
                    <a:pt x="4344" y="420"/>
                  </a:lnTo>
                  <a:lnTo>
                    <a:pt x="4344" y="426"/>
                  </a:lnTo>
                  <a:lnTo>
                    <a:pt x="4350" y="426"/>
                  </a:lnTo>
                  <a:lnTo>
                    <a:pt x="4350" y="432"/>
                  </a:lnTo>
                  <a:lnTo>
                    <a:pt x="4350" y="438"/>
                  </a:lnTo>
                  <a:lnTo>
                    <a:pt x="4356" y="438"/>
                  </a:lnTo>
                  <a:lnTo>
                    <a:pt x="4356" y="444"/>
                  </a:lnTo>
                  <a:lnTo>
                    <a:pt x="4356" y="450"/>
                  </a:lnTo>
                  <a:lnTo>
                    <a:pt x="4362" y="450"/>
                  </a:lnTo>
                  <a:lnTo>
                    <a:pt x="4362" y="456"/>
                  </a:lnTo>
                  <a:lnTo>
                    <a:pt x="4362" y="462"/>
                  </a:lnTo>
                  <a:lnTo>
                    <a:pt x="4368" y="462"/>
                  </a:lnTo>
                  <a:lnTo>
                    <a:pt x="4368" y="468"/>
                  </a:lnTo>
                  <a:lnTo>
                    <a:pt x="4374" y="474"/>
                  </a:lnTo>
                  <a:lnTo>
                    <a:pt x="4374" y="480"/>
                  </a:lnTo>
                  <a:lnTo>
                    <a:pt x="4380" y="486"/>
                  </a:lnTo>
                  <a:lnTo>
                    <a:pt x="4380" y="492"/>
                  </a:lnTo>
                  <a:lnTo>
                    <a:pt x="4386" y="498"/>
                  </a:lnTo>
                  <a:lnTo>
                    <a:pt x="4386" y="504"/>
                  </a:lnTo>
                  <a:lnTo>
                    <a:pt x="4392" y="510"/>
                  </a:lnTo>
                  <a:lnTo>
                    <a:pt x="4392" y="516"/>
                  </a:lnTo>
                  <a:lnTo>
                    <a:pt x="4398" y="516"/>
                  </a:lnTo>
                  <a:lnTo>
                    <a:pt x="4398" y="522"/>
                  </a:lnTo>
                  <a:lnTo>
                    <a:pt x="4398" y="528"/>
                  </a:lnTo>
                  <a:lnTo>
                    <a:pt x="4404" y="528"/>
                  </a:lnTo>
                  <a:lnTo>
                    <a:pt x="4404" y="534"/>
                  </a:lnTo>
                  <a:lnTo>
                    <a:pt x="4410" y="540"/>
                  </a:lnTo>
                  <a:lnTo>
                    <a:pt x="4410" y="546"/>
                  </a:lnTo>
                  <a:lnTo>
                    <a:pt x="4416" y="546"/>
                  </a:lnTo>
                  <a:lnTo>
                    <a:pt x="4416" y="552"/>
                  </a:lnTo>
                  <a:lnTo>
                    <a:pt x="4422" y="558"/>
                  </a:lnTo>
                  <a:lnTo>
                    <a:pt x="4422" y="564"/>
                  </a:lnTo>
                  <a:lnTo>
                    <a:pt x="4428" y="564"/>
                  </a:lnTo>
                  <a:lnTo>
                    <a:pt x="4428" y="570"/>
                  </a:lnTo>
                  <a:lnTo>
                    <a:pt x="4428" y="576"/>
                  </a:lnTo>
                  <a:lnTo>
                    <a:pt x="4434" y="576"/>
                  </a:lnTo>
                  <a:lnTo>
                    <a:pt x="4434" y="582"/>
                  </a:lnTo>
                  <a:lnTo>
                    <a:pt x="4440" y="582"/>
                  </a:lnTo>
                  <a:lnTo>
                    <a:pt x="4440" y="588"/>
                  </a:lnTo>
                  <a:lnTo>
                    <a:pt x="4440" y="594"/>
                  </a:lnTo>
                  <a:lnTo>
                    <a:pt x="4446" y="594"/>
                  </a:lnTo>
                  <a:lnTo>
                    <a:pt x="4446" y="600"/>
                  </a:lnTo>
                  <a:lnTo>
                    <a:pt x="4452" y="600"/>
                  </a:lnTo>
                  <a:lnTo>
                    <a:pt x="4452" y="606"/>
                  </a:lnTo>
                  <a:lnTo>
                    <a:pt x="4458" y="606"/>
                  </a:lnTo>
                  <a:lnTo>
                    <a:pt x="4458" y="612"/>
                  </a:lnTo>
                  <a:lnTo>
                    <a:pt x="4458" y="618"/>
                  </a:lnTo>
                  <a:lnTo>
                    <a:pt x="4464" y="618"/>
                  </a:lnTo>
                  <a:lnTo>
                    <a:pt x="4464" y="624"/>
                  </a:lnTo>
                  <a:lnTo>
                    <a:pt x="4470" y="624"/>
                  </a:lnTo>
                  <a:lnTo>
                    <a:pt x="4470" y="630"/>
                  </a:lnTo>
                  <a:lnTo>
                    <a:pt x="4476" y="630"/>
                  </a:lnTo>
                  <a:lnTo>
                    <a:pt x="4476" y="636"/>
                  </a:lnTo>
                  <a:lnTo>
                    <a:pt x="4482" y="636"/>
                  </a:lnTo>
                  <a:lnTo>
                    <a:pt x="4482" y="642"/>
                  </a:lnTo>
                  <a:lnTo>
                    <a:pt x="4488" y="642"/>
                  </a:lnTo>
                  <a:lnTo>
                    <a:pt x="4488" y="648"/>
                  </a:lnTo>
                  <a:lnTo>
                    <a:pt x="4494" y="648"/>
                  </a:lnTo>
                  <a:lnTo>
                    <a:pt x="4494" y="654"/>
                  </a:lnTo>
                  <a:lnTo>
                    <a:pt x="4500" y="660"/>
                  </a:lnTo>
                  <a:lnTo>
                    <a:pt x="4506" y="666"/>
                  </a:lnTo>
                  <a:lnTo>
                    <a:pt x="4512" y="666"/>
                  </a:lnTo>
                  <a:lnTo>
                    <a:pt x="4512" y="672"/>
                  </a:lnTo>
                  <a:lnTo>
                    <a:pt x="4518" y="672"/>
                  </a:lnTo>
                  <a:lnTo>
                    <a:pt x="4518" y="678"/>
                  </a:lnTo>
                  <a:lnTo>
                    <a:pt x="4524" y="678"/>
                  </a:lnTo>
                  <a:lnTo>
                    <a:pt x="4524" y="684"/>
                  </a:lnTo>
                  <a:lnTo>
                    <a:pt x="4530" y="684"/>
                  </a:lnTo>
                  <a:lnTo>
                    <a:pt x="4530" y="690"/>
                  </a:lnTo>
                  <a:lnTo>
                    <a:pt x="4536" y="690"/>
                  </a:lnTo>
                  <a:lnTo>
                    <a:pt x="4542" y="690"/>
                  </a:lnTo>
                  <a:lnTo>
                    <a:pt x="4542" y="696"/>
                  </a:lnTo>
                  <a:lnTo>
                    <a:pt x="4548" y="696"/>
                  </a:lnTo>
                  <a:lnTo>
                    <a:pt x="4548" y="702"/>
                  </a:lnTo>
                  <a:lnTo>
                    <a:pt x="4554" y="702"/>
                  </a:lnTo>
                  <a:lnTo>
                    <a:pt x="4560" y="702"/>
                  </a:lnTo>
                  <a:lnTo>
                    <a:pt x="4560" y="708"/>
                  </a:lnTo>
                  <a:lnTo>
                    <a:pt x="4566" y="708"/>
                  </a:lnTo>
                  <a:lnTo>
                    <a:pt x="4566" y="714"/>
                  </a:lnTo>
                  <a:lnTo>
                    <a:pt x="4572" y="714"/>
                  </a:lnTo>
                  <a:lnTo>
                    <a:pt x="4578" y="714"/>
                  </a:lnTo>
                  <a:lnTo>
                    <a:pt x="4578" y="720"/>
                  </a:lnTo>
                  <a:lnTo>
                    <a:pt x="4584" y="720"/>
                  </a:lnTo>
                  <a:lnTo>
                    <a:pt x="4590" y="720"/>
                  </a:lnTo>
                  <a:lnTo>
                    <a:pt x="4596" y="726"/>
                  </a:lnTo>
                  <a:lnTo>
                    <a:pt x="4602" y="726"/>
                  </a:lnTo>
                  <a:lnTo>
                    <a:pt x="4608" y="726"/>
                  </a:lnTo>
                  <a:lnTo>
                    <a:pt x="4608" y="732"/>
                  </a:lnTo>
                  <a:lnTo>
                    <a:pt x="4614" y="732"/>
                  </a:lnTo>
                  <a:lnTo>
                    <a:pt x="4620" y="732"/>
                  </a:lnTo>
                  <a:lnTo>
                    <a:pt x="4626" y="732"/>
                  </a:lnTo>
                  <a:lnTo>
                    <a:pt x="4632" y="732"/>
                  </a:lnTo>
                  <a:lnTo>
                    <a:pt x="4632" y="738"/>
                  </a:lnTo>
                  <a:lnTo>
                    <a:pt x="4638" y="738"/>
                  </a:lnTo>
                  <a:lnTo>
                    <a:pt x="4644" y="738"/>
                  </a:lnTo>
                  <a:lnTo>
                    <a:pt x="4650" y="738"/>
                  </a:lnTo>
                  <a:lnTo>
                    <a:pt x="4656" y="738"/>
                  </a:lnTo>
                  <a:lnTo>
                    <a:pt x="4662" y="738"/>
                  </a:lnTo>
                  <a:lnTo>
                    <a:pt x="4668" y="738"/>
                  </a:lnTo>
                  <a:lnTo>
                    <a:pt x="4674" y="738"/>
                  </a:lnTo>
                  <a:lnTo>
                    <a:pt x="4680" y="738"/>
                  </a:lnTo>
                  <a:lnTo>
                    <a:pt x="4686" y="738"/>
                  </a:lnTo>
                  <a:lnTo>
                    <a:pt x="4692" y="732"/>
                  </a:lnTo>
                  <a:lnTo>
                    <a:pt x="4698" y="732"/>
                  </a:lnTo>
                  <a:lnTo>
                    <a:pt x="4704" y="732"/>
                  </a:lnTo>
                  <a:lnTo>
                    <a:pt x="4704" y="726"/>
                  </a:lnTo>
                  <a:lnTo>
                    <a:pt x="4710" y="726"/>
                  </a:lnTo>
                  <a:lnTo>
                    <a:pt x="4716" y="726"/>
                  </a:lnTo>
                  <a:lnTo>
                    <a:pt x="4716" y="720"/>
                  </a:lnTo>
                  <a:lnTo>
                    <a:pt x="4722" y="720"/>
                  </a:lnTo>
                  <a:lnTo>
                    <a:pt x="4728" y="720"/>
                  </a:lnTo>
                  <a:lnTo>
                    <a:pt x="4728" y="714"/>
                  </a:lnTo>
                  <a:lnTo>
                    <a:pt x="4734" y="714"/>
                  </a:lnTo>
                  <a:lnTo>
                    <a:pt x="4734" y="708"/>
                  </a:lnTo>
                  <a:lnTo>
                    <a:pt x="4740" y="708"/>
                  </a:lnTo>
                  <a:lnTo>
                    <a:pt x="4746" y="708"/>
                  </a:lnTo>
                  <a:lnTo>
                    <a:pt x="4746" y="702"/>
                  </a:lnTo>
                  <a:lnTo>
                    <a:pt x="4752" y="702"/>
                  </a:lnTo>
                  <a:lnTo>
                    <a:pt x="4752" y="696"/>
                  </a:lnTo>
                  <a:lnTo>
                    <a:pt x="4758" y="696"/>
                  </a:lnTo>
                  <a:lnTo>
                    <a:pt x="4758" y="690"/>
                  </a:lnTo>
                  <a:lnTo>
                    <a:pt x="4764" y="690"/>
                  </a:lnTo>
                  <a:lnTo>
                    <a:pt x="4764" y="684"/>
                  </a:lnTo>
                  <a:lnTo>
                    <a:pt x="4770" y="684"/>
                  </a:lnTo>
                  <a:lnTo>
                    <a:pt x="4776" y="678"/>
                  </a:lnTo>
                  <a:lnTo>
                    <a:pt x="4782" y="672"/>
                  </a:lnTo>
                  <a:lnTo>
                    <a:pt x="4788" y="672"/>
                  </a:lnTo>
                  <a:lnTo>
                    <a:pt x="4794" y="672"/>
                  </a:lnTo>
                  <a:lnTo>
                    <a:pt x="4794" y="678"/>
                  </a:lnTo>
                  <a:lnTo>
                    <a:pt x="4800" y="678"/>
                  </a:lnTo>
                  <a:lnTo>
                    <a:pt x="4800" y="684"/>
                  </a:lnTo>
                  <a:lnTo>
                    <a:pt x="4806" y="684"/>
                  </a:lnTo>
                  <a:lnTo>
                    <a:pt x="4806" y="690"/>
                  </a:lnTo>
                  <a:lnTo>
                    <a:pt x="4806" y="696"/>
                  </a:lnTo>
                  <a:lnTo>
                    <a:pt x="4812" y="696"/>
                  </a:lnTo>
                  <a:lnTo>
                    <a:pt x="4812" y="702"/>
                  </a:lnTo>
                  <a:lnTo>
                    <a:pt x="4812" y="708"/>
                  </a:lnTo>
                  <a:lnTo>
                    <a:pt x="4818" y="708"/>
                  </a:lnTo>
                  <a:lnTo>
                    <a:pt x="4818" y="714"/>
                  </a:lnTo>
                  <a:lnTo>
                    <a:pt x="4824" y="714"/>
                  </a:lnTo>
                  <a:lnTo>
                    <a:pt x="4824" y="720"/>
                  </a:lnTo>
                  <a:lnTo>
                    <a:pt x="4830" y="726"/>
                  </a:lnTo>
                  <a:lnTo>
                    <a:pt x="4830" y="732"/>
                  </a:lnTo>
                  <a:lnTo>
                    <a:pt x="4836" y="732"/>
                  </a:lnTo>
                  <a:lnTo>
                    <a:pt x="4836" y="738"/>
                  </a:lnTo>
                  <a:lnTo>
                    <a:pt x="4842" y="738"/>
                  </a:lnTo>
                  <a:lnTo>
                    <a:pt x="4842" y="744"/>
                  </a:lnTo>
                  <a:lnTo>
                    <a:pt x="4848" y="744"/>
                  </a:lnTo>
                  <a:lnTo>
                    <a:pt x="4854" y="750"/>
                  </a:lnTo>
                  <a:lnTo>
                    <a:pt x="4860" y="750"/>
                  </a:lnTo>
                  <a:lnTo>
                    <a:pt x="4866" y="756"/>
                  </a:lnTo>
                  <a:lnTo>
                    <a:pt x="4872" y="756"/>
                  </a:lnTo>
                  <a:lnTo>
                    <a:pt x="4878" y="756"/>
                  </a:lnTo>
                  <a:lnTo>
                    <a:pt x="4884" y="756"/>
                  </a:lnTo>
                  <a:lnTo>
                    <a:pt x="4890" y="756"/>
                  </a:lnTo>
                  <a:lnTo>
                    <a:pt x="4896" y="756"/>
                  </a:lnTo>
                  <a:lnTo>
                    <a:pt x="4902" y="756"/>
                  </a:lnTo>
                  <a:lnTo>
                    <a:pt x="4902" y="750"/>
                  </a:lnTo>
                  <a:lnTo>
                    <a:pt x="4908" y="750"/>
                  </a:lnTo>
                  <a:lnTo>
                    <a:pt x="4914" y="744"/>
                  </a:lnTo>
                  <a:lnTo>
                    <a:pt x="4920" y="744"/>
                  </a:lnTo>
                  <a:lnTo>
                    <a:pt x="4920" y="738"/>
                  </a:lnTo>
                  <a:lnTo>
                    <a:pt x="4926" y="738"/>
                  </a:lnTo>
                  <a:lnTo>
                    <a:pt x="4926" y="732"/>
                  </a:lnTo>
                  <a:lnTo>
                    <a:pt x="4932" y="726"/>
                  </a:lnTo>
                  <a:lnTo>
                    <a:pt x="4932" y="720"/>
                  </a:lnTo>
                  <a:lnTo>
                    <a:pt x="4938" y="720"/>
                  </a:lnTo>
                  <a:lnTo>
                    <a:pt x="4938" y="714"/>
                  </a:lnTo>
                  <a:lnTo>
                    <a:pt x="4944" y="714"/>
                  </a:lnTo>
                  <a:lnTo>
                    <a:pt x="4944" y="708"/>
                  </a:lnTo>
                  <a:lnTo>
                    <a:pt x="4944" y="702"/>
                  </a:lnTo>
                  <a:lnTo>
                    <a:pt x="4950" y="702"/>
                  </a:lnTo>
                  <a:lnTo>
                    <a:pt x="4950" y="696"/>
                  </a:lnTo>
                  <a:lnTo>
                    <a:pt x="4956" y="690"/>
                  </a:lnTo>
                  <a:lnTo>
                    <a:pt x="4956" y="684"/>
                  </a:lnTo>
                  <a:lnTo>
                    <a:pt x="4962" y="678"/>
                  </a:lnTo>
                  <a:lnTo>
                    <a:pt x="4962" y="672"/>
                  </a:lnTo>
                  <a:lnTo>
                    <a:pt x="4962" y="666"/>
                  </a:lnTo>
                  <a:lnTo>
                    <a:pt x="4968" y="666"/>
                  </a:lnTo>
                  <a:lnTo>
                    <a:pt x="4968" y="660"/>
                  </a:lnTo>
                  <a:lnTo>
                    <a:pt x="4968" y="654"/>
                  </a:lnTo>
                  <a:lnTo>
                    <a:pt x="4974" y="654"/>
                  </a:lnTo>
                  <a:lnTo>
                    <a:pt x="4974" y="648"/>
                  </a:lnTo>
                  <a:lnTo>
                    <a:pt x="4974" y="642"/>
                  </a:lnTo>
                  <a:lnTo>
                    <a:pt x="4980" y="642"/>
                  </a:lnTo>
                  <a:lnTo>
                    <a:pt x="4980" y="636"/>
                  </a:lnTo>
                  <a:lnTo>
                    <a:pt x="4980" y="630"/>
                  </a:lnTo>
                  <a:lnTo>
                    <a:pt x="4980" y="624"/>
                  </a:lnTo>
                  <a:lnTo>
                    <a:pt x="4986" y="624"/>
                  </a:lnTo>
                  <a:lnTo>
                    <a:pt x="4986" y="618"/>
                  </a:lnTo>
                  <a:lnTo>
                    <a:pt x="4986" y="612"/>
                  </a:lnTo>
                  <a:lnTo>
                    <a:pt x="4986" y="606"/>
                  </a:lnTo>
                  <a:lnTo>
                    <a:pt x="4992" y="606"/>
                  </a:lnTo>
                  <a:lnTo>
                    <a:pt x="4992" y="600"/>
                  </a:lnTo>
                  <a:lnTo>
                    <a:pt x="4992" y="594"/>
                  </a:lnTo>
                  <a:lnTo>
                    <a:pt x="4998" y="588"/>
                  </a:lnTo>
                  <a:lnTo>
                    <a:pt x="4998" y="582"/>
                  </a:lnTo>
                  <a:lnTo>
                    <a:pt x="4998" y="576"/>
                  </a:lnTo>
                  <a:lnTo>
                    <a:pt x="5004" y="570"/>
                  </a:lnTo>
                  <a:lnTo>
                    <a:pt x="5004" y="564"/>
                  </a:lnTo>
                  <a:lnTo>
                    <a:pt x="5004" y="558"/>
                  </a:lnTo>
                  <a:lnTo>
                    <a:pt x="5004" y="552"/>
                  </a:lnTo>
                  <a:lnTo>
                    <a:pt x="5010" y="552"/>
                  </a:lnTo>
                  <a:lnTo>
                    <a:pt x="5010" y="546"/>
                  </a:lnTo>
                  <a:lnTo>
                    <a:pt x="5010" y="540"/>
                  </a:lnTo>
                  <a:lnTo>
                    <a:pt x="5010" y="534"/>
                  </a:lnTo>
                  <a:lnTo>
                    <a:pt x="5016" y="528"/>
                  </a:lnTo>
                  <a:lnTo>
                    <a:pt x="5016" y="522"/>
                  </a:lnTo>
                  <a:lnTo>
                    <a:pt x="5016" y="516"/>
                  </a:lnTo>
                  <a:lnTo>
                    <a:pt x="5022" y="510"/>
                  </a:lnTo>
                  <a:lnTo>
                    <a:pt x="5022" y="504"/>
                  </a:lnTo>
                  <a:lnTo>
                    <a:pt x="5022" y="498"/>
                  </a:lnTo>
                  <a:lnTo>
                    <a:pt x="5022" y="492"/>
                  </a:lnTo>
                  <a:lnTo>
                    <a:pt x="5028" y="486"/>
                  </a:lnTo>
                  <a:lnTo>
                    <a:pt x="5028" y="480"/>
                  </a:lnTo>
                  <a:lnTo>
                    <a:pt x="5028" y="474"/>
                  </a:lnTo>
                  <a:lnTo>
                    <a:pt x="5028" y="468"/>
                  </a:lnTo>
                  <a:lnTo>
                    <a:pt x="5034" y="462"/>
                  </a:lnTo>
                  <a:lnTo>
                    <a:pt x="5034" y="456"/>
                  </a:lnTo>
                  <a:lnTo>
                    <a:pt x="5034" y="450"/>
                  </a:lnTo>
                  <a:lnTo>
                    <a:pt x="5034" y="444"/>
                  </a:lnTo>
                  <a:lnTo>
                    <a:pt x="5040" y="438"/>
                  </a:lnTo>
                  <a:lnTo>
                    <a:pt x="5040" y="432"/>
                  </a:lnTo>
                  <a:lnTo>
                    <a:pt x="5040" y="426"/>
                  </a:lnTo>
                  <a:lnTo>
                    <a:pt x="5040" y="420"/>
                  </a:lnTo>
                  <a:lnTo>
                    <a:pt x="5046" y="420"/>
                  </a:lnTo>
                  <a:lnTo>
                    <a:pt x="5046" y="414"/>
                  </a:lnTo>
                  <a:lnTo>
                    <a:pt x="5046" y="408"/>
                  </a:lnTo>
                  <a:lnTo>
                    <a:pt x="5046" y="402"/>
                  </a:lnTo>
                  <a:lnTo>
                    <a:pt x="5046" y="396"/>
                  </a:lnTo>
                  <a:lnTo>
                    <a:pt x="5052" y="390"/>
                  </a:lnTo>
                  <a:lnTo>
                    <a:pt x="5052" y="384"/>
                  </a:lnTo>
                  <a:lnTo>
                    <a:pt x="5052" y="378"/>
                  </a:lnTo>
                  <a:lnTo>
                    <a:pt x="5052" y="372"/>
                  </a:lnTo>
                  <a:lnTo>
                    <a:pt x="5052" y="366"/>
                  </a:lnTo>
                  <a:lnTo>
                    <a:pt x="5058" y="360"/>
                  </a:lnTo>
                  <a:lnTo>
                    <a:pt x="5058" y="354"/>
                  </a:lnTo>
                  <a:lnTo>
                    <a:pt x="5058" y="348"/>
                  </a:lnTo>
                  <a:lnTo>
                    <a:pt x="5058" y="342"/>
                  </a:lnTo>
                  <a:lnTo>
                    <a:pt x="5064" y="336"/>
                  </a:lnTo>
                  <a:lnTo>
                    <a:pt x="5064" y="330"/>
                  </a:lnTo>
                  <a:lnTo>
                    <a:pt x="5064" y="324"/>
                  </a:lnTo>
                  <a:lnTo>
                    <a:pt x="5064" y="318"/>
                  </a:lnTo>
                  <a:lnTo>
                    <a:pt x="5064" y="312"/>
                  </a:lnTo>
                  <a:lnTo>
                    <a:pt x="5070" y="306"/>
                  </a:lnTo>
                  <a:lnTo>
                    <a:pt x="5070" y="300"/>
                  </a:lnTo>
                  <a:lnTo>
                    <a:pt x="5070" y="294"/>
                  </a:lnTo>
                  <a:lnTo>
                    <a:pt x="5070" y="288"/>
                  </a:lnTo>
                  <a:lnTo>
                    <a:pt x="5070" y="282"/>
                  </a:lnTo>
                  <a:lnTo>
                    <a:pt x="5076" y="276"/>
                  </a:lnTo>
                  <a:lnTo>
                    <a:pt x="5076" y="270"/>
                  </a:lnTo>
                  <a:lnTo>
                    <a:pt x="5076" y="264"/>
                  </a:lnTo>
                  <a:lnTo>
                    <a:pt x="5076" y="258"/>
                  </a:lnTo>
                  <a:lnTo>
                    <a:pt x="5076" y="252"/>
                  </a:lnTo>
                  <a:lnTo>
                    <a:pt x="5082" y="246"/>
                  </a:lnTo>
                  <a:lnTo>
                    <a:pt x="5082" y="240"/>
                  </a:lnTo>
                  <a:lnTo>
                    <a:pt x="5082" y="234"/>
                  </a:lnTo>
                  <a:lnTo>
                    <a:pt x="5082" y="228"/>
                  </a:lnTo>
                  <a:lnTo>
                    <a:pt x="5082" y="222"/>
                  </a:lnTo>
                  <a:lnTo>
                    <a:pt x="5088" y="216"/>
                  </a:lnTo>
                  <a:lnTo>
                    <a:pt x="5088" y="210"/>
                  </a:lnTo>
                  <a:lnTo>
                    <a:pt x="5088" y="204"/>
                  </a:lnTo>
                  <a:lnTo>
                    <a:pt x="5088" y="198"/>
                  </a:lnTo>
                  <a:lnTo>
                    <a:pt x="5088" y="192"/>
                  </a:lnTo>
                  <a:lnTo>
                    <a:pt x="5088" y="186"/>
                  </a:lnTo>
                  <a:lnTo>
                    <a:pt x="5094" y="180"/>
                  </a:lnTo>
                  <a:lnTo>
                    <a:pt x="5094" y="174"/>
                  </a:lnTo>
                  <a:lnTo>
                    <a:pt x="5094" y="168"/>
                  </a:lnTo>
                  <a:lnTo>
                    <a:pt x="5094" y="162"/>
                  </a:lnTo>
                  <a:lnTo>
                    <a:pt x="5094" y="156"/>
                  </a:lnTo>
                  <a:lnTo>
                    <a:pt x="5094" y="150"/>
                  </a:lnTo>
                  <a:lnTo>
                    <a:pt x="5100" y="144"/>
                  </a:lnTo>
                  <a:lnTo>
                    <a:pt x="5100" y="138"/>
                  </a:lnTo>
                  <a:lnTo>
                    <a:pt x="5100" y="132"/>
                  </a:lnTo>
                  <a:lnTo>
                    <a:pt x="5100" y="126"/>
                  </a:lnTo>
                  <a:lnTo>
                    <a:pt x="5100" y="120"/>
                  </a:lnTo>
                  <a:lnTo>
                    <a:pt x="5106" y="108"/>
                  </a:lnTo>
                  <a:lnTo>
                    <a:pt x="5106" y="102"/>
                  </a:lnTo>
                  <a:lnTo>
                    <a:pt x="5106" y="96"/>
                  </a:lnTo>
                  <a:lnTo>
                    <a:pt x="5106" y="90"/>
                  </a:lnTo>
                  <a:lnTo>
                    <a:pt x="5106" y="84"/>
                  </a:lnTo>
                  <a:lnTo>
                    <a:pt x="5106" y="78"/>
                  </a:lnTo>
                  <a:lnTo>
                    <a:pt x="5112" y="72"/>
                  </a:lnTo>
                  <a:lnTo>
                    <a:pt x="5112" y="66"/>
                  </a:lnTo>
                  <a:lnTo>
                    <a:pt x="5112" y="60"/>
                  </a:lnTo>
                  <a:lnTo>
                    <a:pt x="5112" y="54"/>
                  </a:lnTo>
                  <a:lnTo>
                    <a:pt x="5112" y="42"/>
                  </a:lnTo>
                  <a:lnTo>
                    <a:pt x="5118" y="36"/>
                  </a:lnTo>
                  <a:lnTo>
                    <a:pt x="5118" y="30"/>
                  </a:lnTo>
                  <a:lnTo>
                    <a:pt x="5118" y="24"/>
                  </a:lnTo>
                  <a:lnTo>
                    <a:pt x="5118" y="18"/>
                  </a:lnTo>
                  <a:lnTo>
                    <a:pt x="5118" y="12"/>
                  </a:lnTo>
                  <a:lnTo>
                    <a:pt x="5118" y="6"/>
                  </a:lnTo>
                  <a:lnTo>
                    <a:pt x="5124" y="0"/>
                  </a:lnTo>
                  <a:lnTo>
                    <a:pt x="5130" y="0"/>
                  </a:lnTo>
                  <a:lnTo>
                    <a:pt x="5130" y="6"/>
                  </a:lnTo>
                  <a:lnTo>
                    <a:pt x="5136" y="6"/>
                  </a:lnTo>
                  <a:lnTo>
                    <a:pt x="5136" y="12"/>
                  </a:lnTo>
                  <a:lnTo>
                    <a:pt x="5142" y="12"/>
                  </a:lnTo>
                  <a:lnTo>
                    <a:pt x="5148" y="12"/>
                  </a:lnTo>
                  <a:lnTo>
                    <a:pt x="5148" y="18"/>
                  </a:lnTo>
                  <a:lnTo>
                    <a:pt x="5154" y="18"/>
                  </a:lnTo>
                  <a:lnTo>
                    <a:pt x="5154" y="24"/>
                  </a:lnTo>
                  <a:lnTo>
                    <a:pt x="5160" y="24"/>
                  </a:lnTo>
                  <a:lnTo>
                    <a:pt x="5166" y="30"/>
                  </a:lnTo>
                  <a:lnTo>
                    <a:pt x="5172" y="30"/>
                  </a:lnTo>
                  <a:lnTo>
                    <a:pt x="5172" y="36"/>
                  </a:lnTo>
                  <a:lnTo>
                    <a:pt x="5178" y="36"/>
                  </a:lnTo>
                  <a:lnTo>
                    <a:pt x="5184" y="42"/>
                  </a:lnTo>
                  <a:lnTo>
                    <a:pt x="5190" y="42"/>
                  </a:lnTo>
                  <a:lnTo>
                    <a:pt x="5190" y="48"/>
                  </a:lnTo>
                  <a:lnTo>
                    <a:pt x="5196" y="48"/>
                  </a:lnTo>
                  <a:lnTo>
                    <a:pt x="5196" y="54"/>
                  </a:lnTo>
                  <a:lnTo>
                    <a:pt x="5202" y="54"/>
                  </a:lnTo>
                  <a:lnTo>
                    <a:pt x="5208" y="54"/>
                  </a:lnTo>
                  <a:lnTo>
                    <a:pt x="5208" y="60"/>
                  </a:lnTo>
                  <a:lnTo>
                    <a:pt x="5214" y="60"/>
                  </a:lnTo>
                  <a:lnTo>
                    <a:pt x="5214" y="66"/>
                  </a:lnTo>
                  <a:lnTo>
                    <a:pt x="5220" y="66"/>
                  </a:lnTo>
                  <a:lnTo>
                    <a:pt x="5226" y="66"/>
                  </a:lnTo>
                  <a:lnTo>
                    <a:pt x="5226" y="72"/>
                  </a:lnTo>
                  <a:lnTo>
                    <a:pt x="5232" y="72"/>
                  </a:lnTo>
                  <a:lnTo>
                    <a:pt x="5232" y="78"/>
                  </a:lnTo>
                  <a:lnTo>
                    <a:pt x="5238" y="78"/>
                  </a:lnTo>
                  <a:lnTo>
                    <a:pt x="5244" y="78"/>
                  </a:lnTo>
                  <a:lnTo>
                    <a:pt x="5244" y="84"/>
                  </a:lnTo>
                  <a:lnTo>
                    <a:pt x="5250" y="84"/>
                  </a:lnTo>
                  <a:lnTo>
                    <a:pt x="5256" y="90"/>
                  </a:lnTo>
                  <a:lnTo>
                    <a:pt x="5262" y="90"/>
                  </a:lnTo>
                  <a:lnTo>
                    <a:pt x="5262" y="96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9" name="Rectangle 158"/>
            <p:cNvSpPr>
              <a:spLocks noChangeArrowheads="1"/>
            </p:cNvSpPr>
            <p:nvPr/>
          </p:nvSpPr>
          <p:spPr bwMode="auto">
            <a:xfrm>
              <a:off x="413" y="2402"/>
              <a:ext cx="33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FF0000"/>
                  </a:solidFill>
                  <a:latin typeface="Arial" charset="0"/>
                </a:rPr>
                <a:t>BETA_X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50" name="Freeform 159"/>
            <p:cNvSpPr>
              <a:spLocks/>
            </p:cNvSpPr>
            <p:nvPr/>
          </p:nvSpPr>
          <p:spPr bwMode="auto">
            <a:xfrm>
              <a:off x="185" y="1340"/>
              <a:ext cx="5262" cy="1044"/>
            </a:xfrm>
            <a:custGeom>
              <a:avLst/>
              <a:gdLst>
                <a:gd name="T0" fmla="*/ 78 w 5262"/>
                <a:gd name="T1" fmla="*/ 474 h 1044"/>
                <a:gd name="T2" fmla="*/ 162 w 5262"/>
                <a:gd name="T3" fmla="*/ 660 h 1044"/>
                <a:gd name="T4" fmla="*/ 246 w 5262"/>
                <a:gd name="T5" fmla="*/ 678 h 1044"/>
                <a:gd name="T6" fmla="*/ 330 w 5262"/>
                <a:gd name="T7" fmla="*/ 840 h 1044"/>
                <a:gd name="T8" fmla="*/ 414 w 5262"/>
                <a:gd name="T9" fmla="*/ 1014 h 1044"/>
                <a:gd name="T10" fmla="*/ 498 w 5262"/>
                <a:gd name="T11" fmla="*/ 996 h 1044"/>
                <a:gd name="T12" fmla="*/ 582 w 5262"/>
                <a:gd name="T13" fmla="*/ 606 h 1044"/>
                <a:gd name="T14" fmla="*/ 660 w 5262"/>
                <a:gd name="T15" fmla="*/ 162 h 1044"/>
                <a:gd name="T16" fmla="*/ 744 w 5262"/>
                <a:gd name="T17" fmla="*/ 12 h 1044"/>
                <a:gd name="T18" fmla="*/ 828 w 5262"/>
                <a:gd name="T19" fmla="*/ 204 h 1044"/>
                <a:gd name="T20" fmla="*/ 912 w 5262"/>
                <a:gd name="T21" fmla="*/ 624 h 1044"/>
                <a:gd name="T22" fmla="*/ 996 w 5262"/>
                <a:gd name="T23" fmla="*/ 978 h 1044"/>
                <a:gd name="T24" fmla="*/ 1080 w 5262"/>
                <a:gd name="T25" fmla="*/ 1038 h 1044"/>
                <a:gd name="T26" fmla="*/ 1164 w 5262"/>
                <a:gd name="T27" fmla="*/ 966 h 1044"/>
                <a:gd name="T28" fmla="*/ 1248 w 5262"/>
                <a:gd name="T29" fmla="*/ 936 h 1044"/>
                <a:gd name="T30" fmla="*/ 1326 w 5262"/>
                <a:gd name="T31" fmla="*/ 888 h 1044"/>
                <a:gd name="T32" fmla="*/ 1410 w 5262"/>
                <a:gd name="T33" fmla="*/ 612 h 1044"/>
                <a:gd name="T34" fmla="*/ 1494 w 5262"/>
                <a:gd name="T35" fmla="*/ 234 h 1044"/>
                <a:gd name="T36" fmla="*/ 1578 w 5262"/>
                <a:gd name="T37" fmla="*/ 276 h 1044"/>
                <a:gd name="T38" fmla="*/ 1662 w 5262"/>
                <a:gd name="T39" fmla="*/ 306 h 1044"/>
                <a:gd name="T40" fmla="*/ 1746 w 5262"/>
                <a:gd name="T41" fmla="*/ 318 h 1044"/>
                <a:gd name="T42" fmla="*/ 1830 w 5262"/>
                <a:gd name="T43" fmla="*/ 318 h 1044"/>
                <a:gd name="T44" fmla="*/ 1914 w 5262"/>
                <a:gd name="T45" fmla="*/ 456 h 1044"/>
                <a:gd name="T46" fmla="*/ 1992 w 5262"/>
                <a:gd name="T47" fmla="*/ 798 h 1044"/>
                <a:gd name="T48" fmla="*/ 2076 w 5262"/>
                <a:gd name="T49" fmla="*/ 864 h 1044"/>
                <a:gd name="T50" fmla="*/ 2160 w 5262"/>
                <a:gd name="T51" fmla="*/ 882 h 1044"/>
                <a:gd name="T52" fmla="*/ 2244 w 5262"/>
                <a:gd name="T53" fmla="*/ 948 h 1044"/>
                <a:gd name="T54" fmla="*/ 2328 w 5262"/>
                <a:gd name="T55" fmla="*/ 990 h 1044"/>
                <a:gd name="T56" fmla="*/ 2412 w 5262"/>
                <a:gd name="T57" fmla="*/ 1002 h 1044"/>
                <a:gd name="T58" fmla="*/ 2496 w 5262"/>
                <a:gd name="T59" fmla="*/ 990 h 1044"/>
                <a:gd name="T60" fmla="*/ 2574 w 5262"/>
                <a:gd name="T61" fmla="*/ 954 h 1044"/>
                <a:gd name="T62" fmla="*/ 2658 w 5262"/>
                <a:gd name="T63" fmla="*/ 936 h 1044"/>
                <a:gd name="T64" fmla="*/ 2742 w 5262"/>
                <a:gd name="T65" fmla="*/ 984 h 1044"/>
                <a:gd name="T66" fmla="*/ 2826 w 5262"/>
                <a:gd name="T67" fmla="*/ 1002 h 1044"/>
                <a:gd name="T68" fmla="*/ 2910 w 5262"/>
                <a:gd name="T69" fmla="*/ 996 h 1044"/>
                <a:gd name="T70" fmla="*/ 2994 w 5262"/>
                <a:gd name="T71" fmla="*/ 960 h 1044"/>
                <a:gd name="T72" fmla="*/ 3078 w 5262"/>
                <a:gd name="T73" fmla="*/ 906 h 1044"/>
                <a:gd name="T74" fmla="*/ 3162 w 5262"/>
                <a:gd name="T75" fmla="*/ 864 h 1044"/>
                <a:gd name="T76" fmla="*/ 3240 w 5262"/>
                <a:gd name="T77" fmla="*/ 852 h 1044"/>
                <a:gd name="T78" fmla="*/ 3324 w 5262"/>
                <a:gd name="T79" fmla="*/ 570 h 1044"/>
                <a:gd name="T80" fmla="*/ 3408 w 5262"/>
                <a:gd name="T81" fmla="*/ 318 h 1044"/>
                <a:gd name="T82" fmla="*/ 3492 w 5262"/>
                <a:gd name="T83" fmla="*/ 318 h 1044"/>
                <a:gd name="T84" fmla="*/ 3576 w 5262"/>
                <a:gd name="T85" fmla="*/ 312 h 1044"/>
                <a:gd name="T86" fmla="*/ 3660 w 5262"/>
                <a:gd name="T87" fmla="*/ 288 h 1044"/>
                <a:gd name="T88" fmla="*/ 3744 w 5262"/>
                <a:gd name="T89" fmla="*/ 246 h 1044"/>
                <a:gd name="T90" fmla="*/ 3828 w 5262"/>
                <a:gd name="T91" fmla="*/ 510 h 1044"/>
                <a:gd name="T92" fmla="*/ 3912 w 5262"/>
                <a:gd name="T93" fmla="*/ 828 h 1044"/>
                <a:gd name="T94" fmla="*/ 3990 w 5262"/>
                <a:gd name="T95" fmla="*/ 930 h 1044"/>
                <a:gd name="T96" fmla="*/ 4074 w 5262"/>
                <a:gd name="T97" fmla="*/ 954 h 1044"/>
                <a:gd name="T98" fmla="*/ 4158 w 5262"/>
                <a:gd name="T99" fmla="*/ 1032 h 1044"/>
                <a:gd name="T100" fmla="*/ 4242 w 5262"/>
                <a:gd name="T101" fmla="*/ 1008 h 1044"/>
                <a:gd name="T102" fmla="*/ 4326 w 5262"/>
                <a:gd name="T103" fmla="*/ 756 h 1044"/>
                <a:gd name="T104" fmla="*/ 4410 w 5262"/>
                <a:gd name="T105" fmla="*/ 306 h 1044"/>
                <a:gd name="T106" fmla="*/ 4494 w 5262"/>
                <a:gd name="T107" fmla="*/ 54 h 1044"/>
                <a:gd name="T108" fmla="*/ 4578 w 5262"/>
                <a:gd name="T109" fmla="*/ 72 h 1044"/>
                <a:gd name="T110" fmla="*/ 4656 w 5262"/>
                <a:gd name="T111" fmla="*/ 486 h 1044"/>
                <a:gd name="T112" fmla="*/ 4740 w 5262"/>
                <a:gd name="T113" fmla="*/ 924 h 1044"/>
                <a:gd name="T114" fmla="*/ 4824 w 5262"/>
                <a:gd name="T115" fmla="*/ 1038 h 1044"/>
                <a:gd name="T116" fmla="*/ 4908 w 5262"/>
                <a:gd name="T117" fmla="*/ 888 h 1044"/>
                <a:gd name="T118" fmla="*/ 4992 w 5262"/>
                <a:gd name="T119" fmla="*/ 714 h 1044"/>
                <a:gd name="T120" fmla="*/ 5076 w 5262"/>
                <a:gd name="T121" fmla="*/ 648 h 1044"/>
                <a:gd name="T122" fmla="*/ 5160 w 5262"/>
                <a:gd name="T123" fmla="*/ 546 h 1044"/>
                <a:gd name="T124" fmla="*/ 5238 w 5262"/>
                <a:gd name="T125" fmla="*/ 378 h 104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262"/>
                <a:gd name="T190" fmla="*/ 0 h 1044"/>
                <a:gd name="T191" fmla="*/ 5262 w 5262"/>
                <a:gd name="T192" fmla="*/ 1044 h 104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262" h="1044">
                  <a:moveTo>
                    <a:pt x="0" y="378"/>
                  </a:moveTo>
                  <a:lnTo>
                    <a:pt x="0" y="378"/>
                  </a:lnTo>
                  <a:lnTo>
                    <a:pt x="6" y="372"/>
                  </a:lnTo>
                  <a:lnTo>
                    <a:pt x="12" y="372"/>
                  </a:lnTo>
                  <a:lnTo>
                    <a:pt x="12" y="378"/>
                  </a:lnTo>
                  <a:lnTo>
                    <a:pt x="18" y="378"/>
                  </a:lnTo>
                  <a:lnTo>
                    <a:pt x="24" y="378"/>
                  </a:lnTo>
                  <a:lnTo>
                    <a:pt x="24" y="384"/>
                  </a:lnTo>
                  <a:lnTo>
                    <a:pt x="30" y="384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36" y="396"/>
                  </a:lnTo>
                  <a:lnTo>
                    <a:pt x="42" y="396"/>
                  </a:lnTo>
                  <a:lnTo>
                    <a:pt x="42" y="402"/>
                  </a:lnTo>
                  <a:lnTo>
                    <a:pt x="48" y="402"/>
                  </a:lnTo>
                  <a:lnTo>
                    <a:pt x="48" y="408"/>
                  </a:lnTo>
                  <a:lnTo>
                    <a:pt x="48" y="414"/>
                  </a:lnTo>
                  <a:lnTo>
                    <a:pt x="54" y="414"/>
                  </a:lnTo>
                  <a:lnTo>
                    <a:pt x="54" y="420"/>
                  </a:lnTo>
                  <a:lnTo>
                    <a:pt x="60" y="426"/>
                  </a:lnTo>
                  <a:lnTo>
                    <a:pt x="60" y="432"/>
                  </a:lnTo>
                  <a:lnTo>
                    <a:pt x="66" y="438"/>
                  </a:lnTo>
                  <a:lnTo>
                    <a:pt x="66" y="444"/>
                  </a:lnTo>
                  <a:lnTo>
                    <a:pt x="72" y="450"/>
                  </a:lnTo>
                  <a:lnTo>
                    <a:pt x="72" y="456"/>
                  </a:lnTo>
                  <a:lnTo>
                    <a:pt x="72" y="462"/>
                  </a:lnTo>
                  <a:lnTo>
                    <a:pt x="78" y="462"/>
                  </a:lnTo>
                  <a:lnTo>
                    <a:pt x="78" y="468"/>
                  </a:lnTo>
                  <a:lnTo>
                    <a:pt x="78" y="474"/>
                  </a:lnTo>
                  <a:lnTo>
                    <a:pt x="78" y="480"/>
                  </a:lnTo>
                  <a:lnTo>
                    <a:pt x="84" y="480"/>
                  </a:lnTo>
                  <a:lnTo>
                    <a:pt x="84" y="486"/>
                  </a:lnTo>
                  <a:lnTo>
                    <a:pt x="84" y="492"/>
                  </a:lnTo>
                  <a:lnTo>
                    <a:pt x="90" y="492"/>
                  </a:lnTo>
                  <a:lnTo>
                    <a:pt x="90" y="498"/>
                  </a:lnTo>
                  <a:lnTo>
                    <a:pt x="90" y="504"/>
                  </a:lnTo>
                  <a:lnTo>
                    <a:pt x="90" y="510"/>
                  </a:lnTo>
                  <a:lnTo>
                    <a:pt x="96" y="510"/>
                  </a:lnTo>
                  <a:lnTo>
                    <a:pt x="96" y="516"/>
                  </a:lnTo>
                  <a:lnTo>
                    <a:pt x="96" y="522"/>
                  </a:lnTo>
                  <a:lnTo>
                    <a:pt x="96" y="528"/>
                  </a:lnTo>
                  <a:lnTo>
                    <a:pt x="102" y="534"/>
                  </a:lnTo>
                  <a:lnTo>
                    <a:pt x="102" y="540"/>
                  </a:lnTo>
                  <a:lnTo>
                    <a:pt x="102" y="546"/>
                  </a:lnTo>
                  <a:lnTo>
                    <a:pt x="108" y="546"/>
                  </a:lnTo>
                  <a:lnTo>
                    <a:pt x="108" y="552"/>
                  </a:lnTo>
                  <a:lnTo>
                    <a:pt x="108" y="558"/>
                  </a:lnTo>
                  <a:lnTo>
                    <a:pt x="108" y="564"/>
                  </a:lnTo>
                  <a:lnTo>
                    <a:pt x="114" y="570"/>
                  </a:lnTo>
                  <a:lnTo>
                    <a:pt x="114" y="576"/>
                  </a:lnTo>
                  <a:lnTo>
                    <a:pt x="114" y="582"/>
                  </a:lnTo>
                  <a:lnTo>
                    <a:pt x="114" y="588"/>
                  </a:lnTo>
                  <a:lnTo>
                    <a:pt x="120" y="588"/>
                  </a:lnTo>
                  <a:lnTo>
                    <a:pt x="120" y="594"/>
                  </a:lnTo>
                  <a:lnTo>
                    <a:pt x="120" y="600"/>
                  </a:lnTo>
                  <a:lnTo>
                    <a:pt x="120" y="606"/>
                  </a:lnTo>
                  <a:lnTo>
                    <a:pt x="126" y="612"/>
                  </a:lnTo>
                  <a:lnTo>
                    <a:pt x="126" y="618"/>
                  </a:lnTo>
                  <a:lnTo>
                    <a:pt x="126" y="624"/>
                  </a:lnTo>
                  <a:lnTo>
                    <a:pt x="132" y="630"/>
                  </a:lnTo>
                  <a:lnTo>
                    <a:pt x="132" y="636"/>
                  </a:lnTo>
                  <a:lnTo>
                    <a:pt x="132" y="642"/>
                  </a:lnTo>
                  <a:lnTo>
                    <a:pt x="132" y="648"/>
                  </a:lnTo>
                  <a:lnTo>
                    <a:pt x="138" y="654"/>
                  </a:lnTo>
                  <a:lnTo>
                    <a:pt x="138" y="660"/>
                  </a:lnTo>
                  <a:lnTo>
                    <a:pt x="138" y="666"/>
                  </a:lnTo>
                  <a:lnTo>
                    <a:pt x="138" y="672"/>
                  </a:lnTo>
                  <a:lnTo>
                    <a:pt x="144" y="672"/>
                  </a:lnTo>
                  <a:lnTo>
                    <a:pt x="144" y="666"/>
                  </a:lnTo>
                  <a:lnTo>
                    <a:pt x="150" y="666"/>
                  </a:lnTo>
                  <a:lnTo>
                    <a:pt x="156" y="666"/>
                  </a:lnTo>
                  <a:lnTo>
                    <a:pt x="162" y="660"/>
                  </a:lnTo>
                  <a:lnTo>
                    <a:pt x="168" y="660"/>
                  </a:lnTo>
                  <a:lnTo>
                    <a:pt x="174" y="654"/>
                  </a:lnTo>
                  <a:lnTo>
                    <a:pt x="180" y="654"/>
                  </a:lnTo>
                  <a:lnTo>
                    <a:pt x="186" y="654"/>
                  </a:lnTo>
                  <a:lnTo>
                    <a:pt x="186" y="648"/>
                  </a:lnTo>
                  <a:lnTo>
                    <a:pt x="192" y="648"/>
                  </a:lnTo>
                  <a:lnTo>
                    <a:pt x="198" y="648"/>
                  </a:lnTo>
                  <a:lnTo>
                    <a:pt x="204" y="648"/>
                  </a:lnTo>
                  <a:lnTo>
                    <a:pt x="210" y="648"/>
                  </a:lnTo>
                  <a:lnTo>
                    <a:pt x="216" y="648"/>
                  </a:lnTo>
                  <a:lnTo>
                    <a:pt x="216" y="654"/>
                  </a:lnTo>
                  <a:lnTo>
                    <a:pt x="222" y="654"/>
                  </a:lnTo>
                  <a:lnTo>
                    <a:pt x="228" y="654"/>
                  </a:lnTo>
                  <a:lnTo>
                    <a:pt x="228" y="660"/>
                  </a:lnTo>
                  <a:lnTo>
                    <a:pt x="234" y="660"/>
                  </a:lnTo>
                  <a:lnTo>
                    <a:pt x="234" y="666"/>
                  </a:lnTo>
                  <a:lnTo>
                    <a:pt x="240" y="666"/>
                  </a:lnTo>
                  <a:lnTo>
                    <a:pt x="240" y="672"/>
                  </a:lnTo>
                  <a:lnTo>
                    <a:pt x="246" y="672"/>
                  </a:lnTo>
                  <a:lnTo>
                    <a:pt x="246" y="678"/>
                  </a:lnTo>
                  <a:lnTo>
                    <a:pt x="252" y="678"/>
                  </a:lnTo>
                  <a:lnTo>
                    <a:pt x="252" y="684"/>
                  </a:lnTo>
                  <a:lnTo>
                    <a:pt x="252" y="690"/>
                  </a:lnTo>
                  <a:lnTo>
                    <a:pt x="258" y="690"/>
                  </a:lnTo>
                  <a:lnTo>
                    <a:pt x="258" y="696"/>
                  </a:lnTo>
                  <a:lnTo>
                    <a:pt x="264" y="702"/>
                  </a:lnTo>
                  <a:lnTo>
                    <a:pt x="264" y="708"/>
                  </a:lnTo>
                  <a:lnTo>
                    <a:pt x="270" y="708"/>
                  </a:lnTo>
                  <a:lnTo>
                    <a:pt x="270" y="714"/>
                  </a:lnTo>
                  <a:lnTo>
                    <a:pt x="276" y="720"/>
                  </a:lnTo>
                  <a:lnTo>
                    <a:pt x="276" y="726"/>
                  </a:lnTo>
                  <a:lnTo>
                    <a:pt x="282" y="732"/>
                  </a:lnTo>
                  <a:lnTo>
                    <a:pt x="282" y="738"/>
                  </a:lnTo>
                  <a:lnTo>
                    <a:pt x="288" y="744"/>
                  </a:lnTo>
                  <a:lnTo>
                    <a:pt x="288" y="750"/>
                  </a:lnTo>
                  <a:lnTo>
                    <a:pt x="294" y="756"/>
                  </a:lnTo>
                  <a:lnTo>
                    <a:pt x="294" y="762"/>
                  </a:lnTo>
                  <a:lnTo>
                    <a:pt x="294" y="768"/>
                  </a:lnTo>
                  <a:lnTo>
                    <a:pt x="300" y="768"/>
                  </a:lnTo>
                  <a:lnTo>
                    <a:pt x="300" y="774"/>
                  </a:lnTo>
                  <a:lnTo>
                    <a:pt x="300" y="780"/>
                  </a:lnTo>
                  <a:lnTo>
                    <a:pt x="306" y="780"/>
                  </a:lnTo>
                  <a:lnTo>
                    <a:pt x="306" y="786"/>
                  </a:lnTo>
                  <a:lnTo>
                    <a:pt x="306" y="792"/>
                  </a:lnTo>
                  <a:lnTo>
                    <a:pt x="312" y="798"/>
                  </a:lnTo>
                  <a:lnTo>
                    <a:pt x="312" y="804"/>
                  </a:lnTo>
                  <a:lnTo>
                    <a:pt x="318" y="810"/>
                  </a:lnTo>
                  <a:lnTo>
                    <a:pt x="318" y="816"/>
                  </a:lnTo>
                  <a:lnTo>
                    <a:pt x="318" y="822"/>
                  </a:lnTo>
                  <a:lnTo>
                    <a:pt x="324" y="822"/>
                  </a:lnTo>
                  <a:lnTo>
                    <a:pt x="324" y="828"/>
                  </a:lnTo>
                  <a:lnTo>
                    <a:pt x="324" y="834"/>
                  </a:lnTo>
                  <a:lnTo>
                    <a:pt x="330" y="834"/>
                  </a:lnTo>
                  <a:lnTo>
                    <a:pt x="330" y="840"/>
                  </a:lnTo>
                  <a:lnTo>
                    <a:pt x="330" y="846"/>
                  </a:lnTo>
                  <a:lnTo>
                    <a:pt x="336" y="846"/>
                  </a:lnTo>
                  <a:lnTo>
                    <a:pt x="336" y="852"/>
                  </a:lnTo>
                  <a:lnTo>
                    <a:pt x="336" y="858"/>
                  </a:lnTo>
                  <a:lnTo>
                    <a:pt x="342" y="858"/>
                  </a:lnTo>
                  <a:lnTo>
                    <a:pt x="342" y="864"/>
                  </a:lnTo>
                  <a:lnTo>
                    <a:pt x="342" y="870"/>
                  </a:lnTo>
                  <a:lnTo>
                    <a:pt x="348" y="870"/>
                  </a:lnTo>
                  <a:lnTo>
                    <a:pt x="348" y="876"/>
                  </a:lnTo>
                  <a:lnTo>
                    <a:pt x="348" y="882"/>
                  </a:lnTo>
                  <a:lnTo>
                    <a:pt x="354" y="882"/>
                  </a:lnTo>
                  <a:lnTo>
                    <a:pt x="354" y="888"/>
                  </a:lnTo>
                  <a:lnTo>
                    <a:pt x="354" y="894"/>
                  </a:lnTo>
                  <a:lnTo>
                    <a:pt x="360" y="894"/>
                  </a:lnTo>
                  <a:lnTo>
                    <a:pt x="360" y="900"/>
                  </a:lnTo>
                  <a:lnTo>
                    <a:pt x="360" y="906"/>
                  </a:lnTo>
                  <a:lnTo>
                    <a:pt x="366" y="906"/>
                  </a:lnTo>
                  <a:lnTo>
                    <a:pt x="366" y="912"/>
                  </a:lnTo>
                  <a:lnTo>
                    <a:pt x="366" y="918"/>
                  </a:lnTo>
                  <a:lnTo>
                    <a:pt x="372" y="918"/>
                  </a:lnTo>
                  <a:lnTo>
                    <a:pt x="372" y="924"/>
                  </a:lnTo>
                  <a:lnTo>
                    <a:pt x="372" y="930"/>
                  </a:lnTo>
                  <a:lnTo>
                    <a:pt x="378" y="936"/>
                  </a:lnTo>
                  <a:lnTo>
                    <a:pt x="378" y="942"/>
                  </a:lnTo>
                  <a:lnTo>
                    <a:pt x="378" y="948"/>
                  </a:lnTo>
                  <a:lnTo>
                    <a:pt x="384" y="948"/>
                  </a:lnTo>
                  <a:lnTo>
                    <a:pt x="384" y="954"/>
                  </a:lnTo>
                  <a:lnTo>
                    <a:pt x="384" y="960"/>
                  </a:lnTo>
                  <a:lnTo>
                    <a:pt x="390" y="960"/>
                  </a:lnTo>
                  <a:lnTo>
                    <a:pt x="390" y="966"/>
                  </a:lnTo>
                  <a:lnTo>
                    <a:pt x="390" y="972"/>
                  </a:lnTo>
                  <a:lnTo>
                    <a:pt x="396" y="978"/>
                  </a:lnTo>
                  <a:lnTo>
                    <a:pt x="396" y="984"/>
                  </a:lnTo>
                  <a:lnTo>
                    <a:pt x="402" y="990"/>
                  </a:lnTo>
                  <a:lnTo>
                    <a:pt x="402" y="996"/>
                  </a:lnTo>
                  <a:lnTo>
                    <a:pt x="408" y="1002"/>
                  </a:lnTo>
                  <a:lnTo>
                    <a:pt x="408" y="1008"/>
                  </a:lnTo>
                  <a:lnTo>
                    <a:pt x="414" y="1008"/>
                  </a:lnTo>
                  <a:lnTo>
                    <a:pt x="414" y="1014"/>
                  </a:lnTo>
                  <a:lnTo>
                    <a:pt x="420" y="1020"/>
                  </a:lnTo>
                  <a:lnTo>
                    <a:pt x="420" y="1026"/>
                  </a:lnTo>
                  <a:lnTo>
                    <a:pt x="426" y="1026"/>
                  </a:lnTo>
                  <a:lnTo>
                    <a:pt x="426" y="1032"/>
                  </a:lnTo>
                  <a:lnTo>
                    <a:pt x="432" y="1032"/>
                  </a:lnTo>
                  <a:lnTo>
                    <a:pt x="432" y="1038"/>
                  </a:lnTo>
                  <a:lnTo>
                    <a:pt x="438" y="1038"/>
                  </a:lnTo>
                  <a:lnTo>
                    <a:pt x="444" y="1038"/>
                  </a:lnTo>
                  <a:lnTo>
                    <a:pt x="444" y="1044"/>
                  </a:lnTo>
                  <a:lnTo>
                    <a:pt x="450" y="1044"/>
                  </a:lnTo>
                  <a:lnTo>
                    <a:pt x="456" y="1044"/>
                  </a:lnTo>
                  <a:lnTo>
                    <a:pt x="462" y="1044"/>
                  </a:lnTo>
                  <a:lnTo>
                    <a:pt x="462" y="1038"/>
                  </a:lnTo>
                  <a:lnTo>
                    <a:pt x="468" y="1038"/>
                  </a:lnTo>
                  <a:lnTo>
                    <a:pt x="474" y="1038"/>
                  </a:lnTo>
                  <a:lnTo>
                    <a:pt x="474" y="1032"/>
                  </a:lnTo>
                  <a:lnTo>
                    <a:pt x="480" y="1032"/>
                  </a:lnTo>
                  <a:lnTo>
                    <a:pt x="480" y="1026"/>
                  </a:lnTo>
                  <a:lnTo>
                    <a:pt x="486" y="1026"/>
                  </a:lnTo>
                  <a:lnTo>
                    <a:pt x="486" y="1020"/>
                  </a:lnTo>
                  <a:lnTo>
                    <a:pt x="486" y="1014"/>
                  </a:lnTo>
                  <a:lnTo>
                    <a:pt x="492" y="1014"/>
                  </a:lnTo>
                  <a:lnTo>
                    <a:pt x="492" y="1008"/>
                  </a:lnTo>
                  <a:lnTo>
                    <a:pt x="492" y="1002"/>
                  </a:lnTo>
                  <a:lnTo>
                    <a:pt x="498" y="996"/>
                  </a:lnTo>
                  <a:lnTo>
                    <a:pt x="498" y="990"/>
                  </a:lnTo>
                  <a:lnTo>
                    <a:pt x="504" y="984"/>
                  </a:lnTo>
                  <a:lnTo>
                    <a:pt x="504" y="978"/>
                  </a:lnTo>
                  <a:lnTo>
                    <a:pt x="504" y="972"/>
                  </a:lnTo>
                  <a:lnTo>
                    <a:pt x="510" y="966"/>
                  </a:lnTo>
                  <a:lnTo>
                    <a:pt x="510" y="960"/>
                  </a:lnTo>
                  <a:lnTo>
                    <a:pt x="510" y="954"/>
                  </a:lnTo>
                  <a:lnTo>
                    <a:pt x="510" y="948"/>
                  </a:lnTo>
                  <a:lnTo>
                    <a:pt x="516" y="948"/>
                  </a:lnTo>
                  <a:lnTo>
                    <a:pt x="516" y="942"/>
                  </a:lnTo>
                  <a:lnTo>
                    <a:pt x="516" y="936"/>
                  </a:lnTo>
                  <a:lnTo>
                    <a:pt x="516" y="930"/>
                  </a:lnTo>
                  <a:lnTo>
                    <a:pt x="522" y="924"/>
                  </a:lnTo>
                  <a:lnTo>
                    <a:pt x="522" y="918"/>
                  </a:lnTo>
                  <a:lnTo>
                    <a:pt x="522" y="912"/>
                  </a:lnTo>
                  <a:lnTo>
                    <a:pt x="522" y="906"/>
                  </a:lnTo>
                  <a:lnTo>
                    <a:pt x="528" y="900"/>
                  </a:lnTo>
                  <a:lnTo>
                    <a:pt x="528" y="894"/>
                  </a:lnTo>
                  <a:lnTo>
                    <a:pt x="528" y="888"/>
                  </a:lnTo>
                  <a:lnTo>
                    <a:pt x="528" y="882"/>
                  </a:lnTo>
                  <a:lnTo>
                    <a:pt x="534" y="876"/>
                  </a:lnTo>
                  <a:lnTo>
                    <a:pt x="534" y="870"/>
                  </a:lnTo>
                  <a:lnTo>
                    <a:pt x="534" y="864"/>
                  </a:lnTo>
                  <a:lnTo>
                    <a:pt x="534" y="858"/>
                  </a:lnTo>
                  <a:lnTo>
                    <a:pt x="534" y="852"/>
                  </a:lnTo>
                  <a:lnTo>
                    <a:pt x="540" y="846"/>
                  </a:lnTo>
                  <a:lnTo>
                    <a:pt x="540" y="840"/>
                  </a:lnTo>
                  <a:lnTo>
                    <a:pt x="540" y="834"/>
                  </a:lnTo>
                  <a:lnTo>
                    <a:pt x="540" y="828"/>
                  </a:lnTo>
                  <a:lnTo>
                    <a:pt x="540" y="822"/>
                  </a:lnTo>
                  <a:lnTo>
                    <a:pt x="546" y="810"/>
                  </a:lnTo>
                  <a:lnTo>
                    <a:pt x="546" y="804"/>
                  </a:lnTo>
                  <a:lnTo>
                    <a:pt x="546" y="798"/>
                  </a:lnTo>
                  <a:lnTo>
                    <a:pt x="546" y="792"/>
                  </a:lnTo>
                  <a:lnTo>
                    <a:pt x="552" y="786"/>
                  </a:lnTo>
                  <a:lnTo>
                    <a:pt x="552" y="780"/>
                  </a:lnTo>
                  <a:lnTo>
                    <a:pt x="552" y="774"/>
                  </a:lnTo>
                  <a:lnTo>
                    <a:pt x="552" y="768"/>
                  </a:lnTo>
                  <a:lnTo>
                    <a:pt x="552" y="762"/>
                  </a:lnTo>
                  <a:lnTo>
                    <a:pt x="552" y="756"/>
                  </a:lnTo>
                  <a:lnTo>
                    <a:pt x="558" y="744"/>
                  </a:lnTo>
                  <a:lnTo>
                    <a:pt x="558" y="738"/>
                  </a:lnTo>
                  <a:lnTo>
                    <a:pt x="558" y="732"/>
                  </a:lnTo>
                  <a:lnTo>
                    <a:pt x="558" y="726"/>
                  </a:lnTo>
                  <a:lnTo>
                    <a:pt x="558" y="720"/>
                  </a:lnTo>
                  <a:lnTo>
                    <a:pt x="558" y="714"/>
                  </a:lnTo>
                  <a:lnTo>
                    <a:pt x="564" y="708"/>
                  </a:lnTo>
                  <a:lnTo>
                    <a:pt x="564" y="702"/>
                  </a:lnTo>
                  <a:lnTo>
                    <a:pt x="564" y="696"/>
                  </a:lnTo>
                  <a:lnTo>
                    <a:pt x="564" y="690"/>
                  </a:lnTo>
                  <a:lnTo>
                    <a:pt x="564" y="684"/>
                  </a:lnTo>
                  <a:lnTo>
                    <a:pt x="564" y="678"/>
                  </a:lnTo>
                  <a:lnTo>
                    <a:pt x="570" y="672"/>
                  </a:lnTo>
                  <a:lnTo>
                    <a:pt x="570" y="666"/>
                  </a:lnTo>
                  <a:lnTo>
                    <a:pt x="570" y="660"/>
                  </a:lnTo>
                  <a:lnTo>
                    <a:pt x="570" y="654"/>
                  </a:lnTo>
                  <a:lnTo>
                    <a:pt x="570" y="648"/>
                  </a:lnTo>
                  <a:lnTo>
                    <a:pt x="570" y="642"/>
                  </a:lnTo>
                  <a:lnTo>
                    <a:pt x="576" y="636"/>
                  </a:lnTo>
                  <a:lnTo>
                    <a:pt x="576" y="630"/>
                  </a:lnTo>
                  <a:lnTo>
                    <a:pt x="576" y="624"/>
                  </a:lnTo>
                  <a:lnTo>
                    <a:pt x="576" y="618"/>
                  </a:lnTo>
                  <a:lnTo>
                    <a:pt x="576" y="612"/>
                  </a:lnTo>
                  <a:lnTo>
                    <a:pt x="582" y="606"/>
                  </a:lnTo>
                  <a:lnTo>
                    <a:pt x="582" y="600"/>
                  </a:lnTo>
                  <a:lnTo>
                    <a:pt x="582" y="594"/>
                  </a:lnTo>
                  <a:lnTo>
                    <a:pt x="582" y="588"/>
                  </a:lnTo>
                  <a:lnTo>
                    <a:pt x="582" y="582"/>
                  </a:lnTo>
                  <a:lnTo>
                    <a:pt x="588" y="576"/>
                  </a:lnTo>
                  <a:lnTo>
                    <a:pt x="588" y="570"/>
                  </a:lnTo>
                  <a:lnTo>
                    <a:pt x="588" y="564"/>
                  </a:lnTo>
                  <a:lnTo>
                    <a:pt x="588" y="558"/>
                  </a:lnTo>
                  <a:lnTo>
                    <a:pt x="588" y="552"/>
                  </a:lnTo>
                  <a:lnTo>
                    <a:pt x="594" y="546"/>
                  </a:lnTo>
                  <a:lnTo>
                    <a:pt x="594" y="540"/>
                  </a:lnTo>
                  <a:lnTo>
                    <a:pt x="594" y="534"/>
                  </a:lnTo>
                  <a:lnTo>
                    <a:pt x="594" y="528"/>
                  </a:lnTo>
                  <a:lnTo>
                    <a:pt x="594" y="522"/>
                  </a:lnTo>
                  <a:lnTo>
                    <a:pt x="600" y="516"/>
                  </a:lnTo>
                  <a:lnTo>
                    <a:pt x="600" y="510"/>
                  </a:lnTo>
                  <a:lnTo>
                    <a:pt x="600" y="504"/>
                  </a:lnTo>
                  <a:lnTo>
                    <a:pt x="600" y="498"/>
                  </a:lnTo>
                  <a:lnTo>
                    <a:pt x="600" y="492"/>
                  </a:lnTo>
                  <a:lnTo>
                    <a:pt x="606" y="486"/>
                  </a:lnTo>
                  <a:lnTo>
                    <a:pt x="606" y="480"/>
                  </a:lnTo>
                  <a:lnTo>
                    <a:pt x="606" y="474"/>
                  </a:lnTo>
                  <a:lnTo>
                    <a:pt x="606" y="468"/>
                  </a:lnTo>
                  <a:lnTo>
                    <a:pt x="606" y="462"/>
                  </a:lnTo>
                  <a:lnTo>
                    <a:pt x="606" y="456"/>
                  </a:lnTo>
                  <a:lnTo>
                    <a:pt x="612" y="456"/>
                  </a:lnTo>
                  <a:lnTo>
                    <a:pt x="612" y="450"/>
                  </a:lnTo>
                  <a:lnTo>
                    <a:pt x="612" y="444"/>
                  </a:lnTo>
                  <a:lnTo>
                    <a:pt x="612" y="438"/>
                  </a:lnTo>
                  <a:lnTo>
                    <a:pt x="612" y="432"/>
                  </a:lnTo>
                  <a:lnTo>
                    <a:pt x="612" y="426"/>
                  </a:lnTo>
                  <a:lnTo>
                    <a:pt x="618" y="420"/>
                  </a:lnTo>
                  <a:lnTo>
                    <a:pt x="618" y="414"/>
                  </a:lnTo>
                  <a:lnTo>
                    <a:pt x="618" y="408"/>
                  </a:lnTo>
                  <a:lnTo>
                    <a:pt x="618" y="402"/>
                  </a:lnTo>
                  <a:lnTo>
                    <a:pt x="618" y="396"/>
                  </a:lnTo>
                  <a:lnTo>
                    <a:pt x="618" y="390"/>
                  </a:lnTo>
                  <a:lnTo>
                    <a:pt x="624" y="384"/>
                  </a:lnTo>
                  <a:lnTo>
                    <a:pt x="624" y="378"/>
                  </a:lnTo>
                  <a:lnTo>
                    <a:pt x="624" y="372"/>
                  </a:lnTo>
                  <a:lnTo>
                    <a:pt x="624" y="366"/>
                  </a:lnTo>
                  <a:lnTo>
                    <a:pt x="624" y="360"/>
                  </a:lnTo>
                  <a:lnTo>
                    <a:pt x="630" y="354"/>
                  </a:lnTo>
                  <a:lnTo>
                    <a:pt x="630" y="348"/>
                  </a:lnTo>
                  <a:lnTo>
                    <a:pt x="630" y="342"/>
                  </a:lnTo>
                  <a:lnTo>
                    <a:pt x="630" y="336"/>
                  </a:lnTo>
                  <a:lnTo>
                    <a:pt x="630" y="330"/>
                  </a:lnTo>
                  <a:lnTo>
                    <a:pt x="630" y="324"/>
                  </a:lnTo>
                  <a:lnTo>
                    <a:pt x="636" y="318"/>
                  </a:lnTo>
                  <a:lnTo>
                    <a:pt x="636" y="312"/>
                  </a:lnTo>
                  <a:lnTo>
                    <a:pt x="636" y="306"/>
                  </a:lnTo>
                  <a:lnTo>
                    <a:pt x="636" y="294"/>
                  </a:lnTo>
                  <a:lnTo>
                    <a:pt x="636" y="288"/>
                  </a:lnTo>
                  <a:lnTo>
                    <a:pt x="642" y="282"/>
                  </a:lnTo>
                  <a:lnTo>
                    <a:pt x="642" y="276"/>
                  </a:lnTo>
                  <a:lnTo>
                    <a:pt x="642" y="270"/>
                  </a:lnTo>
                  <a:lnTo>
                    <a:pt x="642" y="264"/>
                  </a:lnTo>
                  <a:lnTo>
                    <a:pt x="642" y="258"/>
                  </a:lnTo>
                  <a:lnTo>
                    <a:pt x="648" y="252"/>
                  </a:lnTo>
                  <a:lnTo>
                    <a:pt x="648" y="246"/>
                  </a:lnTo>
                  <a:lnTo>
                    <a:pt x="648" y="240"/>
                  </a:lnTo>
                  <a:lnTo>
                    <a:pt x="648" y="234"/>
                  </a:lnTo>
                  <a:lnTo>
                    <a:pt x="648" y="228"/>
                  </a:lnTo>
                  <a:lnTo>
                    <a:pt x="654" y="222"/>
                  </a:lnTo>
                  <a:lnTo>
                    <a:pt x="654" y="216"/>
                  </a:lnTo>
                  <a:lnTo>
                    <a:pt x="654" y="210"/>
                  </a:lnTo>
                  <a:lnTo>
                    <a:pt x="654" y="204"/>
                  </a:lnTo>
                  <a:lnTo>
                    <a:pt x="654" y="198"/>
                  </a:lnTo>
                  <a:lnTo>
                    <a:pt x="654" y="192"/>
                  </a:lnTo>
                  <a:lnTo>
                    <a:pt x="660" y="186"/>
                  </a:lnTo>
                  <a:lnTo>
                    <a:pt x="660" y="180"/>
                  </a:lnTo>
                  <a:lnTo>
                    <a:pt x="660" y="174"/>
                  </a:lnTo>
                  <a:lnTo>
                    <a:pt x="660" y="168"/>
                  </a:lnTo>
                  <a:lnTo>
                    <a:pt x="660" y="162"/>
                  </a:lnTo>
                  <a:lnTo>
                    <a:pt x="666" y="162"/>
                  </a:lnTo>
                  <a:lnTo>
                    <a:pt x="666" y="156"/>
                  </a:lnTo>
                  <a:lnTo>
                    <a:pt x="666" y="150"/>
                  </a:lnTo>
                  <a:lnTo>
                    <a:pt x="666" y="144"/>
                  </a:lnTo>
                  <a:lnTo>
                    <a:pt x="672" y="138"/>
                  </a:lnTo>
                  <a:lnTo>
                    <a:pt x="672" y="132"/>
                  </a:lnTo>
                  <a:lnTo>
                    <a:pt x="672" y="126"/>
                  </a:lnTo>
                  <a:lnTo>
                    <a:pt x="672" y="120"/>
                  </a:lnTo>
                  <a:lnTo>
                    <a:pt x="672" y="114"/>
                  </a:lnTo>
                  <a:lnTo>
                    <a:pt x="678" y="114"/>
                  </a:lnTo>
                  <a:lnTo>
                    <a:pt x="678" y="108"/>
                  </a:lnTo>
                  <a:lnTo>
                    <a:pt x="678" y="102"/>
                  </a:lnTo>
                  <a:lnTo>
                    <a:pt x="678" y="96"/>
                  </a:lnTo>
                  <a:lnTo>
                    <a:pt x="678" y="90"/>
                  </a:lnTo>
                  <a:lnTo>
                    <a:pt x="684" y="90"/>
                  </a:lnTo>
                  <a:lnTo>
                    <a:pt x="684" y="84"/>
                  </a:lnTo>
                  <a:lnTo>
                    <a:pt x="684" y="78"/>
                  </a:lnTo>
                  <a:lnTo>
                    <a:pt x="684" y="72"/>
                  </a:lnTo>
                  <a:lnTo>
                    <a:pt x="690" y="66"/>
                  </a:lnTo>
                  <a:lnTo>
                    <a:pt x="690" y="60"/>
                  </a:lnTo>
                  <a:lnTo>
                    <a:pt x="690" y="54"/>
                  </a:lnTo>
                  <a:lnTo>
                    <a:pt x="696" y="54"/>
                  </a:lnTo>
                  <a:lnTo>
                    <a:pt x="696" y="48"/>
                  </a:lnTo>
                  <a:lnTo>
                    <a:pt x="696" y="42"/>
                  </a:lnTo>
                  <a:lnTo>
                    <a:pt x="702" y="36"/>
                  </a:lnTo>
                  <a:lnTo>
                    <a:pt x="702" y="30"/>
                  </a:lnTo>
                  <a:lnTo>
                    <a:pt x="702" y="24"/>
                  </a:lnTo>
                  <a:lnTo>
                    <a:pt x="708" y="24"/>
                  </a:lnTo>
                  <a:lnTo>
                    <a:pt x="708" y="18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20" y="6"/>
                  </a:lnTo>
                  <a:lnTo>
                    <a:pt x="726" y="6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44" y="12"/>
                  </a:lnTo>
                  <a:lnTo>
                    <a:pt x="750" y="12"/>
                  </a:lnTo>
                  <a:lnTo>
                    <a:pt x="750" y="18"/>
                  </a:lnTo>
                  <a:lnTo>
                    <a:pt x="756" y="18"/>
                  </a:lnTo>
                  <a:lnTo>
                    <a:pt x="756" y="24"/>
                  </a:lnTo>
                  <a:lnTo>
                    <a:pt x="756" y="30"/>
                  </a:lnTo>
                  <a:lnTo>
                    <a:pt x="762" y="30"/>
                  </a:lnTo>
                  <a:lnTo>
                    <a:pt x="762" y="36"/>
                  </a:lnTo>
                  <a:lnTo>
                    <a:pt x="762" y="42"/>
                  </a:lnTo>
                  <a:lnTo>
                    <a:pt x="768" y="48"/>
                  </a:lnTo>
                  <a:lnTo>
                    <a:pt x="768" y="54"/>
                  </a:lnTo>
                  <a:lnTo>
                    <a:pt x="768" y="60"/>
                  </a:lnTo>
                  <a:lnTo>
                    <a:pt x="774" y="60"/>
                  </a:lnTo>
                  <a:lnTo>
                    <a:pt x="774" y="66"/>
                  </a:lnTo>
                  <a:lnTo>
                    <a:pt x="774" y="72"/>
                  </a:lnTo>
                  <a:lnTo>
                    <a:pt x="780" y="72"/>
                  </a:lnTo>
                  <a:lnTo>
                    <a:pt x="780" y="78"/>
                  </a:lnTo>
                  <a:lnTo>
                    <a:pt x="780" y="84"/>
                  </a:lnTo>
                  <a:lnTo>
                    <a:pt x="786" y="84"/>
                  </a:lnTo>
                  <a:lnTo>
                    <a:pt x="786" y="90"/>
                  </a:lnTo>
                  <a:lnTo>
                    <a:pt x="786" y="96"/>
                  </a:lnTo>
                  <a:lnTo>
                    <a:pt x="792" y="96"/>
                  </a:lnTo>
                  <a:lnTo>
                    <a:pt x="792" y="102"/>
                  </a:lnTo>
                  <a:lnTo>
                    <a:pt x="792" y="108"/>
                  </a:lnTo>
                  <a:lnTo>
                    <a:pt x="798" y="108"/>
                  </a:lnTo>
                  <a:lnTo>
                    <a:pt x="798" y="114"/>
                  </a:lnTo>
                  <a:lnTo>
                    <a:pt x="798" y="120"/>
                  </a:lnTo>
                  <a:lnTo>
                    <a:pt x="804" y="120"/>
                  </a:lnTo>
                  <a:lnTo>
                    <a:pt x="804" y="126"/>
                  </a:lnTo>
                  <a:lnTo>
                    <a:pt x="804" y="132"/>
                  </a:lnTo>
                  <a:lnTo>
                    <a:pt x="810" y="138"/>
                  </a:lnTo>
                  <a:lnTo>
                    <a:pt x="810" y="144"/>
                  </a:lnTo>
                  <a:lnTo>
                    <a:pt x="810" y="150"/>
                  </a:lnTo>
                  <a:lnTo>
                    <a:pt x="816" y="150"/>
                  </a:lnTo>
                  <a:lnTo>
                    <a:pt x="816" y="156"/>
                  </a:lnTo>
                  <a:lnTo>
                    <a:pt x="816" y="162"/>
                  </a:lnTo>
                  <a:lnTo>
                    <a:pt x="816" y="168"/>
                  </a:lnTo>
                  <a:lnTo>
                    <a:pt x="822" y="168"/>
                  </a:lnTo>
                  <a:lnTo>
                    <a:pt x="822" y="174"/>
                  </a:lnTo>
                  <a:lnTo>
                    <a:pt x="822" y="180"/>
                  </a:lnTo>
                  <a:lnTo>
                    <a:pt x="822" y="186"/>
                  </a:lnTo>
                  <a:lnTo>
                    <a:pt x="828" y="192"/>
                  </a:lnTo>
                  <a:lnTo>
                    <a:pt x="828" y="198"/>
                  </a:lnTo>
                  <a:lnTo>
                    <a:pt x="828" y="204"/>
                  </a:lnTo>
                  <a:lnTo>
                    <a:pt x="834" y="210"/>
                  </a:lnTo>
                  <a:lnTo>
                    <a:pt x="834" y="216"/>
                  </a:lnTo>
                  <a:lnTo>
                    <a:pt x="834" y="222"/>
                  </a:lnTo>
                  <a:lnTo>
                    <a:pt x="834" y="228"/>
                  </a:lnTo>
                  <a:lnTo>
                    <a:pt x="840" y="234"/>
                  </a:lnTo>
                  <a:lnTo>
                    <a:pt x="840" y="240"/>
                  </a:lnTo>
                  <a:lnTo>
                    <a:pt x="840" y="246"/>
                  </a:lnTo>
                  <a:lnTo>
                    <a:pt x="840" y="252"/>
                  </a:lnTo>
                  <a:lnTo>
                    <a:pt x="840" y="258"/>
                  </a:lnTo>
                  <a:lnTo>
                    <a:pt x="846" y="264"/>
                  </a:lnTo>
                  <a:lnTo>
                    <a:pt x="846" y="270"/>
                  </a:lnTo>
                  <a:lnTo>
                    <a:pt x="846" y="276"/>
                  </a:lnTo>
                  <a:lnTo>
                    <a:pt x="846" y="282"/>
                  </a:lnTo>
                  <a:lnTo>
                    <a:pt x="846" y="288"/>
                  </a:lnTo>
                  <a:lnTo>
                    <a:pt x="852" y="288"/>
                  </a:lnTo>
                  <a:lnTo>
                    <a:pt x="852" y="294"/>
                  </a:lnTo>
                  <a:lnTo>
                    <a:pt x="852" y="300"/>
                  </a:lnTo>
                  <a:lnTo>
                    <a:pt x="852" y="306"/>
                  </a:lnTo>
                  <a:lnTo>
                    <a:pt x="852" y="312"/>
                  </a:lnTo>
                  <a:lnTo>
                    <a:pt x="858" y="312"/>
                  </a:lnTo>
                  <a:lnTo>
                    <a:pt x="858" y="318"/>
                  </a:lnTo>
                  <a:lnTo>
                    <a:pt x="858" y="324"/>
                  </a:lnTo>
                  <a:lnTo>
                    <a:pt x="858" y="330"/>
                  </a:lnTo>
                  <a:lnTo>
                    <a:pt x="858" y="336"/>
                  </a:lnTo>
                  <a:lnTo>
                    <a:pt x="858" y="342"/>
                  </a:lnTo>
                  <a:lnTo>
                    <a:pt x="864" y="348"/>
                  </a:lnTo>
                  <a:lnTo>
                    <a:pt x="864" y="354"/>
                  </a:lnTo>
                  <a:lnTo>
                    <a:pt x="864" y="360"/>
                  </a:lnTo>
                  <a:lnTo>
                    <a:pt x="864" y="366"/>
                  </a:lnTo>
                  <a:lnTo>
                    <a:pt x="864" y="372"/>
                  </a:lnTo>
                  <a:lnTo>
                    <a:pt x="870" y="378"/>
                  </a:lnTo>
                  <a:lnTo>
                    <a:pt x="870" y="384"/>
                  </a:lnTo>
                  <a:lnTo>
                    <a:pt x="870" y="390"/>
                  </a:lnTo>
                  <a:lnTo>
                    <a:pt x="870" y="396"/>
                  </a:lnTo>
                  <a:lnTo>
                    <a:pt x="870" y="402"/>
                  </a:lnTo>
                  <a:lnTo>
                    <a:pt x="876" y="408"/>
                  </a:lnTo>
                  <a:lnTo>
                    <a:pt x="876" y="414"/>
                  </a:lnTo>
                  <a:lnTo>
                    <a:pt x="876" y="420"/>
                  </a:lnTo>
                  <a:lnTo>
                    <a:pt x="876" y="426"/>
                  </a:lnTo>
                  <a:lnTo>
                    <a:pt x="876" y="432"/>
                  </a:lnTo>
                  <a:lnTo>
                    <a:pt x="882" y="438"/>
                  </a:lnTo>
                  <a:lnTo>
                    <a:pt x="882" y="444"/>
                  </a:lnTo>
                  <a:lnTo>
                    <a:pt x="882" y="450"/>
                  </a:lnTo>
                  <a:lnTo>
                    <a:pt x="882" y="456"/>
                  </a:lnTo>
                  <a:lnTo>
                    <a:pt x="882" y="462"/>
                  </a:lnTo>
                  <a:lnTo>
                    <a:pt x="882" y="468"/>
                  </a:lnTo>
                  <a:lnTo>
                    <a:pt x="888" y="474"/>
                  </a:lnTo>
                  <a:lnTo>
                    <a:pt x="888" y="480"/>
                  </a:lnTo>
                  <a:lnTo>
                    <a:pt x="888" y="486"/>
                  </a:lnTo>
                  <a:lnTo>
                    <a:pt x="888" y="492"/>
                  </a:lnTo>
                  <a:lnTo>
                    <a:pt x="888" y="498"/>
                  </a:lnTo>
                  <a:lnTo>
                    <a:pt x="888" y="504"/>
                  </a:lnTo>
                  <a:lnTo>
                    <a:pt x="894" y="510"/>
                  </a:lnTo>
                  <a:lnTo>
                    <a:pt x="894" y="516"/>
                  </a:lnTo>
                  <a:lnTo>
                    <a:pt x="894" y="522"/>
                  </a:lnTo>
                  <a:lnTo>
                    <a:pt x="894" y="528"/>
                  </a:lnTo>
                  <a:lnTo>
                    <a:pt x="894" y="534"/>
                  </a:lnTo>
                  <a:lnTo>
                    <a:pt x="900" y="540"/>
                  </a:lnTo>
                  <a:lnTo>
                    <a:pt x="900" y="546"/>
                  </a:lnTo>
                  <a:lnTo>
                    <a:pt x="900" y="552"/>
                  </a:lnTo>
                  <a:lnTo>
                    <a:pt x="900" y="558"/>
                  </a:lnTo>
                  <a:lnTo>
                    <a:pt x="900" y="564"/>
                  </a:lnTo>
                  <a:lnTo>
                    <a:pt x="900" y="570"/>
                  </a:lnTo>
                  <a:lnTo>
                    <a:pt x="906" y="576"/>
                  </a:lnTo>
                  <a:lnTo>
                    <a:pt x="906" y="582"/>
                  </a:lnTo>
                  <a:lnTo>
                    <a:pt x="906" y="588"/>
                  </a:lnTo>
                  <a:lnTo>
                    <a:pt x="906" y="594"/>
                  </a:lnTo>
                  <a:lnTo>
                    <a:pt x="906" y="600"/>
                  </a:lnTo>
                  <a:lnTo>
                    <a:pt x="906" y="606"/>
                  </a:lnTo>
                  <a:lnTo>
                    <a:pt x="912" y="612"/>
                  </a:lnTo>
                  <a:lnTo>
                    <a:pt x="912" y="618"/>
                  </a:lnTo>
                  <a:lnTo>
                    <a:pt x="912" y="624"/>
                  </a:lnTo>
                  <a:lnTo>
                    <a:pt x="912" y="630"/>
                  </a:lnTo>
                  <a:lnTo>
                    <a:pt x="912" y="636"/>
                  </a:lnTo>
                  <a:lnTo>
                    <a:pt x="918" y="642"/>
                  </a:lnTo>
                  <a:lnTo>
                    <a:pt x="918" y="648"/>
                  </a:lnTo>
                  <a:lnTo>
                    <a:pt x="918" y="654"/>
                  </a:lnTo>
                  <a:lnTo>
                    <a:pt x="918" y="660"/>
                  </a:lnTo>
                  <a:lnTo>
                    <a:pt x="918" y="666"/>
                  </a:lnTo>
                  <a:lnTo>
                    <a:pt x="918" y="672"/>
                  </a:lnTo>
                  <a:lnTo>
                    <a:pt x="924" y="678"/>
                  </a:lnTo>
                  <a:lnTo>
                    <a:pt x="924" y="684"/>
                  </a:lnTo>
                  <a:lnTo>
                    <a:pt x="924" y="690"/>
                  </a:lnTo>
                  <a:lnTo>
                    <a:pt x="924" y="696"/>
                  </a:lnTo>
                  <a:lnTo>
                    <a:pt x="924" y="702"/>
                  </a:lnTo>
                  <a:lnTo>
                    <a:pt x="924" y="708"/>
                  </a:lnTo>
                  <a:lnTo>
                    <a:pt x="930" y="714"/>
                  </a:lnTo>
                  <a:lnTo>
                    <a:pt x="930" y="720"/>
                  </a:lnTo>
                  <a:lnTo>
                    <a:pt x="930" y="726"/>
                  </a:lnTo>
                  <a:lnTo>
                    <a:pt x="930" y="732"/>
                  </a:lnTo>
                  <a:lnTo>
                    <a:pt x="930" y="738"/>
                  </a:lnTo>
                  <a:lnTo>
                    <a:pt x="936" y="744"/>
                  </a:lnTo>
                  <a:lnTo>
                    <a:pt x="936" y="750"/>
                  </a:lnTo>
                  <a:lnTo>
                    <a:pt x="936" y="756"/>
                  </a:lnTo>
                  <a:lnTo>
                    <a:pt x="936" y="762"/>
                  </a:lnTo>
                  <a:lnTo>
                    <a:pt x="936" y="768"/>
                  </a:lnTo>
                  <a:lnTo>
                    <a:pt x="942" y="774"/>
                  </a:lnTo>
                  <a:lnTo>
                    <a:pt x="942" y="780"/>
                  </a:lnTo>
                  <a:lnTo>
                    <a:pt x="942" y="786"/>
                  </a:lnTo>
                  <a:lnTo>
                    <a:pt x="942" y="792"/>
                  </a:lnTo>
                  <a:lnTo>
                    <a:pt x="942" y="798"/>
                  </a:lnTo>
                  <a:lnTo>
                    <a:pt x="948" y="804"/>
                  </a:lnTo>
                  <a:lnTo>
                    <a:pt x="948" y="810"/>
                  </a:lnTo>
                  <a:lnTo>
                    <a:pt x="948" y="816"/>
                  </a:lnTo>
                  <a:lnTo>
                    <a:pt x="948" y="822"/>
                  </a:lnTo>
                  <a:lnTo>
                    <a:pt x="948" y="828"/>
                  </a:lnTo>
                  <a:lnTo>
                    <a:pt x="954" y="834"/>
                  </a:lnTo>
                  <a:lnTo>
                    <a:pt x="954" y="840"/>
                  </a:lnTo>
                  <a:lnTo>
                    <a:pt x="954" y="846"/>
                  </a:lnTo>
                  <a:lnTo>
                    <a:pt x="954" y="852"/>
                  </a:lnTo>
                  <a:lnTo>
                    <a:pt x="960" y="858"/>
                  </a:lnTo>
                  <a:lnTo>
                    <a:pt x="960" y="864"/>
                  </a:lnTo>
                  <a:lnTo>
                    <a:pt x="960" y="870"/>
                  </a:lnTo>
                  <a:lnTo>
                    <a:pt x="960" y="876"/>
                  </a:lnTo>
                  <a:lnTo>
                    <a:pt x="966" y="882"/>
                  </a:lnTo>
                  <a:lnTo>
                    <a:pt x="966" y="888"/>
                  </a:lnTo>
                  <a:lnTo>
                    <a:pt x="966" y="894"/>
                  </a:lnTo>
                  <a:lnTo>
                    <a:pt x="966" y="900"/>
                  </a:lnTo>
                  <a:lnTo>
                    <a:pt x="972" y="906"/>
                  </a:lnTo>
                  <a:lnTo>
                    <a:pt x="972" y="912"/>
                  </a:lnTo>
                  <a:lnTo>
                    <a:pt x="972" y="918"/>
                  </a:lnTo>
                  <a:lnTo>
                    <a:pt x="972" y="924"/>
                  </a:lnTo>
                  <a:lnTo>
                    <a:pt x="978" y="930"/>
                  </a:lnTo>
                  <a:lnTo>
                    <a:pt x="978" y="936"/>
                  </a:lnTo>
                  <a:lnTo>
                    <a:pt x="978" y="942"/>
                  </a:lnTo>
                  <a:lnTo>
                    <a:pt x="984" y="942"/>
                  </a:lnTo>
                  <a:lnTo>
                    <a:pt x="984" y="948"/>
                  </a:lnTo>
                  <a:lnTo>
                    <a:pt x="984" y="954"/>
                  </a:lnTo>
                  <a:lnTo>
                    <a:pt x="990" y="960"/>
                  </a:lnTo>
                  <a:lnTo>
                    <a:pt x="990" y="966"/>
                  </a:lnTo>
                  <a:lnTo>
                    <a:pt x="990" y="972"/>
                  </a:lnTo>
                  <a:lnTo>
                    <a:pt x="996" y="972"/>
                  </a:lnTo>
                  <a:lnTo>
                    <a:pt x="996" y="978"/>
                  </a:lnTo>
                  <a:lnTo>
                    <a:pt x="996" y="984"/>
                  </a:lnTo>
                  <a:lnTo>
                    <a:pt x="1002" y="984"/>
                  </a:lnTo>
                  <a:lnTo>
                    <a:pt x="1002" y="990"/>
                  </a:lnTo>
                  <a:lnTo>
                    <a:pt x="1008" y="996"/>
                  </a:lnTo>
                  <a:lnTo>
                    <a:pt x="1014" y="1002"/>
                  </a:lnTo>
                  <a:lnTo>
                    <a:pt x="1014" y="1008"/>
                  </a:lnTo>
                  <a:lnTo>
                    <a:pt x="1020" y="1008"/>
                  </a:lnTo>
                  <a:lnTo>
                    <a:pt x="1020" y="1014"/>
                  </a:lnTo>
                  <a:lnTo>
                    <a:pt x="1026" y="1014"/>
                  </a:lnTo>
                  <a:lnTo>
                    <a:pt x="1026" y="1020"/>
                  </a:lnTo>
                  <a:lnTo>
                    <a:pt x="1032" y="1020"/>
                  </a:lnTo>
                  <a:lnTo>
                    <a:pt x="1032" y="1026"/>
                  </a:lnTo>
                  <a:lnTo>
                    <a:pt x="1038" y="1026"/>
                  </a:lnTo>
                  <a:lnTo>
                    <a:pt x="1038" y="1032"/>
                  </a:lnTo>
                  <a:lnTo>
                    <a:pt x="1044" y="1032"/>
                  </a:lnTo>
                  <a:lnTo>
                    <a:pt x="1050" y="1032"/>
                  </a:lnTo>
                  <a:lnTo>
                    <a:pt x="1050" y="1038"/>
                  </a:lnTo>
                  <a:lnTo>
                    <a:pt x="1056" y="1038"/>
                  </a:lnTo>
                  <a:lnTo>
                    <a:pt x="1062" y="1038"/>
                  </a:lnTo>
                  <a:lnTo>
                    <a:pt x="1068" y="1038"/>
                  </a:lnTo>
                  <a:lnTo>
                    <a:pt x="1074" y="1038"/>
                  </a:lnTo>
                  <a:lnTo>
                    <a:pt x="1080" y="1038"/>
                  </a:lnTo>
                  <a:lnTo>
                    <a:pt x="1086" y="1038"/>
                  </a:lnTo>
                  <a:lnTo>
                    <a:pt x="1092" y="1038"/>
                  </a:lnTo>
                  <a:lnTo>
                    <a:pt x="1092" y="1032"/>
                  </a:lnTo>
                  <a:lnTo>
                    <a:pt x="1098" y="1032"/>
                  </a:lnTo>
                  <a:lnTo>
                    <a:pt x="1104" y="1032"/>
                  </a:lnTo>
                  <a:lnTo>
                    <a:pt x="1104" y="1026"/>
                  </a:lnTo>
                  <a:lnTo>
                    <a:pt x="1110" y="1026"/>
                  </a:lnTo>
                  <a:lnTo>
                    <a:pt x="1110" y="1020"/>
                  </a:lnTo>
                  <a:lnTo>
                    <a:pt x="1116" y="1020"/>
                  </a:lnTo>
                  <a:lnTo>
                    <a:pt x="1116" y="1014"/>
                  </a:lnTo>
                  <a:lnTo>
                    <a:pt x="1122" y="1014"/>
                  </a:lnTo>
                  <a:lnTo>
                    <a:pt x="1122" y="1008"/>
                  </a:lnTo>
                  <a:lnTo>
                    <a:pt x="1128" y="1008"/>
                  </a:lnTo>
                  <a:lnTo>
                    <a:pt x="1128" y="1002"/>
                  </a:lnTo>
                  <a:lnTo>
                    <a:pt x="1134" y="1002"/>
                  </a:lnTo>
                  <a:lnTo>
                    <a:pt x="1134" y="996"/>
                  </a:lnTo>
                  <a:lnTo>
                    <a:pt x="1140" y="996"/>
                  </a:lnTo>
                  <a:lnTo>
                    <a:pt x="1140" y="990"/>
                  </a:lnTo>
                  <a:lnTo>
                    <a:pt x="1140" y="984"/>
                  </a:lnTo>
                  <a:lnTo>
                    <a:pt x="1146" y="984"/>
                  </a:lnTo>
                  <a:lnTo>
                    <a:pt x="1146" y="978"/>
                  </a:lnTo>
                  <a:lnTo>
                    <a:pt x="1152" y="978"/>
                  </a:lnTo>
                  <a:lnTo>
                    <a:pt x="1152" y="972"/>
                  </a:lnTo>
                  <a:lnTo>
                    <a:pt x="1158" y="972"/>
                  </a:lnTo>
                  <a:lnTo>
                    <a:pt x="1158" y="966"/>
                  </a:lnTo>
                  <a:lnTo>
                    <a:pt x="1164" y="966"/>
                  </a:lnTo>
                  <a:lnTo>
                    <a:pt x="1164" y="960"/>
                  </a:lnTo>
                  <a:lnTo>
                    <a:pt x="1170" y="960"/>
                  </a:lnTo>
                  <a:lnTo>
                    <a:pt x="1176" y="960"/>
                  </a:lnTo>
                  <a:lnTo>
                    <a:pt x="1182" y="960"/>
                  </a:lnTo>
                  <a:lnTo>
                    <a:pt x="1182" y="954"/>
                  </a:lnTo>
                  <a:lnTo>
                    <a:pt x="1188" y="954"/>
                  </a:lnTo>
                  <a:lnTo>
                    <a:pt x="1194" y="954"/>
                  </a:lnTo>
                  <a:lnTo>
                    <a:pt x="1200" y="954"/>
                  </a:lnTo>
                  <a:lnTo>
                    <a:pt x="1206" y="954"/>
                  </a:lnTo>
                  <a:lnTo>
                    <a:pt x="1206" y="948"/>
                  </a:lnTo>
                  <a:lnTo>
                    <a:pt x="1212" y="948"/>
                  </a:lnTo>
                  <a:lnTo>
                    <a:pt x="1218" y="948"/>
                  </a:lnTo>
                  <a:lnTo>
                    <a:pt x="1224" y="948"/>
                  </a:lnTo>
                  <a:lnTo>
                    <a:pt x="1224" y="942"/>
                  </a:lnTo>
                  <a:lnTo>
                    <a:pt x="1230" y="942"/>
                  </a:lnTo>
                  <a:lnTo>
                    <a:pt x="1236" y="942"/>
                  </a:lnTo>
                  <a:lnTo>
                    <a:pt x="1242" y="942"/>
                  </a:lnTo>
                  <a:lnTo>
                    <a:pt x="1242" y="936"/>
                  </a:lnTo>
                  <a:lnTo>
                    <a:pt x="1248" y="936"/>
                  </a:lnTo>
                  <a:lnTo>
                    <a:pt x="1254" y="936"/>
                  </a:lnTo>
                  <a:lnTo>
                    <a:pt x="1260" y="936"/>
                  </a:lnTo>
                  <a:lnTo>
                    <a:pt x="1260" y="930"/>
                  </a:lnTo>
                  <a:lnTo>
                    <a:pt x="1266" y="930"/>
                  </a:lnTo>
                  <a:lnTo>
                    <a:pt x="1272" y="930"/>
                  </a:lnTo>
                  <a:lnTo>
                    <a:pt x="1272" y="924"/>
                  </a:lnTo>
                  <a:lnTo>
                    <a:pt x="1278" y="924"/>
                  </a:lnTo>
                  <a:lnTo>
                    <a:pt x="1284" y="924"/>
                  </a:lnTo>
                  <a:lnTo>
                    <a:pt x="1284" y="918"/>
                  </a:lnTo>
                  <a:lnTo>
                    <a:pt x="1290" y="918"/>
                  </a:lnTo>
                  <a:lnTo>
                    <a:pt x="1296" y="918"/>
                  </a:lnTo>
                  <a:lnTo>
                    <a:pt x="1296" y="912"/>
                  </a:lnTo>
                  <a:lnTo>
                    <a:pt x="1302" y="912"/>
                  </a:lnTo>
                  <a:lnTo>
                    <a:pt x="1308" y="912"/>
                  </a:lnTo>
                  <a:lnTo>
                    <a:pt x="1314" y="906"/>
                  </a:lnTo>
                  <a:lnTo>
                    <a:pt x="1320" y="906"/>
                  </a:lnTo>
                  <a:lnTo>
                    <a:pt x="1320" y="900"/>
                  </a:lnTo>
                  <a:lnTo>
                    <a:pt x="1326" y="894"/>
                  </a:lnTo>
                  <a:lnTo>
                    <a:pt x="1326" y="888"/>
                  </a:lnTo>
                  <a:lnTo>
                    <a:pt x="1332" y="888"/>
                  </a:lnTo>
                  <a:lnTo>
                    <a:pt x="1332" y="882"/>
                  </a:lnTo>
                  <a:lnTo>
                    <a:pt x="1332" y="876"/>
                  </a:lnTo>
                  <a:lnTo>
                    <a:pt x="1338" y="876"/>
                  </a:lnTo>
                  <a:lnTo>
                    <a:pt x="1338" y="870"/>
                  </a:lnTo>
                  <a:lnTo>
                    <a:pt x="1338" y="864"/>
                  </a:lnTo>
                  <a:lnTo>
                    <a:pt x="1344" y="858"/>
                  </a:lnTo>
                  <a:lnTo>
                    <a:pt x="1344" y="852"/>
                  </a:lnTo>
                  <a:lnTo>
                    <a:pt x="1344" y="846"/>
                  </a:lnTo>
                  <a:lnTo>
                    <a:pt x="1350" y="840"/>
                  </a:lnTo>
                  <a:lnTo>
                    <a:pt x="1350" y="834"/>
                  </a:lnTo>
                  <a:lnTo>
                    <a:pt x="1350" y="828"/>
                  </a:lnTo>
                  <a:lnTo>
                    <a:pt x="1356" y="822"/>
                  </a:lnTo>
                  <a:lnTo>
                    <a:pt x="1356" y="816"/>
                  </a:lnTo>
                  <a:lnTo>
                    <a:pt x="1356" y="810"/>
                  </a:lnTo>
                  <a:lnTo>
                    <a:pt x="1362" y="804"/>
                  </a:lnTo>
                  <a:lnTo>
                    <a:pt x="1362" y="798"/>
                  </a:lnTo>
                  <a:lnTo>
                    <a:pt x="1362" y="792"/>
                  </a:lnTo>
                  <a:lnTo>
                    <a:pt x="1368" y="786"/>
                  </a:lnTo>
                  <a:lnTo>
                    <a:pt x="1368" y="780"/>
                  </a:lnTo>
                  <a:lnTo>
                    <a:pt x="1368" y="774"/>
                  </a:lnTo>
                  <a:lnTo>
                    <a:pt x="1368" y="768"/>
                  </a:lnTo>
                  <a:lnTo>
                    <a:pt x="1374" y="768"/>
                  </a:lnTo>
                  <a:lnTo>
                    <a:pt x="1374" y="762"/>
                  </a:lnTo>
                  <a:lnTo>
                    <a:pt x="1374" y="756"/>
                  </a:lnTo>
                  <a:lnTo>
                    <a:pt x="1374" y="750"/>
                  </a:lnTo>
                  <a:lnTo>
                    <a:pt x="1380" y="750"/>
                  </a:lnTo>
                  <a:lnTo>
                    <a:pt x="1380" y="744"/>
                  </a:lnTo>
                  <a:lnTo>
                    <a:pt x="1380" y="738"/>
                  </a:lnTo>
                  <a:lnTo>
                    <a:pt x="1380" y="732"/>
                  </a:lnTo>
                  <a:lnTo>
                    <a:pt x="1380" y="726"/>
                  </a:lnTo>
                  <a:lnTo>
                    <a:pt x="1386" y="726"/>
                  </a:lnTo>
                  <a:lnTo>
                    <a:pt x="1386" y="720"/>
                  </a:lnTo>
                  <a:lnTo>
                    <a:pt x="1386" y="714"/>
                  </a:lnTo>
                  <a:lnTo>
                    <a:pt x="1386" y="708"/>
                  </a:lnTo>
                  <a:lnTo>
                    <a:pt x="1392" y="702"/>
                  </a:lnTo>
                  <a:lnTo>
                    <a:pt x="1392" y="696"/>
                  </a:lnTo>
                  <a:lnTo>
                    <a:pt x="1392" y="690"/>
                  </a:lnTo>
                  <a:lnTo>
                    <a:pt x="1392" y="684"/>
                  </a:lnTo>
                  <a:lnTo>
                    <a:pt x="1398" y="684"/>
                  </a:lnTo>
                  <a:lnTo>
                    <a:pt x="1398" y="678"/>
                  </a:lnTo>
                  <a:lnTo>
                    <a:pt x="1398" y="672"/>
                  </a:lnTo>
                  <a:lnTo>
                    <a:pt x="1398" y="666"/>
                  </a:lnTo>
                  <a:lnTo>
                    <a:pt x="1398" y="660"/>
                  </a:lnTo>
                  <a:lnTo>
                    <a:pt x="1404" y="660"/>
                  </a:lnTo>
                  <a:lnTo>
                    <a:pt x="1404" y="654"/>
                  </a:lnTo>
                  <a:lnTo>
                    <a:pt x="1404" y="648"/>
                  </a:lnTo>
                  <a:lnTo>
                    <a:pt x="1404" y="642"/>
                  </a:lnTo>
                  <a:lnTo>
                    <a:pt x="1404" y="636"/>
                  </a:lnTo>
                  <a:lnTo>
                    <a:pt x="1410" y="630"/>
                  </a:lnTo>
                  <a:lnTo>
                    <a:pt x="1410" y="624"/>
                  </a:lnTo>
                  <a:lnTo>
                    <a:pt x="1410" y="618"/>
                  </a:lnTo>
                  <a:lnTo>
                    <a:pt x="1410" y="612"/>
                  </a:lnTo>
                  <a:lnTo>
                    <a:pt x="1416" y="606"/>
                  </a:lnTo>
                  <a:lnTo>
                    <a:pt x="1416" y="600"/>
                  </a:lnTo>
                  <a:lnTo>
                    <a:pt x="1416" y="594"/>
                  </a:lnTo>
                  <a:lnTo>
                    <a:pt x="1416" y="588"/>
                  </a:lnTo>
                  <a:lnTo>
                    <a:pt x="1422" y="582"/>
                  </a:lnTo>
                  <a:lnTo>
                    <a:pt x="1422" y="576"/>
                  </a:lnTo>
                  <a:lnTo>
                    <a:pt x="1422" y="570"/>
                  </a:lnTo>
                  <a:lnTo>
                    <a:pt x="1422" y="564"/>
                  </a:lnTo>
                  <a:lnTo>
                    <a:pt x="1422" y="558"/>
                  </a:lnTo>
                  <a:lnTo>
                    <a:pt x="1428" y="558"/>
                  </a:lnTo>
                  <a:lnTo>
                    <a:pt x="1428" y="552"/>
                  </a:lnTo>
                  <a:lnTo>
                    <a:pt x="1428" y="546"/>
                  </a:lnTo>
                  <a:lnTo>
                    <a:pt x="1428" y="540"/>
                  </a:lnTo>
                  <a:lnTo>
                    <a:pt x="1428" y="534"/>
                  </a:lnTo>
                  <a:lnTo>
                    <a:pt x="1434" y="528"/>
                  </a:lnTo>
                  <a:lnTo>
                    <a:pt x="1434" y="522"/>
                  </a:lnTo>
                  <a:lnTo>
                    <a:pt x="1434" y="516"/>
                  </a:lnTo>
                  <a:lnTo>
                    <a:pt x="1434" y="510"/>
                  </a:lnTo>
                  <a:lnTo>
                    <a:pt x="1440" y="504"/>
                  </a:lnTo>
                  <a:lnTo>
                    <a:pt x="1440" y="498"/>
                  </a:lnTo>
                  <a:lnTo>
                    <a:pt x="1440" y="492"/>
                  </a:lnTo>
                  <a:lnTo>
                    <a:pt x="1440" y="486"/>
                  </a:lnTo>
                  <a:lnTo>
                    <a:pt x="1440" y="480"/>
                  </a:lnTo>
                  <a:lnTo>
                    <a:pt x="1446" y="474"/>
                  </a:lnTo>
                  <a:lnTo>
                    <a:pt x="1446" y="468"/>
                  </a:lnTo>
                  <a:lnTo>
                    <a:pt x="1446" y="462"/>
                  </a:lnTo>
                  <a:lnTo>
                    <a:pt x="1446" y="456"/>
                  </a:lnTo>
                  <a:lnTo>
                    <a:pt x="1446" y="450"/>
                  </a:lnTo>
                  <a:lnTo>
                    <a:pt x="1446" y="444"/>
                  </a:lnTo>
                  <a:lnTo>
                    <a:pt x="1452" y="444"/>
                  </a:lnTo>
                  <a:lnTo>
                    <a:pt x="1452" y="438"/>
                  </a:lnTo>
                  <a:lnTo>
                    <a:pt x="1452" y="432"/>
                  </a:lnTo>
                  <a:lnTo>
                    <a:pt x="1452" y="426"/>
                  </a:lnTo>
                  <a:lnTo>
                    <a:pt x="1452" y="420"/>
                  </a:lnTo>
                  <a:lnTo>
                    <a:pt x="1458" y="414"/>
                  </a:lnTo>
                  <a:lnTo>
                    <a:pt x="1458" y="408"/>
                  </a:lnTo>
                  <a:lnTo>
                    <a:pt x="1458" y="402"/>
                  </a:lnTo>
                  <a:lnTo>
                    <a:pt x="1458" y="396"/>
                  </a:lnTo>
                  <a:lnTo>
                    <a:pt x="1458" y="390"/>
                  </a:lnTo>
                  <a:lnTo>
                    <a:pt x="1464" y="384"/>
                  </a:lnTo>
                  <a:lnTo>
                    <a:pt x="1464" y="378"/>
                  </a:lnTo>
                  <a:lnTo>
                    <a:pt x="1464" y="372"/>
                  </a:lnTo>
                  <a:lnTo>
                    <a:pt x="1464" y="366"/>
                  </a:lnTo>
                  <a:lnTo>
                    <a:pt x="1464" y="360"/>
                  </a:lnTo>
                  <a:lnTo>
                    <a:pt x="1464" y="354"/>
                  </a:lnTo>
                  <a:lnTo>
                    <a:pt x="1470" y="348"/>
                  </a:lnTo>
                  <a:lnTo>
                    <a:pt x="1470" y="342"/>
                  </a:lnTo>
                  <a:lnTo>
                    <a:pt x="1470" y="336"/>
                  </a:lnTo>
                  <a:lnTo>
                    <a:pt x="1470" y="330"/>
                  </a:lnTo>
                  <a:lnTo>
                    <a:pt x="1470" y="324"/>
                  </a:lnTo>
                  <a:lnTo>
                    <a:pt x="1470" y="318"/>
                  </a:lnTo>
                  <a:lnTo>
                    <a:pt x="1476" y="318"/>
                  </a:lnTo>
                  <a:lnTo>
                    <a:pt x="1476" y="312"/>
                  </a:lnTo>
                  <a:lnTo>
                    <a:pt x="1476" y="306"/>
                  </a:lnTo>
                  <a:lnTo>
                    <a:pt x="1476" y="300"/>
                  </a:lnTo>
                  <a:lnTo>
                    <a:pt x="1476" y="294"/>
                  </a:lnTo>
                  <a:lnTo>
                    <a:pt x="1482" y="288"/>
                  </a:lnTo>
                  <a:lnTo>
                    <a:pt x="1482" y="282"/>
                  </a:lnTo>
                  <a:lnTo>
                    <a:pt x="1482" y="276"/>
                  </a:lnTo>
                  <a:lnTo>
                    <a:pt x="1482" y="270"/>
                  </a:lnTo>
                  <a:lnTo>
                    <a:pt x="1482" y="264"/>
                  </a:lnTo>
                  <a:lnTo>
                    <a:pt x="1488" y="264"/>
                  </a:lnTo>
                  <a:lnTo>
                    <a:pt x="1488" y="258"/>
                  </a:lnTo>
                  <a:lnTo>
                    <a:pt x="1488" y="252"/>
                  </a:lnTo>
                  <a:lnTo>
                    <a:pt x="1488" y="246"/>
                  </a:lnTo>
                  <a:lnTo>
                    <a:pt x="1494" y="240"/>
                  </a:lnTo>
                  <a:lnTo>
                    <a:pt x="1494" y="234"/>
                  </a:lnTo>
                  <a:lnTo>
                    <a:pt x="1500" y="234"/>
                  </a:lnTo>
                  <a:lnTo>
                    <a:pt x="1506" y="234"/>
                  </a:lnTo>
                  <a:lnTo>
                    <a:pt x="1512" y="234"/>
                  </a:lnTo>
                  <a:lnTo>
                    <a:pt x="1512" y="240"/>
                  </a:lnTo>
                  <a:lnTo>
                    <a:pt x="1518" y="240"/>
                  </a:lnTo>
                  <a:lnTo>
                    <a:pt x="1518" y="246"/>
                  </a:lnTo>
                  <a:lnTo>
                    <a:pt x="1524" y="246"/>
                  </a:lnTo>
                  <a:lnTo>
                    <a:pt x="1530" y="252"/>
                  </a:lnTo>
                  <a:lnTo>
                    <a:pt x="1536" y="252"/>
                  </a:lnTo>
                  <a:lnTo>
                    <a:pt x="1536" y="258"/>
                  </a:lnTo>
                  <a:lnTo>
                    <a:pt x="1542" y="258"/>
                  </a:lnTo>
                  <a:lnTo>
                    <a:pt x="1542" y="264"/>
                  </a:lnTo>
                  <a:lnTo>
                    <a:pt x="1548" y="264"/>
                  </a:lnTo>
                  <a:lnTo>
                    <a:pt x="1554" y="264"/>
                  </a:lnTo>
                  <a:lnTo>
                    <a:pt x="1554" y="270"/>
                  </a:lnTo>
                  <a:lnTo>
                    <a:pt x="1560" y="270"/>
                  </a:lnTo>
                  <a:lnTo>
                    <a:pt x="1566" y="270"/>
                  </a:lnTo>
                  <a:lnTo>
                    <a:pt x="1572" y="270"/>
                  </a:lnTo>
                  <a:lnTo>
                    <a:pt x="1572" y="276"/>
                  </a:lnTo>
                  <a:lnTo>
                    <a:pt x="1578" y="276"/>
                  </a:lnTo>
                  <a:lnTo>
                    <a:pt x="1584" y="276"/>
                  </a:lnTo>
                  <a:lnTo>
                    <a:pt x="1584" y="282"/>
                  </a:lnTo>
                  <a:lnTo>
                    <a:pt x="1590" y="282"/>
                  </a:lnTo>
                  <a:lnTo>
                    <a:pt x="1596" y="282"/>
                  </a:lnTo>
                  <a:lnTo>
                    <a:pt x="1602" y="282"/>
                  </a:lnTo>
                  <a:lnTo>
                    <a:pt x="1602" y="288"/>
                  </a:lnTo>
                  <a:lnTo>
                    <a:pt x="1608" y="288"/>
                  </a:lnTo>
                  <a:lnTo>
                    <a:pt x="1614" y="288"/>
                  </a:lnTo>
                  <a:lnTo>
                    <a:pt x="1620" y="294"/>
                  </a:lnTo>
                  <a:lnTo>
                    <a:pt x="1626" y="294"/>
                  </a:lnTo>
                  <a:lnTo>
                    <a:pt x="1632" y="294"/>
                  </a:lnTo>
                  <a:lnTo>
                    <a:pt x="1632" y="300"/>
                  </a:lnTo>
                  <a:lnTo>
                    <a:pt x="1638" y="300"/>
                  </a:lnTo>
                  <a:lnTo>
                    <a:pt x="1644" y="300"/>
                  </a:lnTo>
                  <a:lnTo>
                    <a:pt x="1650" y="300"/>
                  </a:lnTo>
                  <a:lnTo>
                    <a:pt x="1650" y="306"/>
                  </a:lnTo>
                  <a:lnTo>
                    <a:pt x="1656" y="306"/>
                  </a:lnTo>
                  <a:lnTo>
                    <a:pt x="1662" y="306"/>
                  </a:lnTo>
                  <a:lnTo>
                    <a:pt x="1668" y="306"/>
                  </a:lnTo>
                  <a:lnTo>
                    <a:pt x="1668" y="312"/>
                  </a:lnTo>
                  <a:lnTo>
                    <a:pt x="1674" y="312"/>
                  </a:lnTo>
                  <a:lnTo>
                    <a:pt x="1680" y="312"/>
                  </a:lnTo>
                  <a:lnTo>
                    <a:pt x="1686" y="312"/>
                  </a:lnTo>
                  <a:lnTo>
                    <a:pt x="1692" y="312"/>
                  </a:lnTo>
                  <a:lnTo>
                    <a:pt x="1698" y="312"/>
                  </a:lnTo>
                  <a:lnTo>
                    <a:pt x="1704" y="312"/>
                  </a:lnTo>
                  <a:lnTo>
                    <a:pt x="1704" y="318"/>
                  </a:lnTo>
                  <a:lnTo>
                    <a:pt x="1710" y="318"/>
                  </a:lnTo>
                  <a:lnTo>
                    <a:pt x="1716" y="318"/>
                  </a:lnTo>
                  <a:lnTo>
                    <a:pt x="1722" y="318"/>
                  </a:lnTo>
                  <a:lnTo>
                    <a:pt x="1728" y="318"/>
                  </a:lnTo>
                  <a:lnTo>
                    <a:pt x="1734" y="318"/>
                  </a:lnTo>
                  <a:lnTo>
                    <a:pt x="1740" y="318"/>
                  </a:lnTo>
                  <a:lnTo>
                    <a:pt x="1746" y="318"/>
                  </a:lnTo>
                  <a:lnTo>
                    <a:pt x="1752" y="318"/>
                  </a:lnTo>
                  <a:lnTo>
                    <a:pt x="1758" y="318"/>
                  </a:lnTo>
                  <a:lnTo>
                    <a:pt x="1764" y="318"/>
                  </a:lnTo>
                  <a:lnTo>
                    <a:pt x="1770" y="318"/>
                  </a:lnTo>
                  <a:lnTo>
                    <a:pt x="1776" y="318"/>
                  </a:lnTo>
                  <a:lnTo>
                    <a:pt x="1782" y="318"/>
                  </a:lnTo>
                  <a:lnTo>
                    <a:pt x="1788" y="318"/>
                  </a:lnTo>
                  <a:lnTo>
                    <a:pt x="1794" y="318"/>
                  </a:lnTo>
                  <a:lnTo>
                    <a:pt x="1800" y="318"/>
                  </a:lnTo>
                  <a:lnTo>
                    <a:pt x="1806" y="318"/>
                  </a:lnTo>
                  <a:lnTo>
                    <a:pt x="1812" y="318"/>
                  </a:lnTo>
                  <a:lnTo>
                    <a:pt x="1818" y="318"/>
                  </a:lnTo>
                  <a:lnTo>
                    <a:pt x="1824" y="318"/>
                  </a:lnTo>
                  <a:lnTo>
                    <a:pt x="1830" y="318"/>
                  </a:lnTo>
                  <a:lnTo>
                    <a:pt x="1836" y="318"/>
                  </a:lnTo>
                  <a:lnTo>
                    <a:pt x="1842" y="318"/>
                  </a:lnTo>
                  <a:lnTo>
                    <a:pt x="1848" y="318"/>
                  </a:lnTo>
                  <a:lnTo>
                    <a:pt x="1854" y="318"/>
                  </a:lnTo>
                  <a:lnTo>
                    <a:pt x="1860" y="318"/>
                  </a:lnTo>
                  <a:lnTo>
                    <a:pt x="1866" y="318"/>
                  </a:lnTo>
                  <a:lnTo>
                    <a:pt x="1872" y="318"/>
                  </a:lnTo>
                  <a:lnTo>
                    <a:pt x="1878" y="324"/>
                  </a:lnTo>
                  <a:lnTo>
                    <a:pt x="1878" y="330"/>
                  </a:lnTo>
                  <a:lnTo>
                    <a:pt x="1884" y="330"/>
                  </a:lnTo>
                  <a:lnTo>
                    <a:pt x="1884" y="336"/>
                  </a:lnTo>
                  <a:lnTo>
                    <a:pt x="1884" y="342"/>
                  </a:lnTo>
                  <a:lnTo>
                    <a:pt x="1890" y="348"/>
                  </a:lnTo>
                  <a:lnTo>
                    <a:pt x="1890" y="354"/>
                  </a:lnTo>
                  <a:lnTo>
                    <a:pt x="1890" y="360"/>
                  </a:lnTo>
                  <a:lnTo>
                    <a:pt x="1890" y="366"/>
                  </a:lnTo>
                  <a:lnTo>
                    <a:pt x="1896" y="366"/>
                  </a:lnTo>
                  <a:lnTo>
                    <a:pt x="1896" y="372"/>
                  </a:lnTo>
                  <a:lnTo>
                    <a:pt x="1896" y="378"/>
                  </a:lnTo>
                  <a:lnTo>
                    <a:pt x="1896" y="384"/>
                  </a:lnTo>
                  <a:lnTo>
                    <a:pt x="1896" y="390"/>
                  </a:lnTo>
                  <a:lnTo>
                    <a:pt x="1902" y="396"/>
                  </a:lnTo>
                  <a:lnTo>
                    <a:pt x="1902" y="402"/>
                  </a:lnTo>
                  <a:lnTo>
                    <a:pt x="1902" y="408"/>
                  </a:lnTo>
                  <a:lnTo>
                    <a:pt x="1902" y="414"/>
                  </a:lnTo>
                  <a:lnTo>
                    <a:pt x="1902" y="420"/>
                  </a:lnTo>
                  <a:lnTo>
                    <a:pt x="1902" y="426"/>
                  </a:lnTo>
                  <a:lnTo>
                    <a:pt x="1908" y="432"/>
                  </a:lnTo>
                  <a:lnTo>
                    <a:pt x="1908" y="438"/>
                  </a:lnTo>
                  <a:lnTo>
                    <a:pt x="1908" y="444"/>
                  </a:lnTo>
                  <a:lnTo>
                    <a:pt x="1908" y="450"/>
                  </a:lnTo>
                  <a:lnTo>
                    <a:pt x="1914" y="456"/>
                  </a:lnTo>
                  <a:lnTo>
                    <a:pt x="1914" y="462"/>
                  </a:lnTo>
                  <a:lnTo>
                    <a:pt x="1914" y="468"/>
                  </a:lnTo>
                  <a:lnTo>
                    <a:pt x="1914" y="474"/>
                  </a:lnTo>
                  <a:lnTo>
                    <a:pt x="1914" y="480"/>
                  </a:lnTo>
                  <a:lnTo>
                    <a:pt x="1914" y="486"/>
                  </a:lnTo>
                  <a:lnTo>
                    <a:pt x="1920" y="486"/>
                  </a:lnTo>
                  <a:lnTo>
                    <a:pt x="1920" y="492"/>
                  </a:lnTo>
                  <a:lnTo>
                    <a:pt x="1920" y="498"/>
                  </a:lnTo>
                  <a:lnTo>
                    <a:pt x="1920" y="504"/>
                  </a:lnTo>
                  <a:lnTo>
                    <a:pt x="1920" y="510"/>
                  </a:lnTo>
                  <a:lnTo>
                    <a:pt x="1920" y="516"/>
                  </a:lnTo>
                  <a:lnTo>
                    <a:pt x="1926" y="516"/>
                  </a:lnTo>
                  <a:lnTo>
                    <a:pt x="1926" y="522"/>
                  </a:lnTo>
                  <a:lnTo>
                    <a:pt x="1926" y="528"/>
                  </a:lnTo>
                  <a:lnTo>
                    <a:pt x="1926" y="534"/>
                  </a:lnTo>
                  <a:lnTo>
                    <a:pt x="1926" y="540"/>
                  </a:lnTo>
                  <a:lnTo>
                    <a:pt x="1926" y="546"/>
                  </a:lnTo>
                  <a:lnTo>
                    <a:pt x="1932" y="546"/>
                  </a:lnTo>
                  <a:lnTo>
                    <a:pt x="1932" y="552"/>
                  </a:lnTo>
                  <a:lnTo>
                    <a:pt x="1932" y="558"/>
                  </a:lnTo>
                  <a:lnTo>
                    <a:pt x="1932" y="564"/>
                  </a:lnTo>
                  <a:lnTo>
                    <a:pt x="1932" y="570"/>
                  </a:lnTo>
                  <a:lnTo>
                    <a:pt x="1938" y="570"/>
                  </a:lnTo>
                  <a:lnTo>
                    <a:pt x="1938" y="576"/>
                  </a:lnTo>
                  <a:lnTo>
                    <a:pt x="1938" y="582"/>
                  </a:lnTo>
                  <a:lnTo>
                    <a:pt x="1938" y="588"/>
                  </a:lnTo>
                  <a:lnTo>
                    <a:pt x="1938" y="594"/>
                  </a:lnTo>
                  <a:lnTo>
                    <a:pt x="1944" y="600"/>
                  </a:lnTo>
                  <a:lnTo>
                    <a:pt x="1944" y="606"/>
                  </a:lnTo>
                  <a:lnTo>
                    <a:pt x="1944" y="612"/>
                  </a:lnTo>
                  <a:lnTo>
                    <a:pt x="1944" y="618"/>
                  </a:lnTo>
                  <a:lnTo>
                    <a:pt x="1944" y="624"/>
                  </a:lnTo>
                  <a:lnTo>
                    <a:pt x="1950" y="624"/>
                  </a:lnTo>
                  <a:lnTo>
                    <a:pt x="1950" y="630"/>
                  </a:lnTo>
                  <a:lnTo>
                    <a:pt x="1950" y="636"/>
                  </a:lnTo>
                  <a:lnTo>
                    <a:pt x="1950" y="642"/>
                  </a:lnTo>
                  <a:lnTo>
                    <a:pt x="1956" y="648"/>
                  </a:lnTo>
                  <a:lnTo>
                    <a:pt x="1956" y="654"/>
                  </a:lnTo>
                  <a:lnTo>
                    <a:pt x="1956" y="660"/>
                  </a:lnTo>
                  <a:lnTo>
                    <a:pt x="1956" y="666"/>
                  </a:lnTo>
                  <a:lnTo>
                    <a:pt x="1956" y="672"/>
                  </a:lnTo>
                  <a:lnTo>
                    <a:pt x="1962" y="672"/>
                  </a:lnTo>
                  <a:lnTo>
                    <a:pt x="1962" y="678"/>
                  </a:lnTo>
                  <a:lnTo>
                    <a:pt x="1962" y="684"/>
                  </a:lnTo>
                  <a:lnTo>
                    <a:pt x="1962" y="690"/>
                  </a:lnTo>
                  <a:lnTo>
                    <a:pt x="1962" y="696"/>
                  </a:lnTo>
                  <a:lnTo>
                    <a:pt x="1968" y="696"/>
                  </a:lnTo>
                  <a:lnTo>
                    <a:pt x="1968" y="702"/>
                  </a:lnTo>
                  <a:lnTo>
                    <a:pt x="1968" y="708"/>
                  </a:lnTo>
                  <a:lnTo>
                    <a:pt x="1968" y="714"/>
                  </a:lnTo>
                  <a:lnTo>
                    <a:pt x="1968" y="720"/>
                  </a:lnTo>
                  <a:lnTo>
                    <a:pt x="1974" y="720"/>
                  </a:lnTo>
                  <a:lnTo>
                    <a:pt x="1974" y="726"/>
                  </a:lnTo>
                  <a:lnTo>
                    <a:pt x="1974" y="732"/>
                  </a:lnTo>
                  <a:lnTo>
                    <a:pt x="1974" y="738"/>
                  </a:lnTo>
                  <a:lnTo>
                    <a:pt x="1980" y="744"/>
                  </a:lnTo>
                  <a:lnTo>
                    <a:pt x="1980" y="750"/>
                  </a:lnTo>
                  <a:lnTo>
                    <a:pt x="1980" y="756"/>
                  </a:lnTo>
                  <a:lnTo>
                    <a:pt x="1980" y="762"/>
                  </a:lnTo>
                  <a:lnTo>
                    <a:pt x="1986" y="762"/>
                  </a:lnTo>
                  <a:lnTo>
                    <a:pt x="1986" y="768"/>
                  </a:lnTo>
                  <a:lnTo>
                    <a:pt x="1986" y="774"/>
                  </a:lnTo>
                  <a:lnTo>
                    <a:pt x="1986" y="780"/>
                  </a:lnTo>
                  <a:lnTo>
                    <a:pt x="1992" y="786"/>
                  </a:lnTo>
                  <a:lnTo>
                    <a:pt x="1992" y="792"/>
                  </a:lnTo>
                  <a:lnTo>
                    <a:pt x="1992" y="798"/>
                  </a:lnTo>
                  <a:lnTo>
                    <a:pt x="1998" y="804"/>
                  </a:lnTo>
                  <a:lnTo>
                    <a:pt x="1998" y="810"/>
                  </a:lnTo>
                  <a:lnTo>
                    <a:pt x="1998" y="816"/>
                  </a:lnTo>
                  <a:lnTo>
                    <a:pt x="2004" y="816"/>
                  </a:lnTo>
                  <a:lnTo>
                    <a:pt x="2004" y="822"/>
                  </a:lnTo>
                  <a:lnTo>
                    <a:pt x="2004" y="828"/>
                  </a:lnTo>
                  <a:lnTo>
                    <a:pt x="2010" y="834"/>
                  </a:lnTo>
                  <a:lnTo>
                    <a:pt x="2010" y="840"/>
                  </a:lnTo>
                  <a:lnTo>
                    <a:pt x="2016" y="846"/>
                  </a:lnTo>
                  <a:lnTo>
                    <a:pt x="2016" y="852"/>
                  </a:lnTo>
                  <a:lnTo>
                    <a:pt x="2022" y="852"/>
                  </a:lnTo>
                  <a:lnTo>
                    <a:pt x="2022" y="858"/>
                  </a:lnTo>
                  <a:lnTo>
                    <a:pt x="2028" y="858"/>
                  </a:lnTo>
                  <a:lnTo>
                    <a:pt x="2034" y="858"/>
                  </a:lnTo>
                  <a:lnTo>
                    <a:pt x="2034" y="864"/>
                  </a:lnTo>
                  <a:lnTo>
                    <a:pt x="2040" y="864"/>
                  </a:lnTo>
                  <a:lnTo>
                    <a:pt x="2046" y="864"/>
                  </a:lnTo>
                  <a:lnTo>
                    <a:pt x="2052" y="864"/>
                  </a:lnTo>
                  <a:lnTo>
                    <a:pt x="2058" y="864"/>
                  </a:lnTo>
                  <a:lnTo>
                    <a:pt x="2064" y="864"/>
                  </a:lnTo>
                  <a:lnTo>
                    <a:pt x="2070" y="864"/>
                  </a:lnTo>
                  <a:lnTo>
                    <a:pt x="2076" y="864"/>
                  </a:lnTo>
                  <a:lnTo>
                    <a:pt x="2082" y="864"/>
                  </a:lnTo>
                  <a:lnTo>
                    <a:pt x="2088" y="864"/>
                  </a:lnTo>
                  <a:lnTo>
                    <a:pt x="2094" y="864"/>
                  </a:lnTo>
                  <a:lnTo>
                    <a:pt x="2100" y="864"/>
                  </a:lnTo>
                  <a:lnTo>
                    <a:pt x="2106" y="864"/>
                  </a:lnTo>
                  <a:lnTo>
                    <a:pt x="2112" y="870"/>
                  </a:lnTo>
                  <a:lnTo>
                    <a:pt x="2118" y="870"/>
                  </a:lnTo>
                  <a:lnTo>
                    <a:pt x="2124" y="870"/>
                  </a:lnTo>
                  <a:lnTo>
                    <a:pt x="2130" y="870"/>
                  </a:lnTo>
                  <a:lnTo>
                    <a:pt x="2136" y="870"/>
                  </a:lnTo>
                  <a:lnTo>
                    <a:pt x="2142" y="870"/>
                  </a:lnTo>
                  <a:lnTo>
                    <a:pt x="2148" y="870"/>
                  </a:lnTo>
                  <a:lnTo>
                    <a:pt x="2148" y="876"/>
                  </a:lnTo>
                  <a:lnTo>
                    <a:pt x="2154" y="876"/>
                  </a:lnTo>
                  <a:lnTo>
                    <a:pt x="2154" y="882"/>
                  </a:lnTo>
                  <a:lnTo>
                    <a:pt x="2160" y="882"/>
                  </a:lnTo>
                  <a:lnTo>
                    <a:pt x="2160" y="888"/>
                  </a:lnTo>
                  <a:lnTo>
                    <a:pt x="2166" y="888"/>
                  </a:lnTo>
                  <a:lnTo>
                    <a:pt x="2166" y="894"/>
                  </a:lnTo>
                  <a:lnTo>
                    <a:pt x="2172" y="894"/>
                  </a:lnTo>
                  <a:lnTo>
                    <a:pt x="2178" y="894"/>
                  </a:lnTo>
                  <a:lnTo>
                    <a:pt x="2178" y="900"/>
                  </a:lnTo>
                  <a:lnTo>
                    <a:pt x="2184" y="900"/>
                  </a:lnTo>
                  <a:lnTo>
                    <a:pt x="2184" y="906"/>
                  </a:lnTo>
                  <a:lnTo>
                    <a:pt x="2190" y="906"/>
                  </a:lnTo>
                  <a:lnTo>
                    <a:pt x="2190" y="912"/>
                  </a:lnTo>
                  <a:lnTo>
                    <a:pt x="2196" y="912"/>
                  </a:lnTo>
                  <a:lnTo>
                    <a:pt x="2196" y="918"/>
                  </a:lnTo>
                  <a:lnTo>
                    <a:pt x="2202" y="918"/>
                  </a:lnTo>
                  <a:lnTo>
                    <a:pt x="2208" y="924"/>
                  </a:lnTo>
                  <a:lnTo>
                    <a:pt x="2214" y="924"/>
                  </a:lnTo>
                  <a:lnTo>
                    <a:pt x="2214" y="930"/>
                  </a:lnTo>
                  <a:lnTo>
                    <a:pt x="2220" y="930"/>
                  </a:lnTo>
                  <a:lnTo>
                    <a:pt x="2220" y="936"/>
                  </a:lnTo>
                  <a:lnTo>
                    <a:pt x="2226" y="936"/>
                  </a:lnTo>
                  <a:lnTo>
                    <a:pt x="2232" y="936"/>
                  </a:lnTo>
                  <a:lnTo>
                    <a:pt x="2232" y="942"/>
                  </a:lnTo>
                  <a:lnTo>
                    <a:pt x="2238" y="942"/>
                  </a:lnTo>
                  <a:lnTo>
                    <a:pt x="2238" y="948"/>
                  </a:lnTo>
                  <a:lnTo>
                    <a:pt x="2244" y="948"/>
                  </a:lnTo>
                  <a:lnTo>
                    <a:pt x="2250" y="948"/>
                  </a:lnTo>
                  <a:lnTo>
                    <a:pt x="2250" y="954"/>
                  </a:lnTo>
                  <a:lnTo>
                    <a:pt x="2256" y="954"/>
                  </a:lnTo>
                  <a:lnTo>
                    <a:pt x="2256" y="960"/>
                  </a:lnTo>
                  <a:lnTo>
                    <a:pt x="2262" y="960"/>
                  </a:lnTo>
                  <a:lnTo>
                    <a:pt x="2268" y="960"/>
                  </a:lnTo>
                  <a:lnTo>
                    <a:pt x="2268" y="966"/>
                  </a:lnTo>
                  <a:lnTo>
                    <a:pt x="2274" y="966"/>
                  </a:lnTo>
                  <a:lnTo>
                    <a:pt x="2280" y="966"/>
                  </a:lnTo>
                  <a:lnTo>
                    <a:pt x="2280" y="972"/>
                  </a:lnTo>
                  <a:lnTo>
                    <a:pt x="2286" y="972"/>
                  </a:lnTo>
                  <a:lnTo>
                    <a:pt x="2292" y="972"/>
                  </a:lnTo>
                  <a:lnTo>
                    <a:pt x="2292" y="978"/>
                  </a:lnTo>
                  <a:lnTo>
                    <a:pt x="2298" y="978"/>
                  </a:lnTo>
                  <a:lnTo>
                    <a:pt x="2304" y="978"/>
                  </a:lnTo>
                  <a:lnTo>
                    <a:pt x="2310" y="978"/>
                  </a:lnTo>
                  <a:lnTo>
                    <a:pt x="2310" y="984"/>
                  </a:lnTo>
                  <a:lnTo>
                    <a:pt x="2316" y="984"/>
                  </a:lnTo>
                  <a:lnTo>
                    <a:pt x="2322" y="984"/>
                  </a:lnTo>
                  <a:lnTo>
                    <a:pt x="2328" y="984"/>
                  </a:lnTo>
                  <a:lnTo>
                    <a:pt x="2328" y="990"/>
                  </a:lnTo>
                  <a:lnTo>
                    <a:pt x="2334" y="990"/>
                  </a:lnTo>
                  <a:lnTo>
                    <a:pt x="2340" y="990"/>
                  </a:lnTo>
                  <a:lnTo>
                    <a:pt x="2346" y="990"/>
                  </a:lnTo>
                  <a:lnTo>
                    <a:pt x="2346" y="996"/>
                  </a:lnTo>
                  <a:lnTo>
                    <a:pt x="2352" y="996"/>
                  </a:lnTo>
                  <a:lnTo>
                    <a:pt x="2358" y="996"/>
                  </a:lnTo>
                  <a:lnTo>
                    <a:pt x="2364" y="996"/>
                  </a:lnTo>
                  <a:lnTo>
                    <a:pt x="2370" y="996"/>
                  </a:lnTo>
                  <a:lnTo>
                    <a:pt x="2376" y="996"/>
                  </a:lnTo>
                  <a:lnTo>
                    <a:pt x="2376" y="1002"/>
                  </a:lnTo>
                  <a:lnTo>
                    <a:pt x="2382" y="1002"/>
                  </a:lnTo>
                  <a:lnTo>
                    <a:pt x="2388" y="1002"/>
                  </a:lnTo>
                  <a:lnTo>
                    <a:pt x="2394" y="1002"/>
                  </a:lnTo>
                  <a:lnTo>
                    <a:pt x="2400" y="1002"/>
                  </a:lnTo>
                  <a:lnTo>
                    <a:pt x="2406" y="1002"/>
                  </a:lnTo>
                  <a:lnTo>
                    <a:pt x="2412" y="1002"/>
                  </a:lnTo>
                  <a:lnTo>
                    <a:pt x="2418" y="1002"/>
                  </a:lnTo>
                  <a:lnTo>
                    <a:pt x="2424" y="1002"/>
                  </a:lnTo>
                  <a:lnTo>
                    <a:pt x="2430" y="1002"/>
                  </a:lnTo>
                  <a:lnTo>
                    <a:pt x="2436" y="1002"/>
                  </a:lnTo>
                  <a:lnTo>
                    <a:pt x="2442" y="1002"/>
                  </a:lnTo>
                  <a:lnTo>
                    <a:pt x="2448" y="1002"/>
                  </a:lnTo>
                  <a:lnTo>
                    <a:pt x="2454" y="996"/>
                  </a:lnTo>
                  <a:lnTo>
                    <a:pt x="2460" y="996"/>
                  </a:lnTo>
                  <a:lnTo>
                    <a:pt x="2466" y="996"/>
                  </a:lnTo>
                  <a:lnTo>
                    <a:pt x="2472" y="996"/>
                  </a:lnTo>
                  <a:lnTo>
                    <a:pt x="2478" y="996"/>
                  </a:lnTo>
                  <a:lnTo>
                    <a:pt x="2484" y="996"/>
                  </a:lnTo>
                  <a:lnTo>
                    <a:pt x="2484" y="990"/>
                  </a:lnTo>
                  <a:lnTo>
                    <a:pt x="2490" y="990"/>
                  </a:lnTo>
                  <a:lnTo>
                    <a:pt x="2496" y="990"/>
                  </a:lnTo>
                  <a:lnTo>
                    <a:pt x="2502" y="990"/>
                  </a:lnTo>
                  <a:lnTo>
                    <a:pt x="2502" y="984"/>
                  </a:lnTo>
                  <a:lnTo>
                    <a:pt x="2508" y="984"/>
                  </a:lnTo>
                  <a:lnTo>
                    <a:pt x="2514" y="984"/>
                  </a:lnTo>
                  <a:lnTo>
                    <a:pt x="2520" y="984"/>
                  </a:lnTo>
                  <a:lnTo>
                    <a:pt x="2520" y="978"/>
                  </a:lnTo>
                  <a:lnTo>
                    <a:pt x="2526" y="978"/>
                  </a:lnTo>
                  <a:lnTo>
                    <a:pt x="2532" y="978"/>
                  </a:lnTo>
                  <a:lnTo>
                    <a:pt x="2538" y="972"/>
                  </a:lnTo>
                  <a:lnTo>
                    <a:pt x="2544" y="972"/>
                  </a:lnTo>
                  <a:lnTo>
                    <a:pt x="2550" y="972"/>
                  </a:lnTo>
                  <a:lnTo>
                    <a:pt x="2550" y="966"/>
                  </a:lnTo>
                  <a:lnTo>
                    <a:pt x="2556" y="966"/>
                  </a:lnTo>
                  <a:lnTo>
                    <a:pt x="2562" y="960"/>
                  </a:lnTo>
                  <a:lnTo>
                    <a:pt x="2568" y="960"/>
                  </a:lnTo>
                  <a:lnTo>
                    <a:pt x="2574" y="954"/>
                  </a:lnTo>
                  <a:lnTo>
                    <a:pt x="2580" y="954"/>
                  </a:lnTo>
                  <a:lnTo>
                    <a:pt x="2580" y="948"/>
                  </a:lnTo>
                  <a:lnTo>
                    <a:pt x="2586" y="948"/>
                  </a:lnTo>
                  <a:lnTo>
                    <a:pt x="2592" y="948"/>
                  </a:lnTo>
                  <a:lnTo>
                    <a:pt x="2592" y="942"/>
                  </a:lnTo>
                  <a:lnTo>
                    <a:pt x="2598" y="942"/>
                  </a:lnTo>
                  <a:lnTo>
                    <a:pt x="2598" y="936"/>
                  </a:lnTo>
                  <a:lnTo>
                    <a:pt x="2604" y="936"/>
                  </a:lnTo>
                  <a:lnTo>
                    <a:pt x="2610" y="936"/>
                  </a:lnTo>
                  <a:lnTo>
                    <a:pt x="2610" y="930"/>
                  </a:lnTo>
                  <a:lnTo>
                    <a:pt x="2616" y="930"/>
                  </a:lnTo>
                  <a:lnTo>
                    <a:pt x="2616" y="924"/>
                  </a:lnTo>
                  <a:lnTo>
                    <a:pt x="2622" y="924"/>
                  </a:lnTo>
                  <a:lnTo>
                    <a:pt x="2628" y="924"/>
                  </a:lnTo>
                  <a:lnTo>
                    <a:pt x="2634" y="924"/>
                  </a:lnTo>
                  <a:lnTo>
                    <a:pt x="2640" y="924"/>
                  </a:lnTo>
                  <a:lnTo>
                    <a:pt x="2646" y="924"/>
                  </a:lnTo>
                  <a:lnTo>
                    <a:pt x="2646" y="930"/>
                  </a:lnTo>
                  <a:lnTo>
                    <a:pt x="2652" y="930"/>
                  </a:lnTo>
                  <a:lnTo>
                    <a:pt x="2652" y="936"/>
                  </a:lnTo>
                  <a:lnTo>
                    <a:pt x="2658" y="936"/>
                  </a:lnTo>
                  <a:lnTo>
                    <a:pt x="2664" y="936"/>
                  </a:lnTo>
                  <a:lnTo>
                    <a:pt x="2664" y="942"/>
                  </a:lnTo>
                  <a:lnTo>
                    <a:pt x="2670" y="942"/>
                  </a:lnTo>
                  <a:lnTo>
                    <a:pt x="2670" y="948"/>
                  </a:lnTo>
                  <a:lnTo>
                    <a:pt x="2676" y="948"/>
                  </a:lnTo>
                  <a:lnTo>
                    <a:pt x="2682" y="948"/>
                  </a:lnTo>
                  <a:lnTo>
                    <a:pt x="2682" y="954"/>
                  </a:lnTo>
                  <a:lnTo>
                    <a:pt x="2688" y="954"/>
                  </a:lnTo>
                  <a:lnTo>
                    <a:pt x="2694" y="960"/>
                  </a:lnTo>
                  <a:lnTo>
                    <a:pt x="2700" y="960"/>
                  </a:lnTo>
                  <a:lnTo>
                    <a:pt x="2706" y="966"/>
                  </a:lnTo>
                  <a:lnTo>
                    <a:pt x="2712" y="966"/>
                  </a:lnTo>
                  <a:lnTo>
                    <a:pt x="2712" y="972"/>
                  </a:lnTo>
                  <a:lnTo>
                    <a:pt x="2718" y="972"/>
                  </a:lnTo>
                  <a:lnTo>
                    <a:pt x="2724" y="972"/>
                  </a:lnTo>
                  <a:lnTo>
                    <a:pt x="2730" y="978"/>
                  </a:lnTo>
                  <a:lnTo>
                    <a:pt x="2736" y="978"/>
                  </a:lnTo>
                  <a:lnTo>
                    <a:pt x="2742" y="978"/>
                  </a:lnTo>
                  <a:lnTo>
                    <a:pt x="2742" y="984"/>
                  </a:lnTo>
                  <a:lnTo>
                    <a:pt x="2748" y="984"/>
                  </a:lnTo>
                  <a:lnTo>
                    <a:pt x="2754" y="984"/>
                  </a:lnTo>
                  <a:lnTo>
                    <a:pt x="2760" y="984"/>
                  </a:lnTo>
                  <a:lnTo>
                    <a:pt x="2760" y="990"/>
                  </a:lnTo>
                  <a:lnTo>
                    <a:pt x="2766" y="990"/>
                  </a:lnTo>
                  <a:lnTo>
                    <a:pt x="2772" y="990"/>
                  </a:lnTo>
                  <a:lnTo>
                    <a:pt x="2778" y="990"/>
                  </a:lnTo>
                  <a:lnTo>
                    <a:pt x="2778" y="996"/>
                  </a:lnTo>
                  <a:lnTo>
                    <a:pt x="2784" y="996"/>
                  </a:lnTo>
                  <a:lnTo>
                    <a:pt x="2790" y="996"/>
                  </a:lnTo>
                  <a:lnTo>
                    <a:pt x="2796" y="996"/>
                  </a:lnTo>
                  <a:lnTo>
                    <a:pt x="2802" y="996"/>
                  </a:lnTo>
                  <a:lnTo>
                    <a:pt x="2808" y="996"/>
                  </a:lnTo>
                  <a:lnTo>
                    <a:pt x="2814" y="1002"/>
                  </a:lnTo>
                  <a:lnTo>
                    <a:pt x="2820" y="1002"/>
                  </a:lnTo>
                  <a:lnTo>
                    <a:pt x="2826" y="1002"/>
                  </a:lnTo>
                  <a:lnTo>
                    <a:pt x="2832" y="1002"/>
                  </a:lnTo>
                  <a:lnTo>
                    <a:pt x="2838" y="1002"/>
                  </a:lnTo>
                  <a:lnTo>
                    <a:pt x="2844" y="1002"/>
                  </a:lnTo>
                  <a:lnTo>
                    <a:pt x="2850" y="1002"/>
                  </a:lnTo>
                  <a:lnTo>
                    <a:pt x="2856" y="1002"/>
                  </a:lnTo>
                  <a:lnTo>
                    <a:pt x="2862" y="1002"/>
                  </a:lnTo>
                  <a:lnTo>
                    <a:pt x="2868" y="1002"/>
                  </a:lnTo>
                  <a:lnTo>
                    <a:pt x="2874" y="1002"/>
                  </a:lnTo>
                  <a:lnTo>
                    <a:pt x="2880" y="1002"/>
                  </a:lnTo>
                  <a:lnTo>
                    <a:pt x="2886" y="1002"/>
                  </a:lnTo>
                  <a:lnTo>
                    <a:pt x="2886" y="996"/>
                  </a:lnTo>
                  <a:lnTo>
                    <a:pt x="2892" y="996"/>
                  </a:lnTo>
                  <a:lnTo>
                    <a:pt x="2898" y="996"/>
                  </a:lnTo>
                  <a:lnTo>
                    <a:pt x="2904" y="996"/>
                  </a:lnTo>
                  <a:lnTo>
                    <a:pt x="2910" y="996"/>
                  </a:lnTo>
                  <a:lnTo>
                    <a:pt x="2916" y="996"/>
                  </a:lnTo>
                  <a:lnTo>
                    <a:pt x="2916" y="990"/>
                  </a:lnTo>
                  <a:lnTo>
                    <a:pt x="2922" y="990"/>
                  </a:lnTo>
                  <a:lnTo>
                    <a:pt x="2928" y="990"/>
                  </a:lnTo>
                  <a:lnTo>
                    <a:pt x="2934" y="990"/>
                  </a:lnTo>
                  <a:lnTo>
                    <a:pt x="2934" y="984"/>
                  </a:lnTo>
                  <a:lnTo>
                    <a:pt x="2940" y="984"/>
                  </a:lnTo>
                  <a:lnTo>
                    <a:pt x="2946" y="984"/>
                  </a:lnTo>
                  <a:lnTo>
                    <a:pt x="2952" y="984"/>
                  </a:lnTo>
                  <a:lnTo>
                    <a:pt x="2952" y="978"/>
                  </a:lnTo>
                  <a:lnTo>
                    <a:pt x="2958" y="978"/>
                  </a:lnTo>
                  <a:lnTo>
                    <a:pt x="2964" y="978"/>
                  </a:lnTo>
                  <a:lnTo>
                    <a:pt x="2970" y="978"/>
                  </a:lnTo>
                  <a:lnTo>
                    <a:pt x="2970" y="972"/>
                  </a:lnTo>
                  <a:lnTo>
                    <a:pt x="2976" y="972"/>
                  </a:lnTo>
                  <a:lnTo>
                    <a:pt x="2982" y="972"/>
                  </a:lnTo>
                  <a:lnTo>
                    <a:pt x="2982" y="966"/>
                  </a:lnTo>
                  <a:lnTo>
                    <a:pt x="2988" y="966"/>
                  </a:lnTo>
                  <a:lnTo>
                    <a:pt x="2994" y="966"/>
                  </a:lnTo>
                  <a:lnTo>
                    <a:pt x="2994" y="960"/>
                  </a:lnTo>
                  <a:lnTo>
                    <a:pt x="3000" y="960"/>
                  </a:lnTo>
                  <a:lnTo>
                    <a:pt x="3006" y="960"/>
                  </a:lnTo>
                  <a:lnTo>
                    <a:pt x="3006" y="954"/>
                  </a:lnTo>
                  <a:lnTo>
                    <a:pt x="3012" y="954"/>
                  </a:lnTo>
                  <a:lnTo>
                    <a:pt x="3012" y="948"/>
                  </a:lnTo>
                  <a:lnTo>
                    <a:pt x="3018" y="948"/>
                  </a:lnTo>
                  <a:lnTo>
                    <a:pt x="3024" y="948"/>
                  </a:lnTo>
                  <a:lnTo>
                    <a:pt x="3024" y="942"/>
                  </a:lnTo>
                  <a:lnTo>
                    <a:pt x="3030" y="942"/>
                  </a:lnTo>
                  <a:lnTo>
                    <a:pt x="3030" y="936"/>
                  </a:lnTo>
                  <a:lnTo>
                    <a:pt x="3036" y="936"/>
                  </a:lnTo>
                  <a:lnTo>
                    <a:pt x="3042" y="936"/>
                  </a:lnTo>
                  <a:lnTo>
                    <a:pt x="3042" y="930"/>
                  </a:lnTo>
                  <a:lnTo>
                    <a:pt x="3048" y="930"/>
                  </a:lnTo>
                  <a:lnTo>
                    <a:pt x="3048" y="924"/>
                  </a:lnTo>
                  <a:lnTo>
                    <a:pt x="3054" y="924"/>
                  </a:lnTo>
                  <a:lnTo>
                    <a:pt x="3060" y="918"/>
                  </a:lnTo>
                  <a:lnTo>
                    <a:pt x="3066" y="918"/>
                  </a:lnTo>
                  <a:lnTo>
                    <a:pt x="3066" y="912"/>
                  </a:lnTo>
                  <a:lnTo>
                    <a:pt x="3072" y="912"/>
                  </a:lnTo>
                  <a:lnTo>
                    <a:pt x="3072" y="906"/>
                  </a:lnTo>
                  <a:lnTo>
                    <a:pt x="3078" y="906"/>
                  </a:lnTo>
                  <a:lnTo>
                    <a:pt x="3078" y="900"/>
                  </a:lnTo>
                  <a:lnTo>
                    <a:pt x="3084" y="900"/>
                  </a:lnTo>
                  <a:lnTo>
                    <a:pt x="3084" y="894"/>
                  </a:lnTo>
                  <a:lnTo>
                    <a:pt x="3090" y="894"/>
                  </a:lnTo>
                  <a:lnTo>
                    <a:pt x="3096" y="894"/>
                  </a:lnTo>
                  <a:lnTo>
                    <a:pt x="3096" y="888"/>
                  </a:lnTo>
                  <a:lnTo>
                    <a:pt x="3102" y="888"/>
                  </a:lnTo>
                  <a:lnTo>
                    <a:pt x="3102" y="882"/>
                  </a:lnTo>
                  <a:lnTo>
                    <a:pt x="3108" y="882"/>
                  </a:lnTo>
                  <a:lnTo>
                    <a:pt x="3108" y="876"/>
                  </a:lnTo>
                  <a:lnTo>
                    <a:pt x="3114" y="876"/>
                  </a:lnTo>
                  <a:lnTo>
                    <a:pt x="3114" y="870"/>
                  </a:lnTo>
                  <a:lnTo>
                    <a:pt x="3120" y="870"/>
                  </a:lnTo>
                  <a:lnTo>
                    <a:pt x="3126" y="870"/>
                  </a:lnTo>
                  <a:lnTo>
                    <a:pt x="3132" y="870"/>
                  </a:lnTo>
                  <a:lnTo>
                    <a:pt x="3138" y="870"/>
                  </a:lnTo>
                  <a:lnTo>
                    <a:pt x="3144" y="870"/>
                  </a:lnTo>
                  <a:lnTo>
                    <a:pt x="3150" y="870"/>
                  </a:lnTo>
                  <a:lnTo>
                    <a:pt x="3156" y="864"/>
                  </a:lnTo>
                  <a:lnTo>
                    <a:pt x="3162" y="864"/>
                  </a:lnTo>
                  <a:lnTo>
                    <a:pt x="3168" y="864"/>
                  </a:lnTo>
                  <a:lnTo>
                    <a:pt x="3174" y="864"/>
                  </a:lnTo>
                  <a:lnTo>
                    <a:pt x="3180" y="864"/>
                  </a:lnTo>
                  <a:lnTo>
                    <a:pt x="3186" y="864"/>
                  </a:lnTo>
                  <a:lnTo>
                    <a:pt x="3192" y="864"/>
                  </a:lnTo>
                  <a:lnTo>
                    <a:pt x="3198" y="864"/>
                  </a:lnTo>
                  <a:lnTo>
                    <a:pt x="3204" y="864"/>
                  </a:lnTo>
                  <a:lnTo>
                    <a:pt x="3210" y="864"/>
                  </a:lnTo>
                  <a:lnTo>
                    <a:pt x="3216" y="864"/>
                  </a:lnTo>
                  <a:lnTo>
                    <a:pt x="3222" y="864"/>
                  </a:lnTo>
                  <a:lnTo>
                    <a:pt x="3228" y="864"/>
                  </a:lnTo>
                  <a:lnTo>
                    <a:pt x="3228" y="858"/>
                  </a:lnTo>
                  <a:lnTo>
                    <a:pt x="3234" y="858"/>
                  </a:lnTo>
                  <a:lnTo>
                    <a:pt x="3240" y="858"/>
                  </a:lnTo>
                  <a:lnTo>
                    <a:pt x="3240" y="852"/>
                  </a:lnTo>
                  <a:lnTo>
                    <a:pt x="3246" y="852"/>
                  </a:lnTo>
                  <a:lnTo>
                    <a:pt x="3246" y="846"/>
                  </a:lnTo>
                  <a:lnTo>
                    <a:pt x="3252" y="840"/>
                  </a:lnTo>
                  <a:lnTo>
                    <a:pt x="3252" y="834"/>
                  </a:lnTo>
                  <a:lnTo>
                    <a:pt x="3258" y="828"/>
                  </a:lnTo>
                  <a:lnTo>
                    <a:pt x="3258" y="822"/>
                  </a:lnTo>
                  <a:lnTo>
                    <a:pt x="3258" y="816"/>
                  </a:lnTo>
                  <a:lnTo>
                    <a:pt x="3264" y="816"/>
                  </a:lnTo>
                  <a:lnTo>
                    <a:pt x="3264" y="810"/>
                  </a:lnTo>
                  <a:lnTo>
                    <a:pt x="3264" y="804"/>
                  </a:lnTo>
                  <a:lnTo>
                    <a:pt x="3270" y="798"/>
                  </a:lnTo>
                  <a:lnTo>
                    <a:pt x="3270" y="792"/>
                  </a:lnTo>
                  <a:lnTo>
                    <a:pt x="3270" y="786"/>
                  </a:lnTo>
                  <a:lnTo>
                    <a:pt x="3276" y="780"/>
                  </a:lnTo>
                  <a:lnTo>
                    <a:pt x="3276" y="774"/>
                  </a:lnTo>
                  <a:lnTo>
                    <a:pt x="3276" y="768"/>
                  </a:lnTo>
                  <a:lnTo>
                    <a:pt x="3276" y="762"/>
                  </a:lnTo>
                  <a:lnTo>
                    <a:pt x="3282" y="762"/>
                  </a:lnTo>
                  <a:lnTo>
                    <a:pt x="3282" y="756"/>
                  </a:lnTo>
                  <a:lnTo>
                    <a:pt x="3282" y="750"/>
                  </a:lnTo>
                  <a:lnTo>
                    <a:pt x="3282" y="744"/>
                  </a:lnTo>
                  <a:lnTo>
                    <a:pt x="3288" y="738"/>
                  </a:lnTo>
                  <a:lnTo>
                    <a:pt x="3288" y="732"/>
                  </a:lnTo>
                  <a:lnTo>
                    <a:pt x="3288" y="726"/>
                  </a:lnTo>
                  <a:lnTo>
                    <a:pt x="3288" y="720"/>
                  </a:lnTo>
                  <a:lnTo>
                    <a:pt x="3294" y="720"/>
                  </a:lnTo>
                  <a:lnTo>
                    <a:pt x="3294" y="714"/>
                  </a:lnTo>
                  <a:lnTo>
                    <a:pt x="3294" y="708"/>
                  </a:lnTo>
                  <a:lnTo>
                    <a:pt x="3294" y="702"/>
                  </a:lnTo>
                  <a:lnTo>
                    <a:pt x="3294" y="696"/>
                  </a:lnTo>
                  <a:lnTo>
                    <a:pt x="3300" y="696"/>
                  </a:lnTo>
                  <a:lnTo>
                    <a:pt x="3300" y="690"/>
                  </a:lnTo>
                  <a:lnTo>
                    <a:pt x="3300" y="684"/>
                  </a:lnTo>
                  <a:lnTo>
                    <a:pt x="3300" y="678"/>
                  </a:lnTo>
                  <a:lnTo>
                    <a:pt x="3300" y="672"/>
                  </a:lnTo>
                  <a:lnTo>
                    <a:pt x="3306" y="672"/>
                  </a:lnTo>
                  <a:lnTo>
                    <a:pt x="3306" y="666"/>
                  </a:lnTo>
                  <a:lnTo>
                    <a:pt x="3306" y="660"/>
                  </a:lnTo>
                  <a:lnTo>
                    <a:pt x="3306" y="654"/>
                  </a:lnTo>
                  <a:lnTo>
                    <a:pt x="3306" y="648"/>
                  </a:lnTo>
                  <a:lnTo>
                    <a:pt x="3312" y="642"/>
                  </a:lnTo>
                  <a:lnTo>
                    <a:pt x="3312" y="636"/>
                  </a:lnTo>
                  <a:lnTo>
                    <a:pt x="3312" y="630"/>
                  </a:lnTo>
                  <a:lnTo>
                    <a:pt x="3312" y="624"/>
                  </a:lnTo>
                  <a:lnTo>
                    <a:pt x="3318" y="624"/>
                  </a:lnTo>
                  <a:lnTo>
                    <a:pt x="3318" y="618"/>
                  </a:lnTo>
                  <a:lnTo>
                    <a:pt x="3318" y="612"/>
                  </a:lnTo>
                  <a:lnTo>
                    <a:pt x="3318" y="606"/>
                  </a:lnTo>
                  <a:lnTo>
                    <a:pt x="3318" y="600"/>
                  </a:lnTo>
                  <a:lnTo>
                    <a:pt x="3324" y="594"/>
                  </a:lnTo>
                  <a:lnTo>
                    <a:pt x="3324" y="588"/>
                  </a:lnTo>
                  <a:lnTo>
                    <a:pt x="3324" y="582"/>
                  </a:lnTo>
                  <a:lnTo>
                    <a:pt x="3324" y="576"/>
                  </a:lnTo>
                  <a:lnTo>
                    <a:pt x="3324" y="570"/>
                  </a:lnTo>
                  <a:lnTo>
                    <a:pt x="3330" y="570"/>
                  </a:lnTo>
                  <a:lnTo>
                    <a:pt x="3330" y="564"/>
                  </a:lnTo>
                  <a:lnTo>
                    <a:pt x="3330" y="558"/>
                  </a:lnTo>
                  <a:lnTo>
                    <a:pt x="3330" y="552"/>
                  </a:lnTo>
                  <a:lnTo>
                    <a:pt x="3330" y="546"/>
                  </a:lnTo>
                  <a:lnTo>
                    <a:pt x="3336" y="546"/>
                  </a:lnTo>
                  <a:lnTo>
                    <a:pt x="3336" y="540"/>
                  </a:lnTo>
                  <a:lnTo>
                    <a:pt x="3336" y="534"/>
                  </a:lnTo>
                  <a:lnTo>
                    <a:pt x="3336" y="528"/>
                  </a:lnTo>
                  <a:lnTo>
                    <a:pt x="3336" y="522"/>
                  </a:lnTo>
                  <a:lnTo>
                    <a:pt x="3336" y="516"/>
                  </a:lnTo>
                  <a:lnTo>
                    <a:pt x="3342" y="516"/>
                  </a:lnTo>
                  <a:lnTo>
                    <a:pt x="3342" y="510"/>
                  </a:lnTo>
                  <a:lnTo>
                    <a:pt x="3342" y="504"/>
                  </a:lnTo>
                  <a:lnTo>
                    <a:pt x="3342" y="498"/>
                  </a:lnTo>
                  <a:lnTo>
                    <a:pt x="3342" y="492"/>
                  </a:lnTo>
                  <a:lnTo>
                    <a:pt x="3342" y="486"/>
                  </a:lnTo>
                  <a:lnTo>
                    <a:pt x="3348" y="486"/>
                  </a:lnTo>
                  <a:lnTo>
                    <a:pt x="3348" y="480"/>
                  </a:lnTo>
                  <a:lnTo>
                    <a:pt x="3348" y="474"/>
                  </a:lnTo>
                  <a:lnTo>
                    <a:pt x="3348" y="468"/>
                  </a:lnTo>
                  <a:lnTo>
                    <a:pt x="3348" y="462"/>
                  </a:lnTo>
                  <a:lnTo>
                    <a:pt x="3348" y="456"/>
                  </a:lnTo>
                  <a:lnTo>
                    <a:pt x="3354" y="450"/>
                  </a:lnTo>
                  <a:lnTo>
                    <a:pt x="3354" y="444"/>
                  </a:lnTo>
                  <a:lnTo>
                    <a:pt x="3354" y="438"/>
                  </a:lnTo>
                  <a:lnTo>
                    <a:pt x="3354" y="432"/>
                  </a:lnTo>
                  <a:lnTo>
                    <a:pt x="3360" y="426"/>
                  </a:lnTo>
                  <a:lnTo>
                    <a:pt x="3360" y="420"/>
                  </a:lnTo>
                  <a:lnTo>
                    <a:pt x="3360" y="414"/>
                  </a:lnTo>
                  <a:lnTo>
                    <a:pt x="3360" y="408"/>
                  </a:lnTo>
                  <a:lnTo>
                    <a:pt x="3360" y="402"/>
                  </a:lnTo>
                  <a:lnTo>
                    <a:pt x="3360" y="396"/>
                  </a:lnTo>
                  <a:lnTo>
                    <a:pt x="3366" y="390"/>
                  </a:lnTo>
                  <a:lnTo>
                    <a:pt x="3366" y="384"/>
                  </a:lnTo>
                  <a:lnTo>
                    <a:pt x="3366" y="378"/>
                  </a:lnTo>
                  <a:lnTo>
                    <a:pt x="3366" y="372"/>
                  </a:lnTo>
                  <a:lnTo>
                    <a:pt x="3366" y="366"/>
                  </a:lnTo>
                  <a:lnTo>
                    <a:pt x="3372" y="366"/>
                  </a:lnTo>
                  <a:lnTo>
                    <a:pt x="3372" y="360"/>
                  </a:lnTo>
                  <a:lnTo>
                    <a:pt x="3372" y="354"/>
                  </a:lnTo>
                  <a:lnTo>
                    <a:pt x="3372" y="348"/>
                  </a:lnTo>
                  <a:lnTo>
                    <a:pt x="3378" y="342"/>
                  </a:lnTo>
                  <a:lnTo>
                    <a:pt x="3378" y="336"/>
                  </a:lnTo>
                  <a:lnTo>
                    <a:pt x="3378" y="330"/>
                  </a:lnTo>
                  <a:lnTo>
                    <a:pt x="3384" y="330"/>
                  </a:lnTo>
                  <a:lnTo>
                    <a:pt x="3384" y="324"/>
                  </a:lnTo>
                  <a:lnTo>
                    <a:pt x="3390" y="324"/>
                  </a:lnTo>
                  <a:lnTo>
                    <a:pt x="3390" y="318"/>
                  </a:lnTo>
                  <a:lnTo>
                    <a:pt x="3396" y="318"/>
                  </a:lnTo>
                  <a:lnTo>
                    <a:pt x="3402" y="318"/>
                  </a:lnTo>
                  <a:lnTo>
                    <a:pt x="3408" y="318"/>
                  </a:lnTo>
                  <a:lnTo>
                    <a:pt x="3414" y="318"/>
                  </a:lnTo>
                  <a:lnTo>
                    <a:pt x="3420" y="318"/>
                  </a:lnTo>
                  <a:lnTo>
                    <a:pt x="3426" y="318"/>
                  </a:lnTo>
                  <a:lnTo>
                    <a:pt x="3432" y="318"/>
                  </a:lnTo>
                  <a:lnTo>
                    <a:pt x="3438" y="318"/>
                  </a:lnTo>
                  <a:lnTo>
                    <a:pt x="3444" y="318"/>
                  </a:lnTo>
                  <a:lnTo>
                    <a:pt x="3450" y="318"/>
                  </a:lnTo>
                  <a:lnTo>
                    <a:pt x="3456" y="318"/>
                  </a:lnTo>
                  <a:lnTo>
                    <a:pt x="3462" y="318"/>
                  </a:lnTo>
                  <a:lnTo>
                    <a:pt x="3468" y="318"/>
                  </a:lnTo>
                  <a:lnTo>
                    <a:pt x="3474" y="318"/>
                  </a:lnTo>
                  <a:lnTo>
                    <a:pt x="3480" y="318"/>
                  </a:lnTo>
                  <a:lnTo>
                    <a:pt x="3486" y="318"/>
                  </a:lnTo>
                  <a:lnTo>
                    <a:pt x="3492" y="318"/>
                  </a:lnTo>
                  <a:lnTo>
                    <a:pt x="3498" y="318"/>
                  </a:lnTo>
                  <a:lnTo>
                    <a:pt x="3504" y="318"/>
                  </a:lnTo>
                  <a:lnTo>
                    <a:pt x="3510" y="318"/>
                  </a:lnTo>
                  <a:lnTo>
                    <a:pt x="3516" y="318"/>
                  </a:lnTo>
                  <a:lnTo>
                    <a:pt x="3522" y="318"/>
                  </a:lnTo>
                  <a:lnTo>
                    <a:pt x="3528" y="318"/>
                  </a:lnTo>
                  <a:lnTo>
                    <a:pt x="3534" y="318"/>
                  </a:lnTo>
                  <a:lnTo>
                    <a:pt x="3540" y="318"/>
                  </a:lnTo>
                  <a:lnTo>
                    <a:pt x="3546" y="318"/>
                  </a:lnTo>
                  <a:lnTo>
                    <a:pt x="3552" y="318"/>
                  </a:lnTo>
                  <a:lnTo>
                    <a:pt x="3558" y="318"/>
                  </a:lnTo>
                  <a:lnTo>
                    <a:pt x="3558" y="312"/>
                  </a:lnTo>
                  <a:lnTo>
                    <a:pt x="3564" y="312"/>
                  </a:lnTo>
                  <a:lnTo>
                    <a:pt x="3570" y="312"/>
                  </a:lnTo>
                  <a:lnTo>
                    <a:pt x="3576" y="312"/>
                  </a:lnTo>
                  <a:lnTo>
                    <a:pt x="3582" y="312"/>
                  </a:lnTo>
                  <a:lnTo>
                    <a:pt x="3588" y="312"/>
                  </a:lnTo>
                  <a:lnTo>
                    <a:pt x="3594" y="312"/>
                  </a:lnTo>
                  <a:lnTo>
                    <a:pt x="3594" y="306"/>
                  </a:lnTo>
                  <a:lnTo>
                    <a:pt x="3600" y="306"/>
                  </a:lnTo>
                  <a:lnTo>
                    <a:pt x="3606" y="306"/>
                  </a:lnTo>
                  <a:lnTo>
                    <a:pt x="3612" y="306"/>
                  </a:lnTo>
                  <a:lnTo>
                    <a:pt x="3612" y="300"/>
                  </a:lnTo>
                  <a:lnTo>
                    <a:pt x="3618" y="300"/>
                  </a:lnTo>
                  <a:lnTo>
                    <a:pt x="3624" y="300"/>
                  </a:lnTo>
                  <a:lnTo>
                    <a:pt x="3630" y="300"/>
                  </a:lnTo>
                  <a:lnTo>
                    <a:pt x="3630" y="294"/>
                  </a:lnTo>
                  <a:lnTo>
                    <a:pt x="3636" y="294"/>
                  </a:lnTo>
                  <a:lnTo>
                    <a:pt x="3642" y="294"/>
                  </a:lnTo>
                  <a:lnTo>
                    <a:pt x="3648" y="288"/>
                  </a:lnTo>
                  <a:lnTo>
                    <a:pt x="3654" y="288"/>
                  </a:lnTo>
                  <a:lnTo>
                    <a:pt x="3660" y="288"/>
                  </a:lnTo>
                  <a:lnTo>
                    <a:pt x="3660" y="282"/>
                  </a:lnTo>
                  <a:lnTo>
                    <a:pt x="3666" y="282"/>
                  </a:lnTo>
                  <a:lnTo>
                    <a:pt x="3672" y="282"/>
                  </a:lnTo>
                  <a:lnTo>
                    <a:pt x="3678" y="282"/>
                  </a:lnTo>
                  <a:lnTo>
                    <a:pt x="3678" y="276"/>
                  </a:lnTo>
                  <a:lnTo>
                    <a:pt x="3684" y="276"/>
                  </a:lnTo>
                  <a:lnTo>
                    <a:pt x="3690" y="276"/>
                  </a:lnTo>
                  <a:lnTo>
                    <a:pt x="3690" y="270"/>
                  </a:lnTo>
                  <a:lnTo>
                    <a:pt x="3696" y="270"/>
                  </a:lnTo>
                  <a:lnTo>
                    <a:pt x="3702" y="270"/>
                  </a:lnTo>
                  <a:lnTo>
                    <a:pt x="3708" y="270"/>
                  </a:lnTo>
                  <a:lnTo>
                    <a:pt x="3708" y="264"/>
                  </a:lnTo>
                  <a:lnTo>
                    <a:pt x="3714" y="264"/>
                  </a:lnTo>
                  <a:lnTo>
                    <a:pt x="3720" y="264"/>
                  </a:lnTo>
                  <a:lnTo>
                    <a:pt x="3720" y="258"/>
                  </a:lnTo>
                  <a:lnTo>
                    <a:pt x="3726" y="258"/>
                  </a:lnTo>
                  <a:lnTo>
                    <a:pt x="3726" y="252"/>
                  </a:lnTo>
                  <a:lnTo>
                    <a:pt x="3732" y="252"/>
                  </a:lnTo>
                  <a:lnTo>
                    <a:pt x="3738" y="246"/>
                  </a:lnTo>
                  <a:lnTo>
                    <a:pt x="3744" y="246"/>
                  </a:lnTo>
                  <a:lnTo>
                    <a:pt x="3744" y="240"/>
                  </a:lnTo>
                  <a:lnTo>
                    <a:pt x="3750" y="240"/>
                  </a:lnTo>
                  <a:lnTo>
                    <a:pt x="3750" y="234"/>
                  </a:lnTo>
                  <a:lnTo>
                    <a:pt x="3756" y="234"/>
                  </a:lnTo>
                  <a:lnTo>
                    <a:pt x="3762" y="234"/>
                  </a:lnTo>
                  <a:lnTo>
                    <a:pt x="3768" y="234"/>
                  </a:lnTo>
                  <a:lnTo>
                    <a:pt x="3768" y="240"/>
                  </a:lnTo>
                  <a:lnTo>
                    <a:pt x="3774" y="246"/>
                  </a:lnTo>
                  <a:lnTo>
                    <a:pt x="3774" y="252"/>
                  </a:lnTo>
                  <a:lnTo>
                    <a:pt x="3774" y="258"/>
                  </a:lnTo>
                  <a:lnTo>
                    <a:pt x="3774" y="264"/>
                  </a:lnTo>
                  <a:lnTo>
                    <a:pt x="3780" y="264"/>
                  </a:lnTo>
                  <a:lnTo>
                    <a:pt x="3780" y="270"/>
                  </a:lnTo>
                  <a:lnTo>
                    <a:pt x="3780" y="276"/>
                  </a:lnTo>
                  <a:lnTo>
                    <a:pt x="3780" y="282"/>
                  </a:lnTo>
                  <a:lnTo>
                    <a:pt x="3780" y="288"/>
                  </a:lnTo>
                  <a:lnTo>
                    <a:pt x="3786" y="294"/>
                  </a:lnTo>
                  <a:lnTo>
                    <a:pt x="3786" y="300"/>
                  </a:lnTo>
                  <a:lnTo>
                    <a:pt x="3786" y="306"/>
                  </a:lnTo>
                  <a:lnTo>
                    <a:pt x="3786" y="312"/>
                  </a:lnTo>
                  <a:lnTo>
                    <a:pt x="3786" y="318"/>
                  </a:lnTo>
                  <a:lnTo>
                    <a:pt x="3792" y="318"/>
                  </a:lnTo>
                  <a:lnTo>
                    <a:pt x="3792" y="324"/>
                  </a:lnTo>
                  <a:lnTo>
                    <a:pt x="3792" y="330"/>
                  </a:lnTo>
                  <a:lnTo>
                    <a:pt x="3792" y="336"/>
                  </a:lnTo>
                  <a:lnTo>
                    <a:pt x="3792" y="342"/>
                  </a:lnTo>
                  <a:lnTo>
                    <a:pt x="3792" y="348"/>
                  </a:lnTo>
                  <a:lnTo>
                    <a:pt x="3798" y="354"/>
                  </a:lnTo>
                  <a:lnTo>
                    <a:pt x="3798" y="360"/>
                  </a:lnTo>
                  <a:lnTo>
                    <a:pt x="3798" y="366"/>
                  </a:lnTo>
                  <a:lnTo>
                    <a:pt x="3798" y="372"/>
                  </a:lnTo>
                  <a:lnTo>
                    <a:pt x="3798" y="378"/>
                  </a:lnTo>
                  <a:lnTo>
                    <a:pt x="3798" y="384"/>
                  </a:lnTo>
                  <a:lnTo>
                    <a:pt x="3804" y="390"/>
                  </a:lnTo>
                  <a:lnTo>
                    <a:pt x="3804" y="396"/>
                  </a:lnTo>
                  <a:lnTo>
                    <a:pt x="3804" y="402"/>
                  </a:lnTo>
                  <a:lnTo>
                    <a:pt x="3804" y="408"/>
                  </a:lnTo>
                  <a:lnTo>
                    <a:pt x="3804" y="414"/>
                  </a:lnTo>
                  <a:lnTo>
                    <a:pt x="3810" y="420"/>
                  </a:lnTo>
                  <a:lnTo>
                    <a:pt x="3810" y="426"/>
                  </a:lnTo>
                  <a:lnTo>
                    <a:pt x="3810" y="432"/>
                  </a:lnTo>
                  <a:lnTo>
                    <a:pt x="3810" y="438"/>
                  </a:lnTo>
                  <a:lnTo>
                    <a:pt x="3810" y="444"/>
                  </a:lnTo>
                  <a:lnTo>
                    <a:pt x="3816" y="444"/>
                  </a:lnTo>
                  <a:lnTo>
                    <a:pt x="3816" y="450"/>
                  </a:lnTo>
                  <a:lnTo>
                    <a:pt x="3816" y="456"/>
                  </a:lnTo>
                  <a:lnTo>
                    <a:pt x="3816" y="462"/>
                  </a:lnTo>
                  <a:lnTo>
                    <a:pt x="3816" y="468"/>
                  </a:lnTo>
                  <a:lnTo>
                    <a:pt x="3816" y="474"/>
                  </a:lnTo>
                  <a:lnTo>
                    <a:pt x="3822" y="480"/>
                  </a:lnTo>
                  <a:lnTo>
                    <a:pt x="3822" y="486"/>
                  </a:lnTo>
                  <a:lnTo>
                    <a:pt x="3822" y="492"/>
                  </a:lnTo>
                  <a:lnTo>
                    <a:pt x="3822" y="498"/>
                  </a:lnTo>
                  <a:lnTo>
                    <a:pt x="3822" y="504"/>
                  </a:lnTo>
                  <a:lnTo>
                    <a:pt x="3828" y="510"/>
                  </a:lnTo>
                  <a:lnTo>
                    <a:pt x="3828" y="516"/>
                  </a:lnTo>
                  <a:lnTo>
                    <a:pt x="3828" y="522"/>
                  </a:lnTo>
                  <a:lnTo>
                    <a:pt x="3828" y="528"/>
                  </a:lnTo>
                  <a:lnTo>
                    <a:pt x="3834" y="534"/>
                  </a:lnTo>
                  <a:lnTo>
                    <a:pt x="3834" y="540"/>
                  </a:lnTo>
                  <a:lnTo>
                    <a:pt x="3834" y="546"/>
                  </a:lnTo>
                  <a:lnTo>
                    <a:pt x="3834" y="552"/>
                  </a:lnTo>
                  <a:lnTo>
                    <a:pt x="3834" y="558"/>
                  </a:lnTo>
                  <a:lnTo>
                    <a:pt x="3840" y="558"/>
                  </a:lnTo>
                  <a:lnTo>
                    <a:pt x="3840" y="564"/>
                  </a:lnTo>
                  <a:lnTo>
                    <a:pt x="3840" y="570"/>
                  </a:lnTo>
                  <a:lnTo>
                    <a:pt x="3840" y="576"/>
                  </a:lnTo>
                  <a:lnTo>
                    <a:pt x="3840" y="582"/>
                  </a:lnTo>
                  <a:lnTo>
                    <a:pt x="3846" y="588"/>
                  </a:lnTo>
                  <a:lnTo>
                    <a:pt x="3846" y="594"/>
                  </a:lnTo>
                  <a:lnTo>
                    <a:pt x="3846" y="600"/>
                  </a:lnTo>
                  <a:lnTo>
                    <a:pt x="3846" y="606"/>
                  </a:lnTo>
                  <a:lnTo>
                    <a:pt x="3852" y="612"/>
                  </a:lnTo>
                  <a:lnTo>
                    <a:pt x="3852" y="618"/>
                  </a:lnTo>
                  <a:lnTo>
                    <a:pt x="3852" y="624"/>
                  </a:lnTo>
                  <a:lnTo>
                    <a:pt x="3852" y="630"/>
                  </a:lnTo>
                  <a:lnTo>
                    <a:pt x="3858" y="636"/>
                  </a:lnTo>
                  <a:lnTo>
                    <a:pt x="3858" y="642"/>
                  </a:lnTo>
                  <a:lnTo>
                    <a:pt x="3858" y="648"/>
                  </a:lnTo>
                  <a:lnTo>
                    <a:pt x="3858" y="654"/>
                  </a:lnTo>
                  <a:lnTo>
                    <a:pt x="3858" y="660"/>
                  </a:lnTo>
                  <a:lnTo>
                    <a:pt x="3864" y="660"/>
                  </a:lnTo>
                  <a:lnTo>
                    <a:pt x="3864" y="666"/>
                  </a:lnTo>
                  <a:lnTo>
                    <a:pt x="3864" y="672"/>
                  </a:lnTo>
                  <a:lnTo>
                    <a:pt x="3864" y="678"/>
                  </a:lnTo>
                  <a:lnTo>
                    <a:pt x="3864" y="684"/>
                  </a:lnTo>
                  <a:lnTo>
                    <a:pt x="3870" y="684"/>
                  </a:lnTo>
                  <a:lnTo>
                    <a:pt x="3870" y="690"/>
                  </a:lnTo>
                  <a:lnTo>
                    <a:pt x="3870" y="696"/>
                  </a:lnTo>
                  <a:lnTo>
                    <a:pt x="3870" y="702"/>
                  </a:lnTo>
                  <a:lnTo>
                    <a:pt x="3876" y="708"/>
                  </a:lnTo>
                  <a:lnTo>
                    <a:pt x="3876" y="714"/>
                  </a:lnTo>
                  <a:lnTo>
                    <a:pt x="3876" y="720"/>
                  </a:lnTo>
                  <a:lnTo>
                    <a:pt x="3876" y="726"/>
                  </a:lnTo>
                  <a:lnTo>
                    <a:pt x="3882" y="726"/>
                  </a:lnTo>
                  <a:lnTo>
                    <a:pt x="3882" y="732"/>
                  </a:lnTo>
                  <a:lnTo>
                    <a:pt x="3882" y="738"/>
                  </a:lnTo>
                  <a:lnTo>
                    <a:pt x="3882" y="744"/>
                  </a:lnTo>
                  <a:lnTo>
                    <a:pt x="3882" y="750"/>
                  </a:lnTo>
                  <a:lnTo>
                    <a:pt x="3888" y="750"/>
                  </a:lnTo>
                  <a:lnTo>
                    <a:pt x="3888" y="756"/>
                  </a:lnTo>
                  <a:lnTo>
                    <a:pt x="3888" y="762"/>
                  </a:lnTo>
                  <a:lnTo>
                    <a:pt x="3888" y="768"/>
                  </a:lnTo>
                  <a:lnTo>
                    <a:pt x="3894" y="768"/>
                  </a:lnTo>
                  <a:lnTo>
                    <a:pt x="3894" y="774"/>
                  </a:lnTo>
                  <a:lnTo>
                    <a:pt x="3894" y="780"/>
                  </a:lnTo>
                  <a:lnTo>
                    <a:pt x="3894" y="786"/>
                  </a:lnTo>
                  <a:lnTo>
                    <a:pt x="3900" y="792"/>
                  </a:lnTo>
                  <a:lnTo>
                    <a:pt x="3900" y="798"/>
                  </a:lnTo>
                  <a:lnTo>
                    <a:pt x="3900" y="804"/>
                  </a:lnTo>
                  <a:lnTo>
                    <a:pt x="3906" y="810"/>
                  </a:lnTo>
                  <a:lnTo>
                    <a:pt x="3906" y="816"/>
                  </a:lnTo>
                  <a:lnTo>
                    <a:pt x="3906" y="822"/>
                  </a:lnTo>
                  <a:lnTo>
                    <a:pt x="3912" y="828"/>
                  </a:lnTo>
                  <a:lnTo>
                    <a:pt x="3912" y="834"/>
                  </a:lnTo>
                  <a:lnTo>
                    <a:pt x="3912" y="840"/>
                  </a:lnTo>
                  <a:lnTo>
                    <a:pt x="3918" y="846"/>
                  </a:lnTo>
                  <a:lnTo>
                    <a:pt x="3918" y="852"/>
                  </a:lnTo>
                  <a:lnTo>
                    <a:pt x="3918" y="858"/>
                  </a:lnTo>
                  <a:lnTo>
                    <a:pt x="3924" y="864"/>
                  </a:lnTo>
                  <a:lnTo>
                    <a:pt x="3924" y="870"/>
                  </a:lnTo>
                  <a:lnTo>
                    <a:pt x="3924" y="876"/>
                  </a:lnTo>
                  <a:lnTo>
                    <a:pt x="3930" y="876"/>
                  </a:lnTo>
                  <a:lnTo>
                    <a:pt x="3930" y="882"/>
                  </a:lnTo>
                  <a:lnTo>
                    <a:pt x="3930" y="888"/>
                  </a:lnTo>
                  <a:lnTo>
                    <a:pt x="3936" y="888"/>
                  </a:lnTo>
                  <a:lnTo>
                    <a:pt x="3936" y="894"/>
                  </a:lnTo>
                  <a:lnTo>
                    <a:pt x="3942" y="900"/>
                  </a:lnTo>
                  <a:lnTo>
                    <a:pt x="3942" y="906"/>
                  </a:lnTo>
                  <a:lnTo>
                    <a:pt x="3948" y="906"/>
                  </a:lnTo>
                  <a:lnTo>
                    <a:pt x="3954" y="912"/>
                  </a:lnTo>
                  <a:lnTo>
                    <a:pt x="3960" y="912"/>
                  </a:lnTo>
                  <a:lnTo>
                    <a:pt x="3966" y="912"/>
                  </a:lnTo>
                  <a:lnTo>
                    <a:pt x="3966" y="918"/>
                  </a:lnTo>
                  <a:lnTo>
                    <a:pt x="3972" y="918"/>
                  </a:lnTo>
                  <a:lnTo>
                    <a:pt x="3978" y="918"/>
                  </a:lnTo>
                  <a:lnTo>
                    <a:pt x="3978" y="924"/>
                  </a:lnTo>
                  <a:lnTo>
                    <a:pt x="3984" y="924"/>
                  </a:lnTo>
                  <a:lnTo>
                    <a:pt x="3990" y="924"/>
                  </a:lnTo>
                  <a:lnTo>
                    <a:pt x="3990" y="930"/>
                  </a:lnTo>
                  <a:lnTo>
                    <a:pt x="3996" y="930"/>
                  </a:lnTo>
                  <a:lnTo>
                    <a:pt x="4002" y="930"/>
                  </a:lnTo>
                  <a:lnTo>
                    <a:pt x="4002" y="936"/>
                  </a:lnTo>
                  <a:lnTo>
                    <a:pt x="4008" y="936"/>
                  </a:lnTo>
                  <a:lnTo>
                    <a:pt x="4014" y="936"/>
                  </a:lnTo>
                  <a:lnTo>
                    <a:pt x="4020" y="936"/>
                  </a:lnTo>
                  <a:lnTo>
                    <a:pt x="4020" y="942"/>
                  </a:lnTo>
                  <a:lnTo>
                    <a:pt x="4026" y="942"/>
                  </a:lnTo>
                  <a:lnTo>
                    <a:pt x="4032" y="942"/>
                  </a:lnTo>
                  <a:lnTo>
                    <a:pt x="4038" y="942"/>
                  </a:lnTo>
                  <a:lnTo>
                    <a:pt x="4038" y="948"/>
                  </a:lnTo>
                  <a:lnTo>
                    <a:pt x="4044" y="948"/>
                  </a:lnTo>
                  <a:lnTo>
                    <a:pt x="4050" y="948"/>
                  </a:lnTo>
                  <a:lnTo>
                    <a:pt x="4056" y="948"/>
                  </a:lnTo>
                  <a:lnTo>
                    <a:pt x="4056" y="954"/>
                  </a:lnTo>
                  <a:lnTo>
                    <a:pt x="4062" y="954"/>
                  </a:lnTo>
                  <a:lnTo>
                    <a:pt x="4068" y="954"/>
                  </a:lnTo>
                  <a:lnTo>
                    <a:pt x="4074" y="954"/>
                  </a:lnTo>
                  <a:lnTo>
                    <a:pt x="4080" y="954"/>
                  </a:lnTo>
                  <a:lnTo>
                    <a:pt x="4080" y="960"/>
                  </a:lnTo>
                  <a:lnTo>
                    <a:pt x="4086" y="960"/>
                  </a:lnTo>
                  <a:lnTo>
                    <a:pt x="4092" y="960"/>
                  </a:lnTo>
                  <a:lnTo>
                    <a:pt x="4098" y="960"/>
                  </a:lnTo>
                  <a:lnTo>
                    <a:pt x="4098" y="966"/>
                  </a:lnTo>
                  <a:lnTo>
                    <a:pt x="4104" y="966"/>
                  </a:lnTo>
                  <a:lnTo>
                    <a:pt x="4104" y="972"/>
                  </a:lnTo>
                  <a:lnTo>
                    <a:pt x="4110" y="972"/>
                  </a:lnTo>
                  <a:lnTo>
                    <a:pt x="4110" y="978"/>
                  </a:lnTo>
                  <a:lnTo>
                    <a:pt x="4116" y="978"/>
                  </a:lnTo>
                  <a:lnTo>
                    <a:pt x="4116" y="984"/>
                  </a:lnTo>
                  <a:lnTo>
                    <a:pt x="4122" y="984"/>
                  </a:lnTo>
                  <a:lnTo>
                    <a:pt x="4122" y="990"/>
                  </a:lnTo>
                  <a:lnTo>
                    <a:pt x="4122" y="996"/>
                  </a:lnTo>
                  <a:lnTo>
                    <a:pt x="4128" y="996"/>
                  </a:lnTo>
                  <a:lnTo>
                    <a:pt x="4128" y="1002"/>
                  </a:lnTo>
                  <a:lnTo>
                    <a:pt x="4134" y="1002"/>
                  </a:lnTo>
                  <a:lnTo>
                    <a:pt x="4134" y="1008"/>
                  </a:lnTo>
                  <a:lnTo>
                    <a:pt x="4140" y="1008"/>
                  </a:lnTo>
                  <a:lnTo>
                    <a:pt x="4140" y="1014"/>
                  </a:lnTo>
                  <a:lnTo>
                    <a:pt x="4146" y="1014"/>
                  </a:lnTo>
                  <a:lnTo>
                    <a:pt x="4146" y="1020"/>
                  </a:lnTo>
                  <a:lnTo>
                    <a:pt x="4152" y="1020"/>
                  </a:lnTo>
                  <a:lnTo>
                    <a:pt x="4152" y="1026"/>
                  </a:lnTo>
                  <a:lnTo>
                    <a:pt x="4158" y="1026"/>
                  </a:lnTo>
                  <a:lnTo>
                    <a:pt x="4158" y="1032"/>
                  </a:lnTo>
                  <a:lnTo>
                    <a:pt x="4164" y="1032"/>
                  </a:lnTo>
                  <a:lnTo>
                    <a:pt x="4170" y="1032"/>
                  </a:lnTo>
                  <a:lnTo>
                    <a:pt x="4170" y="1038"/>
                  </a:lnTo>
                  <a:lnTo>
                    <a:pt x="4176" y="1038"/>
                  </a:lnTo>
                  <a:lnTo>
                    <a:pt x="4182" y="1038"/>
                  </a:lnTo>
                  <a:lnTo>
                    <a:pt x="4188" y="1038"/>
                  </a:lnTo>
                  <a:lnTo>
                    <a:pt x="4194" y="1038"/>
                  </a:lnTo>
                  <a:lnTo>
                    <a:pt x="4200" y="1038"/>
                  </a:lnTo>
                  <a:lnTo>
                    <a:pt x="4206" y="1038"/>
                  </a:lnTo>
                  <a:lnTo>
                    <a:pt x="4212" y="1038"/>
                  </a:lnTo>
                  <a:lnTo>
                    <a:pt x="4212" y="1032"/>
                  </a:lnTo>
                  <a:lnTo>
                    <a:pt x="4218" y="1032"/>
                  </a:lnTo>
                  <a:lnTo>
                    <a:pt x="4224" y="1032"/>
                  </a:lnTo>
                  <a:lnTo>
                    <a:pt x="4224" y="1026"/>
                  </a:lnTo>
                  <a:lnTo>
                    <a:pt x="4230" y="1026"/>
                  </a:lnTo>
                  <a:lnTo>
                    <a:pt x="4230" y="1020"/>
                  </a:lnTo>
                  <a:lnTo>
                    <a:pt x="4236" y="1020"/>
                  </a:lnTo>
                  <a:lnTo>
                    <a:pt x="4236" y="1014"/>
                  </a:lnTo>
                  <a:lnTo>
                    <a:pt x="4242" y="1014"/>
                  </a:lnTo>
                  <a:lnTo>
                    <a:pt x="4242" y="1008"/>
                  </a:lnTo>
                  <a:lnTo>
                    <a:pt x="4248" y="1008"/>
                  </a:lnTo>
                  <a:lnTo>
                    <a:pt x="4248" y="1002"/>
                  </a:lnTo>
                  <a:lnTo>
                    <a:pt x="4254" y="996"/>
                  </a:lnTo>
                  <a:lnTo>
                    <a:pt x="4260" y="990"/>
                  </a:lnTo>
                  <a:lnTo>
                    <a:pt x="4260" y="984"/>
                  </a:lnTo>
                  <a:lnTo>
                    <a:pt x="4266" y="984"/>
                  </a:lnTo>
                  <a:lnTo>
                    <a:pt x="4266" y="978"/>
                  </a:lnTo>
                  <a:lnTo>
                    <a:pt x="4266" y="972"/>
                  </a:lnTo>
                  <a:lnTo>
                    <a:pt x="4272" y="972"/>
                  </a:lnTo>
                  <a:lnTo>
                    <a:pt x="4272" y="966"/>
                  </a:lnTo>
                  <a:lnTo>
                    <a:pt x="4272" y="960"/>
                  </a:lnTo>
                  <a:lnTo>
                    <a:pt x="4278" y="954"/>
                  </a:lnTo>
                  <a:lnTo>
                    <a:pt x="4278" y="948"/>
                  </a:lnTo>
                  <a:lnTo>
                    <a:pt x="4278" y="942"/>
                  </a:lnTo>
                  <a:lnTo>
                    <a:pt x="4284" y="942"/>
                  </a:lnTo>
                  <a:lnTo>
                    <a:pt x="4284" y="936"/>
                  </a:lnTo>
                  <a:lnTo>
                    <a:pt x="4284" y="930"/>
                  </a:lnTo>
                  <a:lnTo>
                    <a:pt x="4290" y="924"/>
                  </a:lnTo>
                  <a:lnTo>
                    <a:pt x="4290" y="918"/>
                  </a:lnTo>
                  <a:lnTo>
                    <a:pt x="4290" y="912"/>
                  </a:lnTo>
                  <a:lnTo>
                    <a:pt x="4290" y="906"/>
                  </a:lnTo>
                  <a:lnTo>
                    <a:pt x="4296" y="900"/>
                  </a:lnTo>
                  <a:lnTo>
                    <a:pt x="4296" y="894"/>
                  </a:lnTo>
                  <a:lnTo>
                    <a:pt x="4296" y="888"/>
                  </a:lnTo>
                  <a:lnTo>
                    <a:pt x="4296" y="882"/>
                  </a:lnTo>
                  <a:lnTo>
                    <a:pt x="4302" y="876"/>
                  </a:lnTo>
                  <a:lnTo>
                    <a:pt x="4302" y="870"/>
                  </a:lnTo>
                  <a:lnTo>
                    <a:pt x="4302" y="864"/>
                  </a:lnTo>
                  <a:lnTo>
                    <a:pt x="4302" y="858"/>
                  </a:lnTo>
                  <a:lnTo>
                    <a:pt x="4308" y="852"/>
                  </a:lnTo>
                  <a:lnTo>
                    <a:pt x="4308" y="846"/>
                  </a:lnTo>
                  <a:lnTo>
                    <a:pt x="4308" y="840"/>
                  </a:lnTo>
                  <a:lnTo>
                    <a:pt x="4308" y="834"/>
                  </a:lnTo>
                  <a:lnTo>
                    <a:pt x="4314" y="828"/>
                  </a:lnTo>
                  <a:lnTo>
                    <a:pt x="4314" y="822"/>
                  </a:lnTo>
                  <a:lnTo>
                    <a:pt x="4314" y="816"/>
                  </a:lnTo>
                  <a:lnTo>
                    <a:pt x="4314" y="810"/>
                  </a:lnTo>
                  <a:lnTo>
                    <a:pt x="4314" y="804"/>
                  </a:lnTo>
                  <a:lnTo>
                    <a:pt x="4320" y="798"/>
                  </a:lnTo>
                  <a:lnTo>
                    <a:pt x="4320" y="792"/>
                  </a:lnTo>
                  <a:lnTo>
                    <a:pt x="4320" y="786"/>
                  </a:lnTo>
                  <a:lnTo>
                    <a:pt x="4320" y="780"/>
                  </a:lnTo>
                  <a:lnTo>
                    <a:pt x="4320" y="774"/>
                  </a:lnTo>
                  <a:lnTo>
                    <a:pt x="4326" y="768"/>
                  </a:lnTo>
                  <a:lnTo>
                    <a:pt x="4326" y="762"/>
                  </a:lnTo>
                  <a:lnTo>
                    <a:pt x="4326" y="756"/>
                  </a:lnTo>
                  <a:lnTo>
                    <a:pt x="4326" y="750"/>
                  </a:lnTo>
                  <a:lnTo>
                    <a:pt x="4326" y="744"/>
                  </a:lnTo>
                  <a:lnTo>
                    <a:pt x="4332" y="738"/>
                  </a:lnTo>
                  <a:lnTo>
                    <a:pt x="4332" y="732"/>
                  </a:lnTo>
                  <a:lnTo>
                    <a:pt x="4332" y="726"/>
                  </a:lnTo>
                  <a:lnTo>
                    <a:pt x="4332" y="720"/>
                  </a:lnTo>
                  <a:lnTo>
                    <a:pt x="4332" y="714"/>
                  </a:lnTo>
                  <a:lnTo>
                    <a:pt x="4338" y="708"/>
                  </a:lnTo>
                  <a:lnTo>
                    <a:pt x="4338" y="702"/>
                  </a:lnTo>
                  <a:lnTo>
                    <a:pt x="4338" y="696"/>
                  </a:lnTo>
                  <a:lnTo>
                    <a:pt x="4338" y="690"/>
                  </a:lnTo>
                  <a:lnTo>
                    <a:pt x="4338" y="684"/>
                  </a:lnTo>
                  <a:lnTo>
                    <a:pt x="4338" y="678"/>
                  </a:lnTo>
                  <a:lnTo>
                    <a:pt x="4344" y="672"/>
                  </a:lnTo>
                  <a:lnTo>
                    <a:pt x="4344" y="666"/>
                  </a:lnTo>
                  <a:lnTo>
                    <a:pt x="4344" y="660"/>
                  </a:lnTo>
                  <a:lnTo>
                    <a:pt x="4344" y="654"/>
                  </a:lnTo>
                  <a:lnTo>
                    <a:pt x="4344" y="648"/>
                  </a:lnTo>
                  <a:lnTo>
                    <a:pt x="4344" y="642"/>
                  </a:lnTo>
                  <a:lnTo>
                    <a:pt x="4350" y="636"/>
                  </a:lnTo>
                  <a:lnTo>
                    <a:pt x="4350" y="630"/>
                  </a:lnTo>
                  <a:lnTo>
                    <a:pt x="4350" y="624"/>
                  </a:lnTo>
                  <a:lnTo>
                    <a:pt x="4350" y="618"/>
                  </a:lnTo>
                  <a:lnTo>
                    <a:pt x="4350" y="612"/>
                  </a:lnTo>
                  <a:lnTo>
                    <a:pt x="4356" y="606"/>
                  </a:lnTo>
                  <a:lnTo>
                    <a:pt x="4356" y="600"/>
                  </a:lnTo>
                  <a:lnTo>
                    <a:pt x="4356" y="594"/>
                  </a:lnTo>
                  <a:lnTo>
                    <a:pt x="4356" y="588"/>
                  </a:lnTo>
                  <a:lnTo>
                    <a:pt x="4356" y="582"/>
                  </a:lnTo>
                  <a:lnTo>
                    <a:pt x="4356" y="576"/>
                  </a:lnTo>
                  <a:lnTo>
                    <a:pt x="4362" y="570"/>
                  </a:lnTo>
                  <a:lnTo>
                    <a:pt x="4362" y="564"/>
                  </a:lnTo>
                  <a:lnTo>
                    <a:pt x="4362" y="558"/>
                  </a:lnTo>
                  <a:lnTo>
                    <a:pt x="4362" y="552"/>
                  </a:lnTo>
                  <a:lnTo>
                    <a:pt x="4362" y="546"/>
                  </a:lnTo>
                  <a:lnTo>
                    <a:pt x="4362" y="540"/>
                  </a:lnTo>
                  <a:lnTo>
                    <a:pt x="4368" y="534"/>
                  </a:lnTo>
                  <a:lnTo>
                    <a:pt x="4368" y="528"/>
                  </a:lnTo>
                  <a:lnTo>
                    <a:pt x="4368" y="522"/>
                  </a:lnTo>
                  <a:lnTo>
                    <a:pt x="4368" y="516"/>
                  </a:lnTo>
                  <a:lnTo>
                    <a:pt x="4368" y="510"/>
                  </a:lnTo>
                  <a:lnTo>
                    <a:pt x="4374" y="504"/>
                  </a:lnTo>
                  <a:lnTo>
                    <a:pt x="4374" y="498"/>
                  </a:lnTo>
                  <a:lnTo>
                    <a:pt x="4374" y="492"/>
                  </a:lnTo>
                  <a:lnTo>
                    <a:pt x="4374" y="486"/>
                  </a:lnTo>
                  <a:lnTo>
                    <a:pt x="4374" y="480"/>
                  </a:lnTo>
                  <a:lnTo>
                    <a:pt x="4374" y="474"/>
                  </a:lnTo>
                  <a:lnTo>
                    <a:pt x="4380" y="468"/>
                  </a:lnTo>
                  <a:lnTo>
                    <a:pt x="4380" y="462"/>
                  </a:lnTo>
                  <a:lnTo>
                    <a:pt x="4380" y="456"/>
                  </a:lnTo>
                  <a:lnTo>
                    <a:pt x="4380" y="450"/>
                  </a:lnTo>
                  <a:lnTo>
                    <a:pt x="4380" y="444"/>
                  </a:lnTo>
                  <a:lnTo>
                    <a:pt x="4380" y="438"/>
                  </a:lnTo>
                  <a:lnTo>
                    <a:pt x="4386" y="432"/>
                  </a:lnTo>
                  <a:lnTo>
                    <a:pt x="4386" y="426"/>
                  </a:lnTo>
                  <a:lnTo>
                    <a:pt x="4386" y="420"/>
                  </a:lnTo>
                  <a:lnTo>
                    <a:pt x="4386" y="414"/>
                  </a:lnTo>
                  <a:lnTo>
                    <a:pt x="4386" y="408"/>
                  </a:lnTo>
                  <a:lnTo>
                    <a:pt x="4392" y="402"/>
                  </a:lnTo>
                  <a:lnTo>
                    <a:pt x="4392" y="396"/>
                  </a:lnTo>
                  <a:lnTo>
                    <a:pt x="4392" y="390"/>
                  </a:lnTo>
                  <a:lnTo>
                    <a:pt x="4392" y="384"/>
                  </a:lnTo>
                  <a:lnTo>
                    <a:pt x="4392" y="378"/>
                  </a:lnTo>
                  <a:lnTo>
                    <a:pt x="4398" y="372"/>
                  </a:lnTo>
                  <a:lnTo>
                    <a:pt x="4398" y="366"/>
                  </a:lnTo>
                  <a:lnTo>
                    <a:pt x="4398" y="360"/>
                  </a:lnTo>
                  <a:lnTo>
                    <a:pt x="4398" y="354"/>
                  </a:lnTo>
                  <a:lnTo>
                    <a:pt x="4398" y="348"/>
                  </a:lnTo>
                  <a:lnTo>
                    <a:pt x="4404" y="342"/>
                  </a:lnTo>
                  <a:lnTo>
                    <a:pt x="4404" y="336"/>
                  </a:lnTo>
                  <a:lnTo>
                    <a:pt x="4404" y="330"/>
                  </a:lnTo>
                  <a:lnTo>
                    <a:pt x="4404" y="324"/>
                  </a:lnTo>
                  <a:lnTo>
                    <a:pt x="4404" y="318"/>
                  </a:lnTo>
                  <a:lnTo>
                    <a:pt x="4404" y="312"/>
                  </a:lnTo>
                  <a:lnTo>
                    <a:pt x="4410" y="312"/>
                  </a:lnTo>
                  <a:lnTo>
                    <a:pt x="4410" y="306"/>
                  </a:lnTo>
                  <a:lnTo>
                    <a:pt x="4410" y="300"/>
                  </a:lnTo>
                  <a:lnTo>
                    <a:pt x="4410" y="294"/>
                  </a:lnTo>
                  <a:lnTo>
                    <a:pt x="4410" y="288"/>
                  </a:lnTo>
                  <a:lnTo>
                    <a:pt x="4416" y="288"/>
                  </a:lnTo>
                  <a:lnTo>
                    <a:pt x="4416" y="282"/>
                  </a:lnTo>
                  <a:lnTo>
                    <a:pt x="4416" y="276"/>
                  </a:lnTo>
                  <a:lnTo>
                    <a:pt x="4416" y="270"/>
                  </a:lnTo>
                  <a:lnTo>
                    <a:pt x="4416" y="264"/>
                  </a:lnTo>
                  <a:lnTo>
                    <a:pt x="4422" y="258"/>
                  </a:lnTo>
                  <a:lnTo>
                    <a:pt x="4422" y="252"/>
                  </a:lnTo>
                  <a:lnTo>
                    <a:pt x="4422" y="246"/>
                  </a:lnTo>
                  <a:lnTo>
                    <a:pt x="4422" y="240"/>
                  </a:lnTo>
                  <a:lnTo>
                    <a:pt x="4422" y="234"/>
                  </a:lnTo>
                  <a:lnTo>
                    <a:pt x="4428" y="228"/>
                  </a:lnTo>
                  <a:lnTo>
                    <a:pt x="4428" y="222"/>
                  </a:lnTo>
                  <a:lnTo>
                    <a:pt x="4428" y="216"/>
                  </a:lnTo>
                  <a:lnTo>
                    <a:pt x="4428" y="210"/>
                  </a:lnTo>
                  <a:lnTo>
                    <a:pt x="4434" y="204"/>
                  </a:lnTo>
                  <a:lnTo>
                    <a:pt x="4434" y="198"/>
                  </a:lnTo>
                  <a:lnTo>
                    <a:pt x="4434" y="192"/>
                  </a:lnTo>
                  <a:lnTo>
                    <a:pt x="4440" y="186"/>
                  </a:lnTo>
                  <a:lnTo>
                    <a:pt x="4440" y="180"/>
                  </a:lnTo>
                  <a:lnTo>
                    <a:pt x="4440" y="174"/>
                  </a:lnTo>
                  <a:lnTo>
                    <a:pt x="4440" y="168"/>
                  </a:lnTo>
                  <a:lnTo>
                    <a:pt x="4446" y="168"/>
                  </a:lnTo>
                  <a:lnTo>
                    <a:pt x="4446" y="162"/>
                  </a:lnTo>
                  <a:lnTo>
                    <a:pt x="4446" y="156"/>
                  </a:lnTo>
                  <a:lnTo>
                    <a:pt x="4446" y="150"/>
                  </a:lnTo>
                  <a:lnTo>
                    <a:pt x="4452" y="150"/>
                  </a:lnTo>
                  <a:lnTo>
                    <a:pt x="4452" y="144"/>
                  </a:lnTo>
                  <a:lnTo>
                    <a:pt x="4452" y="138"/>
                  </a:lnTo>
                  <a:lnTo>
                    <a:pt x="4458" y="132"/>
                  </a:lnTo>
                  <a:lnTo>
                    <a:pt x="4458" y="126"/>
                  </a:lnTo>
                  <a:lnTo>
                    <a:pt x="4458" y="120"/>
                  </a:lnTo>
                  <a:lnTo>
                    <a:pt x="4464" y="120"/>
                  </a:lnTo>
                  <a:lnTo>
                    <a:pt x="4464" y="114"/>
                  </a:lnTo>
                  <a:lnTo>
                    <a:pt x="4464" y="108"/>
                  </a:lnTo>
                  <a:lnTo>
                    <a:pt x="4470" y="108"/>
                  </a:lnTo>
                  <a:lnTo>
                    <a:pt x="4470" y="102"/>
                  </a:lnTo>
                  <a:lnTo>
                    <a:pt x="4470" y="96"/>
                  </a:lnTo>
                  <a:lnTo>
                    <a:pt x="4476" y="96"/>
                  </a:lnTo>
                  <a:lnTo>
                    <a:pt x="4476" y="90"/>
                  </a:lnTo>
                  <a:lnTo>
                    <a:pt x="4476" y="84"/>
                  </a:lnTo>
                  <a:lnTo>
                    <a:pt x="4482" y="84"/>
                  </a:lnTo>
                  <a:lnTo>
                    <a:pt x="4482" y="78"/>
                  </a:lnTo>
                  <a:lnTo>
                    <a:pt x="4482" y="72"/>
                  </a:lnTo>
                  <a:lnTo>
                    <a:pt x="4488" y="72"/>
                  </a:lnTo>
                  <a:lnTo>
                    <a:pt x="4488" y="66"/>
                  </a:lnTo>
                  <a:lnTo>
                    <a:pt x="4488" y="60"/>
                  </a:lnTo>
                  <a:lnTo>
                    <a:pt x="4494" y="60"/>
                  </a:lnTo>
                  <a:lnTo>
                    <a:pt x="4494" y="54"/>
                  </a:lnTo>
                  <a:lnTo>
                    <a:pt x="4494" y="48"/>
                  </a:lnTo>
                  <a:lnTo>
                    <a:pt x="4500" y="42"/>
                  </a:lnTo>
                  <a:lnTo>
                    <a:pt x="4500" y="36"/>
                  </a:lnTo>
                  <a:lnTo>
                    <a:pt x="4500" y="30"/>
                  </a:lnTo>
                  <a:lnTo>
                    <a:pt x="4506" y="30"/>
                  </a:lnTo>
                  <a:lnTo>
                    <a:pt x="4506" y="24"/>
                  </a:lnTo>
                  <a:lnTo>
                    <a:pt x="4506" y="18"/>
                  </a:lnTo>
                  <a:lnTo>
                    <a:pt x="4512" y="18"/>
                  </a:lnTo>
                  <a:lnTo>
                    <a:pt x="4512" y="12"/>
                  </a:lnTo>
                  <a:lnTo>
                    <a:pt x="4518" y="12"/>
                  </a:lnTo>
                  <a:lnTo>
                    <a:pt x="4518" y="6"/>
                  </a:lnTo>
                  <a:lnTo>
                    <a:pt x="4524" y="6"/>
                  </a:lnTo>
                  <a:lnTo>
                    <a:pt x="4524" y="0"/>
                  </a:lnTo>
                  <a:lnTo>
                    <a:pt x="4530" y="0"/>
                  </a:lnTo>
                  <a:lnTo>
                    <a:pt x="4536" y="0"/>
                  </a:lnTo>
                  <a:lnTo>
                    <a:pt x="4536" y="6"/>
                  </a:lnTo>
                  <a:lnTo>
                    <a:pt x="4542" y="6"/>
                  </a:lnTo>
                  <a:lnTo>
                    <a:pt x="4548" y="12"/>
                  </a:lnTo>
                  <a:lnTo>
                    <a:pt x="4548" y="18"/>
                  </a:lnTo>
                  <a:lnTo>
                    <a:pt x="4554" y="18"/>
                  </a:lnTo>
                  <a:lnTo>
                    <a:pt x="4554" y="24"/>
                  </a:lnTo>
                  <a:lnTo>
                    <a:pt x="4560" y="24"/>
                  </a:lnTo>
                  <a:lnTo>
                    <a:pt x="4560" y="30"/>
                  </a:lnTo>
                  <a:lnTo>
                    <a:pt x="4560" y="36"/>
                  </a:lnTo>
                  <a:lnTo>
                    <a:pt x="4566" y="42"/>
                  </a:lnTo>
                  <a:lnTo>
                    <a:pt x="4566" y="48"/>
                  </a:lnTo>
                  <a:lnTo>
                    <a:pt x="4566" y="54"/>
                  </a:lnTo>
                  <a:lnTo>
                    <a:pt x="4572" y="54"/>
                  </a:lnTo>
                  <a:lnTo>
                    <a:pt x="4572" y="60"/>
                  </a:lnTo>
                  <a:lnTo>
                    <a:pt x="4572" y="66"/>
                  </a:lnTo>
                  <a:lnTo>
                    <a:pt x="4578" y="72"/>
                  </a:lnTo>
                  <a:lnTo>
                    <a:pt x="4578" y="78"/>
                  </a:lnTo>
                  <a:lnTo>
                    <a:pt x="4578" y="84"/>
                  </a:lnTo>
                  <a:lnTo>
                    <a:pt x="4578" y="90"/>
                  </a:lnTo>
                  <a:lnTo>
                    <a:pt x="4584" y="90"/>
                  </a:lnTo>
                  <a:lnTo>
                    <a:pt x="4584" y="96"/>
                  </a:lnTo>
                  <a:lnTo>
                    <a:pt x="4584" y="102"/>
                  </a:lnTo>
                  <a:lnTo>
                    <a:pt x="4584" y="108"/>
                  </a:lnTo>
                  <a:lnTo>
                    <a:pt x="4584" y="114"/>
                  </a:lnTo>
                  <a:lnTo>
                    <a:pt x="4590" y="114"/>
                  </a:lnTo>
                  <a:lnTo>
                    <a:pt x="4590" y="120"/>
                  </a:lnTo>
                  <a:lnTo>
                    <a:pt x="4590" y="126"/>
                  </a:lnTo>
                  <a:lnTo>
                    <a:pt x="4590" y="132"/>
                  </a:lnTo>
                  <a:lnTo>
                    <a:pt x="4590" y="138"/>
                  </a:lnTo>
                  <a:lnTo>
                    <a:pt x="4596" y="144"/>
                  </a:lnTo>
                  <a:lnTo>
                    <a:pt x="4596" y="150"/>
                  </a:lnTo>
                  <a:lnTo>
                    <a:pt x="4596" y="156"/>
                  </a:lnTo>
                  <a:lnTo>
                    <a:pt x="4596" y="162"/>
                  </a:lnTo>
                  <a:lnTo>
                    <a:pt x="4602" y="162"/>
                  </a:lnTo>
                  <a:lnTo>
                    <a:pt x="4602" y="168"/>
                  </a:lnTo>
                  <a:lnTo>
                    <a:pt x="4602" y="174"/>
                  </a:lnTo>
                  <a:lnTo>
                    <a:pt x="4602" y="180"/>
                  </a:lnTo>
                  <a:lnTo>
                    <a:pt x="4602" y="186"/>
                  </a:lnTo>
                  <a:lnTo>
                    <a:pt x="4608" y="192"/>
                  </a:lnTo>
                  <a:lnTo>
                    <a:pt x="4608" y="198"/>
                  </a:lnTo>
                  <a:lnTo>
                    <a:pt x="4608" y="204"/>
                  </a:lnTo>
                  <a:lnTo>
                    <a:pt x="4608" y="210"/>
                  </a:lnTo>
                  <a:lnTo>
                    <a:pt x="4608" y="216"/>
                  </a:lnTo>
                  <a:lnTo>
                    <a:pt x="4608" y="222"/>
                  </a:lnTo>
                  <a:lnTo>
                    <a:pt x="4614" y="228"/>
                  </a:lnTo>
                  <a:lnTo>
                    <a:pt x="4614" y="234"/>
                  </a:lnTo>
                  <a:lnTo>
                    <a:pt x="4614" y="240"/>
                  </a:lnTo>
                  <a:lnTo>
                    <a:pt x="4614" y="246"/>
                  </a:lnTo>
                  <a:lnTo>
                    <a:pt x="4614" y="252"/>
                  </a:lnTo>
                  <a:lnTo>
                    <a:pt x="4620" y="258"/>
                  </a:lnTo>
                  <a:lnTo>
                    <a:pt x="4620" y="264"/>
                  </a:lnTo>
                  <a:lnTo>
                    <a:pt x="4620" y="270"/>
                  </a:lnTo>
                  <a:lnTo>
                    <a:pt x="4620" y="276"/>
                  </a:lnTo>
                  <a:lnTo>
                    <a:pt x="4620" y="282"/>
                  </a:lnTo>
                  <a:lnTo>
                    <a:pt x="4626" y="288"/>
                  </a:lnTo>
                  <a:lnTo>
                    <a:pt x="4626" y="294"/>
                  </a:lnTo>
                  <a:lnTo>
                    <a:pt x="4626" y="300"/>
                  </a:lnTo>
                  <a:lnTo>
                    <a:pt x="4626" y="312"/>
                  </a:lnTo>
                  <a:lnTo>
                    <a:pt x="4626" y="318"/>
                  </a:lnTo>
                  <a:lnTo>
                    <a:pt x="4632" y="324"/>
                  </a:lnTo>
                  <a:lnTo>
                    <a:pt x="4632" y="330"/>
                  </a:lnTo>
                  <a:lnTo>
                    <a:pt x="4632" y="336"/>
                  </a:lnTo>
                  <a:lnTo>
                    <a:pt x="4632" y="342"/>
                  </a:lnTo>
                  <a:lnTo>
                    <a:pt x="4632" y="348"/>
                  </a:lnTo>
                  <a:lnTo>
                    <a:pt x="4632" y="354"/>
                  </a:lnTo>
                  <a:lnTo>
                    <a:pt x="4638" y="360"/>
                  </a:lnTo>
                  <a:lnTo>
                    <a:pt x="4638" y="366"/>
                  </a:lnTo>
                  <a:lnTo>
                    <a:pt x="4638" y="372"/>
                  </a:lnTo>
                  <a:lnTo>
                    <a:pt x="4638" y="378"/>
                  </a:lnTo>
                  <a:lnTo>
                    <a:pt x="4638" y="384"/>
                  </a:lnTo>
                  <a:lnTo>
                    <a:pt x="4644" y="390"/>
                  </a:lnTo>
                  <a:lnTo>
                    <a:pt x="4644" y="396"/>
                  </a:lnTo>
                  <a:lnTo>
                    <a:pt x="4644" y="402"/>
                  </a:lnTo>
                  <a:lnTo>
                    <a:pt x="4644" y="408"/>
                  </a:lnTo>
                  <a:lnTo>
                    <a:pt x="4644" y="414"/>
                  </a:lnTo>
                  <a:lnTo>
                    <a:pt x="4644" y="420"/>
                  </a:lnTo>
                  <a:lnTo>
                    <a:pt x="4650" y="426"/>
                  </a:lnTo>
                  <a:lnTo>
                    <a:pt x="4650" y="432"/>
                  </a:lnTo>
                  <a:lnTo>
                    <a:pt x="4650" y="438"/>
                  </a:lnTo>
                  <a:lnTo>
                    <a:pt x="4650" y="444"/>
                  </a:lnTo>
                  <a:lnTo>
                    <a:pt x="4650" y="450"/>
                  </a:lnTo>
                  <a:lnTo>
                    <a:pt x="4650" y="456"/>
                  </a:lnTo>
                  <a:lnTo>
                    <a:pt x="4656" y="456"/>
                  </a:lnTo>
                  <a:lnTo>
                    <a:pt x="4656" y="462"/>
                  </a:lnTo>
                  <a:lnTo>
                    <a:pt x="4656" y="468"/>
                  </a:lnTo>
                  <a:lnTo>
                    <a:pt x="4656" y="474"/>
                  </a:lnTo>
                  <a:lnTo>
                    <a:pt x="4656" y="480"/>
                  </a:lnTo>
                  <a:lnTo>
                    <a:pt x="4656" y="486"/>
                  </a:lnTo>
                  <a:lnTo>
                    <a:pt x="4662" y="492"/>
                  </a:lnTo>
                  <a:lnTo>
                    <a:pt x="4662" y="498"/>
                  </a:lnTo>
                  <a:lnTo>
                    <a:pt x="4662" y="504"/>
                  </a:lnTo>
                  <a:lnTo>
                    <a:pt x="4662" y="510"/>
                  </a:lnTo>
                  <a:lnTo>
                    <a:pt x="4662" y="516"/>
                  </a:lnTo>
                  <a:lnTo>
                    <a:pt x="4668" y="522"/>
                  </a:lnTo>
                  <a:lnTo>
                    <a:pt x="4668" y="528"/>
                  </a:lnTo>
                  <a:lnTo>
                    <a:pt x="4668" y="534"/>
                  </a:lnTo>
                  <a:lnTo>
                    <a:pt x="4668" y="540"/>
                  </a:lnTo>
                  <a:lnTo>
                    <a:pt x="4668" y="546"/>
                  </a:lnTo>
                  <a:lnTo>
                    <a:pt x="4674" y="552"/>
                  </a:lnTo>
                  <a:lnTo>
                    <a:pt x="4674" y="558"/>
                  </a:lnTo>
                  <a:lnTo>
                    <a:pt x="4674" y="564"/>
                  </a:lnTo>
                  <a:lnTo>
                    <a:pt x="4674" y="570"/>
                  </a:lnTo>
                  <a:lnTo>
                    <a:pt x="4674" y="576"/>
                  </a:lnTo>
                  <a:lnTo>
                    <a:pt x="4680" y="582"/>
                  </a:lnTo>
                  <a:lnTo>
                    <a:pt x="4680" y="588"/>
                  </a:lnTo>
                  <a:lnTo>
                    <a:pt x="4680" y="594"/>
                  </a:lnTo>
                  <a:lnTo>
                    <a:pt x="4680" y="600"/>
                  </a:lnTo>
                  <a:lnTo>
                    <a:pt x="4680" y="606"/>
                  </a:lnTo>
                  <a:lnTo>
                    <a:pt x="4686" y="612"/>
                  </a:lnTo>
                  <a:lnTo>
                    <a:pt x="4686" y="618"/>
                  </a:lnTo>
                  <a:lnTo>
                    <a:pt x="4686" y="624"/>
                  </a:lnTo>
                  <a:lnTo>
                    <a:pt x="4686" y="630"/>
                  </a:lnTo>
                  <a:lnTo>
                    <a:pt x="4686" y="636"/>
                  </a:lnTo>
                  <a:lnTo>
                    <a:pt x="4692" y="642"/>
                  </a:lnTo>
                  <a:lnTo>
                    <a:pt x="4692" y="648"/>
                  </a:lnTo>
                  <a:lnTo>
                    <a:pt x="4692" y="654"/>
                  </a:lnTo>
                  <a:lnTo>
                    <a:pt x="4692" y="660"/>
                  </a:lnTo>
                  <a:lnTo>
                    <a:pt x="4692" y="666"/>
                  </a:lnTo>
                  <a:lnTo>
                    <a:pt x="4692" y="672"/>
                  </a:lnTo>
                  <a:lnTo>
                    <a:pt x="4698" y="678"/>
                  </a:lnTo>
                  <a:lnTo>
                    <a:pt x="4698" y="684"/>
                  </a:lnTo>
                  <a:lnTo>
                    <a:pt x="4698" y="690"/>
                  </a:lnTo>
                  <a:lnTo>
                    <a:pt x="4698" y="696"/>
                  </a:lnTo>
                  <a:lnTo>
                    <a:pt x="4698" y="702"/>
                  </a:lnTo>
                  <a:lnTo>
                    <a:pt x="4698" y="708"/>
                  </a:lnTo>
                  <a:lnTo>
                    <a:pt x="4704" y="714"/>
                  </a:lnTo>
                  <a:lnTo>
                    <a:pt x="4704" y="720"/>
                  </a:lnTo>
                  <a:lnTo>
                    <a:pt x="4704" y="726"/>
                  </a:lnTo>
                  <a:lnTo>
                    <a:pt x="4704" y="732"/>
                  </a:lnTo>
                  <a:lnTo>
                    <a:pt x="4704" y="738"/>
                  </a:lnTo>
                  <a:lnTo>
                    <a:pt x="4704" y="744"/>
                  </a:lnTo>
                  <a:lnTo>
                    <a:pt x="4710" y="756"/>
                  </a:lnTo>
                  <a:lnTo>
                    <a:pt x="4710" y="762"/>
                  </a:lnTo>
                  <a:lnTo>
                    <a:pt x="4710" y="768"/>
                  </a:lnTo>
                  <a:lnTo>
                    <a:pt x="4710" y="774"/>
                  </a:lnTo>
                  <a:lnTo>
                    <a:pt x="4710" y="780"/>
                  </a:lnTo>
                  <a:lnTo>
                    <a:pt x="4710" y="786"/>
                  </a:lnTo>
                  <a:lnTo>
                    <a:pt x="4716" y="792"/>
                  </a:lnTo>
                  <a:lnTo>
                    <a:pt x="4716" y="798"/>
                  </a:lnTo>
                  <a:lnTo>
                    <a:pt x="4716" y="804"/>
                  </a:lnTo>
                  <a:lnTo>
                    <a:pt x="4716" y="810"/>
                  </a:lnTo>
                  <a:lnTo>
                    <a:pt x="4722" y="816"/>
                  </a:lnTo>
                  <a:lnTo>
                    <a:pt x="4722" y="828"/>
                  </a:lnTo>
                  <a:lnTo>
                    <a:pt x="4722" y="834"/>
                  </a:lnTo>
                  <a:lnTo>
                    <a:pt x="4722" y="840"/>
                  </a:lnTo>
                  <a:lnTo>
                    <a:pt x="4722" y="846"/>
                  </a:lnTo>
                  <a:lnTo>
                    <a:pt x="4728" y="852"/>
                  </a:lnTo>
                  <a:lnTo>
                    <a:pt x="4728" y="858"/>
                  </a:lnTo>
                  <a:lnTo>
                    <a:pt x="4728" y="864"/>
                  </a:lnTo>
                  <a:lnTo>
                    <a:pt x="4728" y="870"/>
                  </a:lnTo>
                  <a:lnTo>
                    <a:pt x="4728" y="876"/>
                  </a:lnTo>
                  <a:lnTo>
                    <a:pt x="4734" y="882"/>
                  </a:lnTo>
                  <a:lnTo>
                    <a:pt x="4734" y="888"/>
                  </a:lnTo>
                  <a:lnTo>
                    <a:pt x="4734" y="894"/>
                  </a:lnTo>
                  <a:lnTo>
                    <a:pt x="4734" y="900"/>
                  </a:lnTo>
                  <a:lnTo>
                    <a:pt x="4740" y="906"/>
                  </a:lnTo>
                  <a:lnTo>
                    <a:pt x="4740" y="912"/>
                  </a:lnTo>
                  <a:lnTo>
                    <a:pt x="4740" y="918"/>
                  </a:lnTo>
                  <a:lnTo>
                    <a:pt x="4740" y="924"/>
                  </a:lnTo>
                  <a:lnTo>
                    <a:pt x="4746" y="930"/>
                  </a:lnTo>
                  <a:lnTo>
                    <a:pt x="4746" y="936"/>
                  </a:lnTo>
                  <a:lnTo>
                    <a:pt x="4746" y="942"/>
                  </a:lnTo>
                  <a:lnTo>
                    <a:pt x="4746" y="948"/>
                  </a:lnTo>
                  <a:lnTo>
                    <a:pt x="4752" y="948"/>
                  </a:lnTo>
                  <a:lnTo>
                    <a:pt x="4752" y="954"/>
                  </a:lnTo>
                  <a:lnTo>
                    <a:pt x="4752" y="960"/>
                  </a:lnTo>
                  <a:lnTo>
                    <a:pt x="4752" y="966"/>
                  </a:lnTo>
                  <a:lnTo>
                    <a:pt x="4758" y="972"/>
                  </a:lnTo>
                  <a:lnTo>
                    <a:pt x="4758" y="978"/>
                  </a:lnTo>
                  <a:lnTo>
                    <a:pt x="4758" y="984"/>
                  </a:lnTo>
                  <a:lnTo>
                    <a:pt x="4764" y="990"/>
                  </a:lnTo>
                  <a:lnTo>
                    <a:pt x="4764" y="996"/>
                  </a:lnTo>
                  <a:lnTo>
                    <a:pt x="4770" y="1002"/>
                  </a:lnTo>
                  <a:lnTo>
                    <a:pt x="4770" y="1008"/>
                  </a:lnTo>
                  <a:lnTo>
                    <a:pt x="4770" y="1014"/>
                  </a:lnTo>
                  <a:lnTo>
                    <a:pt x="4776" y="1014"/>
                  </a:lnTo>
                  <a:lnTo>
                    <a:pt x="4776" y="1020"/>
                  </a:lnTo>
                  <a:lnTo>
                    <a:pt x="4776" y="1026"/>
                  </a:lnTo>
                  <a:lnTo>
                    <a:pt x="4782" y="1026"/>
                  </a:lnTo>
                  <a:lnTo>
                    <a:pt x="4782" y="1032"/>
                  </a:lnTo>
                  <a:lnTo>
                    <a:pt x="4788" y="1032"/>
                  </a:lnTo>
                  <a:lnTo>
                    <a:pt x="4788" y="1038"/>
                  </a:lnTo>
                  <a:lnTo>
                    <a:pt x="4794" y="1038"/>
                  </a:lnTo>
                  <a:lnTo>
                    <a:pt x="4800" y="1038"/>
                  </a:lnTo>
                  <a:lnTo>
                    <a:pt x="4800" y="1044"/>
                  </a:lnTo>
                  <a:lnTo>
                    <a:pt x="4806" y="1044"/>
                  </a:lnTo>
                  <a:lnTo>
                    <a:pt x="4812" y="1044"/>
                  </a:lnTo>
                  <a:lnTo>
                    <a:pt x="4818" y="1044"/>
                  </a:lnTo>
                  <a:lnTo>
                    <a:pt x="4818" y="1038"/>
                  </a:lnTo>
                  <a:lnTo>
                    <a:pt x="4824" y="1038"/>
                  </a:lnTo>
                  <a:lnTo>
                    <a:pt x="4830" y="1038"/>
                  </a:lnTo>
                  <a:lnTo>
                    <a:pt x="4830" y="1032"/>
                  </a:lnTo>
                  <a:lnTo>
                    <a:pt x="4836" y="1032"/>
                  </a:lnTo>
                  <a:lnTo>
                    <a:pt x="4836" y="1026"/>
                  </a:lnTo>
                  <a:lnTo>
                    <a:pt x="4842" y="1026"/>
                  </a:lnTo>
                  <a:lnTo>
                    <a:pt x="4842" y="1020"/>
                  </a:lnTo>
                  <a:lnTo>
                    <a:pt x="4848" y="1014"/>
                  </a:lnTo>
                  <a:lnTo>
                    <a:pt x="4848" y="1008"/>
                  </a:lnTo>
                  <a:lnTo>
                    <a:pt x="4854" y="1008"/>
                  </a:lnTo>
                  <a:lnTo>
                    <a:pt x="4854" y="1002"/>
                  </a:lnTo>
                  <a:lnTo>
                    <a:pt x="4860" y="996"/>
                  </a:lnTo>
                  <a:lnTo>
                    <a:pt x="4860" y="990"/>
                  </a:lnTo>
                  <a:lnTo>
                    <a:pt x="4866" y="984"/>
                  </a:lnTo>
                  <a:lnTo>
                    <a:pt x="4866" y="978"/>
                  </a:lnTo>
                  <a:lnTo>
                    <a:pt x="4872" y="972"/>
                  </a:lnTo>
                  <a:lnTo>
                    <a:pt x="4872" y="966"/>
                  </a:lnTo>
                  <a:lnTo>
                    <a:pt x="4872" y="960"/>
                  </a:lnTo>
                  <a:lnTo>
                    <a:pt x="4878" y="960"/>
                  </a:lnTo>
                  <a:lnTo>
                    <a:pt x="4878" y="954"/>
                  </a:lnTo>
                  <a:lnTo>
                    <a:pt x="4878" y="948"/>
                  </a:lnTo>
                  <a:lnTo>
                    <a:pt x="4884" y="948"/>
                  </a:lnTo>
                  <a:lnTo>
                    <a:pt x="4884" y="942"/>
                  </a:lnTo>
                  <a:lnTo>
                    <a:pt x="4884" y="936"/>
                  </a:lnTo>
                  <a:lnTo>
                    <a:pt x="4890" y="930"/>
                  </a:lnTo>
                  <a:lnTo>
                    <a:pt x="4890" y="924"/>
                  </a:lnTo>
                  <a:lnTo>
                    <a:pt x="4890" y="918"/>
                  </a:lnTo>
                  <a:lnTo>
                    <a:pt x="4896" y="918"/>
                  </a:lnTo>
                  <a:lnTo>
                    <a:pt x="4896" y="912"/>
                  </a:lnTo>
                  <a:lnTo>
                    <a:pt x="4896" y="906"/>
                  </a:lnTo>
                  <a:lnTo>
                    <a:pt x="4902" y="906"/>
                  </a:lnTo>
                  <a:lnTo>
                    <a:pt x="4902" y="900"/>
                  </a:lnTo>
                  <a:lnTo>
                    <a:pt x="4902" y="894"/>
                  </a:lnTo>
                  <a:lnTo>
                    <a:pt x="4908" y="894"/>
                  </a:lnTo>
                  <a:lnTo>
                    <a:pt x="4908" y="888"/>
                  </a:lnTo>
                  <a:lnTo>
                    <a:pt x="4908" y="882"/>
                  </a:lnTo>
                  <a:lnTo>
                    <a:pt x="4914" y="882"/>
                  </a:lnTo>
                  <a:lnTo>
                    <a:pt x="4914" y="876"/>
                  </a:lnTo>
                  <a:lnTo>
                    <a:pt x="4914" y="870"/>
                  </a:lnTo>
                  <a:lnTo>
                    <a:pt x="4920" y="870"/>
                  </a:lnTo>
                  <a:lnTo>
                    <a:pt x="4920" y="864"/>
                  </a:lnTo>
                  <a:lnTo>
                    <a:pt x="4920" y="858"/>
                  </a:lnTo>
                  <a:lnTo>
                    <a:pt x="4926" y="858"/>
                  </a:lnTo>
                  <a:lnTo>
                    <a:pt x="4926" y="852"/>
                  </a:lnTo>
                  <a:lnTo>
                    <a:pt x="4926" y="846"/>
                  </a:lnTo>
                  <a:lnTo>
                    <a:pt x="4932" y="846"/>
                  </a:lnTo>
                  <a:lnTo>
                    <a:pt x="4932" y="840"/>
                  </a:lnTo>
                  <a:lnTo>
                    <a:pt x="4932" y="834"/>
                  </a:lnTo>
                  <a:lnTo>
                    <a:pt x="4938" y="834"/>
                  </a:lnTo>
                  <a:lnTo>
                    <a:pt x="4938" y="828"/>
                  </a:lnTo>
                  <a:lnTo>
                    <a:pt x="4938" y="822"/>
                  </a:lnTo>
                  <a:lnTo>
                    <a:pt x="4944" y="822"/>
                  </a:lnTo>
                  <a:lnTo>
                    <a:pt x="4944" y="816"/>
                  </a:lnTo>
                  <a:lnTo>
                    <a:pt x="4944" y="810"/>
                  </a:lnTo>
                  <a:lnTo>
                    <a:pt x="4950" y="804"/>
                  </a:lnTo>
                  <a:lnTo>
                    <a:pt x="4950" y="798"/>
                  </a:lnTo>
                  <a:lnTo>
                    <a:pt x="4956" y="792"/>
                  </a:lnTo>
                  <a:lnTo>
                    <a:pt x="4956" y="786"/>
                  </a:lnTo>
                  <a:lnTo>
                    <a:pt x="4956" y="780"/>
                  </a:lnTo>
                  <a:lnTo>
                    <a:pt x="4962" y="780"/>
                  </a:lnTo>
                  <a:lnTo>
                    <a:pt x="4962" y="774"/>
                  </a:lnTo>
                  <a:lnTo>
                    <a:pt x="4962" y="768"/>
                  </a:lnTo>
                  <a:lnTo>
                    <a:pt x="4968" y="768"/>
                  </a:lnTo>
                  <a:lnTo>
                    <a:pt x="4968" y="762"/>
                  </a:lnTo>
                  <a:lnTo>
                    <a:pt x="4968" y="756"/>
                  </a:lnTo>
                  <a:lnTo>
                    <a:pt x="4974" y="750"/>
                  </a:lnTo>
                  <a:lnTo>
                    <a:pt x="4974" y="744"/>
                  </a:lnTo>
                  <a:lnTo>
                    <a:pt x="4980" y="738"/>
                  </a:lnTo>
                  <a:lnTo>
                    <a:pt x="4980" y="732"/>
                  </a:lnTo>
                  <a:lnTo>
                    <a:pt x="4986" y="726"/>
                  </a:lnTo>
                  <a:lnTo>
                    <a:pt x="4986" y="720"/>
                  </a:lnTo>
                  <a:lnTo>
                    <a:pt x="4992" y="714"/>
                  </a:lnTo>
                  <a:lnTo>
                    <a:pt x="4992" y="708"/>
                  </a:lnTo>
                  <a:lnTo>
                    <a:pt x="4998" y="708"/>
                  </a:lnTo>
                  <a:lnTo>
                    <a:pt x="4998" y="702"/>
                  </a:lnTo>
                  <a:lnTo>
                    <a:pt x="5004" y="696"/>
                  </a:lnTo>
                  <a:lnTo>
                    <a:pt x="5004" y="690"/>
                  </a:lnTo>
                  <a:lnTo>
                    <a:pt x="5010" y="690"/>
                  </a:lnTo>
                  <a:lnTo>
                    <a:pt x="5010" y="684"/>
                  </a:lnTo>
                  <a:lnTo>
                    <a:pt x="5010" y="678"/>
                  </a:lnTo>
                  <a:lnTo>
                    <a:pt x="5016" y="678"/>
                  </a:lnTo>
                  <a:lnTo>
                    <a:pt x="5016" y="672"/>
                  </a:lnTo>
                  <a:lnTo>
                    <a:pt x="5022" y="672"/>
                  </a:lnTo>
                  <a:lnTo>
                    <a:pt x="5022" y="666"/>
                  </a:lnTo>
                  <a:lnTo>
                    <a:pt x="5028" y="666"/>
                  </a:lnTo>
                  <a:lnTo>
                    <a:pt x="5028" y="660"/>
                  </a:lnTo>
                  <a:lnTo>
                    <a:pt x="5034" y="660"/>
                  </a:lnTo>
                  <a:lnTo>
                    <a:pt x="5034" y="654"/>
                  </a:lnTo>
                  <a:lnTo>
                    <a:pt x="5040" y="654"/>
                  </a:lnTo>
                  <a:lnTo>
                    <a:pt x="5046" y="654"/>
                  </a:lnTo>
                  <a:lnTo>
                    <a:pt x="5046" y="648"/>
                  </a:lnTo>
                  <a:lnTo>
                    <a:pt x="5052" y="648"/>
                  </a:lnTo>
                  <a:lnTo>
                    <a:pt x="5058" y="648"/>
                  </a:lnTo>
                  <a:lnTo>
                    <a:pt x="5064" y="648"/>
                  </a:lnTo>
                  <a:lnTo>
                    <a:pt x="5070" y="648"/>
                  </a:lnTo>
                  <a:lnTo>
                    <a:pt x="5076" y="648"/>
                  </a:lnTo>
                  <a:lnTo>
                    <a:pt x="5076" y="654"/>
                  </a:lnTo>
                  <a:lnTo>
                    <a:pt x="5082" y="654"/>
                  </a:lnTo>
                  <a:lnTo>
                    <a:pt x="5088" y="654"/>
                  </a:lnTo>
                  <a:lnTo>
                    <a:pt x="5094" y="660"/>
                  </a:lnTo>
                  <a:lnTo>
                    <a:pt x="5100" y="660"/>
                  </a:lnTo>
                  <a:lnTo>
                    <a:pt x="5106" y="666"/>
                  </a:lnTo>
                  <a:lnTo>
                    <a:pt x="5112" y="666"/>
                  </a:lnTo>
                  <a:lnTo>
                    <a:pt x="5118" y="666"/>
                  </a:lnTo>
                  <a:lnTo>
                    <a:pt x="5118" y="672"/>
                  </a:lnTo>
                  <a:lnTo>
                    <a:pt x="5124" y="672"/>
                  </a:lnTo>
                  <a:lnTo>
                    <a:pt x="5124" y="666"/>
                  </a:lnTo>
                  <a:lnTo>
                    <a:pt x="5124" y="660"/>
                  </a:lnTo>
                  <a:lnTo>
                    <a:pt x="5124" y="654"/>
                  </a:lnTo>
                  <a:lnTo>
                    <a:pt x="5130" y="648"/>
                  </a:lnTo>
                  <a:lnTo>
                    <a:pt x="5130" y="642"/>
                  </a:lnTo>
                  <a:lnTo>
                    <a:pt x="5130" y="636"/>
                  </a:lnTo>
                  <a:lnTo>
                    <a:pt x="5130" y="630"/>
                  </a:lnTo>
                  <a:lnTo>
                    <a:pt x="5136" y="624"/>
                  </a:lnTo>
                  <a:lnTo>
                    <a:pt x="5136" y="618"/>
                  </a:lnTo>
                  <a:lnTo>
                    <a:pt x="5136" y="612"/>
                  </a:lnTo>
                  <a:lnTo>
                    <a:pt x="5142" y="606"/>
                  </a:lnTo>
                  <a:lnTo>
                    <a:pt x="5142" y="600"/>
                  </a:lnTo>
                  <a:lnTo>
                    <a:pt x="5142" y="594"/>
                  </a:lnTo>
                  <a:lnTo>
                    <a:pt x="5142" y="588"/>
                  </a:lnTo>
                  <a:lnTo>
                    <a:pt x="5148" y="588"/>
                  </a:lnTo>
                  <a:lnTo>
                    <a:pt x="5148" y="582"/>
                  </a:lnTo>
                  <a:lnTo>
                    <a:pt x="5148" y="576"/>
                  </a:lnTo>
                  <a:lnTo>
                    <a:pt x="5148" y="570"/>
                  </a:lnTo>
                  <a:lnTo>
                    <a:pt x="5154" y="564"/>
                  </a:lnTo>
                  <a:lnTo>
                    <a:pt x="5154" y="558"/>
                  </a:lnTo>
                  <a:lnTo>
                    <a:pt x="5154" y="552"/>
                  </a:lnTo>
                  <a:lnTo>
                    <a:pt x="5154" y="546"/>
                  </a:lnTo>
                  <a:lnTo>
                    <a:pt x="5160" y="546"/>
                  </a:lnTo>
                  <a:lnTo>
                    <a:pt x="5160" y="540"/>
                  </a:lnTo>
                  <a:lnTo>
                    <a:pt x="5160" y="534"/>
                  </a:lnTo>
                  <a:lnTo>
                    <a:pt x="5166" y="528"/>
                  </a:lnTo>
                  <a:lnTo>
                    <a:pt x="5166" y="522"/>
                  </a:lnTo>
                  <a:lnTo>
                    <a:pt x="5166" y="516"/>
                  </a:lnTo>
                  <a:lnTo>
                    <a:pt x="5166" y="510"/>
                  </a:lnTo>
                  <a:lnTo>
                    <a:pt x="5172" y="510"/>
                  </a:lnTo>
                  <a:lnTo>
                    <a:pt x="5172" y="504"/>
                  </a:lnTo>
                  <a:lnTo>
                    <a:pt x="5172" y="498"/>
                  </a:lnTo>
                  <a:lnTo>
                    <a:pt x="5172" y="492"/>
                  </a:lnTo>
                  <a:lnTo>
                    <a:pt x="5178" y="492"/>
                  </a:lnTo>
                  <a:lnTo>
                    <a:pt x="5178" y="486"/>
                  </a:lnTo>
                  <a:lnTo>
                    <a:pt x="5178" y="480"/>
                  </a:lnTo>
                  <a:lnTo>
                    <a:pt x="5184" y="480"/>
                  </a:lnTo>
                  <a:lnTo>
                    <a:pt x="5184" y="474"/>
                  </a:lnTo>
                  <a:lnTo>
                    <a:pt x="5184" y="468"/>
                  </a:lnTo>
                  <a:lnTo>
                    <a:pt x="5184" y="462"/>
                  </a:lnTo>
                  <a:lnTo>
                    <a:pt x="5190" y="462"/>
                  </a:lnTo>
                  <a:lnTo>
                    <a:pt x="5190" y="456"/>
                  </a:lnTo>
                  <a:lnTo>
                    <a:pt x="5190" y="450"/>
                  </a:lnTo>
                  <a:lnTo>
                    <a:pt x="5196" y="444"/>
                  </a:lnTo>
                  <a:lnTo>
                    <a:pt x="5196" y="438"/>
                  </a:lnTo>
                  <a:lnTo>
                    <a:pt x="5202" y="432"/>
                  </a:lnTo>
                  <a:lnTo>
                    <a:pt x="5202" y="426"/>
                  </a:lnTo>
                  <a:lnTo>
                    <a:pt x="5208" y="420"/>
                  </a:lnTo>
                  <a:lnTo>
                    <a:pt x="5208" y="414"/>
                  </a:lnTo>
                  <a:lnTo>
                    <a:pt x="5214" y="414"/>
                  </a:lnTo>
                  <a:lnTo>
                    <a:pt x="5214" y="408"/>
                  </a:lnTo>
                  <a:lnTo>
                    <a:pt x="5214" y="402"/>
                  </a:lnTo>
                  <a:lnTo>
                    <a:pt x="5220" y="402"/>
                  </a:lnTo>
                  <a:lnTo>
                    <a:pt x="5220" y="396"/>
                  </a:lnTo>
                  <a:lnTo>
                    <a:pt x="5226" y="396"/>
                  </a:lnTo>
                  <a:lnTo>
                    <a:pt x="5226" y="390"/>
                  </a:lnTo>
                  <a:lnTo>
                    <a:pt x="5232" y="390"/>
                  </a:lnTo>
                  <a:lnTo>
                    <a:pt x="5232" y="384"/>
                  </a:lnTo>
                  <a:lnTo>
                    <a:pt x="5238" y="384"/>
                  </a:lnTo>
                  <a:lnTo>
                    <a:pt x="5238" y="378"/>
                  </a:lnTo>
                  <a:lnTo>
                    <a:pt x="5244" y="378"/>
                  </a:lnTo>
                  <a:lnTo>
                    <a:pt x="5250" y="378"/>
                  </a:lnTo>
                  <a:lnTo>
                    <a:pt x="5250" y="372"/>
                  </a:lnTo>
                  <a:lnTo>
                    <a:pt x="5256" y="372"/>
                  </a:lnTo>
                  <a:lnTo>
                    <a:pt x="5262" y="378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51" name="Rectangle 160"/>
            <p:cNvSpPr>
              <a:spLocks noChangeArrowheads="1"/>
            </p:cNvSpPr>
            <p:nvPr/>
          </p:nvSpPr>
          <p:spPr bwMode="auto">
            <a:xfrm>
              <a:off x="833" y="2402"/>
              <a:ext cx="33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FF00"/>
                  </a:solidFill>
                  <a:latin typeface="Arial" charset="0"/>
                </a:rPr>
                <a:t>BETA_Y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52" name="Freeform 161"/>
            <p:cNvSpPr>
              <a:spLocks/>
            </p:cNvSpPr>
            <p:nvPr/>
          </p:nvSpPr>
          <p:spPr bwMode="auto">
            <a:xfrm>
              <a:off x="185" y="1004"/>
              <a:ext cx="5262" cy="414"/>
            </a:xfrm>
            <a:custGeom>
              <a:avLst/>
              <a:gdLst>
                <a:gd name="T0" fmla="*/ 78 w 5262"/>
                <a:gd name="T1" fmla="*/ 414 h 414"/>
                <a:gd name="T2" fmla="*/ 162 w 5262"/>
                <a:gd name="T3" fmla="*/ 414 h 414"/>
                <a:gd name="T4" fmla="*/ 246 w 5262"/>
                <a:gd name="T5" fmla="*/ 414 h 414"/>
                <a:gd name="T6" fmla="*/ 330 w 5262"/>
                <a:gd name="T7" fmla="*/ 414 h 414"/>
                <a:gd name="T8" fmla="*/ 414 w 5262"/>
                <a:gd name="T9" fmla="*/ 414 h 414"/>
                <a:gd name="T10" fmla="*/ 498 w 5262"/>
                <a:gd name="T11" fmla="*/ 414 h 414"/>
                <a:gd name="T12" fmla="*/ 582 w 5262"/>
                <a:gd name="T13" fmla="*/ 414 h 414"/>
                <a:gd name="T14" fmla="*/ 660 w 5262"/>
                <a:gd name="T15" fmla="*/ 414 h 414"/>
                <a:gd name="T16" fmla="*/ 744 w 5262"/>
                <a:gd name="T17" fmla="*/ 414 h 414"/>
                <a:gd name="T18" fmla="*/ 828 w 5262"/>
                <a:gd name="T19" fmla="*/ 414 h 414"/>
                <a:gd name="T20" fmla="*/ 912 w 5262"/>
                <a:gd name="T21" fmla="*/ 414 h 414"/>
                <a:gd name="T22" fmla="*/ 996 w 5262"/>
                <a:gd name="T23" fmla="*/ 414 h 414"/>
                <a:gd name="T24" fmla="*/ 1080 w 5262"/>
                <a:gd name="T25" fmla="*/ 414 h 414"/>
                <a:gd name="T26" fmla="*/ 1164 w 5262"/>
                <a:gd name="T27" fmla="*/ 414 h 414"/>
                <a:gd name="T28" fmla="*/ 1248 w 5262"/>
                <a:gd name="T29" fmla="*/ 414 h 414"/>
                <a:gd name="T30" fmla="*/ 1326 w 5262"/>
                <a:gd name="T31" fmla="*/ 414 h 414"/>
                <a:gd name="T32" fmla="*/ 1410 w 5262"/>
                <a:gd name="T33" fmla="*/ 414 h 414"/>
                <a:gd name="T34" fmla="*/ 1494 w 5262"/>
                <a:gd name="T35" fmla="*/ 414 h 414"/>
                <a:gd name="T36" fmla="*/ 1578 w 5262"/>
                <a:gd name="T37" fmla="*/ 414 h 414"/>
                <a:gd name="T38" fmla="*/ 1662 w 5262"/>
                <a:gd name="T39" fmla="*/ 372 h 414"/>
                <a:gd name="T40" fmla="*/ 1746 w 5262"/>
                <a:gd name="T41" fmla="*/ 306 h 414"/>
                <a:gd name="T42" fmla="*/ 1830 w 5262"/>
                <a:gd name="T43" fmla="*/ 246 h 414"/>
                <a:gd name="T44" fmla="*/ 1914 w 5262"/>
                <a:gd name="T45" fmla="*/ 156 h 414"/>
                <a:gd name="T46" fmla="*/ 1992 w 5262"/>
                <a:gd name="T47" fmla="*/ 18 h 414"/>
                <a:gd name="T48" fmla="*/ 2076 w 5262"/>
                <a:gd name="T49" fmla="*/ 54 h 414"/>
                <a:gd name="T50" fmla="*/ 2160 w 5262"/>
                <a:gd name="T51" fmla="*/ 132 h 414"/>
                <a:gd name="T52" fmla="*/ 2244 w 5262"/>
                <a:gd name="T53" fmla="*/ 162 h 414"/>
                <a:gd name="T54" fmla="*/ 2328 w 5262"/>
                <a:gd name="T55" fmla="*/ 186 h 414"/>
                <a:gd name="T56" fmla="*/ 2412 w 5262"/>
                <a:gd name="T57" fmla="*/ 216 h 414"/>
                <a:gd name="T58" fmla="*/ 2496 w 5262"/>
                <a:gd name="T59" fmla="*/ 246 h 414"/>
                <a:gd name="T60" fmla="*/ 2574 w 5262"/>
                <a:gd name="T61" fmla="*/ 276 h 414"/>
                <a:gd name="T62" fmla="*/ 2658 w 5262"/>
                <a:gd name="T63" fmla="*/ 288 h 414"/>
                <a:gd name="T64" fmla="*/ 2742 w 5262"/>
                <a:gd name="T65" fmla="*/ 252 h 414"/>
                <a:gd name="T66" fmla="*/ 2826 w 5262"/>
                <a:gd name="T67" fmla="*/ 222 h 414"/>
                <a:gd name="T68" fmla="*/ 2910 w 5262"/>
                <a:gd name="T69" fmla="*/ 192 h 414"/>
                <a:gd name="T70" fmla="*/ 2994 w 5262"/>
                <a:gd name="T71" fmla="*/ 168 h 414"/>
                <a:gd name="T72" fmla="*/ 3078 w 5262"/>
                <a:gd name="T73" fmla="*/ 138 h 414"/>
                <a:gd name="T74" fmla="*/ 3162 w 5262"/>
                <a:gd name="T75" fmla="*/ 78 h 414"/>
                <a:gd name="T76" fmla="*/ 3240 w 5262"/>
                <a:gd name="T77" fmla="*/ 0 h 414"/>
                <a:gd name="T78" fmla="*/ 3324 w 5262"/>
                <a:gd name="T79" fmla="*/ 114 h 414"/>
                <a:gd name="T80" fmla="*/ 3408 w 5262"/>
                <a:gd name="T81" fmla="*/ 222 h 414"/>
                <a:gd name="T82" fmla="*/ 3492 w 5262"/>
                <a:gd name="T83" fmla="*/ 288 h 414"/>
                <a:gd name="T84" fmla="*/ 3576 w 5262"/>
                <a:gd name="T85" fmla="*/ 354 h 414"/>
                <a:gd name="T86" fmla="*/ 3660 w 5262"/>
                <a:gd name="T87" fmla="*/ 408 h 414"/>
                <a:gd name="T88" fmla="*/ 3744 w 5262"/>
                <a:gd name="T89" fmla="*/ 414 h 414"/>
                <a:gd name="T90" fmla="*/ 3828 w 5262"/>
                <a:gd name="T91" fmla="*/ 414 h 414"/>
                <a:gd name="T92" fmla="*/ 3912 w 5262"/>
                <a:gd name="T93" fmla="*/ 414 h 414"/>
                <a:gd name="T94" fmla="*/ 3990 w 5262"/>
                <a:gd name="T95" fmla="*/ 414 h 414"/>
                <a:gd name="T96" fmla="*/ 4074 w 5262"/>
                <a:gd name="T97" fmla="*/ 414 h 414"/>
                <a:gd name="T98" fmla="*/ 4158 w 5262"/>
                <a:gd name="T99" fmla="*/ 414 h 414"/>
                <a:gd name="T100" fmla="*/ 4242 w 5262"/>
                <a:gd name="T101" fmla="*/ 414 h 414"/>
                <a:gd name="T102" fmla="*/ 4326 w 5262"/>
                <a:gd name="T103" fmla="*/ 414 h 414"/>
                <a:gd name="T104" fmla="*/ 4410 w 5262"/>
                <a:gd name="T105" fmla="*/ 414 h 414"/>
                <a:gd name="T106" fmla="*/ 4494 w 5262"/>
                <a:gd name="T107" fmla="*/ 414 h 414"/>
                <a:gd name="T108" fmla="*/ 4578 w 5262"/>
                <a:gd name="T109" fmla="*/ 414 h 414"/>
                <a:gd name="T110" fmla="*/ 4656 w 5262"/>
                <a:gd name="T111" fmla="*/ 414 h 414"/>
                <a:gd name="T112" fmla="*/ 4740 w 5262"/>
                <a:gd name="T113" fmla="*/ 414 h 414"/>
                <a:gd name="T114" fmla="*/ 4824 w 5262"/>
                <a:gd name="T115" fmla="*/ 414 h 414"/>
                <a:gd name="T116" fmla="*/ 4908 w 5262"/>
                <a:gd name="T117" fmla="*/ 414 h 414"/>
                <a:gd name="T118" fmla="*/ 4992 w 5262"/>
                <a:gd name="T119" fmla="*/ 414 h 414"/>
                <a:gd name="T120" fmla="*/ 5076 w 5262"/>
                <a:gd name="T121" fmla="*/ 414 h 414"/>
                <a:gd name="T122" fmla="*/ 5160 w 5262"/>
                <a:gd name="T123" fmla="*/ 414 h 414"/>
                <a:gd name="T124" fmla="*/ 5238 w 5262"/>
                <a:gd name="T125" fmla="*/ 414 h 41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262"/>
                <a:gd name="T190" fmla="*/ 0 h 414"/>
                <a:gd name="T191" fmla="*/ 5262 w 5262"/>
                <a:gd name="T192" fmla="*/ 414 h 41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262" h="414">
                  <a:moveTo>
                    <a:pt x="0" y="414"/>
                  </a:moveTo>
                  <a:lnTo>
                    <a:pt x="0" y="414"/>
                  </a:lnTo>
                  <a:lnTo>
                    <a:pt x="6" y="414"/>
                  </a:lnTo>
                  <a:lnTo>
                    <a:pt x="12" y="414"/>
                  </a:lnTo>
                  <a:lnTo>
                    <a:pt x="18" y="414"/>
                  </a:lnTo>
                  <a:lnTo>
                    <a:pt x="24" y="414"/>
                  </a:lnTo>
                  <a:lnTo>
                    <a:pt x="30" y="414"/>
                  </a:lnTo>
                  <a:lnTo>
                    <a:pt x="36" y="414"/>
                  </a:lnTo>
                  <a:lnTo>
                    <a:pt x="42" y="414"/>
                  </a:lnTo>
                  <a:lnTo>
                    <a:pt x="48" y="414"/>
                  </a:lnTo>
                  <a:lnTo>
                    <a:pt x="54" y="414"/>
                  </a:lnTo>
                  <a:lnTo>
                    <a:pt x="60" y="414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8" y="414"/>
                  </a:lnTo>
                  <a:lnTo>
                    <a:pt x="84" y="414"/>
                  </a:lnTo>
                  <a:lnTo>
                    <a:pt x="90" y="414"/>
                  </a:lnTo>
                  <a:lnTo>
                    <a:pt x="96" y="414"/>
                  </a:lnTo>
                  <a:lnTo>
                    <a:pt x="102" y="414"/>
                  </a:lnTo>
                  <a:lnTo>
                    <a:pt x="108" y="414"/>
                  </a:lnTo>
                  <a:lnTo>
                    <a:pt x="114" y="414"/>
                  </a:lnTo>
                  <a:lnTo>
                    <a:pt x="120" y="414"/>
                  </a:lnTo>
                  <a:lnTo>
                    <a:pt x="126" y="414"/>
                  </a:lnTo>
                  <a:lnTo>
                    <a:pt x="132" y="414"/>
                  </a:lnTo>
                  <a:lnTo>
                    <a:pt x="138" y="414"/>
                  </a:lnTo>
                  <a:lnTo>
                    <a:pt x="144" y="414"/>
                  </a:lnTo>
                  <a:lnTo>
                    <a:pt x="150" y="414"/>
                  </a:lnTo>
                  <a:lnTo>
                    <a:pt x="156" y="414"/>
                  </a:lnTo>
                  <a:lnTo>
                    <a:pt x="162" y="414"/>
                  </a:lnTo>
                  <a:lnTo>
                    <a:pt x="168" y="414"/>
                  </a:lnTo>
                  <a:lnTo>
                    <a:pt x="174" y="414"/>
                  </a:lnTo>
                  <a:lnTo>
                    <a:pt x="180" y="414"/>
                  </a:lnTo>
                  <a:lnTo>
                    <a:pt x="186" y="414"/>
                  </a:lnTo>
                  <a:lnTo>
                    <a:pt x="192" y="414"/>
                  </a:lnTo>
                  <a:lnTo>
                    <a:pt x="198" y="414"/>
                  </a:lnTo>
                  <a:lnTo>
                    <a:pt x="204" y="414"/>
                  </a:lnTo>
                  <a:lnTo>
                    <a:pt x="210" y="414"/>
                  </a:lnTo>
                  <a:lnTo>
                    <a:pt x="216" y="414"/>
                  </a:lnTo>
                  <a:lnTo>
                    <a:pt x="222" y="414"/>
                  </a:lnTo>
                  <a:lnTo>
                    <a:pt x="228" y="414"/>
                  </a:lnTo>
                  <a:lnTo>
                    <a:pt x="234" y="414"/>
                  </a:lnTo>
                  <a:lnTo>
                    <a:pt x="240" y="414"/>
                  </a:lnTo>
                  <a:lnTo>
                    <a:pt x="246" y="414"/>
                  </a:lnTo>
                  <a:lnTo>
                    <a:pt x="252" y="414"/>
                  </a:lnTo>
                  <a:lnTo>
                    <a:pt x="258" y="414"/>
                  </a:lnTo>
                  <a:lnTo>
                    <a:pt x="264" y="414"/>
                  </a:lnTo>
                  <a:lnTo>
                    <a:pt x="270" y="414"/>
                  </a:lnTo>
                  <a:lnTo>
                    <a:pt x="276" y="414"/>
                  </a:lnTo>
                  <a:lnTo>
                    <a:pt x="282" y="414"/>
                  </a:lnTo>
                  <a:lnTo>
                    <a:pt x="288" y="414"/>
                  </a:lnTo>
                  <a:lnTo>
                    <a:pt x="294" y="414"/>
                  </a:lnTo>
                  <a:lnTo>
                    <a:pt x="300" y="414"/>
                  </a:lnTo>
                  <a:lnTo>
                    <a:pt x="306" y="414"/>
                  </a:lnTo>
                  <a:lnTo>
                    <a:pt x="312" y="414"/>
                  </a:lnTo>
                  <a:lnTo>
                    <a:pt x="318" y="414"/>
                  </a:lnTo>
                  <a:lnTo>
                    <a:pt x="324" y="414"/>
                  </a:lnTo>
                  <a:lnTo>
                    <a:pt x="330" y="414"/>
                  </a:lnTo>
                  <a:lnTo>
                    <a:pt x="336" y="414"/>
                  </a:lnTo>
                  <a:lnTo>
                    <a:pt x="342" y="414"/>
                  </a:lnTo>
                  <a:lnTo>
                    <a:pt x="348" y="414"/>
                  </a:lnTo>
                  <a:lnTo>
                    <a:pt x="354" y="414"/>
                  </a:lnTo>
                  <a:lnTo>
                    <a:pt x="360" y="414"/>
                  </a:lnTo>
                  <a:lnTo>
                    <a:pt x="366" y="414"/>
                  </a:lnTo>
                  <a:lnTo>
                    <a:pt x="372" y="414"/>
                  </a:lnTo>
                  <a:lnTo>
                    <a:pt x="378" y="414"/>
                  </a:lnTo>
                  <a:lnTo>
                    <a:pt x="384" y="414"/>
                  </a:lnTo>
                  <a:lnTo>
                    <a:pt x="390" y="414"/>
                  </a:lnTo>
                  <a:lnTo>
                    <a:pt x="396" y="414"/>
                  </a:lnTo>
                  <a:lnTo>
                    <a:pt x="402" y="414"/>
                  </a:lnTo>
                  <a:lnTo>
                    <a:pt x="408" y="414"/>
                  </a:lnTo>
                  <a:lnTo>
                    <a:pt x="414" y="414"/>
                  </a:lnTo>
                  <a:lnTo>
                    <a:pt x="420" y="414"/>
                  </a:lnTo>
                  <a:lnTo>
                    <a:pt x="426" y="414"/>
                  </a:lnTo>
                  <a:lnTo>
                    <a:pt x="432" y="414"/>
                  </a:lnTo>
                  <a:lnTo>
                    <a:pt x="438" y="414"/>
                  </a:lnTo>
                  <a:lnTo>
                    <a:pt x="444" y="414"/>
                  </a:lnTo>
                  <a:lnTo>
                    <a:pt x="450" y="414"/>
                  </a:lnTo>
                  <a:lnTo>
                    <a:pt x="456" y="414"/>
                  </a:lnTo>
                  <a:lnTo>
                    <a:pt x="462" y="414"/>
                  </a:lnTo>
                  <a:lnTo>
                    <a:pt x="468" y="414"/>
                  </a:lnTo>
                  <a:lnTo>
                    <a:pt x="474" y="414"/>
                  </a:lnTo>
                  <a:lnTo>
                    <a:pt x="480" y="414"/>
                  </a:lnTo>
                  <a:lnTo>
                    <a:pt x="486" y="414"/>
                  </a:lnTo>
                  <a:lnTo>
                    <a:pt x="492" y="414"/>
                  </a:lnTo>
                  <a:lnTo>
                    <a:pt x="498" y="414"/>
                  </a:lnTo>
                  <a:lnTo>
                    <a:pt x="504" y="414"/>
                  </a:lnTo>
                  <a:lnTo>
                    <a:pt x="510" y="414"/>
                  </a:lnTo>
                  <a:lnTo>
                    <a:pt x="516" y="414"/>
                  </a:lnTo>
                  <a:lnTo>
                    <a:pt x="522" y="414"/>
                  </a:lnTo>
                  <a:lnTo>
                    <a:pt x="528" y="414"/>
                  </a:lnTo>
                  <a:lnTo>
                    <a:pt x="534" y="414"/>
                  </a:lnTo>
                  <a:lnTo>
                    <a:pt x="540" y="414"/>
                  </a:lnTo>
                  <a:lnTo>
                    <a:pt x="546" y="414"/>
                  </a:lnTo>
                  <a:lnTo>
                    <a:pt x="552" y="414"/>
                  </a:lnTo>
                  <a:lnTo>
                    <a:pt x="558" y="414"/>
                  </a:lnTo>
                  <a:lnTo>
                    <a:pt x="564" y="414"/>
                  </a:lnTo>
                  <a:lnTo>
                    <a:pt x="570" y="414"/>
                  </a:lnTo>
                  <a:lnTo>
                    <a:pt x="576" y="414"/>
                  </a:lnTo>
                  <a:lnTo>
                    <a:pt x="582" y="414"/>
                  </a:lnTo>
                  <a:lnTo>
                    <a:pt x="588" y="414"/>
                  </a:lnTo>
                  <a:lnTo>
                    <a:pt x="594" y="414"/>
                  </a:lnTo>
                  <a:lnTo>
                    <a:pt x="600" y="414"/>
                  </a:lnTo>
                  <a:lnTo>
                    <a:pt x="606" y="414"/>
                  </a:lnTo>
                  <a:lnTo>
                    <a:pt x="612" y="414"/>
                  </a:lnTo>
                  <a:lnTo>
                    <a:pt x="618" y="414"/>
                  </a:lnTo>
                  <a:lnTo>
                    <a:pt x="624" y="414"/>
                  </a:lnTo>
                  <a:lnTo>
                    <a:pt x="630" y="414"/>
                  </a:lnTo>
                  <a:lnTo>
                    <a:pt x="636" y="414"/>
                  </a:lnTo>
                  <a:lnTo>
                    <a:pt x="642" y="414"/>
                  </a:lnTo>
                  <a:lnTo>
                    <a:pt x="648" y="414"/>
                  </a:lnTo>
                  <a:lnTo>
                    <a:pt x="654" y="414"/>
                  </a:lnTo>
                  <a:lnTo>
                    <a:pt x="660" y="414"/>
                  </a:lnTo>
                  <a:lnTo>
                    <a:pt x="666" y="414"/>
                  </a:lnTo>
                  <a:lnTo>
                    <a:pt x="672" y="414"/>
                  </a:lnTo>
                  <a:lnTo>
                    <a:pt x="678" y="414"/>
                  </a:lnTo>
                  <a:lnTo>
                    <a:pt x="684" y="414"/>
                  </a:lnTo>
                  <a:lnTo>
                    <a:pt x="690" y="414"/>
                  </a:lnTo>
                  <a:lnTo>
                    <a:pt x="696" y="414"/>
                  </a:lnTo>
                  <a:lnTo>
                    <a:pt x="702" y="414"/>
                  </a:lnTo>
                  <a:lnTo>
                    <a:pt x="708" y="414"/>
                  </a:lnTo>
                  <a:lnTo>
                    <a:pt x="714" y="414"/>
                  </a:lnTo>
                  <a:lnTo>
                    <a:pt x="720" y="414"/>
                  </a:lnTo>
                  <a:lnTo>
                    <a:pt x="726" y="414"/>
                  </a:lnTo>
                  <a:lnTo>
                    <a:pt x="732" y="414"/>
                  </a:lnTo>
                  <a:lnTo>
                    <a:pt x="738" y="414"/>
                  </a:lnTo>
                  <a:lnTo>
                    <a:pt x="744" y="414"/>
                  </a:lnTo>
                  <a:lnTo>
                    <a:pt x="750" y="414"/>
                  </a:lnTo>
                  <a:lnTo>
                    <a:pt x="756" y="414"/>
                  </a:lnTo>
                  <a:lnTo>
                    <a:pt x="762" y="414"/>
                  </a:lnTo>
                  <a:lnTo>
                    <a:pt x="768" y="414"/>
                  </a:lnTo>
                  <a:lnTo>
                    <a:pt x="774" y="414"/>
                  </a:lnTo>
                  <a:lnTo>
                    <a:pt x="780" y="414"/>
                  </a:lnTo>
                  <a:lnTo>
                    <a:pt x="786" y="414"/>
                  </a:lnTo>
                  <a:lnTo>
                    <a:pt x="792" y="414"/>
                  </a:lnTo>
                  <a:lnTo>
                    <a:pt x="798" y="414"/>
                  </a:lnTo>
                  <a:lnTo>
                    <a:pt x="804" y="414"/>
                  </a:lnTo>
                  <a:lnTo>
                    <a:pt x="810" y="414"/>
                  </a:lnTo>
                  <a:lnTo>
                    <a:pt x="816" y="414"/>
                  </a:lnTo>
                  <a:lnTo>
                    <a:pt x="822" y="414"/>
                  </a:lnTo>
                  <a:lnTo>
                    <a:pt x="828" y="414"/>
                  </a:lnTo>
                  <a:lnTo>
                    <a:pt x="834" y="414"/>
                  </a:lnTo>
                  <a:lnTo>
                    <a:pt x="840" y="414"/>
                  </a:lnTo>
                  <a:lnTo>
                    <a:pt x="846" y="414"/>
                  </a:lnTo>
                  <a:lnTo>
                    <a:pt x="852" y="414"/>
                  </a:lnTo>
                  <a:lnTo>
                    <a:pt x="858" y="414"/>
                  </a:lnTo>
                  <a:lnTo>
                    <a:pt x="864" y="414"/>
                  </a:lnTo>
                  <a:lnTo>
                    <a:pt x="870" y="414"/>
                  </a:lnTo>
                  <a:lnTo>
                    <a:pt x="876" y="414"/>
                  </a:lnTo>
                  <a:lnTo>
                    <a:pt x="882" y="414"/>
                  </a:lnTo>
                  <a:lnTo>
                    <a:pt x="888" y="414"/>
                  </a:lnTo>
                  <a:lnTo>
                    <a:pt x="894" y="414"/>
                  </a:lnTo>
                  <a:lnTo>
                    <a:pt x="900" y="414"/>
                  </a:lnTo>
                  <a:lnTo>
                    <a:pt x="906" y="414"/>
                  </a:lnTo>
                  <a:lnTo>
                    <a:pt x="912" y="414"/>
                  </a:lnTo>
                  <a:lnTo>
                    <a:pt x="918" y="414"/>
                  </a:lnTo>
                  <a:lnTo>
                    <a:pt x="924" y="414"/>
                  </a:lnTo>
                  <a:lnTo>
                    <a:pt x="930" y="414"/>
                  </a:lnTo>
                  <a:lnTo>
                    <a:pt x="936" y="414"/>
                  </a:lnTo>
                  <a:lnTo>
                    <a:pt x="942" y="414"/>
                  </a:lnTo>
                  <a:lnTo>
                    <a:pt x="948" y="414"/>
                  </a:lnTo>
                  <a:lnTo>
                    <a:pt x="954" y="414"/>
                  </a:lnTo>
                  <a:lnTo>
                    <a:pt x="960" y="414"/>
                  </a:lnTo>
                  <a:lnTo>
                    <a:pt x="966" y="414"/>
                  </a:lnTo>
                  <a:lnTo>
                    <a:pt x="972" y="414"/>
                  </a:lnTo>
                  <a:lnTo>
                    <a:pt x="978" y="414"/>
                  </a:lnTo>
                  <a:lnTo>
                    <a:pt x="984" y="414"/>
                  </a:lnTo>
                  <a:lnTo>
                    <a:pt x="990" y="414"/>
                  </a:lnTo>
                  <a:lnTo>
                    <a:pt x="996" y="414"/>
                  </a:lnTo>
                  <a:lnTo>
                    <a:pt x="1002" y="414"/>
                  </a:lnTo>
                  <a:lnTo>
                    <a:pt x="1008" y="414"/>
                  </a:lnTo>
                  <a:lnTo>
                    <a:pt x="1014" y="414"/>
                  </a:lnTo>
                  <a:lnTo>
                    <a:pt x="1020" y="414"/>
                  </a:lnTo>
                  <a:lnTo>
                    <a:pt x="1026" y="414"/>
                  </a:lnTo>
                  <a:lnTo>
                    <a:pt x="1032" y="414"/>
                  </a:lnTo>
                  <a:lnTo>
                    <a:pt x="1038" y="414"/>
                  </a:lnTo>
                  <a:lnTo>
                    <a:pt x="1044" y="414"/>
                  </a:lnTo>
                  <a:lnTo>
                    <a:pt x="1050" y="414"/>
                  </a:lnTo>
                  <a:lnTo>
                    <a:pt x="1056" y="414"/>
                  </a:lnTo>
                  <a:lnTo>
                    <a:pt x="1062" y="414"/>
                  </a:lnTo>
                  <a:lnTo>
                    <a:pt x="1068" y="414"/>
                  </a:lnTo>
                  <a:lnTo>
                    <a:pt x="1074" y="414"/>
                  </a:lnTo>
                  <a:lnTo>
                    <a:pt x="1080" y="414"/>
                  </a:lnTo>
                  <a:lnTo>
                    <a:pt x="1086" y="414"/>
                  </a:lnTo>
                  <a:lnTo>
                    <a:pt x="1092" y="414"/>
                  </a:lnTo>
                  <a:lnTo>
                    <a:pt x="1098" y="414"/>
                  </a:lnTo>
                  <a:lnTo>
                    <a:pt x="1104" y="414"/>
                  </a:lnTo>
                  <a:lnTo>
                    <a:pt x="1110" y="414"/>
                  </a:lnTo>
                  <a:lnTo>
                    <a:pt x="1116" y="414"/>
                  </a:lnTo>
                  <a:lnTo>
                    <a:pt x="1122" y="414"/>
                  </a:lnTo>
                  <a:lnTo>
                    <a:pt x="1128" y="414"/>
                  </a:lnTo>
                  <a:lnTo>
                    <a:pt x="1134" y="414"/>
                  </a:lnTo>
                  <a:lnTo>
                    <a:pt x="1140" y="414"/>
                  </a:lnTo>
                  <a:lnTo>
                    <a:pt x="1146" y="414"/>
                  </a:lnTo>
                  <a:lnTo>
                    <a:pt x="1152" y="414"/>
                  </a:lnTo>
                  <a:lnTo>
                    <a:pt x="1158" y="414"/>
                  </a:lnTo>
                  <a:lnTo>
                    <a:pt x="1164" y="414"/>
                  </a:lnTo>
                  <a:lnTo>
                    <a:pt x="1170" y="414"/>
                  </a:lnTo>
                  <a:lnTo>
                    <a:pt x="1176" y="414"/>
                  </a:lnTo>
                  <a:lnTo>
                    <a:pt x="1182" y="414"/>
                  </a:lnTo>
                  <a:lnTo>
                    <a:pt x="1188" y="414"/>
                  </a:lnTo>
                  <a:lnTo>
                    <a:pt x="1194" y="414"/>
                  </a:lnTo>
                  <a:lnTo>
                    <a:pt x="1200" y="414"/>
                  </a:lnTo>
                  <a:lnTo>
                    <a:pt x="1206" y="414"/>
                  </a:lnTo>
                  <a:lnTo>
                    <a:pt x="1212" y="414"/>
                  </a:lnTo>
                  <a:lnTo>
                    <a:pt x="1218" y="414"/>
                  </a:lnTo>
                  <a:lnTo>
                    <a:pt x="1224" y="414"/>
                  </a:lnTo>
                  <a:lnTo>
                    <a:pt x="1230" y="414"/>
                  </a:lnTo>
                  <a:lnTo>
                    <a:pt x="1236" y="414"/>
                  </a:lnTo>
                  <a:lnTo>
                    <a:pt x="1242" y="414"/>
                  </a:lnTo>
                  <a:lnTo>
                    <a:pt x="1248" y="414"/>
                  </a:lnTo>
                  <a:lnTo>
                    <a:pt x="1254" y="414"/>
                  </a:lnTo>
                  <a:lnTo>
                    <a:pt x="1260" y="414"/>
                  </a:lnTo>
                  <a:lnTo>
                    <a:pt x="1266" y="414"/>
                  </a:lnTo>
                  <a:lnTo>
                    <a:pt x="1272" y="414"/>
                  </a:lnTo>
                  <a:lnTo>
                    <a:pt x="1278" y="414"/>
                  </a:lnTo>
                  <a:lnTo>
                    <a:pt x="1284" y="414"/>
                  </a:lnTo>
                  <a:lnTo>
                    <a:pt x="1290" y="414"/>
                  </a:lnTo>
                  <a:lnTo>
                    <a:pt x="1296" y="414"/>
                  </a:lnTo>
                  <a:lnTo>
                    <a:pt x="1302" y="414"/>
                  </a:lnTo>
                  <a:lnTo>
                    <a:pt x="1308" y="414"/>
                  </a:lnTo>
                  <a:lnTo>
                    <a:pt x="1314" y="414"/>
                  </a:lnTo>
                  <a:lnTo>
                    <a:pt x="1320" y="414"/>
                  </a:lnTo>
                  <a:lnTo>
                    <a:pt x="1326" y="414"/>
                  </a:lnTo>
                  <a:lnTo>
                    <a:pt x="1332" y="414"/>
                  </a:lnTo>
                  <a:lnTo>
                    <a:pt x="1338" y="414"/>
                  </a:lnTo>
                  <a:lnTo>
                    <a:pt x="1344" y="414"/>
                  </a:lnTo>
                  <a:lnTo>
                    <a:pt x="1350" y="414"/>
                  </a:lnTo>
                  <a:lnTo>
                    <a:pt x="1356" y="414"/>
                  </a:lnTo>
                  <a:lnTo>
                    <a:pt x="1362" y="414"/>
                  </a:lnTo>
                  <a:lnTo>
                    <a:pt x="1368" y="414"/>
                  </a:lnTo>
                  <a:lnTo>
                    <a:pt x="1374" y="414"/>
                  </a:lnTo>
                  <a:lnTo>
                    <a:pt x="1380" y="414"/>
                  </a:lnTo>
                  <a:lnTo>
                    <a:pt x="1386" y="414"/>
                  </a:lnTo>
                  <a:lnTo>
                    <a:pt x="1392" y="414"/>
                  </a:lnTo>
                  <a:lnTo>
                    <a:pt x="1398" y="414"/>
                  </a:lnTo>
                  <a:lnTo>
                    <a:pt x="1404" y="414"/>
                  </a:lnTo>
                  <a:lnTo>
                    <a:pt x="1410" y="414"/>
                  </a:lnTo>
                  <a:lnTo>
                    <a:pt x="1416" y="414"/>
                  </a:lnTo>
                  <a:lnTo>
                    <a:pt x="1422" y="414"/>
                  </a:lnTo>
                  <a:lnTo>
                    <a:pt x="1428" y="414"/>
                  </a:lnTo>
                  <a:lnTo>
                    <a:pt x="1434" y="414"/>
                  </a:lnTo>
                  <a:lnTo>
                    <a:pt x="1440" y="414"/>
                  </a:lnTo>
                  <a:lnTo>
                    <a:pt x="1446" y="414"/>
                  </a:lnTo>
                  <a:lnTo>
                    <a:pt x="1452" y="414"/>
                  </a:lnTo>
                  <a:lnTo>
                    <a:pt x="1458" y="414"/>
                  </a:lnTo>
                  <a:lnTo>
                    <a:pt x="1464" y="414"/>
                  </a:lnTo>
                  <a:lnTo>
                    <a:pt x="1470" y="414"/>
                  </a:lnTo>
                  <a:lnTo>
                    <a:pt x="1476" y="414"/>
                  </a:lnTo>
                  <a:lnTo>
                    <a:pt x="1482" y="414"/>
                  </a:lnTo>
                  <a:lnTo>
                    <a:pt x="1488" y="414"/>
                  </a:lnTo>
                  <a:lnTo>
                    <a:pt x="1494" y="414"/>
                  </a:lnTo>
                  <a:lnTo>
                    <a:pt x="1500" y="414"/>
                  </a:lnTo>
                  <a:lnTo>
                    <a:pt x="1506" y="414"/>
                  </a:lnTo>
                  <a:lnTo>
                    <a:pt x="1512" y="414"/>
                  </a:lnTo>
                  <a:lnTo>
                    <a:pt x="1518" y="414"/>
                  </a:lnTo>
                  <a:lnTo>
                    <a:pt x="1524" y="414"/>
                  </a:lnTo>
                  <a:lnTo>
                    <a:pt x="1530" y="414"/>
                  </a:lnTo>
                  <a:lnTo>
                    <a:pt x="1536" y="414"/>
                  </a:lnTo>
                  <a:lnTo>
                    <a:pt x="1542" y="414"/>
                  </a:lnTo>
                  <a:lnTo>
                    <a:pt x="1548" y="414"/>
                  </a:lnTo>
                  <a:lnTo>
                    <a:pt x="1554" y="414"/>
                  </a:lnTo>
                  <a:lnTo>
                    <a:pt x="1560" y="414"/>
                  </a:lnTo>
                  <a:lnTo>
                    <a:pt x="1566" y="414"/>
                  </a:lnTo>
                  <a:lnTo>
                    <a:pt x="1572" y="414"/>
                  </a:lnTo>
                  <a:lnTo>
                    <a:pt x="1578" y="414"/>
                  </a:lnTo>
                  <a:lnTo>
                    <a:pt x="1584" y="414"/>
                  </a:lnTo>
                  <a:lnTo>
                    <a:pt x="1584" y="408"/>
                  </a:lnTo>
                  <a:lnTo>
                    <a:pt x="1590" y="408"/>
                  </a:lnTo>
                  <a:lnTo>
                    <a:pt x="1596" y="408"/>
                  </a:lnTo>
                  <a:lnTo>
                    <a:pt x="1602" y="408"/>
                  </a:lnTo>
                  <a:lnTo>
                    <a:pt x="1602" y="402"/>
                  </a:lnTo>
                  <a:lnTo>
                    <a:pt x="1608" y="402"/>
                  </a:lnTo>
                  <a:lnTo>
                    <a:pt x="1614" y="402"/>
                  </a:lnTo>
                  <a:lnTo>
                    <a:pt x="1620" y="402"/>
                  </a:lnTo>
                  <a:lnTo>
                    <a:pt x="1620" y="396"/>
                  </a:lnTo>
                  <a:lnTo>
                    <a:pt x="1626" y="396"/>
                  </a:lnTo>
                  <a:lnTo>
                    <a:pt x="1632" y="396"/>
                  </a:lnTo>
                  <a:lnTo>
                    <a:pt x="1632" y="390"/>
                  </a:lnTo>
                  <a:lnTo>
                    <a:pt x="1638" y="390"/>
                  </a:lnTo>
                  <a:lnTo>
                    <a:pt x="1644" y="390"/>
                  </a:lnTo>
                  <a:lnTo>
                    <a:pt x="1644" y="384"/>
                  </a:lnTo>
                  <a:lnTo>
                    <a:pt x="1650" y="384"/>
                  </a:lnTo>
                  <a:lnTo>
                    <a:pt x="1650" y="378"/>
                  </a:lnTo>
                  <a:lnTo>
                    <a:pt x="1656" y="378"/>
                  </a:lnTo>
                  <a:lnTo>
                    <a:pt x="1662" y="372"/>
                  </a:lnTo>
                  <a:lnTo>
                    <a:pt x="1668" y="372"/>
                  </a:lnTo>
                  <a:lnTo>
                    <a:pt x="1668" y="366"/>
                  </a:lnTo>
                  <a:lnTo>
                    <a:pt x="1674" y="366"/>
                  </a:lnTo>
                  <a:lnTo>
                    <a:pt x="1674" y="360"/>
                  </a:lnTo>
                  <a:lnTo>
                    <a:pt x="1680" y="360"/>
                  </a:lnTo>
                  <a:lnTo>
                    <a:pt x="1686" y="360"/>
                  </a:lnTo>
                  <a:lnTo>
                    <a:pt x="1686" y="354"/>
                  </a:lnTo>
                  <a:lnTo>
                    <a:pt x="1692" y="354"/>
                  </a:lnTo>
                  <a:lnTo>
                    <a:pt x="1692" y="348"/>
                  </a:lnTo>
                  <a:lnTo>
                    <a:pt x="1698" y="348"/>
                  </a:lnTo>
                  <a:lnTo>
                    <a:pt x="1698" y="342"/>
                  </a:lnTo>
                  <a:lnTo>
                    <a:pt x="1704" y="342"/>
                  </a:lnTo>
                  <a:lnTo>
                    <a:pt x="1710" y="336"/>
                  </a:lnTo>
                  <a:lnTo>
                    <a:pt x="1716" y="336"/>
                  </a:lnTo>
                  <a:lnTo>
                    <a:pt x="1716" y="330"/>
                  </a:lnTo>
                  <a:lnTo>
                    <a:pt x="1722" y="330"/>
                  </a:lnTo>
                  <a:lnTo>
                    <a:pt x="1722" y="324"/>
                  </a:lnTo>
                  <a:lnTo>
                    <a:pt x="1728" y="324"/>
                  </a:lnTo>
                  <a:lnTo>
                    <a:pt x="1728" y="318"/>
                  </a:lnTo>
                  <a:lnTo>
                    <a:pt x="1734" y="318"/>
                  </a:lnTo>
                  <a:lnTo>
                    <a:pt x="1740" y="312"/>
                  </a:lnTo>
                  <a:lnTo>
                    <a:pt x="1746" y="312"/>
                  </a:lnTo>
                  <a:lnTo>
                    <a:pt x="1746" y="306"/>
                  </a:lnTo>
                  <a:lnTo>
                    <a:pt x="1752" y="306"/>
                  </a:lnTo>
                  <a:lnTo>
                    <a:pt x="1752" y="300"/>
                  </a:lnTo>
                  <a:lnTo>
                    <a:pt x="1758" y="300"/>
                  </a:lnTo>
                  <a:lnTo>
                    <a:pt x="1758" y="294"/>
                  </a:lnTo>
                  <a:lnTo>
                    <a:pt x="1764" y="294"/>
                  </a:lnTo>
                  <a:lnTo>
                    <a:pt x="1770" y="288"/>
                  </a:lnTo>
                  <a:lnTo>
                    <a:pt x="1776" y="288"/>
                  </a:lnTo>
                  <a:lnTo>
                    <a:pt x="1776" y="282"/>
                  </a:lnTo>
                  <a:lnTo>
                    <a:pt x="1782" y="282"/>
                  </a:lnTo>
                  <a:lnTo>
                    <a:pt x="1782" y="276"/>
                  </a:lnTo>
                  <a:lnTo>
                    <a:pt x="1788" y="276"/>
                  </a:lnTo>
                  <a:lnTo>
                    <a:pt x="1794" y="270"/>
                  </a:lnTo>
                  <a:lnTo>
                    <a:pt x="1800" y="270"/>
                  </a:lnTo>
                  <a:lnTo>
                    <a:pt x="1800" y="264"/>
                  </a:lnTo>
                  <a:lnTo>
                    <a:pt x="1806" y="264"/>
                  </a:lnTo>
                  <a:lnTo>
                    <a:pt x="1806" y="258"/>
                  </a:lnTo>
                  <a:lnTo>
                    <a:pt x="1812" y="258"/>
                  </a:lnTo>
                  <a:lnTo>
                    <a:pt x="1812" y="252"/>
                  </a:lnTo>
                  <a:lnTo>
                    <a:pt x="1818" y="252"/>
                  </a:lnTo>
                  <a:lnTo>
                    <a:pt x="1818" y="246"/>
                  </a:lnTo>
                  <a:lnTo>
                    <a:pt x="1824" y="246"/>
                  </a:lnTo>
                  <a:lnTo>
                    <a:pt x="1830" y="246"/>
                  </a:lnTo>
                  <a:lnTo>
                    <a:pt x="1830" y="240"/>
                  </a:lnTo>
                  <a:lnTo>
                    <a:pt x="1836" y="240"/>
                  </a:lnTo>
                  <a:lnTo>
                    <a:pt x="1836" y="234"/>
                  </a:lnTo>
                  <a:lnTo>
                    <a:pt x="1842" y="234"/>
                  </a:lnTo>
                  <a:lnTo>
                    <a:pt x="1842" y="228"/>
                  </a:lnTo>
                  <a:lnTo>
                    <a:pt x="1848" y="228"/>
                  </a:lnTo>
                  <a:lnTo>
                    <a:pt x="1848" y="222"/>
                  </a:lnTo>
                  <a:lnTo>
                    <a:pt x="1854" y="222"/>
                  </a:lnTo>
                  <a:lnTo>
                    <a:pt x="1860" y="222"/>
                  </a:lnTo>
                  <a:lnTo>
                    <a:pt x="1860" y="216"/>
                  </a:lnTo>
                  <a:lnTo>
                    <a:pt x="1866" y="216"/>
                  </a:lnTo>
                  <a:lnTo>
                    <a:pt x="1866" y="210"/>
                  </a:lnTo>
                  <a:lnTo>
                    <a:pt x="1872" y="210"/>
                  </a:lnTo>
                  <a:lnTo>
                    <a:pt x="1872" y="204"/>
                  </a:lnTo>
                  <a:lnTo>
                    <a:pt x="1878" y="204"/>
                  </a:lnTo>
                  <a:lnTo>
                    <a:pt x="1878" y="198"/>
                  </a:lnTo>
                  <a:lnTo>
                    <a:pt x="1884" y="198"/>
                  </a:lnTo>
                  <a:lnTo>
                    <a:pt x="1884" y="192"/>
                  </a:lnTo>
                  <a:lnTo>
                    <a:pt x="1890" y="192"/>
                  </a:lnTo>
                  <a:lnTo>
                    <a:pt x="1890" y="186"/>
                  </a:lnTo>
                  <a:lnTo>
                    <a:pt x="1896" y="186"/>
                  </a:lnTo>
                  <a:lnTo>
                    <a:pt x="1896" y="180"/>
                  </a:lnTo>
                  <a:lnTo>
                    <a:pt x="1896" y="174"/>
                  </a:lnTo>
                  <a:lnTo>
                    <a:pt x="1902" y="174"/>
                  </a:lnTo>
                  <a:lnTo>
                    <a:pt x="1902" y="168"/>
                  </a:lnTo>
                  <a:lnTo>
                    <a:pt x="1908" y="162"/>
                  </a:lnTo>
                  <a:lnTo>
                    <a:pt x="1908" y="156"/>
                  </a:lnTo>
                  <a:lnTo>
                    <a:pt x="1914" y="156"/>
                  </a:lnTo>
                  <a:lnTo>
                    <a:pt x="1914" y="150"/>
                  </a:lnTo>
                  <a:lnTo>
                    <a:pt x="1914" y="144"/>
                  </a:lnTo>
                  <a:lnTo>
                    <a:pt x="1920" y="144"/>
                  </a:lnTo>
                  <a:lnTo>
                    <a:pt x="1920" y="138"/>
                  </a:lnTo>
                  <a:lnTo>
                    <a:pt x="1926" y="132"/>
                  </a:lnTo>
                  <a:lnTo>
                    <a:pt x="1926" y="126"/>
                  </a:lnTo>
                  <a:lnTo>
                    <a:pt x="1932" y="126"/>
                  </a:lnTo>
                  <a:lnTo>
                    <a:pt x="1932" y="120"/>
                  </a:lnTo>
                  <a:lnTo>
                    <a:pt x="1932" y="114"/>
                  </a:lnTo>
                  <a:lnTo>
                    <a:pt x="1938" y="114"/>
                  </a:lnTo>
                  <a:lnTo>
                    <a:pt x="1938" y="108"/>
                  </a:lnTo>
                  <a:lnTo>
                    <a:pt x="1944" y="102"/>
                  </a:lnTo>
                  <a:lnTo>
                    <a:pt x="1944" y="96"/>
                  </a:lnTo>
                  <a:lnTo>
                    <a:pt x="1950" y="96"/>
                  </a:lnTo>
                  <a:lnTo>
                    <a:pt x="1950" y="90"/>
                  </a:lnTo>
                  <a:lnTo>
                    <a:pt x="1956" y="84"/>
                  </a:lnTo>
                  <a:lnTo>
                    <a:pt x="1956" y="78"/>
                  </a:lnTo>
                  <a:lnTo>
                    <a:pt x="1962" y="78"/>
                  </a:lnTo>
                  <a:lnTo>
                    <a:pt x="1962" y="72"/>
                  </a:lnTo>
                  <a:lnTo>
                    <a:pt x="1962" y="66"/>
                  </a:lnTo>
                  <a:lnTo>
                    <a:pt x="1968" y="66"/>
                  </a:lnTo>
                  <a:lnTo>
                    <a:pt x="1968" y="60"/>
                  </a:lnTo>
                  <a:lnTo>
                    <a:pt x="1968" y="54"/>
                  </a:lnTo>
                  <a:lnTo>
                    <a:pt x="1974" y="54"/>
                  </a:lnTo>
                  <a:lnTo>
                    <a:pt x="1974" y="48"/>
                  </a:lnTo>
                  <a:lnTo>
                    <a:pt x="1980" y="48"/>
                  </a:lnTo>
                  <a:lnTo>
                    <a:pt x="1980" y="42"/>
                  </a:lnTo>
                  <a:lnTo>
                    <a:pt x="1980" y="36"/>
                  </a:lnTo>
                  <a:lnTo>
                    <a:pt x="1986" y="36"/>
                  </a:lnTo>
                  <a:lnTo>
                    <a:pt x="1986" y="30"/>
                  </a:lnTo>
                  <a:lnTo>
                    <a:pt x="1986" y="24"/>
                  </a:lnTo>
                  <a:lnTo>
                    <a:pt x="1992" y="24"/>
                  </a:lnTo>
                  <a:lnTo>
                    <a:pt x="1992" y="18"/>
                  </a:lnTo>
                  <a:lnTo>
                    <a:pt x="1998" y="18"/>
                  </a:lnTo>
                  <a:lnTo>
                    <a:pt x="1998" y="12"/>
                  </a:lnTo>
                  <a:lnTo>
                    <a:pt x="2004" y="6"/>
                  </a:lnTo>
                  <a:lnTo>
                    <a:pt x="2004" y="0"/>
                  </a:lnTo>
                  <a:lnTo>
                    <a:pt x="2010" y="0"/>
                  </a:lnTo>
                  <a:lnTo>
                    <a:pt x="2016" y="0"/>
                  </a:lnTo>
                  <a:lnTo>
                    <a:pt x="2022" y="0"/>
                  </a:lnTo>
                  <a:lnTo>
                    <a:pt x="2028" y="0"/>
                  </a:lnTo>
                  <a:lnTo>
                    <a:pt x="2034" y="6"/>
                  </a:lnTo>
                  <a:lnTo>
                    <a:pt x="2040" y="6"/>
                  </a:lnTo>
                  <a:lnTo>
                    <a:pt x="2040" y="12"/>
                  </a:lnTo>
                  <a:lnTo>
                    <a:pt x="2046" y="18"/>
                  </a:lnTo>
                  <a:lnTo>
                    <a:pt x="2046" y="24"/>
                  </a:lnTo>
                  <a:lnTo>
                    <a:pt x="2052" y="24"/>
                  </a:lnTo>
                  <a:lnTo>
                    <a:pt x="2052" y="30"/>
                  </a:lnTo>
                  <a:lnTo>
                    <a:pt x="2058" y="30"/>
                  </a:lnTo>
                  <a:lnTo>
                    <a:pt x="2058" y="36"/>
                  </a:lnTo>
                  <a:lnTo>
                    <a:pt x="2064" y="36"/>
                  </a:lnTo>
                  <a:lnTo>
                    <a:pt x="2064" y="42"/>
                  </a:lnTo>
                  <a:lnTo>
                    <a:pt x="2070" y="42"/>
                  </a:lnTo>
                  <a:lnTo>
                    <a:pt x="2070" y="48"/>
                  </a:lnTo>
                  <a:lnTo>
                    <a:pt x="2076" y="48"/>
                  </a:lnTo>
                  <a:lnTo>
                    <a:pt x="2076" y="54"/>
                  </a:lnTo>
                  <a:lnTo>
                    <a:pt x="2082" y="54"/>
                  </a:lnTo>
                  <a:lnTo>
                    <a:pt x="2082" y="60"/>
                  </a:lnTo>
                  <a:lnTo>
                    <a:pt x="2088" y="60"/>
                  </a:lnTo>
                  <a:lnTo>
                    <a:pt x="2088" y="66"/>
                  </a:lnTo>
                  <a:lnTo>
                    <a:pt x="2094" y="72"/>
                  </a:lnTo>
                  <a:lnTo>
                    <a:pt x="2094" y="78"/>
                  </a:lnTo>
                  <a:lnTo>
                    <a:pt x="2100" y="78"/>
                  </a:lnTo>
                  <a:lnTo>
                    <a:pt x="2106" y="84"/>
                  </a:lnTo>
                  <a:lnTo>
                    <a:pt x="2106" y="90"/>
                  </a:lnTo>
                  <a:lnTo>
                    <a:pt x="2112" y="90"/>
                  </a:lnTo>
                  <a:lnTo>
                    <a:pt x="2112" y="96"/>
                  </a:lnTo>
                  <a:lnTo>
                    <a:pt x="2118" y="96"/>
                  </a:lnTo>
                  <a:lnTo>
                    <a:pt x="2118" y="102"/>
                  </a:lnTo>
                  <a:lnTo>
                    <a:pt x="2124" y="102"/>
                  </a:lnTo>
                  <a:lnTo>
                    <a:pt x="2124" y="108"/>
                  </a:lnTo>
                  <a:lnTo>
                    <a:pt x="2130" y="108"/>
                  </a:lnTo>
                  <a:lnTo>
                    <a:pt x="2130" y="114"/>
                  </a:lnTo>
                  <a:lnTo>
                    <a:pt x="2136" y="114"/>
                  </a:lnTo>
                  <a:lnTo>
                    <a:pt x="2136" y="120"/>
                  </a:lnTo>
                  <a:lnTo>
                    <a:pt x="2142" y="120"/>
                  </a:lnTo>
                  <a:lnTo>
                    <a:pt x="2142" y="126"/>
                  </a:lnTo>
                  <a:lnTo>
                    <a:pt x="2148" y="126"/>
                  </a:lnTo>
                  <a:lnTo>
                    <a:pt x="2154" y="126"/>
                  </a:lnTo>
                  <a:lnTo>
                    <a:pt x="2154" y="132"/>
                  </a:lnTo>
                  <a:lnTo>
                    <a:pt x="2160" y="132"/>
                  </a:lnTo>
                  <a:lnTo>
                    <a:pt x="2166" y="132"/>
                  </a:lnTo>
                  <a:lnTo>
                    <a:pt x="2172" y="138"/>
                  </a:lnTo>
                  <a:lnTo>
                    <a:pt x="2178" y="138"/>
                  </a:lnTo>
                  <a:lnTo>
                    <a:pt x="2184" y="138"/>
                  </a:lnTo>
                  <a:lnTo>
                    <a:pt x="2190" y="138"/>
                  </a:lnTo>
                  <a:lnTo>
                    <a:pt x="2190" y="144"/>
                  </a:lnTo>
                  <a:lnTo>
                    <a:pt x="2196" y="144"/>
                  </a:lnTo>
                  <a:lnTo>
                    <a:pt x="2202" y="144"/>
                  </a:lnTo>
                  <a:lnTo>
                    <a:pt x="2208" y="144"/>
                  </a:lnTo>
                  <a:lnTo>
                    <a:pt x="2208" y="150"/>
                  </a:lnTo>
                  <a:lnTo>
                    <a:pt x="2214" y="150"/>
                  </a:lnTo>
                  <a:lnTo>
                    <a:pt x="2220" y="150"/>
                  </a:lnTo>
                  <a:lnTo>
                    <a:pt x="2226" y="150"/>
                  </a:lnTo>
                  <a:lnTo>
                    <a:pt x="2226" y="156"/>
                  </a:lnTo>
                  <a:lnTo>
                    <a:pt x="2232" y="156"/>
                  </a:lnTo>
                  <a:lnTo>
                    <a:pt x="2238" y="156"/>
                  </a:lnTo>
                  <a:lnTo>
                    <a:pt x="2244" y="156"/>
                  </a:lnTo>
                  <a:lnTo>
                    <a:pt x="2244" y="162"/>
                  </a:lnTo>
                  <a:lnTo>
                    <a:pt x="2250" y="162"/>
                  </a:lnTo>
                  <a:lnTo>
                    <a:pt x="2256" y="162"/>
                  </a:lnTo>
                  <a:lnTo>
                    <a:pt x="2262" y="162"/>
                  </a:lnTo>
                  <a:lnTo>
                    <a:pt x="2262" y="168"/>
                  </a:lnTo>
                  <a:lnTo>
                    <a:pt x="2268" y="168"/>
                  </a:lnTo>
                  <a:lnTo>
                    <a:pt x="2274" y="168"/>
                  </a:lnTo>
                  <a:lnTo>
                    <a:pt x="2280" y="168"/>
                  </a:lnTo>
                  <a:lnTo>
                    <a:pt x="2280" y="174"/>
                  </a:lnTo>
                  <a:lnTo>
                    <a:pt x="2286" y="174"/>
                  </a:lnTo>
                  <a:lnTo>
                    <a:pt x="2292" y="174"/>
                  </a:lnTo>
                  <a:lnTo>
                    <a:pt x="2298" y="174"/>
                  </a:lnTo>
                  <a:lnTo>
                    <a:pt x="2298" y="180"/>
                  </a:lnTo>
                  <a:lnTo>
                    <a:pt x="2304" y="180"/>
                  </a:lnTo>
                  <a:lnTo>
                    <a:pt x="2310" y="180"/>
                  </a:lnTo>
                  <a:lnTo>
                    <a:pt x="2316" y="180"/>
                  </a:lnTo>
                  <a:lnTo>
                    <a:pt x="2322" y="186"/>
                  </a:lnTo>
                  <a:lnTo>
                    <a:pt x="2328" y="186"/>
                  </a:lnTo>
                  <a:lnTo>
                    <a:pt x="2334" y="186"/>
                  </a:lnTo>
                  <a:lnTo>
                    <a:pt x="2340" y="186"/>
                  </a:lnTo>
                  <a:lnTo>
                    <a:pt x="2340" y="192"/>
                  </a:lnTo>
                  <a:lnTo>
                    <a:pt x="2346" y="192"/>
                  </a:lnTo>
                  <a:lnTo>
                    <a:pt x="2352" y="192"/>
                  </a:lnTo>
                  <a:lnTo>
                    <a:pt x="2358" y="192"/>
                  </a:lnTo>
                  <a:lnTo>
                    <a:pt x="2358" y="198"/>
                  </a:lnTo>
                  <a:lnTo>
                    <a:pt x="2364" y="198"/>
                  </a:lnTo>
                  <a:lnTo>
                    <a:pt x="2370" y="198"/>
                  </a:lnTo>
                  <a:lnTo>
                    <a:pt x="2376" y="198"/>
                  </a:lnTo>
                  <a:lnTo>
                    <a:pt x="2376" y="204"/>
                  </a:lnTo>
                  <a:lnTo>
                    <a:pt x="2382" y="204"/>
                  </a:lnTo>
                  <a:lnTo>
                    <a:pt x="2388" y="204"/>
                  </a:lnTo>
                  <a:lnTo>
                    <a:pt x="2394" y="204"/>
                  </a:lnTo>
                  <a:lnTo>
                    <a:pt x="2394" y="210"/>
                  </a:lnTo>
                  <a:lnTo>
                    <a:pt x="2400" y="210"/>
                  </a:lnTo>
                  <a:lnTo>
                    <a:pt x="2406" y="210"/>
                  </a:lnTo>
                  <a:lnTo>
                    <a:pt x="2406" y="216"/>
                  </a:lnTo>
                  <a:lnTo>
                    <a:pt x="2412" y="216"/>
                  </a:lnTo>
                  <a:lnTo>
                    <a:pt x="2418" y="216"/>
                  </a:lnTo>
                  <a:lnTo>
                    <a:pt x="2424" y="216"/>
                  </a:lnTo>
                  <a:lnTo>
                    <a:pt x="2424" y="222"/>
                  </a:lnTo>
                  <a:lnTo>
                    <a:pt x="2430" y="222"/>
                  </a:lnTo>
                  <a:lnTo>
                    <a:pt x="2436" y="222"/>
                  </a:lnTo>
                  <a:lnTo>
                    <a:pt x="2442" y="222"/>
                  </a:lnTo>
                  <a:lnTo>
                    <a:pt x="2442" y="228"/>
                  </a:lnTo>
                  <a:lnTo>
                    <a:pt x="2448" y="228"/>
                  </a:lnTo>
                  <a:lnTo>
                    <a:pt x="2454" y="228"/>
                  </a:lnTo>
                  <a:lnTo>
                    <a:pt x="2454" y="234"/>
                  </a:lnTo>
                  <a:lnTo>
                    <a:pt x="2460" y="234"/>
                  </a:lnTo>
                  <a:lnTo>
                    <a:pt x="2466" y="234"/>
                  </a:lnTo>
                  <a:lnTo>
                    <a:pt x="2472" y="234"/>
                  </a:lnTo>
                  <a:lnTo>
                    <a:pt x="2472" y="240"/>
                  </a:lnTo>
                  <a:lnTo>
                    <a:pt x="2478" y="240"/>
                  </a:lnTo>
                  <a:lnTo>
                    <a:pt x="2484" y="240"/>
                  </a:lnTo>
                  <a:lnTo>
                    <a:pt x="2490" y="246"/>
                  </a:lnTo>
                  <a:lnTo>
                    <a:pt x="2496" y="246"/>
                  </a:lnTo>
                  <a:lnTo>
                    <a:pt x="2502" y="246"/>
                  </a:lnTo>
                  <a:lnTo>
                    <a:pt x="2502" y="252"/>
                  </a:lnTo>
                  <a:lnTo>
                    <a:pt x="2508" y="252"/>
                  </a:lnTo>
                  <a:lnTo>
                    <a:pt x="2514" y="252"/>
                  </a:lnTo>
                  <a:lnTo>
                    <a:pt x="2520" y="252"/>
                  </a:lnTo>
                  <a:lnTo>
                    <a:pt x="2520" y="258"/>
                  </a:lnTo>
                  <a:lnTo>
                    <a:pt x="2526" y="258"/>
                  </a:lnTo>
                  <a:lnTo>
                    <a:pt x="2532" y="258"/>
                  </a:lnTo>
                  <a:lnTo>
                    <a:pt x="2538" y="264"/>
                  </a:lnTo>
                  <a:lnTo>
                    <a:pt x="2544" y="264"/>
                  </a:lnTo>
                  <a:lnTo>
                    <a:pt x="2550" y="264"/>
                  </a:lnTo>
                  <a:lnTo>
                    <a:pt x="2550" y="270"/>
                  </a:lnTo>
                  <a:lnTo>
                    <a:pt x="2556" y="270"/>
                  </a:lnTo>
                  <a:lnTo>
                    <a:pt x="2562" y="270"/>
                  </a:lnTo>
                  <a:lnTo>
                    <a:pt x="2568" y="270"/>
                  </a:lnTo>
                  <a:lnTo>
                    <a:pt x="2568" y="276"/>
                  </a:lnTo>
                  <a:lnTo>
                    <a:pt x="2574" y="276"/>
                  </a:lnTo>
                  <a:lnTo>
                    <a:pt x="2580" y="276"/>
                  </a:lnTo>
                  <a:lnTo>
                    <a:pt x="2586" y="276"/>
                  </a:lnTo>
                  <a:lnTo>
                    <a:pt x="2586" y="282"/>
                  </a:lnTo>
                  <a:lnTo>
                    <a:pt x="2592" y="282"/>
                  </a:lnTo>
                  <a:lnTo>
                    <a:pt x="2598" y="282"/>
                  </a:lnTo>
                  <a:lnTo>
                    <a:pt x="2598" y="288"/>
                  </a:lnTo>
                  <a:lnTo>
                    <a:pt x="2604" y="288"/>
                  </a:lnTo>
                  <a:lnTo>
                    <a:pt x="2610" y="288"/>
                  </a:lnTo>
                  <a:lnTo>
                    <a:pt x="2616" y="288"/>
                  </a:lnTo>
                  <a:lnTo>
                    <a:pt x="2616" y="294"/>
                  </a:lnTo>
                  <a:lnTo>
                    <a:pt x="2622" y="294"/>
                  </a:lnTo>
                  <a:lnTo>
                    <a:pt x="2628" y="294"/>
                  </a:lnTo>
                  <a:lnTo>
                    <a:pt x="2634" y="294"/>
                  </a:lnTo>
                  <a:lnTo>
                    <a:pt x="2640" y="294"/>
                  </a:lnTo>
                  <a:lnTo>
                    <a:pt x="2646" y="294"/>
                  </a:lnTo>
                  <a:lnTo>
                    <a:pt x="2646" y="288"/>
                  </a:lnTo>
                  <a:lnTo>
                    <a:pt x="2652" y="288"/>
                  </a:lnTo>
                  <a:lnTo>
                    <a:pt x="2658" y="288"/>
                  </a:lnTo>
                  <a:lnTo>
                    <a:pt x="2664" y="288"/>
                  </a:lnTo>
                  <a:lnTo>
                    <a:pt x="2664" y="282"/>
                  </a:lnTo>
                  <a:lnTo>
                    <a:pt x="2670" y="282"/>
                  </a:lnTo>
                  <a:lnTo>
                    <a:pt x="2676" y="282"/>
                  </a:lnTo>
                  <a:lnTo>
                    <a:pt x="2682" y="276"/>
                  </a:lnTo>
                  <a:lnTo>
                    <a:pt x="2688" y="276"/>
                  </a:lnTo>
                  <a:lnTo>
                    <a:pt x="2694" y="276"/>
                  </a:lnTo>
                  <a:lnTo>
                    <a:pt x="2694" y="270"/>
                  </a:lnTo>
                  <a:lnTo>
                    <a:pt x="2700" y="270"/>
                  </a:lnTo>
                  <a:lnTo>
                    <a:pt x="2706" y="270"/>
                  </a:lnTo>
                  <a:lnTo>
                    <a:pt x="2712" y="270"/>
                  </a:lnTo>
                  <a:lnTo>
                    <a:pt x="2712" y="264"/>
                  </a:lnTo>
                  <a:lnTo>
                    <a:pt x="2718" y="264"/>
                  </a:lnTo>
                  <a:lnTo>
                    <a:pt x="2724" y="264"/>
                  </a:lnTo>
                  <a:lnTo>
                    <a:pt x="2730" y="258"/>
                  </a:lnTo>
                  <a:lnTo>
                    <a:pt x="2736" y="258"/>
                  </a:lnTo>
                  <a:lnTo>
                    <a:pt x="2742" y="258"/>
                  </a:lnTo>
                  <a:lnTo>
                    <a:pt x="2742" y="252"/>
                  </a:lnTo>
                  <a:lnTo>
                    <a:pt x="2748" y="252"/>
                  </a:lnTo>
                  <a:lnTo>
                    <a:pt x="2754" y="252"/>
                  </a:lnTo>
                  <a:lnTo>
                    <a:pt x="2760" y="252"/>
                  </a:lnTo>
                  <a:lnTo>
                    <a:pt x="2760" y="246"/>
                  </a:lnTo>
                  <a:lnTo>
                    <a:pt x="2766" y="246"/>
                  </a:lnTo>
                  <a:lnTo>
                    <a:pt x="2772" y="246"/>
                  </a:lnTo>
                  <a:lnTo>
                    <a:pt x="2778" y="240"/>
                  </a:lnTo>
                  <a:lnTo>
                    <a:pt x="2784" y="240"/>
                  </a:lnTo>
                  <a:lnTo>
                    <a:pt x="2790" y="240"/>
                  </a:lnTo>
                  <a:lnTo>
                    <a:pt x="2790" y="234"/>
                  </a:lnTo>
                  <a:lnTo>
                    <a:pt x="2796" y="234"/>
                  </a:lnTo>
                  <a:lnTo>
                    <a:pt x="2802" y="234"/>
                  </a:lnTo>
                  <a:lnTo>
                    <a:pt x="2808" y="234"/>
                  </a:lnTo>
                  <a:lnTo>
                    <a:pt x="2808" y="228"/>
                  </a:lnTo>
                  <a:lnTo>
                    <a:pt x="2814" y="228"/>
                  </a:lnTo>
                  <a:lnTo>
                    <a:pt x="2820" y="228"/>
                  </a:lnTo>
                  <a:lnTo>
                    <a:pt x="2820" y="222"/>
                  </a:lnTo>
                  <a:lnTo>
                    <a:pt x="2826" y="222"/>
                  </a:lnTo>
                  <a:lnTo>
                    <a:pt x="2832" y="222"/>
                  </a:lnTo>
                  <a:lnTo>
                    <a:pt x="2838" y="222"/>
                  </a:lnTo>
                  <a:lnTo>
                    <a:pt x="2838" y="216"/>
                  </a:lnTo>
                  <a:lnTo>
                    <a:pt x="2844" y="216"/>
                  </a:lnTo>
                  <a:lnTo>
                    <a:pt x="2850" y="216"/>
                  </a:lnTo>
                  <a:lnTo>
                    <a:pt x="2856" y="216"/>
                  </a:lnTo>
                  <a:lnTo>
                    <a:pt x="2856" y="210"/>
                  </a:lnTo>
                  <a:lnTo>
                    <a:pt x="2862" y="210"/>
                  </a:lnTo>
                  <a:lnTo>
                    <a:pt x="2868" y="210"/>
                  </a:lnTo>
                  <a:lnTo>
                    <a:pt x="2868" y="204"/>
                  </a:lnTo>
                  <a:lnTo>
                    <a:pt x="2874" y="204"/>
                  </a:lnTo>
                  <a:lnTo>
                    <a:pt x="2880" y="204"/>
                  </a:lnTo>
                  <a:lnTo>
                    <a:pt x="2886" y="204"/>
                  </a:lnTo>
                  <a:lnTo>
                    <a:pt x="2886" y="198"/>
                  </a:lnTo>
                  <a:lnTo>
                    <a:pt x="2892" y="198"/>
                  </a:lnTo>
                  <a:lnTo>
                    <a:pt x="2898" y="198"/>
                  </a:lnTo>
                  <a:lnTo>
                    <a:pt x="2904" y="198"/>
                  </a:lnTo>
                  <a:lnTo>
                    <a:pt x="2904" y="192"/>
                  </a:lnTo>
                  <a:lnTo>
                    <a:pt x="2910" y="192"/>
                  </a:lnTo>
                  <a:lnTo>
                    <a:pt x="2916" y="192"/>
                  </a:lnTo>
                  <a:lnTo>
                    <a:pt x="2922" y="192"/>
                  </a:lnTo>
                  <a:lnTo>
                    <a:pt x="2922" y="186"/>
                  </a:lnTo>
                  <a:lnTo>
                    <a:pt x="2928" y="186"/>
                  </a:lnTo>
                  <a:lnTo>
                    <a:pt x="2934" y="186"/>
                  </a:lnTo>
                  <a:lnTo>
                    <a:pt x="2940" y="186"/>
                  </a:lnTo>
                  <a:lnTo>
                    <a:pt x="2946" y="180"/>
                  </a:lnTo>
                  <a:lnTo>
                    <a:pt x="2952" y="180"/>
                  </a:lnTo>
                  <a:lnTo>
                    <a:pt x="2958" y="180"/>
                  </a:lnTo>
                  <a:lnTo>
                    <a:pt x="2964" y="180"/>
                  </a:lnTo>
                  <a:lnTo>
                    <a:pt x="2964" y="174"/>
                  </a:lnTo>
                  <a:lnTo>
                    <a:pt x="2970" y="174"/>
                  </a:lnTo>
                  <a:lnTo>
                    <a:pt x="2976" y="174"/>
                  </a:lnTo>
                  <a:lnTo>
                    <a:pt x="2982" y="174"/>
                  </a:lnTo>
                  <a:lnTo>
                    <a:pt x="2982" y="168"/>
                  </a:lnTo>
                  <a:lnTo>
                    <a:pt x="2988" y="168"/>
                  </a:lnTo>
                  <a:lnTo>
                    <a:pt x="2994" y="168"/>
                  </a:lnTo>
                  <a:lnTo>
                    <a:pt x="3000" y="168"/>
                  </a:lnTo>
                  <a:lnTo>
                    <a:pt x="3000" y="162"/>
                  </a:lnTo>
                  <a:lnTo>
                    <a:pt x="3006" y="162"/>
                  </a:lnTo>
                  <a:lnTo>
                    <a:pt x="3012" y="162"/>
                  </a:lnTo>
                  <a:lnTo>
                    <a:pt x="3018" y="162"/>
                  </a:lnTo>
                  <a:lnTo>
                    <a:pt x="3018" y="156"/>
                  </a:lnTo>
                  <a:lnTo>
                    <a:pt x="3024" y="156"/>
                  </a:lnTo>
                  <a:lnTo>
                    <a:pt x="3030" y="156"/>
                  </a:lnTo>
                  <a:lnTo>
                    <a:pt x="3036" y="156"/>
                  </a:lnTo>
                  <a:lnTo>
                    <a:pt x="3036" y="150"/>
                  </a:lnTo>
                  <a:lnTo>
                    <a:pt x="3042" y="150"/>
                  </a:lnTo>
                  <a:lnTo>
                    <a:pt x="3048" y="150"/>
                  </a:lnTo>
                  <a:lnTo>
                    <a:pt x="3054" y="150"/>
                  </a:lnTo>
                  <a:lnTo>
                    <a:pt x="3054" y="144"/>
                  </a:lnTo>
                  <a:lnTo>
                    <a:pt x="3060" y="144"/>
                  </a:lnTo>
                  <a:lnTo>
                    <a:pt x="3066" y="144"/>
                  </a:lnTo>
                  <a:lnTo>
                    <a:pt x="3072" y="144"/>
                  </a:lnTo>
                  <a:lnTo>
                    <a:pt x="3072" y="138"/>
                  </a:lnTo>
                  <a:lnTo>
                    <a:pt x="3078" y="138"/>
                  </a:lnTo>
                  <a:lnTo>
                    <a:pt x="3084" y="138"/>
                  </a:lnTo>
                  <a:lnTo>
                    <a:pt x="3090" y="138"/>
                  </a:lnTo>
                  <a:lnTo>
                    <a:pt x="3096" y="132"/>
                  </a:lnTo>
                  <a:lnTo>
                    <a:pt x="3102" y="132"/>
                  </a:lnTo>
                  <a:lnTo>
                    <a:pt x="3108" y="132"/>
                  </a:lnTo>
                  <a:lnTo>
                    <a:pt x="3108" y="126"/>
                  </a:lnTo>
                  <a:lnTo>
                    <a:pt x="3114" y="126"/>
                  </a:lnTo>
                  <a:lnTo>
                    <a:pt x="3120" y="126"/>
                  </a:lnTo>
                  <a:lnTo>
                    <a:pt x="3120" y="120"/>
                  </a:lnTo>
                  <a:lnTo>
                    <a:pt x="3126" y="120"/>
                  </a:lnTo>
                  <a:lnTo>
                    <a:pt x="3126" y="114"/>
                  </a:lnTo>
                  <a:lnTo>
                    <a:pt x="3132" y="114"/>
                  </a:lnTo>
                  <a:lnTo>
                    <a:pt x="3132" y="108"/>
                  </a:lnTo>
                  <a:lnTo>
                    <a:pt x="3138" y="108"/>
                  </a:lnTo>
                  <a:lnTo>
                    <a:pt x="3138" y="102"/>
                  </a:lnTo>
                  <a:lnTo>
                    <a:pt x="3144" y="102"/>
                  </a:lnTo>
                  <a:lnTo>
                    <a:pt x="3144" y="96"/>
                  </a:lnTo>
                  <a:lnTo>
                    <a:pt x="3150" y="96"/>
                  </a:lnTo>
                  <a:lnTo>
                    <a:pt x="3150" y="90"/>
                  </a:lnTo>
                  <a:lnTo>
                    <a:pt x="3156" y="90"/>
                  </a:lnTo>
                  <a:lnTo>
                    <a:pt x="3156" y="84"/>
                  </a:lnTo>
                  <a:lnTo>
                    <a:pt x="3162" y="78"/>
                  </a:lnTo>
                  <a:lnTo>
                    <a:pt x="3168" y="72"/>
                  </a:lnTo>
                  <a:lnTo>
                    <a:pt x="3174" y="66"/>
                  </a:lnTo>
                  <a:lnTo>
                    <a:pt x="3174" y="60"/>
                  </a:lnTo>
                  <a:lnTo>
                    <a:pt x="3180" y="60"/>
                  </a:lnTo>
                  <a:lnTo>
                    <a:pt x="3180" y="54"/>
                  </a:lnTo>
                  <a:lnTo>
                    <a:pt x="3186" y="54"/>
                  </a:lnTo>
                  <a:lnTo>
                    <a:pt x="3186" y="48"/>
                  </a:lnTo>
                  <a:lnTo>
                    <a:pt x="3192" y="48"/>
                  </a:lnTo>
                  <a:lnTo>
                    <a:pt x="3192" y="42"/>
                  </a:lnTo>
                  <a:lnTo>
                    <a:pt x="3198" y="42"/>
                  </a:lnTo>
                  <a:lnTo>
                    <a:pt x="3198" y="36"/>
                  </a:lnTo>
                  <a:lnTo>
                    <a:pt x="3204" y="36"/>
                  </a:lnTo>
                  <a:lnTo>
                    <a:pt x="3204" y="30"/>
                  </a:lnTo>
                  <a:lnTo>
                    <a:pt x="3210" y="30"/>
                  </a:lnTo>
                  <a:lnTo>
                    <a:pt x="3210" y="24"/>
                  </a:lnTo>
                  <a:lnTo>
                    <a:pt x="3216" y="24"/>
                  </a:lnTo>
                  <a:lnTo>
                    <a:pt x="3216" y="18"/>
                  </a:lnTo>
                  <a:lnTo>
                    <a:pt x="3222" y="12"/>
                  </a:lnTo>
                  <a:lnTo>
                    <a:pt x="3222" y="6"/>
                  </a:lnTo>
                  <a:lnTo>
                    <a:pt x="3228" y="6"/>
                  </a:lnTo>
                  <a:lnTo>
                    <a:pt x="3234" y="0"/>
                  </a:lnTo>
                  <a:lnTo>
                    <a:pt x="3240" y="0"/>
                  </a:lnTo>
                  <a:lnTo>
                    <a:pt x="3246" y="0"/>
                  </a:lnTo>
                  <a:lnTo>
                    <a:pt x="3252" y="0"/>
                  </a:lnTo>
                  <a:lnTo>
                    <a:pt x="3258" y="0"/>
                  </a:lnTo>
                  <a:lnTo>
                    <a:pt x="3258" y="6"/>
                  </a:lnTo>
                  <a:lnTo>
                    <a:pt x="3264" y="6"/>
                  </a:lnTo>
                  <a:lnTo>
                    <a:pt x="3264" y="12"/>
                  </a:lnTo>
                  <a:lnTo>
                    <a:pt x="3264" y="18"/>
                  </a:lnTo>
                  <a:lnTo>
                    <a:pt x="3270" y="18"/>
                  </a:lnTo>
                  <a:lnTo>
                    <a:pt x="3270" y="24"/>
                  </a:lnTo>
                  <a:lnTo>
                    <a:pt x="3276" y="24"/>
                  </a:lnTo>
                  <a:lnTo>
                    <a:pt x="3276" y="30"/>
                  </a:lnTo>
                  <a:lnTo>
                    <a:pt x="3276" y="36"/>
                  </a:lnTo>
                  <a:lnTo>
                    <a:pt x="3282" y="36"/>
                  </a:lnTo>
                  <a:lnTo>
                    <a:pt x="3282" y="42"/>
                  </a:lnTo>
                  <a:lnTo>
                    <a:pt x="3282" y="48"/>
                  </a:lnTo>
                  <a:lnTo>
                    <a:pt x="3288" y="48"/>
                  </a:lnTo>
                  <a:lnTo>
                    <a:pt x="3288" y="54"/>
                  </a:lnTo>
                  <a:lnTo>
                    <a:pt x="3294" y="54"/>
                  </a:lnTo>
                  <a:lnTo>
                    <a:pt x="3294" y="60"/>
                  </a:lnTo>
                  <a:lnTo>
                    <a:pt x="3294" y="66"/>
                  </a:lnTo>
                  <a:lnTo>
                    <a:pt x="3300" y="66"/>
                  </a:lnTo>
                  <a:lnTo>
                    <a:pt x="3300" y="72"/>
                  </a:lnTo>
                  <a:lnTo>
                    <a:pt x="3300" y="78"/>
                  </a:lnTo>
                  <a:lnTo>
                    <a:pt x="3306" y="78"/>
                  </a:lnTo>
                  <a:lnTo>
                    <a:pt x="3306" y="84"/>
                  </a:lnTo>
                  <a:lnTo>
                    <a:pt x="3312" y="90"/>
                  </a:lnTo>
                  <a:lnTo>
                    <a:pt x="3312" y="96"/>
                  </a:lnTo>
                  <a:lnTo>
                    <a:pt x="3318" y="96"/>
                  </a:lnTo>
                  <a:lnTo>
                    <a:pt x="3318" y="102"/>
                  </a:lnTo>
                  <a:lnTo>
                    <a:pt x="3324" y="108"/>
                  </a:lnTo>
                  <a:lnTo>
                    <a:pt x="3324" y="114"/>
                  </a:lnTo>
                  <a:lnTo>
                    <a:pt x="3330" y="114"/>
                  </a:lnTo>
                  <a:lnTo>
                    <a:pt x="3330" y="120"/>
                  </a:lnTo>
                  <a:lnTo>
                    <a:pt x="3330" y="126"/>
                  </a:lnTo>
                  <a:lnTo>
                    <a:pt x="3336" y="126"/>
                  </a:lnTo>
                  <a:lnTo>
                    <a:pt x="3336" y="132"/>
                  </a:lnTo>
                  <a:lnTo>
                    <a:pt x="3342" y="138"/>
                  </a:lnTo>
                  <a:lnTo>
                    <a:pt x="3342" y="144"/>
                  </a:lnTo>
                  <a:lnTo>
                    <a:pt x="3348" y="144"/>
                  </a:lnTo>
                  <a:lnTo>
                    <a:pt x="3348" y="150"/>
                  </a:lnTo>
                  <a:lnTo>
                    <a:pt x="3348" y="156"/>
                  </a:lnTo>
                  <a:lnTo>
                    <a:pt x="3354" y="156"/>
                  </a:lnTo>
                  <a:lnTo>
                    <a:pt x="3354" y="162"/>
                  </a:lnTo>
                  <a:lnTo>
                    <a:pt x="3360" y="168"/>
                  </a:lnTo>
                  <a:lnTo>
                    <a:pt x="3360" y="174"/>
                  </a:lnTo>
                  <a:lnTo>
                    <a:pt x="3366" y="174"/>
                  </a:lnTo>
                  <a:lnTo>
                    <a:pt x="3366" y="180"/>
                  </a:lnTo>
                  <a:lnTo>
                    <a:pt x="3366" y="186"/>
                  </a:lnTo>
                  <a:lnTo>
                    <a:pt x="3372" y="186"/>
                  </a:lnTo>
                  <a:lnTo>
                    <a:pt x="3372" y="192"/>
                  </a:lnTo>
                  <a:lnTo>
                    <a:pt x="3378" y="192"/>
                  </a:lnTo>
                  <a:lnTo>
                    <a:pt x="3378" y="198"/>
                  </a:lnTo>
                  <a:lnTo>
                    <a:pt x="3384" y="198"/>
                  </a:lnTo>
                  <a:lnTo>
                    <a:pt x="3384" y="204"/>
                  </a:lnTo>
                  <a:lnTo>
                    <a:pt x="3390" y="204"/>
                  </a:lnTo>
                  <a:lnTo>
                    <a:pt x="3390" y="210"/>
                  </a:lnTo>
                  <a:lnTo>
                    <a:pt x="3396" y="210"/>
                  </a:lnTo>
                  <a:lnTo>
                    <a:pt x="3396" y="216"/>
                  </a:lnTo>
                  <a:lnTo>
                    <a:pt x="3402" y="216"/>
                  </a:lnTo>
                  <a:lnTo>
                    <a:pt x="3402" y="222"/>
                  </a:lnTo>
                  <a:lnTo>
                    <a:pt x="3408" y="222"/>
                  </a:lnTo>
                  <a:lnTo>
                    <a:pt x="3414" y="222"/>
                  </a:lnTo>
                  <a:lnTo>
                    <a:pt x="3414" y="228"/>
                  </a:lnTo>
                  <a:lnTo>
                    <a:pt x="3420" y="228"/>
                  </a:lnTo>
                  <a:lnTo>
                    <a:pt x="3420" y="234"/>
                  </a:lnTo>
                  <a:lnTo>
                    <a:pt x="3426" y="234"/>
                  </a:lnTo>
                  <a:lnTo>
                    <a:pt x="3426" y="240"/>
                  </a:lnTo>
                  <a:lnTo>
                    <a:pt x="3432" y="240"/>
                  </a:lnTo>
                  <a:lnTo>
                    <a:pt x="3432" y="246"/>
                  </a:lnTo>
                  <a:lnTo>
                    <a:pt x="3438" y="246"/>
                  </a:lnTo>
                  <a:lnTo>
                    <a:pt x="3444" y="246"/>
                  </a:lnTo>
                  <a:lnTo>
                    <a:pt x="3444" y="252"/>
                  </a:lnTo>
                  <a:lnTo>
                    <a:pt x="3450" y="252"/>
                  </a:lnTo>
                  <a:lnTo>
                    <a:pt x="3450" y="258"/>
                  </a:lnTo>
                  <a:lnTo>
                    <a:pt x="3456" y="258"/>
                  </a:lnTo>
                  <a:lnTo>
                    <a:pt x="3456" y="264"/>
                  </a:lnTo>
                  <a:lnTo>
                    <a:pt x="3462" y="264"/>
                  </a:lnTo>
                  <a:lnTo>
                    <a:pt x="3462" y="270"/>
                  </a:lnTo>
                  <a:lnTo>
                    <a:pt x="3468" y="270"/>
                  </a:lnTo>
                  <a:lnTo>
                    <a:pt x="3474" y="276"/>
                  </a:lnTo>
                  <a:lnTo>
                    <a:pt x="3480" y="276"/>
                  </a:lnTo>
                  <a:lnTo>
                    <a:pt x="3480" y="282"/>
                  </a:lnTo>
                  <a:lnTo>
                    <a:pt x="3486" y="282"/>
                  </a:lnTo>
                  <a:lnTo>
                    <a:pt x="3486" y="288"/>
                  </a:lnTo>
                  <a:lnTo>
                    <a:pt x="3492" y="288"/>
                  </a:lnTo>
                  <a:lnTo>
                    <a:pt x="3498" y="294"/>
                  </a:lnTo>
                  <a:lnTo>
                    <a:pt x="3504" y="294"/>
                  </a:lnTo>
                  <a:lnTo>
                    <a:pt x="3504" y="300"/>
                  </a:lnTo>
                  <a:lnTo>
                    <a:pt x="3510" y="300"/>
                  </a:lnTo>
                  <a:lnTo>
                    <a:pt x="3510" y="306"/>
                  </a:lnTo>
                  <a:lnTo>
                    <a:pt x="3516" y="306"/>
                  </a:lnTo>
                  <a:lnTo>
                    <a:pt x="3516" y="312"/>
                  </a:lnTo>
                  <a:lnTo>
                    <a:pt x="3522" y="312"/>
                  </a:lnTo>
                  <a:lnTo>
                    <a:pt x="3528" y="318"/>
                  </a:lnTo>
                  <a:lnTo>
                    <a:pt x="3534" y="318"/>
                  </a:lnTo>
                  <a:lnTo>
                    <a:pt x="3534" y="324"/>
                  </a:lnTo>
                  <a:lnTo>
                    <a:pt x="3540" y="324"/>
                  </a:lnTo>
                  <a:lnTo>
                    <a:pt x="3540" y="330"/>
                  </a:lnTo>
                  <a:lnTo>
                    <a:pt x="3546" y="330"/>
                  </a:lnTo>
                  <a:lnTo>
                    <a:pt x="3546" y="336"/>
                  </a:lnTo>
                  <a:lnTo>
                    <a:pt x="3552" y="336"/>
                  </a:lnTo>
                  <a:lnTo>
                    <a:pt x="3558" y="342"/>
                  </a:lnTo>
                  <a:lnTo>
                    <a:pt x="3564" y="342"/>
                  </a:lnTo>
                  <a:lnTo>
                    <a:pt x="3564" y="348"/>
                  </a:lnTo>
                  <a:lnTo>
                    <a:pt x="3570" y="348"/>
                  </a:lnTo>
                  <a:lnTo>
                    <a:pt x="3570" y="354"/>
                  </a:lnTo>
                  <a:lnTo>
                    <a:pt x="3576" y="354"/>
                  </a:lnTo>
                  <a:lnTo>
                    <a:pt x="3576" y="360"/>
                  </a:lnTo>
                  <a:lnTo>
                    <a:pt x="3582" y="360"/>
                  </a:lnTo>
                  <a:lnTo>
                    <a:pt x="3588" y="360"/>
                  </a:lnTo>
                  <a:lnTo>
                    <a:pt x="3588" y="366"/>
                  </a:lnTo>
                  <a:lnTo>
                    <a:pt x="3594" y="366"/>
                  </a:lnTo>
                  <a:lnTo>
                    <a:pt x="3594" y="372"/>
                  </a:lnTo>
                  <a:lnTo>
                    <a:pt x="3600" y="372"/>
                  </a:lnTo>
                  <a:lnTo>
                    <a:pt x="3600" y="378"/>
                  </a:lnTo>
                  <a:lnTo>
                    <a:pt x="3606" y="378"/>
                  </a:lnTo>
                  <a:lnTo>
                    <a:pt x="3612" y="378"/>
                  </a:lnTo>
                  <a:lnTo>
                    <a:pt x="3612" y="384"/>
                  </a:lnTo>
                  <a:lnTo>
                    <a:pt x="3618" y="384"/>
                  </a:lnTo>
                  <a:lnTo>
                    <a:pt x="3618" y="390"/>
                  </a:lnTo>
                  <a:lnTo>
                    <a:pt x="3624" y="390"/>
                  </a:lnTo>
                  <a:lnTo>
                    <a:pt x="3630" y="390"/>
                  </a:lnTo>
                  <a:lnTo>
                    <a:pt x="3630" y="396"/>
                  </a:lnTo>
                  <a:lnTo>
                    <a:pt x="3636" y="396"/>
                  </a:lnTo>
                  <a:lnTo>
                    <a:pt x="3642" y="396"/>
                  </a:lnTo>
                  <a:lnTo>
                    <a:pt x="3642" y="402"/>
                  </a:lnTo>
                  <a:lnTo>
                    <a:pt x="3648" y="402"/>
                  </a:lnTo>
                  <a:lnTo>
                    <a:pt x="3654" y="402"/>
                  </a:lnTo>
                  <a:lnTo>
                    <a:pt x="3660" y="402"/>
                  </a:lnTo>
                  <a:lnTo>
                    <a:pt x="3660" y="408"/>
                  </a:lnTo>
                  <a:lnTo>
                    <a:pt x="3666" y="408"/>
                  </a:lnTo>
                  <a:lnTo>
                    <a:pt x="3672" y="408"/>
                  </a:lnTo>
                  <a:lnTo>
                    <a:pt x="3678" y="408"/>
                  </a:lnTo>
                  <a:lnTo>
                    <a:pt x="3678" y="414"/>
                  </a:lnTo>
                  <a:lnTo>
                    <a:pt x="3684" y="414"/>
                  </a:lnTo>
                  <a:lnTo>
                    <a:pt x="3690" y="414"/>
                  </a:lnTo>
                  <a:lnTo>
                    <a:pt x="3696" y="414"/>
                  </a:lnTo>
                  <a:lnTo>
                    <a:pt x="3702" y="414"/>
                  </a:lnTo>
                  <a:lnTo>
                    <a:pt x="3708" y="414"/>
                  </a:lnTo>
                  <a:lnTo>
                    <a:pt x="3714" y="414"/>
                  </a:lnTo>
                  <a:lnTo>
                    <a:pt x="3720" y="414"/>
                  </a:lnTo>
                  <a:lnTo>
                    <a:pt x="3726" y="414"/>
                  </a:lnTo>
                  <a:lnTo>
                    <a:pt x="3732" y="414"/>
                  </a:lnTo>
                  <a:lnTo>
                    <a:pt x="3738" y="414"/>
                  </a:lnTo>
                  <a:lnTo>
                    <a:pt x="3744" y="414"/>
                  </a:lnTo>
                  <a:lnTo>
                    <a:pt x="3750" y="414"/>
                  </a:lnTo>
                  <a:lnTo>
                    <a:pt x="3756" y="414"/>
                  </a:lnTo>
                  <a:lnTo>
                    <a:pt x="3762" y="414"/>
                  </a:lnTo>
                  <a:lnTo>
                    <a:pt x="3768" y="414"/>
                  </a:lnTo>
                  <a:lnTo>
                    <a:pt x="3774" y="414"/>
                  </a:lnTo>
                  <a:lnTo>
                    <a:pt x="3780" y="414"/>
                  </a:lnTo>
                  <a:lnTo>
                    <a:pt x="3786" y="414"/>
                  </a:lnTo>
                  <a:lnTo>
                    <a:pt x="3792" y="414"/>
                  </a:lnTo>
                  <a:lnTo>
                    <a:pt x="3798" y="414"/>
                  </a:lnTo>
                  <a:lnTo>
                    <a:pt x="3804" y="414"/>
                  </a:lnTo>
                  <a:lnTo>
                    <a:pt x="3810" y="414"/>
                  </a:lnTo>
                  <a:lnTo>
                    <a:pt x="3816" y="414"/>
                  </a:lnTo>
                  <a:lnTo>
                    <a:pt x="3822" y="414"/>
                  </a:lnTo>
                  <a:lnTo>
                    <a:pt x="3828" y="414"/>
                  </a:lnTo>
                  <a:lnTo>
                    <a:pt x="3834" y="414"/>
                  </a:lnTo>
                  <a:lnTo>
                    <a:pt x="3840" y="414"/>
                  </a:lnTo>
                  <a:lnTo>
                    <a:pt x="3846" y="414"/>
                  </a:lnTo>
                  <a:lnTo>
                    <a:pt x="3852" y="414"/>
                  </a:lnTo>
                  <a:lnTo>
                    <a:pt x="3858" y="414"/>
                  </a:lnTo>
                  <a:lnTo>
                    <a:pt x="3864" y="414"/>
                  </a:lnTo>
                  <a:lnTo>
                    <a:pt x="3870" y="414"/>
                  </a:lnTo>
                  <a:lnTo>
                    <a:pt x="3876" y="414"/>
                  </a:lnTo>
                  <a:lnTo>
                    <a:pt x="3882" y="414"/>
                  </a:lnTo>
                  <a:lnTo>
                    <a:pt x="3888" y="414"/>
                  </a:lnTo>
                  <a:lnTo>
                    <a:pt x="3894" y="414"/>
                  </a:lnTo>
                  <a:lnTo>
                    <a:pt x="3900" y="414"/>
                  </a:lnTo>
                  <a:lnTo>
                    <a:pt x="3906" y="414"/>
                  </a:lnTo>
                  <a:lnTo>
                    <a:pt x="3912" y="414"/>
                  </a:lnTo>
                  <a:lnTo>
                    <a:pt x="3918" y="414"/>
                  </a:lnTo>
                  <a:lnTo>
                    <a:pt x="3924" y="414"/>
                  </a:lnTo>
                  <a:lnTo>
                    <a:pt x="3930" y="414"/>
                  </a:lnTo>
                  <a:lnTo>
                    <a:pt x="3936" y="414"/>
                  </a:lnTo>
                  <a:lnTo>
                    <a:pt x="3942" y="414"/>
                  </a:lnTo>
                  <a:lnTo>
                    <a:pt x="3948" y="414"/>
                  </a:lnTo>
                  <a:lnTo>
                    <a:pt x="3954" y="414"/>
                  </a:lnTo>
                  <a:lnTo>
                    <a:pt x="3960" y="414"/>
                  </a:lnTo>
                  <a:lnTo>
                    <a:pt x="3966" y="414"/>
                  </a:lnTo>
                  <a:lnTo>
                    <a:pt x="3972" y="414"/>
                  </a:lnTo>
                  <a:lnTo>
                    <a:pt x="3978" y="414"/>
                  </a:lnTo>
                  <a:lnTo>
                    <a:pt x="3984" y="414"/>
                  </a:lnTo>
                  <a:lnTo>
                    <a:pt x="3990" y="414"/>
                  </a:lnTo>
                  <a:lnTo>
                    <a:pt x="3996" y="414"/>
                  </a:lnTo>
                  <a:lnTo>
                    <a:pt x="4002" y="414"/>
                  </a:lnTo>
                  <a:lnTo>
                    <a:pt x="4008" y="414"/>
                  </a:lnTo>
                  <a:lnTo>
                    <a:pt x="4014" y="414"/>
                  </a:lnTo>
                  <a:lnTo>
                    <a:pt x="4020" y="414"/>
                  </a:lnTo>
                  <a:lnTo>
                    <a:pt x="4026" y="414"/>
                  </a:lnTo>
                  <a:lnTo>
                    <a:pt x="4032" y="414"/>
                  </a:lnTo>
                  <a:lnTo>
                    <a:pt x="4038" y="414"/>
                  </a:lnTo>
                  <a:lnTo>
                    <a:pt x="4044" y="414"/>
                  </a:lnTo>
                  <a:lnTo>
                    <a:pt x="4050" y="414"/>
                  </a:lnTo>
                  <a:lnTo>
                    <a:pt x="4056" y="414"/>
                  </a:lnTo>
                  <a:lnTo>
                    <a:pt x="4062" y="414"/>
                  </a:lnTo>
                  <a:lnTo>
                    <a:pt x="4068" y="414"/>
                  </a:lnTo>
                  <a:lnTo>
                    <a:pt x="4074" y="414"/>
                  </a:lnTo>
                  <a:lnTo>
                    <a:pt x="4080" y="414"/>
                  </a:lnTo>
                  <a:lnTo>
                    <a:pt x="4086" y="414"/>
                  </a:lnTo>
                  <a:lnTo>
                    <a:pt x="4092" y="414"/>
                  </a:lnTo>
                  <a:lnTo>
                    <a:pt x="4098" y="414"/>
                  </a:lnTo>
                  <a:lnTo>
                    <a:pt x="4104" y="414"/>
                  </a:lnTo>
                  <a:lnTo>
                    <a:pt x="4110" y="414"/>
                  </a:lnTo>
                  <a:lnTo>
                    <a:pt x="4116" y="414"/>
                  </a:lnTo>
                  <a:lnTo>
                    <a:pt x="4122" y="414"/>
                  </a:lnTo>
                  <a:lnTo>
                    <a:pt x="4128" y="414"/>
                  </a:lnTo>
                  <a:lnTo>
                    <a:pt x="4134" y="414"/>
                  </a:lnTo>
                  <a:lnTo>
                    <a:pt x="4140" y="414"/>
                  </a:lnTo>
                  <a:lnTo>
                    <a:pt x="4146" y="414"/>
                  </a:lnTo>
                  <a:lnTo>
                    <a:pt x="4152" y="414"/>
                  </a:lnTo>
                  <a:lnTo>
                    <a:pt x="4158" y="414"/>
                  </a:lnTo>
                  <a:lnTo>
                    <a:pt x="4164" y="414"/>
                  </a:lnTo>
                  <a:lnTo>
                    <a:pt x="4170" y="414"/>
                  </a:lnTo>
                  <a:lnTo>
                    <a:pt x="4176" y="414"/>
                  </a:lnTo>
                  <a:lnTo>
                    <a:pt x="4182" y="414"/>
                  </a:lnTo>
                  <a:lnTo>
                    <a:pt x="4188" y="414"/>
                  </a:lnTo>
                  <a:lnTo>
                    <a:pt x="4194" y="414"/>
                  </a:lnTo>
                  <a:lnTo>
                    <a:pt x="4200" y="414"/>
                  </a:lnTo>
                  <a:lnTo>
                    <a:pt x="4206" y="414"/>
                  </a:lnTo>
                  <a:lnTo>
                    <a:pt x="4212" y="414"/>
                  </a:lnTo>
                  <a:lnTo>
                    <a:pt x="4218" y="414"/>
                  </a:lnTo>
                  <a:lnTo>
                    <a:pt x="4224" y="414"/>
                  </a:lnTo>
                  <a:lnTo>
                    <a:pt x="4230" y="414"/>
                  </a:lnTo>
                  <a:lnTo>
                    <a:pt x="4236" y="414"/>
                  </a:lnTo>
                  <a:lnTo>
                    <a:pt x="4242" y="414"/>
                  </a:lnTo>
                  <a:lnTo>
                    <a:pt x="4248" y="414"/>
                  </a:lnTo>
                  <a:lnTo>
                    <a:pt x="4254" y="414"/>
                  </a:lnTo>
                  <a:lnTo>
                    <a:pt x="4260" y="414"/>
                  </a:lnTo>
                  <a:lnTo>
                    <a:pt x="4266" y="414"/>
                  </a:lnTo>
                  <a:lnTo>
                    <a:pt x="4272" y="414"/>
                  </a:lnTo>
                  <a:lnTo>
                    <a:pt x="4278" y="414"/>
                  </a:lnTo>
                  <a:lnTo>
                    <a:pt x="4284" y="414"/>
                  </a:lnTo>
                  <a:lnTo>
                    <a:pt x="4290" y="414"/>
                  </a:lnTo>
                  <a:lnTo>
                    <a:pt x="4296" y="414"/>
                  </a:lnTo>
                  <a:lnTo>
                    <a:pt x="4302" y="414"/>
                  </a:lnTo>
                  <a:lnTo>
                    <a:pt x="4308" y="414"/>
                  </a:lnTo>
                  <a:lnTo>
                    <a:pt x="4314" y="414"/>
                  </a:lnTo>
                  <a:lnTo>
                    <a:pt x="4320" y="414"/>
                  </a:lnTo>
                  <a:lnTo>
                    <a:pt x="4326" y="414"/>
                  </a:lnTo>
                  <a:lnTo>
                    <a:pt x="4332" y="414"/>
                  </a:lnTo>
                  <a:lnTo>
                    <a:pt x="4338" y="414"/>
                  </a:lnTo>
                  <a:lnTo>
                    <a:pt x="4344" y="414"/>
                  </a:lnTo>
                  <a:lnTo>
                    <a:pt x="4350" y="414"/>
                  </a:lnTo>
                  <a:lnTo>
                    <a:pt x="4356" y="414"/>
                  </a:lnTo>
                  <a:lnTo>
                    <a:pt x="4362" y="414"/>
                  </a:lnTo>
                  <a:lnTo>
                    <a:pt x="4368" y="414"/>
                  </a:lnTo>
                  <a:lnTo>
                    <a:pt x="4374" y="414"/>
                  </a:lnTo>
                  <a:lnTo>
                    <a:pt x="4380" y="414"/>
                  </a:lnTo>
                  <a:lnTo>
                    <a:pt x="4386" y="414"/>
                  </a:lnTo>
                  <a:lnTo>
                    <a:pt x="4392" y="414"/>
                  </a:lnTo>
                  <a:lnTo>
                    <a:pt x="4398" y="414"/>
                  </a:lnTo>
                  <a:lnTo>
                    <a:pt x="4404" y="414"/>
                  </a:lnTo>
                  <a:lnTo>
                    <a:pt x="4410" y="414"/>
                  </a:lnTo>
                  <a:lnTo>
                    <a:pt x="4416" y="414"/>
                  </a:lnTo>
                  <a:lnTo>
                    <a:pt x="4422" y="414"/>
                  </a:lnTo>
                  <a:lnTo>
                    <a:pt x="4428" y="414"/>
                  </a:lnTo>
                  <a:lnTo>
                    <a:pt x="4434" y="414"/>
                  </a:lnTo>
                  <a:lnTo>
                    <a:pt x="4440" y="414"/>
                  </a:lnTo>
                  <a:lnTo>
                    <a:pt x="4446" y="414"/>
                  </a:lnTo>
                  <a:lnTo>
                    <a:pt x="4452" y="414"/>
                  </a:lnTo>
                  <a:lnTo>
                    <a:pt x="4458" y="414"/>
                  </a:lnTo>
                  <a:lnTo>
                    <a:pt x="4464" y="414"/>
                  </a:lnTo>
                  <a:lnTo>
                    <a:pt x="4470" y="414"/>
                  </a:lnTo>
                  <a:lnTo>
                    <a:pt x="4476" y="414"/>
                  </a:lnTo>
                  <a:lnTo>
                    <a:pt x="4482" y="414"/>
                  </a:lnTo>
                  <a:lnTo>
                    <a:pt x="4488" y="414"/>
                  </a:lnTo>
                  <a:lnTo>
                    <a:pt x="4494" y="414"/>
                  </a:lnTo>
                  <a:lnTo>
                    <a:pt x="4500" y="414"/>
                  </a:lnTo>
                  <a:lnTo>
                    <a:pt x="4506" y="414"/>
                  </a:lnTo>
                  <a:lnTo>
                    <a:pt x="4512" y="414"/>
                  </a:lnTo>
                  <a:lnTo>
                    <a:pt x="4518" y="414"/>
                  </a:lnTo>
                  <a:lnTo>
                    <a:pt x="4524" y="414"/>
                  </a:lnTo>
                  <a:lnTo>
                    <a:pt x="4530" y="414"/>
                  </a:lnTo>
                  <a:lnTo>
                    <a:pt x="4536" y="414"/>
                  </a:lnTo>
                  <a:lnTo>
                    <a:pt x="4542" y="414"/>
                  </a:lnTo>
                  <a:lnTo>
                    <a:pt x="4548" y="414"/>
                  </a:lnTo>
                  <a:lnTo>
                    <a:pt x="4554" y="414"/>
                  </a:lnTo>
                  <a:lnTo>
                    <a:pt x="4560" y="414"/>
                  </a:lnTo>
                  <a:lnTo>
                    <a:pt x="4566" y="414"/>
                  </a:lnTo>
                  <a:lnTo>
                    <a:pt x="4572" y="414"/>
                  </a:lnTo>
                  <a:lnTo>
                    <a:pt x="4578" y="414"/>
                  </a:lnTo>
                  <a:lnTo>
                    <a:pt x="4584" y="414"/>
                  </a:lnTo>
                  <a:lnTo>
                    <a:pt x="4590" y="414"/>
                  </a:lnTo>
                  <a:lnTo>
                    <a:pt x="4596" y="414"/>
                  </a:lnTo>
                  <a:lnTo>
                    <a:pt x="4602" y="414"/>
                  </a:lnTo>
                  <a:lnTo>
                    <a:pt x="4608" y="414"/>
                  </a:lnTo>
                  <a:lnTo>
                    <a:pt x="4614" y="414"/>
                  </a:lnTo>
                  <a:lnTo>
                    <a:pt x="4620" y="414"/>
                  </a:lnTo>
                  <a:lnTo>
                    <a:pt x="4626" y="414"/>
                  </a:lnTo>
                  <a:lnTo>
                    <a:pt x="4632" y="414"/>
                  </a:lnTo>
                  <a:lnTo>
                    <a:pt x="4638" y="414"/>
                  </a:lnTo>
                  <a:lnTo>
                    <a:pt x="4644" y="414"/>
                  </a:lnTo>
                  <a:lnTo>
                    <a:pt x="4650" y="414"/>
                  </a:lnTo>
                  <a:lnTo>
                    <a:pt x="4656" y="414"/>
                  </a:lnTo>
                  <a:lnTo>
                    <a:pt x="4662" y="414"/>
                  </a:lnTo>
                  <a:lnTo>
                    <a:pt x="4668" y="414"/>
                  </a:lnTo>
                  <a:lnTo>
                    <a:pt x="4674" y="414"/>
                  </a:lnTo>
                  <a:lnTo>
                    <a:pt x="4680" y="414"/>
                  </a:lnTo>
                  <a:lnTo>
                    <a:pt x="4686" y="414"/>
                  </a:lnTo>
                  <a:lnTo>
                    <a:pt x="4692" y="414"/>
                  </a:lnTo>
                  <a:lnTo>
                    <a:pt x="4698" y="414"/>
                  </a:lnTo>
                  <a:lnTo>
                    <a:pt x="4704" y="414"/>
                  </a:lnTo>
                  <a:lnTo>
                    <a:pt x="4710" y="414"/>
                  </a:lnTo>
                  <a:lnTo>
                    <a:pt x="4716" y="414"/>
                  </a:lnTo>
                  <a:lnTo>
                    <a:pt x="4722" y="414"/>
                  </a:lnTo>
                  <a:lnTo>
                    <a:pt x="4728" y="414"/>
                  </a:lnTo>
                  <a:lnTo>
                    <a:pt x="4734" y="414"/>
                  </a:lnTo>
                  <a:lnTo>
                    <a:pt x="4740" y="414"/>
                  </a:lnTo>
                  <a:lnTo>
                    <a:pt x="4746" y="414"/>
                  </a:lnTo>
                  <a:lnTo>
                    <a:pt x="4752" y="414"/>
                  </a:lnTo>
                  <a:lnTo>
                    <a:pt x="4758" y="414"/>
                  </a:lnTo>
                  <a:lnTo>
                    <a:pt x="4764" y="414"/>
                  </a:lnTo>
                  <a:lnTo>
                    <a:pt x="4770" y="414"/>
                  </a:lnTo>
                  <a:lnTo>
                    <a:pt x="4776" y="414"/>
                  </a:lnTo>
                  <a:lnTo>
                    <a:pt x="4782" y="414"/>
                  </a:lnTo>
                  <a:lnTo>
                    <a:pt x="4788" y="414"/>
                  </a:lnTo>
                  <a:lnTo>
                    <a:pt x="4794" y="414"/>
                  </a:lnTo>
                  <a:lnTo>
                    <a:pt x="4800" y="414"/>
                  </a:lnTo>
                  <a:lnTo>
                    <a:pt x="4806" y="414"/>
                  </a:lnTo>
                  <a:lnTo>
                    <a:pt x="4812" y="414"/>
                  </a:lnTo>
                  <a:lnTo>
                    <a:pt x="4818" y="414"/>
                  </a:lnTo>
                  <a:lnTo>
                    <a:pt x="4824" y="414"/>
                  </a:lnTo>
                  <a:lnTo>
                    <a:pt x="4830" y="414"/>
                  </a:lnTo>
                  <a:lnTo>
                    <a:pt x="4836" y="414"/>
                  </a:lnTo>
                  <a:lnTo>
                    <a:pt x="4842" y="414"/>
                  </a:lnTo>
                  <a:lnTo>
                    <a:pt x="4848" y="414"/>
                  </a:lnTo>
                  <a:lnTo>
                    <a:pt x="4854" y="414"/>
                  </a:lnTo>
                  <a:lnTo>
                    <a:pt x="4860" y="414"/>
                  </a:lnTo>
                  <a:lnTo>
                    <a:pt x="4866" y="414"/>
                  </a:lnTo>
                  <a:lnTo>
                    <a:pt x="4872" y="414"/>
                  </a:lnTo>
                  <a:lnTo>
                    <a:pt x="4878" y="414"/>
                  </a:lnTo>
                  <a:lnTo>
                    <a:pt x="4884" y="414"/>
                  </a:lnTo>
                  <a:lnTo>
                    <a:pt x="4890" y="414"/>
                  </a:lnTo>
                  <a:lnTo>
                    <a:pt x="4896" y="414"/>
                  </a:lnTo>
                  <a:lnTo>
                    <a:pt x="4902" y="414"/>
                  </a:lnTo>
                  <a:lnTo>
                    <a:pt x="4908" y="414"/>
                  </a:lnTo>
                  <a:lnTo>
                    <a:pt x="4914" y="414"/>
                  </a:lnTo>
                  <a:lnTo>
                    <a:pt x="4920" y="414"/>
                  </a:lnTo>
                  <a:lnTo>
                    <a:pt x="4926" y="414"/>
                  </a:lnTo>
                  <a:lnTo>
                    <a:pt x="4932" y="414"/>
                  </a:lnTo>
                  <a:lnTo>
                    <a:pt x="4938" y="414"/>
                  </a:lnTo>
                  <a:lnTo>
                    <a:pt x="4944" y="414"/>
                  </a:lnTo>
                  <a:lnTo>
                    <a:pt x="4950" y="414"/>
                  </a:lnTo>
                  <a:lnTo>
                    <a:pt x="4956" y="414"/>
                  </a:lnTo>
                  <a:lnTo>
                    <a:pt x="4962" y="414"/>
                  </a:lnTo>
                  <a:lnTo>
                    <a:pt x="4968" y="414"/>
                  </a:lnTo>
                  <a:lnTo>
                    <a:pt x="4974" y="414"/>
                  </a:lnTo>
                  <a:lnTo>
                    <a:pt x="4980" y="414"/>
                  </a:lnTo>
                  <a:lnTo>
                    <a:pt x="4986" y="414"/>
                  </a:lnTo>
                  <a:lnTo>
                    <a:pt x="4992" y="414"/>
                  </a:lnTo>
                  <a:lnTo>
                    <a:pt x="4998" y="414"/>
                  </a:lnTo>
                  <a:lnTo>
                    <a:pt x="5004" y="414"/>
                  </a:lnTo>
                  <a:lnTo>
                    <a:pt x="5010" y="414"/>
                  </a:lnTo>
                  <a:lnTo>
                    <a:pt x="5016" y="414"/>
                  </a:lnTo>
                  <a:lnTo>
                    <a:pt x="5022" y="414"/>
                  </a:lnTo>
                  <a:lnTo>
                    <a:pt x="5028" y="414"/>
                  </a:lnTo>
                  <a:lnTo>
                    <a:pt x="5034" y="414"/>
                  </a:lnTo>
                  <a:lnTo>
                    <a:pt x="5040" y="414"/>
                  </a:lnTo>
                  <a:lnTo>
                    <a:pt x="5046" y="414"/>
                  </a:lnTo>
                  <a:lnTo>
                    <a:pt x="5052" y="414"/>
                  </a:lnTo>
                  <a:lnTo>
                    <a:pt x="5058" y="414"/>
                  </a:lnTo>
                  <a:lnTo>
                    <a:pt x="5064" y="414"/>
                  </a:lnTo>
                  <a:lnTo>
                    <a:pt x="5070" y="414"/>
                  </a:lnTo>
                  <a:lnTo>
                    <a:pt x="5076" y="414"/>
                  </a:lnTo>
                  <a:lnTo>
                    <a:pt x="5082" y="414"/>
                  </a:lnTo>
                  <a:lnTo>
                    <a:pt x="5088" y="414"/>
                  </a:lnTo>
                  <a:lnTo>
                    <a:pt x="5094" y="414"/>
                  </a:lnTo>
                  <a:lnTo>
                    <a:pt x="5100" y="414"/>
                  </a:lnTo>
                  <a:lnTo>
                    <a:pt x="5106" y="414"/>
                  </a:lnTo>
                  <a:lnTo>
                    <a:pt x="5112" y="414"/>
                  </a:lnTo>
                  <a:lnTo>
                    <a:pt x="5118" y="414"/>
                  </a:lnTo>
                  <a:lnTo>
                    <a:pt x="5124" y="414"/>
                  </a:lnTo>
                  <a:lnTo>
                    <a:pt x="5130" y="414"/>
                  </a:lnTo>
                  <a:lnTo>
                    <a:pt x="5136" y="414"/>
                  </a:lnTo>
                  <a:lnTo>
                    <a:pt x="5142" y="414"/>
                  </a:lnTo>
                  <a:lnTo>
                    <a:pt x="5148" y="414"/>
                  </a:lnTo>
                  <a:lnTo>
                    <a:pt x="5154" y="414"/>
                  </a:lnTo>
                  <a:lnTo>
                    <a:pt x="5160" y="414"/>
                  </a:lnTo>
                  <a:lnTo>
                    <a:pt x="5166" y="414"/>
                  </a:lnTo>
                  <a:lnTo>
                    <a:pt x="5172" y="414"/>
                  </a:lnTo>
                  <a:lnTo>
                    <a:pt x="5178" y="414"/>
                  </a:lnTo>
                  <a:lnTo>
                    <a:pt x="5184" y="414"/>
                  </a:lnTo>
                  <a:lnTo>
                    <a:pt x="5190" y="414"/>
                  </a:lnTo>
                  <a:lnTo>
                    <a:pt x="5196" y="414"/>
                  </a:lnTo>
                  <a:lnTo>
                    <a:pt x="5202" y="414"/>
                  </a:lnTo>
                  <a:lnTo>
                    <a:pt x="5208" y="414"/>
                  </a:lnTo>
                  <a:lnTo>
                    <a:pt x="5214" y="414"/>
                  </a:lnTo>
                  <a:lnTo>
                    <a:pt x="5220" y="414"/>
                  </a:lnTo>
                  <a:lnTo>
                    <a:pt x="5226" y="414"/>
                  </a:lnTo>
                  <a:lnTo>
                    <a:pt x="5232" y="414"/>
                  </a:lnTo>
                  <a:lnTo>
                    <a:pt x="5238" y="414"/>
                  </a:lnTo>
                  <a:lnTo>
                    <a:pt x="5244" y="414"/>
                  </a:lnTo>
                  <a:lnTo>
                    <a:pt x="5250" y="414"/>
                  </a:lnTo>
                  <a:lnTo>
                    <a:pt x="5256" y="414"/>
                  </a:lnTo>
                  <a:lnTo>
                    <a:pt x="5262" y="414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53" name="Rectangle 162"/>
            <p:cNvSpPr>
              <a:spLocks noChangeArrowheads="1"/>
            </p:cNvSpPr>
            <p:nvPr/>
          </p:nvSpPr>
          <p:spPr bwMode="auto">
            <a:xfrm>
              <a:off x="1253" y="2402"/>
              <a:ext cx="294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FF"/>
                  </a:solidFill>
                  <a:latin typeface="Arial" charset="0"/>
                </a:rPr>
                <a:t>DISP_X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54" name="Freeform 163"/>
            <p:cNvSpPr>
              <a:spLocks/>
            </p:cNvSpPr>
            <p:nvPr/>
          </p:nvSpPr>
          <p:spPr bwMode="auto">
            <a:xfrm>
              <a:off x="185" y="1298"/>
              <a:ext cx="5262" cy="282"/>
            </a:xfrm>
            <a:custGeom>
              <a:avLst/>
              <a:gdLst>
                <a:gd name="T0" fmla="*/ 78 w 5262"/>
                <a:gd name="T1" fmla="*/ 144 h 282"/>
                <a:gd name="T2" fmla="*/ 162 w 5262"/>
                <a:gd name="T3" fmla="*/ 204 h 282"/>
                <a:gd name="T4" fmla="*/ 246 w 5262"/>
                <a:gd name="T5" fmla="*/ 276 h 282"/>
                <a:gd name="T6" fmla="*/ 330 w 5262"/>
                <a:gd name="T7" fmla="*/ 264 h 282"/>
                <a:gd name="T8" fmla="*/ 414 w 5262"/>
                <a:gd name="T9" fmla="*/ 198 h 282"/>
                <a:gd name="T10" fmla="*/ 498 w 5262"/>
                <a:gd name="T11" fmla="*/ 114 h 282"/>
                <a:gd name="T12" fmla="*/ 582 w 5262"/>
                <a:gd name="T13" fmla="*/ 48 h 282"/>
                <a:gd name="T14" fmla="*/ 660 w 5262"/>
                <a:gd name="T15" fmla="*/ 6 h 282"/>
                <a:gd name="T16" fmla="*/ 744 w 5262"/>
                <a:gd name="T17" fmla="*/ 24 h 282"/>
                <a:gd name="T18" fmla="*/ 828 w 5262"/>
                <a:gd name="T19" fmla="*/ 84 h 282"/>
                <a:gd name="T20" fmla="*/ 912 w 5262"/>
                <a:gd name="T21" fmla="*/ 120 h 282"/>
                <a:gd name="T22" fmla="*/ 996 w 5262"/>
                <a:gd name="T23" fmla="*/ 120 h 282"/>
                <a:gd name="T24" fmla="*/ 1080 w 5262"/>
                <a:gd name="T25" fmla="*/ 120 h 282"/>
                <a:gd name="T26" fmla="*/ 1164 w 5262"/>
                <a:gd name="T27" fmla="*/ 120 h 282"/>
                <a:gd name="T28" fmla="*/ 1248 w 5262"/>
                <a:gd name="T29" fmla="*/ 120 h 282"/>
                <a:gd name="T30" fmla="*/ 1326 w 5262"/>
                <a:gd name="T31" fmla="*/ 120 h 282"/>
                <a:gd name="T32" fmla="*/ 1410 w 5262"/>
                <a:gd name="T33" fmla="*/ 120 h 282"/>
                <a:gd name="T34" fmla="*/ 1494 w 5262"/>
                <a:gd name="T35" fmla="*/ 120 h 282"/>
                <a:gd name="T36" fmla="*/ 1578 w 5262"/>
                <a:gd name="T37" fmla="*/ 120 h 282"/>
                <a:gd name="T38" fmla="*/ 1662 w 5262"/>
                <a:gd name="T39" fmla="*/ 120 h 282"/>
                <a:gd name="T40" fmla="*/ 1746 w 5262"/>
                <a:gd name="T41" fmla="*/ 120 h 282"/>
                <a:gd name="T42" fmla="*/ 1830 w 5262"/>
                <a:gd name="T43" fmla="*/ 120 h 282"/>
                <a:gd name="T44" fmla="*/ 1914 w 5262"/>
                <a:gd name="T45" fmla="*/ 120 h 282"/>
                <a:gd name="T46" fmla="*/ 1992 w 5262"/>
                <a:gd name="T47" fmla="*/ 120 h 282"/>
                <a:gd name="T48" fmla="*/ 2076 w 5262"/>
                <a:gd name="T49" fmla="*/ 120 h 282"/>
                <a:gd name="T50" fmla="*/ 2160 w 5262"/>
                <a:gd name="T51" fmla="*/ 120 h 282"/>
                <a:gd name="T52" fmla="*/ 2244 w 5262"/>
                <a:gd name="T53" fmla="*/ 120 h 282"/>
                <a:gd name="T54" fmla="*/ 2328 w 5262"/>
                <a:gd name="T55" fmla="*/ 120 h 282"/>
                <a:gd name="T56" fmla="*/ 2412 w 5262"/>
                <a:gd name="T57" fmla="*/ 120 h 282"/>
                <a:gd name="T58" fmla="*/ 2496 w 5262"/>
                <a:gd name="T59" fmla="*/ 120 h 282"/>
                <a:gd name="T60" fmla="*/ 2574 w 5262"/>
                <a:gd name="T61" fmla="*/ 120 h 282"/>
                <a:gd name="T62" fmla="*/ 2658 w 5262"/>
                <a:gd name="T63" fmla="*/ 120 h 282"/>
                <a:gd name="T64" fmla="*/ 2742 w 5262"/>
                <a:gd name="T65" fmla="*/ 120 h 282"/>
                <a:gd name="T66" fmla="*/ 2826 w 5262"/>
                <a:gd name="T67" fmla="*/ 120 h 282"/>
                <a:gd name="T68" fmla="*/ 2910 w 5262"/>
                <a:gd name="T69" fmla="*/ 120 h 282"/>
                <a:gd name="T70" fmla="*/ 2994 w 5262"/>
                <a:gd name="T71" fmla="*/ 120 h 282"/>
                <a:gd name="T72" fmla="*/ 3078 w 5262"/>
                <a:gd name="T73" fmla="*/ 120 h 282"/>
                <a:gd name="T74" fmla="*/ 3162 w 5262"/>
                <a:gd name="T75" fmla="*/ 120 h 282"/>
                <a:gd name="T76" fmla="*/ 3240 w 5262"/>
                <a:gd name="T77" fmla="*/ 120 h 282"/>
                <a:gd name="T78" fmla="*/ 3324 w 5262"/>
                <a:gd name="T79" fmla="*/ 120 h 282"/>
                <a:gd name="T80" fmla="*/ 3408 w 5262"/>
                <a:gd name="T81" fmla="*/ 120 h 282"/>
                <a:gd name="T82" fmla="*/ 3492 w 5262"/>
                <a:gd name="T83" fmla="*/ 120 h 282"/>
                <a:gd name="T84" fmla="*/ 3576 w 5262"/>
                <a:gd name="T85" fmla="*/ 120 h 282"/>
                <a:gd name="T86" fmla="*/ 3660 w 5262"/>
                <a:gd name="T87" fmla="*/ 120 h 282"/>
                <a:gd name="T88" fmla="*/ 3744 w 5262"/>
                <a:gd name="T89" fmla="*/ 120 h 282"/>
                <a:gd name="T90" fmla="*/ 3828 w 5262"/>
                <a:gd name="T91" fmla="*/ 120 h 282"/>
                <a:gd name="T92" fmla="*/ 3912 w 5262"/>
                <a:gd name="T93" fmla="*/ 120 h 282"/>
                <a:gd name="T94" fmla="*/ 3990 w 5262"/>
                <a:gd name="T95" fmla="*/ 120 h 282"/>
                <a:gd name="T96" fmla="*/ 4074 w 5262"/>
                <a:gd name="T97" fmla="*/ 120 h 282"/>
                <a:gd name="T98" fmla="*/ 4158 w 5262"/>
                <a:gd name="T99" fmla="*/ 120 h 282"/>
                <a:gd name="T100" fmla="*/ 4242 w 5262"/>
                <a:gd name="T101" fmla="*/ 120 h 282"/>
                <a:gd name="T102" fmla="*/ 4326 w 5262"/>
                <a:gd name="T103" fmla="*/ 120 h 282"/>
                <a:gd name="T104" fmla="*/ 4410 w 5262"/>
                <a:gd name="T105" fmla="*/ 102 h 282"/>
                <a:gd name="T106" fmla="*/ 4494 w 5262"/>
                <a:gd name="T107" fmla="*/ 42 h 282"/>
                <a:gd name="T108" fmla="*/ 4578 w 5262"/>
                <a:gd name="T109" fmla="*/ 0 h 282"/>
                <a:gd name="T110" fmla="*/ 4656 w 5262"/>
                <a:gd name="T111" fmla="*/ 36 h 282"/>
                <a:gd name="T112" fmla="*/ 4740 w 5262"/>
                <a:gd name="T113" fmla="*/ 96 h 282"/>
                <a:gd name="T114" fmla="*/ 4824 w 5262"/>
                <a:gd name="T115" fmla="*/ 174 h 282"/>
                <a:gd name="T116" fmla="*/ 4908 w 5262"/>
                <a:gd name="T117" fmla="*/ 258 h 282"/>
                <a:gd name="T118" fmla="*/ 4992 w 5262"/>
                <a:gd name="T119" fmla="*/ 282 h 282"/>
                <a:gd name="T120" fmla="*/ 5076 w 5262"/>
                <a:gd name="T121" fmla="*/ 234 h 282"/>
                <a:gd name="T122" fmla="*/ 5160 w 5262"/>
                <a:gd name="T123" fmla="*/ 156 h 282"/>
                <a:gd name="T124" fmla="*/ 5238 w 5262"/>
                <a:gd name="T125" fmla="*/ 120 h 28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262"/>
                <a:gd name="T190" fmla="*/ 0 h 282"/>
                <a:gd name="T191" fmla="*/ 5262 w 5262"/>
                <a:gd name="T192" fmla="*/ 282 h 28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262" h="282">
                  <a:moveTo>
                    <a:pt x="0" y="120"/>
                  </a:moveTo>
                  <a:lnTo>
                    <a:pt x="0" y="120"/>
                  </a:lnTo>
                  <a:lnTo>
                    <a:pt x="6" y="120"/>
                  </a:lnTo>
                  <a:lnTo>
                    <a:pt x="12" y="120"/>
                  </a:lnTo>
                  <a:lnTo>
                    <a:pt x="18" y="120"/>
                  </a:lnTo>
                  <a:lnTo>
                    <a:pt x="24" y="120"/>
                  </a:lnTo>
                  <a:lnTo>
                    <a:pt x="24" y="126"/>
                  </a:lnTo>
                  <a:lnTo>
                    <a:pt x="30" y="126"/>
                  </a:lnTo>
                  <a:lnTo>
                    <a:pt x="36" y="126"/>
                  </a:lnTo>
                  <a:lnTo>
                    <a:pt x="42" y="126"/>
                  </a:lnTo>
                  <a:lnTo>
                    <a:pt x="48" y="126"/>
                  </a:lnTo>
                  <a:lnTo>
                    <a:pt x="48" y="132"/>
                  </a:lnTo>
                  <a:lnTo>
                    <a:pt x="54" y="132"/>
                  </a:lnTo>
                  <a:lnTo>
                    <a:pt x="60" y="132"/>
                  </a:lnTo>
                  <a:lnTo>
                    <a:pt x="66" y="132"/>
                  </a:lnTo>
                  <a:lnTo>
                    <a:pt x="66" y="138"/>
                  </a:lnTo>
                  <a:lnTo>
                    <a:pt x="72" y="138"/>
                  </a:lnTo>
                  <a:lnTo>
                    <a:pt x="78" y="138"/>
                  </a:lnTo>
                  <a:lnTo>
                    <a:pt x="78" y="144"/>
                  </a:lnTo>
                  <a:lnTo>
                    <a:pt x="84" y="144"/>
                  </a:lnTo>
                  <a:lnTo>
                    <a:pt x="90" y="144"/>
                  </a:lnTo>
                  <a:lnTo>
                    <a:pt x="90" y="150"/>
                  </a:lnTo>
                  <a:lnTo>
                    <a:pt x="96" y="150"/>
                  </a:lnTo>
                  <a:lnTo>
                    <a:pt x="102" y="150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14" y="162"/>
                  </a:lnTo>
                  <a:lnTo>
                    <a:pt x="120" y="162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26" y="174"/>
                  </a:lnTo>
                  <a:lnTo>
                    <a:pt x="132" y="174"/>
                  </a:lnTo>
                  <a:lnTo>
                    <a:pt x="138" y="174"/>
                  </a:lnTo>
                  <a:lnTo>
                    <a:pt x="138" y="180"/>
                  </a:lnTo>
                  <a:lnTo>
                    <a:pt x="144" y="180"/>
                  </a:lnTo>
                  <a:lnTo>
                    <a:pt x="144" y="186"/>
                  </a:lnTo>
                  <a:lnTo>
                    <a:pt x="150" y="186"/>
                  </a:lnTo>
                  <a:lnTo>
                    <a:pt x="150" y="192"/>
                  </a:lnTo>
                  <a:lnTo>
                    <a:pt x="156" y="192"/>
                  </a:lnTo>
                  <a:lnTo>
                    <a:pt x="156" y="198"/>
                  </a:lnTo>
                  <a:lnTo>
                    <a:pt x="162" y="204"/>
                  </a:lnTo>
                  <a:lnTo>
                    <a:pt x="162" y="210"/>
                  </a:lnTo>
                  <a:lnTo>
                    <a:pt x="168" y="210"/>
                  </a:lnTo>
                  <a:lnTo>
                    <a:pt x="168" y="216"/>
                  </a:lnTo>
                  <a:lnTo>
                    <a:pt x="174" y="216"/>
                  </a:lnTo>
                  <a:lnTo>
                    <a:pt x="174" y="222"/>
                  </a:lnTo>
                  <a:lnTo>
                    <a:pt x="180" y="222"/>
                  </a:lnTo>
                  <a:lnTo>
                    <a:pt x="180" y="228"/>
                  </a:lnTo>
                  <a:lnTo>
                    <a:pt x="186" y="228"/>
                  </a:lnTo>
                  <a:lnTo>
                    <a:pt x="186" y="234"/>
                  </a:lnTo>
                  <a:lnTo>
                    <a:pt x="192" y="234"/>
                  </a:lnTo>
                  <a:lnTo>
                    <a:pt x="192" y="240"/>
                  </a:lnTo>
                  <a:lnTo>
                    <a:pt x="198" y="240"/>
                  </a:lnTo>
                  <a:lnTo>
                    <a:pt x="198" y="246"/>
                  </a:lnTo>
                  <a:lnTo>
                    <a:pt x="204" y="246"/>
                  </a:lnTo>
                  <a:lnTo>
                    <a:pt x="204" y="252"/>
                  </a:lnTo>
                  <a:lnTo>
                    <a:pt x="210" y="252"/>
                  </a:lnTo>
                  <a:lnTo>
                    <a:pt x="210" y="258"/>
                  </a:lnTo>
                  <a:lnTo>
                    <a:pt x="216" y="258"/>
                  </a:lnTo>
                  <a:lnTo>
                    <a:pt x="216" y="264"/>
                  </a:lnTo>
                  <a:lnTo>
                    <a:pt x="222" y="264"/>
                  </a:lnTo>
                  <a:lnTo>
                    <a:pt x="228" y="264"/>
                  </a:lnTo>
                  <a:lnTo>
                    <a:pt x="228" y="270"/>
                  </a:lnTo>
                  <a:lnTo>
                    <a:pt x="234" y="270"/>
                  </a:lnTo>
                  <a:lnTo>
                    <a:pt x="240" y="270"/>
                  </a:lnTo>
                  <a:lnTo>
                    <a:pt x="240" y="276"/>
                  </a:lnTo>
                  <a:lnTo>
                    <a:pt x="246" y="276"/>
                  </a:lnTo>
                  <a:lnTo>
                    <a:pt x="252" y="276"/>
                  </a:lnTo>
                  <a:lnTo>
                    <a:pt x="258" y="282"/>
                  </a:lnTo>
                  <a:lnTo>
                    <a:pt x="264" y="282"/>
                  </a:lnTo>
                  <a:lnTo>
                    <a:pt x="270" y="282"/>
                  </a:lnTo>
                  <a:lnTo>
                    <a:pt x="276" y="282"/>
                  </a:lnTo>
                  <a:lnTo>
                    <a:pt x="282" y="282"/>
                  </a:lnTo>
                  <a:lnTo>
                    <a:pt x="288" y="282"/>
                  </a:lnTo>
                  <a:lnTo>
                    <a:pt x="294" y="282"/>
                  </a:lnTo>
                  <a:lnTo>
                    <a:pt x="300" y="282"/>
                  </a:lnTo>
                  <a:lnTo>
                    <a:pt x="300" y="276"/>
                  </a:lnTo>
                  <a:lnTo>
                    <a:pt x="306" y="276"/>
                  </a:lnTo>
                  <a:lnTo>
                    <a:pt x="312" y="276"/>
                  </a:lnTo>
                  <a:lnTo>
                    <a:pt x="318" y="270"/>
                  </a:lnTo>
                  <a:lnTo>
                    <a:pt x="324" y="270"/>
                  </a:lnTo>
                  <a:lnTo>
                    <a:pt x="330" y="264"/>
                  </a:lnTo>
                  <a:lnTo>
                    <a:pt x="336" y="264"/>
                  </a:lnTo>
                  <a:lnTo>
                    <a:pt x="342" y="264"/>
                  </a:lnTo>
                  <a:lnTo>
                    <a:pt x="342" y="258"/>
                  </a:lnTo>
                  <a:lnTo>
                    <a:pt x="348" y="258"/>
                  </a:lnTo>
                  <a:lnTo>
                    <a:pt x="354" y="258"/>
                  </a:lnTo>
                  <a:lnTo>
                    <a:pt x="354" y="252"/>
                  </a:lnTo>
                  <a:lnTo>
                    <a:pt x="360" y="252"/>
                  </a:lnTo>
                  <a:lnTo>
                    <a:pt x="366" y="252"/>
                  </a:lnTo>
                  <a:lnTo>
                    <a:pt x="366" y="246"/>
                  </a:lnTo>
                  <a:lnTo>
                    <a:pt x="372" y="246"/>
                  </a:lnTo>
                  <a:lnTo>
                    <a:pt x="372" y="240"/>
                  </a:lnTo>
                  <a:lnTo>
                    <a:pt x="378" y="240"/>
                  </a:lnTo>
                  <a:lnTo>
                    <a:pt x="378" y="234"/>
                  </a:lnTo>
                  <a:lnTo>
                    <a:pt x="384" y="234"/>
                  </a:lnTo>
                  <a:lnTo>
                    <a:pt x="384" y="228"/>
                  </a:lnTo>
                  <a:lnTo>
                    <a:pt x="390" y="228"/>
                  </a:lnTo>
                  <a:lnTo>
                    <a:pt x="390" y="222"/>
                  </a:lnTo>
                  <a:lnTo>
                    <a:pt x="396" y="222"/>
                  </a:lnTo>
                  <a:lnTo>
                    <a:pt x="396" y="216"/>
                  </a:lnTo>
                  <a:lnTo>
                    <a:pt x="402" y="216"/>
                  </a:lnTo>
                  <a:lnTo>
                    <a:pt x="402" y="210"/>
                  </a:lnTo>
                  <a:lnTo>
                    <a:pt x="408" y="210"/>
                  </a:lnTo>
                  <a:lnTo>
                    <a:pt x="408" y="204"/>
                  </a:lnTo>
                  <a:lnTo>
                    <a:pt x="414" y="204"/>
                  </a:lnTo>
                  <a:lnTo>
                    <a:pt x="414" y="198"/>
                  </a:lnTo>
                  <a:lnTo>
                    <a:pt x="420" y="198"/>
                  </a:lnTo>
                  <a:lnTo>
                    <a:pt x="420" y="192"/>
                  </a:lnTo>
                  <a:lnTo>
                    <a:pt x="426" y="186"/>
                  </a:lnTo>
                  <a:lnTo>
                    <a:pt x="426" y="180"/>
                  </a:lnTo>
                  <a:lnTo>
                    <a:pt x="432" y="180"/>
                  </a:lnTo>
                  <a:lnTo>
                    <a:pt x="432" y="174"/>
                  </a:lnTo>
                  <a:lnTo>
                    <a:pt x="438" y="174"/>
                  </a:lnTo>
                  <a:lnTo>
                    <a:pt x="438" y="168"/>
                  </a:lnTo>
                  <a:lnTo>
                    <a:pt x="444" y="168"/>
                  </a:lnTo>
                  <a:lnTo>
                    <a:pt x="444" y="162"/>
                  </a:lnTo>
                  <a:lnTo>
                    <a:pt x="450" y="162"/>
                  </a:lnTo>
                  <a:lnTo>
                    <a:pt x="450" y="156"/>
                  </a:lnTo>
                  <a:lnTo>
                    <a:pt x="456" y="156"/>
                  </a:lnTo>
                  <a:lnTo>
                    <a:pt x="456" y="150"/>
                  </a:lnTo>
                  <a:lnTo>
                    <a:pt x="462" y="150"/>
                  </a:lnTo>
                  <a:lnTo>
                    <a:pt x="462" y="144"/>
                  </a:lnTo>
                  <a:lnTo>
                    <a:pt x="468" y="144"/>
                  </a:lnTo>
                  <a:lnTo>
                    <a:pt x="468" y="138"/>
                  </a:lnTo>
                  <a:lnTo>
                    <a:pt x="474" y="138"/>
                  </a:lnTo>
                  <a:lnTo>
                    <a:pt x="474" y="132"/>
                  </a:lnTo>
                  <a:lnTo>
                    <a:pt x="480" y="132"/>
                  </a:lnTo>
                  <a:lnTo>
                    <a:pt x="480" y="126"/>
                  </a:lnTo>
                  <a:lnTo>
                    <a:pt x="486" y="126"/>
                  </a:lnTo>
                  <a:lnTo>
                    <a:pt x="486" y="120"/>
                  </a:lnTo>
                  <a:lnTo>
                    <a:pt x="492" y="120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04" y="108"/>
                  </a:lnTo>
                  <a:lnTo>
                    <a:pt x="510" y="108"/>
                  </a:lnTo>
                  <a:lnTo>
                    <a:pt x="510" y="102"/>
                  </a:lnTo>
                  <a:lnTo>
                    <a:pt x="516" y="102"/>
                  </a:lnTo>
                  <a:lnTo>
                    <a:pt x="516" y="96"/>
                  </a:lnTo>
                  <a:lnTo>
                    <a:pt x="522" y="96"/>
                  </a:lnTo>
                  <a:lnTo>
                    <a:pt x="528" y="90"/>
                  </a:lnTo>
                  <a:lnTo>
                    <a:pt x="534" y="90"/>
                  </a:lnTo>
                  <a:lnTo>
                    <a:pt x="534" y="84"/>
                  </a:lnTo>
                  <a:lnTo>
                    <a:pt x="540" y="84"/>
                  </a:lnTo>
                  <a:lnTo>
                    <a:pt x="540" y="78"/>
                  </a:lnTo>
                  <a:lnTo>
                    <a:pt x="546" y="78"/>
                  </a:lnTo>
                  <a:lnTo>
                    <a:pt x="546" y="72"/>
                  </a:lnTo>
                  <a:lnTo>
                    <a:pt x="552" y="72"/>
                  </a:lnTo>
                  <a:lnTo>
                    <a:pt x="552" y="66"/>
                  </a:lnTo>
                  <a:lnTo>
                    <a:pt x="558" y="66"/>
                  </a:lnTo>
                  <a:lnTo>
                    <a:pt x="564" y="66"/>
                  </a:lnTo>
                  <a:lnTo>
                    <a:pt x="564" y="60"/>
                  </a:lnTo>
                  <a:lnTo>
                    <a:pt x="570" y="60"/>
                  </a:lnTo>
                  <a:lnTo>
                    <a:pt x="570" y="54"/>
                  </a:lnTo>
                  <a:lnTo>
                    <a:pt x="576" y="54"/>
                  </a:lnTo>
                  <a:lnTo>
                    <a:pt x="582" y="48"/>
                  </a:lnTo>
                  <a:lnTo>
                    <a:pt x="588" y="48"/>
                  </a:lnTo>
                  <a:lnTo>
                    <a:pt x="588" y="42"/>
                  </a:lnTo>
                  <a:lnTo>
                    <a:pt x="594" y="42"/>
                  </a:lnTo>
                  <a:lnTo>
                    <a:pt x="600" y="36"/>
                  </a:lnTo>
                  <a:lnTo>
                    <a:pt x="606" y="36"/>
                  </a:lnTo>
                  <a:lnTo>
                    <a:pt x="606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18" y="24"/>
                  </a:lnTo>
                  <a:lnTo>
                    <a:pt x="624" y="24"/>
                  </a:lnTo>
                  <a:lnTo>
                    <a:pt x="630" y="24"/>
                  </a:lnTo>
                  <a:lnTo>
                    <a:pt x="630" y="18"/>
                  </a:lnTo>
                  <a:lnTo>
                    <a:pt x="636" y="18"/>
                  </a:lnTo>
                  <a:lnTo>
                    <a:pt x="636" y="12"/>
                  </a:lnTo>
                  <a:lnTo>
                    <a:pt x="642" y="12"/>
                  </a:lnTo>
                  <a:lnTo>
                    <a:pt x="648" y="12"/>
                  </a:lnTo>
                  <a:lnTo>
                    <a:pt x="654" y="6"/>
                  </a:lnTo>
                  <a:lnTo>
                    <a:pt x="660" y="6"/>
                  </a:lnTo>
                  <a:lnTo>
                    <a:pt x="666" y="6"/>
                  </a:lnTo>
                  <a:lnTo>
                    <a:pt x="672" y="6"/>
                  </a:lnTo>
                  <a:lnTo>
                    <a:pt x="678" y="6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696" y="6"/>
                  </a:lnTo>
                  <a:lnTo>
                    <a:pt x="702" y="6"/>
                  </a:lnTo>
                  <a:lnTo>
                    <a:pt x="708" y="6"/>
                  </a:lnTo>
                  <a:lnTo>
                    <a:pt x="714" y="6"/>
                  </a:lnTo>
                  <a:lnTo>
                    <a:pt x="720" y="6"/>
                  </a:lnTo>
                  <a:lnTo>
                    <a:pt x="720" y="12"/>
                  </a:lnTo>
                  <a:lnTo>
                    <a:pt x="726" y="12"/>
                  </a:lnTo>
                  <a:lnTo>
                    <a:pt x="732" y="12"/>
                  </a:lnTo>
                  <a:lnTo>
                    <a:pt x="732" y="18"/>
                  </a:lnTo>
                  <a:lnTo>
                    <a:pt x="738" y="18"/>
                  </a:lnTo>
                  <a:lnTo>
                    <a:pt x="744" y="18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30"/>
                  </a:lnTo>
                  <a:lnTo>
                    <a:pt x="762" y="30"/>
                  </a:lnTo>
                  <a:lnTo>
                    <a:pt x="762" y="36"/>
                  </a:lnTo>
                  <a:lnTo>
                    <a:pt x="768" y="36"/>
                  </a:lnTo>
                  <a:lnTo>
                    <a:pt x="768" y="42"/>
                  </a:lnTo>
                  <a:lnTo>
                    <a:pt x="774" y="42"/>
                  </a:lnTo>
                  <a:lnTo>
                    <a:pt x="774" y="48"/>
                  </a:lnTo>
                  <a:lnTo>
                    <a:pt x="780" y="48"/>
                  </a:lnTo>
                  <a:lnTo>
                    <a:pt x="786" y="48"/>
                  </a:lnTo>
                  <a:lnTo>
                    <a:pt x="786" y="54"/>
                  </a:lnTo>
                  <a:lnTo>
                    <a:pt x="792" y="54"/>
                  </a:lnTo>
                  <a:lnTo>
                    <a:pt x="792" y="60"/>
                  </a:lnTo>
                  <a:lnTo>
                    <a:pt x="798" y="60"/>
                  </a:lnTo>
                  <a:lnTo>
                    <a:pt x="798" y="66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10" y="72"/>
                  </a:lnTo>
                  <a:lnTo>
                    <a:pt x="816" y="72"/>
                  </a:lnTo>
                  <a:lnTo>
                    <a:pt x="816" y="78"/>
                  </a:lnTo>
                  <a:lnTo>
                    <a:pt x="822" y="78"/>
                  </a:lnTo>
                  <a:lnTo>
                    <a:pt x="822" y="84"/>
                  </a:lnTo>
                  <a:lnTo>
                    <a:pt x="828" y="84"/>
                  </a:lnTo>
                  <a:lnTo>
                    <a:pt x="834" y="84"/>
                  </a:lnTo>
                  <a:lnTo>
                    <a:pt x="834" y="90"/>
                  </a:lnTo>
                  <a:lnTo>
                    <a:pt x="840" y="90"/>
                  </a:lnTo>
                  <a:lnTo>
                    <a:pt x="840" y="96"/>
                  </a:lnTo>
                  <a:lnTo>
                    <a:pt x="846" y="96"/>
                  </a:lnTo>
                  <a:lnTo>
                    <a:pt x="852" y="96"/>
                  </a:lnTo>
                  <a:lnTo>
                    <a:pt x="852" y="102"/>
                  </a:lnTo>
                  <a:lnTo>
                    <a:pt x="858" y="102"/>
                  </a:lnTo>
                  <a:lnTo>
                    <a:pt x="864" y="102"/>
                  </a:lnTo>
                  <a:lnTo>
                    <a:pt x="864" y="108"/>
                  </a:lnTo>
                  <a:lnTo>
                    <a:pt x="870" y="108"/>
                  </a:lnTo>
                  <a:lnTo>
                    <a:pt x="876" y="108"/>
                  </a:lnTo>
                  <a:lnTo>
                    <a:pt x="882" y="114"/>
                  </a:lnTo>
                  <a:lnTo>
                    <a:pt x="888" y="114"/>
                  </a:lnTo>
                  <a:lnTo>
                    <a:pt x="894" y="114"/>
                  </a:lnTo>
                  <a:lnTo>
                    <a:pt x="900" y="114"/>
                  </a:lnTo>
                  <a:lnTo>
                    <a:pt x="900" y="120"/>
                  </a:lnTo>
                  <a:lnTo>
                    <a:pt x="906" y="120"/>
                  </a:lnTo>
                  <a:lnTo>
                    <a:pt x="912" y="120"/>
                  </a:lnTo>
                  <a:lnTo>
                    <a:pt x="918" y="120"/>
                  </a:lnTo>
                  <a:lnTo>
                    <a:pt x="924" y="120"/>
                  </a:lnTo>
                  <a:lnTo>
                    <a:pt x="930" y="120"/>
                  </a:lnTo>
                  <a:lnTo>
                    <a:pt x="936" y="120"/>
                  </a:lnTo>
                  <a:lnTo>
                    <a:pt x="942" y="120"/>
                  </a:lnTo>
                  <a:lnTo>
                    <a:pt x="948" y="120"/>
                  </a:lnTo>
                  <a:lnTo>
                    <a:pt x="954" y="120"/>
                  </a:lnTo>
                  <a:lnTo>
                    <a:pt x="960" y="120"/>
                  </a:lnTo>
                  <a:lnTo>
                    <a:pt x="966" y="120"/>
                  </a:lnTo>
                  <a:lnTo>
                    <a:pt x="972" y="120"/>
                  </a:lnTo>
                  <a:lnTo>
                    <a:pt x="978" y="120"/>
                  </a:lnTo>
                  <a:lnTo>
                    <a:pt x="984" y="120"/>
                  </a:lnTo>
                  <a:lnTo>
                    <a:pt x="990" y="120"/>
                  </a:lnTo>
                  <a:lnTo>
                    <a:pt x="996" y="120"/>
                  </a:lnTo>
                  <a:lnTo>
                    <a:pt x="1002" y="120"/>
                  </a:lnTo>
                  <a:lnTo>
                    <a:pt x="1008" y="120"/>
                  </a:lnTo>
                  <a:lnTo>
                    <a:pt x="1014" y="120"/>
                  </a:lnTo>
                  <a:lnTo>
                    <a:pt x="1020" y="120"/>
                  </a:lnTo>
                  <a:lnTo>
                    <a:pt x="1026" y="120"/>
                  </a:lnTo>
                  <a:lnTo>
                    <a:pt x="1032" y="120"/>
                  </a:lnTo>
                  <a:lnTo>
                    <a:pt x="1038" y="120"/>
                  </a:lnTo>
                  <a:lnTo>
                    <a:pt x="1044" y="120"/>
                  </a:lnTo>
                  <a:lnTo>
                    <a:pt x="1050" y="120"/>
                  </a:lnTo>
                  <a:lnTo>
                    <a:pt x="1056" y="120"/>
                  </a:lnTo>
                  <a:lnTo>
                    <a:pt x="1062" y="120"/>
                  </a:lnTo>
                  <a:lnTo>
                    <a:pt x="1068" y="120"/>
                  </a:lnTo>
                  <a:lnTo>
                    <a:pt x="1074" y="120"/>
                  </a:lnTo>
                  <a:lnTo>
                    <a:pt x="1080" y="120"/>
                  </a:lnTo>
                  <a:lnTo>
                    <a:pt x="1086" y="120"/>
                  </a:lnTo>
                  <a:lnTo>
                    <a:pt x="1092" y="120"/>
                  </a:lnTo>
                  <a:lnTo>
                    <a:pt x="1098" y="120"/>
                  </a:lnTo>
                  <a:lnTo>
                    <a:pt x="1104" y="120"/>
                  </a:lnTo>
                  <a:lnTo>
                    <a:pt x="1110" y="120"/>
                  </a:lnTo>
                  <a:lnTo>
                    <a:pt x="1116" y="120"/>
                  </a:lnTo>
                  <a:lnTo>
                    <a:pt x="1122" y="120"/>
                  </a:lnTo>
                  <a:lnTo>
                    <a:pt x="1128" y="120"/>
                  </a:lnTo>
                  <a:lnTo>
                    <a:pt x="1134" y="120"/>
                  </a:lnTo>
                  <a:lnTo>
                    <a:pt x="1140" y="120"/>
                  </a:lnTo>
                  <a:lnTo>
                    <a:pt x="1146" y="120"/>
                  </a:lnTo>
                  <a:lnTo>
                    <a:pt x="1152" y="120"/>
                  </a:lnTo>
                  <a:lnTo>
                    <a:pt x="1158" y="120"/>
                  </a:lnTo>
                  <a:lnTo>
                    <a:pt x="1164" y="120"/>
                  </a:lnTo>
                  <a:lnTo>
                    <a:pt x="1170" y="120"/>
                  </a:lnTo>
                  <a:lnTo>
                    <a:pt x="1176" y="120"/>
                  </a:lnTo>
                  <a:lnTo>
                    <a:pt x="1182" y="120"/>
                  </a:lnTo>
                  <a:lnTo>
                    <a:pt x="1188" y="120"/>
                  </a:lnTo>
                  <a:lnTo>
                    <a:pt x="1194" y="120"/>
                  </a:lnTo>
                  <a:lnTo>
                    <a:pt x="1200" y="120"/>
                  </a:lnTo>
                  <a:lnTo>
                    <a:pt x="1206" y="120"/>
                  </a:lnTo>
                  <a:lnTo>
                    <a:pt x="1212" y="120"/>
                  </a:lnTo>
                  <a:lnTo>
                    <a:pt x="1218" y="120"/>
                  </a:lnTo>
                  <a:lnTo>
                    <a:pt x="1224" y="120"/>
                  </a:lnTo>
                  <a:lnTo>
                    <a:pt x="1230" y="120"/>
                  </a:lnTo>
                  <a:lnTo>
                    <a:pt x="1236" y="120"/>
                  </a:lnTo>
                  <a:lnTo>
                    <a:pt x="1242" y="120"/>
                  </a:lnTo>
                  <a:lnTo>
                    <a:pt x="1248" y="120"/>
                  </a:lnTo>
                  <a:lnTo>
                    <a:pt x="1254" y="120"/>
                  </a:lnTo>
                  <a:lnTo>
                    <a:pt x="1260" y="120"/>
                  </a:lnTo>
                  <a:lnTo>
                    <a:pt x="1266" y="120"/>
                  </a:lnTo>
                  <a:lnTo>
                    <a:pt x="1272" y="120"/>
                  </a:lnTo>
                  <a:lnTo>
                    <a:pt x="1278" y="120"/>
                  </a:lnTo>
                  <a:lnTo>
                    <a:pt x="1284" y="120"/>
                  </a:lnTo>
                  <a:lnTo>
                    <a:pt x="1290" y="120"/>
                  </a:lnTo>
                  <a:lnTo>
                    <a:pt x="1296" y="120"/>
                  </a:lnTo>
                  <a:lnTo>
                    <a:pt x="1302" y="120"/>
                  </a:lnTo>
                  <a:lnTo>
                    <a:pt x="1308" y="120"/>
                  </a:lnTo>
                  <a:lnTo>
                    <a:pt x="1314" y="120"/>
                  </a:lnTo>
                  <a:lnTo>
                    <a:pt x="1320" y="120"/>
                  </a:lnTo>
                  <a:lnTo>
                    <a:pt x="1326" y="120"/>
                  </a:lnTo>
                  <a:lnTo>
                    <a:pt x="1332" y="120"/>
                  </a:lnTo>
                  <a:lnTo>
                    <a:pt x="1338" y="120"/>
                  </a:lnTo>
                  <a:lnTo>
                    <a:pt x="1344" y="120"/>
                  </a:lnTo>
                  <a:lnTo>
                    <a:pt x="1350" y="120"/>
                  </a:lnTo>
                  <a:lnTo>
                    <a:pt x="1356" y="120"/>
                  </a:lnTo>
                  <a:lnTo>
                    <a:pt x="1362" y="120"/>
                  </a:lnTo>
                  <a:lnTo>
                    <a:pt x="1368" y="120"/>
                  </a:lnTo>
                  <a:lnTo>
                    <a:pt x="1374" y="120"/>
                  </a:lnTo>
                  <a:lnTo>
                    <a:pt x="1380" y="120"/>
                  </a:lnTo>
                  <a:lnTo>
                    <a:pt x="1386" y="120"/>
                  </a:lnTo>
                  <a:lnTo>
                    <a:pt x="1392" y="120"/>
                  </a:lnTo>
                  <a:lnTo>
                    <a:pt x="1398" y="120"/>
                  </a:lnTo>
                  <a:lnTo>
                    <a:pt x="1404" y="120"/>
                  </a:lnTo>
                  <a:lnTo>
                    <a:pt x="1410" y="120"/>
                  </a:lnTo>
                  <a:lnTo>
                    <a:pt x="1416" y="120"/>
                  </a:lnTo>
                  <a:lnTo>
                    <a:pt x="1422" y="120"/>
                  </a:lnTo>
                  <a:lnTo>
                    <a:pt x="1428" y="120"/>
                  </a:lnTo>
                  <a:lnTo>
                    <a:pt x="1434" y="120"/>
                  </a:lnTo>
                  <a:lnTo>
                    <a:pt x="1440" y="120"/>
                  </a:lnTo>
                  <a:lnTo>
                    <a:pt x="1446" y="120"/>
                  </a:lnTo>
                  <a:lnTo>
                    <a:pt x="1452" y="120"/>
                  </a:lnTo>
                  <a:lnTo>
                    <a:pt x="1458" y="120"/>
                  </a:lnTo>
                  <a:lnTo>
                    <a:pt x="1464" y="120"/>
                  </a:lnTo>
                  <a:lnTo>
                    <a:pt x="1470" y="120"/>
                  </a:lnTo>
                  <a:lnTo>
                    <a:pt x="1476" y="120"/>
                  </a:lnTo>
                  <a:lnTo>
                    <a:pt x="1482" y="120"/>
                  </a:lnTo>
                  <a:lnTo>
                    <a:pt x="1488" y="120"/>
                  </a:lnTo>
                  <a:lnTo>
                    <a:pt x="1494" y="120"/>
                  </a:lnTo>
                  <a:lnTo>
                    <a:pt x="1500" y="120"/>
                  </a:lnTo>
                  <a:lnTo>
                    <a:pt x="1506" y="120"/>
                  </a:lnTo>
                  <a:lnTo>
                    <a:pt x="1512" y="120"/>
                  </a:lnTo>
                  <a:lnTo>
                    <a:pt x="1518" y="120"/>
                  </a:lnTo>
                  <a:lnTo>
                    <a:pt x="1524" y="120"/>
                  </a:lnTo>
                  <a:lnTo>
                    <a:pt x="1530" y="120"/>
                  </a:lnTo>
                  <a:lnTo>
                    <a:pt x="1536" y="120"/>
                  </a:lnTo>
                  <a:lnTo>
                    <a:pt x="1542" y="120"/>
                  </a:lnTo>
                  <a:lnTo>
                    <a:pt x="1548" y="120"/>
                  </a:lnTo>
                  <a:lnTo>
                    <a:pt x="1554" y="120"/>
                  </a:lnTo>
                  <a:lnTo>
                    <a:pt x="1560" y="120"/>
                  </a:lnTo>
                  <a:lnTo>
                    <a:pt x="1566" y="120"/>
                  </a:lnTo>
                  <a:lnTo>
                    <a:pt x="1572" y="120"/>
                  </a:lnTo>
                  <a:lnTo>
                    <a:pt x="1578" y="120"/>
                  </a:lnTo>
                  <a:lnTo>
                    <a:pt x="1584" y="120"/>
                  </a:lnTo>
                  <a:lnTo>
                    <a:pt x="1590" y="120"/>
                  </a:lnTo>
                  <a:lnTo>
                    <a:pt x="1596" y="120"/>
                  </a:lnTo>
                  <a:lnTo>
                    <a:pt x="1602" y="120"/>
                  </a:lnTo>
                  <a:lnTo>
                    <a:pt x="1608" y="120"/>
                  </a:lnTo>
                  <a:lnTo>
                    <a:pt x="1614" y="120"/>
                  </a:lnTo>
                  <a:lnTo>
                    <a:pt x="1620" y="120"/>
                  </a:lnTo>
                  <a:lnTo>
                    <a:pt x="1626" y="120"/>
                  </a:lnTo>
                  <a:lnTo>
                    <a:pt x="1632" y="120"/>
                  </a:lnTo>
                  <a:lnTo>
                    <a:pt x="1638" y="120"/>
                  </a:lnTo>
                  <a:lnTo>
                    <a:pt x="1644" y="120"/>
                  </a:lnTo>
                  <a:lnTo>
                    <a:pt x="1650" y="120"/>
                  </a:lnTo>
                  <a:lnTo>
                    <a:pt x="1656" y="120"/>
                  </a:lnTo>
                  <a:lnTo>
                    <a:pt x="1662" y="120"/>
                  </a:lnTo>
                  <a:lnTo>
                    <a:pt x="1668" y="120"/>
                  </a:lnTo>
                  <a:lnTo>
                    <a:pt x="1674" y="120"/>
                  </a:lnTo>
                  <a:lnTo>
                    <a:pt x="1680" y="120"/>
                  </a:lnTo>
                  <a:lnTo>
                    <a:pt x="1686" y="120"/>
                  </a:lnTo>
                  <a:lnTo>
                    <a:pt x="1692" y="120"/>
                  </a:lnTo>
                  <a:lnTo>
                    <a:pt x="1698" y="120"/>
                  </a:lnTo>
                  <a:lnTo>
                    <a:pt x="1704" y="120"/>
                  </a:lnTo>
                  <a:lnTo>
                    <a:pt x="1710" y="120"/>
                  </a:lnTo>
                  <a:lnTo>
                    <a:pt x="1716" y="120"/>
                  </a:lnTo>
                  <a:lnTo>
                    <a:pt x="1722" y="120"/>
                  </a:lnTo>
                  <a:lnTo>
                    <a:pt x="1728" y="120"/>
                  </a:lnTo>
                  <a:lnTo>
                    <a:pt x="1734" y="120"/>
                  </a:lnTo>
                  <a:lnTo>
                    <a:pt x="1740" y="120"/>
                  </a:lnTo>
                  <a:lnTo>
                    <a:pt x="1746" y="120"/>
                  </a:lnTo>
                  <a:lnTo>
                    <a:pt x="1752" y="120"/>
                  </a:lnTo>
                  <a:lnTo>
                    <a:pt x="1758" y="120"/>
                  </a:lnTo>
                  <a:lnTo>
                    <a:pt x="1764" y="120"/>
                  </a:lnTo>
                  <a:lnTo>
                    <a:pt x="1770" y="120"/>
                  </a:lnTo>
                  <a:lnTo>
                    <a:pt x="1776" y="120"/>
                  </a:lnTo>
                  <a:lnTo>
                    <a:pt x="1782" y="120"/>
                  </a:lnTo>
                  <a:lnTo>
                    <a:pt x="1788" y="120"/>
                  </a:lnTo>
                  <a:lnTo>
                    <a:pt x="1794" y="120"/>
                  </a:lnTo>
                  <a:lnTo>
                    <a:pt x="1800" y="120"/>
                  </a:lnTo>
                  <a:lnTo>
                    <a:pt x="1806" y="120"/>
                  </a:lnTo>
                  <a:lnTo>
                    <a:pt x="1812" y="120"/>
                  </a:lnTo>
                  <a:lnTo>
                    <a:pt x="1818" y="120"/>
                  </a:lnTo>
                  <a:lnTo>
                    <a:pt x="1824" y="120"/>
                  </a:lnTo>
                  <a:lnTo>
                    <a:pt x="1830" y="120"/>
                  </a:lnTo>
                  <a:lnTo>
                    <a:pt x="1836" y="120"/>
                  </a:lnTo>
                  <a:lnTo>
                    <a:pt x="1842" y="120"/>
                  </a:lnTo>
                  <a:lnTo>
                    <a:pt x="1848" y="120"/>
                  </a:lnTo>
                  <a:lnTo>
                    <a:pt x="1854" y="120"/>
                  </a:lnTo>
                  <a:lnTo>
                    <a:pt x="1860" y="120"/>
                  </a:lnTo>
                  <a:lnTo>
                    <a:pt x="1866" y="120"/>
                  </a:lnTo>
                  <a:lnTo>
                    <a:pt x="1872" y="120"/>
                  </a:lnTo>
                  <a:lnTo>
                    <a:pt x="1878" y="120"/>
                  </a:lnTo>
                  <a:lnTo>
                    <a:pt x="1884" y="120"/>
                  </a:lnTo>
                  <a:lnTo>
                    <a:pt x="1890" y="120"/>
                  </a:lnTo>
                  <a:lnTo>
                    <a:pt x="1896" y="120"/>
                  </a:lnTo>
                  <a:lnTo>
                    <a:pt x="1902" y="120"/>
                  </a:lnTo>
                  <a:lnTo>
                    <a:pt x="1908" y="120"/>
                  </a:lnTo>
                  <a:lnTo>
                    <a:pt x="1914" y="120"/>
                  </a:lnTo>
                  <a:lnTo>
                    <a:pt x="1920" y="120"/>
                  </a:lnTo>
                  <a:lnTo>
                    <a:pt x="1926" y="120"/>
                  </a:lnTo>
                  <a:lnTo>
                    <a:pt x="1932" y="120"/>
                  </a:lnTo>
                  <a:lnTo>
                    <a:pt x="1938" y="120"/>
                  </a:lnTo>
                  <a:lnTo>
                    <a:pt x="1944" y="120"/>
                  </a:lnTo>
                  <a:lnTo>
                    <a:pt x="1950" y="120"/>
                  </a:lnTo>
                  <a:lnTo>
                    <a:pt x="1956" y="120"/>
                  </a:lnTo>
                  <a:lnTo>
                    <a:pt x="1962" y="120"/>
                  </a:lnTo>
                  <a:lnTo>
                    <a:pt x="1968" y="120"/>
                  </a:lnTo>
                  <a:lnTo>
                    <a:pt x="1974" y="120"/>
                  </a:lnTo>
                  <a:lnTo>
                    <a:pt x="1980" y="120"/>
                  </a:lnTo>
                  <a:lnTo>
                    <a:pt x="1986" y="120"/>
                  </a:lnTo>
                  <a:lnTo>
                    <a:pt x="1992" y="120"/>
                  </a:lnTo>
                  <a:lnTo>
                    <a:pt x="1998" y="120"/>
                  </a:lnTo>
                  <a:lnTo>
                    <a:pt x="2004" y="120"/>
                  </a:lnTo>
                  <a:lnTo>
                    <a:pt x="2010" y="120"/>
                  </a:lnTo>
                  <a:lnTo>
                    <a:pt x="2016" y="120"/>
                  </a:lnTo>
                  <a:lnTo>
                    <a:pt x="2022" y="120"/>
                  </a:lnTo>
                  <a:lnTo>
                    <a:pt x="2028" y="120"/>
                  </a:lnTo>
                  <a:lnTo>
                    <a:pt x="2034" y="120"/>
                  </a:lnTo>
                  <a:lnTo>
                    <a:pt x="2040" y="120"/>
                  </a:lnTo>
                  <a:lnTo>
                    <a:pt x="2046" y="120"/>
                  </a:lnTo>
                  <a:lnTo>
                    <a:pt x="2052" y="120"/>
                  </a:lnTo>
                  <a:lnTo>
                    <a:pt x="2058" y="120"/>
                  </a:lnTo>
                  <a:lnTo>
                    <a:pt x="2064" y="120"/>
                  </a:lnTo>
                  <a:lnTo>
                    <a:pt x="2070" y="120"/>
                  </a:lnTo>
                  <a:lnTo>
                    <a:pt x="2076" y="120"/>
                  </a:lnTo>
                  <a:lnTo>
                    <a:pt x="2082" y="120"/>
                  </a:lnTo>
                  <a:lnTo>
                    <a:pt x="2088" y="120"/>
                  </a:lnTo>
                  <a:lnTo>
                    <a:pt x="2094" y="120"/>
                  </a:lnTo>
                  <a:lnTo>
                    <a:pt x="2100" y="120"/>
                  </a:lnTo>
                  <a:lnTo>
                    <a:pt x="2106" y="120"/>
                  </a:lnTo>
                  <a:lnTo>
                    <a:pt x="2112" y="120"/>
                  </a:lnTo>
                  <a:lnTo>
                    <a:pt x="2118" y="120"/>
                  </a:lnTo>
                  <a:lnTo>
                    <a:pt x="2124" y="120"/>
                  </a:lnTo>
                  <a:lnTo>
                    <a:pt x="2130" y="120"/>
                  </a:lnTo>
                  <a:lnTo>
                    <a:pt x="2136" y="120"/>
                  </a:lnTo>
                  <a:lnTo>
                    <a:pt x="2142" y="120"/>
                  </a:lnTo>
                  <a:lnTo>
                    <a:pt x="2148" y="120"/>
                  </a:lnTo>
                  <a:lnTo>
                    <a:pt x="2154" y="120"/>
                  </a:lnTo>
                  <a:lnTo>
                    <a:pt x="2160" y="120"/>
                  </a:lnTo>
                  <a:lnTo>
                    <a:pt x="2166" y="120"/>
                  </a:lnTo>
                  <a:lnTo>
                    <a:pt x="2172" y="120"/>
                  </a:lnTo>
                  <a:lnTo>
                    <a:pt x="2178" y="120"/>
                  </a:lnTo>
                  <a:lnTo>
                    <a:pt x="2184" y="120"/>
                  </a:lnTo>
                  <a:lnTo>
                    <a:pt x="2190" y="120"/>
                  </a:lnTo>
                  <a:lnTo>
                    <a:pt x="2196" y="120"/>
                  </a:lnTo>
                  <a:lnTo>
                    <a:pt x="2202" y="120"/>
                  </a:lnTo>
                  <a:lnTo>
                    <a:pt x="2208" y="120"/>
                  </a:lnTo>
                  <a:lnTo>
                    <a:pt x="2214" y="120"/>
                  </a:lnTo>
                  <a:lnTo>
                    <a:pt x="2220" y="120"/>
                  </a:lnTo>
                  <a:lnTo>
                    <a:pt x="2226" y="120"/>
                  </a:lnTo>
                  <a:lnTo>
                    <a:pt x="2232" y="120"/>
                  </a:lnTo>
                  <a:lnTo>
                    <a:pt x="2238" y="120"/>
                  </a:lnTo>
                  <a:lnTo>
                    <a:pt x="2244" y="120"/>
                  </a:lnTo>
                  <a:lnTo>
                    <a:pt x="2250" y="120"/>
                  </a:lnTo>
                  <a:lnTo>
                    <a:pt x="2256" y="120"/>
                  </a:lnTo>
                  <a:lnTo>
                    <a:pt x="2262" y="120"/>
                  </a:lnTo>
                  <a:lnTo>
                    <a:pt x="2268" y="120"/>
                  </a:lnTo>
                  <a:lnTo>
                    <a:pt x="2274" y="120"/>
                  </a:lnTo>
                  <a:lnTo>
                    <a:pt x="2280" y="120"/>
                  </a:lnTo>
                  <a:lnTo>
                    <a:pt x="2286" y="120"/>
                  </a:lnTo>
                  <a:lnTo>
                    <a:pt x="2292" y="120"/>
                  </a:lnTo>
                  <a:lnTo>
                    <a:pt x="2298" y="120"/>
                  </a:lnTo>
                  <a:lnTo>
                    <a:pt x="2304" y="120"/>
                  </a:lnTo>
                  <a:lnTo>
                    <a:pt x="2310" y="120"/>
                  </a:lnTo>
                  <a:lnTo>
                    <a:pt x="2316" y="120"/>
                  </a:lnTo>
                  <a:lnTo>
                    <a:pt x="2322" y="120"/>
                  </a:lnTo>
                  <a:lnTo>
                    <a:pt x="2328" y="120"/>
                  </a:lnTo>
                  <a:lnTo>
                    <a:pt x="2334" y="120"/>
                  </a:lnTo>
                  <a:lnTo>
                    <a:pt x="2340" y="120"/>
                  </a:lnTo>
                  <a:lnTo>
                    <a:pt x="2346" y="120"/>
                  </a:lnTo>
                  <a:lnTo>
                    <a:pt x="2352" y="120"/>
                  </a:lnTo>
                  <a:lnTo>
                    <a:pt x="2358" y="120"/>
                  </a:lnTo>
                  <a:lnTo>
                    <a:pt x="2364" y="120"/>
                  </a:lnTo>
                  <a:lnTo>
                    <a:pt x="2370" y="120"/>
                  </a:lnTo>
                  <a:lnTo>
                    <a:pt x="2376" y="120"/>
                  </a:lnTo>
                  <a:lnTo>
                    <a:pt x="2382" y="120"/>
                  </a:lnTo>
                  <a:lnTo>
                    <a:pt x="2388" y="120"/>
                  </a:lnTo>
                  <a:lnTo>
                    <a:pt x="2394" y="120"/>
                  </a:lnTo>
                  <a:lnTo>
                    <a:pt x="2400" y="120"/>
                  </a:lnTo>
                  <a:lnTo>
                    <a:pt x="2406" y="120"/>
                  </a:lnTo>
                  <a:lnTo>
                    <a:pt x="2412" y="120"/>
                  </a:lnTo>
                  <a:lnTo>
                    <a:pt x="2418" y="120"/>
                  </a:lnTo>
                  <a:lnTo>
                    <a:pt x="2424" y="120"/>
                  </a:lnTo>
                  <a:lnTo>
                    <a:pt x="2430" y="120"/>
                  </a:lnTo>
                  <a:lnTo>
                    <a:pt x="2436" y="120"/>
                  </a:lnTo>
                  <a:lnTo>
                    <a:pt x="2442" y="120"/>
                  </a:lnTo>
                  <a:lnTo>
                    <a:pt x="2448" y="120"/>
                  </a:lnTo>
                  <a:lnTo>
                    <a:pt x="2454" y="120"/>
                  </a:lnTo>
                  <a:lnTo>
                    <a:pt x="2460" y="120"/>
                  </a:lnTo>
                  <a:lnTo>
                    <a:pt x="2466" y="120"/>
                  </a:lnTo>
                  <a:lnTo>
                    <a:pt x="2472" y="120"/>
                  </a:lnTo>
                  <a:lnTo>
                    <a:pt x="2478" y="120"/>
                  </a:lnTo>
                  <a:lnTo>
                    <a:pt x="2484" y="120"/>
                  </a:lnTo>
                  <a:lnTo>
                    <a:pt x="2490" y="120"/>
                  </a:lnTo>
                  <a:lnTo>
                    <a:pt x="2496" y="120"/>
                  </a:lnTo>
                  <a:lnTo>
                    <a:pt x="2502" y="120"/>
                  </a:lnTo>
                  <a:lnTo>
                    <a:pt x="2508" y="120"/>
                  </a:lnTo>
                  <a:lnTo>
                    <a:pt x="2514" y="120"/>
                  </a:lnTo>
                  <a:lnTo>
                    <a:pt x="2520" y="120"/>
                  </a:lnTo>
                  <a:lnTo>
                    <a:pt x="2526" y="120"/>
                  </a:lnTo>
                  <a:lnTo>
                    <a:pt x="2532" y="120"/>
                  </a:lnTo>
                  <a:lnTo>
                    <a:pt x="2538" y="120"/>
                  </a:lnTo>
                  <a:lnTo>
                    <a:pt x="2544" y="120"/>
                  </a:lnTo>
                  <a:lnTo>
                    <a:pt x="2550" y="120"/>
                  </a:lnTo>
                  <a:lnTo>
                    <a:pt x="2556" y="120"/>
                  </a:lnTo>
                  <a:lnTo>
                    <a:pt x="2562" y="120"/>
                  </a:lnTo>
                  <a:lnTo>
                    <a:pt x="2568" y="120"/>
                  </a:lnTo>
                  <a:lnTo>
                    <a:pt x="2574" y="120"/>
                  </a:lnTo>
                  <a:lnTo>
                    <a:pt x="2580" y="120"/>
                  </a:lnTo>
                  <a:lnTo>
                    <a:pt x="2586" y="120"/>
                  </a:lnTo>
                  <a:lnTo>
                    <a:pt x="2592" y="120"/>
                  </a:lnTo>
                  <a:lnTo>
                    <a:pt x="2598" y="120"/>
                  </a:lnTo>
                  <a:lnTo>
                    <a:pt x="2604" y="120"/>
                  </a:lnTo>
                  <a:lnTo>
                    <a:pt x="2610" y="120"/>
                  </a:lnTo>
                  <a:lnTo>
                    <a:pt x="2616" y="120"/>
                  </a:lnTo>
                  <a:lnTo>
                    <a:pt x="2622" y="120"/>
                  </a:lnTo>
                  <a:lnTo>
                    <a:pt x="2628" y="120"/>
                  </a:lnTo>
                  <a:lnTo>
                    <a:pt x="2634" y="120"/>
                  </a:lnTo>
                  <a:lnTo>
                    <a:pt x="2640" y="120"/>
                  </a:lnTo>
                  <a:lnTo>
                    <a:pt x="2646" y="120"/>
                  </a:lnTo>
                  <a:lnTo>
                    <a:pt x="2652" y="120"/>
                  </a:lnTo>
                  <a:lnTo>
                    <a:pt x="2658" y="120"/>
                  </a:lnTo>
                  <a:lnTo>
                    <a:pt x="2664" y="120"/>
                  </a:lnTo>
                  <a:lnTo>
                    <a:pt x="2670" y="120"/>
                  </a:lnTo>
                  <a:lnTo>
                    <a:pt x="2676" y="120"/>
                  </a:lnTo>
                  <a:lnTo>
                    <a:pt x="2682" y="120"/>
                  </a:lnTo>
                  <a:lnTo>
                    <a:pt x="2688" y="120"/>
                  </a:lnTo>
                  <a:lnTo>
                    <a:pt x="2694" y="120"/>
                  </a:lnTo>
                  <a:lnTo>
                    <a:pt x="2700" y="120"/>
                  </a:lnTo>
                  <a:lnTo>
                    <a:pt x="2706" y="120"/>
                  </a:lnTo>
                  <a:lnTo>
                    <a:pt x="2712" y="120"/>
                  </a:lnTo>
                  <a:lnTo>
                    <a:pt x="2718" y="120"/>
                  </a:lnTo>
                  <a:lnTo>
                    <a:pt x="2724" y="120"/>
                  </a:lnTo>
                  <a:lnTo>
                    <a:pt x="2730" y="120"/>
                  </a:lnTo>
                  <a:lnTo>
                    <a:pt x="2736" y="120"/>
                  </a:lnTo>
                  <a:lnTo>
                    <a:pt x="2742" y="120"/>
                  </a:lnTo>
                  <a:lnTo>
                    <a:pt x="2748" y="120"/>
                  </a:lnTo>
                  <a:lnTo>
                    <a:pt x="2754" y="120"/>
                  </a:lnTo>
                  <a:lnTo>
                    <a:pt x="2760" y="120"/>
                  </a:lnTo>
                  <a:lnTo>
                    <a:pt x="2766" y="120"/>
                  </a:lnTo>
                  <a:lnTo>
                    <a:pt x="2772" y="120"/>
                  </a:lnTo>
                  <a:lnTo>
                    <a:pt x="2778" y="120"/>
                  </a:lnTo>
                  <a:lnTo>
                    <a:pt x="2784" y="120"/>
                  </a:lnTo>
                  <a:lnTo>
                    <a:pt x="2790" y="120"/>
                  </a:lnTo>
                  <a:lnTo>
                    <a:pt x="2796" y="120"/>
                  </a:lnTo>
                  <a:lnTo>
                    <a:pt x="2802" y="120"/>
                  </a:lnTo>
                  <a:lnTo>
                    <a:pt x="2808" y="120"/>
                  </a:lnTo>
                  <a:lnTo>
                    <a:pt x="2814" y="120"/>
                  </a:lnTo>
                  <a:lnTo>
                    <a:pt x="2820" y="120"/>
                  </a:lnTo>
                  <a:lnTo>
                    <a:pt x="2826" y="120"/>
                  </a:lnTo>
                  <a:lnTo>
                    <a:pt x="2832" y="120"/>
                  </a:lnTo>
                  <a:lnTo>
                    <a:pt x="2838" y="120"/>
                  </a:lnTo>
                  <a:lnTo>
                    <a:pt x="2844" y="120"/>
                  </a:lnTo>
                  <a:lnTo>
                    <a:pt x="2850" y="120"/>
                  </a:lnTo>
                  <a:lnTo>
                    <a:pt x="2856" y="120"/>
                  </a:lnTo>
                  <a:lnTo>
                    <a:pt x="2862" y="120"/>
                  </a:lnTo>
                  <a:lnTo>
                    <a:pt x="2868" y="120"/>
                  </a:lnTo>
                  <a:lnTo>
                    <a:pt x="2874" y="120"/>
                  </a:lnTo>
                  <a:lnTo>
                    <a:pt x="2880" y="120"/>
                  </a:lnTo>
                  <a:lnTo>
                    <a:pt x="2886" y="120"/>
                  </a:lnTo>
                  <a:lnTo>
                    <a:pt x="2892" y="120"/>
                  </a:lnTo>
                  <a:lnTo>
                    <a:pt x="2898" y="120"/>
                  </a:lnTo>
                  <a:lnTo>
                    <a:pt x="2904" y="120"/>
                  </a:lnTo>
                  <a:lnTo>
                    <a:pt x="2910" y="120"/>
                  </a:lnTo>
                  <a:lnTo>
                    <a:pt x="2916" y="120"/>
                  </a:lnTo>
                  <a:lnTo>
                    <a:pt x="2922" y="120"/>
                  </a:lnTo>
                  <a:lnTo>
                    <a:pt x="2928" y="120"/>
                  </a:lnTo>
                  <a:lnTo>
                    <a:pt x="2934" y="120"/>
                  </a:lnTo>
                  <a:lnTo>
                    <a:pt x="2940" y="120"/>
                  </a:lnTo>
                  <a:lnTo>
                    <a:pt x="2946" y="120"/>
                  </a:lnTo>
                  <a:lnTo>
                    <a:pt x="2952" y="120"/>
                  </a:lnTo>
                  <a:lnTo>
                    <a:pt x="2958" y="120"/>
                  </a:lnTo>
                  <a:lnTo>
                    <a:pt x="2964" y="120"/>
                  </a:lnTo>
                  <a:lnTo>
                    <a:pt x="2970" y="120"/>
                  </a:lnTo>
                  <a:lnTo>
                    <a:pt x="2976" y="120"/>
                  </a:lnTo>
                  <a:lnTo>
                    <a:pt x="2982" y="120"/>
                  </a:lnTo>
                  <a:lnTo>
                    <a:pt x="2988" y="120"/>
                  </a:lnTo>
                  <a:lnTo>
                    <a:pt x="2994" y="120"/>
                  </a:lnTo>
                  <a:lnTo>
                    <a:pt x="3000" y="120"/>
                  </a:lnTo>
                  <a:lnTo>
                    <a:pt x="3006" y="120"/>
                  </a:lnTo>
                  <a:lnTo>
                    <a:pt x="3012" y="120"/>
                  </a:lnTo>
                  <a:lnTo>
                    <a:pt x="3018" y="120"/>
                  </a:lnTo>
                  <a:lnTo>
                    <a:pt x="3024" y="120"/>
                  </a:lnTo>
                  <a:lnTo>
                    <a:pt x="3030" y="120"/>
                  </a:lnTo>
                  <a:lnTo>
                    <a:pt x="3036" y="120"/>
                  </a:lnTo>
                  <a:lnTo>
                    <a:pt x="3042" y="120"/>
                  </a:lnTo>
                  <a:lnTo>
                    <a:pt x="3048" y="120"/>
                  </a:lnTo>
                  <a:lnTo>
                    <a:pt x="3054" y="120"/>
                  </a:lnTo>
                  <a:lnTo>
                    <a:pt x="3060" y="120"/>
                  </a:lnTo>
                  <a:lnTo>
                    <a:pt x="3066" y="120"/>
                  </a:lnTo>
                  <a:lnTo>
                    <a:pt x="3072" y="120"/>
                  </a:lnTo>
                  <a:lnTo>
                    <a:pt x="3078" y="120"/>
                  </a:lnTo>
                  <a:lnTo>
                    <a:pt x="3084" y="120"/>
                  </a:lnTo>
                  <a:lnTo>
                    <a:pt x="3090" y="120"/>
                  </a:lnTo>
                  <a:lnTo>
                    <a:pt x="3096" y="120"/>
                  </a:lnTo>
                  <a:lnTo>
                    <a:pt x="3102" y="120"/>
                  </a:lnTo>
                  <a:lnTo>
                    <a:pt x="3108" y="120"/>
                  </a:lnTo>
                  <a:lnTo>
                    <a:pt x="3114" y="120"/>
                  </a:lnTo>
                  <a:lnTo>
                    <a:pt x="3120" y="120"/>
                  </a:lnTo>
                  <a:lnTo>
                    <a:pt x="3126" y="120"/>
                  </a:lnTo>
                  <a:lnTo>
                    <a:pt x="3132" y="120"/>
                  </a:lnTo>
                  <a:lnTo>
                    <a:pt x="3138" y="120"/>
                  </a:lnTo>
                  <a:lnTo>
                    <a:pt x="3144" y="120"/>
                  </a:lnTo>
                  <a:lnTo>
                    <a:pt x="3150" y="120"/>
                  </a:lnTo>
                  <a:lnTo>
                    <a:pt x="3156" y="120"/>
                  </a:lnTo>
                  <a:lnTo>
                    <a:pt x="3162" y="120"/>
                  </a:lnTo>
                  <a:lnTo>
                    <a:pt x="3168" y="120"/>
                  </a:lnTo>
                  <a:lnTo>
                    <a:pt x="3174" y="120"/>
                  </a:lnTo>
                  <a:lnTo>
                    <a:pt x="3180" y="120"/>
                  </a:lnTo>
                  <a:lnTo>
                    <a:pt x="3186" y="120"/>
                  </a:lnTo>
                  <a:lnTo>
                    <a:pt x="3192" y="120"/>
                  </a:lnTo>
                  <a:lnTo>
                    <a:pt x="3198" y="120"/>
                  </a:lnTo>
                  <a:lnTo>
                    <a:pt x="3204" y="120"/>
                  </a:lnTo>
                  <a:lnTo>
                    <a:pt x="3210" y="120"/>
                  </a:lnTo>
                  <a:lnTo>
                    <a:pt x="3216" y="120"/>
                  </a:lnTo>
                  <a:lnTo>
                    <a:pt x="3222" y="120"/>
                  </a:lnTo>
                  <a:lnTo>
                    <a:pt x="3228" y="120"/>
                  </a:lnTo>
                  <a:lnTo>
                    <a:pt x="3234" y="120"/>
                  </a:lnTo>
                  <a:lnTo>
                    <a:pt x="3240" y="120"/>
                  </a:lnTo>
                  <a:lnTo>
                    <a:pt x="3246" y="120"/>
                  </a:lnTo>
                  <a:lnTo>
                    <a:pt x="3252" y="120"/>
                  </a:lnTo>
                  <a:lnTo>
                    <a:pt x="3258" y="120"/>
                  </a:lnTo>
                  <a:lnTo>
                    <a:pt x="3264" y="120"/>
                  </a:lnTo>
                  <a:lnTo>
                    <a:pt x="3270" y="120"/>
                  </a:lnTo>
                  <a:lnTo>
                    <a:pt x="3276" y="120"/>
                  </a:lnTo>
                  <a:lnTo>
                    <a:pt x="3282" y="120"/>
                  </a:lnTo>
                  <a:lnTo>
                    <a:pt x="3288" y="120"/>
                  </a:lnTo>
                  <a:lnTo>
                    <a:pt x="3294" y="120"/>
                  </a:lnTo>
                  <a:lnTo>
                    <a:pt x="3300" y="120"/>
                  </a:lnTo>
                  <a:lnTo>
                    <a:pt x="3306" y="120"/>
                  </a:lnTo>
                  <a:lnTo>
                    <a:pt x="3312" y="120"/>
                  </a:lnTo>
                  <a:lnTo>
                    <a:pt x="3318" y="120"/>
                  </a:lnTo>
                  <a:lnTo>
                    <a:pt x="3324" y="120"/>
                  </a:lnTo>
                  <a:lnTo>
                    <a:pt x="3330" y="120"/>
                  </a:lnTo>
                  <a:lnTo>
                    <a:pt x="3336" y="120"/>
                  </a:lnTo>
                  <a:lnTo>
                    <a:pt x="3342" y="120"/>
                  </a:lnTo>
                  <a:lnTo>
                    <a:pt x="3348" y="120"/>
                  </a:lnTo>
                  <a:lnTo>
                    <a:pt x="3354" y="120"/>
                  </a:lnTo>
                  <a:lnTo>
                    <a:pt x="3360" y="120"/>
                  </a:lnTo>
                  <a:lnTo>
                    <a:pt x="3366" y="120"/>
                  </a:lnTo>
                  <a:lnTo>
                    <a:pt x="3372" y="120"/>
                  </a:lnTo>
                  <a:lnTo>
                    <a:pt x="3378" y="120"/>
                  </a:lnTo>
                  <a:lnTo>
                    <a:pt x="3384" y="120"/>
                  </a:lnTo>
                  <a:lnTo>
                    <a:pt x="3390" y="120"/>
                  </a:lnTo>
                  <a:lnTo>
                    <a:pt x="3396" y="120"/>
                  </a:lnTo>
                  <a:lnTo>
                    <a:pt x="3402" y="120"/>
                  </a:lnTo>
                  <a:lnTo>
                    <a:pt x="3408" y="120"/>
                  </a:lnTo>
                  <a:lnTo>
                    <a:pt x="3414" y="120"/>
                  </a:lnTo>
                  <a:lnTo>
                    <a:pt x="3420" y="120"/>
                  </a:lnTo>
                  <a:lnTo>
                    <a:pt x="3426" y="120"/>
                  </a:lnTo>
                  <a:lnTo>
                    <a:pt x="3432" y="120"/>
                  </a:lnTo>
                  <a:lnTo>
                    <a:pt x="3438" y="120"/>
                  </a:lnTo>
                  <a:lnTo>
                    <a:pt x="3444" y="120"/>
                  </a:lnTo>
                  <a:lnTo>
                    <a:pt x="3450" y="120"/>
                  </a:lnTo>
                  <a:lnTo>
                    <a:pt x="3456" y="120"/>
                  </a:lnTo>
                  <a:lnTo>
                    <a:pt x="3462" y="120"/>
                  </a:lnTo>
                  <a:lnTo>
                    <a:pt x="3468" y="120"/>
                  </a:lnTo>
                  <a:lnTo>
                    <a:pt x="3474" y="120"/>
                  </a:lnTo>
                  <a:lnTo>
                    <a:pt x="3480" y="120"/>
                  </a:lnTo>
                  <a:lnTo>
                    <a:pt x="3486" y="120"/>
                  </a:lnTo>
                  <a:lnTo>
                    <a:pt x="3492" y="120"/>
                  </a:lnTo>
                  <a:lnTo>
                    <a:pt x="3498" y="120"/>
                  </a:lnTo>
                  <a:lnTo>
                    <a:pt x="3504" y="120"/>
                  </a:lnTo>
                  <a:lnTo>
                    <a:pt x="3510" y="120"/>
                  </a:lnTo>
                  <a:lnTo>
                    <a:pt x="3516" y="120"/>
                  </a:lnTo>
                  <a:lnTo>
                    <a:pt x="3522" y="120"/>
                  </a:lnTo>
                  <a:lnTo>
                    <a:pt x="3528" y="120"/>
                  </a:lnTo>
                  <a:lnTo>
                    <a:pt x="3534" y="120"/>
                  </a:lnTo>
                  <a:lnTo>
                    <a:pt x="3540" y="120"/>
                  </a:lnTo>
                  <a:lnTo>
                    <a:pt x="3546" y="120"/>
                  </a:lnTo>
                  <a:lnTo>
                    <a:pt x="3552" y="120"/>
                  </a:lnTo>
                  <a:lnTo>
                    <a:pt x="3558" y="120"/>
                  </a:lnTo>
                  <a:lnTo>
                    <a:pt x="3564" y="120"/>
                  </a:lnTo>
                  <a:lnTo>
                    <a:pt x="3570" y="120"/>
                  </a:lnTo>
                  <a:lnTo>
                    <a:pt x="3576" y="120"/>
                  </a:lnTo>
                  <a:lnTo>
                    <a:pt x="3582" y="120"/>
                  </a:lnTo>
                  <a:lnTo>
                    <a:pt x="3588" y="120"/>
                  </a:lnTo>
                  <a:lnTo>
                    <a:pt x="3594" y="120"/>
                  </a:lnTo>
                  <a:lnTo>
                    <a:pt x="3600" y="120"/>
                  </a:lnTo>
                  <a:lnTo>
                    <a:pt x="3606" y="120"/>
                  </a:lnTo>
                  <a:lnTo>
                    <a:pt x="3612" y="120"/>
                  </a:lnTo>
                  <a:lnTo>
                    <a:pt x="3618" y="120"/>
                  </a:lnTo>
                  <a:lnTo>
                    <a:pt x="3624" y="120"/>
                  </a:lnTo>
                  <a:lnTo>
                    <a:pt x="3630" y="120"/>
                  </a:lnTo>
                  <a:lnTo>
                    <a:pt x="3636" y="120"/>
                  </a:lnTo>
                  <a:lnTo>
                    <a:pt x="3642" y="120"/>
                  </a:lnTo>
                  <a:lnTo>
                    <a:pt x="3648" y="120"/>
                  </a:lnTo>
                  <a:lnTo>
                    <a:pt x="3654" y="120"/>
                  </a:lnTo>
                  <a:lnTo>
                    <a:pt x="3660" y="120"/>
                  </a:lnTo>
                  <a:lnTo>
                    <a:pt x="3666" y="120"/>
                  </a:lnTo>
                  <a:lnTo>
                    <a:pt x="3672" y="120"/>
                  </a:lnTo>
                  <a:lnTo>
                    <a:pt x="3678" y="120"/>
                  </a:lnTo>
                  <a:lnTo>
                    <a:pt x="3684" y="120"/>
                  </a:lnTo>
                  <a:lnTo>
                    <a:pt x="3690" y="120"/>
                  </a:lnTo>
                  <a:lnTo>
                    <a:pt x="3696" y="120"/>
                  </a:lnTo>
                  <a:lnTo>
                    <a:pt x="3702" y="120"/>
                  </a:lnTo>
                  <a:lnTo>
                    <a:pt x="3708" y="120"/>
                  </a:lnTo>
                  <a:lnTo>
                    <a:pt x="3714" y="120"/>
                  </a:lnTo>
                  <a:lnTo>
                    <a:pt x="3720" y="120"/>
                  </a:lnTo>
                  <a:lnTo>
                    <a:pt x="3726" y="120"/>
                  </a:lnTo>
                  <a:lnTo>
                    <a:pt x="3732" y="120"/>
                  </a:lnTo>
                  <a:lnTo>
                    <a:pt x="3738" y="120"/>
                  </a:lnTo>
                  <a:lnTo>
                    <a:pt x="3744" y="120"/>
                  </a:lnTo>
                  <a:lnTo>
                    <a:pt x="3750" y="120"/>
                  </a:lnTo>
                  <a:lnTo>
                    <a:pt x="3756" y="120"/>
                  </a:lnTo>
                  <a:lnTo>
                    <a:pt x="3762" y="120"/>
                  </a:lnTo>
                  <a:lnTo>
                    <a:pt x="3768" y="120"/>
                  </a:lnTo>
                  <a:lnTo>
                    <a:pt x="3774" y="120"/>
                  </a:lnTo>
                  <a:lnTo>
                    <a:pt x="3780" y="120"/>
                  </a:lnTo>
                  <a:lnTo>
                    <a:pt x="3786" y="120"/>
                  </a:lnTo>
                  <a:lnTo>
                    <a:pt x="3792" y="120"/>
                  </a:lnTo>
                  <a:lnTo>
                    <a:pt x="3798" y="120"/>
                  </a:lnTo>
                  <a:lnTo>
                    <a:pt x="3804" y="120"/>
                  </a:lnTo>
                  <a:lnTo>
                    <a:pt x="3810" y="120"/>
                  </a:lnTo>
                  <a:lnTo>
                    <a:pt x="3816" y="120"/>
                  </a:lnTo>
                  <a:lnTo>
                    <a:pt x="3822" y="120"/>
                  </a:lnTo>
                  <a:lnTo>
                    <a:pt x="3828" y="120"/>
                  </a:lnTo>
                  <a:lnTo>
                    <a:pt x="3834" y="120"/>
                  </a:lnTo>
                  <a:lnTo>
                    <a:pt x="3840" y="120"/>
                  </a:lnTo>
                  <a:lnTo>
                    <a:pt x="3846" y="120"/>
                  </a:lnTo>
                  <a:lnTo>
                    <a:pt x="3852" y="120"/>
                  </a:lnTo>
                  <a:lnTo>
                    <a:pt x="3858" y="120"/>
                  </a:lnTo>
                  <a:lnTo>
                    <a:pt x="3864" y="120"/>
                  </a:lnTo>
                  <a:lnTo>
                    <a:pt x="3870" y="120"/>
                  </a:lnTo>
                  <a:lnTo>
                    <a:pt x="3876" y="120"/>
                  </a:lnTo>
                  <a:lnTo>
                    <a:pt x="3882" y="120"/>
                  </a:lnTo>
                  <a:lnTo>
                    <a:pt x="3888" y="120"/>
                  </a:lnTo>
                  <a:lnTo>
                    <a:pt x="3894" y="120"/>
                  </a:lnTo>
                  <a:lnTo>
                    <a:pt x="3900" y="120"/>
                  </a:lnTo>
                  <a:lnTo>
                    <a:pt x="3906" y="120"/>
                  </a:lnTo>
                  <a:lnTo>
                    <a:pt x="3912" y="120"/>
                  </a:lnTo>
                  <a:lnTo>
                    <a:pt x="3918" y="120"/>
                  </a:lnTo>
                  <a:lnTo>
                    <a:pt x="3924" y="120"/>
                  </a:lnTo>
                  <a:lnTo>
                    <a:pt x="3930" y="120"/>
                  </a:lnTo>
                  <a:lnTo>
                    <a:pt x="3936" y="120"/>
                  </a:lnTo>
                  <a:lnTo>
                    <a:pt x="3942" y="120"/>
                  </a:lnTo>
                  <a:lnTo>
                    <a:pt x="3948" y="120"/>
                  </a:lnTo>
                  <a:lnTo>
                    <a:pt x="3954" y="120"/>
                  </a:lnTo>
                  <a:lnTo>
                    <a:pt x="3960" y="120"/>
                  </a:lnTo>
                  <a:lnTo>
                    <a:pt x="3966" y="120"/>
                  </a:lnTo>
                  <a:lnTo>
                    <a:pt x="3972" y="120"/>
                  </a:lnTo>
                  <a:lnTo>
                    <a:pt x="3978" y="120"/>
                  </a:lnTo>
                  <a:lnTo>
                    <a:pt x="3984" y="120"/>
                  </a:lnTo>
                  <a:lnTo>
                    <a:pt x="3990" y="120"/>
                  </a:lnTo>
                  <a:lnTo>
                    <a:pt x="3996" y="120"/>
                  </a:lnTo>
                  <a:lnTo>
                    <a:pt x="4002" y="120"/>
                  </a:lnTo>
                  <a:lnTo>
                    <a:pt x="4008" y="120"/>
                  </a:lnTo>
                  <a:lnTo>
                    <a:pt x="4014" y="120"/>
                  </a:lnTo>
                  <a:lnTo>
                    <a:pt x="4020" y="120"/>
                  </a:lnTo>
                  <a:lnTo>
                    <a:pt x="4026" y="120"/>
                  </a:lnTo>
                  <a:lnTo>
                    <a:pt x="4032" y="120"/>
                  </a:lnTo>
                  <a:lnTo>
                    <a:pt x="4038" y="120"/>
                  </a:lnTo>
                  <a:lnTo>
                    <a:pt x="4044" y="120"/>
                  </a:lnTo>
                  <a:lnTo>
                    <a:pt x="4050" y="120"/>
                  </a:lnTo>
                  <a:lnTo>
                    <a:pt x="4056" y="120"/>
                  </a:lnTo>
                  <a:lnTo>
                    <a:pt x="4062" y="120"/>
                  </a:lnTo>
                  <a:lnTo>
                    <a:pt x="4068" y="120"/>
                  </a:lnTo>
                  <a:lnTo>
                    <a:pt x="4074" y="120"/>
                  </a:lnTo>
                  <a:lnTo>
                    <a:pt x="4080" y="120"/>
                  </a:lnTo>
                  <a:lnTo>
                    <a:pt x="4086" y="120"/>
                  </a:lnTo>
                  <a:lnTo>
                    <a:pt x="4092" y="120"/>
                  </a:lnTo>
                  <a:lnTo>
                    <a:pt x="4098" y="120"/>
                  </a:lnTo>
                  <a:lnTo>
                    <a:pt x="4104" y="120"/>
                  </a:lnTo>
                  <a:lnTo>
                    <a:pt x="4110" y="120"/>
                  </a:lnTo>
                  <a:lnTo>
                    <a:pt x="4116" y="120"/>
                  </a:lnTo>
                  <a:lnTo>
                    <a:pt x="4122" y="120"/>
                  </a:lnTo>
                  <a:lnTo>
                    <a:pt x="4128" y="120"/>
                  </a:lnTo>
                  <a:lnTo>
                    <a:pt x="4134" y="120"/>
                  </a:lnTo>
                  <a:lnTo>
                    <a:pt x="4140" y="120"/>
                  </a:lnTo>
                  <a:lnTo>
                    <a:pt x="4146" y="120"/>
                  </a:lnTo>
                  <a:lnTo>
                    <a:pt x="4152" y="120"/>
                  </a:lnTo>
                  <a:lnTo>
                    <a:pt x="4158" y="120"/>
                  </a:lnTo>
                  <a:lnTo>
                    <a:pt x="4164" y="120"/>
                  </a:lnTo>
                  <a:lnTo>
                    <a:pt x="4170" y="120"/>
                  </a:lnTo>
                  <a:lnTo>
                    <a:pt x="4176" y="120"/>
                  </a:lnTo>
                  <a:lnTo>
                    <a:pt x="4182" y="120"/>
                  </a:lnTo>
                  <a:lnTo>
                    <a:pt x="4188" y="120"/>
                  </a:lnTo>
                  <a:lnTo>
                    <a:pt x="4194" y="120"/>
                  </a:lnTo>
                  <a:lnTo>
                    <a:pt x="4200" y="120"/>
                  </a:lnTo>
                  <a:lnTo>
                    <a:pt x="4206" y="120"/>
                  </a:lnTo>
                  <a:lnTo>
                    <a:pt x="4212" y="120"/>
                  </a:lnTo>
                  <a:lnTo>
                    <a:pt x="4218" y="120"/>
                  </a:lnTo>
                  <a:lnTo>
                    <a:pt x="4224" y="120"/>
                  </a:lnTo>
                  <a:lnTo>
                    <a:pt x="4230" y="120"/>
                  </a:lnTo>
                  <a:lnTo>
                    <a:pt x="4236" y="120"/>
                  </a:lnTo>
                  <a:lnTo>
                    <a:pt x="4242" y="120"/>
                  </a:lnTo>
                  <a:lnTo>
                    <a:pt x="4248" y="120"/>
                  </a:lnTo>
                  <a:lnTo>
                    <a:pt x="4254" y="120"/>
                  </a:lnTo>
                  <a:lnTo>
                    <a:pt x="4260" y="120"/>
                  </a:lnTo>
                  <a:lnTo>
                    <a:pt x="4266" y="120"/>
                  </a:lnTo>
                  <a:lnTo>
                    <a:pt x="4272" y="120"/>
                  </a:lnTo>
                  <a:lnTo>
                    <a:pt x="4278" y="120"/>
                  </a:lnTo>
                  <a:lnTo>
                    <a:pt x="4284" y="120"/>
                  </a:lnTo>
                  <a:lnTo>
                    <a:pt x="4290" y="120"/>
                  </a:lnTo>
                  <a:lnTo>
                    <a:pt x="4296" y="120"/>
                  </a:lnTo>
                  <a:lnTo>
                    <a:pt x="4302" y="120"/>
                  </a:lnTo>
                  <a:lnTo>
                    <a:pt x="4308" y="120"/>
                  </a:lnTo>
                  <a:lnTo>
                    <a:pt x="4314" y="120"/>
                  </a:lnTo>
                  <a:lnTo>
                    <a:pt x="4320" y="120"/>
                  </a:lnTo>
                  <a:lnTo>
                    <a:pt x="4326" y="120"/>
                  </a:lnTo>
                  <a:lnTo>
                    <a:pt x="4332" y="120"/>
                  </a:lnTo>
                  <a:lnTo>
                    <a:pt x="4338" y="120"/>
                  </a:lnTo>
                  <a:lnTo>
                    <a:pt x="4344" y="120"/>
                  </a:lnTo>
                  <a:lnTo>
                    <a:pt x="4350" y="120"/>
                  </a:lnTo>
                  <a:lnTo>
                    <a:pt x="4356" y="120"/>
                  </a:lnTo>
                  <a:lnTo>
                    <a:pt x="4362" y="120"/>
                  </a:lnTo>
                  <a:lnTo>
                    <a:pt x="4362" y="114"/>
                  </a:lnTo>
                  <a:lnTo>
                    <a:pt x="4368" y="114"/>
                  </a:lnTo>
                  <a:lnTo>
                    <a:pt x="4374" y="114"/>
                  </a:lnTo>
                  <a:lnTo>
                    <a:pt x="4380" y="114"/>
                  </a:lnTo>
                  <a:lnTo>
                    <a:pt x="4386" y="108"/>
                  </a:lnTo>
                  <a:lnTo>
                    <a:pt x="4392" y="108"/>
                  </a:lnTo>
                  <a:lnTo>
                    <a:pt x="4398" y="108"/>
                  </a:lnTo>
                  <a:lnTo>
                    <a:pt x="4398" y="102"/>
                  </a:lnTo>
                  <a:lnTo>
                    <a:pt x="4404" y="102"/>
                  </a:lnTo>
                  <a:lnTo>
                    <a:pt x="4410" y="102"/>
                  </a:lnTo>
                  <a:lnTo>
                    <a:pt x="4410" y="96"/>
                  </a:lnTo>
                  <a:lnTo>
                    <a:pt x="4416" y="96"/>
                  </a:lnTo>
                  <a:lnTo>
                    <a:pt x="4422" y="96"/>
                  </a:lnTo>
                  <a:lnTo>
                    <a:pt x="4422" y="90"/>
                  </a:lnTo>
                  <a:lnTo>
                    <a:pt x="4428" y="90"/>
                  </a:lnTo>
                  <a:lnTo>
                    <a:pt x="4428" y="84"/>
                  </a:lnTo>
                  <a:lnTo>
                    <a:pt x="4434" y="84"/>
                  </a:lnTo>
                  <a:lnTo>
                    <a:pt x="4440" y="84"/>
                  </a:lnTo>
                  <a:lnTo>
                    <a:pt x="4440" y="78"/>
                  </a:lnTo>
                  <a:lnTo>
                    <a:pt x="4446" y="78"/>
                  </a:lnTo>
                  <a:lnTo>
                    <a:pt x="4446" y="72"/>
                  </a:lnTo>
                  <a:lnTo>
                    <a:pt x="4452" y="72"/>
                  </a:lnTo>
                  <a:lnTo>
                    <a:pt x="4458" y="72"/>
                  </a:lnTo>
                  <a:lnTo>
                    <a:pt x="4458" y="66"/>
                  </a:lnTo>
                  <a:lnTo>
                    <a:pt x="4464" y="66"/>
                  </a:lnTo>
                  <a:lnTo>
                    <a:pt x="4464" y="60"/>
                  </a:lnTo>
                  <a:lnTo>
                    <a:pt x="4470" y="60"/>
                  </a:lnTo>
                  <a:lnTo>
                    <a:pt x="4470" y="54"/>
                  </a:lnTo>
                  <a:lnTo>
                    <a:pt x="4476" y="54"/>
                  </a:lnTo>
                  <a:lnTo>
                    <a:pt x="4482" y="48"/>
                  </a:lnTo>
                  <a:lnTo>
                    <a:pt x="4488" y="48"/>
                  </a:lnTo>
                  <a:lnTo>
                    <a:pt x="4488" y="42"/>
                  </a:lnTo>
                  <a:lnTo>
                    <a:pt x="4494" y="42"/>
                  </a:lnTo>
                  <a:lnTo>
                    <a:pt x="4494" y="36"/>
                  </a:lnTo>
                  <a:lnTo>
                    <a:pt x="4500" y="36"/>
                  </a:lnTo>
                  <a:lnTo>
                    <a:pt x="4500" y="30"/>
                  </a:lnTo>
                  <a:lnTo>
                    <a:pt x="4506" y="30"/>
                  </a:lnTo>
                  <a:lnTo>
                    <a:pt x="4512" y="24"/>
                  </a:lnTo>
                  <a:lnTo>
                    <a:pt x="4518" y="24"/>
                  </a:lnTo>
                  <a:lnTo>
                    <a:pt x="4518" y="18"/>
                  </a:lnTo>
                  <a:lnTo>
                    <a:pt x="4524" y="18"/>
                  </a:lnTo>
                  <a:lnTo>
                    <a:pt x="4530" y="18"/>
                  </a:lnTo>
                  <a:lnTo>
                    <a:pt x="4530" y="12"/>
                  </a:lnTo>
                  <a:lnTo>
                    <a:pt x="4536" y="12"/>
                  </a:lnTo>
                  <a:lnTo>
                    <a:pt x="4542" y="12"/>
                  </a:lnTo>
                  <a:lnTo>
                    <a:pt x="4542" y="6"/>
                  </a:lnTo>
                  <a:lnTo>
                    <a:pt x="4548" y="6"/>
                  </a:lnTo>
                  <a:lnTo>
                    <a:pt x="4554" y="6"/>
                  </a:lnTo>
                  <a:lnTo>
                    <a:pt x="4560" y="6"/>
                  </a:lnTo>
                  <a:lnTo>
                    <a:pt x="4566" y="6"/>
                  </a:lnTo>
                  <a:lnTo>
                    <a:pt x="4566" y="0"/>
                  </a:lnTo>
                  <a:lnTo>
                    <a:pt x="4572" y="0"/>
                  </a:lnTo>
                  <a:lnTo>
                    <a:pt x="4578" y="0"/>
                  </a:lnTo>
                  <a:lnTo>
                    <a:pt x="4584" y="0"/>
                  </a:lnTo>
                  <a:lnTo>
                    <a:pt x="4584" y="6"/>
                  </a:lnTo>
                  <a:lnTo>
                    <a:pt x="4590" y="6"/>
                  </a:lnTo>
                  <a:lnTo>
                    <a:pt x="4596" y="6"/>
                  </a:lnTo>
                  <a:lnTo>
                    <a:pt x="4602" y="6"/>
                  </a:lnTo>
                  <a:lnTo>
                    <a:pt x="4608" y="6"/>
                  </a:lnTo>
                  <a:lnTo>
                    <a:pt x="4614" y="12"/>
                  </a:lnTo>
                  <a:lnTo>
                    <a:pt x="4620" y="12"/>
                  </a:lnTo>
                  <a:lnTo>
                    <a:pt x="4626" y="12"/>
                  </a:lnTo>
                  <a:lnTo>
                    <a:pt x="4626" y="18"/>
                  </a:lnTo>
                  <a:lnTo>
                    <a:pt x="4632" y="18"/>
                  </a:lnTo>
                  <a:lnTo>
                    <a:pt x="4632" y="24"/>
                  </a:lnTo>
                  <a:lnTo>
                    <a:pt x="4638" y="24"/>
                  </a:lnTo>
                  <a:lnTo>
                    <a:pt x="4644" y="24"/>
                  </a:lnTo>
                  <a:lnTo>
                    <a:pt x="4644" y="30"/>
                  </a:lnTo>
                  <a:lnTo>
                    <a:pt x="4650" y="30"/>
                  </a:lnTo>
                  <a:lnTo>
                    <a:pt x="4656" y="30"/>
                  </a:lnTo>
                  <a:lnTo>
                    <a:pt x="4656" y="36"/>
                  </a:lnTo>
                  <a:lnTo>
                    <a:pt x="4662" y="36"/>
                  </a:lnTo>
                  <a:lnTo>
                    <a:pt x="4668" y="42"/>
                  </a:lnTo>
                  <a:lnTo>
                    <a:pt x="4674" y="42"/>
                  </a:lnTo>
                  <a:lnTo>
                    <a:pt x="4674" y="48"/>
                  </a:lnTo>
                  <a:lnTo>
                    <a:pt x="4680" y="48"/>
                  </a:lnTo>
                  <a:lnTo>
                    <a:pt x="4686" y="54"/>
                  </a:lnTo>
                  <a:lnTo>
                    <a:pt x="4692" y="54"/>
                  </a:lnTo>
                  <a:lnTo>
                    <a:pt x="4692" y="60"/>
                  </a:lnTo>
                  <a:lnTo>
                    <a:pt x="4698" y="60"/>
                  </a:lnTo>
                  <a:lnTo>
                    <a:pt x="4698" y="66"/>
                  </a:lnTo>
                  <a:lnTo>
                    <a:pt x="4704" y="66"/>
                  </a:lnTo>
                  <a:lnTo>
                    <a:pt x="4710" y="66"/>
                  </a:lnTo>
                  <a:lnTo>
                    <a:pt x="4710" y="72"/>
                  </a:lnTo>
                  <a:lnTo>
                    <a:pt x="4716" y="72"/>
                  </a:lnTo>
                  <a:lnTo>
                    <a:pt x="4716" y="78"/>
                  </a:lnTo>
                  <a:lnTo>
                    <a:pt x="4722" y="78"/>
                  </a:lnTo>
                  <a:lnTo>
                    <a:pt x="4722" y="84"/>
                  </a:lnTo>
                  <a:lnTo>
                    <a:pt x="4728" y="84"/>
                  </a:lnTo>
                  <a:lnTo>
                    <a:pt x="4728" y="90"/>
                  </a:lnTo>
                  <a:lnTo>
                    <a:pt x="4734" y="90"/>
                  </a:lnTo>
                  <a:lnTo>
                    <a:pt x="4740" y="96"/>
                  </a:lnTo>
                  <a:lnTo>
                    <a:pt x="4746" y="96"/>
                  </a:lnTo>
                  <a:lnTo>
                    <a:pt x="4746" y="102"/>
                  </a:lnTo>
                  <a:lnTo>
                    <a:pt x="4752" y="102"/>
                  </a:lnTo>
                  <a:lnTo>
                    <a:pt x="4752" y="108"/>
                  </a:lnTo>
                  <a:lnTo>
                    <a:pt x="4758" y="108"/>
                  </a:lnTo>
                  <a:lnTo>
                    <a:pt x="4758" y="114"/>
                  </a:lnTo>
                  <a:lnTo>
                    <a:pt x="4764" y="114"/>
                  </a:lnTo>
                  <a:lnTo>
                    <a:pt x="4770" y="120"/>
                  </a:lnTo>
                  <a:lnTo>
                    <a:pt x="4776" y="120"/>
                  </a:lnTo>
                  <a:lnTo>
                    <a:pt x="4776" y="126"/>
                  </a:lnTo>
                  <a:lnTo>
                    <a:pt x="4782" y="126"/>
                  </a:lnTo>
                  <a:lnTo>
                    <a:pt x="4782" y="132"/>
                  </a:lnTo>
                  <a:lnTo>
                    <a:pt x="4788" y="132"/>
                  </a:lnTo>
                  <a:lnTo>
                    <a:pt x="4788" y="138"/>
                  </a:lnTo>
                  <a:lnTo>
                    <a:pt x="4794" y="138"/>
                  </a:lnTo>
                  <a:lnTo>
                    <a:pt x="4794" y="144"/>
                  </a:lnTo>
                  <a:lnTo>
                    <a:pt x="4800" y="144"/>
                  </a:lnTo>
                  <a:lnTo>
                    <a:pt x="4800" y="150"/>
                  </a:lnTo>
                  <a:lnTo>
                    <a:pt x="4806" y="150"/>
                  </a:lnTo>
                  <a:lnTo>
                    <a:pt x="4806" y="156"/>
                  </a:lnTo>
                  <a:lnTo>
                    <a:pt x="4812" y="156"/>
                  </a:lnTo>
                  <a:lnTo>
                    <a:pt x="4812" y="162"/>
                  </a:lnTo>
                  <a:lnTo>
                    <a:pt x="4818" y="162"/>
                  </a:lnTo>
                  <a:lnTo>
                    <a:pt x="4818" y="168"/>
                  </a:lnTo>
                  <a:lnTo>
                    <a:pt x="4824" y="168"/>
                  </a:lnTo>
                  <a:lnTo>
                    <a:pt x="4824" y="174"/>
                  </a:lnTo>
                  <a:lnTo>
                    <a:pt x="4830" y="174"/>
                  </a:lnTo>
                  <a:lnTo>
                    <a:pt x="4830" y="180"/>
                  </a:lnTo>
                  <a:lnTo>
                    <a:pt x="4836" y="180"/>
                  </a:lnTo>
                  <a:lnTo>
                    <a:pt x="4836" y="186"/>
                  </a:lnTo>
                  <a:lnTo>
                    <a:pt x="4842" y="192"/>
                  </a:lnTo>
                  <a:lnTo>
                    <a:pt x="4842" y="198"/>
                  </a:lnTo>
                  <a:lnTo>
                    <a:pt x="4848" y="198"/>
                  </a:lnTo>
                  <a:lnTo>
                    <a:pt x="4848" y="204"/>
                  </a:lnTo>
                  <a:lnTo>
                    <a:pt x="4854" y="204"/>
                  </a:lnTo>
                  <a:lnTo>
                    <a:pt x="4854" y="210"/>
                  </a:lnTo>
                  <a:lnTo>
                    <a:pt x="4860" y="210"/>
                  </a:lnTo>
                  <a:lnTo>
                    <a:pt x="4860" y="216"/>
                  </a:lnTo>
                  <a:lnTo>
                    <a:pt x="4866" y="216"/>
                  </a:lnTo>
                  <a:lnTo>
                    <a:pt x="4866" y="222"/>
                  </a:lnTo>
                  <a:lnTo>
                    <a:pt x="4872" y="222"/>
                  </a:lnTo>
                  <a:lnTo>
                    <a:pt x="4872" y="228"/>
                  </a:lnTo>
                  <a:lnTo>
                    <a:pt x="4878" y="228"/>
                  </a:lnTo>
                  <a:lnTo>
                    <a:pt x="4878" y="234"/>
                  </a:lnTo>
                  <a:lnTo>
                    <a:pt x="4884" y="234"/>
                  </a:lnTo>
                  <a:lnTo>
                    <a:pt x="4884" y="240"/>
                  </a:lnTo>
                  <a:lnTo>
                    <a:pt x="4890" y="240"/>
                  </a:lnTo>
                  <a:lnTo>
                    <a:pt x="4890" y="246"/>
                  </a:lnTo>
                  <a:lnTo>
                    <a:pt x="4896" y="246"/>
                  </a:lnTo>
                  <a:lnTo>
                    <a:pt x="4896" y="252"/>
                  </a:lnTo>
                  <a:lnTo>
                    <a:pt x="4902" y="252"/>
                  </a:lnTo>
                  <a:lnTo>
                    <a:pt x="4908" y="252"/>
                  </a:lnTo>
                  <a:lnTo>
                    <a:pt x="4908" y="258"/>
                  </a:lnTo>
                  <a:lnTo>
                    <a:pt x="4914" y="258"/>
                  </a:lnTo>
                  <a:lnTo>
                    <a:pt x="4920" y="258"/>
                  </a:lnTo>
                  <a:lnTo>
                    <a:pt x="4920" y="264"/>
                  </a:lnTo>
                  <a:lnTo>
                    <a:pt x="4926" y="264"/>
                  </a:lnTo>
                  <a:lnTo>
                    <a:pt x="4932" y="264"/>
                  </a:lnTo>
                  <a:lnTo>
                    <a:pt x="4938" y="270"/>
                  </a:lnTo>
                  <a:lnTo>
                    <a:pt x="4944" y="270"/>
                  </a:lnTo>
                  <a:lnTo>
                    <a:pt x="4950" y="276"/>
                  </a:lnTo>
                  <a:lnTo>
                    <a:pt x="4956" y="276"/>
                  </a:lnTo>
                  <a:lnTo>
                    <a:pt x="4962" y="276"/>
                  </a:lnTo>
                  <a:lnTo>
                    <a:pt x="4962" y="282"/>
                  </a:lnTo>
                  <a:lnTo>
                    <a:pt x="4968" y="282"/>
                  </a:lnTo>
                  <a:lnTo>
                    <a:pt x="4974" y="282"/>
                  </a:lnTo>
                  <a:lnTo>
                    <a:pt x="4980" y="282"/>
                  </a:lnTo>
                  <a:lnTo>
                    <a:pt x="4986" y="282"/>
                  </a:lnTo>
                  <a:lnTo>
                    <a:pt x="4992" y="282"/>
                  </a:lnTo>
                  <a:lnTo>
                    <a:pt x="4998" y="282"/>
                  </a:lnTo>
                  <a:lnTo>
                    <a:pt x="5004" y="282"/>
                  </a:lnTo>
                  <a:lnTo>
                    <a:pt x="5010" y="276"/>
                  </a:lnTo>
                  <a:lnTo>
                    <a:pt x="5016" y="276"/>
                  </a:lnTo>
                  <a:lnTo>
                    <a:pt x="5022" y="276"/>
                  </a:lnTo>
                  <a:lnTo>
                    <a:pt x="5022" y="270"/>
                  </a:lnTo>
                  <a:lnTo>
                    <a:pt x="5028" y="270"/>
                  </a:lnTo>
                  <a:lnTo>
                    <a:pt x="5034" y="270"/>
                  </a:lnTo>
                  <a:lnTo>
                    <a:pt x="5034" y="264"/>
                  </a:lnTo>
                  <a:lnTo>
                    <a:pt x="5040" y="264"/>
                  </a:lnTo>
                  <a:lnTo>
                    <a:pt x="5046" y="264"/>
                  </a:lnTo>
                  <a:lnTo>
                    <a:pt x="5046" y="258"/>
                  </a:lnTo>
                  <a:lnTo>
                    <a:pt x="5052" y="258"/>
                  </a:lnTo>
                  <a:lnTo>
                    <a:pt x="5052" y="252"/>
                  </a:lnTo>
                  <a:lnTo>
                    <a:pt x="5058" y="252"/>
                  </a:lnTo>
                  <a:lnTo>
                    <a:pt x="5058" y="246"/>
                  </a:lnTo>
                  <a:lnTo>
                    <a:pt x="5064" y="246"/>
                  </a:lnTo>
                  <a:lnTo>
                    <a:pt x="5064" y="240"/>
                  </a:lnTo>
                  <a:lnTo>
                    <a:pt x="5070" y="240"/>
                  </a:lnTo>
                  <a:lnTo>
                    <a:pt x="5070" y="234"/>
                  </a:lnTo>
                  <a:lnTo>
                    <a:pt x="5076" y="234"/>
                  </a:lnTo>
                  <a:lnTo>
                    <a:pt x="5076" y="228"/>
                  </a:lnTo>
                  <a:lnTo>
                    <a:pt x="5082" y="228"/>
                  </a:lnTo>
                  <a:lnTo>
                    <a:pt x="5082" y="222"/>
                  </a:lnTo>
                  <a:lnTo>
                    <a:pt x="5088" y="222"/>
                  </a:lnTo>
                  <a:lnTo>
                    <a:pt x="5088" y="216"/>
                  </a:lnTo>
                  <a:lnTo>
                    <a:pt x="5094" y="216"/>
                  </a:lnTo>
                  <a:lnTo>
                    <a:pt x="5094" y="210"/>
                  </a:lnTo>
                  <a:lnTo>
                    <a:pt x="5100" y="210"/>
                  </a:lnTo>
                  <a:lnTo>
                    <a:pt x="5100" y="204"/>
                  </a:lnTo>
                  <a:lnTo>
                    <a:pt x="5106" y="198"/>
                  </a:lnTo>
                  <a:lnTo>
                    <a:pt x="5106" y="192"/>
                  </a:lnTo>
                  <a:lnTo>
                    <a:pt x="5112" y="192"/>
                  </a:lnTo>
                  <a:lnTo>
                    <a:pt x="5112" y="186"/>
                  </a:lnTo>
                  <a:lnTo>
                    <a:pt x="5118" y="186"/>
                  </a:lnTo>
                  <a:lnTo>
                    <a:pt x="5118" y="180"/>
                  </a:lnTo>
                  <a:lnTo>
                    <a:pt x="5124" y="180"/>
                  </a:lnTo>
                  <a:lnTo>
                    <a:pt x="5124" y="174"/>
                  </a:lnTo>
                  <a:lnTo>
                    <a:pt x="5130" y="174"/>
                  </a:lnTo>
                  <a:lnTo>
                    <a:pt x="5136" y="174"/>
                  </a:lnTo>
                  <a:lnTo>
                    <a:pt x="5136" y="168"/>
                  </a:lnTo>
                  <a:lnTo>
                    <a:pt x="5142" y="168"/>
                  </a:lnTo>
                  <a:lnTo>
                    <a:pt x="5142" y="162"/>
                  </a:lnTo>
                  <a:lnTo>
                    <a:pt x="5148" y="162"/>
                  </a:lnTo>
                  <a:lnTo>
                    <a:pt x="5154" y="156"/>
                  </a:lnTo>
                  <a:lnTo>
                    <a:pt x="5160" y="156"/>
                  </a:lnTo>
                  <a:lnTo>
                    <a:pt x="5160" y="150"/>
                  </a:lnTo>
                  <a:lnTo>
                    <a:pt x="5166" y="150"/>
                  </a:lnTo>
                  <a:lnTo>
                    <a:pt x="5172" y="150"/>
                  </a:lnTo>
                  <a:lnTo>
                    <a:pt x="5172" y="144"/>
                  </a:lnTo>
                  <a:lnTo>
                    <a:pt x="5178" y="144"/>
                  </a:lnTo>
                  <a:lnTo>
                    <a:pt x="5184" y="144"/>
                  </a:lnTo>
                  <a:lnTo>
                    <a:pt x="5184" y="138"/>
                  </a:lnTo>
                  <a:lnTo>
                    <a:pt x="5190" y="138"/>
                  </a:lnTo>
                  <a:lnTo>
                    <a:pt x="5196" y="138"/>
                  </a:lnTo>
                  <a:lnTo>
                    <a:pt x="5196" y="132"/>
                  </a:lnTo>
                  <a:lnTo>
                    <a:pt x="5202" y="132"/>
                  </a:lnTo>
                  <a:lnTo>
                    <a:pt x="5208" y="132"/>
                  </a:lnTo>
                  <a:lnTo>
                    <a:pt x="5214" y="132"/>
                  </a:lnTo>
                  <a:lnTo>
                    <a:pt x="5214" y="126"/>
                  </a:lnTo>
                  <a:lnTo>
                    <a:pt x="5220" y="126"/>
                  </a:lnTo>
                  <a:lnTo>
                    <a:pt x="5226" y="126"/>
                  </a:lnTo>
                  <a:lnTo>
                    <a:pt x="5232" y="126"/>
                  </a:lnTo>
                  <a:lnTo>
                    <a:pt x="5238" y="126"/>
                  </a:lnTo>
                  <a:lnTo>
                    <a:pt x="5238" y="120"/>
                  </a:lnTo>
                  <a:lnTo>
                    <a:pt x="5244" y="120"/>
                  </a:lnTo>
                  <a:lnTo>
                    <a:pt x="5250" y="120"/>
                  </a:lnTo>
                  <a:lnTo>
                    <a:pt x="5256" y="120"/>
                  </a:lnTo>
                  <a:lnTo>
                    <a:pt x="5262" y="12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55" name="Rectangle 164"/>
            <p:cNvSpPr>
              <a:spLocks noChangeArrowheads="1"/>
            </p:cNvSpPr>
            <p:nvPr/>
          </p:nvSpPr>
          <p:spPr bwMode="auto">
            <a:xfrm>
              <a:off x="1673" y="2402"/>
              <a:ext cx="294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DISP_Y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56" name="Rectangle 165"/>
            <p:cNvSpPr>
              <a:spLocks noChangeArrowheads="1"/>
            </p:cNvSpPr>
            <p:nvPr/>
          </p:nvSpPr>
          <p:spPr bwMode="auto">
            <a:xfrm>
              <a:off x="185" y="2504"/>
              <a:ext cx="69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57" name="Rectangle 166"/>
            <p:cNvSpPr>
              <a:spLocks noChangeArrowheads="1"/>
            </p:cNvSpPr>
            <p:nvPr/>
          </p:nvSpPr>
          <p:spPr bwMode="auto">
            <a:xfrm>
              <a:off x="431" y="2504"/>
              <a:ext cx="66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58" name="Rectangle 167"/>
            <p:cNvSpPr>
              <a:spLocks noChangeArrowheads="1"/>
            </p:cNvSpPr>
            <p:nvPr/>
          </p:nvSpPr>
          <p:spPr bwMode="auto">
            <a:xfrm>
              <a:off x="539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59" name="Rectangle 168"/>
            <p:cNvSpPr>
              <a:spLocks noChangeArrowheads="1"/>
            </p:cNvSpPr>
            <p:nvPr/>
          </p:nvSpPr>
          <p:spPr bwMode="auto">
            <a:xfrm>
              <a:off x="641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0" name="Rectangle 169"/>
            <p:cNvSpPr>
              <a:spLocks noChangeArrowheads="1"/>
            </p:cNvSpPr>
            <p:nvPr/>
          </p:nvSpPr>
          <p:spPr bwMode="auto">
            <a:xfrm>
              <a:off x="743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1" name="Rectangle 170"/>
            <p:cNvSpPr>
              <a:spLocks noChangeArrowheads="1"/>
            </p:cNvSpPr>
            <p:nvPr/>
          </p:nvSpPr>
          <p:spPr bwMode="auto">
            <a:xfrm>
              <a:off x="815" y="2504"/>
              <a:ext cx="64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2" name="Rectangle 171"/>
            <p:cNvSpPr>
              <a:spLocks noChangeArrowheads="1"/>
            </p:cNvSpPr>
            <p:nvPr/>
          </p:nvSpPr>
          <p:spPr bwMode="auto">
            <a:xfrm>
              <a:off x="1052" y="2504"/>
              <a:ext cx="63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3" name="Rectangle 172"/>
            <p:cNvSpPr>
              <a:spLocks noChangeArrowheads="1"/>
            </p:cNvSpPr>
            <p:nvPr/>
          </p:nvSpPr>
          <p:spPr bwMode="auto">
            <a:xfrm>
              <a:off x="1163" y="2492"/>
              <a:ext cx="2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4" name="Rectangle 173"/>
            <p:cNvSpPr>
              <a:spLocks noChangeArrowheads="1"/>
            </p:cNvSpPr>
            <p:nvPr/>
          </p:nvSpPr>
          <p:spPr bwMode="auto">
            <a:xfrm>
              <a:off x="1325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5" name="Rectangle 174"/>
            <p:cNvSpPr>
              <a:spLocks noChangeArrowheads="1"/>
            </p:cNvSpPr>
            <p:nvPr/>
          </p:nvSpPr>
          <p:spPr bwMode="auto">
            <a:xfrm>
              <a:off x="1493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6" name="Rectangle 175"/>
            <p:cNvSpPr>
              <a:spLocks noChangeArrowheads="1"/>
            </p:cNvSpPr>
            <p:nvPr/>
          </p:nvSpPr>
          <p:spPr bwMode="auto">
            <a:xfrm>
              <a:off x="1661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7" name="Rectangle 176"/>
            <p:cNvSpPr>
              <a:spLocks noChangeArrowheads="1"/>
            </p:cNvSpPr>
            <p:nvPr/>
          </p:nvSpPr>
          <p:spPr bwMode="auto">
            <a:xfrm>
              <a:off x="1733" y="2504"/>
              <a:ext cx="132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8" name="Rectangle 177"/>
            <p:cNvSpPr>
              <a:spLocks noChangeArrowheads="1"/>
            </p:cNvSpPr>
            <p:nvPr/>
          </p:nvSpPr>
          <p:spPr bwMode="auto">
            <a:xfrm>
              <a:off x="2057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69" name="Rectangle 178"/>
            <p:cNvSpPr>
              <a:spLocks noChangeArrowheads="1"/>
            </p:cNvSpPr>
            <p:nvPr/>
          </p:nvSpPr>
          <p:spPr bwMode="auto">
            <a:xfrm>
              <a:off x="2185" y="2492"/>
              <a:ext cx="29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0" name="Rectangle 179"/>
            <p:cNvSpPr>
              <a:spLocks noChangeArrowheads="1"/>
            </p:cNvSpPr>
            <p:nvPr/>
          </p:nvSpPr>
          <p:spPr bwMode="auto">
            <a:xfrm>
              <a:off x="2315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1" name="Rectangle 180"/>
            <p:cNvSpPr>
              <a:spLocks noChangeArrowheads="1"/>
            </p:cNvSpPr>
            <p:nvPr/>
          </p:nvSpPr>
          <p:spPr bwMode="auto">
            <a:xfrm>
              <a:off x="2531" y="2504"/>
              <a:ext cx="132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2" name="Rectangle 181"/>
            <p:cNvSpPr>
              <a:spLocks noChangeArrowheads="1"/>
            </p:cNvSpPr>
            <p:nvPr/>
          </p:nvSpPr>
          <p:spPr bwMode="auto">
            <a:xfrm>
              <a:off x="2801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3" name="Rectangle 182"/>
            <p:cNvSpPr>
              <a:spLocks noChangeArrowheads="1"/>
            </p:cNvSpPr>
            <p:nvPr/>
          </p:nvSpPr>
          <p:spPr bwMode="auto">
            <a:xfrm>
              <a:off x="2969" y="2504"/>
              <a:ext cx="132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4" name="Rectangle 183"/>
            <p:cNvSpPr>
              <a:spLocks noChangeArrowheads="1"/>
            </p:cNvSpPr>
            <p:nvPr/>
          </p:nvSpPr>
          <p:spPr bwMode="auto">
            <a:xfrm>
              <a:off x="3287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5" name="Rectangle 184"/>
            <p:cNvSpPr>
              <a:spLocks noChangeArrowheads="1"/>
            </p:cNvSpPr>
            <p:nvPr/>
          </p:nvSpPr>
          <p:spPr bwMode="auto">
            <a:xfrm>
              <a:off x="3422" y="2492"/>
              <a:ext cx="29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6" name="Rectangle 185"/>
            <p:cNvSpPr>
              <a:spLocks noChangeArrowheads="1"/>
            </p:cNvSpPr>
            <p:nvPr/>
          </p:nvSpPr>
          <p:spPr bwMode="auto">
            <a:xfrm>
              <a:off x="3545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7" name="Rectangle 186"/>
            <p:cNvSpPr>
              <a:spLocks noChangeArrowheads="1"/>
            </p:cNvSpPr>
            <p:nvPr/>
          </p:nvSpPr>
          <p:spPr bwMode="auto">
            <a:xfrm>
              <a:off x="3767" y="2504"/>
              <a:ext cx="132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8" name="Rectangle 187"/>
            <p:cNvSpPr>
              <a:spLocks noChangeArrowheads="1"/>
            </p:cNvSpPr>
            <p:nvPr/>
          </p:nvSpPr>
          <p:spPr bwMode="auto">
            <a:xfrm>
              <a:off x="3941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79" name="Rectangle 188"/>
            <p:cNvSpPr>
              <a:spLocks noChangeArrowheads="1"/>
            </p:cNvSpPr>
            <p:nvPr/>
          </p:nvSpPr>
          <p:spPr bwMode="auto">
            <a:xfrm>
              <a:off x="4109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80" name="Rectangle 189"/>
            <p:cNvSpPr>
              <a:spLocks noChangeArrowheads="1"/>
            </p:cNvSpPr>
            <p:nvPr/>
          </p:nvSpPr>
          <p:spPr bwMode="auto">
            <a:xfrm>
              <a:off x="4277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81" name="Rectangle 190"/>
            <p:cNvSpPr>
              <a:spLocks noChangeArrowheads="1"/>
            </p:cNvSpPr>
            <p:nvPr/>
          </p:nvSpPr>
          <p:spPr bwMode="auto">
            <a:xfrm>
              <a:off x="4445" y="2492"/>
              <a:ext cx="2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82" name="Rectangle 191"/>
            <p:cNvSpPr>
              <a:spLocks noChangeArrowheads="1"/>
            </p:cNvSpPr>
            <p:nvPr/>
          </p:nvSpPr>
          <p:spPr bwMode="auto">
            <a:xfrm>
              <a:off x="4517" y="2504"/>
              <a:ext cx="63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83" name="Rectangle 192"/>
            <p:cNvSpPr>
              <a:spLocks noChangeArrowheads="1"/>
            </p:cNvSpPr>
            <p:nvPr/>
          </p:nvSpPr>
          <p:spPr bwMode="auto">
            <a:xfrm>
              <a:off x="4751" y="2504"/>
              <a:ext cx="66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84" name="Rectangle 193"/>
            <p:cNvSpPr>
              <a:spLocks noChangeArrowheads="1"/>
            </p:cNvSpPr>
            <p:nvPr/>
          </p:nvSpPr>
          <p:spPr bwMode="auto">
            <a:xfrm>
              <a:off x="4859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85" name="Rectangle 194"/>
            <p:cNvSpPr>
              <a:spLocks noChangeArrowheads="1"/>
            </p:cNvSpPr>
            <p:nvPr/>
          </p:nvSpPr>
          <p:spPr bwMode="auto">
            <a:xfrm>
              <a:off x="4961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86" name="Rectangle 195"/>
            <p:cNvSpPr>
              <a:spLocks noChangeArrowheads="1"/>
            </p:cNvSpPr>
            <p:nvPr/>
          </p:nvSpPr>
          <p:spPr bwMode="auto">
            <a:xfrm>
              <a:off x="5063" y="2492"/>
              <a:ext cx="3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87" name="Rectangle 196"/>
            <p:cNvSpPr>
              <a:spLocks noChangeArrowheads="1"/>
            </p:cNvSpPr>
            <p:nvPr/>
          </p:nvSpPr>
          <p:spPr bwMode="auto">
            <a:xfrm>
              <a:off x="5135" y="2504"/>
              <a:ext cx="66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32888" name="Rectangle 197"/>
            <p:cNvSpPr>
              <a:spLocks noChangeArrowheads="1"/>
            </p:cNvSpPr>
            <p:nvPr/>
          </p:nvSpPr>
          <p:spPr bwMode="auto">
            <a:xfrm>
              <a:off x="5378" y="2504"/>
              <a:ext cx="69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</p:grp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1284288" y="223838"/>
            <a:ext cx="7156450" cy="38735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mtClean="0">
                <a:latin typeface="Arial" charset="0"/>
              </a:rPr>
              <a:t>Arc 1 Optics (71 MeV)</a:t>
            </a:r>
          </a:p>
        </p:txBody>
      </p:sp>
      <p:sp>
        <p:nvSpPr>
          <p:cNvPr id="32772" name="AutoShape 3"/>
          <p:cNvSpPr>
            <a:spLocks/>
          </p:cNvSpPr>
          <p:nvPr/>
        </p:nvSpPr>
        <p:spPr bwMode="auto">
          <a:xfrm rot="16200000" flipV="1">
            <a:off x="933450" y="3373438"/>
            <a:ext cx="177800" cy="1511300"/>
          </a:xfrm>
          <a:prstGeom prst="leftBrace">
            <a:avLst>
              <a:gd name="adj1" fmla="val 34472"/>
              <a:gd name="adj2" fmla="val 48389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4056063" y="4246563"/>
            <a:ext cx="1101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180</a:t>
            </a:r>
            <a:r>
              <a:rPr lang="en-US" altLang="en-US" sz="1400" baseline="30000">
                <a:solidFill>
                  <a:schemeClr val="tx1"/>
                </a:solidFill>
              </a:rPr>
              <a:t>0</a:t>
            </a:r>
            <a:r>
              <a:rPr lang="en-US" altLang="en-US" sz="1400">
                <a:solidFill>
                  <a:schemeClr val="tx1"/>
                </a:solidFill>
              </a:rPr>
              <a:t> Arc</a:t>
            </a:r>
          </a:p>
        </p:txBody>
      </p:sp>
      <p:sp>
        <p:nvSpPr>
          <p:cNvPr id="32774" name="Text Box 9"/>
          <p:cNvSpPr txBox="1">
            <a:spLocks noChangeArrowheads="1"/>
          </p:cNvSpPr>
          <p:nvPr/>
        </p:nvSpPr>
        <p:spPr bwMode="auto">
          <a:xfrm>
            <a:off x="80963" y="4208463"/>
            <a:ext cx="20828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2-step vert.  Spreader</a:t>
            </a:r>
          </a:p>
        </p:txBody>
      </p:sp>
      <p:sp>
        <p:nvSpPr>
          <p:cNvPr id="32775" name="AutoShape 3"/>
          <p:cNvSpPr>
            <a:spLocks/>
          </p:cNvSpPr>
          <p:nvPr/>
        </p:nvSpPr>
        <p:spPr bwMode="auto">
          <a:xfrm rot="16200000" flipV="1">
            <a:off x="4375151" y="2432050"/>
            <a:ext cx="190500" cy="3438525"/>
          </a:xfrm>
          <a:prstGeom prst="leftBrace">
            <a:avLst>
              <a:gd name="adj1" fmla="val 91169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32776" name="Text Box 40"/>
          <p:cNvSpPr txBox="1">
            <a:spLocks noChangeArrowheads="1"/>
          </p:cNvSpPr>
          <p:nvPr/>
        </p:nvSpPr>
        <p:spPr bwMode="auto">
          <a:xfrm>
            <a:off x="3717925" y="4662488"/>
            <a:ext cx="1622425" cy="11826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</a:rPr>
              <a:t>Arc dipoles : </a:t>
            </a:r>
            <a:endParaRPr lang="en-US" altLang="en-US" sz="14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4</a:t>
            </a:r>
            <a:r>
              <a:rPr lang="en-US" altLang="en-US" sz="140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n-US" altLang="en-US" sz="1400">
                <a:solidFill>
                  <a:schemeClr val="tx1"/>
                </a:solidFill>
              </a:rPr>
              <a:t>45</a:t>
            </a:r>
            <a:r>
              <a:rPr lang="en-US" altLang="en-US" sz="1400" baseline="30000">
                <a:solidFill>
                  <a:schemeClr val="tx1"/>
                </a:solidFill>
              </a:rPr>
              <a:t>0 </a:t>
            </a:r>
            <a:r>
              <a:rPr lang="en-US" altLang="en-US" sz="1400">
                <a:solidFill>
                  <a:schemeClr val="tx1"/>
                </a:solidFill>
              </a:rPr>
              <a:t>bends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L = 45.6 cm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B = 4.5 </a:t>
            </a:r>
            <a:r>
              <a:rPr lang="de-DE" altLang="en-US" sz="1400">
                <a:solidFill>
                  <a:schemeClr val="tx1"/>
                </a:solidFill>
              </a:rPr>
              <a:t>kGauss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813550" y="4151313"/>
            <a:ext cx="2286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2-step vert.  Recombiner</a:t>
            </a:r>
          </a:p>
        </p:txBody>
      </p:sp>
      <p:sp>
        <p:nvSpPr>
          <p:cNvPr id="32778" name="Text Box 40"/>
          <p:cNvSpPr txBox="1">
            <a:spLocks noChangeArrowheads="1"/>
          </p:cNvSpPr>
          <p:nvPr/>
        </p:nvSpPr>
        <p:spPr bwMode="auto">
          <a:xfrm>
            <a:off x="244475" y="4681538"/>
            <a:ext cx="2279650" cy="11826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</a:rPr>
              <a:t>Spr. dipoles:</a:t>
            </a:r>
            <a:endParaRPr lang="en-US" altLang="en-US" sz="14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4</a:t>
            </a:r>
            <a:r>
              <a:rPr lang="en-US" altLang="en-US" sz="1400">
                <a:solidFill>
                  <a:schemeClr val="tx1"/>
                </a:solidFill>
                <a:sym typeface="Symbol" pitchFamily="18" charset="2"/>
              </a:rPr>
              <a:t> </a:t>
            </a:r>
            <a:r>
              <a:rPr lang="en-US" altLang="en-US" sz="1400">
                <a:solidFill>
                  <a:schemeClr val="tx1"/>
                </a:solidFill>
              </a:rPr>
              <a:t>45</a:t>
            </a:r>
            <a:r>
              <a:rPr lang="en-US" altLang="en-US" sz="1400" baseline="30000">
                <a:solidFill>
                  <a:schemeClr val="tx1"/>
                </a:solidFill>
              </a:rPr>
              <a:t>0 </a:t>
            </a:r>
            <a:r>
              <a:rPr lang="en-US" altLang="en-US" sz="1400">
                <a:solidFill>
                  <a:schemeClr val="tx1"/>
                </a:solidFill>
              </a:rPr>
              <a:t>bends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L = 20 cm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B = 9.5 </a:t>
            </a:r>
            <a:r>
              <a:rPr lang="de-DE" altLang="en-US" sz="1400">
                <a:solidFill>
                  <a:schemeClr val="tx1"/>
                </a:solidFill>
              </a:rPr>
              <a:t>kGauss</a:t>
            </a:r>
          </a:p>
        </p:txBody>
      </p:sp>
      <p:sp>
        <p:nvSpPr>
          <p:cNvPr id="32779" name="Text Box 40"/>
          <p:cNvSpPr txBox="1">
            <a:spLocks noChangeArrowheads="1"/>
          </p:cNvSpPr>
          <p:nvPr/>
        </p:nvSpPr>
        <p:spPr bwMode="auto">
          <a:xfrm>
            <a:off x="6523038" y="4724400"/>
            <a:ext cx="2365375" cy="11826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</a:rPr>
              <a:t>Rec. dipoles:</a:t>
            </a:r>
            <a:endParaRPr lang="en-US" altLang="en-US" sz="14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4</a:t>
            </a:r>
            <a:r>
              <a:rPr lang="en-US" altLang="en-US" sz="1400">
                <a:solidFill>
                  <a:schemeClr val="tx1"/>
                </a:solidFill>
                <a:sym typeface="Symbol" pitchFamily="18" charset="2"/>
              </a:rPr>
              <a:t> </a:t>
            </a:r>
            <a:r>
              <a:rPr lang="en-US" altLang="en-US" sz="1400">
                <a:solidFill>
                  <a:schemeClr val="tx1"/>
                </a:solidFill>
              </a:rPr>
              <a:t>45</a:t>
            </a:r>
            <a:r>
              <a:rPr lang="en-US" altLang="en-US" sz="1400" baseline="30000">
                <a:solidFill>
                  <a:schemeClr val="tx1"/>
                </a:solidFill>
              </a:rPr>
              <a:t>0 </a:t>
            </a:r>
            <a:r>
              <a:rPr lang="en-US" altLang="en-US" sz="1400">
                <a:solidFill>
                  <a:schemeClr val="tx1"/>
                </a:solidFill>
              </a:rPr>
              <a:t>bends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L = 20 cm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B = 9.5 </a:t>
            </a:r>
            <a:r>
              <a:rPr lang="de-DE" altLang="en-US" sz="1400">
                <a:solidFill>
                  <a:schemeClr val="tx1"/>
                </a:solidFill>
              </a:rPr>
              <a:t>kGauss</a:t>
            </a:r>
          </a:p>
        </p:txBody>
      </p:sp>
      <p:sp>
        <p:nvSpPr>
          <p:cNvPr id="32780" name="Text Box 40"/>
          <p:cNvSpPr txBox="1">
            <a:spLocks noChangeArrowheads="1"/>
          </p:cNvSpPr>
          <p:nvPr/>
        </p:nvSpPr>
        <p:spPr bwMode="auto">
          <a:xfrm>
            <a:off x="2478088" y="5973763"/>
            <a:ext cx="4094162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</a:rPr>
              <a:t>quads: </a:t>
            </a:r>
            <a:r>
              <a:rPr lang="en-US" altLang="en-US" sz="1400">
                <a:solidFill>
                  <a:schemeClr val="tx1"/>
                </a:solidFill>
              </a:rPr>
              <a:t> L = 10 cm        G </a:t>
            </a:r>
            <a:r>
              <a:rPr lang="en-US" altLang="en-US" sz="1400">
                <a:solidFill>
                  <a:schemeClr val="tx1"/>
                </a:solidFill>
                <a:sym typeface="Symbol" pitchFamily="18" charset="2"/>
              </a:rPr>
              <a:t></a:t>
            </a:r>
            <a:r>
              <a:rPr lang="en-US" altLang="en-US" sz="1400">
                <a:solidFill>
                  <a:schemeClr val="tx1"/>
                </a:solidFill>
              </a:rPr>
              <a:t> 1 kGauss/cm</a:t>
            </a:r>
            <a:endParaRPr lang="de-DE" altLang="en-US" sz="1400">
              <a:solidFill>
                <a:schemeClr val="tx1"/>
              </a:solidFill>
            </a:endParaRPr>
          </a:p>
        </p:txBody>
      </p:sp>
      <p:sp>
        <p:nvSpPr>
          <p:cNvPr id="32781" name="TextBox 332"/>
          <p:cNvSpPr txBox="1">
            <a:spLocks noChangeArrowheads="1"/>
          </p:cNvSpPr>
          <p:nvPr/>
        </p:nvSpPr>
        <p:spPr bwMode="auto">
          <a:xfrm>
            <a:off x="3101975" y="1268413"/>
            <a:ext cx="2828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600">
                <a:solidFill>
                  <a:schemeClr val="tx1"/>
                </a:solidFill>
              </a:rPr>
              <a:t>Isochronous Arc </a:t>
            </a:r>
          </a:p>
        </p:txBody>
      </p:sp>
      <p:sp>
        <p:nvSpPr>
          <p:cNvPr id="32782" name="TextBox 193"/>
          <p:cNvSpPr txBox="1">
            <a:spLocks noChangeArrowheads="1"/>
          </p:cNvSpPr>
          <p:nvPr/>
        </p:nvSpPr>
        <p:spPr bwMode="auto">
          <a:xfrm>
            <a:off x="3192463" y="2328863"/>
            <a:ext cx="264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</a:rPr>
              <a:t>pathlength: 42 ×</a:t>
            </a:r>
            <a:r>
              <a:rPr lang="en-US" altLang="en-US" sz="1200">
                <a:solidFill>
                  <a:schemeClr val="tx1"/>
                </a:solidFill>
                <a:latin typeface="Symbol" pitchFamily="18" charset="2"/>
              </a:rPr>
              <a:t> l</a:t>
            </a:r>
            <a:r>
              <a:rPr lang="en-US" altLang="en-US" sz="1200" baseline="-25000">
                <a:solidFill>
                  <a:schemeClr val="tx1"/>
                </a:solidFill>
                <a:latin typeface="Arial" charset="0"/>
              </a:rPr>
              <a:t>RF</a:t>
            </a:r>
            <a:r>
              <a:rPr lang="en-US" altLang="en-US" sz="12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2784" name="AutoShape 3"/>
          <p:cNvSpPr>
            <a:spLocks/>
          </p:cNvSpPr>
          <p:nvPr/>
        </p:nvSpPr>
        <p:spPr bwMode="auto">
          <a:xfrm rot="16200000" flipV="1">
            <a:off x="7821613" y="3389313"/>
            <a:ext cx="177800" cy="1511300"/>
          </a:xfrm>
          <a:prstGeom prst="leftBrace">
            <a:avLst>
              <a:gd name="adj1" fmla="val 34472"/>
              <a:gd name="adj2" fmla="val 48389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88925" y="1892300"/>
            <a:ext cx="8375650" cy="608013"/>
            <a:chOff x="289074" y="1892362"/>
            <a:chExt cx="8375638" cy="608744"/>
          </a:xfrm>
        </p:grpSpPr>
        <p:grpSp>
          <p:nvGrpSpPr>
            <p:cNvPr id="32786" name="Group 12"/>
            <p:cNvGrpSpPr>
              <a:grpSpLocks/>
            </p:cNvGrpSpPr>
            <p:nvPr/>
          </p:nvGrpSpPr>
          <p:grpSpPr bwMode="auto">
            <a:xfrm>
              <a:off x="289074" y="1894274"/>
              <a:ext cx="3962072" cy="606832"/>
              <a:chOff x="289074" y="1894274"/>
              <a:chExt cx="3962072" cy="606832"/>
            </a:xfrm>
          </p:grpSpPr>
          <p:sp>
            <p:nvSpPr>
              <p:cNvPr id="32794" name="Freeform 1"/>
              <p:cNvSpPr>
                <a:spLocks/>
              </p:cNvSpPr>
              <p:nvPr/>
            </p:nvSpPr>
            <p:spPr bwMode="auto">
              <a:xfrm>
                <a:off x="289074" y="2247699"/>
                <a:ext cx="155905" cy="42226"/>
              </a:xfrm>
              <a:custGeom>
                <a:avLst/>
                <a:gdLst>
                  <a:gd name="T0" fmla="*/ 0 w 155905"/>
                  <a:gd name="T1" fmla="*/ 0 h 42226"/>
                  <a:gd name="T2" fmla="*/ 155905 w 155905"/>
                  <a:gd name="T3" fmla="*/ 0 h 42226"/>
                  <a:gd name="T4" fmla="*/ 152657 w 155905"/>
                  <a:gd name="T5" fmla="*/ 42226 h 42226"/>
                  <a:gd name="T6" fmla="*/ 123425 w 155905"/>
                  <a:gd name="T7" fmla="*/ 22737 h 42226"/>
                  <a:gd name="T8" fmla="*/ 123425 w 155905"/>
                  <a:gd name="T9" fmla="*/ 22737 h 42226"/>
                  <a:gd name="T10" fmla="*/ 77953 w 155905"/>
                  <a:gd name="T11" fmla="*/ 9745 h 42226"/>
                  <a:gd name="T12" fmla="*/ 0 w 155905"/>
                  <a:gd name="T13" fmla="*/ 0 h 42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5905"/>
                  <a:gd name="T22" fmla="*/ 0 h 42226"/>
                  <a:gd name="T23" fmla="*/ 155905 w 155905"/>
                  <a:gd name="T24" fmla="*/ 42226 h 422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5905" h="42226">
                    <a:moveTo>
                      <a:pt x="0" y="0"/>
                    </a:moveTo>
                    <a:lnTo>
                      <a:pt x="155905" y="0"/>
                    </a:lnTo>
                    <a:lnTo>
                      <a:pt x="152657" y="42226"/>
                    </a:lnTo>
                    <a:lnTo>
                      <a:pt x="123425" y="22737"/>
                    </a:lnTo>
                    <a:lnTo>
                      <a:pt x="77953" y="97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32795" name="Rectangle 4"/>
              <p:cNvSpPr>
                <a:spLocks noChangeArrowheads="1"/>
              </p:cNvSpPr>
              <p:nvPr/>
            </p:nvSpPr>
            <p:spPr bwMode="auto">
              <a:xfrm>
                <a:off x="678837" y="2251000"/>
                <a:ext cx="110433" cy="250106"/>
              </a:xfrm>
              <a:prstGeom prst="rect">
                <a:avLst/>
              </a:pr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32796" name="Freeform 6"/>
              <p:cNvSpPr>
                <a:spLocks/>
              </p:cNvSpPr>
              <p:nvPr/>
            </p:nvSpPr>
            <p:spPr bwMode="auto">
              <a:xfrm>
                <a:off x="1289466" y="2062556"/>
                <a:ext cx="110432" cy="185143"/>
              </a:xfrm>
              <a:custGeom>
                <a:avLst/>
                <a:gdLst>
                  <a:gd name="T0" fmla="*/ 0 w 110432"/>
                  <a:gd name="T1" fmla="*/ 185143 h 185143"/>
                  <a:gd name="T2" fmla="*/ 0 w 110432"/>
                  <a:gd name="T3" fmla="*/ 42226 h 185143"/>
                  <a:gd name="T4" fmla="*/ 0 w 110432"/>
                  <a:gd name="T5" fmla="*/ 42226 h 185143"/>
                  <a:gd name="T6" fmla="*/ 32480 w 110432"/>
                  <a:gd name="T7" fmla="*/ 12993 h 185143"/>
                  <a:gd name="T8" fmla="*/ 32480 w 110432"/>
                  <a:gd name="T9" fmla="*/ 12993 h 185143"/>
                  <a:gd name="T10" fmla="*/ 71456 w 110432"/>
                  <a:gd name="T11" fmla="*/ 6497 h 185143"/>
                  <a:gd name="T12" fmla="*/ 107184 w 110432"/>
                  <a:gd name="T13" fmla="*/ 0 h 185143"/>
                  <a:gd name="T14" fmla="*/ 110432 w 110432"/>
                  <a:gd name="T15" fmla="*/ 185143 h 185143"/>
                  <a:gd name="T16" fmla="*/ 0 w 110432"/>
                  <a:gd name="T17" fmla="*/ 185143 h 185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0432"/>
                  <a:gd name="T28" fmla="*/ 0 h 185143"/>
                  <a:gd name="T29" fmla="*/ 110432 w 110432"/>
                  <a:gd name="T30" fmla="*/ 185143 h 185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0432" h="185143">
                    <a:moveTo>
                      <a:pt x="0" y="185143"/>
                    </a:moveTo>
                    <a:lnTo>
                      <a:pt x="0" y="42226"/>
                    </a:lnTo>
                    <a:lnTo>
                      <a:pt x="32480" y="12993"/>
                    </a:lnTo>
                    <a:lnTo>
                      <a:pt x="71456" y="6497"/>
                    </a:lnTo>
                    <a:lnTo>
                      <a:pt x="107184" y="0"/>
                    </a:lnTo>
                    <a:cubicBezTo>
                      <a:pt x="108267" y="61714"/>
                      <a:pt x="109349" y="123429"/>
                      <a:pt x="110432" y="185143"/>
                    </a:cubicBezTo>
                    <a:lnTo>
                      <a:pt x="0" y="185143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32797" name="Freeform 8"/>
              <p:cNvSpPr>
                <a:spLocks/>
              </p:cNvSpPr>
              <p:nvPr/>
            </p:nvSpPr>
            <p:spPr bwMode="auto">
              <a:xfrm>
                <a:off x="1578540" y="2179489"/>
                <a:ext cx="146161" cy="71458"/>
              </a:xfrm>
              <a:custGeom>
                <a:avLst/>
                <a:gdLst>
                  <a:gd name="T0" fmla="*/ 9744 w 146161"/>
                  <a:gd name="T1" fmla="*/ 71458 h 71458"/>
                  <a:gd name="T2" fmla="*/ 0 w 146161"/>
                  <a:gd name="T3" fmla="*/ 0 h 71458"/>
                  <a:gd name="T4" fmla="*/ 35728 w 146161"/>
                  <a:gd name="T5" fmla="*/ 25985 h 71458"/>
                  <a:gd name="T6" fmla="*/ 84448 w 146161"/>
                  <a:gd name="T7" fmla="*/ 45473 h 71458"/>
                  <a:gd name="T8" fmla="*/ 146161 w 146161"/>
                  <a:gd name="T9" fmla="*/ 68210 h 71458"/>
                  <a:gd name="T10" fmla="*/ 9744 w 146161"/>
                  <a:gd name="T11" fmla="*/ 71458 h 714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161"/>
                  <a:gd name="T19" fmla="*/ 0 h 71458"/>
                  <a:gd name="T20" fmla="*/ 146161 w 146161"/>
                  <a:gd name="T21" fmla="*/ 71458 h 714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161" h="71458">
                    <a:moveTo>
                      <a:pt x="9744" y="71458"/>
                    </a:moveTo>
                    <a:lnTo>
                      <a:pt x="0" y="0"/>
                    </a:lnTo>
                    <a:lnTo>
                      <a:pt x="35728" y="25985"/>
                    </a:lnTo>
                    <a:lnTo>
                      <a:pt x="84448" y="45473"/>
                    </a:lnTo>
                    <a:lnTo>
                      <a:pt x="146161" y="68210"/>
                    </a:lnTo>
                    <a:lnTo>
                      <a:pt x="9744" y="71458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32798" name="Freeform 9"/>
              <p:cNvSpPr>
                <a:spLocks/>
              </p:cNvSpPr>
              <p:nvPr/>
            </p:nvSpPr>
            <p:spPr bwMode="auto">
              <a:xfrm>
                <a:off x="2809540" y="2064690"/>
                <a:ext cx="295570" cy="191639"/>
              </a:xfrm>
              <a:custGeom>
                <a:avLst/>
                <a:gdLst>
                  <a:gd name="T0" fmla="*/ 0 w 295570"/>
                  <a:gd name="T1" fmla="*/ 185143 h 191639"/>
                  <a:gd name="T2" fmla="*/ 285826 w 295570"/>
                  <a:gd name="T3" fmla="*/ 191639 h 191639"/>
                  <a:gd name="T4" fmla="*/ 295570 w 295570"/>
                  <a:gd name="T5" fmla="*/ 0 h 191639"/>
                  <a:gd name="T6" fmla="*/ 243602 w 295570"/>
                  <a:gd name="T7" fmla="*/ 38978 h 191639"/>
                  <a:gd name="T8" fmla="*/ 207873 w 295570"/>
                  <a:gd name="T9" fmla="*/ 71459 h 191639"/>
                  <a:gd name="T10" fmla="*/ 162401 w 295570"/>
                  <a:gd name="T11" fmla="*/ 100692 h 191639"/>
                  <a:gd name="T12" fmla="*/ 133169 w 295570"/>
                  <a:gd name="T13" fmla="*/ 116933 h 191639"/>
                  <a:gd name="T14" fmla="*/ 97441 w 295570"/>
                  <a:gd name="T15" fmla="*/ 139669 h 191639"/>
                  <a:gd name="T16" fmla="*/ 68208 w 295570"/>
                  <a:gd name="T17" fmla="*/ 155910 h 191639"/>
                  <a:gd name="T18" fmla="*/ 0 w 295570"/>
                  <a:gd name="T19" fmla="*/ 185143 h 19163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570"/>
                  <a:gd name="T31" fmla="*/ 0 h 191639"/>
                  <a:gd name="T32" fmla="*/ 295570 w 295570"/>
                  <a:gd name="T33" fmla="*/ 191639 h 19163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570" h="191639">
                    <a:moveTo>
                      <a:pt x="0" y="185143"/>
                    </a:moveTo>
                    <a:lnTo>
                      <a:pt x="285826" y="191639"/>
                    </a:lnTo>
                    <a:lnTo>
                      <a:pt x="295570" y="0"/>
                    </a:lnTo>
                    <a:lnTo>
                      <a:pt x="243602" y="38978"/>
                    </a:lnTo>
                    <a:lnTo>
                      <a:pt x="207873" y="71459"/>
                    </a:lnTo>
                    <a:lnTo>
                      <a:pt x="162401" y="100692"/>
                    </a:lnTo>
                    <a:lnTo>
                      <a:pt x="133169" y="116933"/>
                    </a:lnTo>
                    <a:lnTo>
                      <a:pt x="97441" y="139669"/>
                    </a:lnTo>
                    <a:lnTo>
                      <a:pt x="68208" y="155910"/>
                    </a:lnTo>
                    <a:lnTo>
                      <a:pt x="0" y="185143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32799" name="Freeform 11"/>
              <p:cNvSpPr>
                <a:spLocks/>
              </p:cNvSpPr>
              <p:nvPr/>
            </p:nvSpPr>
            <p:spPr bwMode="auto">
              <a:xfrm>
                <a:off x="3955180" y="1894274"/>
                <a:ext cx="295966" cy="355177"/>
              </a:xfrm>
              <a:custGeom>
                <a:avLst/>
                <a:gdLst>
                  <a:gd name="T0" fmla="*/ 0 w 295966"/>
                  <a:gd name="T1" fmla="*/ 0 h 355177"/>
                  <a:gd name="T2" fmla="*/ 5381 w 295966"/>
                  <a:gd name="T3" fmla="*/ 355177 h 355177"/>
                  <a:gd name="T4" fmla="*/ 295966 w 295966"/>
                  <a:gd name="T5" fmla="*/ 355177 h 355177"/>
                  <a:gd name="T6" fmla="*/ 285203 w 295966"/>
                  <a:gd name="T7" fmla="*/ 80722 h 355177"/>
                  <a:gd name="T8" fmla="*/ 161436 w 295966"/>
                  <a:gd name="T9" fmla="*/ 37671 h 355177"/>
                  <a:gd name="T10" fmla="*/ 0 w 295966"/>
                  <a:gd name="T11" fmla="*/ 0 h 3551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5966"/>
                  <a:gd name="T19" fmla="*/ 0 h 355177"/>
                  <a:gd name="T20" fmla="*/ 295966 w 295966"/>
                  <a:gd name="T21" fmla="*/ 355177 h 3551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5966" h="355177">
                    <a:moveTo>
                      <a:pt x="0" y="0"/>
                    </a:moveTo>
                    <a:cubicBezTo>
                      <a:pt x="1794" y="118392"/>
                      <a:pt x="3587" y="236785"/>
                      <a:pt x="5381" y="355177"/>
                    </a:cubicBezTo>
                    <a:lnTo>
                      <a:pt x="295966" y="355177"/>
                    </a:lnTo>
                    <a:lnTo>
                      <a:pt x="285203" y="80722"/>
                    </a:lnTo>
                    <a:lnTo>
                      <a:pt x="161436" y="376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</p:grpSp>
        <p:grpSp>
          <p:nvGrpSpPr>
            <p:cNvPr id="32787" name="Group 117"/>
            <p:cNvGrpSpPr>
              <a:grpSpLocks/>
            </p:cNvGrpSpPr>
            <p:nvPr/>
          </p:nvGrpSpPr>
          <p:grpSpPr bwMode="auto">
            <a:xfrm flipH="1">
              <a:off x="4702640" y="1892362"/>
              <a:ext cx="3962072" cy="606832"/>
              <a:chOff x="289074" y="1894274"/>
              <a:chExt cx="3962072" cy="606832"/>
            </a:xfrm>
          </p:grpSpPr>
          <p:sp>
            <p:nvSpPr>
              <p:cNvPr id="32788" name="Freeform 118"/>
              <p:cNvSpPr>
                <a:spLocks/>
              </p:cNvSpPr>
              <p:nvPr/>
            </p:nvSpPr>
            <p:spPr bwMode="auto">
              <a:xfrm>
                <a:off x="289074" y="2247699"/>
                <a:ext cx="155905" cy="42226"/>
              </a:xfrm>
              <a:custGeom>
                <a:avLst/>
                <a:gdLst>
                  <a:gd name="T0" fmla="*/ 0 w 155905"/>
                  <a:gd name="T1" fmla="*/ 0 h 42226"/>
                  <a:gd name="T2" fmla="*/ 155905 w 155905"/>
                  <a:gd name="T3" fmla="*/ 0 h 42226"/>
                  <a:gd name="T4" fmla="*/ 152657 w 155905"/>
                  <a:gd name="T5" fmla="*/ 42226 h 42226"/>
                  <a:gd name="T6" fmla="*/ 123425 w 155905"/>
                  <a:gd name="T7" fmla="*/ 22737 h 42226"/>
                  <a:gd name="T8" fmla="*/ 123425 w 155905"/>
                  <a:gd name="T9" fmla="*/ 22737 h 42226"/>
                  <a:gd name="T10" fmla="*/ 77953 w 155905"/>
                  <a:gd name="T11" fmla="*/ 9745 h 42226"/>
                  <a:gd name="T12" fmla="*/ 0 w 155905"/>
                  <a:gd name="T13" fmla="*/ 0 h 42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5905"/>
                  <a:gd name="T22" fmla="*/ 0 h 42226"/>
                  <a:gd name="T23" fmla="*/ 155905 w 155905"/>
                  <a:gd name="T24" fmla="*/ 42226 h 422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5905" h="42226">
                    <a:moveTo>
                      <a:pt x="0" y="0"/>
                    </a:moveTo>
                    <a:lnTo>
                      <a:pt x="155905" y="0"/>
                    </a:lnTo>
                    <a:lnTo>
                      <a:pt x="152657" y="42226"/>
                    </a:lnTo>
                    <a:lnTo>
                      <a:pt x="123425" y="22737"/>
                    </a:lnTo>
                    <a:lnTo>
                      <a:pt x="77953" y="97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32789" name="Rectangle 119"/>
              <p:cNvSpPr>
                <a:spLocks noChangeArrowheads="1"/>
              </p:cNvSpPr>
              <p:nvPr/>
            </p:nvSpPr>
            <p:spPr bwMode="auto">
              <a:xfrm>
                <a:off x="678837" y="2251000"/>
                <a:ext cx="110433" cy="250106"/>
              </a:xfrm>
              <a:prstGeom prst="rect">
                <a:avLst/>
              </a:pr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32790" name="Freeform 120"/>
              <p:cNvSpPr>
                <a:spLocks/>
              </p:cNvSpPr>
              <p:nvPr/>
            </p:nvSpPr>
            <p:spPr bwMode="auto">
              <a:xfrm>
                <a:off x="1289466" y="2062556"/>
                <a:ext cx="110432" cy="185143"/>
              </a:xfrm>
              <a:custGeom>
                <a:avLst/>
                <a:gdLst>
                  <a:gd name="T0" fmla="*/ 0 w 110432"/>
                  <a:gd name="T1" fmla="*/ 185143 h 185143"/>
                  <a:gd name="T2" fmla="*/ 0 w 110432"/>
                  <a:gd name="T3" fmla="*/ 42226 h 185143"/>
                  <a:gd name="T4" fmla="*/ 0 w 110432"/>
                  <a:gd name="T5" fmla="*/ 42226 h 185143"/>
                  <a:gd name="T6" fmla="*/ 32480 w 110432"/>
                  <a:gd name="T7" fmla="*/ 12993 h 185143"/>
                  <a:gd name="T8" fmla="*/ 32480 w 110432"/>
                  <a:gd name="T9" fmla="*/ 12993 h 185143"/>
                  <a:gd name="T10" fmla="*/ 71456 w 110432"/>
                  <a:gd name="T11" fmla="*/ 6497 h 185143"/>
                  <a:gd name="T12" fmla="*/ 107184 w 110432"/>
                  <a:gd name="T13" fmla="*/ 0 h 185143"/>
                  <a:gd name="T14" fmla="*/ 110432 w 110432"/>
                  <a:gd name="T15" fmla="*/ 185143 h 185143"/>
                  <a:gd name="T16" fmla="*/ 0 w 110432"/>
                  <a:gd name="T17" fmla="*/ 185143 h 185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0432"/>
                  <a:gd name="T28" fmla="*/ 0 h 185143"/>
                  <a:gd name="T29" fmla="*/ 110432 w 110432"/>
                  <a:gd name="T30" fmla="*/ 185143 h 185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0432" h="185143">
                    <a:moveTo>
                      <a:pt x="0" y="185143"/>
                    </a:moveTo>
                    <a:lnTo>
                      <a:pt x="0" y="42226"/>
                    </a:lnTo>
                    <a:lnTo>
                      <a:pt x="32480" y="12993"/>
                    </a:lnTo>
                    <a:lnTo>
                      <a:pt x="71456" y="6497"/>
                    </a:lnTo>
                    <a:lnTo>
                      <a:pt x="107184" y="0"/>
                    </a:lnTo>
                    <a:cubicBezTo>
                      <a:pt x="108267" y="61714"/>
                      <a:pt x="109349" y="123429"/>
                      <a:pt x="110432" y="185143"/>
                    </a:cubicBezTo>
                    <a:lnTo>
                      <a:pt x="0" y="185143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32791" name="Freeform 121"/>
              <p:cNvSpPr>
                <a:spLocks/>
              </p:cNvSpPr>
              <p:nvPr/>
            </p:nvSpPr>
            <p:spPr bwMode="auto">
              <a:xfrm>
                <a:off x="1578540" y="2179489"/>
                <a:ext cx="146161" cy="71458"/>
              </a:xfrm>
              <a:custGeom>
                <a:avLst/>
                <a:gdLst>
                  <a:gd name="T0" fmla="*/ 9744 w 146161"/>
                  <a:gd name="T1" fmla="*/ 71458 h 71458"/>
                  <a:gd name="T2" fmla="*/ 0 w 146161"/>
                  <a:gd name="T3" fmla="*/ 0 h 71458"/>
                  <a:gd name="T4" fmla="*/ 35728 w 146161"/>
                  <a:gd name="T5" fmla="*/ 25985 h 71458"/>
                  <a:gd name="T6" fmla="*/ 84448 w 146161"/>
                  <a:gd name="T7" fmla="*/ 45473 h 71458"/>
                  <a:gd name="T8" fmla="*/ 146161 w 146161"/>
                  <a:gd name="T9" fmla="*/ 68210 h 71458"/>
                  <a:gd name="T10" fmla="*/ 9744 w 146161"/>
                  <a:gd name="T11" fmla="*/ 71458 h 714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161"/>
                  <a:gd name="T19" fmla="*/ 0 h 71458"/>
                  <a:gd name="T20" fmla="*/ 146161 w 146161"/>
                  <a:gd name="T21" fmla="*/ 71458 h 714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161" h="71458">
                    <a:moveTo>
                      <a:pt x="9744" y="71458"/>
                    </a:moveTo>
                    <a:lnTo>
                      <a:pt x="0" y="0"/>
                    </a:lnTo>
                    <a:lnTo>
                      <a:pt x="35728" y="25985"/>
                    </a:lnTo>
                    <a:lnTo>
                      <a:pt x="84448" y="45473"/>
                    </a:lnTo>
                    <a:lnTo>
                      <a:pt x="146161" y="68210"/>
                    </a:lnTo>
                    <a:lnTo>
                      <a:pt x="9744" y="71458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32792" name="Freeform 122"/>
              <p:cNvSpPr>
                <a:spLocks/>
              </p:cNvSpPr>
              <p:nvPr/>
            </p:nvSpPr>
            <p:spPr bwMode="auto">
              <a:xfrm>
                <a:off x="2809540" y="2064690"/>
                <a:ext cx="295570" cy="191639"/>
              </a:xfrm>
              <a:custGeom>
                <a:avLst/>
                <a:gdLst>
                  <a:gd name="T0" fmla="*/ 0 w 295570"/>
                  <a:gd name="T1" fmla="*/ 185143 h 191639"/>
                  <a:gd name="T2" fmla="*/ 285826 w 295570"/>
                  <a:gd name="T3" fmla="*/ 191639 h 191639"/>
                  <a:gd name="T4" fmla="*/ 295570 w 295570"/>
                  <a:gd name="T5" fmla="*/ 0 h 191639"/>
                  <a:gd name="T6" fmla="*/ 243602 w 295570"/>
                  <a:gd name="T7" fmla="*/ 38978 h 191639"/>
                  <a:gd name="T8" fmla="*/ 207873 w 295570"/>
                  <a:gd name="T9" fmla="*/ 71459 h 191639"/>
                  <a:gd name="T10" fmla="*/ 162401 w 295570"/>
                  <a:gd name="T11" fmla="*/ 100692 h 191639"/>
                  <a:gd name="T12" fmla="*/ 133169 w 295570"/>
                  <a:gd name="T13" fmla="*/ 116933 h 191639"/>
                  <a:gd name="T14" fmla="*/ 97441 w 295570"/>
                  <a:gd name="T15" fmla="*/ 139669 h 191639"/>
                  <a:gd name="T16" fmla="*/ 68208 w 295570"/>
                  <a:gd name="T17" fmla="*/ 155910 h 191639"/>
                  <a:gd name="T18" fmla="*/ 0 w 295570"/>
                  <a:gd name="T19" fmla="*/ 185143 h 19163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570"/>
                  <a:gd name="T31" fmla="*/ 0 h 191639"/>
                  <a:gd name="T32" fmla="*/ 295570 w 295570"/>
                  <a:gd name="T33" fmla="*/ 191639 h 19163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570" h="191639">
                    <a:moveTo>
                      <a:pt x="0" y="185143"/>
                    </a:moveTo>
                    <a:lnTo>
                      <a:pt x="285826" y="191639"/>
                    </a:lnTo>
                    <a:lnTo>
                      <a:pt x="295570" y="0"/>
                    </a:lnTo>
                    <a:lnTo>
                      <a:pt x="243602" y="38978"/>
                    </a:lnTo>
                    <a:lnTo>
                      <a:pt x="207873" y="71459"/>
                    </a:lnTo>
                    <a:lnTo>
                      <a:pt x="162401" y="100692"/>
                    </a:lnTo>
                    <a:lnTo>
                      <a:pt x="133169" y="116933"/>
                    </a:lnTo>
                    <a:lnTo>
                      <a:pt x="97441" y="139669"/>
                    </a:lnTo>
                    <a:lnTo>
                      <a:pt x="68208" y="155910"/>
                    </a:lnTo>
                    <a:lnTo>
                      <a:pt x="0" y="185143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32793" name="Freeform 123"/>
              <p:cNvSpPr>
                <a:spLocks/>
              </p:cNvSpPr>
              <p:nvPr/>
            </p:nvSpPr>
            <p:spPr bwMode="auto">
              <a:xfrm>
                <a:off x="3955180" y="1894274"/>
                <a:ext cx="295966" cy="355177"/>
              </a:xfrm>
              <a:custGeom>
                <a:avLst/>
                <a:gdLst>
                  <a:gd name="T0" fmla="*/ 0 w 295966"/>
                  <a:gd name="T1" fmla="*/ 0 h 355177"/>
                  <a:gd name="T2" fmla="*/ 5381 w 295966"/>
                  <a:gd name="T3" fmla="*/ 355177 h 355177"/>
                  <a:gd name="T4" fmla="*/ 295966 w 295966"/>
                  <a:gd name="T5" fmla="*/ 355177 h 355177"/>
                  <a:gd name="T6" fmla="*/ 285203 w 295966"/>
                  <a:gd name="T7" fmla="*/ 80722 h 355177"/>
                  <a:gd name="T8" fmla="*/ 161436 w 295966"/>
                  <a:gd name="T9" fmla="*/ 37671 h 355177"/>
                  <a:gd name="T10" fmla="*/ 0 w 295966"/>
                  <a:gd name="T11" fmla="*/ 0 h 3551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5966"/>
                  <a:gd name="T19" fmla="*/ 0 h 355177"/>
                  <a:gd name="T20" fmla="*/ 295966 w 295966"/>
                  <a:gd name="T21" fmla="*/ 355177 h 3551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5966" h="355177">
                    <a:moveTo>
                      <a:pt x="0" y="0"/>
                    </a:moveTo>
                    <a:cubicBezTo>
                      <a:pt x="1794" y="118392"/>
                      <a:pt x="3587" y="236785"/>
                      <a:pt x="5381" y="355177"/>
                    </a:cubicBezTo>
                    <a:lnTo>
                      <a:pt x="295966" y="355177"/>
                    </a:lnTo>
                    <a:lnTo>
                      <a:pt x="285203" y="80722"/>
                    </a:lnTo>
                    <a:lnTo>
                      <a:pt x="161436" y="376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</p:grpSp>
      </p:grpSp>
      <p:sp>
        <p:nvSpPr>
          <p:cNvPr id="121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20472532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Vigorous R&amp;D Program towards TDR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02819"/>
            <a:ext cx="7886700" cy="569475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/>
              <a:t>Linear lattice optimization </a:t>
            </a:r>
            <a:endParaRPr lang="en-US" altLang="en-US" sz="20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 smtClean="0"/>
              <a:t>Initial </a:t>
            </a:r>
            <a:r>
              <a:rPr lang="en-US" altLang="en-US" sz="2000" dirty="0"/>
              <a:t>magnet specs	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/>
              <a:t>Momentum acceptance and longitudinal match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/>
              <a:t>End-to-End simulation with synchrotron radiation, CSR </a:t>
            </a:r>
            <a:r>
              <a:rPr lang="en-US" altLang="en-US" sz="2000" dirty="0" smtClean="0"/>
              <a:t>and micro-bunching</a:t>
            </a:r>
            <a:endParaRPr lang="en-US" alt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/>
              <a:t>Correction of nonlinear aberrations (geometric &amp; chromatic) with </a:t>
            </a:r>
            <a:r>
              <a:rPr lang="en-US" altLang="en-US" sz="2000" dirty="0" err="1"/>
              <a:t>multipole</a:t>
            </a:r>
            <a:r>
              <a:rPr lang="en-US" altLang="en-US" sz="2000" dirty="0"/>
              <a:t> magnets (</a:t>
            </a:r>
            <a:r>
              <a:rPr lang="en-US" altLang="en-US" sz="2000" dirty="0" err="1" smtClean="0"/>
              <a:t>sextupoles</a:t>
            </a:r>
            <a:r>
              <a:rPr lang="en-US" altLang="en-US" sz="2000" dirty="0" smtClean="0"/>
              <a:t>,  </a:t>
            </a:r>
            <a:r>
              <a:rPr lang="en-US" altLang="en-US" sz="2000" dirty="0" err="1" smtClean="0"/>
              <a:t>octupoles</a:t>
            </a:r>
            <a:r>
              <a:rPr lang="en-US" altLang="en-US" sz="2000" dirty="0" smtClean="0"/>
              <a:t>) </a:t>
            </a:r>
            <a:endParaRPr lang="en-US" alt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/>
              <a:t>RF cavity design, HOM content BBU </a:t>
            </a:r>
            <a:r>
              <a:rPr lang="en-US" altLang="en-US" sz="2000" dirty="0" smtClean="0"/>
              <a:t>studies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 smtClean="0"/>
              <a:t> Injection line/chicane design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 smtClean="0"/>
              <a:t>Space-charge </a:t>
            </a:r>
            <a:r>
              <a:rPr lang="en-US" altLang="en-US" sz="2000" dirty="0"/>
              <a:t>studies at injection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/>
              <a:t>Diagnostics &amp; Instrumentation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/>
              <a:t>Multi-particle tracking studies of halo formation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/>
              <a:t>Final magnet specs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000" dirty="0"/>
              <a:t>Engineering design </a:t>
            </a:r>
            <a:endParaRPr lang="en-US" altLang="en-US" sz="2000" dirty="0">
              <a:solidFill>
                <a:srgbClr val="7030A0"/>
              </a:solidFill>
            </a:endParaRPr>
          </a:p>
        </p:txBody>
      </p:sp>
      <p:sp>
        <p:nvSpPr>
          <p:cNvPr id="11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  <p:sp>
        <p:nvSpPr>
          <p:cNvPr id="5" name="5-Point Star 4"/>
          <p:cNvSpPr/>
          <p:nvPr/>
        </p:nvSpPr>
        <p:spPr bwMode="auto">
          <a:xfrm>
            <a:off x="4248150" y="902819"/>
            <a:ext cx="323850" cy="323850"/>
          </a:xfrm>
          <a:prstGeom prst="star5">
            <a:avLst/>
          </a:prstGeom>
          <a:solidFill>
            <a:srgbClr val="FFFF00"/>
          </a:solidFill>
          <a:ln w="12699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  <a:ea typeface="MS PGothic" charset="0"/>
              <a:cs typeface="MS PGothic" charset="0"/>
            </a:endParaRPr>
          </a:p>
        </p:txBody>
      </p:sp>
      <p:sp>
        <p:nvSpPr>
          <p:cNvPr id="6" name="5-Point Star 5"/>
          <p:cNvSpPr/>
          <p:nvPr/>
        </p:nvSpPr>
        <p:spPr bwMode="auto">
          <a:xfrm>
            <a:off x="3510213" y="1352448"/>
            <a:ext cx="323850" cy="323850"/>
          </a:xfrm>
          <a:prstGeom prst="star5">
            <a:avLst/>
          </a:prstGeom>
          <a:solidFill>
            <a:srgbClr val="FFFF00"/>
          </a:solidFill>
          <a:ln w="12699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  <a:ea typeface="MS PGothic" charset="0"/>
              <a:cs typeface="MS PGothic" charset="0"/>
            </a:endParaRPr>
          </a:p>
        </p:txBody>
      </p:sp>
      <p:sp>
        <p:nvSpPr>
          <p:cNvPr id="7" name="5-Point Star 6"/>
          <p:cNvSpPr/>
          <p:nvPr/>
        </p:nvSpPr>
        <p:spPr bwMode="auto">
          <a:xfrm>
            <a:off x="6586286" y="1712945"/>
            <a:ext cx="323850" cy="323850"/>
          </a:xfrm>
          <a:prstGeom prst="star5">
            <a:avLst/>
          </a:prstGeom>
          <a:solidFill>
            <a:srgbClr val="FFFF00"/>
          </a:solidFill>
          <a:ln w="12699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  <a:ea typeface="MS PGothic" charset="0"/>
              <a:cs typeface="MS PGothic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929813" y="2080532"/>
            <a:ext cx="334448" cy="408624"/>
            <a:chOff x="7929813" y="2080532"/>
            <a:chExt cx="334448" cy="408624"/>
          </a:xfrm>
        </p:grpSpPr>
        <p:sp>
          <p:nvSpPr>
            <p:cNvPr id="8" name="5-Point Star 7"/>
            <p:cNvSpPr/>
            <p:nvPr/>
          </p:nvSpPr>
          <p:spPr bwMode="auto">
            <a:xfrm>
              <a:off x="7929813" y="2142071"/>
              <a:ext cx="323850" cy="323850"/>
            </a:xfrm>
            <a:prstGeom prst="star5">
              <a:avLst/>
            </a:prstGeom>
            <a:solidFill>
              <a:srgbClr val="FFFF00"/>
            </a:solidFill>
            <a:ln w="12699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488" tIns="44450" rIns="90488" bIns="44450" anchor="ctr"/>
            <a:lstStyle/>
            <a:p>
              <a:pPr>
                <a:defRPr/>
              </a:pPr>
              <a:endParaRPr lang="en-US">
                <a:latin typeface="Arial Unicode MS" pitchFamily="34" charset="-128"/>
                <a:ea typeface="MS PGothic" charset="0"/>
                <a:cs typeface="MS PGothic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8098827" y="2080532"/>
              <a:ext cx="165434" cy="408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9250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JLEIC Cooler (Circulating Cooler Ring + ERL)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69" y="1116215"/>
            <a:ext cx="8229600" cy="483524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Same-cell energy recovery in SRF cavities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Uses harmonic kicker to inject and extract from CCR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Assumes high charge, low rep-rate injector </a:t>
            </a:r>
            <a:br>
              <a:rPr lang="en-US" sz="2000" dirty="0" smtClean="0"/>
            </a:br>
            <a:r>
              <a:rPr lang="en-US" sz="2000" dirty="0" smtClean="0"/>
              <a:t>(with subharmonic acceleration and bunching)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150684" y="2994988"/>
            <a:ext cx="8840915" cy="3224556"/>
            <a:chOff x="141166" y="1427771"/>
            <a:chExt cx="8526584" cy="2930125"/>
          </a:xfrm>
        </p:grpSpPr>
        <p:sp>
          <p:nvSpPr>
            <p:cNvPr id="116" name="Can 115"/>
            <p:cNvSpPr/>
            <p:nvPr/>
          </p:nvSpPr>
          <p:spPr>
            <a:xfrm rot="16200000" flipH="1">
              <a:off x="5520774" y="2779956"/>
              <a:ext cx="233366" cy="288437"/>
            </a:xfrm>
            <a:prstGeom prst="can">
              <a:avLst>
                <a:gd name="adj" fmla="val 35000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7" name="Freeform 116"/>
            <p:cNvSpPr>
              <a:spLocks noChangeAspect="1"/>
            </p:cNvSpPr>
            <p:nvPr/>
          </p:nvSpPr>
          <p:spPr>
            <a:xfrm flipH="1">
              <a:off x="7337525" y="2767664"/>
              <a:ext cx="791310" cy="822960"/>
            </a:xfrm>
            <a:custGeom>
              <a:avLst/>
              <a:gdLst>
                <a:gd name="connsiteX0" fmla="*/ 747301 w 1412984"/>
                <a:gd name="connsiteY0" fmla="*/ 0 h 1460651"/>
                <a:gd name="connsiteX1" fmla="*/ 403487 w 1412984"/>
                <a:gd name="connsiteY1" fmla="*/ 51206 h 1460651"/>
                <a:gd name="connsiteX2" fmla="*/ 191346 w 1412984"/>
                <a:gd name="connsiteY2" fmla="*/ 197510 h 1460651"/>
                <a:gd name="connsiteX3" fmla="*/ 30412 w 1412984"/>
                <a:gd name="connsiteY3" fmla="*/ 475488 h 1460651"/>
                <a:gd name="connsiteX4" fmla="*/ 8466 w 1412984"/>
                <a:gd name="connsiteY4" fmla="*/ 577900 h 1460651"/>
                <a:gd name="connsiteX5" fmla="*/ 8466 w 1412984"/>
                <a:gd name="connsiteY5" fmla="*/ 811987 h 1460651"/>
                <a:gd name="connsiteX6" fmla="*/ 110879 w 1412984"/>
                <a:gd name="connsiteY6" fmla="*/ 1024128 h 1460651"/>
                <a:gd name="connsiteX7" fmla="*/ 249868 w 1412984"/>
                <a:gd name="connsiteY7" fmla="*/ 1148486 h 1460651"/>
                <a:gd name="connsiteX8" fmla="*/ 469324 w 1412984"/>
                <a:gd name="connsiteY8" fmla="*/ 1316736 h 1460651"/>
                <a:gd name="connsiteX9" fmla="*/ 798508 w 1412984"/>
                <a:gd name="connsiteY9" fmla="*/ 1404518 h 1460651"/>
                <a:gd name="connsiteX10" fmla="*/ 1069170 w 1412984"/>
                <a:gd name="connsiteY10" fmla="*/ 1455724 h 1460651"/>
                <a:gd name="connsiteX11" fmla="*/ 1412984 w 1412984"/>
                <a:gd name="connsiteY11" fmla="*/ 1455724 h 1460651"/>
                <a:gd name="connsiteX0" fmla="*/ 747964 w 1413647"/>
                <a:gd name="connsiteY0" fmla="*/ 0 h 1460651"/>
                <a:gd name="connsiteX1" fmla="*/ 404150 w 1413647"/>
                <a:gd name="connsiteY1" fmla="*/ 51206 h 1460651"/>
                <a:gd name="connsiteX2" fmla="*/ 192009 w 1413647"/>
                <a:gd name="connsiteY2" fmla="*/ 197510 h 1460651"/>
                <a:gd name="connsiteX3" fmla="*/ 45705 w 1413647"/>
                <a:gd name="connsiteY3" fmla="*/ 373076 h 1460651"/>
                <a:gd name="connsiteX4" fmla="*/ 9129 w 1413647"/>
                <a:gd name="connsiteY4" fmla="*/ 577900 h 1460651"/>
                <a:gd name="connsiteX5" fmla="*/ 9129 w 1413647"/>
                <a:gd name="connsiteY5" fmla="*/ 811987 h 1460651"/>
                <a:gd name="connsiteX6" fmla="*/ 111542 w 1413647"/>
                <a:gd name="connsiteY6" fmla="*/ 1024128 h 1460651"/>
                <a:gd name="connsiteX7" fmla="*/ 250531 w 1413647"/>
                <a:gd name="connsiteY7" fmla="*/ 1148486 h 1460651"/>
                <a:gd name="connsiteX8" fmla="*/ 469987 w 1413647"/>
                <a:gd name="connsiteY8" fmla="*/ 1316736 h 1460651"/>
                <a:gd name="connsiteX9" fmla="*/ 799171 w 1413647"/>
                <a:gd name="connsiteY9" fmla="*/ 1404518 h 1460651"/>
                <a:gd name="connsiteX10" fmla="*/ 1069833 w 1413647"/>
                <a:gd name="connsiteY10" fmla="*/ 1455724 h 1460651"/>
                <a:gd name="connsiteX11" fmla="*/ 1413647 w 1413647"/>
                <a:gd name="connsiteY11" fmla="*/ 1455724 h 1460651"/>
                <a:gd name="connsiteX0" fmla="*/ 747964 w 1413647"/>
                <a:gd name="connsiteY0" fmla="*/ 0 h 1460140"/>
                <a:gd name="connsiteX1" fmla="*/ 404150 w 1413647"/>
                <a:gd name="connsiteY1" fmla="*/ 51206 h 1460140"/>
                <a:gd name="connsiteX2" fmla="*/ 192009 w 1413647"/>
                <a:gd name="connsiteY2" fmla="*/ 197510 h 1460140"/>
                <a:gd name="connsiteX3" fmla="*/ 45705 w 1413647"/>
                <a:gd name="connsiteY3" fmla="*/ 373076 h 1460140"/>
                <a:gd name="connsiteX4" fmla="*/ 9129 w 1413647"/>
                <a:gd name="connsiteY4" fmla="*/ 577900 h 1460140"/>
                <a:gd name="connsiteX5" fmla="*/ 9129 w 1413647"/>
                <a:gd name="connsiteY5" fmla="*/ 811987 h 1460140"/>
                <a:gd name="connsiteX6" fmla="*/ 111542 w 1413647"/>
                <a:gd name="connsiteY6" fmla="*/ 1024128 h 1460140"/>
                <a:gd name="connsiteX7" fmla="*/ 250531 w 1413647"/>
                <a:gd name="connsiteY7" fmla="*/ 1148486 h 1460140"/>
                <a:gd name="connsiteX8" fmla="*/ 469987 w 1413647"/>
                <a:gd name="connsiteY8" fmla="*/ 1316736 h 1460140"/>
                <a:gd name="connsiteX9" fmla="*/ 755280 w 1413647"/>
                <a:gd name="connsiteY9" fmla="*/ 1411833 h 1460140"/>
                <a:gd name="connsiteX10" fmla="*/ 1069833 w 1413647"/>
                <a:gd name="connsiteY10" fmla="*/ 1455724 h 1460140"/>
                <a:gd name="connsiteX11" fmla="*/ 1413647 w 1413647"/>
                <a:gd name="connsiteY11" fmla="*/ 1455724 h 1460140"/>
                <a:gd name="connsiteX0" fmla="*/ 749883 w 1415566"/>
                <a:gd name="connsiteY0" fmla="*/ 0 h 1460140"/>
                <a:gd name="connsiteX1" fmla="*/ 406069 w 1415566"/>
                <a:gd name="connsiteY1" fmla="*/ 51206 h 1460140"/>
                <a:gd name="connsiteX2" fmla="*/ 193928 w 1415566"/>
                <a:gd name="connsiteY2" fmla="*/ 197510 h 1460140"/>
                <a:gd name="connsiteX3" fmla="*/ 84200 w 1415566"/>
                <a:gd name="connsiteY3" fmla="*/ 358445 h 1460140"/>
                <a:gd name="connsiteX4" fmla="*/ 11048 w 1415566"/>
                <a:gd name="connsiteY4" fmla="*/ 577900 h 1460140"/>
                <a:gd name="connsiteX5" fmla="*/ 11048 w 1415566"/>
                <a:gd name="connsiteY5" fmla="*/ 811987 h 1460140"/>
                <a:gd name="connsiteX6" fmla="*/ 113461 w 1415566"/>
                <a:gd name="connsiteY6" fmla="*/ 1024128 h 1460140"/>
                <a:gd name="connsiteX7" fmla="*/ 252450 w 1415566"/>
                <a:gd name="connsiteY7" fmla="*/ 1148486 h 1460140"/>
                <a:gd name="connsiteX8" fmla="*/ 471906 w 1415566"/>
                <a:gd name="connsiteY8" fmla="*/ 1316736 h 1460140"/>
                <a:gd name="connsiteX9" fmla="*/ 757199 w 1415566"/>
                <a:gd name="connsiteY9" fmla="*/ 1411833 h 1460140"/>
                <a:gd name="connsiteX10" fmla="*/ 1071752 w 1415566"/>
                <a:gd name="connsiteY10" fmla="*/ 1455724 h 1460140"/>
                <a:gd name="connsiteX11" fmla="*/ 1415566 w 1415566"/>
                <a:gd name="connsiteY11" fmla="*/ 1455724 h 1460140"/>
                <a:gd name="connsiteX0" fmla="*/ 749883 w 1415566"/>
                <a:gd name="connsiteY0" fmla="*/ 0 h 1460140"/>
                <a:gd name="connsiteX1" fmla="*/ 406069 w 1415566"/>
                <a:gd name="connsiteY1" fmla="*/ 51206 h 1460140"/>
                <a:gd name="connsiteX2" fmla="*/ 193928 w 1415566"/>
                <a:gd name="connsiteY2" fmla="*/ 197510 h 1460140"/>
                <a:gd name="connsiteX3" fmla="*/ 84200 w 1415566"/>
                <a:gd name="connsiteY3" fmla="*/ 358445 h 1460140"/>
                <a:gd name="connsiteX4" fmla="*/ 11048 w 1415566"/>
                <a:gd name="connsiteY4" fmla="*/ 577900 h 1460140"/>
                <a:gd name="connsiteX5" fmla="*/ 11048 w 1415566"/>
                <a:gd name="connsiteY5" fmla="*/ 811987 h 1460140"/>
                <a:gd name="connsiteX6" fmla="*/ 113461 w 1415566"/>
                <a:gd name="connsiteY6" fmla="*/ 1024128 h 1460140"/>
                <a:gd name="connsiteX7" fmla="*/ 267080 w 1415566"/>
                <a:gd name="connsiteY7" fmla="*/ 1192377 h 1460140"/>
                <a:gd name="connsiteX8" fmla="*/ 471906 w 1415566"/>
                <a:gd name="connsiteY8" fmla="*/ 1316736 h 1460140"/>
                <a:gd name="connsiteX9" fmla="*/ 757199 w 1415566"/>
                <a:gd name="connsiteY9" fmla="*/ 1411833 h 1460140"/>
                <a:gd name="connsiteX10" fmla="*/ 1071752 w 1415566"/>
                <a:gd name="connsiteY10" fmla="*/ 1455724 h 1460140"/>
                <a:gd name="connsiteX11" fmla="*/ 1415566 w 1415566"/>
                <a:gd name="connsiteY11" fmla="*/ 1455724 h 1460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5566" h="1460140">
                  <a:moveTo>
                    <a:pt x="749883" y="0"/>
                  </a:moveTo>
                  <a:cubicBezTo>
                    <a:pt x="624305" y="9144"/>
                    <a:pt x="498728" y="18288"/>
                    <a:pt x="406069" y="51206"/>
                  </a:cubicBezTo>
                  <a:cubicBezTo>
                    <a:pt x="313410" y="84124"/>
                    <a:pt x="247573" y="146304"/>
                    <a:pt x="193928" y="197510"/>
                  </a:cubicBezTo>
                  <a:cubicBezTo>
                    <a:pt x="140283" y="248716"/>
                    <a:pt x="114680" y="295047"/>
                    <a:pt x="84200" y="358445"/>
                  </a:cubicBezTo>
                  <a:cubicBezTo>
                    <a:pt x="53720" y="421843"/>
                    <a:pt x="23240" y="502310"/>
                    <a:pt x="11048" y="577900"/>
                  </a:cubicBezTo>
                  <a:cubicBezTo>
                    <a:pt x="-1144" y="653490"/>
                    <a:pt x="-6021" y="737616"/>
                    <a:pt x="11048" y="811987"/>
                  </a:cubicBezTo>
                  <a:cubicBezTo>
                    <a:pt x="28117" y="886358"/>
                    <a:pt x="70789" y="960730"/>
                    <a:pt x="113461" y="1024128"/>
                  </a:cubicBezTo>
                  <a:cubicBezTo>
                    <a:pt x="156133" y="1087526"/>
                    <a:pt x="207339" y="1143609"/>
                    <a:pt x="267080" y="1192377"/>
                  </a:cubicBezTo>
                  <a:cubicBezTo>
                    <a:pt x="326821" y="1241145"/>
                    <a:pt x="390220" y="1280160"/>
                    <a:pt x="471906" y="1316736"/>
                  </a:cubicBezTo>
                  <a:cubicBezTo>
                    <a:pt x="553592" y="1353312"/>
                    <a:pt x="657225" y="1388668"/>
                    <a:pt x="757199" y="1411833"/>
                  </a:cubicBezTo>
                  <a:cubicBezTo>
                    <a:pt x="857173" y="1434998"/>
                    <a:pt x="962024" y="1448409"/>
                    <a:pt x="1071752" y="1455724"/>
                  </a:cubicBezTo>
                  <a:cubicBezTo>
                    <a:pt x="1181480" y="1463039"/>
                    <a:pt x="1294865" y="1459991"/>
                    <a:pt x="1415566" y="1455724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18" name="Straight Connector 117"/>
            <p:cNvCxnSpPr/>
            <p:nvPr/>
          </p:nvCxnSpPr>
          <p:spPr>
            <a:xfrm>
              <a:off x="1371600" y="2326492"/>
              <a:ext cx="54864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Freeform 118"/>
            <p:cNvSpPr>
              <a:spLocks noChangeAspect="1"/>
            </p:cNvSpPr>
            <p:nvPr/>
          </p:nvSpPr>
          <p:spPr>
            <a:xfrm>
              <a:off x="641229" y="2767664"/>
              <a:ext cx="791310" cy="822960"/>
            </a:xfrm>
            <a:custGeom>
              <a:avLst/>
              <a:gdLst>
                <a:gd name="connsiteX0" fmla="*/ 747301 w 1412984"/>
                <a:gd name="connsiteY0" fmla="*/ 0 h 1460651"/>
                <a:gd name="connsiteX1" fmla="*/ 403487 w 1412984"/>
                <a:gd name="connsiteY1" fmla="*/ 51206 h 1460651"/>
                <a:gd name="connsiteX2" fmla="*/ 191346 w 1412984"/>
                <a:gd name="connsiteY2" fmla="*/ 197510 h 1460651"/>
                <a:gd name="connsiteX3" fmla="*/ 30412 w 1412984"/>
                <a:gd name="connsiteY3" fmla="*/ 475488 h 1460651"/>
                <a:gd name="connsiteX4" fmla="*/ 8466 w 1412984"/>
                <a:gd name="connsiteY4" fmla="*/ 577900 h 1460651"/>
                <a:gd name="connsiteX5" fmla="*/ 8466 w 1412984"/>
                <a:gd name="connsiteY5" fmla="*/ 811987 h 1460651"/>
                <a:gd name="connsiteX6" fmla="*/ 110879 w 1412984"/>
                <a:gd name="connsiteY6" fmla="*/ 1024128 h 1460651"/>
                <a:gd name="connsiteX7" fmla="*/ 249868 w 1412984"/>
                <a:gd name="connsiteY7" fmla="*/ 1148486 h 1460651"/>
                <a:gd name="connsiteX8" fmla="*/ 469324 w 1412984"/>
                <a:gd name="connsiteY8" fmla="*/ 1316736 h 1460651"/>
                <a:gd name="connsiteX9" fmla="*/ 798508 w 1412984"/>
                <a:gd name="connsiteY9" fmla="*/ 1404518 h 1460651"/>
                <a:gd name="connsiteX10" fmla="*/ 1069170 w 1412984"/>
                <a:gd name="connsiteY10" fmla="*/ 1455724 h 1460651"/>
                <a:gd name="connsiteX11" fmla="*/ 1412984 w 1412984"/>
                <a:gd name="connsiteY11" fmla="*/ 1455724 h 1460651"/>
                <a:gd name="connsiteX0" fmla="*/ 747964 w 1413647"/>
                <a:gd name="connsiteY0" fmla="*/ 0 h 1460651"/>
                <a:gd name="connsiteX1" fmla="*/ 404150 w 1413647"/>
                <a:gd name="connsiteY1" fmla="*/ 51206 h 1460651"/>
                <a:gd name="connsiteX2" fmla="*/ 192009 w 1413647"/>
                <a:gd name="connsiteY2" fmla="*/ 197510 h 1460651"/>
                <a:gd name="connsiteX3" fmla="*/ 45705 w 1413647"/>
                <a:gd name="connsiteY3" fmla="*/ 373076 h 1460651"/>
                <a:gd name="connsiteX4" fmla="*/ 9129 w 1413647"/>
                <a:gd name="connsiteY4" fmla="*/ 577900 h 1460651"/>
                <a:gd name="connsiteX5" fmla="*/ 9129 w 1413647"/>
                <a:gd name="connsiteY5" fmla="*/ 811987 h 1460651"/>
                <a:gd name="connsiteX6" fmla="*/ 111542 w 1413647"/>
                <a:gd name="connsiteY6" fmla="*/ 1024128 h 1460651"/>
                <a:gd name="connsiteX7" fmla="*/ 250531 w 1413647"/>
                <a:gd name="connsiteY7" fmla="*/ 1148486 h 1460651"/>
                <a:gd name="connsiteX8" fmla="*/ 469987 w 1413647"/>
                <a:gd name="connsiteY8" fmla="*/ 1316736 h 1460651"/>
                <a:gd name="connsiteX9" fmla="*/ 799171 w 1413647"/>
                <a:gd name="connsiteY9" fmla="*/ 1404518 h 1460651"/>
                <a:gd name="connsiteX10" fmla="*/ 1069833 w 1413647"/>
                <a:gd name="connsiteY10" fmla="*/ 1455724 h 1460651"/>
                <a:gd name="connsiteX11" fmla="*/ 1413647 w 1413647"/>
                <a:gd name="connsiteY11" fmla="*/ 1455724 h 1460651"/>
                <a:gd name="connsiteX0" fmla="*/ 747964 w 1413647"/>
                <a:gd name="connsiteY0" fmla="*/ 0 h 1460140"/>
                <a:gd name="connsiteX1" fmla="*/ 404150 w 1413647"/>
                <a:gd name="connsiteY1" fmla="*/ 51206 h 1460140"/>
                <a:gd name="connsiteX2" fmla="*/ 192009 w 1413647"/>
                <a:gd name="connsiteY2" fmla="*/ 197510 h 1460140"/>
                <a:gd name="connsiteX3" fmla="*/ 45705 w 1413647"/>
                <a:gd name="connsiteY3" fmla="*/ 373076 h 1460140"/>
                <a:gd name="connsiteX4" fmla="*/ 9129 w 1413647"/>
                <a:gd name="connsiteY4" fmla="*/ 577900 h 1460140"/>
                <a:gd name="connsiteX5" fmla="*/ 9129 w 1413647"/>
                <a:gd name="connsiteY5" fmla="*/ 811987 h 1460140"/>
                <a:gd name="connsiteX6" fmla="*/ 111542 w 1413647"/>
                <a:gd name="connsiteY6" fmla="*/ 1024128 h 1460140"/>
                <a:gd name="connsiteX7" fmla="*/ 250531 w 1413647"/>
                <a:gd name="connsiteY7" fmla="*/ 1148486 h 1460140"/>
                <a:gd name="connsiteX8" fmla="*/ 469987 w 1413647"/>
                <a:gd name="connsiteY8" fmla="*/ 1316736 h 1460140"/>
                <a:gd name="connsiteX9" fmla="*/ 755280 w 1413647"/>
                <a:gd name="connsiteY9" fmla="*/ 1411833 h 1460140"/>
                <a:gd name="connsiteX10" fmla="*/ 1069833 w 1413647"/>
                <a:gd name="connsiteY10" fmla="*/ 1455724 h 1460140"/>
                <a:gd name="connsiteX11" fmla="*/ 1413647 w 1413647"/>
                <a:gd name="connsiteY11" fmla="*/ 1455724 h 1460140"/>
                <a:gd name="connsiteX0" fmla="*/ 749883 w 1415566"/>
                <a:gd name="connsiteY0" fmla="*/ 0 h 1460140"/>
                <a:gd name="connsiteX1" fmla="*/ 406069 w 1415566"/>
                <a:gd name="connsiteY1" fmla="*/ 51206 h 1460140"/>
                <a:gd name="connsiteX2" fmla="*/ 193928 w 1415566"/>
                <a:gd name="connsiteY2" fmla="*/ 197510 h 1460140"/>
                <a:gd name="connsiteX3" fmla="*/ 84200 w 1415566"/>
                <a:gd name="connsiteY3" fmla="*/ 358445 h 1460140"/>
                <a:gd name="connsiteX4" fmla="*/ 11048 w 1415566"/>
                <a:gd name="connsiteY4" fmla="*/ 577900 h 1460140"/>
                <a:gd name="connsiteX5" fmla="*/ 11048 w 1415566"/>
                <a:gd name="connsiteY5" fmla="*/ 811987 h 1460140"/>
                <a:gd name="connsiteX6" fmla="*/ 113461 w 1415566"/>
                <a:gd name="connsiteY6" fmla="*/ 1024128 h 1460140"/>
                <a:gd name="connsiteX7" fmla="*/ 252450 w 1415566"/>
                <a:gd name="connsiteY7" fmla="*/ 1148486 h 1460140"/>
                <a:gd name="connsiteX8" fmla="*/ 471906 w 1415566"/>
                <a:gd name="connsiteY8" fmla="*/ 1316736 h 1460140"/>
                <a:gd name="connsiteX9" fmla="*/ 757199 w 1415566"/>
                <a:gd name="connsiteY9" fmla="*/ 1411833 h 1460140"/>
                <a:gd name="connsiteX10" fmla="*/ 1071752 w 1415566"/>
                <a:gd name="connsiteY10" fmla="*/ 1455724 h 1460140"/>
                <a:gd name="connsiteX11" fmla="*/ 1415566 w 1415566"/>
                <a:gd name="connsiteY11" fmla="*/ 1455724 h 1460140"/>
                <a:gd name="connsiteX0" fmla="*/ 749883 w 1415566"/>
                <a:gd name="connsiteY0" fmla="*/ 0 h 1460140"/>
                <a:gd name="connsiteX1" fmla="*/ 406069 w 1415566"/>
                <a:gd name="connsiteY1" fmla="*/ 51206 h 1460140"/>
                <a:gd name="connsiteX2" fmla="*/ 193928 w 1415566"/>
                <a:gd name="connsiteY2" fmla="*/ 197510 h 1460140"/>
                <a:gd name="connsiteX3" fmla="*/ 84200 w 1415566"/>
                <a:gd name="connsiteY3" fmla="*/ 358445 h 1460140"/>
                <a:gd name="connsiteX4" fmla="*/ 11048 w 1415566"/>
                <a:gd name="connsiteY4" fmla="*/ 577900 h 1460140"/>
                <a:gd name="connsiteX5" fmla="*/ 11048 w 1415566"/>
                <a:gd name="connsiteY5" fmla="*/ 811987 h 1460140"/>
                <a:gd name="connsiteX6" fmla="*/ 113461 w 1415566"/>
                <a:gd name="connsiteY6" fmla="*/ 1024128 h 1460140"/>
                <a:gd name="connsiteX7" fmla="*/ 267080 w 1415566"/>
                <a:gd name="connsiteY7" fmla="*/ 1192377 h 1460140"/>
                <a:gd name="connsiteX8" fmla="*/ 471906 w 1415566"/>
                <a:gd name="connsiteY8" fmla="*/ 1316736 h 1460140"/>
                <a:gd name="connsiteX9" fmla="*/ 757199 w 1415566"/>
                <a:gd name="connsiteY9" fmla="*/ 1411833 h 1460140"/>
                <a:gd name="connsiteX10" fmla="*/ 1071752 w 1415566"/>
                <a:gd name="connsiteY10" fmla="*/ 1455724 h 1460140"/>
                <a:gd name="connsiteX11" fmla="*/ 1415566 w 1415566"/>
                <a:gd name="connsiteY11" fmla="*/ 1455724 h 1460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5566" h="1460140">
                  <a:moveTo>
                    <a:pt x="749883" y="0"/>
                  </a:moveTo>
                  <a:cubicBezTo>
                    <a:pt x="624305" y="9144"/>
                    <a:pt x="498728" y="18288"/>
                    <a:pt x="406069" y="51206"/>
                  </a:cubicBezTo>
                  <a:cubicBezTo>
                    <a:pt x="313410" y="84124"/>
                    <a:pt x="247573" y="146304"/>
                    <a:pt x="193928" y="197510"/>
                  </a:cubicBezTo>
                  <a:cubicBezTo>
                    <a:pt x="140283" y="248716"/>
                    <a:pt x="114680" y="295047"/>
                    <a:pt x="84200" y="358445"/>
                  </a:cubicBezTo>
                  <a:cubicBezTo>
                    <a:pt x="53720" y="421843"/>
                    <a:pt x="23240" y="502310"/>
                    <a:pt x="11048" y="577900"/>
                  </a:cubicBezTo>
                  <a:cubicBezTo>
                    <a:pt x="-1144" y="653490"/>
                    <a:pt x="-6021" y="737616"/>
                    <a:pt x="11048" y="811987"/>
                  </a:cubicBezTo>
                  <a:cubicBezTo>
                    <a:pt x="28117" y="886358"/>
                    <a:pt x="70789" y="960730"/>
                    <a:pt x="113461" y="1024128"/>
                  </a:cubicBezTo>
                  <a:cubicBezTo>
                    <a:pt x="156133" y="1087526"/>
                    <a:pt x="207339" y="1143609"/>
                    <a:pt x="267080" y="1192377"/>
                  </a:cubicBezTo>
                  <a:cubicBezTo>
                    <a:pt x="326821" y="1241145"/>
                    <a:pt x="390220" y="1280160"/>
                    <a:pt x="471906" y="1316736"/>
                  </a:cubicBezTo>
                  <a:cubicBezTo>
                    <a:pt x="553592" y="1353312"/>
                    <a:pt x="657225" y="1388668"/>
                    <a:pt x="757199" y="1411833"/>
                  </a:cubicBezTo>
                  <a:cubicBezTo>
                    <a:pt x="857173" y="1434998"/>
                    <a:pt x="962024" y="1448409"/>
                    <a:pt x="1071752" y="1455724"/>
                  </a:cubicBezTo>
                  <a:cubicBezTo>
                    <a:pt x="1181480" y="1463039"/>
                    <a:pt x="1294865" y="1459991"/>
                    <a:pt x="1415566" y="1455724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93523" y="3112608"/>
              <a:ext cx="92077" cy="94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1" name="Can 120"/>
            <p:cNvSpPr/>
            <p:nvPr/>
          </p:nvSpPr>
          <p:spPr>
            <a:xfrm rot="16200000" flipH="1">
              <a:off x="1496579" y="1697289"/>
              <a:ext cx="233366" cy="1280160"/>
            </a:xfrm>
            <a:prstGeom prst="can">
              <a:avLst>
                <a:gd name="adj" fmla="val 3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066790" y="3105894"/>
              <a:ext cx="92077" cy="94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2312920" y="2253012"/>
              <a:ext cx="624838" cy="140021"/>
              <a:chOff x="2063914" y="532622"/>
              <a:chExt cx="624838" cy="140021"/>
            </a:xfrm>
          </p:grpSpPr>
          <p:sp>
            <p:nvSpPr>
              <p:cNvPr id="177" name="Can 176"/>
              <p:cNvSpPr/>
              <p:nvPr/>
            </p:nvSpPr>
            <p:spPr>
              <a:xfrm rot="16200000">
                <a:off x="2039623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8" name="Can 177"/>
              <p:cNvSpPr/>
              <p:nvPr/>
            </p:nvSpPr>
            <p:spPr>
              <a:xfrm rot="16200000">
                <a:off x="2170251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9" name="Can 178"/>
              <p:cNvSpPr/>
              <p:nvPr/>
            </p:nvSpPr>
            <p:spPr>
              <a:xfrm rot="16200000">
                <a:off x="2300879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Can 179"/>
              <p:cNvSpPr/>
              <p:nvPr/>
            </p:nvSpPr>
            <p:spPr>
              <a:xfrm rot="16200000">
                <a:off x="2431507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1" name="Can 180"/>
              <p:cNvSpPr/>
              <p:nvPr/>
            </p:nvSpPr>
            <p:spPr>
              <a:xfrm rot="16200000">
                <a:off x="2573021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4" name="Can 123"/>
            <p:cNvSpPr/>
            <p:nvPr/>
          </p:nvSpPr>
          <p:spPr>
            <a:xfrm rot="16200000" flipH="1">
              <a:off x="4278244" y="2323932"/>
              <a:ext cx="233366" cy="908531"/>
            </a:xfrm>
            <a:prstGeom prst="can">
              <a:avLst>
                <a:gd name="adj" fmla="val 35000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>
              <a:off x="1033850" y="2768099"/>
              <a:ext cx="2957108" cy="5267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4853726" y="2760200"/>
              <a:ext cx="2879672" cy="7464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Freeform 126"/>
            <p:cNvSpPr/>
            <p:nvPr/>
          </p:nvSpPr>
          <p:spPr>
            <a:xfrm>
              <a:off x="4953000" y="2762250"/>
              <a:ext cx="590550" cy="161925"/>
            </a:xfrm>
            <a:custGeom>
              <a:avLst/>
              <a:gdLst>
                <a:gd name="connsiteX0" fmla="*/ 0 w 590550"/>
                <a:gd name="connsiteY0" fmla="*/ 0 h 161925"/>
                <a:gd name="connsiteX1" fmla="*/ 371475 w 590550"/>
                <a:gd name="connsiteY1" fmla="*/ 152400 h 161925"/>
                <a:gd name="connsiteX2" fmla="*/ 590550 w 590550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0550" h="161925">
                  <a:moveTo>
                    <a:pt x="0" y="0"/>
                  </a:moveTo>
                  <a:lnTo>
                    <a:pt x="371475" y="152400"/>
                  </a:lnTo>
                  <a:lnTo>
                    <a:pt x="590550" y="161925"/>
                  </a:lnTo>
                </a:path>
              </a:pathLst>
            </a:custGeom>
            <a:noFill/>
            <a:ln>
              <a:solidFill>
                <a:schemeClr val="tx2"/>
              </a:solidFill>
              <a:head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8" name="Straight Connector 127"/>
            <p:cNvCxnSpPr/>
            <p:nvPr/>
          </p:nvCxnSpPr>
          <p:spPr>
            <a:xfrm flipH="1">
              <a:off x="3445450" y="2778197"/>
              <a:ext cx="355026" cy="145978"/>
            </a:xfrm>
            <a:prstGeom prst="line">
              <a:avLst/>
            </a:prstGeom>
            <a:ln w="25400">
              <a:solidFill>
                <a:schemeClr val="tx2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Bevel 128"/>
            <p:cNvSpPr/>
            <p:nvPr/>
          </p:nvSpPr>
          <p:spPr>
            <a:xfrm rot="20220000">
              <a:off x="3216275" y="2863131"/>
              <a:ext cx="247650" cy="211013"/>
            </a:xfrm>
            <a:prstGeom prst="bevel">
              <a:avLst/>
            </a:prstGeom>
            <a:solidFill>
              <a:srgbClr val="E4352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30" name="Straight Arrow Connector 129"/>
            <p:cNvCxnSpPr/>
            <p:nvPr/>
          </p:nvCxnSpPr>
          <p:spPr>
            <a:xfrm flipH="1">
              <a:off x="7812339" y="2339686"/>
              <a:ext cx="820035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 flipH="1">
              <a:off x="141790" y="2346197"/>
              <a:ext cx="820035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7572375" y="1847850"/>
              <a:ext cx="1095375" cy="36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prstClr val="black"/>
                  </a:solidFill>
                </a:rPr>
                <a:t>i</a:t>
              </a:r>
              <a:r>
                <a:rPr lang="en-US" sz="2000" dirty="0" smtClean="0">
                  <a:solidFill>
                    <a:prstClr val="black"/>
                  </a:solidFill>
                </a:rPr>
                <a:t>on beam</a:t>
              </a:r>
              <a:endParaRPr lang="en-US" sz="2800" dirty="0">
                <a:solidFill>
                  <a:prstClr val="black"/>
                </a:solidFill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141166" y="1885950"/>
              <a:ext cx="1095375" cy="36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prstClr val="black"/>
                  </a:solidFill>
                </a:rPr>
                <a:t>i</a:t>
              </a:r>
              <a:r>
                <a:rPr lang="en-US" sz="2000" dirty="0" smtClean="0">
                  <a:solidFill>
                    <a:prstClr val="black"/>
                  </a:solidFill>
                </a:rPr>
                <a:t>on beam</a:t>
              </a:r>
              <a:endParaRPr lang="en-US" sz="2800" dirty="0">
                <a:solidFill>
                  <a:prstClr val="black"/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1615650" y="1871246"/>
              <a:ext cx="2078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prstClr val="black"/>
                  </a:solidFill>
                </a:rPr>
                <a:t>magnetization flip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56532" y="1427771"/>
              <a:ext cx="2078160" cy="36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top ring: CCR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938537" y="3994320"/>
              <a:ext cx="2382960" cy="36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bottom ring: ERL</a:t>
              </a:r>
            </a:p>
          </p:txBody>
        </p:sp>
        <p:cxnSp>
          <p:nvCxnSpPr>
            <p:cNvPr id="137" name="Straight Connector 136"/>
            <p:cNvCxnSpPr/>
            <p:nvPr/>
          </p:nvCxnSpPr>
          <p:spPr>
            <a:xfrm>
              <a:off x="1432539" y="3333705"/>
              <a:ext cx="5904478" cy="0"/>
            </a:xfrm>
            <a:prstGeom prst="line">
              <a:avLst/>
            </a:prstGeom>
            <a:ln w="2540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37"/>
            <p:cNvSpPr txBox="1"/>
            <p:nvPr/>
          </p:nvSpPr>
          <p:spPr>
            <a:xfrm>
              <a:off x="5657850" y="2736886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prstClr val="black"/>
                  </a:solidFill>
                </a:rPr>
                <a:t>injector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924052" y="2731604"/>
              <a:ext cx="1346060" cy="419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prstClr val="black"/>
                  </a:solidFill>
                </a:rPr>
                <a:t>beam</a:t>
              </a:r>
              <a:r>
                <a:rPr lang="en-US" dirty="0" smtClean="0">
                  <a:solidFill>
                    <a:prstClr val="black"/>
                  </a:solidFill>
                </a:rPr>
                <a:t> </a:t>
              </a:r>
              <a:r>
                <a:rPr lang="en-US" sz="1800" dirty="0" smtClean="0">
                  <a:solidFill>
                    <a:prstClr val="black"/>
                  </a:solidFill>
                </a:rPr>
                <a:t>dump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3829033" y="2602984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prstClr val="black"/>
                  </a:solidFill>
                </a:rPr>
                <a:t>linac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41" name="Flowchart: Summing Junction 59"/>
            <p:cNvSpPr/>
            <p:nvPr/>
          </p:nvSpPr>
          <p:spPr>
            <a:xfrm>
              <a:off x="1425005" y="3206874"/>
              <a:ext cx="213295" cy="222126"/>
            </a:xfrm>
            <a:prstGeom prst="flowChartSummingJunction">
              <a:avLst/>
            </a:prstGeom>
            <a:solidFill>
              <a:srgbClr val="7030A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669925" y="2983192"/>
              <a:ext cx="1724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</a:rPr>
                <a:t>fast extraction kicker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6365467" y="2964478"/>
              <a:ext cx="1565906" cy="279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f</a:t>
              </a:r>
              <a:r>
                <a:rPr lang="en-US" sz="1400" dirty="0" smtClean="0">
                  <a:solidFill>
                    <a:prstClr val="black"/>
                  </a:solidFill>
                </a:rPr>
                <a:t>ast injection kicker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44" name="Flowchart: Summing Junction 62"/>
            <p:cNvSpPr/>
            <p:nvPr/>
          </p:nvSpPr>
          <p:spPr>
            <a:xfrm>
              <a:off x="6973989" y="3216399"/>
              <a:ext cx="213295" cy="222126"/>
            </a:xfrm>
            <a:prstGeom prst="flowChartSummingJunction">
              <a:avLst/>
            </a:prstGeom>
            <a:solidFill>
              <a:srgbClr val="7030A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5" name="Flowchart: Summing Junction 64"/>
            <p:cNvSpPr/>
            <p:nvPr/>
          </p:nvSpPr>
          <p:spPr>
            <a:xfrm>
              <a:off x="7254305" y="3479862"/>
              <a:ext cx="213295" cy="222126"/>
            </a:xfrm>
            <a:prstGeom prst="flowChartSummingJunction">
              <a:avLst/>
            </a:prstGeom>
            <a:solidFill>
              <a:srgbClr val="C808AD">
                <a:alpha val="4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6" name="Flowchart: Summing Junction 65"/>
            <p:cNvSpPr/>
            <p:nvPr/>
          </p:nvSpPr>
          <p:spPr>
            <a:xfrm>
              <a:off x="1318357" y="3473574"/>
              <a:ext cx="213295" cy="222126"/>
            </a:xfrm>
            <a:prstGeom prst="flowChartSummingJunction">
              <a:avLst/>
            </a:prstGeom>
            <a:solidFill>
              <a:srgbClr val="C808AD">
                <a:alpha val="4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746003" y="3629025"/>
              <a:ext cx="1359268" cy="279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</a:rPr>
                <a:t>De-chirper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6711766" y="3655098"/>
              <a:ext cx="1359268" cy="279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</a:rPr>
                <a:t>Re-chirper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2680064" y="3363686"/>
              <a:ext cx="182880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222172" y="3090569"/>
              <a:ext cx="2324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</a:rPr>
                <a:t>circulating bunches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 rot="353824">
              <a:off x="2903633" y="3285903"/>
              <a:ext cx="12219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extracted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 rot="21258058">
              <a:off x="3818009" y="3295772"/>
              <a:ext cx="2324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injected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2381089" y="3051530"/>
              <a:ext cx="782411" cy="279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</a:rPr>
                <a:t>septum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3811623" y="3733800"/>
              <a:ext cx="1168596" cy="279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v</a:t>
              </a:r>
              <a:r>
                <a:rPr lang="en-US" sz="1400" dirty="0" smtClean="0">
                  <a:solidFill>
                    <a:prstClr val="black"/>
                  </a:solidFill>
                </a:rPr>
                <a:t>ertical bend</a:t>
              </a:r>
            </a:p>
          </p:txBody>
        </p:sp>
        <p:sp>
          <p:nvSpPr>
            <p:cNvPr id="155" name="Freeform 154"/>
            <p:cNvSpPr>
              <a:spLocks noChangeAspect="1"/>
            </p:cNvSpPr>
            <p:nvPr/>
          </p:nvSpPr>
          <p:spPr>
            <a:xfrm flipH="1">
              <a:off x="7337017" y="2327865"/>
              <a:ext cx="967157" cy="1005840"/>
            </a:xfrm>
            <a:custGeom>
              <a:avLst/>
              <a:gdLst>
                <a:gd name="connsiteX0" fmla="*/ 747301 w 1412984"/>
                <a:gd name="connsiteY0" fmla="*/ 0 h 1460651"/>
                <a:gd name="connsiteX1" fmla="*/ 403487 w 1412984"/>
                <a:gd name="connsiteY1" fmla="*/ 51206 h 1460651"/>
                <a:gd name="connsiteX2" fmla="*/ 191346 w 1412984"/>
                <a:gd name="connsiteY2" fmla="*/ 197510 h 1460651"/>
                <a:gd name="connsiteX3" fmla="*/ 30412 w 1412984"/>
                <a:gd name="connsiteY3" fmla="*/ 475488 h 1460651"/>
                <a:gd name="connsiteX4" fmla="*/ 8466 w 1412984"/>
                <a:gd name="connsiteY4" fmla="*/ 577900 h 1460651"/>
                <a:gd name="connsiteX5" fmla="*/ 8466 w 1412984"/>
                <a:gd name="connsiteY5" fmla="*/ 811987 h 1460651"/>
                <a:gd name="connsiteX6" fmla="*/ 110879 w 1412984"/>
                <a:gd name="connsiteY6" fmla="*/ 1024128 h 1460651"/>
                <a:gd name="connsiteX7" fmla="*/ 249868 w 1412984"/>
                <a:gd name="connsiteY7" fmla="*/ 1148486 h 1460651"/>
                <a:gd name="connsiteX8" fmla="*/ 469324 w 1412984"/>
                <a:gd name="connsiteY8" fmla="*/ 1316736 h 1460651"/>
                <a:gd name="connsiteX9" fmla="*/ 798508 w 1412984"/>
                <a:gd name="connsiteY9" fmla="*/ 1404518 h 1460651"/>
                <a:gd name="connsiteX10" fmla="*/ 1069170 w 1412984"/>
                <a:gd name="connsiteY10" fmla="*/ 1455724 h 1460651"/>
                <a:gd name="connsiteX11" fmla="*/ 1412984 w 1412984"/>
                <a:gd name="connsiteY11" fmla="*/ 1455724 h 1460651"/>
                <a:gd name="connsiteX0" fmla="*/ 747964 w 1413647"/>
                <a:gd name="connsiteY0" fmla="*/ 0 h 1460651"/>
                <a:gd name="connsiteX1" fmla="*/ 404150 w 1413647"/>
                <a:gd name="connsiteY1" fmla="*/ 51206 h 1460651"/>
                <a:gd name="connsiteX2" fmla="*/ 192009 w 1413647"/>
                <a:gd name="connsiteY2" fmla="*/ 197510 h 1460651"/>
                <a:gd name="connsiteX3" fmla="*/ 45705 w 1413647"/>
                <a:gd name="connsiteY3" fmla="*/ 373076 h 1460651"/>
                <a:gd name="connsiteX4" fmla="*/ 9129 w 1413647"/>
                <a:gd name="connsiteY4" fmla="*/ 577900 h 1460651"/>
                <a:gd name="connsiteX5" fmla="*/ 9129 w 1413647"/>
                <a:gd name="connsiteY5" fmla="*/ 811987 h 1460651"/>
                <a:gd name="connsiteX6" fmla="*/ 111542 w 1413647"/>
                <a:gd name="connsiteY6" fmla="*/ 1024128 h 1460651"/>
                <a:gd name="connsiteX7" fmla="*/ 250531 w 1413647"/>
                <a:gd name="connsiteY7" fmla="*/ 1148486 h 1460651"/>
                <a:gd name="connsiteX8" fmla="*/ 469987 w 1413647"/>
                <a:gd name="connsiteY8" fmla="*/ 1316736 h 1460651"/>
                <a:gd name="connsiteX9" fmla="*/ 799171 w 1413647"/>
                <a:gd name="connsiteY9" fmla="*/ 1404518 h 1460651"/>
                <a:gd name="connsiteX10" fmla="*/ 1069833 w 1413647"/>
                <a:gd name="connsiteY10" fmla="*/ 1455724 h 1460651"/>
                <a:gd name="connsiteX11" fmla="*/ 1413647 w 1413647"/>
                <a:gd name="connsiteY11" fmla="*/ 1455724 h 1460651"/>
                <a:gd name="connsiteX0" fmla="*/ 747964 w 1413647"/>
                <a:gd name="connsiteY0" fmla="*/ 0 h 1460140"/>
                <a:gd name="connsiteX1" fmla="*/ 404150 w 1413647"/>
                <a:gd name="connsiteY1" fmla="*/ 51206 h 1460140"/>
                <a:gd name="connsiteX2" fmla="*/ 192009 w 1413647"/>
                <a:gd name="connsiteY2" fmla="*/ 197510 h 1460140"/>
                <a:gd name="connsiteX3" fmla="*/ 45705 w 1413647"/>
                <a:gd name="connsiteY3" fmla="*/ 373076 h 1460140"/>
                <a:gd name="connsiteX4" fmla="*/ 9129 w 1413647"/>
                <a:gd name="connsiteY4" fmla="*/ 577900 h 1460140"/>
                <a:gd name="connsiteX5" fmla="*/ 9129 w 1413647"/>
                <a:gd name="connsiteY5" fmla="*/ 811987 h 1460140"/>
                <a:gd name="connsiteX6" fmla="*/ 111542 w 1413647"/>
                <a:gd name="connsiteY6" fmla="*/ 1024128 h 1460140"/>
                <a:gd name="connsiteX7" fmla="*/ 250531 w 1413647"/>
                <a:gd name="connsiteY7" fmla="*/ 1148486 h 1460140"/>
                <a:gd name="connsiteX8" fmla="*/ 469987 w 1413647"/>
                <a:gd name="connsiteY8" fmla="*/ 1316736 h 1460140"/>
                <a:gd name="connsiteX9" fmla="*/ 755280 w 1413647"/>
                <a:gd name="connsiteY9" fmla="*/ 1411833 h 1460140"/>
                <a:gd name="connsiteX10" fmla="*/ 1069833 w 1413647"/>
                <a:gd name="connsiteY10" fmla="*/ 1455724 h 1460140"/>
                <a:gd name="connsiteX11" fmla="*/ 1413647 w 1413647"/>
                <a:gd name="connsiteY11" fmla="*/ 1455724 h 1460140"/>
                <a:gd name="connsiteX0" fmla="*/ 749883 w 1415566"/>
                <a:gd name="connsiteY0" fmla="*/ 0 h 1460140"/>
                <a:gd name="connsiteX1" fmla="*/ 406069 w 1415566"/>
                <a:gd name="connsiteY1" fmla="*/ 51206 h 1460140"/>
                <a:gd name="connsiteX2" fmla="*/ 193928 w 1415566"/>
                <a:gd name="connsiteY2" fmla="*/ 197510 h 1460140"/>
                <a:gd name="connsiteX3" fmla="*/ 84200 w 1415566"/>
                <a:gd name="connsiteY3" fmla="*/ 358445 h 1460140"/>
                <a:gd name="connsiteX4" fmla="*/ 11048 w 1415566"/>
                <a:gd name="connsiteY4" fmla="*/ 577900 h 1460140"/>
                <a:gd name="connsiteX5" fmla="*/ 11048 w 1415566"/>
                <a:gd name="connsiteY5" fmla="*/ 811987 h 1460140"/>
                <a:gd name="connsiteX6" fmla="*/ 113461 w 1415566"/>
                <a:gd name="connsiteY6" fmla="*/ 1024128 h 1460140"/>
                <a:gd name="connsiteX7" fmla="*/ 252450 w 1415566"/>
                <a:gd name="connsiteY7" fmla="*/ 1148486 h 1460140"/>
                <a:gd name="connsiteX8" fmla="*/ 471906 w 1415566"/>
                <a:gd name="connsiteY8" fmla="*/ 1316736 h 1460140"/>
                <a:gd name="connsiteX9" fmla="*/ 757199 w 1415566"/>
                <a:gd name="connsiteY9" fmla="*/ 1411833 h 1460140"/>
                <a:gd name="connsiteX10" fmla="*/ 1071752 w 1415566"/>
                <a:gd name="connsiteY10" fmla="*/ 1455724 h 1460140"/>
                <a:gd name="connsiteX11" fmla="*/ 1415566 w 1415566"/>
                <a:gd name="connsiteY11" fmla="*/ 1455724 h 1460140"/>
                <a:gd name="connsiteX0" fmla="*/ 749883 w 1415566"/>
                <a:gd name="connsiteY0" fmla="*/ 0 h 1460140"/>
                <a:gd name="connsiteX1" fmla="*/ 406069 w 1415566"/>
                <a:gd name="connsiteY1" fmla="*/ 51206 h 1460140"/>
                <a:gd name="connsiteX2" fmla="*/ 193928 w 1415566"/>
                <a:gd name="connsiteY2" fmla="*/ 197510 h 1460140"/>
                <a:gd name="connsiteX3" fmla="*/ 84200 w 1415566"/>
                <a:gd name="connsiteY3" fmla="*/ 358445 h 1460140"/>
                <a:gd name="connsiteX4" fmla="*/ 11048 w 1415566"/>
                <a:gd name="connsiteY4" fmla="*/ 577900 h 1460140"/>
                <a:gd name="connsiteX5" fmla="*/ 11048 w 1415566"/>
                <a:gd name="connsiteY5" fmla="*/ 811987 h 1460140"/>
                <a:gd name="connsiteX6" fmla="*/ 113461 w 1415566"/>
                <a:gd name="connsiteY6" fmla="*/ 1024128 h 1460140"/>
                <a:gd name="connsiteX7" fmla="*/ 267080 w 1415566"/>
                <a:gd name="connsiteY7" fmla="*/ 1192377 h 1460140"/>
                <a:gd name="connsiteX8" fmla="*/ 471906 w 1415566"/>
                <a:gd name="connsiteY8" fmla="*/ 1316736 h 1460140"/>
                <a:gd name="connsiteX9" fmla="*/ 757199 w 1415566"/>
                <a:gd name="connsiteY9" fmla="*/ 1411833 h 1460140"/>
                <a:gd name="connsiteX10" fmla="*/ 1071752 w 1415566"/>
                <a:gd name="connsiteY10" fmla="*/ 1455724 h 1460140"/>
                <a:gd name="connsiteX11" fmla="*/ 1415566 w 1415566"/>
                <a:gd name="connsiteY11" fmla="*/ 1455724 h 1460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5566" h="1460140">
                  <a:moveTo>
                    <a:pt x="749883" y="0"/>
                  </a:moveTo>
                  <a:cubicBezTo>
                    <a:pt x="624305" y="9144"/>
                    <a:pt x="498728" y="18288"/>
                    <a:pt x="406069" y="51206"/>
                  </a:cubicBezTo>
                  <a:cubicBezTo>
                    <a:pt x="313410" y="84124"/>
                    <a:pt x="247573" y="146304"/>
                    <a:pt x="193928" y="197510"/>
                  </a:cubicBezTo>
                  <a:cubicBezTo>
                    <a:pt x="140283" y="248716"/>
                    <a:pt x="114680" y="295047"/>
                    <a:pt x="84200" y="358445"/>
                  </a:cubicBezTo>
                  <a:cubicBezTo>
                    <a:pt x="53720" y="421843"/>
                    <a:pt x="23240" y="502310"/>
                    <a:pt x="11048" y="577900"/>
                  </a:cubicBezTo>
                  <a:cubicBezTo>
                    <a:pt x="-1144" y="653490"/>
                    <a:pt x="-6021" y="737616"/>
                    <a:pt x="11048" y="811987"/>
                  </a:cubicBezTo>
                  <a:cubicBezTo>
                    <a:pt x="28117" y="886358"/>
                    <a:pt x="70789" y="960730"/>
                    <a:pt x="113461" y="1024128"/>
                  </a:cubicBezTo>
                  <a:cubicBezTo>
                    <a:pt x="156133" y="1087526"/>
                    <a:pt x="207339" y="1143609"/>
                    <a:pt x="267080" y="1192377"/>
                  </a:cubicBezTo>
                  <a:cubicBezTo>
                    <a:pt x="326821" y="1241145"/>
                    <a:pt x="390220" y="1280160"/>
                    <a:pt x="471906" y="1316736"/>
                  </a:cubicBezTo>
                  <a:cubicBezTo>
                    <a:pt x="553592" y="1353312"/>
                    <a:pt x="657225" y="1388668"/>
                    <a:pt x="757199" y="1411833"/>
                  </a:cubicBezTo>
                  <a:cubicBezTo>
                    <a:pt x="857173" y="1434998"/>
                    <a:pt x="962024" y="1448409"/>
                    <a:pt x="1071752" y="1455724"/>
                  </a:cubicBezTo>
                  <a:cubicBezTo>
                    <a:pt x="1181480" y="1463039"/>
                    <a:pt x="1294865" y="1459991"/>
                    <a:pt x="1415566" y="1455724"/>
                  </a:cubicBezTo>
                </a:path>
              </a:pathLst>
            </a:custGeom>
            <a:noFill/>
            <a:ln>
              <a:solidFill>
                <a:srgbClr val="C00000"/>
              </a:solidFill>
              <a:headEnd type="stealth" w="lg" len="lg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6" name="Freeform 155"/>
            <p:cNvSpPr>
              <a:spLocks noChangeAspect="1"/>
            </p:cNvSpPr>
            <p:nvPr/>
          </p:nvSpPr>
          <p:spPr>
            <a:xfrm>
              <a:off x="457848" y="2327865"/>
              <a:ext cx="967157" cy="1005840"/>
            </a:xfrm>
            <a:custGeom>
              <a:avLst/>
              <a:gdLst>
                <a:gd name="connsiteX0" fmla="*/ 747301 w 1412984"/>
                <a:gd name="connsiteY0" fmla="*/ 0 h 1460651"/>
                <a:gd name="connsiteX1" fmla="*/ 403487 w 1412984"/>
                <a:gd name="connsiteY1" fmla="*/ 51206 h 1460651"/>
                <a:gd name="connsiteX2" fmla="*/ 191346 w 1412984"/>
                <a:gd name="connsiteY2" fmla="*/ 197510 h 1460651"/>
                <a:gd name="connsiteX3" fmla="*/ 30412 w 1412984"/>
                <a:gd name="connsiteY3" fmla="*/ 475488 h 1460651"/>
                <a:gd name="connsiteX4" fmla="*/ 8466 w 1412984"/>
                <a:gd name="connsiteY4" fmla="*/ 577900 h 1460651"/>
                <a:gd name="connsiteX5" fmla="*/ 8466 w 1412984"/>
                <a:gd name="connsiteY5" fmla="*/ 811987 h 1460651"/>
                <a:gd name="connsiteX6" fmla="*/ 110879 w 1412984"/>
                <a:gd name="connsiteY6" fmla="*/ 1024128 h 1460651"/>
                <a:gd name="connsiteX7" fmla="*/ 249868 w 1412984"/>
                <a:gd name="connsiteY7" fmla="*/ 1148486 h 1460651"/>
                <a:gd name="connsiteX8" fmla="*/ 469324 w 1412984"/>
                <a:gd name="connsiteY8" fmla="*/ 1316736 h 1460651"/>
                <a:gd name="connsiteX9" fmla="*/ 798508 w 1412984"/>
                <a:gd name="connsiteY9" fmla="*/ 1404518 h 1460651"/>
                <a:gd name="connsiteX10" fmla="*/ 1069170 w 1412984"/>
                <a:gd name="connsiteY10" fmla="*/ 1455724 h 1460651"/>
                <a:gd name="connsiteX11" fmla="*/ 1412984 w 1412984"/>
                <a:gd name="connsiteY11" fmla="*/ 1455724 h 1460651"/>
                <a:gd name="connsiteX0" fmla="*/ 747964 w 1413647"/>
                <a:gd name="connsiteY0" fmla="*/ 0 h 1460651"/>
                <a:gd name="connsiteX1" fmla="*/ 404150 w 1413647"/>
                <a:gd name="connsiteY1" fmla="*/ 51206 h 1460651"/>
                <a:gd name="connsiteX2" fmla="*/ 192009 w 1413647"/>
                <a:gd name="connsiteY2" fmla="*/ 197510 h 1460651"/>
                <a:gd name="connsiteX3" fmla="*/ 45705 w 1413647"/>
                <a:gd name="connsiteY3" fmla="*/ 373076 h 1460651"/>
                <a:gd name="connsiteX4" fmla="*/ 9129 w 1413647"/>
                <a:gd name="connsiteY4" fmla="*/ 577900 h 1460651"/>
                <a:gd name="connsiteX5" fmla="*/ 9129 w 1413647"/>
                <a:gd name="connsiteY5" fmla="*/ 811987 h 1460651"/>
                <a:gd name="connsiteX6" fmla="*/ 111542 w 1413647"/>
                <a:gd name="connsiteY6" fmla="*/ 1024128 h 1460651"/>
                <a:gd name="connsiteX7" fmla="*/ 250531 w 1413647"/>
                <a:gd name="connsiteY7" fmla="*/ 1148486 h 1460651"/>
                <a:gd name="connsiteX8" fmla="*/ 469987 w 1413647"/>
                <a:gd name="connsiteY8" fmla="*/ 1316736 h 1460651"/>
                <a:gd name="connsiteX9" fmla="*/ 799171 w 1413647"/>
                <a:gd name="connsiteY9" fmla="*/ 1404518 h 1460651"/>
                <a:gd name="connsiteX10" fmla="*/ 1069833 w 1413647"/>
                <a:gd name="connsiteY10" fmla="*/ 1455724 h 1460651"/>
                <a:gd name="connsiteX11" fmla="*/ 1413647 w 1413647"/>
                <a:gd name="connsiteY11" fmla="*/ 1455724 h 1460651"/>
                <a:gd name="connsiteX0" fmla="*/ 747964 w 1413647"/>
                <a:gd name="connsiteY0" fmla="*/ 0 h 1460140"/>
                <a:gd name="connsiteX1" fmla="*/ 404150 w 1413647"/>
                <a:gd name="connsiteY1" fmla="*/ 51206 h 1460140"/>
                <a:gd name="connsiteX2" fmla="*/ 192009 w 1413647"/>
                <a:gd name="connsiteY2" fmla="*/ 197510 h 1460140"/>
                <a:gd name="connsiteX3" fmla="*/ 45705 w 1413647"/>
                <a:gd name="connsiteY3" fmla="*/ 373076 h 1460140"/>
                <a:gd name="connsiteX4" fmla="*/ 9129 w 1413647"/>
                <a:gd name="connsiteY4" fmla="*/ 577900 h 1460140"/>
                <a:gd name="connsiteX5" fmla="*/ 9129 w 1413647"/>
                <a:gd name="connsiteY5" fmla="*/ 811987 h 1460140"/>
                <a:gd name="connsiteX6" fmla="*/ 111542 w 1413647"/>
                <a:gd name="connsiteY6" fmla="*/ 1024128 h 1460140"/>
                <a:gd name="connsiteX7" fmla="*/ 250531 w 1413647"/>
                <a:gd name="connsiteY7" fmla="*/ 1148486 h 1460140"/>
                <a:gd name="connsiteX8" fmla="*/ 469987 w 1413647"/>
                <a:gd name="connsiteY8" fmla="*/ 1316736 h 1460140"/>
                <a:gd name="connsiteX9" fmla="*/ 755280 w 1413647"/>
                <a:gd name="connsiteY9" fmla="*/ 1411833 h 1460140"/>
                <a:gd name="connsiteX10" fmla="*/ 1069833 w 1413647"/>
                <a:gd name="connsiteY10" fmla="*/ 1455724 h 1460140"/>
                <a:gd name="connsiteX11" fmla="*/ 1413647 w 1413647"/>
                <a:gd name="connsiteY11" fmla="*/ 1455724 h 1460140"/>
                <a:gd name="connsiteX0" fmla="*/ 749883 w 1415566"/>
                <a:gd name="connsiteY0" fmla="*/ 0 h 1460140"/>
                <a:gd name="connsiteX1" fmla="*/ 406069 w 1415566"/>
                <a:gd name="connsiteY1" fmla="*/ 51206 h 1460140"/>
                <a:gd name="connsiteX2" fmla="*/ 193928 w 1415566"/>
                <a:gd name="connsiteY2" fmla="*/ 197510 h 1460140"/>
                <a:gd name="connsiteX3" fmla="*/ 84200 w 1415566"/>
                <a:gd name="connsiteY3" fmla="*/ 358445 h 1460140"/>
                <a:gd name="connsiteX4" fmla="*/ 11048 w 1415566"/>
                <a:gd name="connsiteY4" fmla="*/ 577900 h 1460140"/>
                <a:gd name="connsiteX5" fmla="*/ 11048 w 1415566"/>
                <a:gd name="connsiteY5" fmla="*/ 811987 h 1460140"/>
                <a:gd name="connsiteX6" fmla="*/ 113461 w 1415566"/>
                <a:gd name="connsiteY6" fmla="*/ 1024128 h 1460140"/>
                <a:gd name="connsiteX7" fmla="*/ 252450 w 1415566"/>
                <a:gd name="connsiteY7" fmla="*/ 1148486 h 1460140"/>
                <a:gd name="connsiteX8" fmla="*/ 471906 w 1415566"/>
                <a:gd name="connsiteY8" fmla="*/ 1316736 h 1460140"/>
                <a:gd name="connsiteX9" fmla="*/ 757199 w 1415566"/>
                <a:gd name="connsiteY9" fmla="*/ 1411833 h 1460140"/>
                <a:gd name="connsiteX10" fmla="*/ 1071752 w 1415566"/>
                <a:gd name="connsiteY10" fmla="*/ 1455724 h 1460140"/>
                <a:gd name="connsiteX11" fmla="*/ 1415566 w 1415566"/>
                <a:gd name="connsiteY11" fmla="*/ 1455724 h 1460140"/>
                <a:gd name="connsiteX0" fmla="*/ 749883 w 1415566"/>
                <a:gd name="connsiteY0" fmla="*/ 0 h 1460140"/>
                <a:gd name="connsiteX1" fmla="*/ 406069 w 1415566"/>
                <a:gd name="connsiteY1" fmla="*/ 51206 h 1460140"/>
                <a:gd name="connsiteX2" fmla="*/ 193928 w 1415566"/>
                <a:gd name="connsiteY2" fmla="*/ 197510 h 1460140"/>
                <a:gd name="connsiteX3" fmla="*/ 84200 w 1415566"/>
                <a:gd name="connsiteY3" fmla="*/ 358445 h 1460140"/>
                <a:gd name="connsiteX4" fmla="*/ 11048 w 1415566"/>
                <a:gd name="connsiteY4" fmla="*/ 577900 h 1460140"/>
                <a:gd name="connsiteX5" fmla="*/ 11048 w 1415566"/>
                <a:gd name="connsiteY5" fmla="*/ 811987 h 1460140"/>
                <a:gd name="connsiteX6" fmla="*/ 113461 w 1415566"/>
                <a:gd name="connsiteY6" fmla="*/ 1024128 h 1460140"/>
                <a:gd name="connsiteX7" fmla="*/ 267080 w 1415566"/>
                <a:gd name="connsiteY7" fmla="*/ 1192377 h 1460140"/>
                <a:gd name="connsiteX8" fmla="*/ 471906 w 1415566"/>
                <a:gd name="connsiteY8" fmla="*/ 1316736 h 1460140"/>
                <a:gd name="connsiteX9" fmla="*/ 757199 w 1415566"/>
                <a:gd name="connsiteY9" fmla="*/ 1411833 h 1460140"/>
                <a:gd name="connsiteX10" fmla="*/ 1071752 w 1415566"/>
                <a:gd name="connsiteY10" fmla="*/ 1455724 h 1460140"/>
                <a:gd name="connsiteX11" fmla="*/ 1415566 w 1415566"/>
                <a:gd name="connsiteY11" fmla="*/ 1455724 h 1460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5566" h="1460140">
                  <a:moveTo>
                    <a:pt x="749883" y="0"/>
                  </a:moveTo>
                  <a:cubicBezTo>
                    <a:pt x="624305" y="9144"/>
                    <a:pt x="498728" y="18288"/>
                    <a:pt x="406069" y="51206"/>
                  </a:cubicBezTo>
                  <a:cubicBezTo>
                    <a:pt x="313410" y="84124"/>
                    <a:pt x="247573" y="146304"/>
                    <a:pt x="193928" y="197510"/>
                  </a:cubicBezTo>
                  <a:cubicBezTo>
                    <a:pt x="140283" y="248716"/>
                    <a:pt x="114680" y="295047"/>
                    <a:pt x="84200" y="358445"/>
                  </a:cubicBezTo>
                  <a:cubicBezTo>
                    <a:pt x="53720" y="421843"/>
                    <a:pt x="23240" y="502310"/>
                    <a:pt x="11048" y="577900"/>
                  </a:cubicBezTo>
                  <a:cubicBezTo>
                    <a:pt x="-1144" y="653490"/>
                    <a:pt x="-6021" y="737616"/>
                    <a:pt x="11048" y="811987"/>
                  </a:cubicBezTo>
                  <a:cubicBezTo>
                    <a:pt x="28117" y="886358"/>
                    <a:pt x="70789" y="960730"/>
                    <a:pt x="113461" y="1024128"/>
                  </a:cubicBezTo>
                  <a:cubicBezTo>
                    <a:pt x="156133" y="1087526"/>
                    <a:pt x="207339" y="1143609"/>
                    <a:pt x="267080" y="1192377"/>
                  </a:cubicBezTo>
                  <a:cubicBezTo>
                    <a:pt x="326821" y="1241145"/>
                    <a:pt x="390220" y="1280160"/>
                    <a:pt x="471906" y="1316736"/>
                  </a:cubicBezTo>
                  <a:cubicBezTo>
                    <a:pt x="553592" y="1353312"/>
                    <a:pt x="657225" y="1388668"/>
                    <a:pt x="757199" y="1411833"/>
                  </a:cubicBezTo>
                  <a:cubicBezTo>
                    <a:pt x="857173" y="1434998"/>
                    <a:pt x="962024" y="1448409"/>
                    <a:pt x="1071752" y="1455724"/>
                  </a:cubicBezTo>
                  <a:cubicBezTo>
                    <a:pt x="1181480" y="1463039"/>
                    <a:pt x="1294865" y="1459991"/>
                    <a:pt x="1415566" y="1455724"/>
                  </a:cubicBezTo>
                </a:path>
              </a:pathLst>
            </a:custGeom>
            <a:noFill/>
            <a:ln>
              <a:solidFill>
                <a:srgbClr val="C0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7" name="Can 156"/>
            <p:cNvSpPr/>
            <p:nvPr/>
          </p:nvSpPr>
          <p:spPr>
            <a:xfrm rot="16200000" flipH="1">
              <a:off x="3538739" y="1686403"/>
              <a:ext cx="233366" cy="1280160"/>
            </a:xfrm>
            <a:prstGeom prst="can">
              <a:avLst>
                <a:gd name="adj" fmla="val 3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8" name="Can 157"/>
            <p:cNvSpPr/>
            <p:nvPr/>
          </p:nvSpPr>
          <p:spPr>
            <a:xfrm rot="16200000" flipH="1">
              <a:off x="5008309" y="1686404"/>
              <a:ext cx="233366" cy="1280160"/>
            </a:xfrm>
            <a:prstGeom prst="can">
              <a:avLst>
                <a:gd name="adj" fmla="val 3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9" name="Can 158"/>
            <p:cNvSpPr/>
            <p:nvPr/>
          </p:nvSpPr>
          <p:spPr>
            <a:xfrm rot="16200000" flipH="1">
              <a:off x="7048293" y="1686404"/>
              <a:ext cx="233366" cy="1280160"/>
            </a:xfrm>
            <a:prstGeom prst="can">
              <a:avLst>
                <a:gd name="adj" fmla="val 3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769428" y="3363686"/>
              <a:ext cx="182880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61" name="Group 160"/>
            <p:cNvGrpSpPr/>
            <p:nvPr/>
          </p:nvGrpSpPr>
          <p:grpSpPr>
            <a:xfrm>
              <a:off x="5834742" y="2248016"/>
              <a:ext cx="624838" cy="140021"/>
              <a:chOff x="2063914" y="532622"/>
              <a:chExt cx="624838" cy="140021"/>
            </a:xfrm>
          </p:grpSpPr>
          <p:sp>
            <p:nvSpPr>
              <p:cNvPr id="172" name="Can 171"/>
              <p:cNvSpPr/>
              <p:nvPr/>
            </p:nvSpPr>
            <p:spPr>
              <a:xfrm rot="16200000">
                <a:off x="2039623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Can 172"/>
              <p:cNvSpPr/>
              <p:nvPr/>
            </p:nvSpPr>
            <p:spPr>
              <a:xfrm rot="16200000">
                <a:off x="2170251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4" name="Can 173"/>
              <p:cNvSpPr/>
              <p:nvPr/>
            </p:nvSpPr>
            <p:spPr>
              <a:xfrm rot="16200000">
                <a:off x="2300879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5" name="Can 174"/>
              <p:cNvSpPr/>
              <p:nvPr/>
            </p:nvSpPr>
            <p:spPr>
              <a:xfrm rot="16200000">
                <a:off x="2431507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6" name="Can 175"/>
              <p:cNvSpPr/>
              <p:nvPr/>
            </p:nvSpPr>
            <p:spPr>
              <a:xfrm rot="16200000">
                <a:off x="2573021" y="556913"/>
                <a:ext cx="140021" cy="91440"/>
              </a:xfrm>
              <a:prstGeom prst="can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62" name="TextBox 161"/>
            <p:cNvSpPr txBox="1"/>
            <p:nvPr/>
          </p:nvSpPr>
          <p:spPr>
            <a:xfrm>
              <a:off x="5095524" y="1871246"/>
              <a:ext cx="2078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prstClr val="black"/>
                  </a:solidFill>
                </a:rPr>
                <a:t>magnetization flip</a:t>
              </a:r>
            </a:p>
          </p:txBody>
        </p:sp>
        <p:cxnSp>
          <p:nvCxnSpPr>
            <p:cNvPr id="163" name="Straight Connector 162"/>
            <p:cNvCxnSpPr/>
            <p:nvPr/>
          </p:nvCxnSpPr>
          <p:spPr>
            <a:xfrm>
              <a:off x="1404258" y="3592286"/>
              <a:ext cx="5943600" cy="7464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Isosceles Triangle 80"/>
            <p:cNvSpPr/>
            <p:nvPr/>
          </p:nvSpPr>
          <p:spPr>
            <a:xfrm>
              <a:off x="4315278" y="3486212"/>
              <a:ext cx="158750" cy="21333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336940" y="218981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 &lt; 0</a:t>
              </a:r>
              <a:endParaRPr lang="en-US" sz="1400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6956519" y="2166258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 &lt; 0</a:t>
              </a:r>
              <a:endParaRPr lang="en-US" sz="14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887686" y="2166258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 &gt; 0</a:t>
              </a:r>
              <a:endParaRPr lang="en-US" sz="1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3385458" y="2155372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 &gt; 0</a:t>
              </a:r>
              <a:endParaRPr lang="en-US" sz="1400" dirty="0"/>
            </a:p>
          </p:txBody>
        </p:sp>
        <p:cxnSp>
          <p:nvCxnSpPr>
            <p:cNvPr id="169" name="Straight Connector 168"/>
            <p:cNvCxnSpPr>
              <a:stCxn id="173" idx="2"/>
            </p:cNvCxnSpPr>
            <p:nvPr/>
          </p:nvCxnSpPr>
          <p:spPr>
            <a:xfrm>
              <a:off x="1425005" y="3317937"/>
              <a:ext cx="2929961" cy="274943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>
              <a:endCxn id="176" idx="2"/>
            </p:cNvCxnSpPr>
            <p:nvPr/>
          </p:nvCxnSpPr>
          <p:spPr>
            <a:xfrm flipV="1">
              <a:off x="4434341" y="3327462"/>
              <a:ext cx="2539648" cy="265418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5464630" y="3048000"/>
              <a:ext cx="782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</a:rPr>
                <a:t>septum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71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6528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PERLE vs JLIC Cooler </a:t>
            </a:r>
            <a:r>
              <a:rPr lang="en-GB" altLang="en-US" dirty="0">
                <a:latin typeface="Symbol" pitchFamily="18" charset="2"/>
              </a:rPr>
              <a:t>-</a:t>
            </a:r>
            <a:r>
              <a:rPr lang="en-GB" altLang="en-US" dirty="0"/>
              <a:t> Baseline Parameters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9003899"/>
              </p:ext>
            </p:extLst>
          </p:nvPr>
        </p:nvGraphicFramePr>
        <p:xfrm>
          <a:off x="1967369" y="974557"/>
          <a:ext cx="5233326" cy="5262570"/>
        </p:xfrm>
        <a:graphic>
          <a:graphicData uri="http://schemas.openxmlformats.org/drawingml/2006/table">
            <a:tbl>
              <a:tblPr/>
              <a:tblGrid>
                <a:gridCol w="3052164"/>
                <a:gridCol w="944194"/>
                <a:gridCol w="1236968"/>
              </a:tblGrid>
              <a:tr h="3508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Name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EIC cooler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PERLE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Institute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JLab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LAL Orsay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# Re-Circulations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RF Frequency [GHz]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0.952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Bunch Frequency [MHz]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Energy gain / linac [MeV]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65.5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Bunch charge @ inj [pC]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3200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375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Bunch length [ps]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21.0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Transverse emittance [gamma mm mrad]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Av. Current @ inj [mA]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140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Injector Energy [MeV]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Max beam energy @ end of accel [MeV]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55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400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Max beam power @ end of accel [MW]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7.7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Max total current in cavity [mA]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280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90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Power on dump [MW]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0.075</a:t>
                      </a:r>
                    </a:p>
                  </a:txBody>
                  <a:tcPr marL="9745" marR="9745" marT="97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  <p:sp>
        <p:nvSpPr>
          <p:cNvPr id="8" name="Rectangle 7"/>
          <p:cNvSpPr/>
          <p:nvPr/>
        </p:nvSpPr>
        <p:spPr>
          <a:xfrm>
            <a:off x="1943305" y="5173579"/>
            <a:ext cx="5233326" cy="36094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43305" y="3045995"/>
            <a:ext cx="5233326" cy="36094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43305" y="4145881"/>
            <a:ext cx="5233326" cy="36094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43305" y="4812632"/>
            <a:ext cx="5233326" cy="36094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PERLE/JLEIC Cooler Synergy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25" y="1018569"/>
            <a:ext cx="9144000" cy="517388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400" dirty="0" smtClean="0"/>
              <a:t>High charge/current/beam power – constitutes unexplored performance regime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Behavior of high charge and low </a:t>
            </a:r>
            <a:r>
              <a:rPr lang="en-US" sz="2000" dirty="0" err="1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000" dirty="0" err="1" smtClean="0"/>
              <a:t>p</a:t>
            </a:r>
            <a:r>
              <a:rPr lang="en-US" sz="2000" dirty="0" smtClean="0"/>
              <a:t>/p beam in SRF environment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Host of collective effects come into </a:t>
            </a:r>
            <a:r>
              <a:rPr lang="en-US" sz="2400" dirty="0" smtClean="0"/>
              <a:t>play; mitigation needed</a:t>
            </a:r>
            <a:endParaRPr lang="en-US" sz="2400" dirty="0"/>
          </a:p>
          <a:p>
            <a:pPr lvl="1">
              <a:spcAft>
                <a:spcPts val="1200"/>
              </a:spcAft>
            </a:pPr>
            <a:r>
              <a:rPr lang="en-US" sz="2000" dirty="0"/>
              <a:t>CSR, </a:t>
            </a:r>
            <a:r>
              <a:rPr lang="en-US" sz="2000" dirty="0" smtClean="0"/>
              <a:t>Longitudinal S-C  micro-bunching 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resistive </a:t>
            </a:r>
            <a:r>
              <a:rPr lang="en-US" sz="2000" dirty="0"/>
              <a:t>wall, IBS, </a:t>
            </a:r>
            <a:r>
              <a:rPr lang="en-US" sz="2000" dirty="0" smtClean="0"/>
              <a:t>Touschek scattering, BBU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400" dirty="0"/>
              <a:t>Interaction of beam with environment lies in uncharted territory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Beam-gas scattering, ion accumulation, </a:t>
            </a:r>
            <a:r>
              <a:rPr lang="en-US" sz="2000" dirty="0" smtClean="0"/>
              <a:t>wakes/impedance 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400" dirty="0" smtClean="0"/>
              <a:t>Both ERL’s </a:t>
            </a:r>
            <a:r>
              <a:rPr lang="en-US" sz="2400" dirty="0"/>
              <a:t>performance </a:t>
            </a:r>
            <a:r>
              <a:rPr lang="en-US" sz="2400" dirty="0" smtClean="0"/>
              <a:t>is critically dominated by halo</a:t>
            </a:r>
            <a:endParaRPr lang="en-US" sz="2400" dirty="0"/>
          </a:p>
          <a:p>
            <a:pPr lvl="1">
              <a:spcAft>
                <a:spcPts val="1200"/>
              </a:spcAft>
            </a:pPr>
            <a:r>
              <a:rPr lang="en-US" sz="2000" dirty="0"/>
              <a:t>Mechanisms for halo formation, characterization, </a:t>
            </a:r>
            <a:r>
              <a:rPr lang="en-US" sz="2000" dirty="0" smtClean="0"/>
              <a:t>evolution and control</a:t>
            </a:r>
            <a:endParaRPr lang="en-US" sz="2000" dirty="0"/>
          </a:p>
          <a:p>
            <a:pPr lvl="1">
              <a:spcAft>
                <a:spcPts val="1200"/>
              </a:spcAft>
            </a:pPr>
            <a:endParaRPr lang="en-US" sz="2400" dirty="0" smtClean="0"/>
          </a:p>
        </p:txBody>
      </p:sp>
      <p:sp>
        <p:nvSpPr>
          <p:cNvPr id="4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13608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8650"/>
            <a:ext cx="9143999" cy="561372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900" dirty="0" smtClean="0"/>
              <a:t>PERLE is a unique ‘test bed’ for next generation of high power ERLs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2600" dirty="0" smtClean="0"/>
              <a:t>Testing multi-pass beam dynamics in energy recovery mode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2600" dirty="0" smtClean="0"/>
              <a:t>Probing limits of transporting non-equilibrium beams with high ratio of beam power to installed RF power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altLang="en-US" sz="2600" dirty="0" smtClean="0"/>
              <a:t>Mitigation of longitudinal </a:t>
            </a:r>
            <a:r>
              <a:rPr lang="en-US" altLang="en-US" sz="2600" dirty="0"/>
              <a:t>phase-space distortion due to </a:t>
            </a:r>
            <a:r>
              <a:rPr lang="en-US" sz="2600" dirty="0"/>
              <a:t>wakes, including CSR and longitudinal </a:t>
            </a:r>
            <a:r>
              <a:rPr lang="en-US" sz="2600" dirty="0" smtClean="0"/>
              <a:t>S</a:t>
            </a:r>
            <a:r>
              <a:rPr lang="en-US" altLang="en-US" sz="2600" dirty="0" smtClean="0"/>
              <a:t>-C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2600" dirty="0"/>
              <a:t>Preservation of beam quality/stability in presence of collective effects, errors and </a:t>
            </a:r>
            <a:r>
              <a:rPr lang="en-US" sz="2600" dirty="0" smtClean="0"/>
              <a:t>imperfections</a:t>
            </a: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en-US" altLang="en-US" sz="2900" dirty="0"/>
              <a:t>Arc Optics Architecture</a:t>
            </a:r>
          </a:p>
          <a:p>
            <a:pPr lvl="1">
              <a:spcBef>
                <a:spcPts val="600"/>
              </a:spcBef>
              <a:spcAft>
                <a:spcPts val="800"/>
              </a:spcAft>
            </a:pPr>
            <a:r>
              <a:rPr lang="en-US" altLang="en-US" sz="2600" dirty="0"/>
              <a:t>Isochronous Arcs with Flexible Momentum Compaction (FMC) Optics</a:t>
            </a:r>
          </a:p>
          <a:p>
            <a:pPr lvl="1">
              <a:spcBef>
                <a:spcPts val="600"/>
              </a:spcBef>
              <a:spcAft>
                <a:spcPts val="800"/>
              </a:spcAft>
            </a:pPr>
            <a:r>
              <a:rPr lang="en-US" altLang="en-US" sz="2600" dirty="0">
                <a:latin typeface="Arial" charset="0"/>
              </a:rPr>
              <a:t>Configured with two styles of 1.2 Tesla ‘curved bends’</a:t>
            </a:r>
            <a:endParaRPr lang="en-US" altLang="ja-JP" sz="2600" dirty="0"/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en-US" altLang="en-US" sz="2900" dirty="0"/>
              <a:t>Switchyard</a:t>
            </a:r>
          </a:p>
          <a:p>
            <a:pPr lvl="1">
              <a:spcBef>
                <a:spcPts val="600"/>
              </a:spcBef>
              <a:spcAft>
                <a:spcPts val="800"/>
              </a:spcAft>
            </a:pPr>
            <a:r>
              <a:rPr lang="en-US" altLang="en-US" sz="2600" dirty="0"/>
              <a:t>Two-step, Vertical Spreaders/</a:t>
            </a:r>
            <a:r>
              <a:rPr lang="en-US" altLang="en-US" sz="2600" dirty="0" err="1"/>
              <a:t>Recombiners</a:t>
            </a:r>
            <a:r>
              <a:rPr lang="en-US" altLang="en-US" sz="2600" dirty="0"/>
              <a:t> with matching sections: </a:t>
            </a:r>
            <a:r>
              <a:rPr lang="en-US" altLang="en-US" sz="2600" dirty="0" err="1"/>
              <a:t>Linacs</a:t>
            </a:r>
            <a:r>
              <a:rPr lang="en-US" altLang="en-US" sz="2600" dirty="0"/>
              <a:t>-Arcs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900" dirty="0" smtClean="0"/>
              <a:t>Synergy between PERLE and </a:t>
            </a:r>
            <a:r>
              <a:rPr lang="en-US" sz="2900" dirty="0"/>
              <a:t>JLEIC Cooler, where similar beam dynamics </a:t>
            </a:r>
            <a:r>
              <a:rPr lang="en-US" sz="2900" dirty="0" smtClean="0"/>
              <a:t>issues need to be solved</a:t>
            </a:r>
          </a:p>
        </p:txBody>
      </p:sp>
      <p:sp>
        <p:nvSpPr>
          <p:cNvPr id="4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305734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PERLE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535" y="836935"/>
            <a:ext cx="8466926" cy="5899533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US" sz="2400" dirty="0" smtClean="0"/>
              <a:t>Bridge between 1 MW and 100 MW scale ERLs</a:t>
            </a:r>
          </a:p>
          <a:p>
            <a:pPr lvl="1">
              <a:lnSpc>
                <a:spcPct val="100000"/>
              </a:lnSpc>
              <a:spcAft>
                <a:spcPts val="1000"/>
              </a:spcAft>
            </a:pPr>
            <a:r>
              <a:rPr lang="en-US" sz="2000" dirty="0" smtClean="0"/>
              <a:t>Present </a:t>
            </a:r>
            <a:r>
              <a:rPr lang="en-US" sz="2000" dirty="0"/>
              <a:t>state-of-art 1 MW </a:t>
            </a:r>
            <a:r>
              <a:rPr lang="en-US" sz="2000" dirty="0" smtClean="0"/>
              <a:t>scale, single-pass ERLs (IR/UV JLAB FELs) have already posed several beam dynamics challenges:</a:t>
            </a:r>
          </a:p>
          <a:p>
            <a:pPr lvl="2">
              <a:lnSpc>
                <a:spcPct val="100000"/>
              </a:lnSpc>
              <a:spcAft>
                <a:spcPts val="1000"/>
              </a:spcAft>
            </a:pPr>
            <a:r>
              <a:rPr lang="en-US" dirty="0"/>
              <a:t>Formation </a:t>
            </a:r>
            <a:r>
              <a:rPr lang="en-US" dirty="0" smtClean="0"/>
              <a:t>and merging of </a:t>
            </a:r>
            <a:r>
              <a:rPr lang="en-US" dirty="0"/>
              <a:t>CW train of </a:t>
            </a:r>
            <a:r>
              <a:rPr lang="en-US" dirty="0" smtClean="0"/>
              <a:t>high-charge, space-charge dominated </a:t>
            </a:r>
            <a:r>
              <a:rPr lang="en-US" dirty="0"/>
              <a:t>bunches </a:t>
            </a:r>
            <a:endParaRPr lang="en-US" dirty="0" smtClean="0"/>
          </a:p>
          <a:p>
            <a:pPr lvl="2">
              <a:lnSpc>
                <a:spcPct val="100000"/>
              </a:lnSpc>
              <a:spcAft>
                <a:spcPts val="1000"/>
              </a:spcAft>
            </a:pPr>
            <a:r>
              <a:rPr lang="en-US" dirty="0" smtClean="0"/>
              <a:t>Acceleration </a:t>
            </a:r>
            <a:r>
              <a:rPr lang="en-US" dirty="0"/>
              <a:t>and delivery </a:t>
            </a:r>
            <a:r>
              <a:rPr lang="en-US" dirty="0" smtClean="0"/>
              <a:t>of </a:t>
            </a:r>
            <a:r>
              <a:rPr lang="en-US" dirty="0"/>
              <a:t>beam with properly configured phase </a:t>
            </a:r>
            <a:r>
              <a:rPr lang="en-US" dirty="0" smtClean="0"/>
              <a:t>space to warrant efficient energy recovery</a:t>
            </a:r>
            <a:endParaRPr lang="en-US" dirty="0"/>
          </a:p>
          <a:p>
            <a:pPr lvl="2">
              <a:lnSpc>
                <a:spcPct val="100000"/>
              </a:lnSpc>
              <a:spcAft>
                <a:spcPts val="1000"/>
              </a:spcAft>
            </a:pPr>
            <a:r>
              <a:rPr lang="en-US" dirty="0"/>
              <a:t>Preservation of beam quality/stability in presence of collective effects, </a:t>
            </a:r>
            <a:r>
              <a:rPr lang="en-US" dirty="0" smtClean="0"/>
              <a:t>errors and imperfections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</a:pPr>
            <a:r>
              <a:rPr lang="en-US" sz="2000" dirty="0" smtClean="0"/>
              <a:t>The </a:t>
            </a:r>
            <a:r>
              <a:rPr lang="en-US" sz="2000" dirty="0" err="1" smtClean="0"/>
              <a:t>LHeC</a:t>
            </a:r>
            <a:r>
              <a:rPr lang="en-US" sz="2000" dirty="0" smtClean="0"/>
              <a:t> 60 </a:t>
            </a:r>
            <a:r>
              <a:rPr lang="en-US" sz="2000" dirty="0" err="1" smtClean="0"/>
              <a:t>GeV</a:t>
            </a:r>
            <a:r>
              <a:rPr lang="en-US" sz="2000" dirty="0" smtClean="0"/>
              <a:t> ERL (100 MW scale ERL), would need a ‘stepping stone’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-</a:t>
            </a:r>
            <a:r>
              <a:rPr lang="en-US" sz="2000" dirty="0" smtClean="0"/>
              <a:t> test facility, such as PERLE (10 MW scale, 3-pass ERL) to ‘leap’ two orders of magnitude in beam power.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US" sz="2000" dirty="0" smtClean="0"/>
              <a:t>Synergy with JLEIC Cooler, where similar beam dynamics issues need to be studied: e.g. CSR, micro-bunching, halo formation. </a:t>
            </a:r>
            <a:endParaRPr lang="en-US" sz="2000" dirty="0"/>
          </a:p>
        </p:txBody>
      </p:sp>
      <p:sp>
        <p:nvSpPr>
          <p:cNvPr id="4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257546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tennant\Desktop\ERL Landscape Graphics (03-24-2017) Al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89" y="837215"/>
            <a:ext cx="8350995" cy="559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1074261" y="1100463"/>
            <a:ext cx="7413477" cy="4675618"/>
            <a:chOff x="1082440" y="826008"/>
            <a:chExt cx="7711583" cy="5124219"/>
          </a:xfrm>
        </p:grpSpPr>
        <p:cxnSp>
          <p:nvCxnSpPr>
            <p:cNvPr id="28" name="Straight Connector 27"/>
            <p:cNvCxnSpPr>
              <a:cxnSpLocks noChangeAspect="1"/>
            </p:cNvCxnSpPr>
            <p:nvPr/>
          </p:nvCxnSpPr>
          <p:spPr>
            <a:xfrm>
              <a:off x="1096618" y="3910053"/>
              <a:ext cx="3044952" cy="2029968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cxnSpLocks noChangeAspect="1"/>
            </p:cNvCxnSpPr>
            <p:nvPr/>
          </p:nvCxnSpPr>
          <p:spPr>
            <a:xfrm>
              <a:off x="1082440" y="2871747"/>
              <a:ext cx="4617720" cy="307848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cxnSpLocks noChangeAspect="1"/>
            </p:cNvCxnSpPr>
            <p:nvPr/>
          </p:nvCxnSpPr>
          <p:spPr>
            <a:xfrm>
              <a:off x="1082702" y="1852653"/>
              <a:ext cx="6126480" cy="408432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cxnSpLocks noChangeAspect="1"/>
            </p:cNvCxnSpPr>
            <p:nvPr/>
          </p:nvCxnSpPr>
          <p:spPr>
            <a:xfrm>
              <a:off x="1084052" y="846826"/>
              <a:ext cx="7635240" cy="509016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166875" y="5638800"/>
              <a:ext cx="6431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 kW</a:t>
              </a:r>
              <a:endPara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566176" y="5638800"/>
              <a:ext cx="7569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 kW</a:t>
              </a:r>
              <a:endPara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008914" y="5638800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100 kW</a:t>
              </a:r>
              <a:endPara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729522" y="5638800"/>
              <a:ext cx="6960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 </a:t>
              </a:r>
              <a:r>
                <a:rPr lang="en-US" sz="14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</a:t>
              </a:r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</a:t>
              </a:r>
              <a:endPara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37" name="Straight Connector 36"/>
            <p:cNvCxnSpPr>
              <a:cxnSpLocks noChangeAspect="1"/>
            </p:cNvCxnSpPr>
            <p:nvPr/>
          </p:nvCxnSpPr>
          <p:spPr>
            <a:xfrm>
              <a:off x="2575560" y="831668"/>
              <a:ext cx="6144768" cy="409651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cxnSpLocks noChangeAspect="1"/>
            </p:cNvCxnSpPr>
            <p:nvPr/>
          </p:nvCxnSpPr>
          <p:spPr>
            <a:xfrm>
              <a:off x="4125686" y="827314"/>
              <a:ext cx="4590288" cy="306019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cxnSpLocks noChangeAspect="1"/>
            </p:cNvCxnSpPr>
            <p:nvPr/>
          </p:nvCxnSpPr>
          <p:spPr>
            <a:xfrm>
              <a:off x="5653170" y="826008"/>
              <a:ext cx="3044952" cy="2029968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7979228" y="4082140"/>
              <a:ext cx="8098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 </a:t>
              </a:r>
              <a:r>
                <a:rPr lang="en-US" sz="14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</a:t>
              </a:r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</a:t>
              </a:r>
              <a:endPara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870372" y="3080656"/>
              <a:ext cx="9236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100 </a:t>
              </a:r>
              <a:r>
                <a:rPr lang="en-US" sz="14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</a:t>
              </a:r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</a:t>
              </a:r>
              <a:endPara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15999" y="2177140"/>
              <a:ext cx="6687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 GW</a:t>
              </a:r>
              <a:endPara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78989" y="4731043"/>
            <a:ext cx="105486" cy="1001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1278989" y="5302599"/>
            <a:ext cx="105486" cy="1001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1278989" y="4916314"/>
            <a:ext cx="105486" cy="1001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90289" y="4641561"/>
            <a:ext cx="1684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legacy</a:t>
            </a:r>
          </a:p>
          <a:p>
            <a:r>
              <a:rPr lang="en-US" sz="1200" dirty="0"/>
              <a:t>o</a:t>
            </a:r>
            <a:r>
              <a:rPr lang="en-US" sz="1200" dirty="0" smtClean="0"/>
              <a:t>perating</a:t>
            </a:r>
          </a:p>
          <a:p>
            <a:r>
              <a:rPr lang="en-US" sz="1200" dirty="0"/>
              <a:t>u</a:t>
            </a:r>
            <a:r>
              <a:rPr lang="en-US" sz="1200" dirty="0" smtClean="0"/>
              <a:t>nder construction</a:t>
            </a:r>
          </a:p>
          <a:p>
            <a:r>
              <a:rPr lang="en-US" sz="1200" dirty="0"/>
              <a:t>p</a:t>
            </a:r>
            <a:r>
              <a:rPr lang="en-US" sz="1200" dirty="0" smtClean="0"/>
              <a:t>roposed</a:t>
            </a:r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1278989" y="5109456"/>
            <a:ext cx="105486" cy="1001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3971431" y="3839557"/>
            <a:ext cx="105486" cy="1001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3963124" y="4578854"/>
            <a:ext cx="105486" cy="1001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5370159" y="3663170"/>
            <a:ext cx="105486" cy="1001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6017025" y="3577183"/>
            <a:ext cx="105486" cy="1001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6909897" y="4141285"/>
            <a:ext cx="105486" cy="1001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2188393" y="3740866"/>
            <a:ext cx="105486" cy="1001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731005" y="3517525"/>
            <a:ext cx="1031029" cy="238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S-DALINAC</a:t>
            </a:r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7927167" y="4515885"/>
            <a:ext cx="105486" cy="1001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676690" y="3777062"/>
            <a:ext cx="10310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charset="0"/>
                <a:ea typeface="Arial" charset="0"/>
                <a:cs typeface="Arial" charset="0"/>
              </a:rPr>
              <a:t> (CCR Driver)</a:t>
            </a: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7346665" y="4111412"/>
            <a:ext cx="105486" cy="1001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259152" y="4044449"/>
            <a:ext cx="6164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 charset="0"/>
                <a:ea typeface="Arial" charset="0"/>
                <a:cs typeface="Arial" charset="0"/>
              </a:rPr>
              <a:t>JLEIC </a:t>
            </a:r>
          </a:p>
          <a:p>
            <a:pPr algn="r"/>
            <a:r>
              <a:rPr lang="en-US" sz="900" dirty="0" smtClean="0">
                <a:latin typeface="Arial" charset="0"/>
                <a:ea typeface="Arial" charset="0"/>
                <a:cs typeface="Arial" charset="0"/>
              </a:rPr>
              <a:t>(“Light” </a:t>
            </a:r>
          </a:p>
          <a:p>
            <a:pPr algn="r"/>
            <a:r>
              <a:rPr lang="en-US" sz="900" dirty="0" smtClean="0">
                <a:latin typeface="Arial" charset="0"/>
                <a:ea typeface="Arial" charset="0"/>
                <a:cs typeface="Arial" charset="0"/>
              </a:rPr>
              <a:t>Cooler)</a:t>
            </a:r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5306595" y="4382088"/>
            <a:ext cx="105486" cy="1001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75303" y="69996"/>
            <a:ext cx="5557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43434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State </a:t>
            </a:r>
            <a:r>
              <a:rPr lang="en-US" sz="3200" b="1" smtClean="0">
                <a:solidFill>
                  <a:srgbClr val="43434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of Art </a:t>
            </a:r>
            <a:r>
              <a:rPr lang="en-US" sz="3200" b="1" dirty="0" smtClean="0">
                <a:solidFill>
                  <a:srgbClr val="43434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ERL Landscape</a:t>
            </a:r>
            <a:endParaRPr lang="en-US" sz="3200" b="1" dirty="0">
              <a:solidFill>
                <a:srgbClr val="434343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  <p:sp>
        <p:nvSpPr>
          <p:cNvPr id="48" name="5-Point Star 47"/>
          <p:cNvSpPr/>
          <p:nvPr/>
        </p:nvSpPr>
        <p:spPr bwMode="auto">
          <a:xfrm>
            <a:off x="5472483" y="2907686"/>
            <a:ext cx="242586" cy="220305"/>
          </a:xfrm>
          <a:prstGeom prst="star5">
            <a:avLst/>
          </a:prstGeom>
          <a:solidFill>
            <a:srgbClr val="FFFF00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ea typeface="MS PGothic" charset="0"/>
              <a:cs typeface="MS PGothic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315639" y="3054972"/>
            <a:ext cx="1172783" cy="808189"/>
            <a:chOff x="4315639" y="3054972"/>
            <a:chExt cx="1172783" cy="808189"/>
          </a:xfrm>
        </p:grpSpPr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4969140" y="3713091"/>
              <a:ext cx="141754" cy="150070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315639" y="3054972"/>
              <a:ext cx="10310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charset="0"/>
                  <a:ea typeface="Arial" charset="0"/>
                  <a:cs typeface="Arial" charset="0"/>
                </a:rPr>
                <a:t>CW with </a:t>
              </a:r>
              <a:r>
                <a:rPr lang="en-US" sz="1400" b="1" dirty="0" err="1" smtClean="0">
                  <a:latin typeface="Arial" charset="0"/>
                  <a:ea typeface="Arial" charset="0"/>
                  <a:cs typeface="Arial" charset="0"/>
                </a:rPr>
                <a:t>P</a:t>
              </a:r>
              <a:r>
                <a:rPr lang="en-US" sz="1400" b="1" baseline="-25000" dirty="0" err="1" smtClean="0">
                  <a:latin typeface="Arial" charset="0"/>
                  <a:ea typeface="Arial" charset="0"/>
                  <a:cs typeface="Arial" charset="0"/>
                </a:rPr>
                <a:t>beam</a:t>
              </a:r>
              <a:r>
                <a:rPr lang="en-US" sz="1400" b="1" dirty="0" smtClean="0">
                  <a:latin typeface="Arial" charset="0"/>
                  <a:ea typeface="Arial" charset="0"/>
                  <a:cs typeface="Arial" charset="0"/>
                </a:rPr>
                <a:t>&gt;P</a:t>
              </a:r>
              <a:r>
                <a:rPr lang="en-US" sz="1400" b="1" baseline="-25000" dirty="0" smtClean="0">
                  <a:latin typeface="Arial" charset="0"/>
                  <a:ea typeface="Arial" charset="0"/>
                  <a:cs typeface="Arial" charset="0"/>
                </a:rPr>
                <a:t>RF</a:t>
              </a:r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5346668" y="3638196"/>
              <a:ext cx="141754" cy="150070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Oval 57"/>
          <p:cNvSpPr>
            <a:spLocks noChangeAspect="1"/>
          </p:cNvSpPr>
          <p:nvPr/>
        </p:nvSpPr>
        <p:spPr>
          <a:xfrm>
            <a:off x="5133004" y="1242566"/>
            <a:ext cx="141754" cy="15007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7148859" y="4078464"/>
            <a:ext cx="321426" cy="154969"/>
            <a:chOff x="7148859" y="4078464"/>
            <a:chExt cx="321426" cy="154969"/>
          </a:xfrm>
        </p:grpSpPr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7328531" y="4083363"/>
              <a:ext cx="141754" cy="150070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7148859" y="4078464"/>
              <a:ext cx="141754" cy="150070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138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1"/>
          <p:cNvGrpSpPr>
            <a:grpSpLocks/>
          </p:cNvGrpSpPr>
          <p:nvPr/>
        </p:nvGrpSpPr>
        <p:grpSpPr bwMode="auto">
          <a:xfrm>
            <a:off x="0" y="783963"/>
            <a:ext cx="7496175" cy="4397375"/>
            <a:chOff x="-2" y="830633"/>
            <a:chExt cx="7496447" cy="4396858"/>
          </a:xfrm>
        </p:grpSpPr>
        <p:grpSp>
          <p:nvGrpSpPr>
            <p:cNvPr id="21518" name="Group 10"/>
            <p:cNvGrpSpPr>
              <a:grpSpLocks/>
            </p:cNvGrpSpPr>
            <p:nvPr/>
          </p:nvGrpSpPr>
          <p:grpSpPr bwMode="auto">
            <a:xfrm>
              <a:off x="-2" y="830633"/>
              <a:ext cx="7496447" cy="4396858"/>
              <a:chOff x="-2" y="830633"/>
              <a:chExt cx="7496447" cy="4396858"/>
            </a:xfrm>
          </p:grpSpPr>
          <p:grpSp>
            <p:nvGrpSpPr>
              <p:cNvPr id="21521" name="Group 10"/>
              <p:cNvGrpSpPr>
                <a:grpSpLocks/>
              </p:cNvGrpSpPr>
              <p:nvPr/>
            </p:nvGrpSpPr>
            <p:grpSpPr bwMode="auto">
              <a:xfrm>
                <a:off x="-2" y="830633"/>
                <a:ext cx="7496447" cy="4396858"/>
                <a:chOff x="0" y="842962"/>
                <a:chExt cx="5748313" cy="3707605"/>
              </a:xfrm>
            </p:grpSpPr>
            <p:pic>
              <p:nvPicPr>
                <p:cNvPr id="21528" name="Picture 1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842962"/>
                  <a:ext cx="5748313" cy="37076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21529" name="Group 6"/>
                <p:cNvGrpSpPr>
                  <a:grpSpLocks/>
                </p:cNvGrpSpPr>
                <p:nvPr/>
              </p:nvGrpSpPr>
              <p:grpSpPr bwMode="auto">
                <a:xfrm>
                  <a:off x="371475" y="1935956"/>
                  <a:ext cx="4979194" cy="1912867"/>
                  <a:chOff x="371475" y="1935956"/>
                  <a:chExt cx="4979194" cy="1912867"/>
                </a:xfrm>
              </p:grpSpPr>
              <p:cxnSp>
                <p:nvCxnSpPr>
                  <p:cNvPr id="21530" name="Straight Arrow Connector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371475" y="1935956"/>
                    <a:ext cx="4979194" cy="1912867"/>
                  </a:xfrm>
                  <a:prstGeom prst="straightConnector1">
                    <a:avLst/>
                  </a:prstGeom>
                  <a:noFill/>
                  <a:ln w="12699">
                    <a:solidFill>
                      <a:schemeClr val="bg1"/>
                    </a:solidFill>
                    <a:prstDash val="dash"/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1531" name="Straight Arrow Connector 1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807957" y="2412032"/>
                    <a:ext cx="1464006" cy="480357"/>
                  </a:xfrm>
                  <a:prstGeom prst="straightConnector1">
                    <a:avLst/>
                  </a:prstGeom>
                  <a:noFill/>
                  <a:ln w="12699">
                    <a:solidFill>
                      <a:schemeClr val="bg1"/>
                    </a:solidFill>
                    <a:prstDash val="dash"/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21532" name="TextBox 12"/>
                  <p:cNvSpPr txBox="1">
                    <a:spLocks noChangeArrowheads="1"/>
                  </p:cNvSpPr>
                  <p:nvPr/>
                </p:nvSpPr>
                <p:spPr bwMode="auto">
                  <a:xfrm rot="-1332502">
                    <a:off x="1963474" y="3045833"/>
                    <a:ext cx="372620" cy="1855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110000"/>
                      </a:lnSpc>
                      <a:spcBef>
                        <a:spcPct val="45000"/>
                      </a:spcBef>
                      <a:spcAft>
                        <a:spcPct val="30000"/>
                      </a:spcAft>
                      <a:buSzPct val="100000"/>
                      <a:buBlip>
                        <a:blip r:embed="rId3"/>
                      </a:buBlip>
                      <a:defRPr sz="2400">
                        <a:solidFill>
                          <a:srgbClr val="000066"/>
                        </a:solidFill>
                        <a:latin typeface="Arial Unicode MS" pitchFamily="34" charset="-128"/>
                        <a:ea typeface="MS PGothic" pitchFamily="34" charset="-128"/>
                      </a:defRPr>
                    </a:lvl1pPr>
                    <a:lvl2pPr marL="742950" indent="-285750">
                      <a:lnSpc>
                        <a:spcPct val="110000"/>
                      </a:lnSpc>
                      <a:spcBef>
                        <a:spcPct val="45000"/>
                      </a:spcBef>
                      <a:spcAft>
                        <a:spcPct val="30000"/>
                      </a:spcAft>
                      <a:buBlip>
                        <a:blip r:embed="rId4"/>
                      </a:buBlip>
                      <a:defRPr sz="2000">
                        <a:solidFill>
                          <a:srgbClr val="990099"/>
                        </a:solidFill>
                        <a:latin typeface="Arial Unicode MS" pitchFamily="34" charset="-128"/>
                        <a:ea typeface="MS PGothic" pitchFamily="34" charset="-128"/>
                      </a:defRPr>
                    </a:lvl2pPr>
                    <a:lvl3pPr marL="1143000" indent="-228600">
                      <a:lnSpc>
                        <a:spcPct val="110000"/>
                      </a:lnSpc>
                      <a:spcBef>
                        <a:spcPct val="45000"/>
                      </a:spcBef>
                      <a:spcAft>
                        <a:spcPct val="30000"/>
                      </a:spcAft>
                      <a:buSzPct val="100000"/>
                      <a:buBlip>
                        <a:blip r:embed="rId5"/>
                      </a:buBlip>
                      <a:defRPr sz="2400">
                        <a:solidFill>
                          <a:srgbClr val="009900"/>
                        </a:solidFill>
                        <a:latin typeface="Arial Unicode MS" pitchFamily="34" charset="-128"/>
                        <a:ea typeface="MS PGothic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SzPct val="100000"/>
                      <a:buChar char="–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SzTx/>
                      <a:buFontTx/>
                      <a:buNone/>
                    </a:pPr>
                    <a:r>
                      <a:rPr lang="en-US" altLang="en-US" sz="800">
                        <a:solidFill>
                          <a:schemeClr val="bg1"/>
                        </a:solidFill>
                      </a:rPr>
                      <a:t>45 m</a:t>
                    </a:r>
                  </a:p>
                </p:txBody>
              </p:sp>
              <p:sp>
                <p:nvSpPr>
                  <p:cNvPr id="21533" name="TextBox 12"/>
                  <p:cNvSpPr txBox="1">
                    <a:spLocks noChangeArrowheads="1"/>
                  </p:cNvSpPr>
                  <p:nvPr/>
                </p:nvSpPr>
                <p:spPr bwMode="auto">
                  <a:xfrm rot="1189226">
                    <a:off x="3262220" y="2532593"/>
                    <a:ext cx="371156" cy="18167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110000"/>
                      </a:lnSpc>
                      <a:spcBef>
                        <a:spcPct val="45000"/>
                      </a:spcBef>
                      <a:spcAft>
                        <a:spcPct val="30000"/>
                      </a:spcAft>
                      <a:buSzPct val="100000"/>
                      <a:buBlip>
                        <a:blip r:embed="rId3"/>
                      </a:buBlip>
                      <a:defRPr sz="2400">
                        <a:solidFill>
                          <a:srgbClr val="000066"/>
                        </a:solidFill>
                        <a:latin typeface="Arial Unicode MS" pitchFamily="34" charset="-128"/>
                        <a:ea typeface="MS PGothic" pitchFamily="34" charset="-128"/>
                      </a:defRPr>
                    </a:lvl1pPr>
                    <a:lvl2pPr marL="742950" indent="-285750">
                      <a:lnSpc>
                        <a:spcPct val="110000"/>
                      </a:lnSpc>
                      <a:spcBef>
                        <a:spcPct val="45000"/>
                      </a:spcBef>
                      <a:spcAft>
                        <a:spcPct val="30000"/>
                      </a:spcAft>
                      <a:buBlip>
                        <a:blip r:embed="rId4"/>
                      </a:buBlip>
                      <a:defRPr sz="2000">
                        <a:solidFill>
                          <a:srgbClr val="990099"/>
                        </a:solidFill>
                        <a:latin typeface="Arial Unicode MS" pitchFamily="34" charset="-128"/>
                        <a:ea typeface="MS PGothic" pitchFamily="34" charset="-128"/>
                      </a:defRPr>
                    </a:lvl2pPr>
                    <a:lvl3pPr marL="1143000" indent="-228600">
                      <a:lnSpc>
                        <a:spcPct val="110000"/>
                      </a:lnSpc>
                      <a:spcBef>
                        <a:spcPct val="45000"/>
                      </a:spcBef>
                      <a:spcAft>
                        <a:spcPct val="30000"/>
                      </a:spcAft>
                      <a:buSzPct val="100000"/>
                      <a:buBlip>
                        <a:blip r:embed="rId5"/>
                      </a:buBlip>
                      <a:defRPr sz="2400">
                        <a:solidFill>
                          <a:srgbClr val="009900"/>
                        </a:solidFill>
                        <a:latin typeface="Arial Unicode MS" pitchFamily="34" charset="-128"/>
                        <a:ea typeface="MS PGothic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SzPct val="100000"/>
                      <a:buChar char="–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SzPct val="100000"/>
                      <a:buChar char="»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  <a:ea typeface="MS PGothic" pitchFamily="34" charset="-128"/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SzTx/>
                      <a:buFontTx/>
                      <a:buNone/>
                    </a:pPr>
                    <a:r>
                      <a:rPr lang="en-US" altLang="en-US" sz="800">
                        <a:solidFill>
                          <a:schemeClr val="bg1"/>
                        </a:solidFill>
                      </a:rPr>
                      <a:t>14 m</a:t>
                    </a:r>
                  </a:p>
                </p:txBody>
              </p:sp>
            </p:grpSp>
          </p:grpSp>
          <p:grpSp>
            <p:nvGrpSpPr>
              <p:cNvPr id="21522" name="Group 2"/>
              <p:cNvGrpSpPr>
                <a:grpSpLocks/>
              </p:cNvGrpSpPr>
              <p:nvPr/>
            </p:nvGrpSpPr>
            <p:grpSpPr bwMode="auto">
              <a:xfrm>
                <a:off x="2123929" y="2664634"/>
                <a:ext cx="1512314" cy="600824"/>
                <a:chOff x="1645726" y="2385557"/>
                <a:chExt cx="1159655" cy="506530"/>
              </a:xfrm>
            </p:grpSpPr>
            <p:pic>
              <p:nvPicPr>
                <p:cNvPr id="21526" name="Picture 1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45726" y="2608952"/>
                  <a:ext cx="580427" cy="283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527" name="Picture 21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24954" y="2385557"/>
                  <a:ext cx="580427" cy="283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1523" name="Group 9"/>
              <p:cNvGrpSpPr>
                <a:grpSpLocks/>
              </p:cNvGrpSpPr>
              <p:nvPr/>
            </p:nvGrpSpPr>
            <p:grpSpPr bwMode="auto">
              <a:xfrm>
                <a:off x="3952635" y="3239295"/>
                <a:ext cx="1588147" cy="619474"/>
                <a:chOff x="3952635" y="3239295"/>
                <a:chExt cx="1588147" cy="619474"/>
              </a:xfrm>
            </p:grpSpPr>
            <p:pic>
              <p:nvPicPr>
                <p:cNvPr id="21524" name="Picture 4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2635" y="3526398"/>
                  <a:ext cx="770347" cy="3323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525" name="Picture 28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70435" y="3239295"/>
                  <a:ext cx="770347" cy="3323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128591" y="930633"/>
              <a:ext cx="2411499" cy="515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>
                <a:lnSpc>
                  <a:spcPct val="90000"/>
                </a:lnSpc>
                <a:spcBef>
                  <a:spcPts val="600"/>
                </a:spcBef>
                <a:spcAft>
                  <a:spcPts val="500"/>
                </a:spcAft>
                <a:buSzPct val="100000"/>
                <a:defRPr/>
              </a:pPr>
              <a:r>
                <a:rPr lang="en-US" sz="2400" kern="0" dirty="0">
                  <a:solidFill>
                    <a:srgbClr val="FFFF66"/>
                  </a:solidFill>
                  <a:latin typeface="Arial" charset="0"/>
                  <a:ea typeface="Arial" charset="0"/>
                  <a:cs typeface="Arial" charset="0"/>
                </a:rPr>
                <a:t>CDR (900 MeV)</a:t>
              </a:r>
            </a:p>
          </p:txBody>
        </p:sp>
        <p:sp>
          <p:nvSpPr>
            <p:cNvPr id="20" name="Rectangle 3"/>
            <p:cNvSpPr txBox="1">
              <a:spLocks noChangeArrowheads="1"/>
            </p:cNvSpPr>
            <p:nvPr/>
          </p:nvSpPr>
          <p:spPr bwMode="auto">
            <a:xfrm>
              <a:off x="231781" y="1527463"/>
              <a:ext cx="2233694" cy="60000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>
                <a:spcBef>
                  <a:spcPts val="0"/>
                </a:spcBef>
                <a:spcAft>
                  <a:spcPts val="0"/>
                </a:spcAft>
                <a:buSzPct val="100000"/>
                <a:defRPr/>
              </a:pPr>
              <a:r>
                <a:rPr lang="en-US" sz="1600" kern="0" dirty="0">
                  <a:latin typeface="Arial" charset="0"/>
                  <a:ea typeface="Arial" charset="0"/>
                  <a:cs typeface="Arial" charset="0"/>
                </a:rPr>
                <a:t>Alessandra Valloni</a:t>
              </a:r>
            </a:p>
            <a:p>
              <a:pPr marL="342900" indent="-342900" algn="ctr">
                <a:spcBef>
                  <a:spcPts val="0"/>
                </a:spcBef>
                <a:spcAft>
                  <a:spcPts val="0"/>
                </a:spcAft>
                <a:buSzPct val="100000"/>
                <a:defRPr/>
              </a:pPr>
              <a:r>
                <a:rPr lang="en-US" sz="1600" kern="0" dirty="0">
                  <a:latin typeface="Arial" charset="0"/>
                  <a:ea typeface="Arial" charset="0"/>
                  <a:cs typeface="Arial" charset="0"/>
                </a:rPr>
                <a:t>Alex Bogacz</a:t>
              </a:r>
            </a:p>
          </p:txBody>
        </p:sp>
      </p:grpSp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1116013" y="31950"/>
            <a:ext cx="6624637" cy="688975"/>
          </a:xfrm>
        </p:spPr>
        <p:txBody>
          <a:bodyPr>
            <a:normAutofit/>
          </a:bodyPr>
          <a:lstStyle/>
          <a:p>
            <a:r>
              <a:rPr lang="en-GB" altLang="en-US" smtClean="0"/>
              <a:t>PERLE  Downsizing</a:t>
            </a: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3981450" y="2951900"/>
            <a:ext cx="5162550" cy="3506788"/>
            <a:chOff x="3981450" y="3171929"/>
            <a:chExt cx="5162550" cy="3506787"/>
          </a:xfrm>
        </p:grpSpPr>
        <p:grpSp>
          <p:nvGrpSpPr>
            <p:cNvPr id="21510" name="Group 13"/>
            <p:cNvGrpSpPr>
              <a:grpSpLocks/>
            </p:cNvGrpSpPr>
            <p:nvPr/>
          </p:nvGrpSpPr>
          <p:grpSpPr bwMode="auto">
            <a:xfrm>
              <a:off x="3981450" y="3171929"/>
              <a:ext cx="5162550" cy="3506787"/>
              <a:chOff x="3981419" y="3121820"/>
              <a:chExt cx="5162581" cy="3506808"/>
            </a:xfrm>
          </p:grpSpPr>
          <p:pic>
            <p:nvPicPr>
              <p:cNvPr id="21512" name="Picture 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1419" y="3121820"/>
                <a:ext cx="5162581" cy="3506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1513" name="Group 12"/>
              <p:cNvGrpSpPr>
                <a:grpSpLocks/>
              </p:cNvGrpSpPr>
              <p:nvPr/>
            </p:nvGrpSpPr>
            <p:grpSpPr bwMode="auto">
              <a:xfrm>
                <a:off x="4550569" y="4136231"/>
                <a:ext cx="4014787" cy="1650207"/>
                <a:chOff x="4550569" y="4136231"/>
                <a:chExt cx="4014787" cy="1650207"/>
              </a:xfrm>
            </p:grpSpPr>
            <p:cxnSp>
              <p:nvCxnSpPr>
                <p:cNvPr id="21514" name="Straight Arrow Connector 18"/>
                <p:cNvCxnSpPr>
                  <a:cxnSpLocks noChangeShapeType="1"/>
                </p:cNvCxnSpPr>
                <p:nvPr/>
              </p:nvCxnSpPr>
              <p:spPr bwMode="auto">
                <a:xfrm flipV="1">
                  <a:off x="4550569" y="4136231"/>
                  <a:ext cx="4014787" cy="1650207"/>
                </a:xfrm>
                <a:prstGeom prst="straightConnector1">
                  <a:avLst/>
                </a:prstGeom>
                <a:noFill/>
                <a:ln w="12699">
                  <a:solidFill>
                    <a:schemeClr val="bg1"/>
                  </a:solidFill>
                  <a:prstDash val="dash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1515" name="Straight Arrow Connector 15"/>
                <p:cNvCxnSpPr>
                  <a:cxnSpLocks noChangeShapeType="1"/>
                </p:cNvCxnSpPr>
                <p:nvPr/>
              </p:nvCxnSpPr>
              <p:spPr bwMode="auto">
                <a:xfrm>
                  <a:off x="6767975" y="4514321"/>
                  <a:ext cx="1004425" cy="324379"/>
                </a:xfrm>
                <a:prstGeom prst="straightConnector1">
                  <a:avLst/>
                </a:prstGeom>
                <a:noFill/>
                <a:ln w="12699">
                  <a:solidFill>
                    <a:schemeClr val="bg1"/>
                  </a:solidFill>
                  <a:prstDash val="dash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1516" name="TextBox 12"/>
                <p:cNvSpPr txBox="1">
                  <a:spLocks noChangeArrowheads="1"/>
                </p:cNvSpPr>
                <p:nvPr/>
              </p:nvSpPr>
              <p:spPr bwMode="auto">
                <a:xfrm rot="-1332502">
                  <a:off x="6316443" y="4853611"/>
                  <a:ext cx="426640" cy="21544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>
                      <a:solidFill>
                        <a:schemeClr val="bg1"/>
                      </a:solidFill>
                    </a:rPr>
                    <a:t>24 m</a:t>
                  </a:r>
                </a:p>
              </p:txBody>
            </p:sp>
            <p:sp>
              <p:nvSpPr>
                <p:cNvPr id="21517" name="TextBox 12"/>
                <p:cNvSpPr txBox="1">
                  <a:spLocks noChangeArrowheads="1"/>
                </p:cNvSpPr>
                <p:nvPr/>
              </p:nvSpPr>
              <p:spPr bwMode="auto">
                <a:xfrm rot="1189226">
                  <a:off x="7048896" y="4581114"/>
                  <a:ext cx="476643" cy="21544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>
                      <a:solidFill>
                        <a:schemeClr val="bg1"/>
                      </a:solidFill>
                    </a:rPr>
                    <a:t>5.5 m</a:t>
                  </a:r>
                </a:p>
              </p:txBody>
            </p:sp>
          </p:grpSp>
        </p:grpSp>
        <p:sp>
          <p:nvSpPr>
            <p:cNvPr id="21511" name="Rectangle 3"/>
            <p:cNvSpPr txBox="1">
              <a:spLocks noChangeArrowheads="1"/>
            </p:cNvSpPr>
            <p:nvPr/>
          </p:nvSpPr>
          <p:spPr bwMode="auto">
            <a:xfrm>
              <a:off x="4003675" y="3357934"/>
              <a:ext cx="2877416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500"/>
                </a:spcAft>
                <a:buFontTx/>
                <a:buNone/>
              </a:pPr>
              <a:r>
                <a:rPr lang="ja-JP" altLang="en-US" dirty="0">
                  <a:solidFill>
                    <a:srgbClr val="FFFF66"/>
                  </a:solidFill>
                </a:rPr>
                <a:t>‘</a:t>
              </a:r>
              <a:r>
                <a:rPr lang="en-US" altLang="ja-JP" dirty="0">
                  <a:solidFill>
                    <a:srgbClr val="FFFF66"/>
                  </a:solidFill>
                </a:rPr>
                <a:t>Lean</a:t>
              </a:r>
              <a:r>
                <a:rPr lang="ja-JP" altLang="en-US" dirty="0">
                  <a:solidFill>
                    <a:srgbClr val="FFFF66"/>
                  </a:solidFill>
                </a:rPr>
                <a:t>’</a:t>
              </a:r>
              <a:r>
                <a:rPr lang="en-US" altLang="ja-JP" dirty="0">
                  <a:solidFill>
                    <a:srgbClr val="FFFF66"/>
                  </a:solidFill>
                </a:rPr>
                <a:t>(400 MeV)</a:t>
              </a:r>
              <a:endParaRPr lang="en-US" altLang="en-US" dirty="0">
                <a:solidFill>
                  <a:srgbClr val="FFFF66"/>
                </a:solidFill>
              </a:endParaRPr>
            </a:p>
          </p:txBody>
        </p:sp>
      </p:grpSp>
      <p:sp>
        <p:nvSpPr>
          <p:cNvPr id="30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33069084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1333500"/>
            <a:ext cx="6835775" cy="4410075"/>
          </a:xfrm>
          <a:prstGeom prst="rect">
            <a:avLst/>
          </a:prstGeom>
          <a:noFill/>
          <a:ln w="9525">
            <a:solidFill>
              <a:srgbClr val="C877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TextBox 21"/>
          <p:cNvSpPr txBox="1">
            <a:spLocks noChangeArrowheads="1"/>
          </p:cNvSpPr>
          <p:nvPr/>
        </p:nvSpPr>
        <p:spPr bwMode="auto">
          <a:xfrm>
            <a:off x="1682750" y="5041900"/>
            <a:ext cx="981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  <a:latin typeface="Symbol" pitchFamily="18" charset="2"/>
              </a:rPr>
              <a:t>D</a:t>
            </a:r>
            <a:r>
              <a:rPr lang="en-US" altLang="en-US" sz="1000">
                <a:solidFill>
                  <a:srgbClr val="FFFF00"/>
                </a:solidFill>
              </a:rPr>
              <a:t>C = </a:t>
            </a:r>
            <a:r>
              <a:rPr lang="en-US" altLang="en-US" sz="1000">
                <a:solidFill>
                  <a:srgbClr val="FFFF00"/>
                </a:solidFill>
                <a:latin typeface="Symbol" pitchFamily="18" charset="2"/>
              </a:rPr>
              <a:t>l</a:t>
            </a:r>
            <a:r>
              <a:rPr lang="en-US" altLang="en-US" sz="900" baseline="-25000">
                <a:solidFill>
                  <a:srgbClr val="FFFF00"/>
                </a:solidFill>
                <a:latin typeface="Arial" charset="0"/>
              </a:rPr>
              <a:t>RF</a:t>
            </a:r>
            <a:r>
              <a:rPr lang="en-US" altLang="en-US" sz="1000">
                <a:solidFill>
                  <a:srgbClr val="FFFF00"/>
                </a:solidFill>
              </a:rPr>
              <a:t>/2</a:t>
            </a:r>
          </a:p>
        </p:txBody>
      </p:sp>
      <p:sp>
        <p:nvSpPr>
          <p:cNvPr id="22532" name="Title 1"/>
          <p:cNvSpPr>
            <a:spLocks noGrp="1"/>
          </p:cNvSpPr>
          <p:nvPr>
            <p:ph type="title"/>
          </p:nvPr>
        </p:nvSpPr>
        <p:spPr>
          <a:xfrm>
            <a:off x="1116013" y="66675"/>
            <a:ext cx="6624637" cy="688975"/>
          </a:xfrm>
        </p:spPr>
        <p:txBody>
          <a:bodyPr/>
          <a:lstStyle/>
          <a:p>
            <a:r>
              <a:rPr lang="en-GB" altLang="en-US" sz="3200" dirty="0" err="1" smtClean="0"/>
              <a:t>PERLE@Orsay</a:t>
            </a:r>
            <a:r>
              <a:rPr lang="en-GB" altLang="en-US" sz="3200" dirty="0" smtClean="0"/>
              <a:t> </a:t>
            </a:r>
            <a:r>
              <a:rPr lang="en-GB" altLang="en-US" sz="3200" dirty="0" smtClean="0">
                <a:latin typeface="Symbol" pitchFamily="18" charset="2"/>
              </a:rPr>
              <a:t>-</a:t>
            </a:r>
            <a:r>
              <a:rPr lang="en-GB" altLang="en-US" sz="3200" dirty="0" smtClean="0"/>
              <a:t> Layout</a:t>
            </a:r>
          </a:p>
        </p:txBody>
      </p:sp>
      <p:sp>
        <p:nvSpPr>
          <p:cNvPr id="22533" name="TextBox 12"/>
          <p:cNvSpPr txBox="1">
            <a:spLocks noChangeArrowheads="1"/>
          </p:cNvSpPr>
          <p:nvPr/>
        </p:nvSpPr>
        <p:spPr bwMode="auto">
          <a:xfrm>
            <a:off x="2555875" y="3506788"/>
            <a:ext cx="5826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</a:rPr>
              <a:t>5 MeV</a:t>
            </a:r>
          </a:p>
        </p:txBody>
      </p:sp>
      <p:sp>
        <p:nvSpPr>
          <p:cNvPr id="22534" name="TextBox 13"/>
          <p:cNvSpPr txBox="1">
            <a:spLocks noChangeArrowheads="1"/>
          </p:cNvSpPr>
          <p:nvPr/>
        </p:nvSpPr>
        <p:spPr bwMode="auto">
          <a:xfrm>
            <a:off x="5354638" y="4011613"/>
            <a:ext cx="10874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  <a:latin typeface="Symbol" pitchFamily="18" charset="2"/>
              </a:rPr>
              <a:t>D</a:t>
            </a:r>
            <a:r>
              <a:rPr lang="en-US" altLang="en-US" sz="1000">
                <a:solidFill>
                  <a:srgbClr val="FFFF00"/>
                </a:solidFill>
              </a:rPr>
              <a:t>E = 65.5 MeV</a:t>
            </a:r>
          </a:p>
        </p:txBody>
      </p:sp>
      <p:sp>
        <p:nvSpPr>
          <p:cNvPr id="22535" name="TextBox 14"/>
          <p:cNvSpPr txBox="1">
            <a:spLocks noChangeArrowheads="1"/>
          </p:cNvSpPr>
          <p:nvPr/>
        </p:nvSpPr>
        <p:spPr bwMode="auto">
          <a:xfrm>
            <a:off x="3098800" y="3197225"/>
            <a:ext cx="10572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  <a:latin typeface="Symbol" pitchFamily="18" charset="2"/>
              </a:rPr>
              <a:t>D</a:t>
            </a:r>
            <a:r>
              <a:rPr lang="en-US" altLang="en-US" sz="1000">
                <a:solidFill>
                  <a:srgbClr val="FFFF00"/>
                </a:solidFill>
              </a:rPr>
              <a:t>E = 65.5 MeV</a:t>
            </a:r>
          </a:p>
        </p:txBody>
      </p:sp>
      <p:sp>
        <p:nvSpPr>
          <p:cNvPr id="22536" name="TextBox 15"/>
          <p:cNvSpPr txBox="1">
            <a:spLocks noChangeArrowheads="1"/>
          </p:cNvSpPr>
          <p:nvPr/>
        </p:nvSpPr>
        <p:spPr bwMode="auto">
          <a:xfrm>
            <a:off x="4448175" y="4468813"/>
            <a:ext cx="565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</a:rPr>
              <a:t>5 MeV </a:t>
            </a:r>
          </a:p>
        </p:txBody>
      </p:sp>
      <p:sp>
        <p:nvSpPr>
          <p:cNvPr id="22538" name="Rectangle 3"/>
          <p:cNvSpPr txBox="1">
            <a:spLocks noChangeArrowheads="1"/>
          </p:cNvSpPr>
          <p:nvPr/>
        </p:nvSpPr>
        <p:spPr bwMode="auto">
          <a:xfrm>
            <a:off x="3311525" y="1571625"/>
            <a:ext cx="25241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500"/>
              </a:spcAft>
              <a:buFontTx/>
              <a:buNone/>
            </a:pPr>
            <a:r>
              <a:rPr lang="en-US" altLang="en-US" sz="1800">
                <a:solidFill>
                  <a:srgbClr val="FFFF66"/>
                </a:solidFill>
              </a:rPr>
              <a:t>400 MeV</a:t>
            </a:r>
          </a:p>
        </p:txBody>
      </p:sp>
      <p:grpSp>
        <p:nvGrpSpPr>
          <p:cNvPr id="22539" name="Group 29"/>
          <p:cNvGrpSpPr>
            <a:grpSpLocks/>
          </p:cNvGrpSpPr>
          <p:nvPr/>
        </p:nvGrpSpPr>
        <p:grpSpPr bwMode="auto">
          <a:xfrm>
            <a:off x="1600200" y="2625725"/>
            <a:ext cx="6048375" cy="2303463"/>
            <a:chOff x="1600200" y="2275027"/>
            <a:chExt cx="6048228" cy="2304117"/>
          </a:xfrm>
        </p:grpSpPr>
        <p:cxnSp>
          <p:nvCxnSpPr>
            <p:cNvPr id="22549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1600200" y="2275027"/>
              <a:ext cx="5988695" cy="2304117"/>
            </a:xfrm>
            <a:prstGeom prst="straightConnector1">
              <a:avLst/>
            </a:prstGeom>
            <a:noFill/>
            <a:ln w="12699">
              <a:solidFill>
                <a:schemeClr val="bg1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50" name="Straight Arrow Connector 15"/>
            <p:cNvCxnSpPr>
              <a:cxnSpLocks noChangeShapeType="1"/>
            </p:cNvCxnSpPr>
            <p:nvPr/>
          </p:nvCxnSpPr>
          <p:spPr bwMode="auto">
            <a:xfrm>
              <a:off x="4465307" y="2862805"/>
              <a:ext cx="1778330" cy="569463"/>
            </a:xfrm>
            <a:prstGeom prst="straightConnector1">
              <a:avLst/>
            </a:prstGeom>
            <a:noFill/>
            <a:ln w="12699">
              <a:solidFill>
                <a:schemeClr val="bg1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551" name="TextBox 12"/>
            <p:cNvSpPr txBox="1">
              <a:spLocks noChangeArrowheads="1"/>
            </p:cNvSpPr>
            <p:nvPr/>
          </p:nvSpPr>
          <p:spPr bwMode="auto">
            <a:xfrm rot="-1332502">
              <a:off x="3927675" y="3449190"/>
              <a:ext cx="519991" cy="2458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chemeClr val="bg1"/>
                  </a:solidFill>
                </a:rPr>
                <a:t>24 m</a:t>
              </a:r>
            </a:p>
          </p:txBody>
        </p:sp>
        <p:cxnSp>
          <p:nvCxnSpPr>
            <p:cNvPr id="22552" name="Straight Arrow Connector 26"/>
            <p:cNvCxnSpPr>
              <a:cxnSpLocks noChangeShapeType="1"/>
            </p:cNvCxnSpPr>
            <p:nvPr/>
          </p:nvCxnSpPr>
          <p:spPr bwMode="auto">
            <a:xfrm>
              <a:off x="7152436" y="2847573"/>
              <a:ext cx="0" cy="209678"/>
            </a:xfrm>
            <a:prstGeom prst="straightConnector1">
              <a:avLst/>
            </a:prstGeom>
            <a:noFill/>
            <a:ln w="12699">
              <a:solidFill>
                <a:schemeClr val="bg1"/>
              </a:solidFill>
              <a:prstDash val="dash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553" name="TextBox 12"/>
            <p:cNvSpPr txBox="1">
              <a:spLocks noChangeArrowheads="1"/>
            </p:cNvSpPr>
            <p:nvPr/>
          </p:nvSpPr>
          <p:spPr bwMode="auto">
            <a:xfrm>
              <a:off x="7152435" y="3064871"/>
              <a:ext cx="495993" cy="2155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>
                  <a:solidFill>
                    <a:schemeClr val="bg1"/>
                  </a:solidFill>
                </a:rPr>
                <a:t>0.8 m</a:t>
              </a:r>
            </a:p>
          </p:txBody>
        </p:sp>
        <p:sp>
          <p:nvSpPr>
            <p:cNvPr id="22554" name="TextBox 12"/>
            <p:cNvSpPr txBox="1">
              <a:spLocks noChangeArrowheads="1"/>
            </p:cNvSpPr>
            <p:nvPr/>
          </p:nvSpPr>
          <p:spPr bwMode="auto">
            <a:xfrm rot="1189226">
              <a:off x="5057327" y="3013376"/>
              <a:ext cx="532725" cy="2462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chemeClr val="bg1"/>
                  </a:solidFill>
                </a:rPr>
                <a:t>5.5 m</a:t>
              </a:r>
            </a:p>
          </p:txBody>
        </p:sp>
      </p:grpSp>
      <p:sp>
        <p:nvSpPr>
          <p:cNvPr id="22540" name="TextBox 12"/>
          <p:cNvSpPr txBox="1">
            <a:spLocks noChangeArrowheads="1"/>
          </p:cNvSpPr>
          <p:nvPr/>
        </p:nvSpPr>
        <p:spPr bwMode="auto">
          <a:xfrm>
            <a:off x="7094538" y="2173288"/>
            <a:ext cx="825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 b="1">
                <a:solidFill>
                  <a:srgbClr val="FFFF00"/>
                </a:solidFill>
              </a:rPr>
              <a:t>1 : 3 : 5</a:t>
            </a:r>
          </a:p>
        </p:txBody>
      </p:sp>
      <p:sp>
        <p:nvSpPr>
          <p:cNvPr id="22541" name="TextBox 12"/>
          <p:cNvSpPr txBox="1">
            <a:spLocks noChangeArrowheads="1"/>
          </p:cNvSpPr>
          <p:nvPr/>
        </p:nvSpPr>
        <p:spPr bwMode="auto">
          <a:xfrm>
            <a:off x="1576388" y="4408488"/>
            <a:ext cx="747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 b="1">
                <a:solidFill>
                  <a:srgbClr val="FFFF00"/>
                </a:solidFill>
              </a:rPr>
              <a:t>2 : 4 : 6</a:t>
            </a:r>
          </a:p>
        </p:txBody>
      </p:sp>
      <p:cxnSp>
        <p:nvCxnSpPr>
          <p:cNvPr id="22542" name="Straight Arrow Connector 16"/>
          <p:cNvCxnSpPr>
            <a:cxnSpLocks noChangeShapeType="1"/>
          </p:cNvCxnSpPr>
          <p:nvPr/>
        </p:nvCxnSpPr>
        <p:spPr bwMode="auto">
          <a:xfrm flipH="1">
            <a:off x="4252913" y="4322763"/>
            <a:ext cx="547687" cy="315912"/>
          </a:xfrm>
          <a:prstGeom prst="straightConnector1">
            <a:avLst/>
          </a:prstGeom>
          <a:noFill/>
          <a:ln w="12699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3" name="TextBox 15"/>
          <p:cNvSpPr txBox="1">
            <a:spLocks noChangeArrowheads="1"/>
          </p:cNvSpPr>
          <p:nvPr/>
        </p:nvSpPr>
        <p:spPr bwMode="auto">
          <a:xfrm rot="-1107866">
            <a:off x="3963988" y="4733925"/>
            <a:ext cx="5127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</a:rPr>
              <a:t>dump</a:t>
            </a:r>
          </a:p>
        </p:txBody>
      </p:sp>
      <p:sp>
        <p:nvSpPr>
          <p:cNvPr id="22544" name="Cube 50"/>
          <p:cNvSpPr>
            <a:spLocks noChangeArrowheads="1"/>
          </p:cNvSpPr>
          <p:nvPr/>
        </p:nvSpPr>
        <p:spPr bwMode="auto">
          <a:xfrm rot="-559460">
            <a:off x="1871663" y="3787775"/>
            <a:ext cx="617537" cy="85725"/>
          </a:xfrm>
          <a:prstGeom prst="cube">
            <a:avLst>
              <a:gd name="adj" fmla="val 25000"/>
            </a:avLst>
          </a:prstGeom>
          <a:solidFill>
            <a:srgbClr val="00863D"/>
          </a:solidFill>
          <a:ln w="12699">
            <a:solidFill>
              <a:srgbClr val="00B050"/>
            </a:solidFill>
            <a:round/>
            <a:headEnd/>
            <a:tailEnd/>
          </a:ln>
        </p:spPr>
        <p:txBody>
          <a:bodyPr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cxnSp>
        <p:nvCxnSpPr>
          <p:cNvPr id="22545" name="Straight Arrow Connector 8"/>
          <p:cNvCxnSpPr>
            <a:cxnSpLocks noChangeShapeType="1"/>
          </p:cNvCxnSpPr>
          <p:nvPr/>
        </p:nvCxnSpPr>
        <p:spPr bwMode="auto">
          <a:xfrm flipV="1">
            <a:off x="2486025" y="3776663"/>
            <a:ext cx="531813" cy="9525"/>
          </a:xfrm>
          <a:prstGeom prst="straightConnector1">
            <a:avLst/>
          </a:prstGeom>
          <a:noFill/>
          <a:ln w="12699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6" name="TextBox 15"/>
          <p:cNvSpPr txBox="1">
            <a:spLocks noChangeArrowheads="1"/>
          </p:cNvSpPr>
          <p:nvPr/>
        </p:nvSpPr>
        <p:spPr bwMode="auto">
          <a:xfrm rot="-439756">
            <a:off x="1839913" y="3535363"/>
            <a:ext cx="611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</a:rPr>
              <a:t>injector</a:t>
            </a:r>
          </a:p>
        </p:txBody>
      </p:sp>
      <p:sp>
        <p:nvSpPr>
          <p:cNvPr id="22547" name="Cube 60"/>
          <p:cNvSpPr>
            <a:spLocks noChangeArrowheads="1"/>
          </p:cNvSpPr>
          <p:nvPr/>
        </p:nvSpPr>
        <p:spPr bwMode="auto">
          <a:xfrm rot="9683132" flipV="1">
            <a:off x="4044950" y="4625975"/>
            <a:ext cx="236538" cy="128588"/>
          </a:xfrm>
          <a:prstGeom prst="cube">
            <a:avLst>
              <a:gd name="adj" fmla="val 25000"/>
            </a:avLst>
          </a:prstGeom>
          <a:solidFill>
            <a:srgbClr val="B40000"/>
          </a:solidFill>
          <a:ln w="12699">
            <a:solidFill>
              <a:srgbClr val="DE8400"/>
            </a:solidFill>
            <a:round/>
            <a:headEnd/>
            <a:tailEnd/>
          </a:ln>
        </p:spPr>
        <p:txBody>
          <a:bodyPr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1852613" y="3829050"/>
            <a:ext cx="104775" cy="9683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26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34500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.06562 -0.01459 L 0.12359 -0.01528 L 0.2904 -0.10211 L 0.29683 -0.10975 L 0.30255 -0.11809 L 0.3088 -0.1241 L 0.33432 -0.13684 L 0.34057 -0.14193 L 0.34456 -0.14633 L 0.3515 -0.15652 L 0.35914 -0.16323 L 0.42285 -0.19634 L 0.43881 -0.20236 L 0.55789 -0.21672 L 0.57508 -0.21417 L 0.63305 -0.18963 L 0.63947 -0.18268 L 0.62489 -0.1292 L 0.61917 -0.12156 L 0.55164 -0.08683 L 0.54331 -0.07664 L 0.53828 -0.06969 L 0.52925 -0.06136 L 0.50252 -0.04677 L 0.49228 -0.03658 L 0.48724 -0.02802 L 0.4777 -0.0213 L 0.29926 0.07131 L 0.2911 0.07224 L 0.28537 0.06969 L 0.27634 0.07038 L 0.25083 0.08312 L 0.23937 0.08567 L 0.23121 0.08405 L 0.22357 0.08405 L 0.15848 0.11715 L 0.14321 0.12132 L 0.02344 0.13498 L 0.01007 0.13244 L -0.05034 0.10789 L -0.05485 0.1028 L -0.04148 0.04492 L -0.03385 0.0382 L 0.02916 0.00579 L 0.04079 0.00509 L 0.04513 0.00579 L 0.05468 0.00671 L 0.08402 -0.00764 L 0.09547 -0.0095 L 0.10953 -0.01019 L 0.28537 -0.09956 L 0.29804 -0.1072 L 0.30568 -0.11392 L 0.31523 -0.11994 L 0.34578 -0.13684 L 0.35411 -0.14193 L 0.36435 -0.14888 L 0.3758 -0.15814 L 0.4159 -0.17852 L 0.43239 -0.18454 L 0.44836 -0.1887 L 0.46815 -0.19125 L 0.55477 -0.20306 L 0.57577 -0.20306 L 0.58914 -0.20236 L 0.60511 -0.19796 L 0.62923 -0.18708 L 0.6426 -0.17504 L 0.64329 -0.16671 L 0.63444 -0.1285 L 0.62802 -0.11809 L 0.62038 -0.10975 L 0.60632 -0.09956 L 0.56883 -0.07919 L 0.55859 -0.07317 L 0.54782 -0.0646 L 0.53637 -0.05696 L 0.50825 -0.0426 L 0.4961 -0.03334 L 0.48846 -0.02802 L 0.47839 -0.0213 L 0.30117 0.07038 L 0.2911 0.07386 L 0.28537 0.07386 L 0.27634 0.07733 L 0.2484 0.09076 L 0.23937 0.09516 L 0.23243 0.09516 L 0.22357 0.09933 L 0.17133 0.12387 L 0.15345 0.13151 L 0.13817 0.1366 L 0.11908 0.14008 L 0.09998 0.1417 L 0.03055 0.14934 L 0.01146 0.14934 L -0.00139 0.14772 L -0.01788 0.14517 L -0.03957 0.13591 L -0.05103 0.12734 L -0.05485 0.12317 L -0.05676 0.11368 L -0.04652 0.07224 L -0.04079 0.06274 L -0.03315 0.05603 L -0.01909 0.04584 L 0.03177 0.01945 L 0.0401 0.0169 L 0.04513 0.01528 L 0.05416 0.01273 L 0.08402 -0.00255 L 0.09617 -0.00764 L 0.11214 -0.0095 L 0.29683 -0.10466 L 0.30377 -0.11044 L 0.31262 -0.11484 L 0.31783 -0.11646 L 0.32547 -0.12063 L 0.4166 -0.1674 L 0.43378 -0.17342 L 0.44906 -0.17852 L 0.46937 -0.18268 L 0.55789 -0.19218 L 0.57646 -0.19125 L 0.58983 -0.18963 L 0.60563 -0.18616 L 0.62993 -0.17759 L 0.64138 -0.16671 L 0.6452 -0.15652 L 0.63496 -0.11484 L 0.62923 -0.10373 L 0.6216 -0.09864 L 0.61083 -0.09007 L 0.51849 -0.0426 L 0.50946 -0.03751 L 0.50252 -0.03404 L 0.49488 -0.02987 L 0.48846 -0.02547 L 0.47891 -0.0213 L 0.30255 0.06969 L 0.29301 0.07548 L 0.2878 0.07478 L 0.28016 0.07895 L 0.26818 0.08752 L 0.17063 0.13846 L 0.15605 0.14517 L 0.13696 0.14934 L 0.11977 0.15281 L 0.02864 0.163 L 0.01146 0.16207 L -0.0033 0.16138 L -0.01857 0.15883 L -0.0427 0.14772 L -0.05173 0.14008 L -0.05554 0.13498 L -0.05797 0.12572 L -0.04721 0.08405 L -0.04148 0.07548 L -0.03385 0.06876 L -0.0217 0.05927 L 0.07707 0.00833 L 0.08471 0.00417 L 0.09287 -0.00255 L 0.09929 -0.00255 L 0.1406 -0.02547 " pathEditMode="relative" ptsTypes="AAAAAAAAAAAAAAAAAAAAAAAAAAAAAAAAAAAAAAAAAAAAAAAAAAAAAAAAAAAAAAAAAAAAAAAAAAAAAAAAAAAAAAAAAAAAAAAAAAAAAAAAAAAAAAAAAAAAAAAAAAAAAAAAAAAAAAAAAAAAAAAAAAAAAAAAAAAAAAAAAAAAAA">
                                      <p:cBhvr>
                                        <p:cTn id="9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1333500"/>
            <a:ext cx="6835775" cy="4410075"/>
          </a:xfrm>
          <a:prstGeom prst="rect">
            <a:avLst/>
          </a:prstGeom>
          <a:solidFill>
            <a:srgbClr val="0000FF"/>
          </a:solidFill>
          <a:ln w="9525">
            <a:solidFill>
              <a:srgbClr val="C87700"/>
            </a:solidFill>
            <a:miter lim="800000"/>
            <a:headEnd/>
            <a:tailEnd/>
          </a:ln>
        </p:spPr>
      </p:pic>
      <p:sp>
        <p:nvSpPr>
          <p:cNvPr id="23555" name="TextBox 21"/>
          <p:cNvSpPr txBox="1">
            <a:spLocks noChangeArrowheads="1"/>
          </p:cNvSpPr>
          <p:nvPr/>
        </p:nvSpPr>
        <p:spPr bwMode="auto">
          <a:xfrm>
            <a:off x="1682750" y="5041900"/>
            <a:ext cx="981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  <a:latin typeface="Symbol" pitchFamily="18" charset="2"/>
              </a:rPr>
              <a:t>D</a:t>
            </a:r>
            <a:r>
              <a:rPr lang="en-US" altLang="en-US" sz="1000">
                <a:solidFill>
                  <a:srgbClr val="FFFF00"/>
                </a:solidFill>
              </a:rPr>
              <a:t>C = </a:t>
            </a:r>
            <a:r>
              <a:rPr lang="en-US" altLang="en-US" sz="1000">
                <a:solidFill>
                  <a:srgbClr val="FFFF00"/>
                </a:solidFill>
                <a:latin typeface="Symbol" pitchFamily="18" charset="2"/>
              </a:rPr>
              <a:t>l</a:t>
            </a:r>
            <a:r>
              <a:rPr lang="en-US" altLang="en-US" sz="900" baseline="-25000">
                <a:solidFill>
                  <a:srgbClr val="FFFF00"/>
                </a:solidFill>
                <a:latin typeface="Arial" charset="0"/>
              </a:rPr>
              <a:t>RF</a:t>
            </a:r>
            <a:r>
              <a:rPr lang="en-US" altLang="en-US" sz="1000">
                <a:solidFill>
                  <a:srgbClr val="FFFF00"/>
                </a:solidFill>
              </a:rPr>
              <a:t>/2</a:t>
            </a:r>
          </a:p>
        </p:txBody>
      </p:sp>
      <p:sp>
        <p:nvSpPr>
          <p:cNvPr id="23556" name="Title 1"/>
          <p:cNvSpPr>
            <a:spLocks noGrp="1"/>
          </p:cNvSpPr>
          <p:nvPr>
            <p:ph type="title"/>
          </p:nvPr>
        </p:nvSpPr>
        <p:spPr>
          <a:xfrm>
            <a:off x="1116013" y="66675"/>
            <a:ext cx="6624637" cy="688975"/>
          </a:xfrm>
        </p:spPr>
        <p:txBody>
          <a:bodyPr/>
          <a:lstStyle/>
          <a:p>
            <a:r>
              <a:rPr lang="en-GB" altLang="en-US" sz="3200" dirty="0" err="1" smtClean="0"/>
              <a:t>PERLE@Orsay</a:t>
            </a:r>
            <a:r>
              <a:rPr lang="en-GB" altLang="en-US" sz="3200" dirty="0" smtClean="0"/>
              <a:t> </a:t>
            </a:r>
            <a:r>
              <a:rPr lang="en-GB" altLang="en-US" dirty="0">
                <a:latin typeface="Symbol" pitchFamily="18" charset="2"/>
              </a:rPr>
              <a:t>-</a:t>
            </a:r>
            <a:r>
              <a:rPr lang="en-GB" altLang="en-US" sz="3200" dirty="0" smtClean="0"/>
              <a:t> Layout</a:t>
            </a:r>
          </a:p>
        </p:txBody>
      </p:sp>
      <p:sp>
        <p:nvSpPr>
          <p:cNvPr id="27653" name="Rectangle 3"/>
          <p:cNvSpPr txBox="1">
            <a:spLocks noChangeArrowheads="1"/>
          </p:cNvSpPr>
          <p:nvPr/>
        </p:nvSpPr>
        <p:spPr bwMode="auto">
          <a:xfrm>
            <a:off x="3687763" y="5365750"/>
            <a:ext cx="42957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500"/>
              </a:spcAft>
              <a:buFontTx/>
              <a:buNone/>
            </a:pPr>
            <a:r>
              <a:rPr lang="en-US" altLang="en-US" sz="1600">
                <a:solidFill>
                  <a:srgbClr val="FFFF66"/>
                </a:solidFill>
              </a:rPr>
              <a:t>Three passes </a:t>
            </a:r>
            <a:r>
              <a:rPr lang="ja-JP" altLang="en-US" sz="1600">
                <a:solidFill>
                  <a:srgbClr val="FFFF66"/>
                </a:solidFill>
              </a:rPr>
              <a:t>‘</a:t>
            </a:r>
            <a:r>
              <a:rPr lang="en-US" altLang="ja-JP" sz="1600">
                <a:solidFill>
                  <a:srgbClr val="FFFF66"/>
                </a:solidFill>
              </a:rPr>
              <a:t>up</a:t>
            </a:r>
            <a:r>
              <a:rPr lang="ja-JP" altLang="en-US" sz="1600">
                <a:solidFill>
                  <a:srgbClr val="FFFF66"/>
                </a:solidFill>
              </a:rPr>
              <a:t>’</a:t>
            </a:r>
            <a:r>
              <a:rPr lang="en-US" altLang="ja-JP" sz="1600">
                <a:solidFill>
                  <a:srgbClr val="FFFF66"/>
                </a:solidFill>
              </a:rPr>
              <a:t> + Three passes </a:t>
            </a:r>
            <a:r>
              <a:rPr lang="ja-JP" altLang="en-US" sz="1600">
                <a:solidFill>
                  <a:srgbClr val="FFFF66"/>
                </a:solidFill>
              </a:rPr>
              <a:t>‘</a:t>
            </a:r>
            <a:r>
              <a:rPr lang="en-US" altLang="ja-JP" sz="1600">
                <a:solidFill>
                  <a:srgbClr val="FFFF66"/>
                </a:solidFill>
              </a:rPr>
              <a:t>down</a:t>
            </a:r>
            <a:r>
              <a:rPr lang="ja-JP" altLang="en-US" sz="1600">
                <a:solidFill>
                  <a:srgbClr val="FFFF66"/>
                </a:solidFill>
              </a:rPr>
              <a:t>’</a:t>
            </a:r>
            <a:r>
              <a:rPr lang="en-US" altLang="ja-JP" sz="1600">
                <a:solidFill>
                  <a:srgbClr val="FFFF66"/>
                </a:solidFill>
              </a:rPr>
              <a:t> </a:t>
            </a:r>
            <a:endParaRPr lang="en-US" altLang="en-US" sz="1600">
              <a:solidFill>
                <a:srgbClr val="FFFF66"/>
              </a:solidFill>
            </a:endParaRPr>
          </a:p>
        </p:txBody>
      </p:sp>
      <p:sp>
        <p:nvSpPr>
          <p:cNvPr id="23558" name="TextBox 12"/>
          <p:cNvSpPr txBox="1">
            <a:spLocks noChangeArrowheads="1"/>
          </p:cNvSpPr>
          <p:nvPr/>
        </p:nvSpPr>
        <p:spPr bwMode="auto">
          <a:xfrm>
            <a:off x="2555875" y="3506788"/>
            <a:ext cx="5826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</a:rPr>
              <a:t>5 MeV</a:t>
            </a:r>
          </a:p>
        </p:txBody>
      </p:sp>
      <p:sp>
        <p:nvSpPr>
          <p:cNvPr id="23559" name="TextBox 13"/>
          <p:cNvSpPr txBox="1">
            <a:spLocks noChangeArrowheads="1"/>
          </p:cNvSpPr>
          <p:nvPr/>
        </p:nvSpPr>
        <p:spPr bwMode="auto">
          <a:xfrm>
            <a:off x="5354638" y="4011613"/>
            <a:ext cx="10652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  <a:latin typeface="Symbol" pitchFamily="18" charset="2"/>
              </a:rPr>
              <a:t>D</a:t>
            </a:r>
            <a:r>
              <a:rPr lang="en-US" altLang="en-US" sz="1000">
                <a:solidFill>
                  <a:srgbClr val="FFFF00"/>
                </a:solidFill>
              </a:rPr>
              <a:t>E = 65.5 MeV</a:t>
            </a:r>
          </a:p>
        </p:txBody>
      </p:sp>
      <p:sp>
        <p:nvSpPr>
          <p:cNvPr id="23560" name="TextBox 14"/>
          <p:cNvSpPr txBox="1">
            <a:spLocks noChangeArrowheads="1"/>
          </p:cNvSpPr>
          <p:nvPr/>
        </p:nvSpPr>
        <p:spPr bwMode="auto">
          <a:xfrm>
            <a:off x="3098800" y="3197225"/>
            <a:ext cx="106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  <a:latin typeface="Symbol" pitchFamily="18" charset="2"/>
              </a:rPr>
              <a:t>D</a:t>
            </a:r>
            <a:r>
              <a:rPr lang="en-US" altLang="en-US" sz="1000">
                <a:solidFill>
                  <a:srgbClr val="FFFF00"/>
                </a:solidFill>
              </a:rPr>
              <a:t>E = 65.5 MeV</a:t>
            </a:r>
          </a:p>
        </p:txBody>
      </p:sp>
      <p:sp>
        <p:nvSpPr>
          <p:cNvPr id="23561" name="TextBox 15"/>
          <p:cNvSpPr txBox="1">
            <a:spLocks noChangeArrowheads="1"/>
          </p:cNvSpPr>
          <p:nvPr/>
        </p:nvSpPr>
        <p:spPr bwMode="auto">
          <a:xfrm>
            <a:off x="4448175" y="4468813"/>
            <a:ext cx="565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</a:rPr>
              <a:t>5 MeV </a:t>
            </a:r>
          </a:p>
        </p:txBody>
      </p:sp>
      <p:sp>
        <p:nvSpPr>
          <p:cNvPr id="23563" name="Rectangle 3"/>
          <p:cNvSpPr txBox="1">
            <a:spLocks noChangeArrowheads="1"/>
          </p:cNvSpPr>
          <p:nvPr/>
        </p:nvSpPr>
        <p:spPr bwMode="auto">
          <a:xfrm>
            <a:off x="3311525" y="1571625"/>
            <a:ext cx="25241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500"/>
              </a:spcAft>
              <a:buFontTx/>
              <a:buNone/>
            </a:pPr>
            <a:r>
              <a:rPr lang="en-US" altLang="en-US" sz="1800">
                <a:solidFill>
                  <a:srgbClr val="FFFF66"/>
                </a:solidFill>
              </a:rPr>
              <a:t>400 MeV</a:t>
            </a:r>
          </a:p>
        </p:txBody>
      </p:sp>
      <p:grpSp>
        <p:nvGrpSpPr>
          <p:cNvPr id="23564" name="Group 29"/>
          <p:cNvGrpSpPr>
            <a:grpSpLocks/>
          </p:cNvGrpSpPr>
          <p:nvPr/>
        </p:nvGrpSpPr>
        <p:grpSpPr bwMode="auto">
          <a:xfrm>
            <a:off x="1600200" y="2625725"/>
            <a:ext cx="6048375" cy="2303463"/>
            <a:chOff x="1600200" y="2275027"/>
            <a:chExt cx="6048228" cy="2304117"/>
          </a:xfrm>
        </p:grpSpPr>
        <p:cxnSp>
          <p:nvCxnSpPr>
            <p:cNvPr id="23574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1600200" y="2275027"/>
              <a:ext cx="5988695" cy="2304117"/>
            </a:xfrm>
            <a:prstGeom prst="straightConnector1">
              <a:avLst/>
            </a:prstGeom>
            <a:noFill/>
            <a:ln w="12699">
              <a:solidFill>
                <a:schemeClr val="bg1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5" name="Straight Arrow Connector 15"/>
            <p:cNvCxnSpPr>
              <a:cxnSpLocks noChangeShapeType="1"/>
            </p:cNvCxnSpPr>
            <p:nvPr/>
          </p:nvCxnSpPr>
          <p:spPr bwMode="auto">
            <a:xfrm>
              <a:off x="4465307" y="2862805"/>
              <a:ext cx="1778330" cy="569463"/>
            </a:xfrm>
            <a:prstGeom prst="straightConnector1">
              <a:avLst/>
            </a:prstGeom>
            <a:noFill/>
            <a:ln w="12699">
              <a:solidFill>
                <a:schemeClr val="bg1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6" name="TextBox 12"/>
            <p:cNvSpPr txBox="1">
              <a:spLocks noChangeArrowheads="1"/>
            </p:cNvSpPr>
            <p:nvPr/>
          </p:nvSpPr>
          <p:spPr bwMode="auto">
            <a:xfrm rot="-1332502">
              <a:off x="3927675" y="3449190"/>
              <a:ext cx="519991" cy="2458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chemeClr val="bg1"/>
                  </a:solidFill>
                </a:rPr>
                <a:t>24 m</a:t>
              </a:r>
            </a:p>
          </p:txBody>
        </p:sp>
        <p:cxnSp>
          <p:nvCxnSpPr>
            <p:cNvPr id="23577" name="Straight Arrow Connector 26"/>
            <p:cNvCxnSpPr>
              <a:cxnSpLocks noChangeShapeType="1"/>
            </p:cNvCxnSpPr>
            <p:nvPr/>
          </p:nvCxnSpPr>
          <p:spPr bwMode="auto">
            <a:xfrm>
              <a:off x="7152436" y="2847573"/>
              <a:ext cx="0" cy="209678"/>
            </a:xfrm>
            <a:prstGeom prst="straightConnector1">
              <a:avLst/>
            </a:prstGeom>
            <a:noFill/>
            <a:ln w="12699">
              <a:solidFill>
                <a:schemeClr val="bg1"/>
              </a:solidFill>
              <a:prstDash val="dash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8" name="TextBox 12"/>
            <p:cNvSpPr txBox="1">
              <a:spLocks noChangeArrowheads="1"/>
            </p:cNvSpPr>
            <p:nvPr/>
          </p:nvSpPr>
          <p:spPr bwMode="auto">
            <a:xfrm>
              <a:off x="7152435" y="3064871"/>
              <a:ext cx="495993" cy="2155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>
                  <a:solidFill>
                    <a:schemeClr val="bg1"/>
                  </a:solidFill>
                </a:rPr>
                <a:t>0.8 m</a:t>
              </a:r>
            </a:p>
          </p:txBody>
        </p:sp>
        <p:sp>
          <p:nvSpPr>
            <p:cNvPr id="23579" name="TextBox 12"/>
            <p:cNvSpPr txBox="1">
              <a:spLocks noChangeArrowheads="1"/>
            </p:cNvSpPr>
            <p:nvPr/>
          </p:nvSpPr>
          <p:spPr bwMode="auto">
            <a:xfrm rot="1189226">
              <a:off x="5057327" y="3013376"/>
              <a:ext cx="532725" cy="2462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chemeClr val="bg1"/>
                  </a:solidFill>
                </a:rPr>
                <a:t>5.5 m</a:t>
              </a:r>
            </a:p>
          </p:txBody>
        </p:sp>
      </p:grpSp>
      <p:sp>
        <p:nvSpPr>
          <p:cNvPr id="23565" name="TextBox 12"/>
          <p:cNvSpPr txBox="1">
            <a:spLocks noChangeArrowheads="1"/>
          </p:cNvSpPr>
          <p:nvPr/>
        </p:nvSpPr>
        <p:spPr bwMode="auto">
          <a:xfrm>
            <a:off x="7094538" y="2173288"/>
            <a:ext cx="825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 b="1">
                <a:solidFill>
                  <a:srgbClr val="FFFF00"/>
                </a:solidFill>
              </a:rPr>
              <a:t>1 : 3 : 5</a:t>
            </a:r>
          </a:p>
        </p:txBody>
      </p:sp>
      <p:sp>
        <p:nvSpPr>
          <p:cNvPr id="23566" name="TextBox 12"/>
          <p:cNvSpPr txBox="1">
            <a:spLocks noChangeArrowheads="1"/>
          </p:cNvSpPr>
          <p:nvPr/>
        </p:nvSpPr>
        <p:spPr bwMode="auto">
          <a:xfrm>
            <a:off x="1576388" y="4408488"/>
            <a:ext cx="747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 b="1">
                <a:solidFill>
                  <a:srgbClr val="FFFF00"/>
                </a:solidFill>
              </a:rPr>
              <a:t>2 : 4 : 6</a:t>
            </a:r>
          </a:p>
        </p:txBody>
      </p:sp>
      <p:cxnSp>
        <p:nvCxnSpPr>
          <p:cNvPr id="23567" name="Straight Arrow Connector 16"/>
          <p:cNvCxnSpPr>
            <a:cxnSpLocks noChangeShapeType="1"/>
          </p:cNvCxnSpPr>
          <p:nvPr/>
        </p:nvCxnSpPr>
        <p:spPr bwMode="auto">
          <a:xfrm flipH="1">
            <a:off x="4252913" y="4322763"/>
            <a:ext cx="547687" cy="315912"/>
          </a:xfrm>
          <a:prstGeom prst="straightConnector1">
            <a:avLst/>
          </a:prstGeom>
          <a:noFill/>
          <a:ln w="12699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8" name="TextBox 15"/>
          <p:cNvSpPr txBox="1">
            <a:spLocks noChangeArrowheads="1"/>
          </p:cNvSpPr>
          <p:nvPr/>
        </p:nvSpPr>
        <p:spPr bwMode="auto">
          <a:xfrm rot="-1107866">
            <a:off x="3963988" y="4733925"/>
            <a:ext cx="5127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</a:rPr>
              <a:t>dump</a:t>
            </a:r>
          </a:p>
        </p:txBody>
      </p:sp>
      <p:sp>
        <p:nvSpPr>
          <p:cNvPr id="23569" name="Cube 50"/>
          <p:cNvSpPr>
            <a:spLocks noChangeArrowheads="1"/>
          </p:cNvSpPr>
          <p:nvPr/>
        </p:nvSpPr>
        <p:spPr bwMode="auto">
          <a:xfrm rot="-559460">
            <a:off x="1871663" y="3787775"/>
            <a:ext cx="617537" cy="85725"/>
          </a:xfrm>
          <a:prstGeom prst="cube">
            <a:avLst>
              <a:gd name="adj" fmla="val 25000"/>
            </a:avLst>
          </a:prstGeom>
          <a:solidFill>
            <a:srgbClr val="00863D"/>
          </a:solidFill>
          <a:ln w="12699">
            <a:solidFill>
              <a:srgbClr val="00B050"/>
            </a:solidFill>
            <a:round/>
            <a:headEnd/>
            <a:tailEnd/>
          </a:ln>
        </p:spPr>
        <p:txBody>
          <a:bodyPr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cxnSp>
        <p:nvCxnSpPr>
          <p:cNvPr id="23570" name="Straight Arrow Connector 8"/>
          <p:cNvCxnSpPr>
            <a:cxnSpLocks noChangeShapeType="1"/>
          </p:cNvCxnSpPr>
          <p:nvPr/>
        </p:nvCxnSpPr>
        <p:spPr bwMode="auto">
          <a:xfrm flipV="1">
            <a:off x="2486025" y="3776663"/>
            <a:ext cx="531813" cy="9525"/>
          </a:xfrm>
          <a:prstGeom prst="straightConnector1">
            <a:avLst/>
          </a:prstGeom>
          <a:noFill/>
          <a:ln w="12699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1" name="TextBox 15"/>
          <p:cNvSpPr txBox="1">
            <a:spLocks noChangeArrowheads="1"/>
          </p:cNvSpPr>
          <p:nvPr/>
        </p:nvSpPr>
        <p:spPr bwMode="auto">
          <a:xfrm rot="-439756">
            <a:off x="1839913" y="3535363"/>
            <a:ext cx="611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rgbClr val="FFFF00"/>
                </a:solidFill>
              </a:rPr>
              <a:t>injector</a:t>
            </a:r>
          </a:p>
        </p:txBody>
      </p:sp>
      <p:sp>
        <p:nvSpPr>
          <p:cNvPr id="23572" name="Cube 60"/>
          <p:cNvSpPr>
            <a:spLocks noChangeArrowheads="1"/>
          </p:cNvSpPr>
          <p:nvPr/>
        </p:nvSpPr>
        <p:spPr bwMode="auto">
          <a:xfrm rot="9683132" flipV="1">
            <a:off x="4044950" y="4625975"/>
            <a:ext cx="236538" cy="128588"/>
          </a:xfrm>
          <a:prstGeom prst="cube">
            <a:avLst>
              <a:gd name="adj" fmla="val 25000"/>
            </a:avLst>
          </a:prstGeom>
          <a:solidFill>
            <a:srgbClr val="B40000"/>
          </a:solidFill>
          <a:ln w="12699">
            <a:solidFill>
              <a:srgbClr val="DE8400"/>
            </a:solidFill>
            <a:round/>
            <a:headEnd/>
            <a:tailEnd/>
          </a:ln>
        </p:spPr>
        <p:txBody>
          <a:bodyPr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2" name="Oval 1"/>
          <p:cNvSpPr>
            <a:spLocks noChangeArrowheads="1"/>
          </p:cNvSpPr>
          <p:nvPr/>
        </p:nvSpPr>
        <p:spPr bwMode="auto">
          <a:xfrm>
            <a:off x="3135313" y="3663950"/>
            <a:ext cx="103187" cy="96838"/>
          </a:xfrm>
          <a:prstGeom prst="ellipse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27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353921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9687E-6 1.54594E-6 L 0.14481 -0.07498 L 0.15384 -0.07984 L 0.16166 -0.0847 L 0.16982 -0.08933 L 0.17607 -0.08933 L 0.18371 -0.09489 L 0.27418 -0.14117 L 0.29397 -0.14835 L 0.31012 -0.15413 L 0.32853 -0.15714 L 0.415 -0.16524 L 0.43532 -0.16594 L 0.45025 -0.16432 L 0.46518 -0.16131 L 0.48793 -0.15159 L 0.49522 -0.14534 L 0.50113 -0.13886 L 0.50356 -0.13006 L 0.49453 -0.09026 L 0.48915 -0.08146 L 0.48081 -0.07174 L 0.46883 -0.06295 L 0.37906 -0.01666 L 0.37055 -0.01366 L 0.36221 -0.01042 L 0.35492 -0.00718 L 0.34728 -0.00162 L 0.33582 0.00486 L 0.15923 0.09581 L 0.15089 0.09974 L 0.14551 0.09974 L 0.13474 0.10368 L 0.10783 0.11641 L 0.0988 0.11965 L 0.09099 0.12057 L 0.08265 0.12451 L 0.02934 0.15158 L 0.01198 0.15806 L -0.00313 0.162 L -0.02153 0.16593 L -0.11026 0.17473 L -0.12936 0.17473 L -0.14308 0.17403 L -0.15802 0.16917 L -0.18146 0.162 L -0.19274 0.1532 L -0.19639 0.14765 L -0.19934 0.14279 L -0.18858 0.09743 L -0.18198 0.08864 L -0.17486 0.08216 L -0.16288 0.07174 L -0.11079 0.04628 L -0.10176 0.04142 L -0.09585 0.04142 L -0.08682 0.03911 L -0.05696 0.02314 L -0.04619 0.0199 L -0.0323 0.01435 L 0.14377 -0.07267 L 0.15628 -0.08146 L 0.16461 -0.08702 L 0.17416 -0.09581 L 0.20281 -0.11016 L 0.21427 -0.11803 L 0.22382 -0.12613 L 0.23337 -0.13099 L 0.27487 -0.15251 L 0.29258 -0.16038 L 0.30717 -0.16432 L 0.32922 -0.16848 L 0.415 -0.17728 L 0.43532 -0.17728 L 0.44782 -0.17566 L 0.45928 -0.17404 L 0.48498 -0.16362 L 0.49522 -0.15413 L 0.49939 -0.15089 L 0.50061 -0.14117 L 0.49158 -0.10206 L 0.48619 -0.09188 L 0.47907 -0.0847 L 0.46709 -0.07498 L 0.42629 -0.05346 L 0.41726 -0.04559 L 0.40649 -0.03819 L 0.3933 -0.03032 L 0.36586 -0.01666 L 0.35631 -0.00949 L 0.34537 -0.00162 L 0.33582 0.00648 L 0.15871 0.0965 L 0.15089 0.09812 L 0.14429 0.09581 L 0.13526 0.09581 L 0.10661 0.10854 L 0.09811 0.11085 L 0.09099 0.10923 L 0.08144 0.10923 L 0.01736 0.14279 L 0.00156 0.14696 L -0.1179 0.16038 L -0.13301 0.15876 L -0.19222 0.1333 L -0.19708 0.12937 L -0.18319 0.06943 L -0.17312 0.06387 L -0.112 0.03124 L -0.10002 0.03124 L -0.09516 0.03124 L -0.08387 0.03124 L -0.05817 0.01759 L -0.04845 0.01666 L -0.03351 0.01597 L -0.02518 0.01273 L 0.14429 -0.07336 L 0.15332 -0.08146 L 0.15871 -0.09026 L 0.16652 -0.09813 L 0.19396 -0.11086 L 0.20472 -0.1222 L 0.20837 -0.12937 L 0.21792 -0.13886 L 0.28321 -0.17149 L 0.29866 -0.17728 L 0.41795 -0.1907 L 0.43236 -0.18908 L 0.49158 -0.16524 L 0.49748 -0.15807 L 0.48376 -0.10368 L 0.47716 -0.09581 L 0.41014 -0.06156 L 0.4018 -0.05277 L 0.39642 -0.04559 L 0.38739 -0.0368 L 0.36082 -0.02083 L 0.35127 -0.01111 L 0.34676 -0.00556 L 0.33582 0.00555 L 0.17485 0.08864 L 0.11859 0.13492 L 0.09585 0.14603 " pathEditMode="relative" ptsTypes="AAAAAAAAAAAAAAAAAAAAAAAAAAAAAAAAAAAAAAAAAAAAAAAAAAAAAA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89103"/>
          <p:cNvGrpSpPr>
            <a:grpSpLocks/>
          </p:cNvGrpSpPr>
          <p:nvPr/>
        </p:nvGrpSpPr>
        <p:grpSpPr bwMode="auto">
          <a:xfrm>
            <a:off x="1023938" y="3698875"/>
            <a:ext cx="7004050" cy="2451100"/>
            <a:chOff x="1024654" y="3321031"/>
            <a:chExt cx="7003342" cy="2450607"/>
          </a:xfrm>
        </p:grpSpPr>
        <p:grpSp>
          <p:nvGrpSpPr>
            <p:cNvPr id="27677" name="Group 6"/>
            <p:cNvGrpSpPr>
              <a:grpSpLocks noChangeAspect="1"/>
            </p:cNvGrpSpPr>
            <p:nvPr/>
          </p:nvGrpSpPr>
          <p:grpSpPr bwMode="auto">
            <a:xfrm>
              <a:off x="1301758" y="3321031"/>
              <a:ext cx="6726238" cy="1943100"/>
              <a:chOff x="676" y="2434"/>
              <a:chExt cx="4237" cy="1224"/>
            </a:xfrm>
          </p:grpSpPr>
          <p:sp>
            <p:nvSpPr>
              <p:cNvPr id="27682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677" y="2434"/>
                <a:ext cx="4236" cy="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3" name="Rectangle 7"/>
              <p:cNvSpPr>
                <a:spLocks noChangeArrowheads="1"/>
              </p:cNvSpPr>
              <p:nvPr/>
            </p:nvSpPr>
            <p:spPr bwMode="auto">
              <a:xfrm>
                <a:off x="677" y="2434"/>
                <a:ext cx="4236" cy="12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84" name="Rectangle 8"/>
              <p:cNvSpPr>
                <a:spLocks noChangeArrowheads="1"/>
              </p:cNvSpPr>
              <p:nvPr/>
            </p:nvSpPr>
            <p:spPr bwMode="auto">
              <a:xfrm>
                <a:off x="749" y="2578"/>
                <a:ext cx="4092" cy="930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85" name="Rectangle 9"/>
              <p:cNvSpPr>
                <a:spLocks noChangeArrowheads="1"/>
              </p:cNvSpPr>
              <p:nvPr/>
            </p:nvSpPr>
            <p:spPr bwMode="auto">
              <a:xfrm>
                <a:off x="4769" y="3520"/>
                <a:ext cx="12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9.72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86" name="Rectangle 10"/>
              <p:cNvSpPr>
                <a:spLocks noChangeArrowheads="1"/>
              </p:cNvSpPr>
              <p:nvPr/>
            </p:nvSpPr>
            <p:spPr bwMode="auto">
              <a:xfrm>
                <a:off x="749" y="3520"/>
                <a:ext cx="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87" name="Rectangle 12"/>
              <p:cNvSpPr>
                <a:spLocks noChangeArrowheads="1"/>
              </p:cNvSpPr>
              <p:nvPr/>
            </p:nvSpPr>
            <p:spPr bwMode="auto">
              <a:xfrm>
                <a:off x="797" y="2512"/>
                <a:ext cx="48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                         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88" name="Rectangle 13"/>
              <p:cNvSpPr>
                <a:spLocks noChangeArrowheads="1"/>
              </p:cNvSpPr>
              <p:nvPr/>
            </p:nvSpPr>
            <p:spPr bwMode="auto">
              <a:xfrm rot="-5400000">
                <a:off x="667" y="2539"/>
                <a:ext cx="120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10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89" name="Rectangle 14"/>
              <p:cNvSpPr>
                <a:spLocks noChangeArrowheads="1"/>
              </p:cNvSpPr>
              <p:nvPr/>
            </p:nvSpPr>
            <p:spPr bwMode="auto">
              <a:xfrm rot="-5400000">
                <a:off x="688" y="3424"/>
                <a:ext cx="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90" name="Rectangle 17"/>
              <p:cNvSpPr>
                <a:spLocks noChangeArrowheads="1"/>
              </p:cNvSpPr>
              <p:nvPr/>
            </p:nvSpPr>
            <p:spPr bwMode="auto">
              <a:xfrm rot="-5400000">
                <a:off x="454" y="2920"/>
                <a:ext cx="54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BETA_X&amp;Y[m]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91" name="Line 19"/>
              <p:cNvSpPr>
                <a:spLocks noChangeShapeType="1"/>
              </p:cNvSpPr>
              <p:nvPr/>
            </p:nvSpPr>
            <p:spPr bwMode="auto">
              <a:xfrm flipH="1">
                <a:off x="4811" y="2668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2" name="Line 20"/>
              <p:cNvSpPr>
                <a:spLocks noChangeShapeType="1"/>
              </p:cNvSpPr>
              <p:nvPr/>
            </p:nvSpPr>
            <p:spPr bwMode="auto">
              <a:xfrm>
                <a:off x="749" y="2668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3" name="Line 21"/>
              <p:cNvSpPr>
                <a:spLocks noChangeShapeType="1"/>
              </p:cNvSpPr>
              <p:nvPr/>
            </p:nvSpPr>
            <p:spPr bwMode="auto">
              <a:xfrm flipV="1">
                <a:off x="1157" y="3484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4" name="Line 22"/>
              <p:cNvSpPr>
                <a:spLocks noChangeShapeType="1"/>
              </p:cNvSpPr>
              <p:nvPr/>
            </p:nvSpPr>
            <p:spPr bwMode="auto">
              <a:xfrm>
                <a:off x="1157" y="257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5" name="Line 23"/>
              <p:cNvSpPr>
                <a:spLocks noChangeShapeType="1"/>
              </p:cNvSpPr>
              <p:nvPr/>
            </p:nvSpPr>
            <p:spPr bwMode="auto">
              <a:xfrm flipH="1">
                <a:off x="4811" y="2764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6" name="Line 24"/>
              <p:cNvSpPr>
                <a:spLocks noChangeShapeType="1"/>
              </p:cNvSpPr>
              <p:nvPr/>
            </p:nvSpPr>
            <p:spPr bwMode="auto">
              <a:xfrm>
                <a:off x="749" y="2764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7" name="Line 25"/>
              <p:cNvSpPr>
                <a:spLocks noChangeShapeType="1"/>
              </p:cNvSpPr>
              <p:nvPr/>
            </p:nvSpPr>
            <p:spPr bwMode="auto">
              <a:xfrm flipV="1">
                <a:off x="1565" y="3484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8" name="Line 26"/>
              <p:cNvSpPr>
                <a:spLocks noChangeShapeType="1"/>
              </p:cNvSpPr>
              <p:nvPr/>
            </p:nvSpPr>
            <p:spPr bwMode="auto">
              <a:xfrm>
                <a:off x="1565" y="257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9" name="Line 27"/>
              <p:cNvSpPr>
                <a:spLocks noChangeShapeType="1"/>
              </p:cNvSpPr>
              <p:nvPr/>
            </p:nvSpPr>
            <p:spPr bwMode="auto">
              <a:xfrm flipH="1">
                <a:off x="4811" y="2854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0" name="Line 28"/>
              <p:cNvSpPr>
                <a:spLocks noChangeShapeType="1"/>
              </p:cNvSpPr>
              <p:nvPr/>
            </p:nvSpPr>
            <p:spPr bwMode="auto">
              <a:xfrm>
                <a:off x="749" y="2854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1" name="Line 29"/>
              <p:cNvSpPr>
                <a:spLocks noChangeShapeType="1"/>
              </p:cNvSpPr>
              <p:nvPr/>
            </p:nvSpPr>
            <p:spPr bwMode="auto">
              <a:xfrm flipV="1">
                <a:off x="1973" y="3484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2" name="Line 30"/>
              <p:cNvSpPr>
                <a:spLocks noChangeShapeType="1"/>
              </p:cNvSpPr>
              <p:nvPr/>
            </p:nvSpPr>
            <p:spPr bwMode="auto">
              <a:xfrm>
                <a:off x="1973" y="257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3" name="Line 31"/>
              <p:cNvSpPr>
                <a:spLocks noChangeShapeType="1"/>
              </p:cNvSpPr>
              <p:nvPr/>
            </p:nvSpPr>
            <p:spPr bwMode="auto">
              <a:xfrm flipH="1">
                <a:off x="4811" y="2950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4" name="Line 32"/>
              <p:cNvSpPr>
                <a:spLocks noChangeShapeType="1"/>
              </p:cNvSpPr>
              <p:nvPr/>
            </p:nvSpPr>
            <p:spPr bwMode="auto">
              <a:xfrm>
                <a:off x="749" y="2950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5" name="Line 33"/>
              <p:cNvSpPr>
                <a:spLocks noChangeShapeType="1"/>
              </p:cNvSpPr>
              <p:nvPr/>
            </p:nvSpPr>
            <p:spPr bwMode="auto">
              <a:xfrm flipV="1">
                <a:off x="2381" y="3484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6" name="Line 34"/>
              <p:cNvSpPr>
                <a:spLocks noChangeShapeType="1"/>
              </p:cNvSpPr>
              <p:nvPr/>
            </p:nvSpPr>
            <p:spPr bwMode="auto">
              <a:xfrm>
                <a:off x="2381" y="257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7" name="Line 35"/>
              <p:cNvSpPr>
                <a:spLocks noChangeShapeType="1"/>
              </p:cNvSpPr>
              <p:nvPr/>
            </p:nvSpPr>
            <p:spPr bwMode="auto">
              <a:xfrm flipH="1">
                <a:off x="4811" y="3046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8" name="Line 36"/>
              <p:cNvSpPr>
                <a:spLocks noChangeShapeType="1"/>
              </p:cNvSpPr>
              <p:nvPr/>
            </p:nvSpPr>
            <p:spPr bwMode="auto">
              <a:xfrm>
                <a:off x="749" y="3046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9" name="Line 37"/>
              <p:cNvSpPr>
                <a:spLocks noChangeShapeType="1"/>
              </p:cNvSpPr>
              <p:nvPr/>
            </p:nvSpPr>
            <p:spPr bwMode="auto">
              <a:xfrm flipV="1">
                <a:off x="2795" y="3484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0" name="Line 38"/>
              <p:cNvSpPr>
                <a:spLocks noChangeShapeType="1"/>
              </p:cNvSpPr>
              <p:nvPr/>
            </p:nvSpPr>
            <p:spPr bwMode="auto">
              <a:xfrm>
                <a:off x="2795" y="257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1" name="Line 39"/>
              <p:cNvSpPr>
                <a:spLocks noChangeShapeType="1"/>
              </p:cNvSpPr>
              <p:nvPr/>
            </p:nvSpPr>
            <p:spPr bwMode="auto">
              <a:xfrm flipH="1">
                <a:off x="4811" y="3136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2" name="Line 40"/>
              <p:cNvSpPr>
                <a:spLocks noChangeShapeType="1"/>
              </p:cNvSpPr>
              <p:nvPr/>
            </p:nvSpPr>
            <p:spPr bwMode="auto">
              <a:xfrm>
                <a:off x="749" y="3136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3" name="Line 41"/>
              <p:cNvSpPr>
                <a:spLocks noChangeShapeType="1"/>
              </p:cNvSpPr>
              <p:nvPr/>
            </p:nvSpPr>
            <p:spPr bwMode="auto">
              <a:xfrm flipV="1">
                <a:off x="3203" y="3484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4" name="Line 42"/>
              <p:cNvSpPr>
                <a:spLocks noChangeShapeType="1"/>
              </p:cNvSpPr>
              <p:nvPr/>
            </p:nvSpPr>
            <p:spPr bwMode="auto">
              <a:xfrm>
                <a:off x="3203" y="257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5" name="Line 43"/>
              <p:cNvSpPr>
                <a:spLocks noChangeShapeType="1"/>
              </p:cNvSpPr>
              <p:nvPr/>
            </p:nvSpPr>
            <p:spPr bwMode="auto">
              <a:xfrm flipH="1">
                <a:off x="4811" y="323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6" name="Line 44"/>
              <p:cNvSpPr>
                <a:spLocks noChangeShapeType="1"/>
              </p:cNvSpPr>
              <p:nvPr/>
            </p:nvSpPr>
            <p:spPr bwMode="auto">
              <a:xfrm>
                <a:off x="749" y="323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7" name="Line 45"/>
              <p:cNvSpPr>
                <a:spLocks noChangeShapeType="1"/>
              </p:cNvSpPr>
              <p:nvPr/>
            </p:nvSpPr>
            <p:spPr bwMode="auto">
              <a:xfrm flipV="1">
                <a:off x="3611" y="3484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8" name="Line 46"/>
              <p:cNvSpPr>
                <a:spLocks noChangeShapeType="1"/>
              </p:cNvSpPr>
              <p:nvPr/>
            </p:nvSpPr>
            <p:spPr bwMode="auto">
              <a:xfrm>
                <a:off x="3611" y="257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9" name="Line 47"/>
              <p:cNvSpPr>
                <a:spLocks noChangeShapeType="1"/>
              </p:cNvSpPr>
              <p:nvPr/>
            </p:nvSpPr>
            <p:spPr bwMode="auto">
              <a:xfrm flipH="1">
                <a:off x="4811" y="332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0" name="Line 48"/>
              <p:cNvSpPr>
                <a:spLocks noChangeShapeType="1"/>
              </p:cNvSpPr>
              <p:nvPr/>
            </p:nvSpPr>
            <p:spPr bwMode="auto">
              <a:xfrm>
                <a:off x="749" y="332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1" name="Line 49"/>
              <p:cNvSpPr>
                <a:spLocks noChangeShapeType="1"/>
              </p:cNvSpPr>
              <p:nvPr/>
            </p:nvSpPr>
            <p:spPr bwMode="auto">
              <a:xfrm flipV="1">
                <a:off x="4019" y="3484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2" name="Line 50"/>
              <p:cNvSpPr>
                <a:spLocks noChangeShapeType="1"/>
              </p:cNvSpPr>
              <p:nvPr/>
            </p:nvSpPr>
            <p:spPr bwMode="auto">
              <a:xfrm>
                <a:off x="4019" y="257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3" name="Line 51"/>
              <p:cNvSpPr>
                <a:spLocks noChangeShapeType="1"/>
              </p:cNvSpPr>
              <p:nvPr/>
            </p:nvSpPr>
            <p:spPr bwMode="auto">
              <a:xfrm flipH="1">
                <a:off x="4811" y="3418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4" name="Line 52"/>
              <p:cNvSpPr>
                <a:spLocks noChangeShapeType="1"/>
              </p:cNvSpPr>
              <p:nvPr/>
            </p:nvSpPr>
            <p:spPr bwMode="auto">
              <a:xfrm>
                <a:off x="749" y="3418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5" name="Line 53"/>
              <p:cNvSpPr>
                <a:spLocks noChangeShapeType="1"/>
              </p:cNvSpPr>
              <p:nvPr/>
            </p:nvSpPr>
            <p:spPr bwMode="auto">
              <a:xfrm flipV="1">
                <a:off x="4427" y="3484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6" name="Line 54"/>
              <p:cNvSpPr>
                <a:spLocks noChangeShapeType="1"/>
              </p:cNvSpPr>
              <p:nvPr/>
            </p:nvSpPr>
            <p:spPr bwMode="auto">
              <a:xfrm>
                <a:off x="4427" y="257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7" name="Freeform 55"/>
              <p:cNvSpPr>
                <a:spLocks/>
              </p:cNvSpPr>
              <p:nvPr/>
            </p:nvSpPr>
            <p:spPr bwMode="auto">
              <a:xfrm>
                <a:off x="749" y="2614"/>
                <a:ext cx="4092" cy="414"/>
              </a:xfrm>
              <a:custGeom>
                <a:avLst/>
                <a:gdLst>
                  <a:gd name="T0" fmla="*/ 36 w 4092"/>
                  <a:gd name="T1" fmla="*/ 18 h 414"/>
                  <a:gd name="T2" fmla="*/ 78 w 4092"/>
                  <a:gd name="T3" fmla="*/ 36 h 414"/>
                  <a:gd name="T4" fmla="*/ 120 w 4092"/>
                  <a:gd name="T5" fmla="*/ 48 h 414"/>
                  <a:gd name="T6" fmla="*/ 162 w 4092"/>
                  <a:gd name="T7" fmla="*/ 66 h 414"/>
                  <a:gd name="T8" fmla="*/ 204 w 4092"/>
                  <a:gd name="T9" fmla="*/ 84 h 414"/>
                  <a:gd name="T10" fmla="*/ 240 w 4092"/>
                  <a:gd name="T11" fmla="*/ 96 h 414"/>
                  <a:gd name="T12" fmla="*/ 282 w 4092"/>
                  <a:gd name="T13" fmla="*/ 108 h 414"/>
                  <a:gd name="T14" fmla="*/ 324 w 4092"/>
                  <a:gd name="T15" fmla="*/ 126 h 414"/>
                  <a:gd name="T16" fmla="*/ 366 w 4092"/>
                  <a:gd name="T17" fmla="*/ 138 h 414"/>
                  <a:gd name="T18" fmla="*/ 408 w 4092"/>
                  <a:gd name="T19" fmla="*/ 150 h 414"/>
                  <a:gd name="T20" fmla="*/ 450 w 4092"/>
                  <a:gd name="T21" fmla="*/ 168 h 414"/>
                  <a:gd name="T22" fmla="*/ 486 w 4092"/>
                  <a:gd name="T23" fmla="*/ 180 h 414"/>
                  <a:gd name="T24" fmla="*/ 528 w 4092"/>
                  <a:gd name="T25" fmla="*/ 192 h 414"/>
                  <a:gd name="T26" fmla="*/ 570 w 4092"/>
                  <a:gd name="T27" fmla="*/ 204 h 414"/>
                  <a:gd name="T28" fmla="*/ 612 w 4092"/>
                  <a:gd name="T29" fmla="*/ 216 h 414"/>
                  <a:gd name="T30" fmla="*/ 654 w 4092"/>
                  <a:gd name="T31" fmla="*/ 228 h 414"/>
                  <a:gd name="T32" fmla="*/ 690 w 4092"/>
                  <a:gd name="T33" fmla="*/ 234 h 414"/>
                  <a:gd name="T34" fmla="*/ 732 w 4092"/>
                  <a:gd name="T35" fmla="*/ 246 h 414"/>
                  <a:gd name="T36" fmla="*/ 774 w 4092"/>
                  <a:gd name="T37" fmla="*/ 258 h 414"/>
                  <a:gd name="T38" fmla="*/ 816 w 4092"/>
                  <a:gd name="T39" fmla="*/ 270 h 414"/>
                  <a:gd name="T40" fmla="*/ 858 w 4092"/>
                  <a:gd name="T41" fmla="*/ 276 h 414"/>
                  <a:gd name="T42" fmla="*/ 900 w 4092"/>
                  <a:gd name="T43" fmla="*/ 288 h 414"/>
                  <a:gd name="T44" fmla="*/ 936 w 4092"/>
                  <a:gd name="T45" fmla="*/ 294 h 414"/>
                  <a:gd name="T46" fmla="*/ 978 w 4092"/>
                  <a:gd name="T47" fmla="*/ 306 h 414"/>
                  <a:gd name="T48" fmla="*/ 1020 w 4092"/>
                  <a:gd name="T49" fmla="*/ 312 h 414"/>
                  <a:gd name="T50" fmla="*/ 1062 w 4092"/>
                  <a:gd name="T51" fmla="*/ 318 h 414"/>
                  <a:gd name="T52" fmla="*/ 1482 w 4092"/>
                  <a:gd name="T53" fmla="*/ 384 h 414"/>
                  <a:gd name="T54" fmla="*/ 1524 w 4092"/>
                  <a:gd name="T55" fmla="*/ 384 h 414"/>
                  <a:gd name="T56" fmla="*/ 1566 w 4092"/>
                  <a:gd name="T57" fmla="*/ 390 h 414"/>
                  <a:gd name="T58" fmla="*/ 1608 w 4092"/>
                  <a:gd name="T59" fmla="*/ 396 h 414"/>
                  <a:gd name="T60" fmla="*/ 1650 w 4092"/>
                  <a:gd name="T61" fmla="*/ 396 h 414"/>
                  <a:gd name="T62" fmla="*/ 2070 w 4092"/>
                  <a:gd name="T63" fmla="*/ 414 h 414"/>
                  <a:gd name="T64" fmla="*/ 2112 w 4092"/>
                  <a:gd name="T65" fmla="*/ 414 h 414"/>
                  <a:gd name="T66" fmla="*/ 2154 w 4092"/>
                  <a:gd name="T67" fmla="*/ 414 h 414"/>
                  <a:gd name="T68" fmla="*/ 2190 w 4092"/>
                  <a:gd name="T69" fmla="*/ 414 h 414"/>
                  <a:gd name="T70" fmla="*/ 2232 w 4092"/>
                  <a:gd name="T71" fmla="*/ 408 h 414"/>
                  <a:gd name="T72" fmla="*/ 2658 w 4092"/>
                  <a:gd name="T73" fmla="*/ 378 h 414"/>
                  <a:gd name="T74" fmla="*/ 2694 w 4092"/>
                  <a:gd name="T75" fmla="*/ 372 h 414"/>
                  <a:gd name="T76" fmla="*/ 2736 w 4092"/>
                  <a:gd name="T77" fmla="*/ 366 h 414"/>
                  <a:gd name="T78" fmla="*/ 2778 w 4092"/>
                  <a:gd name="T79" fmla="*/ 360 h 414"/>
                  <a:gd name="T80" fmla="*/ 3204 w 4092"/>
                  <a:gd name="T81" fmla="*/ 282 h 414"/>
                  <a:gd name="T82" fmla="*/ 3240 w 4092"/>
                  <a:gd name="T83" fmla="*/ 276 h 414"/>
                  <a:gd name="T84" fmla="*/ 3282 w 4092"/>
                  <a:gd name="T85" fmla="*/ 264 h 414"/>
                  <a:gd name="T86" fmla="*/ 3324 w 4092"/>
                  <a:gd name="T87" fmla="*/ 258 h 414"/>
                  <a:gd name="T88" fmla="*/ 3366 w 4092"/>
                  <a:gd name="T89" fmla="*/ 246 h 414"/>
                  <a:gd name="T90" fmla="*/ 3408 w 4092"/>
                  <a:gd name="T91" fmla="*/ 234 h 414"/>
                  <a:gd name="T92" fmla="*/ 3444 w 4092"/>
                  <a:gd name="T93" fmla="*/ 222 h 414"/>
                  <a:gd name="T94" fmla="*/ 3486 w 4092"/>
                  <a:gd name="T95" fmla="*/ 210 h 414"/>
                  <a:gd name="T96" fmla="*/ 3528 w 4092"/>
                  <a:gd name="T97" fmla="*/ 198 h 414"/>
                  <a:gd name="T98" fmla="*/ 3570 w 4092"/>
                  <a:gd name="T99" fmla="*/ 186 h 414"/>
                  <a:gd name="T100" fmla="*/ 3612 w 4092"/>
                  <a:gd name="T101" fmla="*/ 174 h 414"/>
                  <a:gd name="T102" fmla="*/ 3654 w 4092"/>
                  <a:gd name="T103" fmla="*/ 162 h 414"/>
                  <a:gd name="T104" fmla="*/ 3690 w 4092"/>
                  <a:gd name="T105" fmla="*/ 150 h 414"/>
                  <a:gd name="T106" fmla="*/ 3732 w 4092"/>
                  <a:gd name="T107" fmla="*/ 138 h 414"/>
                  <a:gd name="T108" fmla="*/ 3774 w 4092"/>
                  <a:gd name="T109" fmla="*/ 120 h 414"/>
                  <a:gd name="T110" fmla="*/ 3816 w 4092"/>
                  <a:gd name="T111" fmla="*/ 108 h 414"/>
                  <a:gd name="T112" fmla="*/ 3852 w 4092"/>
                  <a:gd name="T113" fmla="*/ 96 h 414"/>
                  <a:gd name="T114" fmla="*/ 3894 w 4092"/>
                  <a:gd name="T115" fmla="*/ 78 h 414"/>
                  <a:gd name="T116" fmla="*/ 3936 w 4092"/>
                  <a:gd name="T117" fmla="*/ 60 h 414"/>
                  <a:gd name="T118" fmla="*/ 3978 w 4092"/>
                  <a:gd name="T119" fmla="*/ 48 h 414"/>
                  <a:gd name="T120" fmla="*/ 4020 w 4092"/>
                  <a:gd name="T121" fmla="*/ 30 h 414"/>
                  <a:gd name="T122" fmla="*/ 4056 w 4092"/>
                  <a:gd name="T123" fmla="*/ 12 h 41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092"/>
                  <a:gd name="T187" fmla="*/ 0 h 414"/>
                  <a:gd name="T188" fmla="*/ 4092 w 4092"/>
                  <a:gd name="T189" fmla="*/ 414 h 41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092" h="414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30" y="12"/>
                    </a:lnTo>
                    <a:lnTo>
                      <a:pt x="30" y="18"/>
                    </a:lnTo>
                    <a:lnTo>
                      <a:pt x="36" y="18"/>
                    </a:lnTo>
                    <a:lnTo>
                      <a:pt x="42" y="18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24"/>
                    </a:lnTo>
                    <a:lnTo>
                      <a:pt x="60" y="30"/>
                    </a:lnTo>
                    <a:lnTo>
                      <a:pt x="66" y="30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8" y="36"/>
                    </a:lnTo>
                    <a:lnTo>
                      <a:pt x="84" y="36"/>
                    </a:lnTo>
                    <a:lnTo>
                      <a:pt x="90" y="36"/>
                    </a:lnTo>
                    <a:lnTo>
                      <a:pt x="90" y="42"/>
                    </a:lnTo>
                    <a:lnTo>
                      <a:pt x="96" y="42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08" y="48"/>
                    </a:lnTo>
                    <a:lnTo>
                      <a:pt x="114" y="48"/>
                    </a:lnTo>
                    <a:lnTo>
                      <a:pt x="120" y="48"/>
                    </a:lnTo>
                    <a:lnTo>
                      <a:pt x="120" y="54"/>
                    </a:lnTo>
                    <a:lnTo>
                      <a:pt x="126" y="54"/>
                    </a:lnTo>
                    <a:lnTo>
                      <a:pt x="132" y="54"/>
                    </a:lnTo>
                    <a:lnTo>
                      <a:pt x="138" y="60"/>
                    </a:lnTo>
                    <a:lnTo>
                      <a:pt x="144" y="60"/>
                    </a:lnTo>
                    <a:lnTo>
                      <a:pt x="150" y="60"/>
                    </a:lnTo>
                    <a:lnTo>
                      <a:pt x="150" y="66"/>
                    </a:lnTo>
                    <a:lnTo>
                      <a:pt x="156" y="66"/>
                    </a:lnTo>
                    <a:lnTo>
                      <a:pt x="162" y="66"/>
                    </a:lnTo>
                    <a:lnTo>
                      <a:pt x="168" y="66"/>
                    </a:lnTo>
                    <a:lnTo>
                      <a:pt x="168" y="72"/>
                    </a:lnTo>
                    <a:lnTo>
                      <a:pt x="174" y="72"/>
                    </a:lnTo>
                    <a:lnTo>
                      <a:pt x="180" y="72"/>
                    </a:lnTo>
                    <a:lnTo>
                      <a:pt x="186" y="72"/>
                    </a:lnTo>
                    <a:lnTo>
                      <a:pt x="186" y="78"/>
                    </a:lnTo>
                    <a:lnTo>
                      <a:pt x="192" y="78"/>
                    </a:lnTo>
                    <a:lnTo>
                      <a:pt x="198" y="78"/>
                    </a:lnTo>
                    <a:lnTo>
                      <a:pt x="198" y="84"/>
                    </a:lnTo>
                    <a:lnTo>
                      <a:pt x="204" y="84"/>
                    </a:lnTo>
                    <a:lnTo>
                      <a:pt x="210" y="84"/>
                    </a:lnTo>
                    <a:lnTo>
                      <a:pt x="216" y="84"/>
                    </a:lnTo>
                    <a:lnTo>
                      <a:pt x="216" y="90"/>
                    </a:lnTo>
                    <a:lnTo>
                      <a:pt x="222" y="90"/>
                    </a:lnTo>
                    <a:lnTo>
                      <a:pt x="228" y="90"/>
                    </a:lnTo>
                    <a:lnTo>
                      <a:pt x="234" y="90"/>
                    </a:lnTo>
                    <a:lnTo>
                      <a:pt x="234" y="96"/>
                    </a:lnTo>
                    <a:lnTo>
                      <a:pt x="240" y="96"/>
                    </a:lnTo>
                    <a:lnTo>
                      <a:pt x="246" y="96"/>
                    </a:lnTo>
                    <a:lnTo>
                      <a:pt x="252" y="96"/>
                    </a:lnTo>
                    <a:lnTo>
                      <a:pt x="252" y="102"/>
                    </a:lnTo>
                    <a:lnTo>
                      <a:pt x="258" y="102"/>
                    </a:lnTo>
                    <a:lnTo>
                      <a:pt x="264" y="102"/>
                    </a:lnTo>
                    <a:lnTo>
                      <a:pt x="264" y="108"/>
                    </a:lnTo>
                    <a:lnTo>
                      <a:pt x="270" y="108"/>
                    </a:lnTo>
                    <a:lnTo>
                      <a:pt x="276" y="108"/>
                    </a:lnTo>
                    <a:lnTo>
                      <a:pt x="282" y="108"/>
                    </a:lnTo>
                    <a:lnTo>
                      <a:pt x="282" y="114"/>
                    </a:lnTo>
                    <a:lnTo>
                      <a:pt x="288" y="114"/>
                    </a:lnTo>
                    <a:lnTo>
                      <a:pt x="294" y="114"/>
                    </a:lnTo>
                    <a:lnTo>
                      <a:pt x="300" y="114"/>
                    </a:lnTo>
                    <a:lnTo>
                      <a:pt x="300" y="120"/>
                    </a:lnTo>
                    <a:lnTo>
                      <a:pt x="306" y="120"/>
                    </a:lnTo>
                    <a:lnTo>
                      <a:pt x="312" y="120"/>
                    </a:lnTo>
                    <a:lnTo>
                      <a:pt x="318" y="120"/>
                    </a:lnTo>
                    <a:lnTo>
                      <a:pt x="318" y="126"/>
                    </a:lnTo>
                    <a:lnTo>
                      <a:pt x="324" y="126"/>
                    </a:lnTo>
                    <a:lnTo>
                      <a:pt x="330" y="126"/>
                    </a:lnTo>
                    <a:lnTo>
                      <a:pt x="336" y="126"/>
                    </a:lnTo>
                    <a:lnTo>
                      <a:pt x="336" y="132"/>
                    </a:lnTo>
                    <a:lnTo>
                      <a:pt x="342" y="132"/>
                    </a:lnTo>
                    <a:lnTo>
                      <a:pt x="348" y="132"/>
                    </a:lnTo>
                    <a:lnTo>
                      <a:pt x="354" y="132"/>
                    </a:lnTo>
                    <a:lnTo>
                      <a:pt x="354" y="138"/>
                    </a:lnTo>
                    <a:lnTo>
                      <a:pt x="360" y="138"/>
                    </a:lnTo>
                    <a:lnTo>
                      <a:pt x="366" y="138"/>
                    </a:lnTo>
                    <a:lnTo>
                      <a:pt x="372" y="138"/>
                    </a:lnTo>
                    <a:lnTo>
                      <a:pt x="372" y="144"/>
                    </a:lnTo>
                    <a:lnTo>
                      <a:pt x="378" y="144"/>
                    </a:lnTo>
                    <a:lnTo>
                      <a:pt x="384" y="144"/>
                    </a:lnTo>
                    <a:lnTo>
                      <a:pt x="390" y="144"/>
                    </a:lnTo>
                    <a:lnTo>
                      <a:pt x="390" y="150"/>
                    </a:lnTo>
                    <a:lnTo>
                      <a:pt x="396" y="150"/>
                    </a:lnTo>
                    <a:lnTo>
                      <a:pt x="402" y="150"/>
                    </a:lnTo>
                    <a:lnTo>
                      <a:pt x="408" y="150"/>
                    </a:lnTo>
                    <a:lnTo>
                      <a:pt x="408" y="156"/>
                    </a:lnTo>
                    <a:lnTo>
                      <a:pt x="414" y="156"/>
                    </a:lnTo>
                    <a:lnTo>
                      <a:pt x="420" y="156"/>
                    </a:lnTo>
                    <a:lnTo>
                      <a:pt x="426" y="156"/>
                    </a:lnTo>
                    <a:lnTo>
                      <a:pt x="426" y="162"/>
                    </a:lnTo>
                    <a:lnTo>
                      <a:pt x="432" y="162"/>
                    </a:lnTo>
                    <a:lnTo>
                      <a:pt x="438" y="162"/>
                    </a:lnTo>
                    <a:lnTo>
                      <a:pt x="444" y="162"/>
                    </a:lnTo>
                    <a:lnTo>
                      <a:pt x="444" y="168"/>
                    </a:lnTo>
                    <a:lnTo>
                      <a:pt x="450" y="168"/>
                    </a:lnTo>
                    <a:lnTo>
                      <a:pt x="456" y="168"/>
                    </a:lnTo>
                    <a:lnTo>
                      <a:pt x="462" y="168"/>
                    </a:lnTo>
                    <a:lnTo>
                      <a:pt x="468" y="174"/>
                    </a:lnTo>
                    <a:lnTo>
                      <a:pt x="474" y="174"/>
                    </a:lnTo>
                    <a:lnTo>
                      <a:pt x="480" y="174"/>
                    </a:lnTo>
                    <a:lnTo>
                      <a:pt x="486" y="174"/>
                    </a:lnTo>
                    <a:lnTo>
                      <a:pt x="486" y="180"/>
                    </a:lnTo>
                    <a:lnTo>
                      <a:pt x="492" y="180"/>
                    </a:lnTo>
                    <a:lnTo>
                      <a:pt x="498" y="180"/>
                    </a:lnTo>
                    <a:lnTo>
                      <a:pt x="504" y="180"/>
                    </a:lnTo>
                    <a:lnTo>
                      <a:pt x="504" y="186"/>
                    </a:lnTo>
                    <a:lnTo>
                      <a:pt x="510" y="186"/>
                    </a:lnTo>
                    <a:lnTo>
                      <a:pt x="516" y="186"/>
                    </a:lnTo>
                    <a:lnTo>
                      <a:pt x="522" y="186"/>
                    </a:lnTo>
                    <a:lnTo>
                      <a:pt x="522" y="192"/>
                    </a:lnTo>
                    <a:lnTo>
                      <a:pt x="528" y="192"/>
                    </a:lnTo>
                    <a:lnTo>
                      <a:pt x="534" y="192"/>
                    </a:lnTo>
                    <a:lnTo>
                      <a:pt x="540" y="192"/>
                    </a:lnTo>
                    <a:lnTo>
                      <a:pt x="546" y="192"/>
                    </a:lnTo>
                    <a:lnTo>
                      <a:pt x="546" y="198"/>
                    </a:lnTo>
                    <a:lnTo>
                      <a:pt x="552" y="198"/>
                    </a:lnTo>
                    <a:lnTo>
                      <a:pt x="558" y="198"/>
                    </a:lnTo>
                    <a:lnTo>
                      <a:pt x="564" y="198"/>
                    </a:lnTo>
                    <a:lnTo>
                      <a:pt x="564" y="204"/>
                    </a:lnTo>
                    <a:lnTo>
                      <a:pt x="570" y="204"/>
                    </a:lnTo>
                    <a:lnTo>
                      <a:pt x="576" y="204"/>
                    </a:lnTo>
                    <a:lnTo>
                      <a:pt x="582" y="204"/>
                    </a:lnTo>
                    <a:lnTo>
                      <a:pt x="588" y="204"/>
                    </a:lnTo>
                    <a:lnTo>
                      <a:pt x="588" y="210"/>
                    </a:lnTo>
                    <a:lnTo>
                      <a:pt x="594" y="210"/>
                    </a:lnTo>
                    <a:lnTo>
                      <a:pt x="600" y="210"/>
                    </a:lnTo>
                    <a:lnTo>
                      <a:pt x="606" y="210"/>
                    </a:lnTo>
                    <a:lnTo>
                      <a:pt x="606" y="216"/>
                    </a:lnTo>
                    <a:lnTo>
                      <a:pt x="612" y="216"/>
                    </a:lnTo>
                    <a:lnTo>
                      <a:pt x="618" y="216"/>
                    </a:lnTo>
                    <a:lnTo>
                      <a:pt x="624" y="216"/>
                    </a:lnTo>
                    <a:lnTo>
                      <a:pt x="630" y="216"/>
                    </a:lnTo>
                    <a:lnTo>
                      <a:pt x="630" y="222"/>
                    </a:lnTo>
                    <a:lnTo>
                      <a:pt x="636" y="222"/>
                    </a:lnTo>
                    <a:lnTo>
                      <a:pt x="642" y="222"/>
                    </a:lnTo>
                    <a:lnTo>
                      <a:pt x="648" y="222"/>
                    </a:lnTo>
                    <a:lnTo>
                      <a:pt x="648" y="228"/>
                    </a:lnTo>
                    <a:lnTo>
                      <a:pt x="654" y="228"/>
                    </a:lnTo>
                    <a:lnTo>
                      <a:pt x="660" y="228"/>
                    </a:lnTo>
                    <a:lnTo>
                      <a:pt x="666" y="228"/>
                    </a:lnTo>
                    <a:lnTo>
                      <a:pt x="672" y="228"/>
                    </a:lnTo>
                    <a:lnTo>
                      <a:pt x="672" y="234"/>
                    </a:lnTo>
                    <a:lnTo>
                      <a:pt x="678" y="234"/>
                    </a:lnTo>
                    <a:lnTo>
                      <a:pt x="684" y="234"/>
                    </a:lnTo>
                    <a:lnTo>
                      <a:pt x="690" y="234"/>
                    </a:lnTo>
                    <a:lnTo>
                      <a:pt x="696" y="234"/>
                    </a:lnTo>
                    <a:lnTo>
                      <a:pt x="696" y="240"/>
                    </a:lnTo>
                    <a:lnTo>
                      <a:pt x="702" y="240"/>
                    </a:lnTo>
                    <a:lnTo>
                      <a:pt x="708" y="240"/>
                    </a:lnTo>
                    <a:lnTo>
                      <a:pt x="714" y="240"/>
                    </a:lnTo>
                    <a:lnTo>
                      <a:pt x="720" y="240"/>
                    </a:lnTo>
                    <a:lnTo>
                      <a:pt x="720" y="246"/>
                    </a:lnTo>
                    <a:lnTo>
                      <a:pt x="726" y="246"/>
                    </a:lnTo>
                    <a:lnTo>
                      <a:pt x="732" y="246"/>
                    </a:lnTo>
                    <a:lnTo>
                      <a:pt x="738" y="246"/>
                    </a:lnTo>
                    <a:lnTo>
                      <a:pt x="744" y="246"/>
                    </a:lnTo>
                    <a:lnTo>
                      <a:pt x="744" y="252"/>
                    </a:lnTo>
                    <a:lnTo>
                      <a:pt x="750" y="252"/>
                    </a:lnTo>
                    <a:lnTo>
                      <a:pt x="756" y="252"/>
                    </a:lnTo>
                    <a:lnTo>
                      <a:pt x="762" y="252"/>
                    </a:lnTo>
                    <a:lnTo>
                      <a:pt x="768" y="258"/>
                    </a:lnTo>
                    <a:lnTo>
                      <a:pt x="774" y="258"/>
                    </a:lnTo>
                    <a:lnTo>
                      <a:pt x="780" y="258"/>
                    </a:lnTo>
                    <a:lnTo>
                      <a:pt x="786" y="258"/>
                    </a:lnTo>
                    <a:lnTo>
                      <a:pt x="792" y="258"/>
                    </a:lnTo>
                    <a:lnTo>
                      <a:pt x="792" y="264"/>
                    </a:lnTo>
                    <a:lnTo>
                      <a:pt x="798" y="264"/>
                    </a:lnTo>
                    <a:lnTo>
                      <a:pt x="804" y="264"/>
                    </a:lnTo>
                    <a:lnTo>
                      <a:pt x="810" y="264"/>
                    </a:lnTo>
                    <a:lnTo>
                      <a:pt x="816" y="264"/>
                    </a:lnTo>
                    <a:lnTo>
                      <a:pt x="816" y="270"/>
                    </a:lnTo>
                    <a:lnTo>
                      <a:pt x="822" y="270"/>
                    </a:lnTo>
                    <a:lnTo>
                      <a:pt x="828" y="270"/>
                    </a:lnTo>
                    <a:lnTo>
                      <a:pt x="834" y="270"/>
                    </a:lnTo>
                    <a:lnTo>
                      <a:pt x="840" y="270"/>
                    </a:lnTo>
                    <a:lnTo>
                      <a:pt x="840" y="276"/>
                    </a:lnTo>
                    <a:lnTo>
                      <a:pt x="846" y="276"/>
                    </a:lnTo>
                    <a:lnTo>
                      <a:pt x="852" y="276"/>
                    </a:lnTo>
                    <a:lnTo>
                      <a:pt x="858" y="276"/>
                    </a:lnTo>
                    <a:lnTo>
                      <a:pt x="864" y="276"/>
                    </a:lnTo>
                    <a:lnTo>
                      <a:pt x="870" y="282"/>
                    </a:lnTo>
                    <a:lnTo>
                      <a:pt x="876" y="282"/>
                    </a:lnTo>
                    <a:lnTo>
                      <a:pt x="882" y="282"/>
                    </a:lnTo>
                    <a:lnTo>
                      <a:pt x="888" y="282"/>
                    </a:lnTo>
                    <a:lnTo>
                      <a:pt x="894" y="282"/>
                    </a:lnTo>
                    <a:lnTo>
                      <a:pt x="894" y="288"/>
                    </a:lnTo>
                    <a:lnTo>
                      <a:pt x="900" y="288"/>
                    </a:lnTo>
                    <a:lnTo>
                      <a:pt x="906" y="288"/>
                    </a:lnTo>
                    <a:lnTo>
                      <a:pt x="912" y="288"/>
                    </a:lnTo>
                    <a:lnTo>
                      <a:pt x="918" y="288"/>
                    </a:lnTo>
                    <a:lnTo>
                      <a:pt x="924" y="294"/>
                    </a:lnTo>
                    <a:lnTo>
                      <a:pt x="930" y="294"/>
                    </a:lnTo>
                    <a:lnTo>
                      <a:pt x="936" y="294"/>
                    </a:lnTo>
                    <a:lnTo>
                      <a:pt x="942" y="294"/>
                    </a:lnTo>
                    <a:lnTo>
                      <a:pt x="948" y="294"/>
                    </a:lnTo>
                    <a:lnTo>
                      <a:pt x="948" y="300"/>
                    </a:lnTo>
                    <a:lnTo>
                      <a:pt x="954" y="300"/>
                    </a:lnTo>
                    <a:lnTo>
                      <a:pt x="960" y="300"/>
                    </a:lnTo>
                    <a:lnTo>
                      <a:pt x="966" y="300"/>
                    </a:lnTo>
                    <a:lnTo>
                      <a:pt x="972" y="300"/>
                    </a:lnTo>
                    <a:lnTo>
                      <a:pt x="978" y="300"/>
                    </a:lnTo>
                    <a:lnTo>
                      <a:pt x="978" y="306"/>
                    </a:lnTo>
                    <a:lnTo>
                      <a:pt x="984" y="306"/>
                    </a:lnTo>
                    <a:lnTo>
                      <a:pt x="990" y="306"/>
                    </a:lnTo>
                    <a:lnTo>
                      <a:pt x="996" y="306"/>
                    </a:lnTo>
                    <a:lnTo>
                      <a:pt x="1002" y="306"/>
                    </a:lnTo>
                    <a:lnTo>
                      <a:pt x="1008" y="306"/>
                    </a:lnTo>
                    <a:lnTo>
                      <a:pt x="1008" y="312"/>
                    </a:lnTo>
                    <a:lnTo>
                      <a:pt x="1014" y="312"/>
                    </a:lnTo>
                    <a:lnTo>
                      <a:pt x="1020" y="312"/>
                    </a:lnTo>
                    <a:lnTo>
                      <a:pt x="1026" y="312"/>
                    </a:lnTo>
                    <a:lnTo>
                      <a:pt x="1032" y="312"/>
                    </a:lnTo>
                    <a:lnTo>
                      <a:pt x="1038" y="312"/>
                    </a:lnTo>
                    <a:lnTo>
                      <a:pt x="1038" y="318"/>
                    </a:lnTo>
                    <a:lnTo>
                      <a:pt x="1044" y="318"/>
                    </a:lnTo>
                    <a:lnTo>
                      <a:pt x="1050" y="318"/>
                    </a:lnTo>
                    <a:lnTo>
                      <a:pt x="1056" y="318"/>
                    </a:lnTo>
                    <a:lnTo>
                      <a:pt x="1062" y="318"/>
                    </a:lnTo>
                    <a:lnTo>
                      <a:pt x="1068" y="318"/>
                    </a:lnTo>
                    <a:lnTo>
                      <a:pt x="1074" y="324"/>
                    </a:lnTo>
                    <a:lnTo>
                      <a:pt x="1080" y="324"/>
                    </a:lnTo>
                    <a:lnTo>
                      <a:pt x="1086" y="324"/>
                    </a:lnTo>
                    <a:lnTo>
                      <a:pt x="1092" y="324"/>
                    </a:lnTo>
                    <a:lnTo>
                      <a:pt x="1476" y="384"/>
                    </a:lnTo>
                    <a:lnTo>
                      <a:pt x="1482" y="384"/>
                    </a:lnTo>
                    <a:lnTo>
                      <a:pt x="1488" y="384"/>
                    </a:lnTo>
                    <a:lnTo>
                      <a:pt x="1494" y="384"/>
                    </a:lnTo>
                    <a:lnTo>
                      <a:pt x="1500" y="384"/>
                    </a:lnTo>
                    <a:lnTo>
                      <a:pt x="1506" y="384"/>
                    </a:lnTo>
                    <a:lnTo>
                      <a:pt x="1512" y="384"/>
                    </a:lnTo>
                    <a:lnTo>
                      <a:pt x="1518" y="384"/>
                    </a:lnTo>
                    <a:lnTo>
                      <a:pt x="1524" y="384"/>
                    </a:lnTo>
                    <a:lnTo>
                      <a:pt x="1530" y="384"/>
                    </a:lnTo>
                    <a:lnTo>
                      <a:pt x="1530" y="390"/>
                    </a:lnTo>
                    <a:lnTo>
                      <a:pt x="1536" y="390"/>
                    </a:lnTo>
                    <a:lnTo>
                      <a:pt x="1542" y="390"/>
                    </a:lnTo>
                    <a:lnTo>
                      <a:pt x="1548" y="390"/>
                    </a:lnTo>
                    <a:lnTo>
                      <a:pt x="1554" y="390"/>
                    </a:lnTo>
                    <a:lnTo>
                      <a:pt x="1560" y="390"/>
                    </a:lnTo>
                    <a:lnTo>
                      <a:pt x="1566" y="390"/>
                    </a:lnTo>
                    <a:lnTo>
                      <a:pt x="1572" y="390"/>
                    </a:lnTo>
                    <a:lnTo>
                      <a:pt x="1578" y="390"/>
                    </a:lnTo>
                    <a:lnTo>
                      <a:pt x="1584" y="390"/>
                    </a:lnTo>
                    <a:lnTo>
                      <a:pt x="1590" y="390"/>
                    </a:lnTo>
                    <a:lnTo>
                      <a:pt x="1590" y="396"/>
                    </a:lnTo>
                    <a:lnTo>
                      <a:pt x="1596" y="396"/>
                    </a:lnTo>
                    <a:lnTo>
                      <a:pt x="1602" y="396"/>
                    </a:lnTo>
                    <a:lnTo>
                      <a:pt x="1608" y="396"/>
                    </a:lnTo>
                    <a:lnTo>
                      <a:pt x="1614" y="396"/>
                    </a:lnTo>
                    <a:lnTo>
                      <a:pt x="1620" y="396"/>
                    </a:lnTo>
                    <a:lnTo>
                      <a:pt x="1626" y="396"/>
                    </a:lnTo>
                    <a:lnTo>
                      <a:pt x="1632" y="396"/>
                    </a:lnTo>
                    <a:lnTo>
                      <a:pt x="1638" y="396"/>
                    </a:lnTo>
                    <a:lnTo>
                      <a:pt x="1644" y="396"/>
                    </a:lnTo>
                    <a:lnTo>
                      <a:pt x="1650" y="396"/>
                    </a:lnTo>
                    <a:lnTo>
                      <a:pt x="1656" y="396"/>
                    </a:lnTo>
                    <a:lnTo>
                      <a:pt x="1662" y="396"/>
                    </a:lnTo>
                    <a:lnTo>
                      <a:pt x="1662" y="402"/>
                    </a:lnTo>
                    <a:lnTo>
                      <a:pt x="1668" y="402"/>
                    </a:lnTo>
                    <a:lnTo>
                      <a:pt x="2046" y="414"/>
                    </a:lnTo>
                    <a:lnTo>
                      <a:pt x="2052" y="414"/>
                    </a:lnTo>
                    <a:lnTo>
                      <a:pt x="2058" y="414"/>
                    </a:lnTo>
                    <a:lnTo>
                      <a:pt x="2064" y="414"/>
                    </a:lnTo>
                    <a:lnTo>
                      <a:pt x="2070" y="414"/>
                    </a:lnTo>
                    <a:lnTo>
                      <a:pt x="2076" y="414"/>
                    </a:lnTo>
                    <a:lnTo>
                      <a:pt x="2082" y="414"/>
                    </a:lnTo>
                    <a:lnTo>
                      <a:pt x="2088" y="414"/>
                    </a:lnTo>
                    <a:lnTo>
                      <a:pt x="2094" y="414"/>
                    </a:lnTo>
                    <a:lnTo>
                      <a:pt x="2100" y="414"/>
                    </a:lnTo>
                    <a:lnTo>
                      <a:pt x="2106" y="414"/>
                    </a:lnTo>
                    <a:lnTo>
                      <a:pt x="2112" y="414"/>
                    </a:lnTo>
                    <a:lnTo>
                      <a:pt x="2118" y="414"/>
                    </a:lnTo>
                    <a:lnTo>
                      <a:pt x="2124" y="414"/>
                    </a:lnTo>
                    <a:lnTo>
                      <a:pt x="2130" y="414"/>
                    </a:lnTo>
                    <a:lnTo>
                      <a:pt x="2136" y="414"/>
                    </a:lnTo>
                    <a:lnTo>
                      <a:pt x="2142" y="414"/>
                    </a:lnTo>
                    <a:lnTo>
                      <a:pt x="2148" y="414"/>
                    </a:lnTo>
                    <a:lnTo>
                      <a:pt x="2154" y="414"/>
                    </a:lnTo>
                    <a:lnTo>
                      <a:pt x="2160" y="414"/>
                    </a:lnTo>
                    <a:lnTo>
                      <a:pt x="2166" y="414"/>
                    </a:lnTo>
                    <a:lnTo>
                      <a:pt x="2172" y="414"/>
                    </a:lnTo>
                    <a:lnTo>
                      <a:pt x="2178" y="414"/>
                    </a:lnTo>
                    <a:lnTo>
                      <a:pt x="2184" y="414"/>
                    </a:lnTo>
                    <a:lnTo>
                      <a:pt x="2190" y="414"/>
                    </a:lnTo>
                    <a:lnTo>
                      <a:pt x="2196" y="414"/>
                    </a:lnTo>
                    <a:lnTo>
                      <a:pt x="2202" y="414"/>
                    </a:lnTo>
                    <a:lnTo>
                      <a:pt x="2208" y="414"/>
                    </a:lnTo>
                    <a:lnTo>
                      <a:pt x="2214" y="414"/>
                    </a:lnTo>
                    <a:lnTo>
                      <a:pt x="2220" y="414"/>
                    </a:lnTo>
                    <a:lnTo>
                      <a:pt x="2226" y="414"/>
                    </a:lnTo>
                    <a:lnTo>
                      <a:pt x="2232" y="414"/>
                    </a:lnTo>
                    <a:lnTo>
                      <a:pt x="2232" y="408"/>
                    </a:lnTo>
                    <a:lnTo>
                      <a:pt x="2238" y="408"/>
                    </a:lnTo>
                    <a:lnTo>
                      <a:pt x="2622" y="384"/>
                    </a:lnTo>
                    <a:lnTo>
                      <a:pt x="2628" y="384"/>
                    </a:lnTo>
                    <a:lnTo>
                      <a:pt x="2634" y="384"/>
                    </a:lnTo>
                    <a:lnTo>
                      <a:pt x="2634" y="378"/>
                    </a:lnTo>
                    <a:lnTo>
                      <a:pt x="2640" y="378"/>
                    </a:lnTo>
                    <a:lnTo>
                      <a:pt x="2646" y="378"/>
                    </a:lnTo>
                    <a:lnTo>
                      <a:pt x="2652" y="378"/>
                    </a:lnTo>
                    <a:lnTo>
                      <a:pt x="2658" y="378"/>
                    </a:lnTo>
                    <a:lnTo>
                      <a:pt x="2664" y="378"/>
                    </a:lnTo>
                    <a:lnTo>
                      <a:pt x="2670" y="378"/>
                    </a:lnTo>
                    <a:lnTo>
                      <a:pt x="2676" y="378"/>
                    </a:lnTo>
                    <a:lnTo>
                      <a:pt x="2682" y="378"/>
                    </a:lnTo>
                    <a:lnTo>
                      <a:pt x="2688" y="372"/>
                    </a:lnTo>
                    <a:lnTo>
                      <a:pt x="2694" y="372"/>
                    </a:lnTo>
                    <a:lnTo>
                      <a:pt x="2700" y="372"/>
                    </a:lnTo>
                    <a:lnTo>
                      <a:pt x="2706" y="372"/>
                    </a:lnTo>
                    <a:lnTo>
                      <a:pt x="2712" y="372"/>
                    </a:lnTo>
                    <a:lnTo>
                      <a:pt x="2718" y="372"/>
                    </a:lnTo>
                    <a:lnTo>
                      <a:pt x="2724" y="372"/>
                    </a:lnTo>
                    <a:lnTo>
                      <a:pt x="2730" y="372"/>
                    </a:lnTo>
                    <a:lnTo>
                      <a:pt x="2730" y="366"/>
                    </a:lnTo>
                    <a:lnTo>
                      <a:pt x="2736" y="366"/>
                    </a:lnTo>
                    <a:lnTo>
                      <a:pt x="2742" y="366"/>
                    </a:lnTo>
                    <a:lnTo>
                      <a:pt x="2748" y="366"/>
                    </a:lnTo>
                    <a:lnTo>
                      <a:pt x="2754" y="366"/>
                    </a:lnTo>
                    <a:lnTo>
                      <a:pt x="2760" y="366"/>
                    </a:lnTo>
                    <a:lnTo>
                      <a:pt x="2766" y="366"/>
                    </a:lnTo>
                    <a:lnTo>
                      <a:pt x="2772" y="366"/>
                    </a:lnTo>
                    <a:lnTo>
                      <a:pt x="2778" y="360"/>
                    </a:lnTo>
                    <a:lnTo>
                      <a:pt x="2784" y="360"/>
                    </a:lnTo>
                    <a:lnTo>
                      <a:pt x="2790" y="360"/>
                    </a:lnTo>
                    <a:lnTo>
                      <a:pt x="2796" y="360"/>
                    </a:lnTo>
                    <a:lnTo>
                      <a:pt x="2802" y="360"/>
                    </a:lnTo>
                    <a:lnTo>
                      <a:pt x="2808" y="360"/>
                    </a:lnTo>
                    <a:lnTo>
                      <a:pt x="2814" y="360"/>
                    </a:lnTo>
                    <a:lnTo>
                      <a:pt x="3198" y="288"/>
                    </a:lnTo>
                    <a:lnTo>
                      <a:pt x="3198" y="282"/>
                    </a:lnTo>
                    <a:lnTo>
                      <a:pt x="3204" y="282"/>
                    </a:lnTo>
                    <a:lnTo>
                      <a:pt x="3210" y="282"/>
                    </a:lnTo>
                    <a:lnTo>
                      <a:pt x="3216" y="282"/>
                    </a:lnTo>
                    <a:lnTo>
                      <a:pt x="3222" y="282"/>
                    </a:lnTo>
                    <a:lnTo>
                      <a:pt x="3228" y="282"/>
                    </a:lnTo>
                    <a:lnTo>
                      <a:pt x="3228" y="276"/>
                    </a:lnTo>
                    <a:lnTo>
                      <a:pt x="3234" y="276"/>
                    </a:lnTo>
                    <a:lnTo>
                      <a:pt x="3240" y="276"/>
                    </a:lnTo>
                    <a:lnTo>
                      <a:pt x="3246" y="276"/>
                    </a:lnTo>
                    <a:lnTo>
                      <a:pt x="3252" y="276"/>
                    </a:lnTo>
                    <a:lnTo>
                      <a:pt x="3252" y="270"/>
                    </a:lnTo>
                    <a:lnTo>
                      <a:pt x="3258" y="270"/>
                    </a:lnTo>
                    <a:lnTo>
                      <a:pt x="3264" y="270"/>
                    </a:lnTo>
                    <a:lnTo>
                      <a:pt x="3270" y="270"/>
                    </a:lnTo>
                    <a:lnTo>
                      <a:pt x="3276" y="270"/>
                    </a:lnTo>
                    <a:lnTo>
                      <a:pt x="3276" y="264"/>
                    </a:lnTo>
                    <a:lnTo>
                      <a:pt x="3282" y="264"/>
                    </a:lnTo>
                    <a:lnTo>
                      <a:pt x="3288" y="264"/>
                    </a:lnTo>
                    <a:lnTo>
                      <a:pt x="3294" y="264"/>
                    </a:lnTo>
                    <a:lnTo>
                      <a:pt x="3300" y="264"/>
                    </a:lnTo>
                    <a:lnTo>
                      <a:pt x="3300" y="258"/>
                    </a:lnTo>
                    <a:lnTo>
                      <a:pt x="3306" y="258"/>
                    </a:lnTo>
                    <a:lnTo>
                      <a:pt x="3312" y="258"/>
                    </a:lnTo>
                    <a:lnTo>
                      <a:pt x="3318" y="258"/>
                    </a:lnTo>
                    <a:lnTo>
                      <a:pt x="3324" y="258"/>
                    </a:lnTo>
                    <a:lnTo>
                      <a:pt x="3324" y="252"/>
                    </a:lnTo>
                    <a:lnTo>
                      <a:pt x="3330" y="252"/>
                    </a:lnTo>
                    <a:lnTo>
                      <a:pt x="3336" y="252"/>
                    </a:lnTo>
                    <a:lnTo>
                      <a:pt x="3342" y="252"/>
                    </a:lnTo>
                    <a:lnTo>
                      <a:pt x="3348" y="252"/>
                    </a:lnTo>
                    <a:lnTo>
                      <a:pt x="3348" y="246"/>
                    </a:lnTo>
                    <a:lnTo>
                      <a:pt x="3354" y="246"/>
                    </a:lnTo>
                    <a:lnTo>
                      <a:pt x="3360" y="246"/>
                    </a:lnTo>
                    <a:lnTo>
                      <a:pt x="3366" y="246"/>
                    </a:lnTo>
                    <a:lnTo>
                      <a:pt x="3372" y="246"/>
                    </a:lnTo>
                    <a:lnTo>
                      <a:pt x="3372" y="240"/>
                    </a:lnTo>
                    <a:lnTo>
                      <a:pt x="3378" y="240"/>
                    </a:lnTo>
                    <a:lnTo>
                      <a:pt x="3384" y="240"/>
                    </a:lnTo>
                    <a:lnTo>
                      <a:pt x="3390" y="240"/>
                    </a:lnTo>
                    <a:lnTo>
                      <a:pt x="3396" y="240"/>
                    </a:lnTo>
                    <a:lnTo>
                      <a:pt x="3396" y="234"/>
                    </a:lnTo>
                    <a:lnTo>
                      <a:pt x="3402" y="234"/>
                    </a:lnTo>
                    <a:lnTo>
                      <a:pt x="3408" y="234"/>
                    </a:lnTo>
                    <a:lnTo>
                      <a:pt x="3414" y="234"/>
                    </a:lnTo>
                    <a:lnTo>
                      <a:pt x="3420" y="234"/>
                    </a:lnTo>
                    <a:lnTo>
                      <a:pt x="3420" y="228"/>
                    </a:lnTo>
                    <a:lnTo>
                      <a:pt x="3426" y="228"/>
                    </a:lnTo>
                    <a:lnTo>
                      <a:pt x="3432" y="228"/>
                    </a:lnTo>
                    <a:lnTo>
                      <a:pt x="3438" y="228"/>
                    </a:lnTo>
                    <a:lnTo>
                      <a:pt x="3438" y="222"/>
                    </a:lnTo>
                    <a:lnTo>
                      <a:pt x="3444" y="222"/>
                    </a:lnTo>
                    <a:lnTo>
                      <a:pt x="3450" y="222"/>
                    </a:lnTo>
                    <a:lnTo>
                      <a:pt x="3456" y="222"/>
                    </a:lnTo>
                    <a:lnTo>
                      <a:pt x="3462" y="222"/>
                    </a:lnTo>
                    <a:lnTo>
                      <a:pt x="3462" y="216"/>
                    </a:lnTo>
                    <a:lnTo>
                      <a:pt x="3468" y="216"/>
                    </a:lnTo>
                    <a:lnTo>
                      <a:pt x="3474" y="216"/>
                    </a:lnTo>
                    <a:lnTo>
                      <a:pt x="3480" y="216"/>
                    </a:lnTo>
                    <a:lnTo>
                      <a:pt x="3486" y="210"/>
                    </a:lnTo>
                    <a:lnTo>
                      <a:pt x="3492" y="210"/>
                    </a:lnTo>
                    <a:lnTo>
                      <a:pt x="3498" y="210"/>
                    </a:lnTo>
                    <a:lnTo>
                      <a:pt x="3504" y="210"/>
                    </a:lnTo>
                    <a:lnTo>
                      <a:pt x="3504" y="204"/>
                    </a:lnTo>
                    <a:lnTo>
                      <a:pt x="3510" y="204"/>
                    </a:lnTo>
                    <a:lnTo>
                      <a:pt x="3516" y="204"/>
                    </a:lnTo>
                    <a:lnTo>
                      <a:pt x="3522" y="204"/>
                    </a:lnTo>
                    <a:lnTo>
                      <a:pt x="3528" y="198"/>
                    </a:lnTo>
                    <a:lnTo>
                      <a:pt x="3534" y="198"/>
                    </a:lnTo>
                    <a:lnTo>
                      <a:pt x="3540" y="198"/>
                    </a:lnTo>
                    <a:lnTo>
                      <a:pt x="3546" y="198"/>
                    </a:lnTo>
                    <a:lnTo>
                      <a:pt x="3546" y="192"/>
                    </a:lnTo>
                    <a:lnTo>
                      <a:pt x="3552" y="192"/>
                    </a:lnTo>
                    <a:lnTo>
                      <a:pt x="3558" y="192"/>
                    </a:lnTo>
                    <a:lnTo>
                      <a:pt x="3564" y="192"/>
                    </a:lnTo>
                    <a:lnTo>
                      <a:pt x="3564" y="186"/>
                    </a:lnTo>
                    <a:lnTo>
                      <a:pt x="3570" y="186"/>
                    </a:lnTo>
                    <a:lnTo>
                      <a:pt x="3576" y="186"/>
                    </a:lnTo>
                    <a:lnTo>
                      <a:pt x="3582" y="186"/>
                    </a:lnTo>
                    <a:lnTo>
                      <a:pt x="3588" y="180"/>
                    </a:lnTo>
                    <a:lnTo>
                      <a:pt x="3594" y="180"/>
                    </a:lnTo>
                    <a:lnTo>
                      <a:pt x="3600" y="180"/>
                    </a:lnTo>
                    <a:lnTo>
                      <a:pt x="3606" y="180"/>
                    </a:lnTo>
                    <a:lnTo>
                      <a:pt x="3606" y="174"/>
                    </a:lnTo>
                    <a:lnTo>
                      <a:pt x="3612" y="174"/>
                    </a:lnTo>
                    <a:lnTo>
                      <a:pt x="3618" y="174"/>
                    </a:lnTo>
                    <a:lnTo>
                      <a:pt x="3624" y="174"/>
                    </a:lnTo>
                    <a:lnTo>
                      <a:pt x="3624" y="168"/>
                    </a:lnTo>
                    <a:lnTo>
                      <a:pt x="3630" y="168"/>
                    </a:lnTo>
                    <a:lnTo>
                      <a:pt x="3636" y="168"/>
                    </a:lnTo>
                    <a:lnTo>
                      <a:pt x="3642" y="168"/>
                    </a:lnTo>
                    <a:lnTo>
                      <a:pt x="3642" y="162"/>
                    </a:lnTo>
                    <a:lnTo>
                      <a:pt x="3648" y="162"/>
                    </a:lnTo>
                    <a:lnTo>
                      <a:pt x="3654" y="162"/>
                    </a:lnTo>
                    <a:lnTo>
                      <a:pt x="3660" y="162"/>
                    </a:lnTo>
                    <a:lnTo>
                      <a:pt x="3660" y="156"/>
                    </a:lnTo>
                    <a:lnTo>
                      <a:pt x="3666" y="156"/>
                    </a:lnTo>
                    <a:lnTo>
                      <a:pt x="3672" y="156"/>
                    </a:lnTo>
                    <a:lnTo>
                      <a:pt x="3678" y="156"/>
                    </a:lnTo>
                    <a:lnTo>
                      <a:pt x="3678" y="150"/>
                    </a:lnTo>
                    <a:lnTo>
                      <a:pt x="3684" y="150"/>
                    </a:lnTo>
                    <a:lnTo>
                      <a:pt x="3690" y="150"/>
                    </a:lnTo>
                    <a:lnTo>
                      <a:pt x="3696" y="150"/>
                    </a:lnTo>
                    <a:lnTo>
                      <a:pt x="3696" y="144"/>
                    </a:lnTo>
                    <a:lnTo>
                      <a:pt x="3702" y="144"/>
                    </a:lnTo>
                    <a:lnTo>
                      <a:pt x="3708" y="144"/>
                    </a:lnTo>
                    <a:lnTo>
                      <a:pt x="3714" y="144"/>
                    </a:lnTo>
                    <a:lnTo>
                      <a:pt x="3720" y="138"/>
                    </a:lnTo>
                    <a:lnTo>
                      <a:pt x="3726" y="138"/>
                    </a:lnTo>
                    <a:lnTo>
                      <a:pt x="3732" y="138"/>
                    </a:lnTo>
                    <a:lnTo>
                      <a:pt x="3738" y="132"/>
                    </a:lnTo>
                    <a:lnTo>
                      <a:pt x="3744" y="132"/>
                    </a:lnTo>
                    <a:lnTo>
                      <a:pt x="3750" y="132"/>
                    </a:lnTo>
                    <a:lnTo>
                      <a:pt x="3750" y="126"/>
                    </a:lnTo>
                    <a:lnTo>
                      <a:pt x="3756" y="126"/>
                    </a:lnTo>
                    <a:lnTo>
                      <a:pt x="3762" y="126"/>
                    </a:lnTo>
                    <a:lnTo>
                      <a:pt x="3768" y="126"/>
                    </a:lnTo>
                    <a:lnTo>
                      <a:pt x="3768" y="120"/>
                    </a:lnTo>
                    <a:lnTo>
                      <a:pt x="3774" y="120"/>
                    </a:lnTo>
                    <a:lnTo>
                      <a:pt x="3780" y="120"/>
                    </a:lnTo>
                    <a:lnTo>
                      <a:pt x="3786" y="120"/>
                    </a:lnTo>
                    <a:lnTo>
                      <a:pt x="3786" y="114"/>
                    </a:lnTo>
                    <a:lnTo>
                      <a:pt x="3792" y="114"/>
                    </a:lnTo>
                    <a:lnTo>
                      <a:pt x="3798" y="114"/>
                    </a:lnTo>
                    <a:lnTo>
                      <a:pt x="3804" y="114"/>
                    </a:lnTo>
                    <a:lnTo>
                      <a:pt x="3804" y="108"/>
                    </a:lnTo>
                    <a:lnTo>
                      <a:pt x="3810" y="108"/>
                    </a:lnTo>
                    <a:lnTo>
                      <a:pt x="3816" y="108"/>
                    </a:lnTo>
                    <a:lnTo>
                      <a:pt x="3822" y="108"/>
                    </a:lnTo>
                    <a:lnTo>
                      <a:pt x="3822" y="102"/>
                    </a:lnTo>
                    <a:lnTo>
                      <a:pt x="3828" y="102"/>
                    </a:lnTo>
                    <a:lnTo>
                      <a:pt x="3834" y="102"/>
                    </a:lnTo>
                    <a:lnTo>
                      <a:pt x="3840" y="102"/>
                    </a:lnTo>
                    <a:lnTo>
                      <a:pt x="3840" y="96"/>
                    </a:lnTo>
                    <a:lnTo>
                      <a:pt x="3846" y="96"/>
                    </a:lnTo>
                    <a:lnTo>
                      <a:pt x="3852" y="96"/>
                    </a:lnTo>
                    <a:lnTo>
                      <a:pt x="3858" y="90"/>
                    </a:lnTo>
                    <a:lnTo>
                      <a:pt x="3864" y="90"/>
                    </a:lnTo>
                    <a:lnTo>
                      <a:pt x="3870" y="90"/>
                    </a:lnTo>
                    <a:lnTo>
                      <a:pt x="3870" y="84"/>
                    </a:lnTo>
                    <a:lnTo>
                      <a:pt x="3876" y="84"/>
                    </a:lnTo>
                    <a:lnTo>
                      <a:pt x="3882" y="84"/>
                    </a:lnTo>
                    <a:lnTo>
                      <a:pt x="3888" y="84"/>
                    </a:lnTo>
                    <a:lnTo>
                      <a:pt x="3888" y="78"/>
                    </a:lnTo>
                    <a:lnTo>
                      <a:pt x="3894" y="78"/>
                    </a:lnTo>
                    <a:lnTo>
                      <a:pt x="3900" y="78"/>
                    </a:lnTo>
                    <a:lnTo>
                      <a:pt x="3906" y="78"/>
                    </a:lnTo>
                    <a:lnTo>
                      <a:pt x="3906" y="72"/>
                    </a:lnTo>
                    <a:lnTo>
                      <a:pt x="3912" y="72"/>
                    </a:lnTo>
                    <a:lnTo>
                      <a:pt x="3918" y="72"/>
                    </a:lnTo>
                    <a:lnTo>
                      <a:pt x="3918" y="66"/>
                    </a:lnTo>
                    <a:lnTo>
                      <a:pt x="3924" y="66"/>
                    </a:lnTo>
                    <a:lnTo>
                      <a:pt x="3930" y="66"/>
                    </a:lnTo>
                    <a:lnTo>
                      <a:pt x="3936" y="66"/>
                    </a:lnTo>
                    <a:lnTo>
                      <a:pt x="3936" y="60"/>
                    </a:lnTo>
                    <a:lnTo>
                      <a:pt x="3942" y="60"/>
                    </a:lnTo>
                    <a:lnTo>
                      <a:pt x="3948" y="60"/>
                    </a:lnTo>
                    <a:lnTo>
                      <a:pt x="3954" y="54"/>
                    </a:lnTo>
                    <a:lnTo>
                      <a:pt x="3960" y="54"/>
                    </a:lnTo>
                    <a:lnTo>
                      <a:pt x="3966" y="54"/>
                    </a:lnTo>
                    <a:lnTo>
                      <a:pt x="3966" y="48"/>
                    </a:lnTo>
                    <a:lnTo>
                      <a:pt x="3972" y="48"/>
                    </a:lnTo>
                    <a:lnTo>
                      <a:pt x="3978" y="48"/>
                    </a:lnTo>
                    <a:lnTo>
                      <a:pt x="3984" y="48"/>
                    </a:lnTo>
                    <a:lnTo>
                      <a:pt x="3984" y="42"/>
                    </a:lnTo>
                    <a:lnTo>
                      <a:pt x="3990" y="42"/>
                    </a:lnTo>
                    <a:lnTo>
                      <a:pt x="3996" y="42"/>
                    </a:lnTo>
                    <a:lnTo>
                      <a:pt x="3996" y="36"/>
                    </a:lnTo>
                    <a:lnTo>
                      <a:pt x="4002" y="36"/>
                    </a:lnTo>
                    <a:lnTo>
                      <a:pt x="4008" y="36"/>
                    </a:lnTo>
                    <a:lnTo>
                      <a:pt x="4014" y="36"/>
                    </a:lnTo>
                    <a:lnTo>
                      <a:pt x="4014" y="30"/>
                    </a:lnTo>
                    <a:lnTo>
                      <a:pt x="4020" y="30"/>
                    </a:lnTo>
                    <a:lnTo>
                      <a:pt x="4026" y="30"/>
                    </a:lnTo>
                    <a:lnTo>
                      <a:pt x="4026" y="24"/>
                    </a:lnTo>
                    <a:lnTo>
                      <a:pt x="4032" y="24"/>
                    </a:lnTo>
                    <a:lnTo>
                      <a:pt x="4038" y="24"/>
                    </a:lnTo>
                    <a:lnTo>
                      <a:pt x="4044" y="24"/>
                    </a:lnTo>
                    <a:lnTo>
                      <a:pt x="4044" y="18"/>
                    </a:lnTo>
                    <a:lnTo>
                      <a:pt x="4050" y="18"/>
                    </a:lnTo>
                    <a:lnTo>
                      <a:pt x="4056" y="18"/>
                    </a:lnTo>
                    <a:lnTo>
                      <a:pt x="4056" y="12"/>
                    </a:lnTo>
                    <a:lnTo>
                      <a:pt x="4062" y="12"/>
                    </a:lnTo>
                    <a:lnTo>
                      <a:pt x="4068" y="12"/>
                    </a:lnTo>
                    <a:lnTo>
                      <a:pt x="4074" y="12"/>
                    </a:lnTo>
                    <a:lnTo>
                      <a:pt x="4074" y="6"/>
                    </a:lnTo>
                    <a:lnTo>
                      <a:pt x="4080" y="6"/>
                    </a:lnTo>
                    <a:lnTo>
                      <a:pt x="4086" y="6"/>
                    </a:lnTo>
                    <a:lnTo>
                      <a:pt x="4086" y="0"/>
                    </a:lnTo>
                    <a:lnTo>
                      <a:pt x="4092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8" name="Rectangle 56"/>
              <p:cNvSpPr>
                <a:spLocks noChangeArrowheads="1"/>
              </p:cNvSpPr>
              <p:nvPr/>
            </p:nvSpPr>
            <p:spPr bwMode="auto">
              <a:xfrm>
                <a:off x="977" y="3520"/>
                <a:ext cx="330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FF0000"/>
                    </a:solidFill>
                    <a:latin typeface="Arial" charset="0"/>
                  </a:rPr>
                  <a:t>BETA_X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29" name="Freeform 57"/>
              <p:cNvSpPr>
                <a:spLocks/>
              </p:cNvSpPr>
              <p:nvPr/>
            </p:nvSpPr>
            <p:spPr bwMode="auto">
              <a:xfrm>
                <a:off x="749" y="2620"/>
                <a:ext cx="4092" cy="414"/>
              </a:xfrm>
              <a:custGeom>
                <a:avLst/>
                <a:gdLst>
                  <a:gd name="T0" fmla="*/ 36 w 4092"/>
                  <a:gd name="T1" fmla="*/ 12 h 414"/>
                  <a:gd name="T2" fmla="*/ 78 w 4092"/>
                  <a:gd name="T3" fmla="*/ 30 h 414"/>
                  <a:gd name="T4" fmla="*/ 120 w 4092"/>
                  <a:gd name="T5" fmla="*/ 48 h 414"/>
                  <a:gd name="T6" fmla="*/ 162 w 4092"/>
                  <a:gd name="T7" fmla="*/ 60 h 414"/>
                  <a:gd name="T8" fmla="*/ 204 w 4092"/>
                  <a:gd name="T9" fmla="*/ 78 h 414"/>
                  <a:gd name="T10" fmla="*/ 240 w 4092"/>
                  <a:gd name="T11" fmla="*/ 90 h 414"/>
                  <a:gd name="T12" fmla="*/ 282 w 4092"/>
                  <a:gd name="T13" fmla="*/ 108 h 414"/>
                  <a:gd name="T14" fmla="*/ 324 w 4092"/>
                  <a:gd name="T15" fmla="*/ 120 h 414"/>
                  <a:gd name="T16" fmla="*/ 366 w 4092"/>
                  <a:gd name="T17" fmla="*/ 132 h 414"/>
                  <a:gd name="T18" fmla="*/ 408 w 4092"/>
                  <a:gd name="T19" fmla="*/ 150 h 414"/>
                  <a:gd name="T20" fmla="*/ 450 w 4092"/>
                  <a:gd name="T21" fmla="*/ 162 h 414"/>
                  <a:gd name="T22" fmla="*/ 486 w 4092"/>
                  <a:gd name="T23" fmla="*/ 174 h 414"/>
                  <a:gd name="T24" fmla="*/ 528 w 4092"/>
                  <a:gd name="T25" fmla="*/ 186 h 414"/>
                  <a:gd name="T26" fmla="*/ 570 w 4092"/>
                  <a:gd name="T27" fmla="*/ 198 h 414"/>
                  <a:gd name="T28" fmla="*/ 612 w 4092"/>
                  <a:gd name="T29" fmla="*/ 210 h 414"/>
                  <a:gd name="T30" fmla="*/ 654 w 4092"/>
                  <a:gd name="T31" fmla="*/ 222 h 414"/>
                  <a:gd name="T32" fmla="*/ 690 w 4092"/>
                  <a:gd name="T33" fmla="*/ 234 h 414"/>
                  <a:gd name="T34" fmla="*/ 732 w 4092"/>
                  <a:gd name="T35" fmla="*/ 240 h 414"/>
                  <a:gd name="T36" fmla="*/ 774 w 4092"/>
                  <a:gd name="T37" fmla="*/ 252 h 414"/>
                  <a:gd name="T38" fmla="*/ 816 w 4092"/>
                  <a:gd name="T39" fmla="*/ 264 h 414"/>
                  <a:gd name="T40" fmla="*/ 858 w 4092"/>
                  <a:gd name="T41" fmla="*/ 270 h 414"/>
                  <a:gd name="T42" fmla="*/ 900 w 4092"/>
                  <a:gd name="T43" fmla="*/ 282 h 414"/>
                  <a:gd name="T44" fmla="*/ 936 w 4092"/>
                  <a:gd name="T45" fmla="*/ 294 h 414"/>
                  <a:gd name="T46" fmla="*/ 978 w 4092"/>
                  <a:gd name="T47" fmla="*/ 300 h 414"/>
                  <a:gd name="T48" fmla="*/ 1020 w 4092"/>
                  <a:gd name="T49" fmla="*/ 306 h 414"/>
                  <a:gd name="T50" fmla="*/ 1062 w 4092"/>
                  <a:gd name="T51" fmla="*/ 318 h 414"/>
                  <a:gd name="T52" fmla="*/ 1482 w 4092"/>
                  <a:gd name="T53" fmla="*/ 378 h 414"/>
                  <a:gd name="T54" fmla="*/ 1524 w 4092"/>
                  <a:gd name="T55" fmla="*/ 384 h 414"/>
                  <a:gd name="T56" fmla="*/ 1566 w 4092"/>
                  <a:gd name="T57" fmla="*/ 390 h 414"/>
                  <a:gd name="T58" fmla="*/ 1608 w 4092"/>
                  <a:gd name="T59" fmla="*/ 390 h 414"/>
                  <a:gd name="T60" fmla="*/ 1650 w 4092"/>
                  <a:gd name="T61" fmla="*/ 396 h 414"/>
                  <a:gd name="T62" fmla="*/ 2070 w 4092"/>
                  <a:gd name="T63" fmla="*/ 414 h 414"/>
                  <a:gd name="T64" fmla="*/ 2112 w 4092"/>
                  <a:gd name="T65" fmla="*/ 414 h 414"/>
                  <a:gd name="T66" fmla="*/ 2154 w 4092"/>
                  <a:gd name="T67" fmla="*/ 414 h 414"/>
                  <a:gd name="T68" fmla="*/ 2190 w 4092"/>
                  <a:gd name="T69" fmla="*/ 408 h 414"/>
                  <a:gd name="T70" fmla="*/ 2232 w 4092"/>
                  <a:gd name="T71" fmla="*/ 408 h 414"/>
                  <a:gd name="T72" fmla="*/ 2658 w 4092"/>
                  <a:gd name="T73" fmla="*/ 378 h 414"/>
                  <a:gd name="T74" fmla="*/ 2694 w 4092"/>
                  <a:gd name="T75" fmla="*/ 372 h 414"/>
                  <a:gd name="T76" fmla="*/ 2736 w 4092"/>
                  <a:gd name="T77" fmla="*/ 366 h 414"/>
                  <a:gd name="T78" fmla="*/ 2778 w 4092"/>
                  <a:gd name="T79" fmla="*/ 360 h 414"/>
                  <a:gd name="T80" fmla="*/ 3204 w 4092"/>
                  <a:gd name="T81" fmla="*/ 282 h 414"/>
                  <a:gd name="T82" fmla="*/ 3240 w 4092"/>
                  <a:gd name="T83" fmla="*/ 270 h 414"/>
                  <a:gd name="T84" fmla="*/ 3282 w 4092"/>
                  <a:gd name="T85" fmla="*/ 264 h 414"/>
                  <a:gd name="T86" fmla="*/ 3324 w 4092"/>
                  <a:gd name="T87" fmla="*/ 252 h 414"/>
                  <a:gd name="T88" fmla="*/ 3366 w 4092"/>
                  <a:gd name="T89" fmla="*/ 240 h 414"/>
                  <a:gd name="T90" fmla="*/ 3408 w 4092"/>
                  <a:gd name="T91" fmla="*/ 234 h 414"/>
                  <a:gd name="T92" fmla="*/ 3444 w 4092"/>
                  <a:gd name="T93" fmla="*/ 222 h 414"/>
                  <a:gd name="T94" fmla="*/ 3486 w 4092"/>
                  <a:gd name="T95" fmla="*/ 210 h 414"/>
                  <a:gd name="T96" fmla="*/ 3528 w 4092"/>
                  <a:gd name="T97" fmla="*/ 198 h 414"/>
                  <a:gd name="T98" fmla="*/ 3570 w 4092"/>
                  <a:gd name="T99" fmla="*/ 186 h 414"/>
                  <a:gd name="T100" fmla="*/ 3612 w 4092"/>
                  <a:gd name="T101" fmla="*/ 174 h 414"/>
                  <a:gd name="T102" fmla="*/ 3654 w 4092"/>
                  <a:gd name="T103" fmla="*/ 156 h 414"/>
                  <a:gd name="T104" fmla="*/ 3690 w 4092"/>
                  <a:gd name="T105" fmla="*/ 144 h 414"/>
                  <a:gd name="T106" fmla="*/ 3732 w 4092"/>
                  <a:gd name="T107" fmla="*/ 132 h 414"/>
                  <a:gd name="T108" fmla="*/ 3774 w 4092"/>
                  <a:gd name="T109" fmla="*/ 120 h 414"/>
                  <a:gd name="T110" fmla="*/ 3816 w 4092"/>
                  <a:gd name="T111" fmla="*/ 102 h 414"/>
                  <a:gd name="T112" fmla="*/ 3852 w 4092"/>
                  <a:gd name="T113" fmla="*/ 90 h 414"/>
                  <a:gd name="T114" fmla="*/ 3894 w 4092"/>
                  <a:gd name="T115" fmla="*/ 72 h 414"/>
                  <a:gd name="T116" fmla="*/ 3936 w 4092"/>
                  <a:gd name="T117" fmla="*/ 60 h 414"/>
                  <a:gd name="T118" fmla="*/ 3978 w 4092"/>
                  <a:gd name="T119" fmla="*/ 42 h 414"/>
                  <a:gd name="T120" fmla="*/ 4020 w 4092"/>
                  <a:gd name="T121" fmla="*/ 24 h 414"/>
                  <a:gd name="T122" fmla="*/ 4056 w 4092"/>
                  <a:gd name="T123" fmla="*/ 12 h 41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092"/>
                  <a:gd name="T187" fmla="*/ 0 h 414"/>
                  <a:gd name="T188" fmla="*/ 4092 w 4092"/>
                  <a:gd name="T189" fmla="*/ 414 h 41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092" h="414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42" y="18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2" y="30"/>
                    </a:lnTo>
                    <a:lnTo>
                      <a:pt x="78" y="30"/>
                    </a:lnTo>
                    <a:lnTo>
                      <a:pt x="84" y="30"/>
                    </a:lnTo>
                    <a:lnTo>
                      <a:pt x="90" y="30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36"/>
                    </a:lnTo>
                    <a:lnTo>
                      <a:pt x="102" y="42"/>
                    </a:lnTo>
                    <a:lnTo>
                      <a:pt x="108" y="42"/>
                    </a:lnTo>
                    <a:lnTo>
                      <a:pt x="114" y="42"/>
                    </a:lnTo>
                    <a:lnTo>
                      <a:pt x="120" y="42"/>
                    </a:lnTo>
                    <a:lnTo>
                      <a:pt x="120" y="48"/>
                    </a:lnTo>
                    <a:lnTo>
                      <a:pt x="126" y="48"/>
                    </a:lnTo>
                    <a:lnTo>
                      <a:pt x="132" y="48"/>
                    </a:lnTo>
                    <a:lnTo>
                      <a:pt x="138" y="54"/>
                    </a:lnTo>
                    <a:lnTo>
                      <a:pt x="144" y="54"/>
                    </a:lnTo>
                    <a:lnTo>
                      <a:pt x="150" y="54"/>
                    </a:lnTo>
                    <a:lnTo>
                      <a:pt x="150" y="60"/>
                    </a:lnTo>
                    <a:lnTo>
                      <a:pt x="156" y="60"/>
                    </a:lnTo>
                    <a:lnTo>
                      <a:pt x="162" y="60"/>
                    </a:lnTo>
                    <a:lnTo>
                      <a:pt x="168" y="60"/>
                    </a:lnTo>
                    <a:lnTo>
                      <a:pt x="168" y="66"/>
                    </a:lnTo>
                    <a:lnTo>
                      <a:pt x="174" y="66"/>
                    </a:lnTo>
                    <a:lnTo>
                      <a:pt x="180" y="66"/>
                    </a:lnTo>
                    <a:lnTo>
                      <a:pt x="186" y="72"/>
                    </a:lnTo>
                    <a:lnTo>
                      <a:pt x="192" y="72"/>
                    </a:lnTo>
                    <a:lnTo>
                      <a:pt x="198" y="72"/>
                    </a:lnTo>
                    <a:lnTo>
                      <a:pt x="198" y="78"/>
                    </a:lnTo>
                    <a:lnTo>
                      <a:pt x="204" y="78"/>
                    </a:lnTo>
                    <a:lnTo>
                      <a:pt x="210" y="78"/>
                    </a:lnTo>
                    <a:lnTo>
                      <a:pt x="216" y="78"/>
                    </a:lnTo>
                    <a:lnTo>
                      <a:pt x="216" y="84"/>
                    </a:lnTo>
                    <a:lnTo>
                      <a:pt x="222" y="84"/>
                    </a:lnTo>
                    <a:lnTo>
                      <a:pt x="228" y="84"/>
                    </a:lnTo>
                    <a:lnTo>
                      <a:pt x="234" y="84"/>
                    </a:lnTo>
                    <a:lnTo>
                      <a:pt x="234" y="90"/>
                    </a:lnTo>
                    <a:lnTo>
                      <a:pt x="240" y="90"/>
                    </a:lnTo>
                    <a:lnTo>
                      <a:pt x="246" y="90"/>
                    </a:lnTo>
                    <a:lnTo>
                      <a:pt x="252" y="96"/>
                    </a:lnTo>
                    <a:lnTo>
                      <a:pt x="258" y="96"/>
                    </a:lnTo>
                    <a:lnTo>
                      <a:pt x="264" y="96"/>
                    </a:lnTo>
                    <a:lnTo>
                      <a:pt x="264" y="102"/>
                    </a:lnTo>
                    <a:lnTo>
                      <a:pt x="270" y="102"/>
                    </a:lnTo>
                    <a:lnTo>
                      <a:pt x="276" y="102"/>
                    </a:lnTo>
                    <a:lnTo>
                      <a:pt x="282" y="102"/>
                    </a:lnTo>
                    <a:lnTo>
                      <a:pt x="282" y="108"/>
                    </a:lnTo>
                    <a:lnTo>
                      <a:pt x="288" y="108"/>
                    </a:lnTo>
                    <a:lnTo>
                      <a:pt x="294" y="108"/>
                    </a:lnTo>
                    <a:lnTo>
                      <a:pt x="300" y="108"/>
                    </a:lnTo>
                    <a:lnTo>
                      <a:pt x="300" y="114"/>
                    </a:lnTo>
                    <a:lnTo>
                      <a:pt x="306" y="114"/>
                    </a:lnTo>
                    <a:lnTo>
                      <a:pt x="312" y="114"/>
                    </a:lnTo>
                    <a:lnTo>
                      <a:pt x="318" y="114"/>
                    </a:lnTo>
                    <a:lnTo>
                      <a:pt x="318" y="120"/>
                    </a:lnTo>
                    <a:lnTo>
                      <a:pt x="324" y="120"/>
                    </a:lnTo>
                    <a:lnTo>
                      <a:pt x="330" y="120"/>
                    </a:lnTo>
                    <a:lnTo>
                      <a:pt x="336" y="120"/>
                    </a:lnTo>
                    <a:lnTo>
                      <a:pt x="336" y="126"/>
                    </a:lnTo>
                    <a:lnTo>
                      <a:pt x="342" y="126"/>
                    </a:lnTo>
                    <a:lnTo>
                      <a:pt x="348" y="126"/>
                    </a:lnTo>
                    <a:lnTo>
                      <a:pt x="354" y="126"/>
                    </a:lnTo>
                    <a:lnTo>
                      <a:pt x="354" y="132"/>
                    </a:lnTo>
                    <a:lnTo>
                      <a:pt x="360" y="132"/>
                    </a:lnTo>
                    <a:lnTo>
                      <a:pt x="366" y="132"/>
                    </a:lnTo>
                    <a:lnTo>
                      <a:pt x="372" y="132"/>
                    </a:lnTo>
                    <a:lnTo>
                      <a:pt x="372" y="138"/>
                    </a:lnTo>
                    <a:lnTo>
                      <a:pt x="378" y="138"/>
                    </a:lnTo>
                    <a:lnTo>
                      <a:pt x="384" y="138"/>
                    </a:lnTo>
                    <a:lnTo>
                      <a:pt x="390" y="138"/>
                    </a:lnTo>
                    <a:lnTo>
                      <a:pt x="390" y="144"/>
                    </a:lnTo>
                    <a:lnTo>
                      <a:pt x="396" y="144"/>
                    </a:lnTo>
                    <a:lnTo>
                      <a:pt x="402" y="144"/>
                    </a:lnTo>
                    <a:lnTo>
                      <a:pt x="408" y="144"/>
                    </a:lnTo>
                    <a:lnTo>
                      <a:pt x="408" y="150"/>
                    </a:lnTo>
                    <a:lnTo>
                      <a:pt x="414" y="150"/>
                    </a:lnTo>
                    <a:lnTo>
                      <a:pt x="420" y="150"/>
                    </a:lnTo>
                    <a:lnTo>
                      <a:pt x="426" y="150"/>
                    </a:lnTo>
                    <a:lnTo>
                      <a:pt x="426" y="156"/>
                    </a:lnTo>
                    <a:lnTo>
                      <a:pt x="432" y="156"/>
                    </a:lnTo>
                    <a:lnTo>
                      <a:pt x="438" y="156"/>
                    </a:lnTo>
                    <a:lnTo>
                      <a:pt x="444" y="156"/>
                    </a:lnTo>
                    <a:lnTo>
                      <a:pt x="444" y="162"/>
                    </a:lnTo>
                    <a:lnTo>
                      <a:pt x="450" y="162"/>
                    </a:lnTo>
                    <a:lnTo>
                      <a:pt x="456" y="162"/>
                    </a:lnTo>
                    <a:lnTo>
                      <a:pt x="462" y="162"/>
                    </a:lnTo>
                    <a:lnTo>
                      <a:pt x="462" y="168"/>
                    </a:lnTo>
                    <a:lnTo>
                      <a:pt x="468" y="168"/>
                    </a:lnTo>
                    <a:lnTo>
                      <a:pt x="474" y="168"/>
                    </a:lnTo>
                    <a:lnTo>
                      <a:pt x="480" y="168"/>
                    </a:lnTo>
                    <a:lnTo>
                      <a:pt x="480" y="174"/>
                    </a:lnTo>
                    <a:lnTo>
                      <a:pt x="486" y="174"/>
                    </a:lnTo>
                    <a:lnTo>
                      <a:pt x="492" y="174"/>
                    </a:lnTo>
                    <a:lnTo>
                      <a:pt x="498" y="174"/>
                    </a:lnTo>
                    <a:lnTo>
                      <a:pt x="498" y="180"/>
                    </a:lnTo>
                    <a:lnTo>
                      <a:pt x="504" y="180"/>
                    </a:lnTo>
                    <a:lnTo>
                      <a:pt x="510" y="180"/>
                    </a:lnTo>
                    <a:lnTo>
                      <a:pt x="516" y="180"/>
                    </a:lnTo>
                    <a:lnTo>
                      <a:pt x="522" y="180"/>
                    </a:lnTo>
                    <a:lnTo>
                      <a:pt x="522" y="186"/>
                    </a:lnTo>
                    <a:lnTo>
                      <a:pt x="528" y="186"/>
                    </a:lnTo>
                    <a:lnTo>
                      <a:pt x="534" y="186"/>
                    </a:lnTo>
                    <a:lnTo>
                      <a:pt x="540" y="186"/>
                    </a:lnTo>
                    <a:lnTo>
                      <a:pt x="540" y="192"/>
                    </a:lnTo>
                    <a:lnTo>
                      <a:pt x="546" y="192"/>
                    </a:lnTo>
                    <a:lnTo>
                      <a:pt x="552" y="192"/>
                    </a:lnTo>
                    <a:lnTo>
                      <a:pt x="558" y="192"/>
                    </a:lnTo>
                    <a:lnTo>
                      <a:pt x="558" y="198"/>
                    </a:lnTo>
                    <a:lnTo>
                      <a:pt x="564" y="198"/>
                    </a:lnTo>
                    <a:lnTo>
                      <a:pt x="570" y="198"/>
                    </a:lnTo>
                    <a:lnTo>
                      <a:pt x="576" y="198"/>
                    </a:lnTo>
                    <a:lnTo>
                      <a:pt x="582" y="198"/>
                    </a:lnTo>
                    <a:lnTo>
                      <a:pt x="582" y="204"/>
                    </a:lnTo>
                    <a:lnTo>
                      <a:pt x="588" y="204"/>
                    </a:lnTo>
                    <a:lnTo>
                      <a:pt x="594" y="204"/>
                    </a:lnTo>
                    <a:lnTo>
                      <a:pt x="600" y="204"/>
                    </a:lnTo>
                    <a:lnTo>
                      <a:pt x="600" y="210"/>
                    </a:lnTo>
                    <a:lnTo>
                      <a:pt x="606" y="210"/>
                    </a:lnTo>
                    <a:lnTo>
                      <a:pt x="612" y="210"/>
                    </a:lnTo>
                    <a:lnTo>
                      <a:pt x="618" y="210"/>
                    </a:lnTo>
                    <a:lnTo>
                      <a:pt x="624" y="210"/>
                    </a:lnTo>
                    <a:lnTo>
                      <a:pt x="624" y="216"/>
                    </a:lnTo>
                    <a:lnTo>
                      <a:pt x="630" y="216"/>
                    </a:lnTo>
                    <a:lnTo>
                      <a:pt x="636" y="216"/>
                    </a:lnTo>
                    <a:lnTo>
                      <a:pt x="642" y="216"/>
                    </a:lnTo>
                    <a:lnTo>
                      <a:pt x="642" y="222"/>
                    </a:lnTo>
                    <a:lnTo>
                      <a:pt x="648" y="222"/>
                    </a:lnTo>
                    <a:lnTo>
                      <a:pt x="654" y="222"/>
                    </a:lnTo>
                    <a:lnTo>
                      <a:pt x="660" y="222"/>
                    </a:lnTo>
                    <a:lnTo>
                      <a:pt x="666" y="222"/>
                    </a:lnTo>
                    <a:lnTo>
                      <a:pt x="666" y="228"/>
                    </a:lnTo>
                    <a:lnTo>
                      <a:pt x="672" y="228"/>
                    </a:lnTo>
                    <a:lnTo>
                      <a:pt x="678" y="228"/>
                    </a:lnTo>
                    <a:lnTo>
                      <a:pt x="684" y="228"/>
                    </a:lnTo>
                    <a:lnTo>
                      <a:pt x="690" y="228"/>
                    </a:lnTo>
                    <a:lnTo>
                      <a:pt x="690" y="234"/>
                    </a:lnTo>
                    <a:lnTo>
                      <a:pt x="696" y="234"/>
                    </a:lnTo>
                    <a:lnTo>
                      <a:pt x="702" y="234"/>
                    </a:lnTo>
                    <a:lnTo>
                      <a:pt x="708" y="234"/>
                    </a:lnTo>
                    <a:lnTo>
                      <a:pt x="714" y="240"/>
                    </a:lnTo>
                    <a:lnTo>
                      <a:pt x="720" y="240"/>
                    </a:lnTo>
                    <a:lnTo>
                      <a:pt x="726" y="240"/>
                    </a:lnTo>
                    <a:lnTo>
                      <a:pt x="732" y="240"/>
                    </a:lnTo>
                    <a:lnTo>
                      <a:pt x="732" y="246"/>
                    </a:lnTo>
                    <a:lnTo>
                      <a:pt x="738" y="246"/>
                    </a:lnTo>
                    <a:lnTo>
                      <a:pt x="744" y="246"/>
                    </a:lnTo>
                    <a:lnTo>
                      <a:pt x="750" y="246"/>
                    </a:lnTo>
                    <a:lnTo>
                      <a:pt x="756" y="246"/>
                    </a:lnTo>
                    <a:lnTo>
                      <a:pt x="756" y="252"/>
                    </a:lnTo>
                    <a:lnTo>
                      <a:pt x="762" y="252"/>
                    </a:lnTo>
                    <a:lnTo>
                      <a:pt x="768" y="252"/>
                    </a:lnTo>
                    <a:lnTo>
                      <a:pt x="774" y="252"/>
                    </a:lnTo>
                    <a:lnTo>
                      <a:pt x="780" y="252"/>
                    </a:lnTo>
                    <a:lnTo>
                      <a:pt x="780" y="258"/>
                    </a:lnTo>
                    <a:lnTo>
                      <a:pt x="786" y="258"/>
                    </a:lnTo>
                    <a:lnTo>
                      <a:pt x="792" y="258"/>
                    </a:lnTo>
                    <a:lnTo>
                      <a:pt x="798" y="258"/>
                    </a:lnTo>
                    <a:lnTo>
                      <a:pt x="804" y="258"/>
                    </a:lnTo>
                    <a:lnTo>
                      <a:pt x="804" y="264"/>
                    </a:lnTo>
                    <a:lnTo>
                      <a:pt x="810" y="264"/>
                    </a:lnTo>
                    <a:lnTo>
                      <a:pt x="816" y="264"/>
                    </a:lnTo>
                    <a:lnTo>
                      <a:pt x="822" y="264"/>
                    </a:lnTo>
                    <a:lnTo>
                      <a:pt x="828" y="264"/>
                    </a:lnTo>
                    <a:lnTo>
                      <a:pt x="834" y="264"/>
                    </a:lnTo>
                    <a:lnTo>
                      <a:pt x="834" y="270"/>
                    </a:lnTo>
                    <a:lnTo>
                      <a:pt x="840" y="270"/>
                    </a:lnTo>
                    <a:lnTo>
                      <a:pt x="846" y="270"/>
                    </a:lnTo>
                    <a:lnTo>
                      <a:pt x="852" y="270"/>
                    </a:lnTo>
                    <a:lnTo>
                      <a:pt x="858" y="270"/>
                    </a:lnTo>
                    <a:lnTo>
                      <a:pt x="858" y="276"/>
                    </a:lnTo>
                    <a:lnTo>
                      <a:pt x="864" y="276"/>
                    </a:lnTo>
                    <a:lnTo>
                      <a:pt x="870" y="276"/>
                    </a:lnTo>
                    <a:lnTo>
                      <a:pt x="876" y="276"/>
                    </a:lnTo>
                    <a:lnTo>
                      <a:pt x="882" y="276"/>
                    </a:lnTo>
                    <a:lnTo>
                      <a:pt x="882" y="282"/>
                    </a:lnTo>
                    <a:lnTo>
                      <a:pt x="888" y="282"/>
                    </a:lnTo>
                    <a:lnTo>
                      <a:pt x="894" y="282"/>
                    </a:lnTo>
                    <a:lnTo>
                      <a:pt x="900" y="282"/>
                    </a:lnTo>
                    <a:lnTo>
                      <a:pt x="906" y="282"/>
                    </a:lnTo>
                    <a:lnTo>
                      <a:pt x="912" y="282"/>
                    </a:lnTo>
                    <a:lnTo>
                      <a:pt x="912" y="288"/>
                    </a:lnTo>
                    <a:lnTo>
                      <a:pt x="918" y="288"/>
                    </a:lnTo>
                    <a:lnTo>
                      <a:pt x="924" y="288"/>
                    </a:lnTo>
                    <a:lnTo>
                      <a:pt x="930" y="288"/>
                    </a:lnTo>
                    <a:lnTo>
                      <a:pt x="936" y="288"/>
                    </a:lnTo>
                    <a:lnTo>
                      <a:pt x="936" y="294"/>
                    </a:lnTo>
                    <a:lnTo>
                      <a:pt x="942" y="294"/>
                    </a:lnTo>
                    <a:lnTo>
                      <a:pt x="948" y="294"/>
                    </a:lnTo>
                    <a:lnTo>
                      <a:pt x="954" y="294"/>
                    </a:lnTo>
                    <a:lnTo>
                      <a:pt x="960" y="294"/>
                    </a:lnTo>
                    <a:lnTo>
                      <a:pt x="966" y="294"/>
                    </a:lnTo>
                    <a:lnTo>
                      <a:pt x="966" y="300"/>
                    </a:lnTo>
                    <a:lnTo>
                      <a:pt x="972" y="300"/>
                    </a:lnTo>
                    <a:lnTo>
                      <a:pt x="978" y="300"/>
                    </a:lnTo>
                    <a:lnTo>
                      <a:pt x="984" y="300"/>
                    </a:lnTo>
                    <a:lnTo>
                      <a:pt x="990" y="300"/>
                    </a:lnTo>
                    <a:lnTo>
                      <a:pt x="996" y="300"/>
                    </a:lnTo>
                    <a:lnTo>
                      <a:pt x="996" y="306"/>
                    </a:lnTo>
                    <a:lnTo>
                      <a:pt x="1002" y="306"/>
                    </a:lnTo>
                    <a:lnTo>
                      <a:pt x="1008" y="306"/>
                    </a:lnTo>
                    <a:lnTo>
                      <a:pt x="1014" y="306"/>
                    </a:lnTo>
                    <a:lnTo>
                      <a:pt x="1020" y="306"/>
                    </a:lnTo>
                    <a:lnTo>
                      <a:pt x="1026" y="306"/>
                    </a:lnTo>
                    <a:lnTo>
                      <a:pt x="1026" y="312"/>
                    </a:lnTo>
                    <a:lnTo>
                      <a:pt x="1032" y="312"/>
                    </a:lnTo>
                    <a:lnTo>
                      <a:pt x="1038" y="312"/>
                    </a:lnTo>
                    <a:lnTo>
                      <a:pt x="1044" y="312"/>
                    </a:lnTo>
                    <a:lnTo>
                      <a:pt x="1050" y="312"/>
                    </a:lnTo>
                    <a:lnTo>
                      <a:pt x="1056" y="312"/>
                    </a:lnTo>
                    <a:lnTo>
                      <a:pt x="1056" y="318"/>
                    </a:lnTo>
                    <a:lnTo>
                      <a:pt x="1062" y="318"/>
                    </a:lnTo>
                    <a:lnTo>
                      <a:pt x="1068" y="318"/>
                    </a:lnTo>
                    <a:lnTo>
                      <a:pt x="1074" y="318"/>
                    </a:lnTo>
                    <a:lnTo>
                      <a:pt x="1080" y="318"/>
                    </a:lnTo>
                    <a:lnTo>
                      <a:pt x="1086" y="318"/>
                    </a:lnTo>
                    <a:lnTo>
                      <a:pt x="1092" y="324"/>
                    </a:lnTo>
                    <a:lnTo>
                      <a:pt x="1476" y="378"/>
                    </a:lnTo>
                    <a:lnTo>
                      <a:pt x="1482" y="378"/>
                    </a:lnTo>
                    <a:lnTo>
                      <a:pt x="1488" y="378"/>
                    </a:lnTo>
                    <a:lnTo>
                      <a:pt x="1494" y="378"/>
                    </a:lnTo>
                    <a:lnTo>
                      <a:pt x="1494" y="384"/>
                    </a:lnTo>
                    <a:lnTo>
                      <a:pt x="1500" y="384"/>
                    </a:lnTo>
                    <a:lnTo>
                      <a:pt x="1506" y="384"/>
                    </a:lnTo>
                    <a:lnTo>
                      <a:pt x="1512" y="384"/>
                    </a:lnTo>
                    <a:lnTo>
                      <a:pt x="1518" y="384"/>
                    </a:lnTo>
                    <a:lnTo>
                      <a:pt x="1524" y="384"/>
                    </a:lnTo>
                    <a:lnTo>
                      <a:pt x="1530" y="384"/>
                    </a:lnTo>
                    <a:lnTo>
                      <a:pt x="1536" y="384"/>
                    </a:lnTo>
                    <a:lnTo>
                      <a:pt x="1542" y="384"/>
                    </a:lnTo>
                    <a:lnTo>
                      <a:pt x="1548" y="384"/>
                    </a:lnTo>
                    <a:lnTo>
                      <a:pt x="1554" y="384"/>
                    </a:lnTo>
                    <a:lnTo>
                      <a:pt x="1554" y="390"/>
                    </a:lnTo>
                    <a:lnTo>
                      <a:pt x="1560" y="390"/>
                    </a:lnTo>
                    <a:lnTo>
                      <a:pt x="1566" y="390"/>
                    </a:lnTo>
                    <a:lnTo>
                      <a:pt x="1572" y="390"/>
                    </a:lnTo>
                    <a:lnTo>
                      <a:pt x="1578" y="390"/>
                    </a:lnTo>
                    <a:lnTo>
                      <a:pt x="1584" y="390"/>
                    </a:lnTo>
                    <a:lnTo>
                      <a:pt x="1590" y="390"/>
                    </a:lnTo>
                    <a:lnTo>
                      <a:pt x="1596" y="390"/>
                    </a:lnTo>
                    <a:lnTo>
                      <a:pt x="1602" y="390"/>
                    </a:lnTo>
                    <a:lnTo>
                      <a:pt x="1608" y="390"/>
                    </a:lnTo>
                    <a:lnTo>
                      <a:pt x="1614" y="390"/>
                    </a:lnTo>
                    <a:lnTo>
                      <a:pt x="1614" y="396"/>
                    </a:lnTo>
                    <a:lnTo>
                      <a:pt x="1620" y="396"/>
                    </a:lnTo>
                    <a:lnTo>
                      <a:pt x="1626" y="396"/>
                    </a:lnTo>
                    <a:lnTo>
                      <a:pt x="1632" y="396"/>
                    </a:lnTo>
                    <a:lnTo>
                      <a:pt x="1638" y="396"/>
                    </a:lnTo>
                    <a:lnTo>
                      <a:pt x="1644" y="396"/>
                    </a:lnTo>
                    <a:lnTo>
                      <a:pt x="1650" y="396"/>
                    </a:lnTo>
                    <a:lnTo>
                      <a:pt x="1656" y="396"/>
                    </a:lnTo>
                    <a:lnTo>
                      <a:pt x="1662" y="396"/>
                    </a:lnTo>
                    <a:lnTo>
                      <a:pt x="1668" y="396"/>
                    </a:lnTo>
                    <a:lnTo>
                      <a:pt x="2046" y="414"/>
                    </a:lnTo>
                    <a:lnTo>
                      <a:pt x="2052" y="414"/>
                    </a:lnTo>
                    <a:lnTo>
                      <a:pt x="2058" y="414"/>
                    </a:lnTo>
                    <a:lnTo>
                      <a:pt x="2064" y="414"/>
                    </a:lnTo>
                    <a:lnTo>
                      <a:pt x="2070" y="414"/>
                    </a:lnTo>
                    <a:lnTo>
                      <a:pt x="2076" y="414"/>
                    </a:lnTo>
                    <a:lnTo>
                      <a:pt x="2082" y="414"/>
                    </a:lnTo>
                    <a:lnTo>
                      <a:pt x="2088" y="414"/>
                    </a:lnTo>
                    <a:lnTo>
                      <a:pt x="2094" y="414"/>
                    </a:lnTo>
                    <a:lnTo>
                      <a:pt x="2100" y="414"/>
                    </a:lnTo>
                    <a:lnTo>
                      <a:pt x="2106" y="414"/>
                    </a:lnTo>
                    <a:lnTo>
                      <a:pt x="2112" y="414"/>
                    </a:lnTo>
                    <a:lnTo>
                      <a:pt x="2118" y="414"/>
                    </a:lnTo>
                    <a:lnTo>
                      <a:pt x="2124" y="414"/>
                    </a:lnTo>
                    <a:lnTo>
                      <a:pt x="2130" y="414"/>
                    </a:lnTo>
                    <a:lnTo>
                      <a:pt x="2136" y="414"/>
                    </a:lnTo>
                    <a:lnTo>
                      <a:pt x="2142" y="414"/>
                    </a:lnTo>
                    <a:lnTo>
                      <a:pt x="2148" y="414"/>
                    </a:lnTo>
                    <a:lnTo>
                      <a:pt x="2154" y="414"/>
                    </a:lnTo>
                    <a:lnTo>
                      <a:pt x="2160" y="414"/>
                    </a:lnTo>
                    <a:lnTo>
                      <a:pt x="2166" y="414"/>
                    </a:lnTo>
                    <a:lnTo>
                      <a:pt x="2166" y="408"/>
                    </a:lnTo>
                    <a:lnTo>
                      <a:pt x="2172" y="408"/>
                    </a:lnTo>
                    <a:lnTo>
                      <a:pt x="2178" y="408"/>
                    </a:lnTo>
                    <a:lnTo>
                      <a:pt x="2184" y="408"/>
                    </a:lnTo>
                    <a:lnTo>
                      <a:pt x="2190" y="408"/>
                    </a:lnTo>
                    <a:lnTo>
                      <a:pt x="2196" y="408"/>
                    </a:lnTo>
                    <a:lnTo>
                      <a:pt x="2202" y="408"/>
                    </a:lnTo>
                    <a:lnTo>
                      <a:pt x="2208" y="408"/>
                    </a:lnTo>
                    <a:lnTo>
                      <a:pt x="2214" y="408"/>
                    </a:lnTo>
                    <a:lnTo>
                      <a:pt x="2220" y="408"/>
                    </a:lnTo>
                    <a:lnTo>
                      <a:pt x="2226" y="408"/>
                    </a:lnTo>
                    <a:lnTo>
                      <a:pt x="2232" y="408"/>
                    </a:lnTo>
                    <a:lnTo>
                      <a:pt x="2238" y="408"/>
                    </a:lnTo>
                    <a:lnTo>
                      <a:pt x="2622" y="378"/>
                    </a:lnTo>
                    <a:lnTo>
                      <a:pt x="2628" y="378"/>
                    </a:lnTo>
                    <a:lnTo>
                      <a:pt x="2634" y="378"/>
                    </a:lnTo>
                    <a:lnTo>
                      <a:pt x="2640" y="378"/>
                    </a:lnTo>
                    <a:lnTo>
                      <a:pt x="2646" y="378"/>
                    </a:lnTo>
                    <a:lnTo>
                      <a:pt x="2652" y="378"/>
                    </a:lnTo>
                    <a:lnTo>
                      <a:pt x="2658" y="378"/>
                    </a:lnTo>
                    <a:lnTo>
                      <a:pt x="2664" y="378"/>
                    </a:lnTo>
                    <a:lnTo>
                      <a:pt x="2670" y="378"/>
                    </a:lnTo>
                    <a:lnTo>
                      <a:pt x="2670" y="372"/>
                    </a:lnTo>
                    <a:lnTo>
                      <a:pt x="2676" y="372"/>
                    </a:lnTo>
                    <a:lnTo>
                      <a:pt x="2682" y="372"/>
                    </a:lnTo>
                    <a:lnTo>
                      <a:pt x="2688" y="372"/>
                    </a:lnTo>
                    <a:lnTo>
                      <a:pt x="2694" y="372"/>
                    </a:lnTo>
                    <a:lnTo>
                      <a:pt x="2700" y="372"/>
                    </a:lnTo>
                    <a:lnTo>
                      <a:pt x="2706" y="372"/>
                    </a:lnTo>
                    <a:lnTo>
                      <a:pt x="2712" y="372"/>
                    </a:lnTo>
                    <a:lnTo>
                      <a:pt x="2718" y="366"/>
                    </a:lnTo>
                    <a:lnTo>
                      <a:pt x="2724" y="366"/>
                    </a:lnTo>
                    <a:lnTo>
                      <a:pt x="2730" y="366"/>
                    </a:lnTo>
                    <a:lnTo>
                      <a:pt x="2736" y="366"/>
                    </a:lnTo>
                    <a:lnTo>
                      <a:pt x="2742" y="366"/>
                    </a:lnTo>
                    <a:lnTo>
                      <a:pt x="2748" y="366"/>
                    </a:lnTo>
                    <a:lnTo>
                      <a:pt x="2754" y="366"/>
                    </a:lnTo>
                    <a:lnTo>
                      <a:pt x="2760" y="366"/>
                    </a:lnTo>
                    <a:lnTo>
                      <a:pt x="2760" y="360"/>
                    </a:lnTo>
                    <a:lnTo>
                      <a:pt x="2766" y="360"/>
                    </a:lnTo>
                    <a:lnTo>
                      <a:pt x="2772" y="360"/>
                    </a:lnTo>
                    <a:lnTo>
                      <a:pt x="2778" y="360"/>
                    </a:lnTo>
                    <a:lnTo>
                      <a:pt x="2784" y="360"/>
                    </a:lnTo>
                    <a:lnTo>
                      <a:pt x="2790" y="360"/>
                    </a:lnTo>
                    <a:lnTo>
                      <a:pt x="2796" y="360"/>
                    </a:lnTo>
                    <a:lnTo>
                      <a:pt x="2802" y="360"/>
                    </a:lnTo>
                    <a:lnTo>
                      <a:pt x="2802" y="354"/>
                    </a:lnTo>
                    <a:lnTo>
                      <a:pt x="2808" y="354"/>
                    </a:lnTo>
                    <a:lnTo>
                      <a:pt x="2814" y="354"/>
                    </a:lnTo>
                    <a:lnTo>
                      <a:pt x="3198" y="282"/>
                    </a:lnTo>
                    <a:lnTo>
                      <a:pt x="3204" y="282"/>
                    </a:lnTo>
                    <a:lnTo>
                      <a:pt x="3210" y="282"/>
                    </a:lnTo>
                    <a:lnTo>
                      <a:pt x="3216" y="276"/>
                    </a:lnTo>
                    <a:lnTo>
                      <a:pt x="3222" y="276"/>
                    </a:lnTo>
                    <a:lnTo>
                      <a:pt x="3228" y="276"/>
                    </a:lnTo>
                    <a:lnTo>
                      <a:pt x="3234" y="276"/>
                    </a:lnTo>
                    <a:lnTo>
                      <a:pt x="3240" y="276"/>
                    </a:lnTo>
                    <a:lnTo>
                      <a:pt x="3240" y="270"/>
                    </a:lnTo>
                    <a:lnTo>
                      <a:pt x="3246" y="270"/>
                    </a:lnTo>
                    <a:lnTo>
                      <a:pt x="3252" y="270"/>
                    </a:lnTo>
                    <a:lnTo>
                      <a:pt x="3258" y="270"/>
                    </a:lnTo>
                    <a:lnTo>
                      <a:pt x="3264" y="270"/>
                    </a:lnTo>
                    <a:lnTo>
                      <a:pt x="3264" y="264"/>
                    </a:lnTo>
                    <a:lnTo>
                      <a:pt x="3270" y="264"/>
                    </a:lnTo>
                    <a:lnTo>
                      <a:pt x="3276" y="264"/>
                    </a:lnTo>
                    <a:lnTo>
                      <a:pt x="3282" y="264"/>
                    </a:lnTo>
                    <a:lnTo>
                      <a:pt x="3288" y="264"/>
                    </a:lnTo>
                    <a:lnTo>
                      <a:pt x="3288" y="258"/>
                    </a:lnTo>
                    <a:lnTo>
                      <a:pt x="3294" y="258"/>
                    </a:lnTo>
                    <a:lnTo>
                      <a:pt x="3300" y="258"/>
                    </a:lnTo>
                    <a:lnTo>
                      <a:pt x="3306" y="258"/>
                    </a:lnTo>
                    <a:lnTo>
                      <a:pt x="3312" y="258"/>
                    </a:lnTo>
                    <a:lnTo>
                      <a:pt x="3312" y="252"/>
                    </a:lnTo>
                    <a:lnTo>
                      <a:pt x="3318" y="252"/>
                    </a:lnTo>
                    <a:lnTo>
                      <a:pt x="3324" y="252"/>
                    </a:lnTo>
                    <a:lnTo>
                      <a:pt x="3330" y="252"/>
                    </a:lnTo>
                    <a:lnTo>
                      <a:pt x="3336" y="252"/>
                    </a:lnTo>
                    <a:lnTo>
                      <a:pt x="3336" y="246"/>
                    </a:lnTo>
                    <a:lnTo>
                      <a:pt x="3342" y="246"/>
                    </a:lnTo>
                    <a:lnTo>
                      <a:pt x="3348" y="246"/>
                    </a:lnTo>
                    <a:lnTo>
                      <a:pt x="3354" y="246"/>
                    </a:lnTo>
                    <a:lnTo>
                      <a:pt x="3360" y="246"/>
                    </a:lnTo>
                    <a:lnTo>
                      <a:pt x="3360" y="240"/>
                    </a:lnTo>
                    <a:lnTo>
                      <a:pt x="3366" y="240"/>
                    </a:lnTo>
                    <a:lnTo>
                      <a:pt x="3372" y="240"/>
                    </a:lnTo>
                    <a:lnTo>
                      <a:pt x="3378" y="240"/>
                    </a:lnTo>
                    <a:lnTo>
                      <a:pt x="3384" y="240"/>
                    </a:lnTo>
                    <a:lnTo>
                      <a:pt x="3384" y="234"/>
                    </a:lnTo>
                    <a:lnTo>
                      <a:pt x="3390" y="234"/>
                    </a:lnTo>
                    <a:lnTo>
                      <a:pt x="3396" y="234"/>
                    </a:lnTo>
                    <a:lnTo>
                      <a:pt x="3402" y="234"/>
                    </a:lnTo>
                    <a:lnTo>
                      <a:pt x="3408" y="234"/>
                    </a:lnTo>
                    <a:lnTo>
                      <a:pt x="3408" y="228"/>
                    </a:lnTo>
                    <a:lnTo>
                      <a:pt x="3414" y="228"/>
                    </a:lnTo>
                    <a:lnTo>
                      <a:pt x="3420" y="228"/>
                    </a:lnTo>
                    <a:lnTo>
                      <a:pt x="3426" y="228"/>
                    </a:lnTo>
                    <a:lnTo>
                      <a:pt x="3426" y="222"/>
                    </a:lnTo>
                    <a:lnTo>
                      <a:pt x="3432" y="222"/>
                    </a:lnTo>
                    <a:lnTo>
                      <a:pt x="3438" y="222"/>
                    </a:lnTo>
                    <a:lnTo>
                      <a:pt x="3444" y="222"/>
                    </a:lnTo>
                    <a:lnTo>
                      <a:pt x="3450" y="222"/>
                    </a:lnTo>
                    <a:lnTo>
                      <a:pt x="3450" y="216"/>
                    </a:lnTo>
                    <a:lnTo>
                      <a:pt x="3456" y="216"/>
                    </a:lnTo>
                    <a:lnTo>
                      <a:pt x="3462" y="216"/>
                    </a:lnTo>
                    <a:lnTo>
                      <a:pt x="3468" y="216"/>
                    </a:lnTo>
                    <a:lnTo>
                      <a:pt x="3474" y="210"/>
                    </a:lnTo>
                    <a:lnTo>
                      <a:pt x="3480" y="210"/>
                    </a:lnTo>
                    <a:lnTo>
                      <a:pt x="3486" y="210"/>
                    </a:lnTo>
                    <a:lnTo>
                      <a:pt x="3492" y="210"/>
                    </a:lnTo>
                    <a:lnTo>
                      <a:pt x="3492" y="204"/>
                    </a:lnTo>
                    <a:lnTo>
                      <a:pt x="3498" y="204"/>
                    </a:lnTo>
                    <a:lnTo>
                      <a:pt x="3504" y="204"/>
                    </a:lnTo>
                    <a:lnTo>
                      <a:pt x="3510" y="204"/>
                    </a:lnTo>
                    <a:lnTo>
                      <a:pt x="3516" y="198"/>
                    </a:lnTo>
                    <a:lnTo>
                      <a:pt x="3522" y="198"/>
                    </a:lnTo>
                    <a:lnTo>
                      <a:pt x="3528" y="198"/>
                    </a:lnTo>
                    <a:lnTo>
                      <a:pt x="3534" y="198"/>
                    </a:lnTo>
                    <a:lnTo>
                      <a:pt x="3534" y="192"/>
                    </a:lnTo>
                    <a:lnTo>
                      <a:pt x="3540" y="192"/>
                    </a:lnTo>
                    <a:lnTo>
                      <a:pt x="3546" y="192"/>
                    </a:lnTo>
                    <a:lnTo>
                      <a:pt x="3552" y="192"/>
                    </a:lnTo>
                    <a:lnTo>
                      <a:pt x="3552" y="186"/>
                    </a:lnTo>
                    <a:lnTo>
                      <a:pt x="3558" y="186"/>
                    </a:lnTo>
                    <a:lnTo>
                      <a:pt x="3564" y="186"/>
                    </a:lnTo>
                    <a:lnTo>
                      <a:pt x="3570" y="186"/>
                    </a:lnTo>
                    <a:lnTo>
                      <a:pt x="3576" y="180"/>
                    </a:lnTo>
                    <a:lnTo>
                      <a:pt x="3582" y="180"/>
                    </a:lnTo>
                    <a:lnTo>
                      <a:pt x="3588" y="180"/>
                    </a:lnTo>
                    <a:lnTo>
                      <a:pt x="3594" y="180"/>
                    </a:lnTo>
                    <a:lnTo>
                      <a:pt x="3594" y="174"/>
                    </a:lnTo>
                    <a:lnTo>
                      <a:pt x="3600" y="174"/>
                    </a:lnTo>
                    <a:lnTo>
                      <a:pt x="3606" y="174"/>
                    </a:lnTo>
                    <a:lnTo>
                      <a:pt x="3612" y="174"/>
                    </a:lnTo>
                    <a:lnTo>
                      <a:pt x="3612" y="168"/>
                    </a:lnTo>
                    <a:lnTo>
                      <a:pt x="3618" y="168"/>
                    </a:lnTo>
                    <a:lnTo>
                      <a:pt x="3624" y="168"/>
                    </a:lnTo>
                    <a:lnTo>
                      <a:pt x="3630" y="168"/>
                    </a:lnTo>
                    <a:lnTo>
                      <a:pt x="3630" y="162"/>
                    </a:lnTo>
                    <a:lnTo>
                      <a:pt x="3636" y="162"/>
                    </a:lnTo>
                    <a:lnTo>
                      <a:pt x="3642" y="162"/>
                    </a:lnTo>
                    <a:lnTo>
                      <a:pt x="3648" y="162"/>
                    </a:lnTo>
                    <a:lnTo>
                      <a:pt x="3648" y="156"/>
                    </a:lnTo>
                    <a:lnTo>
                      <a:pt x="3654" y="156"/>
                    </a:lnTo>
                    <a:lnTo>
                      <a:pt x="3660" y="156"/>
                    </a:lnTo>
                    <a:lnTo>
                      <a:pt x="3666" y="156"/>
                    </a:lnTo>
                    <a:lnTo>
                      <a:pt x="3666" y="150"/>
                    </a:lnTo>
                    <a:lnTo>
                      <a:pt x="3672" y="150"/>
                    </a:lnTo>
                    <a:lnTo>
                      <a:pt x="3678" y="150"/>
                    </a:lnTo>
                    <a:lnTo>
                      <a:pt x="3684" y="150"/>
                    </a:lnTo>
                    <a:lnTo>
                      <a:pt x="3690" y="144"/>
                    </a:lnTo>
                    <a:lnTo>
                      <a:pt x="3696" y="144"/>
                    </a:lnTo>
                    <a:lnTo>
                      <a:pt x="3702" y="144"/>
                    </a:lnTo>
                    <a:lnTo>
                      <a:pt x="3708" y="138"/>
                    </a:lnTo>
                    <a:lnTo>
                      <a:pt x="3714" y="138"/>
                    </a:lnTo>
                    <a:lnTo>
                      <a:pt x="3720" y="138"/>
                    </a:lnTo>
                    <a:lnTo>
                      <a:pt x="3726" y="132"/>
                    </a:lnTo>
                    <a:lnTo>
                      <a:pt x="3732" y="132"/>
                    </a:lnTo>
                    <a:lnTo>
                      <a:pt x="3738" y="132"/>
                    </a:lnTo>
                    <a:lnTo>
                      <a:pt x="3738" y="126"/>
                    </a:lnTo>
                    <a:lnTo>
                      <a:pt x="3744" y="126"/>
                    </a:lnTo>
                    <a:lnTo>
                      <a:pt x="3750" y="126"/>
                    </a:lnTo>
                    <a:lnTo>
                      <a:pt x="3756" y="126"/>
                    </a:lnTo>
                    <a:lnTo>
                      <a:pt x="3756" y="120"/>
                    </a:lnTo>
                    <a:lnTo>
                      <a:pt x="3762" y="120"/>
                    </a:lnTo>
                    <a:lnTo>
                      <a:pt x="3768" y="120"/>
                    </a:lnTo>
                    <a:lnTo>
                      <a:pt x="3774" y="120"/>
                    </a:lnTo>
                    <a:lnTo>
                      <a:pt x="3774" y="114"/>
                    </a:lnTo>
                    <a:lnTo>
                      <a:pt x="3780" y="114"/>
                    </a:lnTo>
                    <a:lnTo>
                      <a:pt x="3786" y="114"/>
                    </a:lnTo>
                    <a:lnTo>
                      <a:pt x="3792" y="114"/>
                    </a:lnTo>
                    <a:lnTo>
                      <a:pt x="3792" y="108"/>
                    </a:lnTo>
                    <a:lnTo>
                      <a:pt x="3798" y="108"/>
                    </a:lnTo>
                    <a:lnTo>
                      <a:pt x="3804" y="108"/>
                    </a:lnTo>
                    <a:lnTo>
                      <a:pt x="3810" y="108"/>
                    </a:lnTo>
                    <a:lnTo>
                      <a:pt x="3810" y="102"/>
                    </a:lnTo>
                    <a:lnTo>
                      <a:pt x="3816" y="102"/>
                    </a:lnTo>
                    <a:lnTo>
                      <a:pt x="3822" y="102"/>
                    </a:lnTo>
                    <a:lnTo>
                      <a:pt x="3828" y="102"/>
                    </a:lnTo>
                    <a:lnTo>
                      <a:pt x="3828" y="96"/>
                    </a:lnTo>
                    <a:lnTo>
                      <a:pt x="3834" y="96"/>
                    </a:lnTo>
                    <a:lnTo>
                      <a:pt x="3840" y="96"/>
                    </a:lnTo>
                    <a:lnTo>
                      <a:pt x="3846" y="90"/>
                    </a:lnTo>
                    <a:lnTo>
                      <a:pt x="3852" y="90"/>
                    </a:lnTo>
                    <a:lnTo>
                      <a:pt x="3858" y="90"/>
                    </a:lnTo>
                    <a:lnTo>
                      <a:pt x="3858" y="84"/>
                    </a:lnTo>
                    <a:lnTo>
                      <a:pt x="3864" y="84"/>
                    </a:lnTo>
                    <a:lnTo>
                      <a:pt x="3870" y="84"/>
                    </a:lnTo>
                    <a:lnTo>
                      <a:pt x="3876" y="84"/>
                    </a:lnTo>
                    <a:lnTo>
                      <a:pt x="3876" y="78"/>
                    </a:lnTo>
                    <a:lnTo>
                      <a:pt x="3882" y="78"/>
                    </a:lnTo>
                    <a:lnTo>
                      <a:pt x="3888" y="78"/>
                    </a:lnTo>
                    <a:lnTo>
                      <a:pt x="3894" y="78"/>
                    </a:lnTo>
                    <a:lnTo>
                      <a:pt x="3894" y="72"/>
                    </a:lnTo>
                    <a:lnTo>
                      <a:pt x="3900" y="72"/>
                    </a:lnTo>
                    <a:lnTo>
                      <a:pt x="3906" y="72"/>
                    </a:lnTo>
                    <a:lnTo>
                      <a:pt x="3906" y="66"/>
                    </a:lnTo>
                    <a:lnTo>
                      <a:pt x="3912" y="66"/>
                    </a:lnTo>
                    <a:lnTo>
                      <a:pt x="3918" y="66"/>
                    </a:lnTo>
                    <a:lnTo>
                      <a:pt x="3924" y="66"/>
                    </a:lnTo>
                    <a:lnTo>
                      <a:pt x="3924" y="60"/>
                    </a:lnTo>
                    <a:lnTo>
                      <a:pt x="3930" y="60"/>
                    </a:lnTo>
                    <a:lnTo>
                      <a:pt x="3936" y="60"/>
                    </a:lnTo>
                    <a:lnTo>
                      <a:pt x="3942" y="54"/>
                    </a:lnTo>
                    <a:lnTo>
                      <a:pt x="3948" y="54"/>
                    </a:lnTo>
                    <a:lnTo>
                      <a:pt x="3954" y="54"/>
                    </a:lnTo>
                    <a:lnTo>
                      <a:pt x="3954" y="48"/>
                    </a:lnTo>
                    <a:lnTo>
                      <a:pt x="3960" y="48"/>
                    </a:lnTo>
                    <a:lnTo>
                      <a:pt x="3966" y="48"/>
                    </a:lnTo>
                    <a:lnTo>
                      <a:pt x="3972" y="48"/>
                    </a:lnTo>
                    <a:lnTo>
                      <a:pt x="3972" y="42"/>
                    </a:lnTo>
                    <a:lnTo>
                      <a:pt x="3978" y="42"/>
                    </a:lnTo>
                    <a:lnTo>
                      <a:pt x="3984" y="42"/>
                    </a:lnTo>
                    <a:lnTo>
                      <a:pt x="3984" y="36"/>
                    </a:lnTo>
                    <a:lnTo>
                      <a:pt x="3990" y="36"/>
                    </a:lnTo>
                    <a:lnTo>
                      <a:pt x="3996" y="36"/>
                    </a:lnTo>
                    <a:lnTo>
                      <a:pt x="4002" y="36"/>
                    </a:lnTo>
                    <a:lnTo>
                      <a:pt x="4002" y="30"/>
                    </a:lnTo>
                    <a:lnTo>
                      <a:pt x="4008" y="30"/>
                    </a:lnTo>
                    <a:lnTo>
                      <a:pt x="4014" y="30"/>
                    </a:lnTo>
                    <a:lnTo>
                      <a:pt x="4014" y="24"/>
                    </a:lnTo>
                    <a:lnTo>
                      <a:pt x="4020" y="24"/>
                    </a:lnTo>
                    <a:lnTo>
                      <a:pt x="4026" y="24"/>
                    </a:lnTo>
                    <a:lnTo>
                      <a:pt x="4032" y="24"/>
                    </a:lnTo>
                    <a:lnTo>
                      <a:pt x="4032" y="18"/>
                    </a:lnTo>
                    <a:lnTo>
                      <a:pt x="4038" y="18"/>
                    </a:lnTo>
                    <a:lnTo>
                      <a:pt x="4044" y="18"/>
                    </a:lnTo>
                    <a:lnTo>
                      <a:pt x="4044" y="12"/>
                    </a:lnTo>
                    <a:lnTo>
                      <a:pt x="4050" y="12"/>
                    </a:lnTo>
                    <a:lnTo>
                      <a:pt x="4056" y="12"/>
                    </a:lnTo>
                    <a:lnTo>
                      <a:pt x="4062" y="12"/>
                    </a:lnTo>
                    <a:lnTo>
                      <a:pt x="4062" y="6"/>
                    </a:lnTo>
                    <a:lnTo>
                      <a:pt x="4068" y="6"/>
                    </a:lnTo>
                    <a:lnTo>
                      <a:pt x="4074" y="6"/>
                    </a:lnTo>
                    <a:lnTo>
                      <a:pt x="4074" y="0"/>
                    </a:lnTo>
                    <a:lnTo>
                      <a:pt x="4080" y="0"/>
                    </a:lnTo>
                    <a:lnTo>
                      <a:pt x="4086" y="0"/>
                    </a:lnTo>
                    <a:lnTo>
                      <a:pt x="4092" y="0"/>
                    </a:lnTo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30" name="Rectangle 58"/>
              <p:cNvSpPr>
                <a:spLocks noChangeArrowheads="1"/>
              </p:cNvSpPr>
              <p:nvPr/>
            </p:nvSpPr>
            <p:spPr bwMode="auto">
              <a:xfrm>
                <a:off x="1397" y="3520"/>
                <a:ext cx="330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FF00"/>
                    </a:solidFill>
                    <a:latin typeface="Arial" charset="0"/>
                  </a:rPr>
                  <a:t>BETA_Y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31" name="Freeform 59"/>
              <p:cNvSpPr>
                <a:spLocks/>
              </p:cNvSpPr>
              <p:nvPr/>
            </p:nvSpPr>
            <p:spPr bwMode="auto">
              <a:xfrm>
                <a:off x="749" y="3502"/>
                <a:ext cx="4092" cy="6"/>
              </a:xfrm>
              <a:custGeom>
                <a:avLst/>
                <a:gdLst>
                  <a:gd name="T0" fmla="*/ 36 w 4092"/>
                  <a:gd name="T1" fmla="*/ 6 h 6"/>
                  <a:gd name="T2" fmla="*/ 78 w 4092"/>
                  <a:gd name="T3" fmla="*/ 0 h 6"/>
                  <a:gd name="T4" fmla="*/ 120 w 4092"/>
                  <a:gd name="T5" fmla="*/ 0 h 6"/>
                  <a:gd name="T6" fmla="*/ 162 w 4092"/>
                  <a:gd name="T7" fmla="*/ 0 h 6"/>
                  <a:gd name="T8" fmla="*/ 204 w 4092"/>
                  <a:gd name="T9" fmla="*/ 0 h 6"/>
                  <a:gd name="T10" fmla="*/ 240 w 4092"/>
                  <a:gd name="T11" fmla="*/ 0 h 6"/>
                  <a:gd name="T12" fmla="*/ 282 w 4092"/>
                  <a:gd name="T13" fmla="*/ 0 h 6"/>
                  <a:gd name="T14" fmla="*/ 324 w 4092"/>
                  <a:gd name="T15" fmla="*/ 0 h 6"/>
                  <a:gd name="T16" fmla="*/ 366 w 4092"/>
                  <a:gd name="T17" fmla="*/ 6 h 6"/>
                  <a:gd name="T18" fmla="*/ 408 w 4092"/>
                  <a:gd name="T19" fmla="*/ 6 h 6"/>
                  <a:gd name="T20" fmla="*/ 450 w 4092"/>
                  <a:gd name="T21" fmla="*/ 6 h 6"/>
                  <a:gd name="T22" fmla="*/ 486 w 4092"/>
                  <a:gd name="T23" fmla="*/ 6 h 6"/>
                  <a:gd name="T24" fmla="*/ 528 w 4092"/>
                  <a:gd name="T25" fmla="*/ 6 h 6"/>
                  <a:gd name="T26" fmla="*/ 570 w 4092"/>
                  <a:gd name="T27" fmla="*/ 6 h 6"/>
                  <a:gd name="T28" fmla="*/ 612 w 4092"/>
                  <a:gd name="T29" fmla="*/ 6 h 6"/>
                  <a:gd name="T30" fmla="*/ 654 w 4092"/>
                  <a:gd name="T31" fmla="*/ 6 h 6"/>
                  <a:gd name="T32" fmla="*/ 690 w 4092"/>
                  <a:gd name="T33" fmla="*/ 6 h 6"/>
                  <a:gd name="T34" fmla="*/ 732 w 4092"/>
                  <a:gd name="T35" fmla="*/ 6 h 6"/>
                  <a:gd name="T36" fmla="*/ 774 w 4092"/>
                  <a:gd name="T37" fmla="*/ 6 h 6"/>
                  <a:gd name="T38" fmla="*/ 816 w 4092"/>
                  <a:gd name="T39" fmla="*/ 6 h 6"/>
                  <a:gd name="T40" fmla="*/ 858 w 4092"/>
                  <a:gd name="T41" fmla="*/ 6 h 6"/>
                  <a:gd name="T42" fmla="*/ 900 w 4092"/>
                  <a:gd name="T43" fmla="*/ 6 h 6"/>
                  <a:gd name="T44" fmla="*/ 936 w 4092"/>
                  <a:gd name="T45" fmla="*/ 6 h 6"/>
                  <a:gd name="T46" fmla="*/ 978 w 4092"/>
                  <a:gd name="T47" fmla="*/ 6 h 6"/>
                  <a:gd name="T48" fmla="*/ 1020 w 4092"/>
                  <a:gd name="T49" fmla="*/ 6 h 6"/>
                  <a:gd name="T50" fmla="*/ 1062 w 4092"/>
                  <a:gd name="T51" fmla="*/ 6 h 6"/>
                  <a:gd name="T52" fmla="*/ 1482 w 4092"/>
                  <a:gd name="T53" fmla="*/ 6 h 6"/>
                  <a:gd name="T54" fmla="*/ 1524 w 4092"/>
                  <a:gd name="T55" fmla="*/ 6 h 6"/>
                  <a:gd name="T56" fmla="*/ 1566 w 4092"/>
                  <a:gd name="T57" fmla="*/ 6 h 6"/>
                  <a:gd name="T58" fmla="*/ 1608 w 4092"/>
                  <a:gd name="T59" fmla="*/ 6 h 6"/>
                  <a:gd name="T60" fmla="*/ 1650 w 4092"/>
                  <a:gd name="T61" fmla="*/ 6 h 6"/>
                  <a:gd name="T62" fmla="*/ 2070 w 4092"/>
                  <a:gd name="T63" fmla="*/ 6 h 6"/>
                  <a:gd name="T64" fmla="*/ 2112 w 4092"/>
                  <a:gd name="T65" fmla="*/ 6 h 6"/>
                  <a:gd name="T66" fmla="*/ 2154 w 4092"/>
                  <a:gd name="T67" fmla="*/ 6 h 6"/>
                  <a:gd name="T68" fmla="*/ 2190 w 4092"/>
                  <a:gd name="T69" fmla="*/ 6 h 6"/>
                  <a:gd name="T70" fmla="*/ 2232 w 4092"/>
                  <a:gd name="T71" fmla="*/ 6 h 6"/>
                  <a:gd name="T72" fmla="*/ 2658 w 4092"/>
                  <a:gd name="T73" fmla="*/ 6 h 6"/>
                  <a:gd name="T74" fmla="*/ 2694 w 4092"/>
                  <a:gd name="T75" fmla="*/ 6 h 6"/>
                  <a:gd name="T76" fmla="*/ 2736 w 4092"/>
                  <a:gd name="T77" fmla="*/ 6 h 6"/>
                  <a:gd name="T78" fmla="*/ 2778 w 4092"/>
                  <a:gd name="T79" fmla="*/ 6 h 6"/>
                  <a:gd name="T80" fmla="*/ 3204 w 4092"/>
                  <a:gd name="T81" fmla="*/ 6 h 6"/>
                  <a:gd name="T82" fmla="*/ 3240 w 4092"/>
                  <a:gd name="T83" fmla="*/ 6 h 6"/>
                  <a:gd name="T84" fmla="*/ 3282 w 4092"/>
                  <a:gd name="T85" fmla="*/ 6 h 6"/>
                  <a:gd name="T86" fmla="*/ 3324 w 4092"/>
                  <a:gd name="T87" fmla="*/ 6 h 6"/>
                  <a:gd name="T88" fmla="*/ 3366 w 4092"/>
                  <a:gd name="T89" fmla="*/ 6 h 6"/>
                  <a:gd name="T90" fmla="*/ 3408 w 4092"/>
                  <a:gd name="T91" fmla="*/ 6 h 6"/>
                  <a:gd name="T92" fmla="*/ 3444 w 4092"/>
                  <a:gd name="T93" fmla="*/ 6 h 6"/>
                  <a:gd name="T94" fmla="*/ 3486 w 4092"/>
                  <a:gd name="T95" fmla="*/ 6 h 6"/>
                  <a:gd name="T96" fmla="*/ 3528 w 4092"/>
                  <a:gd name="T97" fmla="*/ 6 h 6"/>
                  <a:gd name="T98" fmla="*/ 3570 w 4092"/>
                  <a:gd name="T99" fmla="*/ 6 h 6"/>
                  <a:gd name="T100" fmla="*/ 3612 w 4092"/>
                  <a:gd name="T101" fmla="*/ 6 h 6"/>
                  <a:gd name="T102" fmla="*/ 3654 w 4092"/>
                  <a:gd name="T103" fmla="*/ 6 h 6"/>
                  <a:gd name="T104" fmla="*/ 3690 w 4092"/>
                  <a:gd name="T105" fmla="*/ 6 h 6"/>
                  <a:gd name="T106" fmla="*/ 3732 w 4092"/>
                  <a:gd name="T107" fmla="*/ 6 h 6"/>
                  <a:gd name="T108" fmla="*/ 3774 w 4092"/>
                  <a:gd name="T109" fmla="*/ 6 h 6"/>
                  <a:gd name="T110" fmla="*/ 3816 w 4092"/>
                  <a:gd name="T111" fmla="*/ 6 h 6"/>
                  <a:gd name="T112" fmla="*/ 3852 w 4092"/>
                  <a:gd name="T113" fmla="*/ 6 h 6"/>
                  <a:gd name="T114" fmla="*/ 3894 w 4092"/>
                  <a:gd name="T115" fmla="*/ 6 h 6"/>
                  <a:gd name="T116" fmla="*/ 3936 w 4092"/>
                  <a:gd name="T117" fmla="*/ 6 h 6"/>
                  <a:gd name="T118" fmla="*/ 3978 w 4092"/>
                  <a:gd name="T119" fmla="*/ 6 h 6"/>
                  <a:gd name="T120" fmla="*/ 4020 w 4092"/>
                  <a:gd name="T121" fmla="*/ 6 h 6"/>
                  <a:gd name="T122" fmla="*/ 4056 w 4092"/>
                  <a:gd name="T123" fmla="*/ 6 h 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092"/>
                  <a:gd name="T187" fmla="*/ 0 h 6"/>
                  <a:gd name="T188" fmla="*/ 4092 w 4092"/>
                  <a:gd name="T189" fmla="*/ 6 h 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092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6"/>
                    </a:lnTo>
                    <a:lnTo>
                      <a:pt x="432" y="6"/>
                    </a:lnTo>
                    <a:lnTo>
                      <a:pt x="438" y="6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6"/>
                    </a:lnTo>
                    <a:lnTo>
                      <a:pt x="468" y="6"/>
                    </a:lnTo>
                    <a:lnTo>
                      <a:pt x="474" y="6"/>
                    </a:lnTo>
                    <a:lnTo>
                      <a:pt x="480" y="6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6"/>
                    </a:lnTo>
                    <a:lnTo>
                      <a:pt x="516" y="6"/>
                    </a:lnTo>
                    <a:lnTo>
                      <a:pt x="522" y="6"/>
                    </a:lnTo>
                    <a:lnTo>
                      <a:pt x="528" y="6"/>
                    </a:lnTo>
                    <a:lnTo>
                      <a:pt x="534" y="6"/>
                    </a:lnTo>
                    <a:lnTo>
                      <a:pt x="540" y="6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6"/>
                    </a:lnTo>
                    <a:lnTo>
                      <a:pt x="576" y="6"/>
                    </a:lnTo>
                    <a:lnTo>
                      <a:pt x="582" y="6"/>
                    </a:lnTo>
                    <a:lnTo>
                      <a:pt x="588" y="6"/>
                    </a:lnTo>
                    <a:lnTo>
                      <a:pt x="594" y="6"/>
                    </a:lnTo>
                    <a:lnTo>
                      <a:pt x="600" y="6"/>
                    </a:lnTo>
                    <a:lnTo>
                      <a:pt x="606" y="6"/>
                    </a:lnTo>
                    <a:lnTo>
                      <a:pt x="612" y="6"/>
                    </a:lnTo>
                    <a:lnTo>
                      <a:pt x="618" y="6"/>
                    </a:lnTo>
                    <a:lnTo>
                      <a:pt x="624" y="6"/>
                    </a:lnTo>
                    <a:lnTo>
                      <a:pt x="630" y="6"/>
                    </a:lnTo>
                    <a:lnTo>
                      <a:pt x="636" y="6"/>
                    </a:lnTo>
                    <a:lnTo>
                      <a:pt x="642" y="6"/>
                    </a:lnTo>
                    <a:lnTo>
                      <a:pt x="648" y="6"/>
                    </a:lnTo>
                    <a:lnTo>
                      <a:pt x="654" y="6"/>
                    </a:lnTo>
                    <a:lnTo>
                      <a:pt x="660" y="6"/>
                    </a:lnTo>
                    <a:lnTo>
                      <a:pt x="666" y="6"/>
                    </a:lnTo>
                    <a:lnTo>
                      <a:pt x="672" y="6"/>
                    </a:lnTo>
                    <a:lnTo>
                      <a:pt x="678" y="6"/>
                    </a:lnTo>
                    <a:lnTo>
                      <a:pt x="684" y="6"/>
                    </a:lnTo>
                    <a:lnTo>
                      <a:pt x="690" y="6"/>
                    </a:lnTo>
                    <a:lnTo>
                      <a:pt x="696" y="6"/>
                    </a:lnTo>
                    <a:lnTo>
                      <a:pt x="702" y="6"/>
                    </a:lnTo>
                    <a:lnTo>
                      <a:pt x="708" y="6"/>
                    </a:lnTo>
                    <a:lnTo>
                      <a:pt x="714" y="6"/>
                    </a:lnTo>
                    <a:lnTo>
                      <a:pt x="720" y="6"/>
                    </a:lnTo>
                    <a:lnTo>
                      <a:pt x="726" y="6"/>
                    </a:lnTo>
                    <a:lnTo>
                      <a:pt x="732" y="6"/>
                    </a:lnTo>
                    <a:lnTo>
                      <a:pt x="738" y="6"/>
                    </a:lnTo>
                    <a:lnTo>
                      <a:pt x="744" y="6"/>
                    </a:lnTo>
                    <a:lnTo>
                      <a:pt x="750" y="6"/>
                    </a:lnTo>
                    <a:lnTo>
                      <a:pt x="756" y="6"/>
                    </a:lnTo>
                    <a:lnTo>
                      <a:pt x="762" y="6"/>
                    </a:lnTo>
                    <a:lnTo>
                      <a:pt x="768" y="6"/>
                    </a:lnTo>
                    <a:lnTo>
                      <a:pt x="774" y="6"/>
                    </a:lnTo>
                    <a:lnTo>
                      <a:pt x="780" y="6"/>
                    </a:lnTo>
                    <a:lnTo>
                      <a:pt x="786" y="6"/>
                    </a:lnTo>
                    <a:lnTo>
                      <a:pt x="792" y="6"/>
                    </a:lnTo>
                    <a:lnTo>
                      <a:pt x="798" y="6"/>
                    </a:lnTo>
                    <a:lnTo>
                      <a:pt x="804" y="6"/>
                    </a:lnTo>
                    <a:lnTo>
                      <a:pt x="810" y="6"/>
                    </a:lnTo>
                    <a:lnTo>
                      <a:pt x="816" y="6"/>
                    </a:lnTo>
                    <a:lnTo>
                      <a:pt x="822" y="6"/>
                    </a:lnTo>
                    <a:lnTo>
                      <a:pt x="828" y="6"/>
                    </a:lnTo>
                    <a:lnTo>
                      <a:pt x="834" y="6"/>
                    </a:lnTo>
                    <a:lnTo>
                      <a:pt x="840" y="6"/>
                    </a:lnTo>
                    <a:lnTo>
                      <a:pt x="846" y="6"/>
                    </a:lnTo>
                    <a:lnTo>
                      <a:pt x="852" y="6"/>
                    </a:lnTo>
                    <a:lnTo>
                      <a:pt x="858" y="6"/>
                    </a:lnTo>
                    <a:lnTo>
                      <a:pt x="864" y="6"/>
                    </a:lnTo>
                    <a:lnTo>
                      <a:pt x="870" y="6"/>
                    </a:lnTo>
                    <a:lnTo>
                      <a:pt x="876" y="6"/>
                    </a:lnTo>
                    <a:lnTo>
                      <a:pt x="882" y="6"/>
                    </a:lnTo>
                    <a:lnTo>
                      <a:pt x="888" y="6"/>
                    </a:lnTo>
                    <a:lnTo>
                      <a:pt x="894" y="6"/>
                    </a:lnTo>
                    <a:lnTo>
                      <a:pt x="900" y="6"/>
                    </a:lnTo>
                    <a:lnTo>
                      <a:pt x="906" y="6"/>
                    </a:lnTo>
                    <a:lnTo>
                      <a:pt x="912" y="6"/>
                    </a:lnTo>
                    <a:lnTo>
                      <a:pt x="918" y="6"/>
                    </a:lnTo>
                    <a:lnTo>
                      <a:pt x="924" y="6"/>
                    </a:lnTo>
                    <a:lnTo>
                      <a:pt x="930" y="6"/>
                    </a:lnTo>
                    <a:lnTo>
                      <a:pt x="936" y="6"/>
                    </a:lnTo>
                    <a:lnTo>
                      <a:pt x="942" y="6"/>
                    </a:lnTo>
                    <a:lnTo>
                      <a:pt x="948" y="6"/>
                    </a:lnTo>
                    <a:lnTo>
                      <a:pt x="954" y="6"/>
                    </a:lnTo>
                    <a:lnTo>
                      <a:pt x="960" y="6"/>
                    </a:lnTo>
                    <a:lnTo>
                      <a:pt x="966" y="6"/>
                    </a:lnTo>
                    <a:lnTo>
                      <a:pt x="972" y="6"/>
                    </a:lnTo>
                    <a:lnTo>
                      <a:pt x="978" y="6"/>
                    </a:lnTo>
                    <a:lnTo>
                      <a:pt x="984" y="6"/>
                    </a:lnTo>
                    <a:lnTo>
                      <a:pt x="990" y="6"/>
                    </a:lnTo>
                    <a:lnTo>
                      <a:pt x="996" y="6"/>
                    </a:lnTo>
                    <a:lnTo>
                      <a:pt x="1002" y="6"/>
                    </a:lnTo>
                    <a:lnTo>
                      <a:pt x="1008" y="6"/>
                    </a:lnTo>
                    <a:lnTo>
                      <a:pt x="1014" y="6"/>
                    </a:lnTo>
                    <a:lnTo>
                      <a:pt x="1020" y="6"/>
                    </a:lnTo>
                    <a:lnTo>
                      <a:pt x="1026" y="6"/>
                    </a:lnTo>
                    <a:lnTo>
                      <a:pt x="1032" y="6"/>
                    </a:lnTo>
                    <a:lnTo>
                      <a:pt x="1038" y="6"/>
                    </a:lnTo>
                    <a:lnTo>
                      <a:pt x="1044" y="6"/>
                    </a:lnTo>
                    <a:lnTo>
                      <a:pt x="1050" y="6"/>
                    </a:lnTo>
                    <a:lnTo>
                      <a:pt x="1056" y="6"/>
                    </a:lnTo>
                    <a:lnTo>
                      <a:pt x="1062" y="6"/>
                    </a:lnTo>
                    <a:lnTo>
                      <a:pt x="1068" y="6"/>
                    </a:lnTo>
                    <a:lnTo>
                      <a:pt x="1074" y="6"/>
                    </a:lnTo>
                    <a:lnTo>
                      <a:pt x="1080" y="6"/>
                    </a:lnTo>
                    <a:lnTo>
                      <a:pt x="1086" y="6"/>
                    </a:lnTo>
                    <a:lnTo>
                      <a:pt x="1092" y="6"/>
                    </a:lnTo>
                    <a:lnTo>
                      <a:pt x="1476" y="6"/>
                    </a:lnTo>
                    <a:lnTo>
                      <a:pt x="1482" y="6"/>
                    </a:lnTo>
                    <a:lnTo>
                      <a:pt x="1488" y="6"/>
                    </a:lnTo>
                    <a:lnTo>
                      <a:pt x="1494" y="6"/>
                    </a:lnTo>
                    <a:lnTo>
                      <a:pt x="1500" y="6"/>
                    </a:lnTo>
                    <a:lnTo>
                      <a:pt x="1506" y="6"/>
                    </a:lnTo>
                    <a:lnTo>
                      <a:pt x="1512" y="6"/>
                    </a:lnTo>
                    <a:lnTo>
                      <a:pt x="1518" y="6"/>
                    </a:lnTo>
                    <a:lnTo>
                      <a:pt x="1524" y="6"/>
                    </a:lnTo>
                    <a:lnTo>
                      <a:pt x="1530" y="6"/>
                    </a:lnTo>
                    <a:lnTo>
                      <a:pt x="1536" y="6"/>
                    </a:lnTo>
                    <a:lnTo>
                      <a:pt x="1542" y="6"/>
                    </a:lnTo>
                    <a:lnTo>
                      <a:pt x="1548" y="6"/>
                    </a:lnTo>
                    <a:lnTo>
                      <a:pt x="1554" y="6"/>
                    </a:lnTo>
                    <a:lnTo>
                      <a:pt x="1560" y="6"/>
                    </a:lnTo>
                    <a:lnTo>
                      <a:pt x="1566" y="6"/>
                    </a:lnTo>
                    <a:lnTo>
                      <a:pt x="1572" y="6"/>
                    </a:lnTo>
                    <a:lnTo>
                      <a:pt x="1578" y="6"/>
                    </a:lnTo>
                    <a:lnTo>
                      <a:pt x="1584" y="6"/>
                    </a:lnTo>
                    <a:lnTo>
                      <a:pt x="1590" y="6"/>
                    </a:lnTo>
                    <a:lnTo>
                      <a:pt x="1596" y="6"/>
                    </a:lnTo>
                    <a:lnTo>
                      <a:pt x="1602" y="6"/>
                    </a:lnTo>
                    <a:lnTo>
                      <a:pt x="1608" y="6"/>
                    </a:lnTo>
                    <a:lnTo>
                      <a:pt x="1614" y="6"/>
                    </a:lnTo>
                    <a:lnTo>
                      <a:pt x="1620" y="6"/>
                    </a:lnTo>
                    <a:lnTo>
                      <a:pt x="1626" y="6"/>
                    </a:lnTo>
                    <a:lnTo>
                      <a:pt x="1632" y="6"/>
                    </a:lnTo>
                    <a:lnTo>
                      <a:pt x="1638" y="6"/>
                    </a:lnTo>
                    <a:lnTo>
                      <a:pt x="1644" y="6"/>
                    </a:lnTo>
                    <a:lnTo>
                      <a:pt x="1650" y="6"/>
                    </a:lnTo>
                    <a:lnTo>
                      <a:pt x="1656" y="6"/>
                    </a:lnTo>
                    <a:lnTo>
                      <a:pt x="1662" y="6"/>
                    </a:lnTo>
                    <a:lnTo>
                      <a:pt x="1668" y="6"/>
                    </a:lnTo>
                    <a:lnTo>
                      <a:pt x="2046" y="6"/>
                    </a:lnTo>
                    <a:lnTo>
                      <a:pt x="2052" y="6"/>
                    </a:lnTo>
                    <a:lnTo>
                      <a:pt x="2058" y="6"/>
                    </a:lnTo>
                    <a:lnTo>
                      <a:pt x="2064" y="6"/>
                    </a:lnTo>
                    <a:lnTo>
                      <a:pt x="2070" y="6"/>
                    </a:lnTo>
                    <a:lnTo>
                      <a:pt x="2076" y="6"/>
                    </a:lnTo>
                    <a:lnTo>
                      <a:pt x="2082" y="6"/>
                    </a:lnTo>
                    <a:lnTo>
                      <a:pt x="2088" y="6"/>
                    </a:lnTo>
                    <a:lnTo>
                      <a:pt x="2094" y="6"/>
                    </a:lnTo>
                    <a:lnTo>
                      <a:pt x="2100" y="6"/>
                    </a:lnTo>
                    <a:lnTo>
                      <a:pt x="2106" y="6"/>
                    </a:lnTo>
                    <a:lnTo>
                      <a:pt x="2112" y="6"/>
                    </a:lnTo>
                    <a:lnTo>
                      <a:pt x="2118" y="6"/>
                    </a:lnTo>
                    <a:lnTo>
                      <a:pt x="2124" y="6"/>
                    </a:lnTo>
                    <a:lnTo>
                      <a:pt x="2130" y="6"/>
                    </a:lnTo>
                    <a:lnTo>
                      <a:pt x="2136" y="6"/>
                    </a:lnTo>
                    <a:lnTo>
                      <a:pt x="2142" y="6"/>
                    </a:lnTo>
                    <a:lnTo>
                      <a:pt x="2148" y="6"/>
                    </a:lnTo>
                    <a:lnTo>
                      <a:pt x="2154" y="6"/>
                    </a:lnTo>
                    <a:lnTo>
                      <a:pt x="2160" y="6"/>
                    </a:lnTo>
                    <a:lnTo>
                      <a:pt x="2166" y="6"/>
                    </a:lnTo>
                    <a:lnTo>
                      <a:pt x="2172" y="6"/>
                    </a:lnTo>
                    <a:lnTo>
                      <a:pt x="2178" y="6"/>
                    </a:lnTo>
                    <a:lnTo>
                      <a:pt x="2184" y="6"/>
                    </a:lnTo>
                    <a:lnTo>
                      <a:pt x="2190" y="6"/>
                    </a:lnTo>
                    <a:lnTo>
                      <a:pt x="2196" y="6"/>
                    </a:lnTo>
                    <a:lnTo>
                      <a:pt x="2202" y="6"/>
                    </a:lnTo>
                    <a:lnTo>
                      <a:pt x="2208" y="6"/>
                    </a:lnTo>
                    <a:lnTo>
                      <a:pt x="2214" y="6"/>
                    </a:lnTo>
                    <a:lnTo>
                      <a:pt x="2220" y="6"/>
                    </a:lnTo>
                    <a:lnTo>
                      <a:pt x="2226" y="6"/>
                    </a:lnTo>
                    <a:lnTo>
                      <a:pt x="2232" y="6"/>
                    </a:lnTo>
                    <a:lnTo>
                      <a:pt x="2238" y="6"/>
                    </a:lnTo>
                    <a:lnTo>
                      <a:pt x="2622" y="6"/>
                    </a:lnTo>
                    <a:lnTo>
                      <a:pt x="2628" y="6"/>
                    </a:lnTo>
                    <a:lnTo>
                      <a:pt x="2634" y="6"/>
                    </a:lnTo>
                    <a:lnTo>
                      <a:pt x="2640" y="6"/>
                    </a:lnTo>
                    <a:lnTo>
                      <a:pt x="2646" y="6"/>
                    </a:lnTo>
                    <a:lnTo>
                      <a:pt x="2652" y="6"/>
                    </a:lnTo>
                    <a:lnTo>
                      <a:pt x="2658" y="6"/>
                    </a:lnTo>
                    <a:lnTo>
                      <a:pt x="2664" y="6"/>
                    </a:lnTo>
                    <a:lnTo>
                      <a:pt x="2670" y="6"/>
                    </a:lnTo>
                    <a:lnTo>
                      <a:pt x="2676" y="6"/>
                    </a:lnTo>
                    <a:lnTo>
                      <a:pt x="2682" y="6"/>
                    </a:lnTo>
                    <a:lnTo>
                      <a:pt x="2688" y="6"/>
                    </a:lnTo>
                    <a:lnTo>
                      <a:pt x="2694" y="6"/>
                    </a:lnTo>
                    <a:lnTo>
                      <a:pt x="2700" y="6"/>
                    </a:lnTo>
                    <a:lnTo>
                      <a:pt x="2706" y="6"/>
                    </a:lnTo>
                    <a:lnTo>
                      <a:pt x="2712" y="6"/>
                    </a:lnTo>
                    <a:lnTo>
                      <a:pt x="2718" y="6"/>
                    </a:lnTo>
                    <a:lnTo>
                      <a:pt x="2724" y="6"/>
                    </a:lnTo>
                    <a:lnTo>
                      <a:pt x="2730" y="6"/>
                    </a:lnTo>
                    <a:lnTo>
                      <a:pt x="2736" y="6"/>
                    </a:lnTo>
                    <a:lnTo>
                      <a:pt x="2742" y="6"/>
                    </a:lnTo>
                    <a:lnTo>
                      <a:pt x="2748" y="6"/>
                    </a:lnTo>
                    <a:lnTo>
                      <a:pt x="2754" y="6"/>
                    </a:lnTo>
                    <a:lnTo>
                      <a:pt x="2760" y="6"/>
                    </a:lnTo>
                    <a:lnTo>
                      <a:pt x="2766" y="6"/>
                    </a:lnTo>
                    <a:lnTo>
                      <a:pt x="2772" y="6"/>
                    </a:lnTo>
                    <a:lnTo>
                      <a:pt x="2778" y="6"/>
                    </a:lnTo>
                    <a:lnTo>
                      <a:pt x="2784" y="6"/>
                    </a:lnTo>
                    <a:lnTo>
                      <a:pt x="2790" y="6"/>
                    </a:lnTo>
                    <a:lnTo>
                      <a:pt x="2796" y="6"/>
                    </a:lnTo>
                    <a:lnTo>
                      <a:pt x="2802" y="6"/>
                    </a:lnTo>
                    <a:lnTo>
                      <a:pt x="2808" y="6"/>
                    </a:lnTo>
                    <a:lnTo>
                      <a:pt x="2814" y="6"/>
                    </a:lnTo>
                    <a:lnTo>
                      <a:pt x="3198" y="6"/>
                    </a:lnTo>
                    <a:lnTo>
                      <a:pt x="3204" y="6"/>
                    </a:lnTo>
                    <a:lnTo>
                      <a:pt x="3210" y="6"/>
                    </a:lnTo>
                    <a:lnTo>
                      <a:pt x="3216" y="6"/>
                    </a:lnTo>
                    <a:lnTo>
                      <a:pt x="3222" y="6"/>
                    </a:lnTo>
                    <a:lnTo>
                      <a:pt x="3228" y="6"/>
                    </a:lnTo>
                    <a:lnTo>
                      <a:pt x="3234" y="6"/>
                    </a:lnTo>
                    <a:lnTo>
                      <a:pt x="3240" y="6"/>
                    </a:lnTo>
                    <a:lnTo>
                      <a:pt x="3246" y="6"/>
                    </a:lnTo>
                    <a:lnTo>
                      <a:pt x="3252" y="6"/>
                    </a:lnTo>
                    <a:lnTo>
                      <a:pt x="3258" y="6"/>
                    </a:lnTo>
                    <a:lnTo>
                      <a:pt x="3264" y="6"/>
                    </a:lnTo>
                    <a:lnTo>
                      <a:pt x="3270" y="6"/>
                    </a:lnTo>
                    <a:lnTo>
                      <a:pt x="3276" y="6"/>
                    </a:lnTo>
                    <a:lnTo>
                      <a:pt x="3282" y="6"/>
                    </a:lnTo>
                    <a:lnTo>
                      <a:pt x="3288" y="6"/>
                    </a:lnTo>
                    <a:lnTo>
                      <a:pt x="3294" y="6"/>
                    </a:lnTo>
                    <a:lnTo>
                      <a:pt x="3300" y="6"/>
                    </a:lnTo>
                    <a:lnTo>
                      <a:pt x="3306" y="6"/>
                    </a:lnTo>
                    <a:lnTo>
                      <a:pt x="3312" y="6"/>
                    </a:lnTo>
                    <a:lnTo>
                      <a:pt x="3318" y="6"/>
                    </a:lnTo>
                    <a:lnTo>
                      <a:pt x="3324" y="6"/>
                    </a:lnTo>
                    <a:lnTo>
                      <a:pt x="3330" y="6"/>
                    </a:lnTo>
                    <a:lnTo>
                      <a:pt x="3336" y="6"/>
                    </a:lnTo>
                    <a:lnTo>
                      <a:pt x="3342" y="6"/>
                    </a:lnTo>
                    <a:lnTo>
                      <a:pt x="3348" y="6"/>
                    </a:lnTo>
                    <a:lnTo>
                      <a:pt x="3354" y="6"/>
                    </a:lnTo>
                    <a:lnTo>
                      <a:pt x="3360" y="6"/>
                    </a:lnTo>
                    <a:lnTo>
                      <a:pt x="3366" y="6"/>
                    </a:lnTo>
                    <a:lnTo>
                      <a:pt x="3372" y="6"/>
                    </a:lnTo>
                    <a:lnTo>
                      <a:pt x="3378" y="6"/>
                    </a:lnTo>
                    <a:lnTo>
                      <a:pt x="3384" y="6"/>
                    </a:lnTo>
                    <a:lnTo>
                      <a:pt x="3390" y="6"/>
                    </a:lnTo>
                    <a:lnTo>
                      <a:pt x="3396" y="6"/>
                    </a:lnTo>
                    <a:lnTo>
                      <a:pt x="3402" y="6"/>
                    </a:lnTo>
                    <a:lnTo>
                      <a:pt x="3408" y="6"/>
                    </a:lnTo>
                    <a:lnTo>
                      <a:pt x="3414" y="6"/>
                    </a:lnTo>
                    <a:lnTo>
                      <a:pt x="3420" y="6"/>
                    </a:lnTo>
                    <a:lnTo>
                      <a:pt x="3426" y="6"/>
                    </a:lnTo>
                    <a:lnTo>
                      <a:pt x="3432" y="6"/>
                    </a:lnTo>
                    <a:lnTo>
                      <a:pt x="3438" y="6"/>
                    </a:lnTo>
                    <a:lnTo>
                      <a:pt x="3444" y="6"/>
                    </a:lnTo>
                    <a:lnTo>
                      <a:pt x="3450" y="6"/>
                    </a:lnTo>
                    <a:lnTo>
                      <a:pt x="3456" y="6"/>
                    </a:lnTo>
                    <a:lnTo>
                      <a:pt x="3462" y="6"/>
                    </a:lnTo>
                    <a:lnTo>
                      <a:pt x="3468" y="6"/>
                    </a:lnTo>
                    <a:lnTo>
                      <a:pt x="3474" y="6"/>
                    </a:lnTo>
                    <a:lnTo>
                      <a:pt x="3480" y="6"/>
                    </a:lnTo>
                    <a:lnTo>
                      <a:pt x="3486" y="6"/>
                    </a:lnTo>
                    <a:lnTo>
                      <a:pt x="3492" y="6"/>
                    </a:lnTo>
                    <a:lnTo>
                      <a:pt x="3498" y="6"/>
                    </a:lnTo>
                    <a:lnTo>
                      <a:pt x="3504" y="6"/>
                    </a:lnTo>
                    <a:lnTo>
                      <a:pt x="3510" y="6"/>
                    </a:lnTo>
                    <a:lnTo>
                      <a:pt x="3516" y="6"/>
                    </a:lnTo>
                    <a:lnTo>
                      <a:pt x="3522" y="6"/>
                    </a:lnTo>
                    <a:lnTo>
                      <a:pt x="3528" y="6"/>
                    </a:lnTo>
                    <a:lnTo>
                      <a:pt x="3534" y="6"/>
                    </a:lnTo>
                    <a:lnTo>
                      <a:pt x="3540" y="6"/>
                    </a:lnTo>
                    <a:lnTo>
                      <a:pt x="3546" y="6"/>
                    </a:lnTo>
                    <a:lnTo>
                      <a:pt x="3552" y="6"/>
                    </a:lnTo>
                    <a:lnTo>
                      <a:pt x="3558" y="6"/>
                    </a:lnTo>
                    <a:lnTo>
                      <a:pt x="3564" y="6"/>
                    </a:lnTo>
                    <a:lnTo>
                      <a:pt x="3570" y="6"/>
                    </a:lnTo>
                    <a:lnTo>
                      <a:pt x="3576" y="6"/>
                    </a:lnTo>
                    <a:lnTo>
                      <a:pt x="3582" y="6"/>
                    </a:lnTo>
                    <a:lnTo>
                      <a:pt x="3588" y="6"/>
                    </a:lnTo>
                    <a:lnTo>
                      <a:pt x="3594" y="6"/>
                    </a:lnTo>
                    <a:lnTo>
                      <a:pt x="3600" y="6"/>
                    </a:lnTo>
                    <a:lnTo>
                      <a:pt x="3606" y="6"/>
                    </a:lnTo>
                    <a:lnTo>
                      <a:pt x="3612" y="6"/>
                    </a:lnTo>
                    <a:lnTo>
                      <a:pt x="3618" y="6"/>
                    </a:lnTo>
                    <a:lnTo>
                      <a:pt x="3624" y="6"/>
                    </a:lnTo>
                    <a:lnTo>
                      <a:pt x="3630" y="6"/>
                    </a:lnTo>
                    <a:lnTo>
                      <a:pt x="3636" y="6"/>
                    </a:lnTo>
                    <a:lnTo>
                      <a:pt x="3642" y="6"/>
                    </a:lnTo>
                    <a:lnTo>
                      <a:pt x="3648" y="6"/>
                    </a:lnTo>
                    <a:lnTo>
                      <a:pt x="3654" y="6"/>
                    </a:lnTo>
                    <a:lnTo>
                      <a:pt x="3660" y="6"/>
                    </a:lnTo>
                    <a:lnTo>
                      <a:pt x="3666" y="6"/>
                    </a:lnTo>
                    <a:lnTo>
                      <a:pt x="3672" y="6"/>
                    </a:lnTo>
                    <a:lnTo>
                      <a:pt x="3678" y="6"/>
                    </a:lnTo>
                    <a:lnTo>
                      <a:pt x="3684" y="6"/>
                    </a:lnTo>
                    <a:lnTo>
                      <a:pt x="3690" y="6"/>
                    </a:lnTo>
                    <a:lnTo>
                      <a:pt x="3696" y="6"/>
                    </a:lnTo>
                    <a:lnTo>
                      <a:pt x="3702" y="6"/>
                    </a:lnTo>
                    <a:lnTo>
                      <a:pt x="3708" y="6"/>
                    </a:lnTo>
                    <a:lnTo>
                      <a:pt x="3714" y="6"/>
                    </a:lnTo>
                    <a:lnTo>
                      <a:pt x="3720" y="6"/>
                    </a:lnTo>
                    <a:lnTo>
                      <a:pt x="3726" y="6"/>
                    </a:lnTo>
                    <a:lnTo>
                      <a:pt x="3732" y="6"/>
                    </a:lnTo>
                    <a:lnTo>
                      <a:pt x="3738" y="6"/>
                    </a:lnTo>
                    <a:lnTo>
                      <a:pt x="3744" y="6"/>
                    </a:lnTo>
                    <a:lnTo>
                      <a:pt x="3750" y="6"/>
                    </a:lnTo>
                    <a:lnTo>
                      <a:pt x="3756" y="6"/>
                    </a:lnTo>
                    <a:lnTo>
                      <a:pt x="3762" y="6"/>
                    </a:lnTo>
                    <a:lnTo>
                      <a:pt x="3768" y="6"/>
                    </a:lnTo>
                    <a:lnTo>
                      <a:pt x="3774" y="6"/>
                    </a:lnTo>
                    <a:lnTo>
                      <a:pt x="3780" y="6"/>
                    </a:lnTo>
                    <a:lnTo>
                      <a:pt x="3786" y="6"/>
                    </a:lnTo>
                    <a:lnTo>
                      <a:pt x="3792" y="6"/>
                    </a:lnTo>
                    <a:lnTo>
                      <a:pt x="3798" y="6"/>
                    </a:lnTo>
                    <a:lnTo>
                      <a:pt x="3804" y="6"/>
                    </a:lnTo>
                    <a:lnTo>
                      <a:pt x="3810" y="6"/>
                    </a:lnTo>
                    <a:lnTo>
                      <a:pt x="3816" y="6"/>
                    </a:lnTo>
                    <a:lnTo>
                      <a:pt x="3822" y="6"/>
                    </a:lnTo>
                    <a:lnTo>
                      <a:pt x="3828" y="6"/>
                    </a:lnTo>
                    <a:lnTo>
                      <a:pt x="3834" y="6"/>
                    </a:lnTo>
                    <a:lnTo>
                      <a:pt x="3840" y="6"/>
                    </a:lnTo>
                    <a:lnTo>
                      <a:pt x="3846" y="6"/>
                    </a:lnTo>
                    <a:lnTo>
                      <a:pt x="3852" y="6"/>
                    </a:lnTo>
                    <a:lnTo>
                      <a:pt x="3858" y="6"/>
                    </a:lnTo>
                    <a:lnTo>
                      <a:pt x="3864" y="6"/>
                    </a:lnTo>
                    <a:lnTo>
                      <a:pt x="3870" y="6"/>
                    </a:lnTo>
                    <a:lnTo>
                      <a:pt x="3876" y="6"/>
                    </a:lnTo>
                    <a:lnTo>
                      <a:pt x="3882" y="6"/>
                    </a:lnTo>
                    <a:lnTo>
                      <a:pt x="3888" y="6"/>
                    </a:lnTo>
                    <a:lnTo>
                      <a:pt x="3894" y="6"/>
                    </a:lnTo>
                    <a:lnTo>
                      <a:pt x="3900" y="6"/>
                    </a:lnTo>
                    <a:lnTo>
                      <a:pt x="3906" y="6"/>
                    </a:lnTo>
                    <a:lnTo>
                      <a:pt x="3912" y="6"/>
                    </a:lnTo>
                    <a:lnTo>
                      <a:pt x="3918" y="6"/>
                    </a:lnTo>
                    <a:lnTo>
                      <a:pt x="3924" y="6"/>
                    </a:lnTo>
                    <a:lnTo>
                      <a:pt x="3930" y="6"/>
                    </a:lnTo>
                    <a:lnTo>
                      <a:pt x="3936" y="6"/>
                    </a:lnTo>
                    <a:lnTo>
                      <a:pt x="3942" y="6"/>
                    </a:lnTo>
                    <a:lnTo>
                      <a:pt x="3948" y="6"/>
                    </a:lnTo>
                    <a:lnTo>
                      <a:pt x="3954" y="6"/>
                    </a:lnTo>
                    <a:lnTo>
                      <a:pt x="3960" y="6"/>
                    </a:lnTo>
                    <a:lnTo>
                      <a:pt x="3966" y="6"/>
                    </a:lnTo>
                    <a:lnTo>
                      <a:pt x="3972" y="6"/>
                    </a:lnTo>
                    <a:lnTo>
                      <a:pt x="3978" y="6"/>
                    </a:lnTo>
                    <a:lnTo>
                      <a:pt x="3984" y="6"/>
                    </a:lnTo>
                    <a:lnTo>
                      <a:pt x="3990" y="6"/>
                    </a:lnTo>
                    <a:lnTo>
                      <a:pt x="3996" y="6"/>
                    </a:lnTo>
                    <a:lnTo>
                      <a:pt x="4002" y="6"/>
                    </a:lnTo>
                    <a:lnTo>
                      <a:pt x="4008" y="6"/>
                    </a:lnTo>
                    <a:lnTo>
                      <a:pt x="4014" y="6"/>
                    </a:lnTo>
                    <a:lnTo>
                      <a:pt x="4020" y="6"/>
                    </a:lnTo>
                    <a:lnTo>
                      <a:pt x="4026" y="6"/>
                    </a:lnTo>
                    <a:lnTo>
                      <a:pt x="4032" y="6"/>
                    </a:lnTo>
                    <a:lnTo>
                      <a:pt x="4038" y="6"/>
                    </a:lnTo>
                    <a:lnTo>
                      <a:pt x="4044" y="6"/>
                    </a:lnTo>
                    <a:lnTo>
                      <a:pt x="4050" y="6"/>
                    </a:lnTo>
                    <a:lnTo>
                      <a:pt x="4056" y="6"/>
                    </a:lnTo>
                    <a:lnTo>
                      <a:pt x="4062" y="6"/>
                    </a:lnTo>
                    <a:lnTo>
                      <a:pt x="4068" y="6"/>
                    </a:lnTo>
                    <a:lnTo>
                      <a:pt x="4074" y="6"/>
                    </a:lnTo>
                    <a:lnTo>
                      <a:pt x="4080" y="6"/>
                    </a:lnTo>
                    <a:lnTo>
                      <a:pt x="4086" y="6"/>
                    </a:lnTo>
                    <a:lnTo>
                      <a:pt x="4092" y="6"/>
                    </a:lnTo>
                  </a:path>
                </a:pathLst>
              </a:cu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32" name="Freeform 61"/>
              <p:cNvSpPr>
                <a:spLocks/>
              </p:cNvSpPr>
              <p:nvPr/>
            </p:nvSpPr>
            <p:spPr bwMode="auto">
              <a:xfrm>
                <a:off x="749" y="3508"/>
                <a:ext cx="4092" cy="0"/>
              </a:xfrm>
              <a:custGeom>
                <a:avLst/>
                <a:gdLst>
                  <a:gd name="T0" fmla="*/ 36 w 4092"/>
                  <a:gd name="T1" fmla="*/ 78 w 4092"/>
                  <a:gd name="T2" fmla="*/ 120 w 4092"/>
                  <a:gd name="T3" fmla="*/ 162 w 4092"/>
                  <a:gd name="T4" fmla="*/ 204 w 4092"/>
                  <a:gd name="T5" fmla="*/ 240 w 4092"/>
                  <a:gd name="T6" fmla="*/ 282 w 4092"/>
                  <a:gd name="T7" fmla="*/ 324 w 4092"/>
                  <a:gd name="T8" fmla="*/ 366 w 4092"/>
                  <a:gd name="T9" fmla="*/ 408 w 4092"/>
                  <a:gd name="T10" fmla="*/ 450 w 4092"/>
                  <a:gd name="T11" fmla="*/ 486 w 4092"/>
                  <a:gd name="T12" fmla="*/ 528 w 4092"/>
                  <a:gd name="T13" fmla="*/ 570 w 4092"/>
                  <a:gd name="T14" fmla="*/ 612 w 4092"/>
                  <a:gd name="T15" fmla="*/ 654 w 4092"/>
                  <a:gd name="T16" fmla="*/ 690 w 4092"/>
                  <a:gd name="T17" fmla="*/ 732 w 4092"/>
                  <a:gd name="T18" fmla="*/ 774 w 4092"/>
                  <a:gd name="T19" fmla="*/ 816 w 4092"/>
                  <a:gd name="T20" fmla="*/ 858 w 4092"/>
                  <a:gd name="T21" fmla="*/ 900 w 4092"/>
                  <a:gd name="T22" fmla="*/ 936 w 4092"/>
                  <a:gd name="T23" fmla="*/ 978 w 4092"/>
                  <a:gd name="T24" fmla="*/ 1020 w 4092"/>
                  <a:gd name="T25" fmla="*/ 1062 w 4092"/>
                  <a:gd name="T26" fmla="*/ 1482 w 4092"/>
                  <a:gd name="T27" fmla="*/ 1524 w 4092"/>
                  <a:gd name="T28" fmla="*/ 1566 w 4092"/>
                  <a:gd name="T29" fmla="*/ 1608 w 4092"/>
                  <a:gd name="T30" fmla="*/ 1650 w 4092"/>
                  <a:gd name="T31" fmla="*/ 2070 w 4092"/>
                  <a:gd name="T32" fmla="*/ 2112 w 4092"/>
                  <a:gd name="T33" fmla="*/ 2154 w 4092"/>
                  <a:gd name="T34" fmla="*/ 2190 w 4092"/>
                  <a:gd name="T35" fmla="*/ 2232 w 4092"/>
                  <a:gd name="T36" fmla="*/ 2658 w 4092"/>
                  <a:gd name="T37" fmla="*/ 2694 w 4092"/>
                  <a:gd name="T38" fmla="*/ 2736 w 4092"/>
                  <a:gd name="T39" fmla="*/ 2778 w 4092"/>
                  <a:gd name="T40" fmla="*/ 3204 w 4092"/>
                  <a:gd name="T41" fmla="*/ 3240 w 4092"/>
                  <a:gd name="T42" fmla="*/ 3282 w 4092"/>
                  <a:gd name="T43" fmla="*/ 3324 w 4092"/>
                  <a:gd name="T44" fmla="*/ 3366 w 4092"/>
                  <a:gd name="T45" fmla="*/ 3408 w 4092"/>
                  <a:gd name="T46" fmla="*/ 3444 w 4092"/>
                  <a:gd name="T47" fmla="*/ 3486 w 4092"/>
                  <a:gd name="T48" fmla="*/ 3528 w 4092"/>
                  <a:gd name="T49" fmla="*/ 3570 w 4092"/>
                  <a:gd name="T50" fmla="*/ 3612 w 4092"/>
                  <a:gd name="T51" fmla="*/ 3654 w 4092"/>
                  <a:gd name="T52" fmla="*/ 3690 w 4092"/>
                  <a:gd name="T53" fmla="*/ 3732 w 4092"/>
                  <a:gd name="T54" fmla="*/ 3774 w 4092"/>
                  <a:gd name="T55" fmla="*/ 3816 w 4092"/>
                  <a:gd name="T56" fmla="*/ 3852 w 4092"/>
                  <a:gd name="T57" fmla="*/ 3894 w 4092"/>
                  <a:gd name="T58" fmla="*/ 3936 w 4092"/>
                  <a:gd name="T59" fmla="*/ 3978 w 4092"/>
                  <a:gd name="T60" fmla="*/ 4020 w 4092"/>
                  <a:gd name="T61" fmla="*/ 4056 w 409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w 4092"/>
                  <a:gd name="T125" fmla="*/ 4092 w 4092"/>
                </a:gdLst>
                <a:ahLst/>
                <a:cxnLst>
                  <a:cxn ang="T62">
                    <a:pos x="T0" y="0"/>
                  </a:cxn>
                  <a:cxn ang="T63">
                    <a:pos x="T1" y="0"/>
                  </a:cxn>
                  <a:cxn ang="T64">
                    <a:pos x="T2" y="0"/>
                  </a:cxn>
                  <a:cxn ang="T65">
                    <a:pos x="T3" y="0"/>
                  </a:cxn>
                  <a:cxn ang="T66">
                    <a:pos x="T4" y="0"/>
                  </a:cxn>
                  <a:cxn ang="T67">
                    <a:pos x="T5" y="0"/>
                  </a:cxn>
                  <a:cxn ang="T68">
                    <a:pos x="T6" y="0"/>
                  </a:cxn>
                  <a:cxn ang="T69">
                    <a:pos x="T7" y="0"/>
                  </a:cxn>
                  <a:cxn ang="T70">
                    <a:pos x="T8" y="0"/>
                  </a:cxn>
                  <a:cxn ang="T71">
                    <a:pos x="T9" y="0"/>
                  </a:cxn>
                  <a:cxn ang="T72">
                    <a:pos x="T10" y="0"/>
                  </a:cxn>
                  <a:cxn ang="T73">
                    <a:pos x="T11" y="0"/>
                  </a:cxn>
                  <a:cxn ang="T74">
                    <a:pos x="T12" y="0"/>
                  </a:cxn>
                  <a:cxn ang="T75">
                    <a:pos x="T13" y="0"/>
                  </a:cxn>
                  <a:cxn ang="T76">
                    <a:pos x="T14" y="0"/>
                  </a:cxn>
                  <a:cxn ang="T77">
                    <a:pos x="T15" y="0"/>
                  </a:cxn>
                  <a:cxn ang="T78">
                    <a:pos x="T16" y="0"/>
                  </a:cxn>
                  <a:cxn ang="T79">
                    <a:pos x="T17" y="0"/>
                  </a:cxn>
                  <a:cxn ang="T80">
                    <a:pos x="T18" y="0"/>
                  </a:cxn>
                  <a:cxn ang="T81">
                    <a:pos x="T19" y="0"/>
                  </a:cxn>
                  <a:cxn ang="T82">
                    <a:pos x="T20" y="0"/>
                  </a:cxn>
                  <a:cxn ang="T83">
                    <a:pos x="T21" y="0"/>
                  </a:cxn>
                  <a:cxn ang="T84">
                    <a:pos x="T22" y="0"/>
                  </a:cxn>
                  <a:cxn ang="T85">
                    <a:pos x="T23" y="0"/>
                  </a:cxn>
                  <a:cxn ang="T86">
                    <a:pos x="T24" y="0"/>
                  </a:cxn>
                  <a:cxn ang="T87">
                    <a:pos x="T25" y="0"/>
                  </a:cxn>
                  <a:cxn ang="T88">
                    <a:pos x="T26" y="0"/>
                  </a:cxn>
                  <a:cxn ang="T89">
                    <a:pos x="T27" y="0"/>
                  </a:cxn>
                  <a:cxn ang="T90">
                    <a:pos x="T28" y="0"/>
                  </a:cxn>
                  <a:cxn ang="T91">
                    <a:pos x="T29" y="0"/>
                  </a:cxn>
                  <a:cxn ang="T92">
                    <a:pos x="T30" y="0"/>
                  </a:cxn>
                  <a:cxn ang="T93">
                    <a:pos x="T31" y="0"/>
                  </a:cxn>
                  <a:cxn ang="T94">
                    <a:pos x="T32" y="0"/>
                  </a:cxn>
                  <a:cxn ang="T95">
                    <a:pos x="T33" y="0"/>
                  </a:cxn>
                  <a:cxn ang="T96">
                    <a:pos x="T34" y="0"/>
                  </a:cxn>
                  <a:cxn ang="T97">
                    <a:pos x="T35" y="0"/>
                  </a:cxn>
                  <a:cxn ang="T98">
                    <a:pos x="T36" y="0"/>
                  </a:cxn>
                  <a:cxn ang="T99">
                    <a:pos x="T37" y="0"/>
                  </a:cxn>
                  <a:cxn ang="T100">
                    <a:pos x="T38" y="0"/>
                  </a:cxn>
                  <a:cxn ang="T101">
                    <a:pos x="T39" y="0"/>
                  </a:cxn>
                  <a:cxn ang="T102">
                    <a:pos x="T40" y="0"/>
                  </a:cxn>
                  <a:cxn ang="T103">
                    <a:pos x="T41" y="0"/>
                  </a:cxn>
                  <a:cxn ang="T104">
                    <a:pos x="T42" y="0"/>
                  </a:cxn>
                  <a:cxn ang="T105">
                    <a:pos x="T43" y="0"/>
                  </a:cxn>
                  <a:cxn ang="T106">
                    <a:pos x="T44" y="0"/>
                  </a:cxn>
                  <a:cxn ang="T107">
                    <a:pos x="T45" y="0"/>
                  </a:cxn>
                  <a:cxn ang="T108">
                    <a:pos x="T46" y="0"/>
                  </a:cxn>
                  <a:cxn ang="T109">
                    <a:pos x="T47" y="0"/>
                  </a:cxn>
                  <a:cxn ang="T110">
                    <a:pos x="T48" y="0"/>
                  </a:cxn>
                  <a:cxn ang="T111">
                    <a:pos x="T49" y="0"/>
                  </a:cxn>
                  <a:cxn ang="T112">
                    <a:pos x="T50" y="0"/>
                  </a:cxn>
                  <a:cxn ang="T113">
                    <a:pos x="T51" y="0"/>
                  </a:cxn>
                  <a:cxn ang="T114">
                    <a:pos x="T52" y="0"/>
                  </a:cxn>
                  <a:cxn ang="T115">
                    <a:pos x="T53" y="0"/>
                  </a:cxn>
                  <a:cxn ang="T116">
                    <a:pos x="T54" y="0"/>
                  </a:cxn>
                  <a:cxn ang="T117">
                    <a:pos x="T55" y="0"/>
                  </a:cxn>
                  <a:cxn ang="T118">
                    <a:pos x="T56" y="0"/>
                  </a:cxn>
                  <a:cxn ang="T119">
                    <a:pos x="T57" y="0"/>
                  </a:cxn>
                  <a:cxn ang="T120">
                    <a:pos x="T58" y="0"/>
                  </a:cxn>
                  <a:cxn ang="T121">
                    <a:pos x="T59" y="0"/>
                  </a:cxn>
                  <a:cxn ang="T122">
                    <a:pos x="T60" y="0"/>
                  </a:cxn>
                  <a:cxn ang="T123">
                    <a:pos x="T61" y="0"/>
                  </a:cxn>
                </a:cxnLst>
                <a:rect l="T124" t="0" r="T125" b="0"/>
                <a:pathLst>
                  <a:path w="4092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  <a:lnTo>
                      <a:pt x="768" y="0"/>
                    </a:lnTo>
                    <a:lnTo>
                      <a:pt x="774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2" y="0"/>
                    </a:lnTo>
                    <a:lnTo>
                      <a:pt x="858" y="0"/>
                    </a:lnTo>
                    <a:lnTo>
                      <a:pt x="864" y="0"/>
                    </a:lnTo>
                    <a:lnTo>
                      <a:pt x="870" y="0"/>
                    </a:lnTo>
                    <a:lnTo>
                      <a:pt x="876" y="0"/>
                    </a:lnTo>
                    <a:lnTo>
                      <a:pt x="882" y="0"/>
                    </a:lnTo>
                    <a:lnTo>
                      <a:pt x="888" y="0"/>
                    </a:lnTo>
                    <a:lnTo>
                      <a:pt x="894" y="0"/>
                    </a:lnTo>
                    <a:lnTo>
                      <a:pt x="900" y="0"/>
                    </a:lnTo>
                    <a:lnTo>
                      <a:pt x="906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0" y="0"/>
                    </a:lnTo>
                    <a:lnTo>
                      <a:pt x="936" y="0"/>
                    </a:lnTo>
                    <a:lnTo>
                      <a:pt x="942" y="0"/>
                    </a:lnTo>
                    <a:lnTo>
                      <a:pt x="948" y="0"/>
                    </a:lnTo>
                    <a:lnTo>
                      <a:pt x="954" y="0"/>
                    </a:lnTo>
                    <a:lnTo>
                      <a:pt x="960" y="0"/>
                    </a:lnTo>
                    <a:lnTo>
                      <a:pt x="966" y="0"/>
                    </a:lnTo>
                    <a:lnTo>
                      <a:pt x="972" y="0"/>
                    </a:lnTo>
                    <a:lnTo>
                      <a:pt x="978" y="0"/>
                    </a:lnTo>
                    <a:lnTo>
                      <a:pt x="984" y="0"/>
                    </a:lnTo>
                    <a:lnTo>
                      <a:pt x="990" y="0"/>
                    </a:lnTo>
                    <a:lnTo>
                      <a:pt x="996" y="0"/>
                    </a:lnTo>
                    <a:lnTo>
                      <a:pt x="1002" y="0"/>
                    </a:lnTo>
                    <a:lnTo>
                      <a:pt x="1008" y="0"/>
                    </a:lnTo>
                    <a:lnTo>
                      <a:pt x="1014" y="0"/>
                    </a:lnTo>
                    <a:lnTo>
                      <a:pt x="1020" y="0"/>
                    </a:lnTo>
                    <a:lnTo>
                      <a:pt x="1026" y="0"/>
                    </a:lnTo>
                    <a:lnTo>
                      <a:pt x="1032" y="0"/>
                    </a:lnTo>
                    <a:lnTo>
                      <a:pt x="1038" y="0"/>
                    </a:lnTo>
                    <a:lnTo>
                      <a:pt x="1044" y="0"/>
                    </a:lnTo>
                    <a:lnTo>
                      <a:pt x="1050" y="0"/>
                    </a:lnTo>
                    <a:lnTo>
                      <a:pt x="1056" y="0"/>
                    </a:lnTo>
                    <a:lnTo>
                      <a:pt x="1062" y="0"/>
                    </a:lnTo>
                    <a:lnTo>
                      <a:pt x="1068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476" y="0"/>
                    </a:lnTo>
                    <a:lnTo>
                      <a:pt x="1482" y="0"/>
                    </a:lnTo>
                    <a:lnTo>
                      <a:pt x="1488" y="0"/>
                    </a:lnTo>
                    <a:lnTo>
                      <a:pt x="1494" y="0"/>
                    </a:lnTo>
                    <a:lnTo>
                      <a:pt x="1500" y="0"/>
                    </a:lnTo>
                    <a:lnTo>
                      <a:pt x="1506" y="0"/>
                    </a:lnTo>
                    <a:lnTo>
                      <a:pt x="1512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6" y="0"/>
                    </a:lnTo>
                    <a:lnTo>
                      <a:pt x="1542" y="0"/>
                    </a:lnTo>
                    <a:lnTo>
                      <a:pt x="1548" y="0"/>
                    </a:lnTo>
                    <a:lnTo>
                      <a:pt x="1554" y="0"/>
                    </a:lnTo>
                    <a:lnTo>
                      <a:pt x="1560" y="0"/>
                    </a:lnTo>
                    <a:lnTo>
                      <a:pt x="1566" y="0"/>
                    </a:lnTo>
                    <a:lnTo>
                      <a:pt x="1572" y="0"/>
                    </a:lnTo>
                    <a:lnTo>
                      <a:pt x="1578" y="0"/>
                    </a:lnTo>
                    <a:lnTo>
                      <a:pt x="1584" y="0"/>
                    </a:lnTo>
                    <a:lnTo>
                      <a:pt x="1590" y="0"/>
                    </a:lnTo>
                    <a:lnTo>
                      <a:pt x="1596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8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0"/>
                    </a:lnTo>
                    <a:lnTo>
                      <a:pt x="2082" y="0"/>
                    </a:lnTo>
                    <a:lnTo>
                      <a:pt x="2088" y="0"/>
                    </a:lnTo>
                    <a:lnTo>
                      <a:pt x="2094" y="0"/>
                    </a:lnTo>
                    <a:lnTo>
                      <a:pt x="2100" y="0"/>
                    </a:lnTo>
                    <a:lnTo>
                      <a:pt x="2106" y="0"/>
                    </a:lnTo>
                    <a:lnTo>
                      <a:pt x="2112" y="0"/>
                    </a:lnTo>
                    <a:lnTo>
                      <a:pt x="2118" y="0"/>
                    </a:lnTo>
                    <a:lnTo>
                      <a:pt x="2124" y="0"/>
                    </a:lnTo>
                    <a:lnTo>
                      <a:pt x="2130" y="0"/>
                    </a:lnTo>
                    <a:lnTo>
                      <a:pt x="2136" y="0"/>
                    </a:lnTo>
                    <a:lnTo>
                      <a:pt x="2142" y="0"/>
                    </a:lnTo>
                    <a:lnTo>
                      <a:pt x="2148" y="0"/>
                    </a:lnTo>
                    <a:lnTo>
                      <a:pt x="2154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90" y="0"/>
                    </a:lnTo>
                    <a:lnTo>
                      <a:pt x="2196" y="0"/>
                    </a:lnTo>
                    <a:lnTo>
                      <a:pt x="2202" y="0"/>
                    </a:lnTo>
                    <a:lnTo>
                      <a:pt x="2208" y="0"/>
                    </a:lnTo>
                    <a:lnTo>
                      <a:pt x="2214" y="0"/>
                    </a:lnTo>
                    <a:lnTo>
                      <a:pt x="2220" y="0"/>
                    </a:lnTo>
                    <a:lnTo>
                      <a:pt x="2226" y="0"/>
                    </a:lnTo>
                    <a:lnTo>
                      <a:pt x="2232" y="0"/>
                    </a:lnTo>
                    <a:lnTo>
                      <a:pt x="2238" y="0"/>
                    </a:lnTo>
                    <a:lnTo>
                      <a:pt x="2622" y="0"/>
                    </a:lnTo>
                    <a:lnTo>
                      <a:pt x="2628" y="0"/>
                    </a:lnTo>
                    <a:lnTo>
                      <a:pt x="2634" y="0"/>
                    </a:lnTo>
                    <a:lnTo>
                      <a:pt x="2640" y="0"/>
                    </a:lnTo>
                    <a:lnTo>
                      <a:pt x="2646" y="0"/>
                    </a:lnTo>
                    <a:lnTo>
                      <a:pt x="2652" y="0"/>
                    </a:lnTo>
                    <a:lnTo>
                      <a:pt x="2658" y="0"/>
                    </a:lnTo>
                    <a:lnTo>
                      <a:pt x="2664" y="0"/>
                    </a:lnTo>
                    <a:lnTo>
                      <a:pt x="2670" y="0"/>
                    </a:lnTo>
                    <a:lnTo>
                      <a:pt x="2676" y="0"/>
                    </a:lnTo>
                    <a:lnTo>
                      <a:pt x="2682" y="0"/>
                    </a:lnTo>
                    <a:lnTo>
                      <a:pt x="2688" y="0"/>
                    </a:lnTo>
                    <a:lnTo>
                      <a:pt x="2694" y="0"/>
                    </a:lnTo>
                    <a:lnTo>
                      <a:pt x="2700" y="0"/>
                    </a:lnTo>
                    <a:lnTo>
                      <a:pt x="2706" y="0"/>
                    </a:lnTo>
                    <a:lnTo>
                      <a:pt x="2712" y="0"/>
                    </a:lnTo>
                    <a:lnTo>
                      <a:pt x="2718" y="0"/>
                    </a:lnTo>
                    <a:lnTo>
                      <a:pt x="2724" y="0"/>
                    </a:lnTo>
                    <a:lnTo>
                      <a:pt x="2730" y="0"/>
                    </a:lnTo>
                    <a:lnTo>
                      <a:pt x="2736" y="0"/>
                    </a:lnTo>
                    <a:lnTo>
                      <a:pt x="2742" y="0"/>
                    </a:lnTo>
                    <a:lnTo>
                      <a:pt x="2748" y="0"/>
                    </a:lnTo>
                    <a:lnTo>
                      <a:pt x="2754" y="0"/>
                    </a:lnTo>
                    <a:lnTo>
                      <a:pt x="2760" y="0"/>
                    </a:lnTo>
                    <a:lnTo>
                      <a:pt x="2766" y="0"/>
                    </a:lnTo>
                    <a:lnTo>
                      <a:pt x="2772" y="0"/>
                    </a:lnTo>
                    <a:lnTo>
                      <a:pt x="2778" y="0"/>
                    </a:lnTo>
                    <a:lnTo>
                      <a:pt x="2784" y="0"/>
                    </a:lnTo>
                    <a:lnTo>
                      <a:pt x="2790" y="0"/>
                    </a:lnTo>
                    <a:lnTo>
                      <a:pt x="2796" y="0"/>
                    </a:lnTo>
                    <a:lnTo>
                      <a:pt x="2802" y="0"/>
                    </a:lnTo>
                    <a:lnTo>
                      <a:pt x="2808" y="0"/>
                    </a:lnTo>
                    <a:lnTo>
                      <a:pt x="2814" y="0"/>
                    </a:lnTo>
                    <a:lnTo>
                      <a:pt x="3198" y="0"/>
                    </a:lnTo>
                    <a:lnTo>
                      <a:pt x="3204" y="0"/>
                    </a:lnTo>
                    <a:lnTo>
                      <a:pt x="3210" y="0"/>
                    </a:lnTo>
                    <a:lnTo>
                      <a:pt x="3216" y="0"/>
                    </a:lnTo>
                    <a:lnTo>
                      <a:pt x="3222" y="0"/>
                    </a:lnTo>
                    <a:lnTo>
                      <a:pt x="3228" y="0"/>
                    </a:lnTo>
                    <a:lnTo>
                      <a:pt x="3234" y="0"/>
                    </a:lnTo>
                    <a:lnTo>
                      <a:pt x="3240" y="0"/>
                    </a:lnTo>
                    <a:lnTo>
                      <a:pt x="3246" y="0"/>
                    </a:lnTo>
                    <a:lnTo>
                      <a:pt x="3252" y="0"/>
                    </a:lnTo>
                    <a:lnTo>
                      <a:pt x="3258" y="0"/>
                    </a:lnTo>
                    <a:lnTo>
                      <a:pt x="3264" y="0"/>
                    </a:lnTo>
                    <a:lnTo>
                      <a:pt x="3270" y="0"/>
                    </a:lnTo>
                    <a:lnTo>
                      <a:pt x="3276" y="0"/>
                    </a:lnTo>
                    <a:lnTo>
                      <a:pt x="3282" y="0"/>
                    </a:lnTo>
                    <a:lnTo>
                      <a:pt x="3288" y="0"/>
                    </a:lnTo>
                    <a:lnTo>
                      <a:pt x="3294" y="0"/>
                    </a:lnTo>
                    <a:lnTo>
                      <a:pt x="3300" y="0"/>
                    </a:lnTo>
                    <a:lnTo>
                      <a:pt x="3306" y="0"/>
                    </a:lnTo>
                    <a:lnTo>
                      <a:pt x="3312" y="0"/>
                    </a:lnTo>
                    <a:lnTo>
                      <a:pt x="3318" y="0"/>
                    </a:lnTo>
                    <a:lnTo>
                      <a:pt x="3324" y="0"/>
                    </a:lnTo>
                    <a:lnTo>
                      <a:pt x="3330" y="0"/>
                    </a:lnTo>
                    <a:lnTo>
                      <a:pt x="3336" y="0"/>
                    </a:lnTo>
                    <a:lnTo>
                      <a:pt x="3342" y="0"/>
                    </a:lnTo>
                    <a:lnTo>
                      <a:pt x="3348" y="0"/>
                    </a:lnTo>
                    <a:lnTo>
                      <a:pt x="3354" y="0"/>
                    </a:lnTo>
                    <a:lnTo>
                      <a:pt x="3360" y="0"/>
                    </a:lnTo>
                    <a:lnTo>
                      <a:pt x="3366" y="0"/>
                    </a:lnTo>
                    <a:lnTo>
                      <a:pt x="3372" y="0"/>
                    </a:lnTo>
                    <a:lnTo>
                      <a:pt x="3378" y="0"/>
                    </a:lnTo>
                    <a:lnTo>
                      <a:pt x="3384" y="0"/>
                    </a:lnTo>
                    <a:lnTo>
                      <a:pt x="3390" y="0"/>
                    </a:lnTo>
                    <a:lnTo>
                      <a:pt x="3396" y="0"/>
                    </a:lnTo>
                    <a:lnTo>
                      <a:pt x="3402" y="0"/>
                    </a:lnTo>
                    <a:lnTo>
                      <a:pt x="3408" y="0"/>
                    </a:lnTo>
                    <a:lnTo>
                      <a:pt x="3414" y="0"/>
                    </a:lnTo>
                    <a:lnTo>
                      <a:pt x="3420" y="0"/>
                    </a:lnTo>
                    <a:lnTo>
                      <a:pt x="3426" y="0"/>
                    </a:lnTo>
                    <a:lnTo>
                      <a:pt x="3432" y="0"/>
                    </a:lnTo>
                    <a:lnTo>
                      <a:pt x="3438" y="0"/>
                    </a:lnTo>
                    <a:lnTo>
                      <a:pt x="3444" y="0"/>
                    </a:lnTo>
                    <a:lnTo>
                      <a:pt x="3450" y="0"/>
                    </a:lnTo>
                    <a:lnTo>
                      <a:pt x="3456" y="0"/>
                    </a:lnTo>
                    <a:lnTo>
                      <a:pt x="3462" y="0"/>
                    </a:lnTo>
                    <a:lnTo>
                      <a:pt x="3468" y="0"/>
                    </a:lnTo>
                    <a:lnTo>
                      <a:pt x="3474" y="0"/>
                    </a:lnTo>
                    <a:lnTo>
                      <a:pt x="3480" y="0"/>
                    </a:lnTo>
                    <a:lnTo>
                      <a:pt x="3486" y="0"/>
                    </a:lnTo>
                    <a:lnTo>
                      <a:pt x="3492" y="0"/>
                    </a:lnTo>
                    <a:lnTo>
                      <a:pt x="3498" y="0"/>
                    </a:lnTo>
                    <a:lnTo>
                      <a:pt x="3504" y="0"/>
                    </a:lnTo>
                    <a:lnTo>
                      <a:pt x="3510" y="0"/>
                    </a:lnTo>
                    <a:lnTo>
                      <a:pt x="3516" y="0"/>
                    </a:lnTo>
                    <a:lnTo>
                      <a:pt x="3522" y="0"/>
                    </a:lnTo>
                    <a:lnTo>
                      <a:pt x="3528" y="0"/>
                    </a:lnTo>
                    <a:lnTo>
                      <a:pt x="3534" y="0"/>
                    </a:lnTo>
                    <a:lnTo>
                      <a:pt x="3540" y="0"/>
                    </a:lnTo>
                    <a:lnTo>
                      <a:pt x="3546" y="0"/>
                    </a:lnTo>
                    <a:lnTo>
                      <a:pt x="3552" y="0"/>
                    </a:lnTo>
                    <a:lnTo>
                      <a:pt x="3558" y="0"/>
                    </a:lnTo>
                    <a:lnTo>
                      <a:pt x="3564" y="0"/>
                    </a:lnTo>
                    <a:lnTo>
                      <a:pt x="3570" y="0"/>
                    </a:lnTo>
                    <a:lnTo>
                      <a:pt x="3576" y="0"/>
                    </a:lnTo>
                    <a:lnTo>
                      <a:pt x="3582" y="0"/>
                    </a:lnTo>
                    <a:lnTo>
                      <a:pt x="3588" y="0"/>
                    </a:lnTo>
                    <a:lnTo>
                      <a:pt x="3594" y="0"/>
                    </a:lnTo>
                    <a:lnTo>
                      <a:pt x="3600" y="0"/>
                    </a:lnTo>
                    <a:lnTo>
                      <a:pt x="3606" y="0"/>
                    </a:lnTo>
                    <a:lnTo>
                      <a:pt x="3612" y="0"/>
                    </a:lnTo>
                    <a:lnTo>
                      <a:pt x="3618" y="0"/>
                    </a:lnTo>
                    <a:lnTo>
                      <a:pt x="3624" y="0"/>
                    </a:lnTo>
                    <a:lnTo>
                      <a:pt x="3630" y="0"/>
                    </a:lnTo>
                    <a:lnTo>
                      <a:pt x="3636" y="0"/>
                    </a:lnTo>
                    <a:lnTo>
                      <a:pt x="3642" y="0"/>
                    </a:lnTo>
                    <a:lnTo>
                      <a:pt x="3648" y="0"/>
                    </a:lnTo>
                    <a:lnTo>
                      <a:pt x="3654" y="0"/>
                    </a:lnTo>
                    <a:lnTo>
                      <a:pt x="3660" y="0"/>
                    </a:lnTo>
                    <a:lnTo>
                      <a:pt x="3666" y="0"/>
                    </a:lnTo>
                    <a:lnTo>
                      <a:pt x="3672" y="0"/>
                    </a:lnTo>
                    <a:lnTo>
                      <a:pt x="3678" y="0"/>
                    </a:lnTo>
                    <a:lnTo>
                      <a:pt x="3684" y="0"/>
                    </a:lnTo>
                    <a:lnTo>
                      <a:pt x="3690" y="0"/>
                    </a:lnTo>
                    <a:lnTo>
                      <a:pt x="3696" y="0"/>
                    </a:lnTo>
                    <a:lnTo>
                      <a:pt x="3702" y="0"/>
                    </a:lnTo>
                    <a:lnTo>
                      <a:pt x="3708" y="0"/>
                    </a:lnTo>
                    <a:lnTo>
                      <a:pt x="3714" y="0"/>
                    </a:lnTo>
                    <a:lnTo>
                      <a:pt x="3720" y="0"/>
                    </a:lnTo>
                    <a:lnTo>
                      <a:pt x="3726" y="0"/>
                    </a:lnTo>
                    <a:lnTo>
                      <a:pt x="3732" y="0"/>
                    </a:lnTo>
                    <a:lnTo>
                      <a:pt x="3738" y="0"/>
                    </a:lnTo>
                    <a:lnTo>
                      <a:pt x="3744" y="0"/>
                    </a:lnTo>
                    <a:lnTo>
                      <a:pt x="3750" y="0"/>
                    </a:lnTo>
                    <a:lnTo>
                      <a:pt x="3756" y="0"/>
                    </a:lnTo>
                    <a:lnTo>
                      <a:pt x="3762" y="0"/>
                    </a:lnTo>
                    <a:lnTo>
                      <a:pt x="3768" y="0"/>
                    </a:lnTo>
                    <a:lnTo>
                      <a:pt x="3774" y="0"/>
                    </a:lnTo>
                    <a:lnTo>
                      <a:pt x="3780" y="0"/>
                    </a:lnTo>
                    <a:lnTo>
                      <a:pt x="3786" y="0"/>
                    </a:lnTo>
                    <a:lnTo>
                      <a:pt x="3792" y="0"/>
                    </a:lnTo>
                    <a:lnTo>
                      <a:pt x="3798" y="0"/>
                    </a:lnTo>
                    <a:lnTo>
                      <a:pt x="3804" y="0"/>
                    </a:lnTo>
                    <a:lnTo>
                      <a:pt x="3810" y="0"/>
                    </a:lnTo>
                    <a:lnTo>
                      <a:pt x="3816" y="0"/>
                    </a:lnTo>
                    <a:lnTo>
                      <a:pt x="3822" y="0"/>
                    </a:lnTo>
                    <a:lnTo>
                      <a:pt x="3828" y="0"/>
                    </a:lnTo>
                    <a:lnTo>
                      <a:pt x="3834" y="0"/>
                    </a:lnTo>
                    <a:lnTo>
                      <a:pt x="3840" y="0"/>
                    </a:lnTo>
                    <a:lnTo>
                      <a:pt x="3846" y="0"/>
                    </a:lnTo>
                    <a:lnTo>
                      <a:pt x="3852" y="0"/>
                    </a:lnTo>
                    <a:lnTo>
                      <a:pt x="3858" y="0"/>
                    </a:lnTo>
                    <a:lnTo>
                      <a:pt x="3864" y="0"/>
                    </a:lnTo>
                    <a:lnTo>
                      <a:pt x="3870" y="0"/>
                    </a:lnTo>
                    <a:lnTo>
                      <a:pt x="3876" y="0"/>
                    </a:lnTo>
                    <a:lnTo>
                      <a:pt x="3882" y="0"/>
                    </a:lnTo>
                    <a:lnTo>
                      <a:pt x="3888" y="0"/>
                    </a:lnTo>
                    <a:lnTo>
                      <a:pt x="3894" y="0"/>
                    </a:lnTo>
                    <a:lnTo>
                      <a:pt x="3900" y="0"/>
                    </a:lnTo>
                    <a:lnTo>
                      <a:pt x="3906" y="0"/>
                    </a:lnTo>
                    <a:lnTo>
                      <a:pt x="3912" y="0"/>
                    </a:lnTo>
                    <a:lnTo>
                      <a:pt x="3918" y="0"/>
                    </a:lnTo>
                    <a:lnTo>
                      <a:pt x="3924" y="0"/>
                    </a:lnTo>
                    <a:lnTo>
                      <a:pt x="3930" y="0"/>
                    </a:lnTo>
                    <a:lnTo>
                      <a:pt x="3936" y="0"/>
                    </a:lnTo>
                    <a:lnTo>
                      <a:pt x="3942" y="0"/>
                    </a:lnTo>
                    <a:lnTo>
                      <a:pt x="3948" y="0"/>
                    </a:lnTo>
                    <a:lnTo>
                      <a:pt x="3954" y="0"/>
                    </a:lnTo>
                    <a:lnTo>
                      <a:pt x="3960" y="0"/>
                    </a:lnTo>
                    <a:lnTo>
                      <a:pt x="3966" y="0"/>
                    </a:lnTo>
                    <a:lnTo>
                      <a:pt x="3972" y="0"/>
                    </a:lnTo>
                    <a:lnTo>
                      <a:pt x="3978" y="0"/>
                    </a:lnTo>
                    <a:lnTo>
                      <a:pt x="3984" y="0"/>
                    </a:lnTo>
                    <a:lnTo>
                      <a:pt x="3990" y="0"/>
                    </a:lnTo>
                    <a:lnTo>
                      <a:pt x="3996" y="0"/>
                    </a:lnTo>
                    <a:lnTo>
                      <a:pt x="4002" y="0"/>
                    </a:lnTo>
                    <a:lnTo>
                      <a:pt x="4008" y="0"/>
                    </a:lnTo>
                    <a:lnTo>
                      <a:pt x="4014" y="0"/>
                    </a:lnTo>
                    <a:lnTo>
                      <a:pt x="4020" y="0"/>
                    </a:lnTo>
                    <a:lnTo>
                      <a:pt x="4026" y="0"/>
                    </a:lnTo>
                    <a:lnTo>
                      <a:pt x="4032" y="0"/>
                    </a:lnTo>
                    <a:lnTo>
                      <a:pt x="4038" y="0"/>
                    </a:lnTo>
                    <a:lnTo>
                      <a:pt x="4044" y="0"/>
                    </a:lnTo>
                    <a:lnTo>
                      <a:pt x="4050" y="0"/>
                    </a:lnTo>
                    <a:lnTo>
                      <a:pt x="4056" y="0"/>
                    </a:lnTo>
                    <a:lnTo>
                      <a:pt x="4062" y="0"/>
                    </a:lnTo>
                    <a:lnTo>
                      <a:pt x="4068" y="0"/>
                    </a:lnTo>
                    <a:lnTo>
                      <a:pt x="4074" y="0"/>
                    </a:lnTo>
                    <a:lnTo>
                      <a:pt x="4080" y="0"/>
                    </a:lnTo>
                    <a:lnTo>
                      <a:pt x="4086" y="0"/>
                    </a:lnTo>
                    <a:lnTo>
                      <a:pt x="409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33" name="Rectangle 63"/>
              <p:cNvSpPr>
                <a:spLocks noChangeArrowheads="1"/>
              </p:cNvSpPr>
              <p:nvPr/>
            </p:nvSpPr>
            <p:spPr bwMode="auto">
              <a:xfrm>
                <a:off x="811" y="3622"/>
                <a:ext cx="39" cy="35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34" name="Rectangle 66"/>
              <p:cNvSpPr>
                <a:spLocks noChangeArrowheads="1"/>
              </p:cNvSpPr>
              <p:nvPr/>
            </p:nvSpPr>
            <p:spPr bwMode="auto">
              <a:xfrm>
                <a:off x="1277" y="3634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35" name="Rectangle 67"/>
              <p:cNvSpPr>
                <a:spLocks noChangeArrowheads="1"/>
              </p:cNvSpPr>
              <p:nvPr/>
            </p:nvSpPr>
            <p:spPr bwMode="auto">
              <a:xfrm>
                <a:off x="1589" y="3634"/>
                <a:ext cx="18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36" name="Rectangle 68"/>
              <p:cNvSpPr>
                <a:spLocks noChangeArrowheads="1"/>
              </p:cNvSpPr>
              <p:nvPr/>
            </p:nvSpPr>
            <p:spPr bwMode="auto">
              <a:xfrm>
                <a:off x="1841" y="3634"/>
                <a:ext cx="384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37" name="Rectangle 69"/>
              <p:cNvSpPr>
                <a:spLocks noChangeArrowheads="1"/>
              </p:cNvSpPr>
              <p:nvPr/>
            </p:nvSpPr>
            <p:spPr bwMode="auto">
              <a:xfrm>
                <a:off x="2417" y="3634"/>
                <a:ext cx="3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38" name="Rectangle 70"/>
              <p:cNvSpPr>
                <a:spLocks noChangeArrowheads="1"/>
              </p:cNvSpPr>
              <p:nvPr/>
            </p:nvSpPr>
            <p:spPr bwMode="auto">
              <a:xfrm>
                <a:off x="2987" y="3634"/>
                <a:ext cx="384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39" name="Rectangle 71"/>
              <p:cNvSpPr>
                <a:spLocks noChangeArrowheads="1"/>
              </p:cNvSpPr>
              <p:nvPr/>
            </p:nvSpPr>
            <p:spPr bwMode="auto">
              <a:xfrm>
                <a:off x="3563" y="3634"/>
                <a:ext cx="384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40" name="Rectangle 72"/>
              <p:cNvSpPr>
                <a:spLocks noChangeArrowheads="1"/>
              </p:cNvSpPr>
              <p:nvPr/>
            </p:nvSpPr>
            <p:spPr bwMode="auto">
              <a:xfrm>
                <a:off x="4175" y="3634"/>
                <a:ext cx="24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41" name="Rectangle 73"/>
              <p:cNvSpPr>
                <a:spLocks noChangeArrowheads="1"/>
              </p:cNvSpPr>
              <p:nvPr/>
            </p:nvSpPr>
            <p:spPr bwMode="auto">
              <a:xfrm>
                <a:off x="4511" y="3634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42" name="Rectangle 74"/>
              <p:cNvSpPr>
                <a:spLocks noChangeArrowheads="1"/>
              </p:cNvSpPr>
              <p:nvPr/>
            </p:nvSpPr>
            <p:spPr bwMode="auto">
              <a:xfrm>
                <a:off x="4841" y="3634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43" name="Rectangle 63"/>
              <p:cNvSpPr>
                <a:spLocks noChangeArrowheads="1"/>
              </p:cNvSpPr>
              <p:nvPr/>
            </p:nvSpPr>
            <p:spPr bwMode="auto">
              <a:xfrm>
                <a:off x="921" y="3622"/>
                <a:ext cx="39" cy="35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744" name="Rectangle 63"/>
              <p:cNvSpPr>
                <a:spLocks noChangeArrowheads="1"/>
              </p:cNvSpPr>
              <p:nvPr/>
            </p:nvSpPr>
            <p:spPr bwMode="auto">
              <a:xfrm>
                <a:off x="1021" y="3622"/>
                <a:ext cx="39" cy="35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678" name="Text Box 4"/>
            <p:cNvSpPr txBox="1">
              <a:spLocks noChangeArrowheads="1"/>
            </p:cNvSpPr>
            <p:nvPr/>
          </p:nvSpPr>
          <p:spPr bwMode="auto">
            <a:xfrm>
              <a:off x="4137033" y="5471003"/>
              <a:ext cx="1824038" cy="25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dirty="0" err="1">
                  <a:solidFill>
                    <a:schemeClr val="tx1"/>
                  </a:solidFill>
                </a:rPr>
                <a:t>Cryo</a:t>
              </a:r>
              <a:r>
                <a:rPr lang="en-US" altLang="en-US" sz="1100" dirty="0">
                  <a:solidFill>
                    <a:schemeClr val="tx1"/>
                  </a:solidFill>
                </a:rPr>
                <a:t>-module (8.491 m)</a:t>
              </a:r>
            </a:p>
          </p:txBody>
        </p:sp>
        <p:sp>
          <p:nvSpPr>
            <p:cNvPr id="27679" name="Text Box 4"/>
            <p:cNvSpPr txBox="1">
              <a:spLocks noChangeArrowheads="1"/>
            </p:cNvSpPr>
            <p:nvPr/>
          </p:nvSpPr>
          <p:spPr bwMode="auto">
            <a:xfrm>
              <a:off x="1024654" y="5343316"/>
              <a:ext cx="1368410" cy="428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dirty="0">
                  <a:solidFill>
                    <a:schemeClr val="tx1"/>
                  </a:solidFill>
                </a:rPr>
                <a:t>Re-injection chicane</a:t>
              </a:r>
            </a:p>
          </p:txBody>
        </p:sp>
        <p:sp>
          <p:nvSpPr>
            <p:cNvPr id="27680" name="AutoShape 3"/>
            <p:cNvSpPr>
              <a:spLocks/>
            </p:cNvSpPr>
            <p:nvPr/>
          </p:nvSpPr>
          <p:spPr bwMode="auto">
            <a:xfrm rot="16200000" flipV="1">
              <a:off x="4737845" y="2813087"/>
              <a:ext cx="189025" cy="5133975"/>
            </a:xfrm>
            <a:prstGeom prst="leftBrace">
              <a:avLst>
                <a:gd name="adj1" fmla="val 294740"/>
                <a:gd name="adj2" fmla="val 50000"/>
              </a:avLst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7681" name="AutoShape 3"/>
            <p:cNvSpPr>
              <a:spLocks/>
            </p:cNvSpPr>
            <p:nvPr/>
          </p:nvSpPr>
          <p:spPr bwMode="auto">
            <a:xfrm rot="16200000" flipV="1">
              <a:off x="1664623" y="5091751"/>
              <a:ext cx="90254" cy="466724"/>
            </a:xfrm>
            <a:prstGeom prst="leftBrace">
              <a:avLst>
                <a:gd name="adj1" fmla="val 34020"/>
                <a:gd name="adj2" fmla="val 50000"/>
              </a:avLst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</p:grp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98438"/>
            <a:ext cx="8464550" cy="38735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dirty="0" smtClean="0">
                <a:latin typeface="Arial" charset="0"/>
              </a:rPr>
              <a:t>Linac, </a:t>
            </a:r>
            <a:r>
              <a:rPr lang="en-US" altLang="en-US" dirty="0" err="1" smtClean="0">
                <a:latin typeface="Arial" charset="0"/>
              </a:rPr>
              <a:t>Cryo</a:t>
            </a:r>
            <a:r>
              <a:rPr lang="en-US" altLang="en-US" dirty="0" smtClean="0">
                <a:latin typeface="Arial" charset="0"/>
              </a:rPr>
              <a:t>-module </a:t>
            </a:r>
            <a:r>
              <a:rPr lang="en-US" altLang="en-US" dirty="0" smtClean="0">
                <a:latin typeface="Symbol" pitchFamily="18" charset="2"/>
              </a:rPr>
              <a:t>-</a:t>
            </a:r>
            <a:r>
              <a:rPr lang="en-US" altLang="en-US" dirty="0" smtClean="0">
                <a:latin typeface="Arial" charset="0"/>
              </a:rPr>
              <a:t> Layout</a:t>
            </a:r>
          </a:p>
        </p:txBody>
      </p:sp>
      <p:grpSp>
        <p:nvGrpSpPr>
          <p:cNvPr id="27653" name="Group 1"/>
          <p:cNvGrpSpPr>
            <a:grpSpLocks/>
          </p:cNvGrpSpPr>
          <p:nvPr/>
        </p:nvGrpSpPr>
        <p:grpSpPr bwMode="auto">
          <a:xfrm>
            <a:off x="73025" y="755650"/>
            <a:ext cx="5129213" cy="3067050"/>
            <a:chOff x="2218879" y="755650"/>
            <a:chExt cx="4708525" cy="2693988"/>
          </a:xfrm>
        </p:grpSpPr>
        <p:pic>
          <p:nvPicPr>
            <p:cNvPr id="27674" name="Picture 8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879" y="755650"/>
              <a:ext cx="4708525" cy="269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675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2400300" y="1685925"/>
              <a:ext cx="4349750" cy="1185863"/>
            </a:xfrm>
            <a:prstGeom prst="straightConnector1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76" name="TextBox 12"/>
            <p:cNvSpPr txBox="1">
              <a:spLocks noChangeArrowheads="1"/>
            </p:cNvSpPr>
            <p:nvPr/>
          </p:nvSpPr>
          <p:spPr bwMode="auto">
            <a:xfrm rot="-898994">
              <a:off x="4337050" y="2154238"/>
              <a:ext cx="655638" cy="2301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2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3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4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900">
                  <a:solidFill>
                    <a:schemeClr val="bg1"/>
                  </a:solidFill>
                </a:rPr>
                <a:t>8.491 m</a:t>
              </a:r>
            </a:p>
          </p:txBody>
        </p:sp>
      </p:grpSp>
      <p:grpSp>
        <p:nvGrpSpPr>
          <p:cNvPr id="27654" name="Group 3"/>
          <p:cNvGrpSpPr>
            <a:grpSpLocks/>
          </p:cNvGrpSpPr>
          <p:nvPr/>
        </p:nvGrpSpPr>
        <p:grpSpPr bwMode="auto">
          <a:xfrm>
            <a:off x="2854325" y="5267325"/>
            <a:ext cx="3778250" cy="266700"/>
            <a:chOff x="2853690" y="5014136"/>
            <a:chExt cx="3779080" cy="266812"/>
          </a:xfrm>
        </p:grpSpPr>
        <p:grpSp>
          <p:nvGrpSpPr>
            <p:cNvPr id="27658" name="Group 87"/>
            <p:cNvGrpSpPr>
              <a:grpSpLocks/>
            </p:cNvGrpSpPr>
            <p:nvPr/>
          </p:nvGrpSpPr>
          <p:grpSpPr bwMode="auto">
            <a:xfrm>
              <a:off x="5587681" y="5014136"/>
              <a:ext cx="1045089" cy="265444"/>
              <a:chOff x="570905" y="1484839"/>
              <a:chExt cx="2580278" cy="635920"/>
            </a:xfrm>
          </p:grpSpPr>
          <p:pic>
            <p:nvPicPr>
              <p:cNvPr id="27671" name="Picture 8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905" y="1490622"/>
                <a:ext cx="2580278" cy="63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72" name="Rectangle 89"/>
              <p:cNvSpPr>
                <a:spLocks noChangeArrowheads="1"/>
              </p:cNvSpPr>
              <p:nvPr/>
            </p:nvSpPr>
            <p:spPr bwMode="auto">
              <a:xfrm>
                <a:off x="623000" y="1484839"/>
                <a:ext cx="522512" cy="191038"/>
              </a:xfrm>
              <a:prstGeom prst="rect">
                <a:avLst/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73" name="Rectangle 90"/>
              <p:cNvSpPr>
                <a:spLocks noChangeArrowheads="1"/>
              </p:cNvSpPr>
              <p:nvPr/>
            </p:nvSpPr>
            <p:spPr bwMode="auto">
              <a:xfrm>
                <a:off x="681476" y="1667391"/>
                <a:ext cx="202777" cy="260904"/>
              </a:xfrm>
              <a:prstGeom prst="rect">
                <a:avLst/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659" name="Group 83"/>
            <p:cNvGrpSpPr>
              <a:grpSpLocks/>
            </p:cNvGrpSpPr>
            <p:nvPr/>
          </p:nvGrpSpPr>
          <p:grpSpPr bwMode="auto">
            <a:xfrm>
              <a:off x="4665661" y="5015504"/>
              <a:ext cx="1073330" cy="265444"/>
              <a:chOff x="570905" y="1484839"/>
              <a:chExt cx="2580278" cy="635920"/>
            </a:xfrm>
          </p:grpSpPr>
          <p:pic>
            <p:nvPicPr>
              <p:cNvPr id="27668" name="Picture 8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905" y="1490622"/>
                <a:ext cx="2580278" cy="63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69" name="Rectangle 85"/>
              <p:cNvSpPr>
                <a:spLocks noChangeArrowheads="1"/>
              </p:cNvSpPr>
              <p:nvPr/>
            </p:nvSpPr>
            <p:spPr bwMode="auto">
              <a:xfrm>
                <a:off x="623000" y="1484839"/>
                <a:ext cx="522512" cy="191038"/>
              </a:xfrm>
              <a:prstGeom prst="rect">
                <a:avLst/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70" name="Rectangle 86"/>
              <p:cNvSpPr>
                <a:spLocks noChangeArrowheads="1"/>
              </p:cNvSpPr>
              <p:nvPr/>
            </p:nvSpPr>
            <p:spPr bwMode="auto">
              <a:xfrm>
                <a:off x="681476" y="1667391"/>
                <a:ext cx="202777" cy="260904"/>
              </a:xfrm>
              <a:prstGeom prst="rect">
                <a:avLst/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660" name="Group 2"/>
            <p:cNvGrpSpPr>
              <a:grpSpLocks/>
            </p:cNvGrpSpPr>
            <p:nvPr/>
          </p:nvGrpSpPr>
          <p:grpSpPr bwMode="auto">
            <a:xfrm>
              <a:off x="3760785" y="5015682"/>
              <a:ext cx="1092460" cy="263030"/>
              <a:chOff x="570905" y="1480710"/>
              <a:chExt cx="2580278" cy="630136"/>
            </a:xfrm>
          </p:grpSpPr>
          <p:pic>
            <p:nvPicPr>
              <p:cNvPr id="27665" name="Picture 7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905" y="1480710"/>
                <a:ext cx="2580278" cy="630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66" name="Rectangle 1"/>
              <p:cNvSpPr>
                <a:spLocks noChangeArrowheads="1"/>
              </p:cNvSpPr>
              <p:nvPr/>
            </p:nvSpPr>
            <p:spPr bwMode="auto">
              <a:xfrm>
                <a:off x="623000" y="1484839"/>
                <a:ext cx="522512" cy="191038"/>
              </a:xfrm>
              <a:prstGeom prst="rect">
                <a:avLst/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67" name="Rectangle 78"/>
              <p:cNvSpPr>
                <a:spLocks noChangeArrowheads="1"/>
              </p:cNvSpPr>
              <p:nvPr/>
            </p:nvSpPr>
            <p:spPr bwMode="auto">
              <a:xfrm>
                <a:off x="681476" y="1667391"/>
                <a:ext cx="202777" cy="260904"/>
              </a:xfrm>
              <a:prstGeom prst="rect">
                <a:avLst/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661" name="Group 79"/>
            <p:cNvGrpSpPr>
              <a:grpSpLocks/>
            </p:cNvGrpSpPr>
            <p:nvPr/>
          </p:nvGrpSpPr>
          <p:grpSpPr bwMode="auto">
            <a:xfrm>
              <a:off x="2853690" y="5015682"/>
              <a:ext cx="1090533" cy="263030"/>
              <a:chOff x="570905" y="1480710"/>
              <a:chExt cx="2580278" cy="630136"/>
            </a:xfrm>
          </p:grpSpPr>
          <p:pic>
            <p:nvPicPr>
              <p:cNvPr id="27662" name="Picture 80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905" y="1480710"/>
                <a:ext cx="2580278" cy="630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63" name="Rectangle 81"/>
              <p:cNvSpPr>
                <a:spLocks noChangeArrowheads="1"/>
              </p:cNvSpPr>
              <p:nvPr/>
            </p:nvSpPr>
            <p:spPr bwMode="auto">
              <a:xfrm>
                <a:off x="623000" y="1484839"/>
                <a:ext cx="522512" cy="191038"/>
              </a:xfrm>
              <a:prstGeom prst="rect">
                <a:avLst/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7664" name="Rectangle 82"/>
              <p:cNvSpPr>
                <a:spLocks noChangeArrowheads="1"/>
              </p:cNvSpPr>
              <p:nvPr/>
            </p:nvSpPr>
            <p:spPr bwMode="auto">
              <a:xfrm>
                <a:off x="681476" y="1667391"/>
                <a:ext cx="202777" cy="260904"/>
              </a:xfrm>
              <a:prstGeom prst="rect">
                <a:avLst/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2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3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4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27655" name="Straight Connector 5"/>
          <p:cNvCxnSpPr>
            <a:cxnSpLocks noChangeShapeType="1"/>
          </p:cNvCxnSpPr>
          <p:nvPr/>
        </p:nvCxnSpPr>
        <p:spPr bwMode="auto">
          <a:xfrm>
            <a:off x="1425575" y="5407025"/>
            <a:ext cx="15684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6" name="TextBox 193"/>
          <p:cNvSpPr txBox="1">
            <a:spLocks noChangeArrowheads="1"/>
          </p:cNvSpPr>
          <p:nvPr/>
        </p:nvSpPr>
        <p:spPr bwMode="auto">
          <a:xfrm>
            <a:off x="3389313" y="3994150"/>
            <a:ext cx="264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</a:rPr>
              <a:t>Linac length: 26 ×</a:t>
            </a:r>
            <a:r>
              <a:rPr lang="en-US" altLang="en-US" sz="1200" dirty="0">
                <a:solidFill>
                  <a:schemeClr val="tx1"/>
                </a:solidFill>
                <a:latin typeface="Symbol" pitchFamily="18" charset="2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altLang="en-US" sz="1200" baseline="-25000" dirty="0" err="1">
                <a:solidFill>
                  <a:schemeClr val="tx1"/>
                </a:solidFill>
                <a:latin typeface="Arial" charset="0"/>
              </a:rPr>
              <a:t>RF</a:t>
            </a:r>
            <a:r>
              <a:rPr lang="en-US" altLang="en-US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7657" name="Text Box 40"/>
          <p:cNvSpPr txBox="1">
            <a:spLocks noChangeArrowheads="1"/>
          </p:cNvSpPr>
          <p:nvPr/>
        </p:nvSpPr>
        <p:spPr bwMode="auto">
          <a:xfrm>
            <a:off x="5324475" y="1522413"/>
            <a:ext cx="3519488" cy="1474787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2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3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</a:rPr>
              <a:t>801.58 MHz RF, </a:t>
            </a:r>
            <a:r>
              <a:rPr lang="en-US" altLang="en-US" sz="1400" dirty="0">
                <a:solidFill>
                  <a:schemeClr val="tx1"/>
                </a:solidFill>
              </a:rPr>
              <a:t>5-cell cavity</a:t>
            </a:r>
            <a:r>
              <a:rPr lang="en-US" altLang="en-US" sz="1400" b="1" dirty="0">
                <a:solidFill>
                  <a:schemeClr val="tx1"/>
                </a:solidFill>
              </a:rPr>
              <a:t>:</a:t>
            </a:r>
            <a:endParaRPr lang="en-US" alt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altLang="en-US" sz="1400" dirty="0">
                <a:solidFill>
                  <a:schemeClr val="tx1"/>
                </a:solidFill>
              </a:rPr>
              <a:t> = 37.40 cm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dirty="0" err="1">
                <a:solidFill>
                  <a:schemeClr val="tx1"/>
                </a:solidFill>
              </a:rPr>
              <a:t>L</a:t>
            </a:r>
            <a:r>
              <a:rPr lang="en-US" altLang="en-US" sz="1400" baseline="-25000" dirty="0" err="1">
                <a:solidFill>
                  <a:schemeClr val="tx1"/>
                </a:solidFill>
              </a:rPr>
              <a:t>c</a:t>
            </a:r>
            <a:r>
              <a:rPr lang="en-US" altLang="en-US" sz="1400" dirty="0">
                <a:solidFill>
                  <a:schemeClr val="tx1"/>
                </a:solidFill>
              </a:rPr>
              <a:t> = 5</a:t>
            </a:r>
            <a:r>
              <a:rPr lang="en-US" altLang="en-US" sz="1400" dirty="0">
                <a:solidFill>
                  <a:schemeClr val="tx1"/>
                </a:solidFill>
                <a:latin typeface="Symbol" pitchFamily="18" charset="2"/>
              </a:rPr>
              <a:t>l/2 = </a:t>
            </a:r>
            <a:r>
              <a:rPr lang="en-US" altLang="en-US" sz="1400" dirty="0">
                <a:solidFill>
                  <a:schemeClr val="tx1"/>
                </a:solidFill>
              </a:rPr>
              <a:t>93.50 cm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de-DE" altLang="en-US" sz="1400" dirty="0">
                <a:solidFill>
                  <a:schemeClr val="tx1"/>
                </a:solidFill>
              </a:rPr>
              <a:t>Grad = 17.5 MeV/m (16.4 MeV per cavity)</a:t>
            </a:r>
            <a:endParaRPr lang="de-DE" altLang="en-US" sz="1400" baseline="30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altLang="en-US" sz="1400" dirty="0">
                <a:solidFill>
                  <a:schemeClr val="tx1"/>
                </a:solidFill>
              </a:rPr>
              <a:t>E= 65.5 MeV per </a:t>
            </a:r>
            <a:r>
              <a:rPr lang="en-US" altLang="en-US" sz="1400" dirty="0" err="1">
                <a:solidFill>
                  <a:schemeClr val="tx1"/>
                </a:solidFill>
              </a:rPr>
              <a:t>Cryo</a:t>
            </a:r>
            <a:r>
              <a:rPr lang="en-US" altLang="en-US" sz="1400" dirty="0">
                <a:solidFill>
                  <a:schemeClr val="tx1"/>
                </a:solidFill>
              </a:rPr>
              <a:t>-module</a:t>
            </a:r>
          </a:p>
        </p:txBody>
      </p:sp>
      <p:sp>
        <p:nvSpPr>
          <p:cNvPr id="97" name="Title 1"/>
          <p:cNvSpPr txBox="1">
            <a:spLocks/>
          </p:cNvSpPr>
          <p:nvPr/>
        </p:nvSpPr>
        <p:spPr>
          <a:xfrm>
            <a:off x="920189" y="1410068"/>
            <a:ext cx="2859844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000" b="0" smtClean="0"/>
              <a:t>SNS-like </a:t>
            </a:r>
            <a:r>
              <a:rPr lang="en-US" sz="2000" b="0" dirty="0" err="1" smtClean="0"/>
              <a:t>cryomodule</a:t>
            </a:r>
            <a:endParaRPr lang="en-US" sz="2000" b="0" dirty="0"/>
          </a:p>
        </p:txBody>
      </p:sp>
      <p:sp>
        <p:nvSpPr>
          <p:cNvPr id="98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1651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2"/>
          <p:cNvSpPr txBox="1">
            <a:spLocks noChangeArrowheads="1"/>
          </p:cNvSpPr>
          <p:nvPr/>
        </p:nvSpPr>
        <p:spPr bwMode="auto">
          <a:xfrm>
            <a:off x="1338263" y="187325"/>
            <a:ext cx="6708775" cy="387350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 anchor="ctr"/>
          <a:lstStyle>
            <a:lvl1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Arial Unicode MS" pitchFamily="34" charset="-128"/>
              </a:defRPr>
            </a:lvl2pPr>
            <a:lvl3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Arial Unicode MS" pitchFamily="34" charset="-128"/>
              </a:defRPr>
            </a:lvl3pPr>
            <a:lvl4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Arial Unicode MS" pitchFamily="34" charset="-128"/>
              </a:defRPr>
            </a:lvl4pPr>
            <a:lvl5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Arial Unicode MS" pitchFamily="34" charset="-128"/>
              </a:defRPr>
            </a:lvl5pPr>
            <a:lvl6pPr marL="4572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Arial Unicode MS" pitchFamily="34" charset="-128"/>
              </a:defRPr>
            </a:lvl6pPr>
            <a:lvl7pPr marL="9144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Arial Unicode MS" pitchFamily="34" charset="-128"/>
              </a:defRPr>
            </a:lvl7pPr>
            <a:lvl8pPr marL="13716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Arial Unicode MS" pitchFamily="34" charset="-128"/>
              </a:defRPr>
            </a:lvl8pPr>
            <a:lvl9pPr marL="18288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Arial Unicode MS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200" kern="0">
                <a:solidFill>
                  <a:schemeClr val="tx1"/>
                </a:solidFill>
                <a:latin typeface="Arial" panose="020B0604020202020204" pitchFamily="34" charset="0"/>
              </a:rPr>
              <a:t>Multi-pass ER Optics</a:t>
            </a:r>
            <a:endParaRPr lang="en-US" altLang="en-US" sz="3200" kern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8676" name="Group 30032"/>
          <p:cNvGrpSpPr>
            <a:grpSpLocks/>
          </p:cNvGrpSpPr>
          <p:nvPr/>
        </p:nvGrpSpPr>
        <p:grpSpPr bwMode="auto">
          <a:xfrm>
            <a:off x="569913" y="1050925"/>
            <a:ext cx="8045450" cy="2401888"/>
            <a:chOff x="500123" y="3674202"/>
            <a:chExt cx="8046947" cy="2401271"/>
          </a:xfrm>
        </p:grpSpPr>
        <p:grpSp>
          <p:nvGrpSpPr>
            <p:cNvPr id="28834" name="Group 30031"/>
            <p:cNvGrpSpPr>
              <a:grpSpLocks/>
            </p:cNvGrpSpPr>
            <p:nvPr/>
          </p:nvGrpSpPr>
          <p:grpSpPr bwMode="auto">
            <a:xfrm>
              <a:off x="500123" y="3674202"/>
              <a:ext cx="8046947" cy="2401271"/>
              <a:chOff x="500123" y="3395586"/>
              <a:chExt cx="8046947" cy="2401271"/>
            </a:xfrm>
          </p:grpSpPr>
          <p:grpSp>
            <p:nvGrpSpPr>
              <p:cNvPr id="28836" name="Group 353"/>
              <p:cNvGrpSpPr>
                <a:grpSpLocks noChangeAspect="1"/>
              </p:cNvGrpSpPr>
              <p:nvPr/>
            </p:nvGrpSpPr>
            <p:grpSpPr bwMode="auto">
              <a:xfrm>
                <a:off x="562799" y="3464335"/>
                <a:ext cx="7959725" cy="1971675"/>
                <a:chOff x="465" y="2252"/>
                <a:chExt cx="5014" cy="1242"/>
              </a:xfrm>
            </p:grpSpPr>
            <p:sp>
              <p:nvSpPr>
                <p:cNvPr id="28869" name="AutoShape 352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466" y="2252"/>
                  <a:ext cx="4980" cy="12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70" name="Rectangle 354"/>
                <p:cNvSpPr>
                  <a:spLocks noChangeArrowheads="1"/>
                </p:cNvSpPr>
                <p:nvPr/>
              </p:nvSpPr>
              <p:spPr bwMode="auto">
                <a:xfrm>
                  <a:off x="466" y="2252"/>
                  <a:ext cx="4980" cy="124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71" name="Rectangle 355"/>
                <p:cNvSpPr>
                  <a:spLocks noChangeArrowheads="1"/>
                </p:cNvSpPr>
                <p:nvPr/>
              </p:nvSpPr>
              <p:spPr bwMode="auto">
                <a:xfrm>
                  <a:off x="538" y="2396"/>
                  <a:ext cx="4836" cy="948"/>
                </a:xfrm>
                <a:prstGeom prst="rect">
                  <a:avLst/>
                </a:prstGeom>
                <a:noFill/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72" name="Rectangle 356"/>
                <p:cNvSpPr>
                  <a:spLocks noChangeArrowheads="1"/>
                </p:cNvSpPr>
                <p:nvPr/>
              </p:nvSpPr>
              <p:spPr bwMode="auto">
                <a:xfrm>
                  <a:off x="5122" y="3356"/>
                  <a:ext cx="30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charset="0"/>
                    </a:rPr>
                    <a:t>59.2518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73" name="Rectangle 357"/>
                <p:cNvSpPr>
                  <a:spLocks noChangeArrowheads="1"/>
                </p:cNvSpPr>
                <p:nvPr/>
              </p:nvSpPr>
              <p:spPr bwMode="auto">
                <a:xfrm>
                  <a:off x="538" y="3356"/>
                  <a:ext cx="78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charset="0"/>
                    </a:rPr>
                    <a:t>0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74" name="Rectangle 359"/>
                <p:cNvSpPr>
                  <a:spLocks noChangeArrowheads="1"/>
                </p:cNvSpPr>
                <p:nvPr/>
              </p:nvSpPr>
              <p:spPr bwMode="auto">
                <a:xfrm>
                  <a:off x="586" y="2330"/>
                  <a:ext cx="48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charset="0"/>
                    </a:rPr>
                    <a:t>                         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75" name="Rectangle 360"/>
                <p:cNvSpPr>
                  <a:spLocks noChangeArrowheads="1"/>
                </p:cNvSpPr>
                <p:nvPr/>
              </p:nvSpPr>
              <p:spPr bwMode="auto">
                <a:xfrm rot="-5400000">
                  <a:off x="456" y="2357"/>
                  <a:ext cx="12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charset="0"/>
                    </a:rPr>
                    <a:t>12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76" name="Rectangle 361"/>
                <p:cNvSpPr>
                  <a:spLocks noChangeArrowheads="1"/>
                </p:cNvSpPr>
                <p:nvPr/>
              </p:nvSpPr>
              <p:spPr bwMode="auto">
                <a:xfrm rot="-5400000">
                  <a:off x="477" y="3260"/>
                  <a:ext cx="78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charset="0"/>
                    </a:rPr>
                    <a:t>0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77" name="Rectangle 362"/>
                <p:cNvSpPr>
                  <a:spLocks noChangeArrowheads="1"/>
                </p:cNvSpPr>
                <p:nvPr/>
              </p:nvSpPr>
              <p:spPr bwMode="auto">
                <a:xfrm rot="-5400000">
                  <a:off x="5431" y="2344"/>
                  <a:ext cx="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78" name="Rectangle 364"/>
                <p:cNvSpPr>
                  <a:spLocks noChangeArrowheads="1"/>
                </p:cNvSpPr>
                <p:nvPr/>
              </p:nvSpPr>
              <p:spPr bwMode="auto">
                <a:xfrm rot="-5400000">
                  <a:off x="243" y="2744"/>
                  <a:ext cx="54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charset="0"/>
                    </a:rPr>
                    <a:t>BETA_X&amp;Y[m]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79" name="Line 366"/>
                <p:cNvSpPr>
                  <a:spLocks noChangeShapeType="1"/>
                </p:cNvSpPr>
                <p:nvPr/>
              </p:nvSpPr>
              <p:spPr bwMode="auto">
                <a:xfrm flipH="1">
                  <a:off x="5338" y="2486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0" name="Line 367"/>
                <p:cNvSpPr>
                  <a:spLocks noChangeShapeType="1"/>
                </p:cNvSpPr>
                <p:nvPr/>
              </p:nvSpPr>
              <p:spPr bwMode="auto">
                <a:xfrm>
                  <a:off x="538" y="2486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1" name="Line 368"/>
                <p:cNvSpPr>
                  <a:spLocks noChangeShapeType="1"/>
                </p:cNvSpPr>
                <p:nvPr/>
              </p:nvSpPr>
              <p:spPr bwMode="auto">
                <a:xfrm flipV="1">
                  <a:off x="1018" y="3314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2" name="Line 369"/>
                <p:cNvSpPr>
                  <a:spLocks noChangeShapeType="1"/>
                </p:cNvSpPr>
                <p:nvPr/>
              </p:nvSpPr>
              <p:spPr bwMode="auto">
                <a:xfrm>
                  <a:off x="1018" y="2396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3" name="Line 370"/>
                <p:cNvSpPr>
                  <a:spLocks noChangeShapeType="1"/>
                </p:cNvSpPr>
                <p:nvPr/>
              </p:nvSpPr>
              <p:spPr bwMode="auto">
                <a:xfrm flipH="1">
                  <a:off x="5338" y="2582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4" name="Line 371"/>
                <p:cNvSpPr>
                  <a:spLocks noChangeShapeType="1"/>
                </p:cNvSpPr>
                <p:nvPr/>
              </p:nvSpPr>
              <p:spPr bwMode="auto">
                <a:xfrm>
                  <a:off x="538" y="2582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5" name="Line 372"/>
                <p:cNvSpPr>
                  <a:spLocks noChangeShapeType="1"/>
                </p:cNvSpPr>
                <p:nvPr/>
              </p:nvSpPr>
              <p:spPr bwMode="auto">
                <a:xfrm flipV="1">
                  <a:off x="1504" y="3314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6" name="Line 373"/>
                <p:cNvSpPr>
                  <a:spLocks noChangeShapeType="1"/>
                </p:cNvSpPr>
                <p:nvPr/>
              </p:nvSpPr>
              <p:spPr bwMode="auto">
                <a:xfrm>
                  <a:off x="1504" y="2396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7" name="Line 374"/>
                <p:cNvSpPr>
                  <a:spLocks noChangeShapeType="1"/>
                </p:cNvSpPr>
                <p:nvPr/>
              </p:nvSpPr>
              <p:spPr bwMode="auto">
                <a:xfrm flipH="1">
                  <a:off x="5338" y="2678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8" name="Line 375"/>
                <p:cNvSpPr>
                  <a:spLocks noChangeShapeType="1"/>
                </p:cNvSpPr>
                <p:nvPr/>
              </p:nvSpPr>
              <p:spPr bwMode="auto">
                <a:xfrm>
                  <a:off x="538" y="2678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89" name="Line 376"/>
                <p:cNvSpPr>
                  <a:spLocks noChangeShapeType="1"/>
                </p:cNvSpPr>
                <p:nvPr/>
              </p:nvSpPr>
              <p:spPr bwMode="auto">
                <a:xfrm flipV="1">
                  <a:off x="1984" y="3314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0" name="Line 377"/>
                <p:cNvSpPr>
                  <a:spLocks noChangeShapeType="1"/>
                </p:cNvSpPr>
                <p:nvPr/>
              </p:nvSpPr>
              <p:spPr bwMode="auto">
                <a:xfrm>
                  <a:off x="1984" y="2396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1" name="Line 378"/>
                <p:cNvSpPr>
                  <a:spLocks noChangeShapeType="1"/>
                </p:cNvSpPr>
                <p:nvPr/>
              </p:nvSpPr>
              <p:spPr bwMode="auto">
                <a:xfrm flipH="1">
                  <a:off x="5338" y="2774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2" name="Line 379"/>
                <p:cNvSpPr>
                  <a:spLocks noChangeShapeType="1"/>
                </p:cNvSpPr>
                <p:nvPr/>
              </p:nvSpPr>
              <p:spPr bwMode="auto">
                <a:xfrm>
                  <a:off x="538" y="2774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3" name="Line 380"/>
                <p:cNvSpPr>
                  <a:spLocks noChangeShapeType="1"/>
                </p:cNvSpPr>
                <p:nvPr/>
              </p:nvSpPr>
              <p:spPr bwMode="auto">
                <a:xfrm flipV="1">
                  <a:off x="2470" y="3314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4" name="Line 381"/>
                <p:cNvSpPr>
                  <a:spLocks noChangeShapeType="1"/>
                </p:cNvSpPr>
                <p:nvPr/>
              </p:nvSpPr>
              <p:spPr bwMode="auto">
                <a:xfrm>
                  <a:off x="2470" y="2396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5" name="Line 382"/>
                <p:cNvSpPr>
                  <a:spLocks noChangeShapeType="1"/>
                </p:cNvSpPr>
                <p:nvPr/>
              </p:nvSpPr>
              <p:spPr bwMode="auto">
                <a:xfrm flipH="1">
                  <a:off x="5338" y="2870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6" name="Line 383"/>
                <p:cNvSpPr>
                  <a:spLocks noChangeShapeType="1"/>
                </p:cNvSpPr>
                <p:nvPr/>
              </p:nvSpPr>
              <p:spPr bwMode="auto">
                <a:xfrm>
                  <a:off x="538" y="2870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7" name="Line 384"/>
                <p:cNvSpPr>
                  <a:spLocks noChangeShapeType="1"/>
                </p:cNvSpPr>
                <p:nvPr/>
              </p:nvSpPr>
              <p:spPr bwMode="auto">
                <a:xfrm flipV="1">
                  <a:off x="2956" y="3314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8" name="Line 385"/>
                <p:cNvSpPr>
                  <a:spLocks noChangeShapeType="1"/>
                </p:cNvSpPr>
                <p:nvPr/>
              </p:nvSpPr>
              <p:spPr bwMode="auto">
                <a:xfrm>
                  <a:off x="2956" y="2396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99" name="Line 386"/>
                <p:cNvSpPr>
                  <a:spLocks noChangeShapeType="1"/>
                </p:cNvSpPr>
                <p:nvPr/>
              </p:nvSpPr>
              <p:spPr bwMode="auto">
                <a:xfrm flipH="1">
                  <a:off x="5338" y="2966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0" name="Line 387"/>
                <p:cNvSpPr>
                  <a:spLocks noChangeShapeType="1"/>
                </p:cNvSpPr>
                <p:nvPr/>
              </p:nvSpPr>
              <p:spPr bwMode="auto">
                <a:xfrm>
                  <a:off x="538" y="2966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1" name="Line 388"/>
                <p:cNvSpPr>
                  <a:spLocks noChangeShapeType="1"/>
                </p:cNvSpPr>
                <p:nvPr/>
              </p:nvSpPr>
              <p:spPr bwMode="auto">
                <a:xfrm flipV="1">
                  <a:off x="3436" y="3314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2" name="Line 389"/>
                <p:cNvSpPr>
                  <a:spLocks noChangeShapeType="1"/>
                </p:cNvSpPr>
                <p:nvPr/>
              </p:nvSpPr>
              <p:spPr bwMode="auto">
                <a:xfrm>
                  <a:off x="3436" y="2396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3" name="Line 390"/>
                <p:cNvSpPr>
                  <a:spLocks noChangeShapeType="1"/>
                </p:cNvSpPr>
                <p:nvPr/>
              </p:nvSpPr>
              <p:spPr bwMode="auto">
                <a:xfrm flipH="1">
                  <a:off x="5338" y="3062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4" name="Line 391"/>
                <p:cNvSpPr>
                  <a:spLocks noChangeShapeType="1"/>
                </p:cNvSpPr>
                <p:nvPr/>
              </p:nvSpPr>
              <p:spPr bwMode="auto">
                <a:xfrm>
                  <a:off x="538" y="3062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5" name="Line 392"/>
                <p:cNvSpPr>
                  <a:spLocks noChangeShapeType="1"/>
                </p:cNvSpPr>
                <p:nvPr/>
              </p:nvSpPr>
              <p:spPr bwMode="auto">
                <a:xfrm flipV="1">
                  <a:off x="3922" y="3314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6" name="Line 393"/>
                <p:cNvSpPr>
                  <a:spLocks noChangeShapeType="1"/>
                </p:cNvSpPr>
                <p:nvPr/>
              </p:nvSpPr>
              <p:spPr bwMode="auto">
                <a:xfrm>
                  <a:off x="3922" y="2396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7" name="Line 394"/>
                <p:cNvSpPr>
                  <a:spLocks noChangeShapeType="1"/>
                </p:cNvSpPr>
                <p:nvPr/>
              </p:nvSpPr>
              <p:spPr bwMode="auto">
                <a:xfrm flipH="1">
                  <a:off x="5338" y="3158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8" name="Line 395"/>
                <p:cNvSpPr>
                  <a:spLocks noChangeShapeType="1"/>
                </p:cNvSpPr>
                <p:nvPr/>
              </p:nvSpPr>
              <p:spPr bwMode="auto">
                <a:xfrm>
                  <a:off x="538" y="3158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09" name="Line 396"/>
                <p:cNvSpPr>
                  <a:spLocks noChangeShapeType="1"/>
                </p:cNvSpPr>
                <p:nvPr/>
              </p:nvSpPr>
              <p:spPr bwMode="auto">
                <a:xfrm flipV="1">
                  <a:off x="4402" y="3314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10" name="Line 397"/>
                <p:cNvSpPr>
                  <a:spLocks noChangeShapeType="1"/>
                </p:cNvSpPr>
                <p:nvPr/>
              </p:nvSpPr>
              <p:spPr bwMode="auto">
                <a:xfrm>
                  <a:off x="4402" y="2396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11" name="Line 398"/>
                <p:cNvSpPr>
                  <a:spLocks noChangeShapeType="1"/>
                </p:cNvSpPr>
                <p:nvPr/>
              </p:nvSpPr>
              <p:spPr bwMode="auto">
                <a:xfrm flipH="1">
                  <a:off x="5338" y="3254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12" name="Line 399"/>
                <p:cNvSpPr>
                  <a:spLocks noChangeShapeType="1"/>
                </p:cNvSpPr>
                <p:nvPr/>
              </p:nvSpPr>
              <p:spPr bwMode="auto">
                <a:xfrm>
                  <a:off x="538" y="3254"/>
                  <a:ext cx="3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13" name="Line 400"/>
                <p:cNvSpPr>
                  <a:spLocks noChangeShapeType="1"/>
                </p:cNvSpPr>
                <p:nvPr/>
              </p:nvSpPr>
              <p:spPr bwMode="auto">
                <a:xfrm flipV="1">
                  <a:off x="4888" y="3314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14" name="Line 401"/>
                <p:cNvSpPr>
                  <a:spLocks noChangeShapeType="1"/>
                </p:cNvSpPr>
                <p:nvPr/>
              </p:nvSpPr>
              <p:spPr bwMode="auto">
                <a:xfrm>
                  <a:off x="4888" y="2396"/>
                  <a:ext cx="0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15" name="Freeform 402"/>
                <p:cNvSpPr>
                  <a:spLocks/>
                </p:cNvSpPr>
                <p:nvPr/>
              </p:nvSpPr>
              <p:spPr bwMode="auto">
                <a:xfrm>
                  <a:off x="538" y="2558"/>
                  <a:ext cx="4836" cy="768"/>
                </a:xfrm>
                <a:custGeom>
                  <a:avLst/>
                  <a:gdLst>
                    <a:gd name="T0" fmla="*/ 48 w 4836"/>
                    <a:gd name="T1" fmla="*/ 480 h 768"/>
                    <a:gd name="T2" fmla="*/ 96 w 4836"/>
                    <a:gd name="T3" fmla="*/ 738 h 768"/>
                    <a:gd name="T4" fmla="*/ 144 w 4836"/>
                    <a:gd name="T5" fmla="*/ 726 h 768"/>
                    <a:gd name="T6" fmla="*/ 270 w 4836"/>
                    <a:gd name="T7" fmla="*/ 504 h 768"/>
                    <a:gd name="T8" fmla="*/ 468 w 4836"/>
                    <a:gd name="T9" fmla="*/ 372 h 768"/>
                    <a:gd name="T10" fmla="*/ 594 w 4836"/>
                    <a:gd name="T11" fmla="*/ 300 h 768"/>
                    <a:gd name="T12" fmla="*/ 642 w 4836"/>
                    <a:gd name="T13" fmla="*/ 258 h 768"/>
                    <a:gd name="T14" fmla="*/ 690 w 4836"/>
                    <a:gd name="T15" fmla="*/ 210 h 768"/>
                    <a:gd name="T16" fmla="*/ 738 w 4836"/>
                    <a:gd name="T17" fmla="*/ 150 h 768"/>
                    <a:gd name="T18" fmla="*/ 786 w 4836"/>
                    <a:gd name="T19" fmla="*/ 174 h 768"/>
                    <a:gd name="T20" fmla="*/ 834 w 4836"/>
                    <a:gd name="T21" fmla="*/ 228 h 768"/>
                    <a:gd name="T22" fmla="*/ 882 w 4836"/>
                    <a:gd name="T23" fmla="*/ 276 h 768"/>
                    <a:gd name="T24" fmla="*/ 930 w 4836"/>
                    <a:gd name="T25" fmla="*/ 306 h 768"/>
                    <a:gd name="T26" fmla="*/ 1128 w 4836"/>
                    <a:gd name="T27" fmla="*/ 390 h 768"/>
                    <a:gd name="T28" fmla="*/ 1254 w 4836"/>
                    <a:gd name="T29" fmla="*/ 372 h 768"/>
                    <a:gd name="T30" fmla="*/ 1374 w 4836"/>
                    <a:gd name="T31" fmla="*/ 294 h 768"/>
                    <a:gd name="T32" fmla="*/ 1422 w 4836"/>
                    <a:gd name="T33" fmla="*/ 246 h 768"/>
                    <a:gd name="T34" fmla="*/ 1470 w 4836"/>
                    <a:gd name="T35" fmla="*/ 186 h 768"/>
                    <a:gd name="T36" fmla="*/ 1518 w 4836"/>
                    <a:gd name="T37" fmla="*/ 126 h 768"/>
                    <a:gd name="T38" fmla="*/ 1560 w 4836"/>
                    <a:gd name="T39" fmla="*/ 54 h 768"/>
                    <a:gd name="T40" fmla="*/ 1608 w 4836"/>
                    <a:gd name="T41" fmla="*/ 102 h 768"/>
                    <a:gd name="T42" fmla="*/ 1650 w 4836"/>
                    <a:gd name="T43" fmla="*/ 168 h 768"/>
                    <a:gd name="T44" fmla="*/ 1698 w 4836"/>
                    <a:gd name="T45" fmla="*/ 228 h 768"/>
                    <a:gd name="T46" fmla="*/ 1746 w 4836"/>
                    <a:gd name="T47" fmla="*/ 282 h 768"/>
                    <a:gd name="T48" fmla="*/ 1872 w 4836"/>
                    <a:gd name="T49" fmla="*/ 366 h 768"/>
                    <a:gd name="T50" fmla="*/ 1992 w 4836"/>
                    <a:gd name="T51" fmla="*/ 384 h 768"/>
                    <a:gd name="T52" fmla="*/ 2118 w 4836"/>
                    <a:gd name="T53" fmla="*/ 342 h 768"/>
                    <a:gd name="T54" fmla="*/ 2244 w 4836"/>
                    <a:gd name="T55" fmla="*/ 228 h 768"/>
                    <a:gd name="T56" fmla="*/ 2292 w 4836"/>
                    <a:gd name="T57" fmla="*/ 168 h 768"/>
                    <a:gd name="T58" fmla="*/ 2340 w 4836"/>
                    <a:gd name="T59" fmla="*/ 96 h 768"/>
                    <a:gd name="T60" fmla="*/ 2388 w 4836"/>
                    <a:gd name="T61" fmla="*/ 18 h 768"/>
                    <a:gd name="T62" fmla="*/ 2436 w 4836"/>
                    <a:gd name="T63" fmla="*/ 102 h 768"/>
                    <a:gd name="T64" fmla="*/ 2484 w 4836"/>
                    <a:gd name="T65" fmla="*/ 174 h 768"/>
                    <a:gd name="T66" fmla="*/ 2532 w 4836"/>
                    <a:gd name="T67" fmla="*/ 234 h 768"/>
                    <a:gd name="T68" fmla="*/ 2652 w 4836"/>
                    <a:gd name="T69" fmla="*/ 342 h 768"/>
                    <a:gd name="T70" fmla="*/ 2778 w 4836"/>
                    <a:gd name="T71" fmla="*/ 384 h 768"/>
                    <a:gd name="T72" fmla="*/ 2904 w 4836"/>
                    <a:gd name="T73" fmla="*/ 354 h 768"/>
                    <a:gd name="T74" fmla="*/ 3024 w 4836"/>
                    <a:gd name="T75" fmla="*/ 258 h 768"/>
                    <a:gd name="T76" fmla="*/ 3072 w 4836"/>
                    <a:gd name="T77" fmla="*/ 204 h 768"/>
                    <a:gd name="T78" fmla="*/ 3120 w 4836"/>
                    <a:gd name="T79" fmla="*/ 138 h 768"/>
                    <a:gd name="T80" fmla="*/ 3168 w 4836"/>
                    <a:gd name="T81" fmla="*/ 66 h 768"/>
                    <a:gd name="T82" fmla="*/ 3210 w 4836"/>
                    <a:gd name="T83" fmla="*/ 18 h 768"/>
                    <a:gd name="T84" fmla="*/ 3252 w 4836"/>
                    <a:gd name="T85" fmla="*/ 96 h 768"/>
                    <a:gd name="T86" fmla="*/ 3300 w 4836"/>
                    <a:gd name="T87" fmla="*/ 168 h 768"/>
                    <a:gd name="T88" fmla="*/ 3348 w 4836"/>
                    <a:gd name="T89" fmla="*/ 228 h 768"/>
                    <a:gd name="T90" fmla="*/ 3396 w 4836"/>
                    <a:gd name="T91" fmla="*/ 282 h 768"/>
                    <a:gd name="T92" fmla="*/ 3522 w 4836"/>
                    <a:gd name="T93" fmla="*/ 366 h 768"/>
                    <a:gd name="T94" fmla="*/ 3642 w 4836"/>
                    <a:gd name="T95" fmla="*/ 378 h 768"/>
                    <a:gd name="T96" fmla="*/ 3840 w 4836"/>
                    <a:gd name="T97" fmla="*/ 258 h 768"/>
                    <a:gd name="T98" fmla="*/ 3888 w 4836"/>
                    <a:gd name="T99" fmla="*/ 204 h 768"/>
                    <a:gd name="T100" fmla="*/ 3936 w 4836"/>
                    <a:gd name="T101" fmla="*/ 132 h 768"/>
                    <a:gd name="T102" fmla="*/ 3984 w 4836"/>
                    <a:gd name="T103" fmla="*/ 54 h 768"/>
                    <a:gd name="T104" fmla="*/ 4038 w 4836"/>
                    <a:gd name="T105" fmla="*/ 36 h 768"/>
                    <a:gd name="T106" fmla="*/ 4086 w 4836"/>
                    <a:gd name="T107" fmla="*/ 114 h 768"/>
                    <a:gd name="T108" fmla="*/ 4134 w 4836"/>
                    <a:gd name="T109" fmla="*/ 186 h 768"/>
                    <a:gd name="T110" fmla="*/ 4182 w 4836"/>
                    <a:gd name="T111" fmla="*/ 246 h 768"/>
                    <a:gd name="T112" fmla="*/ 4302 w 4836"/>
                    <a:gd name="T113" fmla="*/ 348 h 768"/>
                    <a:gd name="T114" fmla="*/ 4506 w 4836"/>
                    <a:gd name="T115" fmla="*/ 366 h 768"/>
                    <a:gd name="T116" fmla="*/ 4626 w 4836"/>
                    <a:gd name="T117" fmla="*/ 288 h 768"/>
                    <a:gd name="T118" fmla="*/ 4674 w 4836"/>
                    <a:gd name="T119" fmla="*/ 240 h 768"/>
                    <a:gd name="T120" fmla="*/ 4722 w 4836"/>
                    <a:gd name="T121" fmla="*/ 180 h 768"/>
                    <a:gd name="T122" fmla="*/ 4770 w 4836"/>
                    <a:gd name="T123" fmla="*/ 108 h 768"/>
                    <a:gd name="T124" fmla="*/ 4812 w 4836"/>
                    <a:gd name="T125" fmla="*/ 36 h 768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836"/>
                    <a:gd name="T190" fmla="*/ 0 h 768"/>
                    <a:gd name="T191" fmla="*/ 4836 w 4836"/>
                    <a:gd name="T192" fmla="*/ 768 h 768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836" h="768">
                      <a:moveTo>
                        <a:pt x="0" y="24"/>
                      </a:moveTo>
                      <a:lnTo>
                        <a:pt x="0" y="36"/>
                      </a:lnTo>
                      <a:lnTo>
                        <a:pt x="0" y="42"/>
                      </a:lnTo>
                      <a:lnTo>
                        <a:pt x="0" y="48"/>
                      </a:lnTo>
                      <a:lnTo>
                        <a:pt x="0" y="54"/>
                      </a:lnTo>
                      <a:lnTo>
                        <a:pt x="0" y="60"/>
                      </a:lnTo>
                      <a:lnTo>
                        <a:pt x="6" y="72"/>
                      </a:lnTo>
                      <a:lnTo>
                        <a:pt x="6" y="78"/>
                      </a:lnTo>
                      <a:lnTo>
                        <a:pt x="6" y="90"/>
                      </a:lnTo>
                      <a:lnTo>
                        <a:pt x="6" y="96"/>
                      </a:lnTo>
                      <a:lnTo>
                        <a:pt x="6" y="108"/>
                      </a:lnTo>
                      <a:lnTo>
                        <a:pt x="6" y="120"/>
                      </a:lnTo>
                      <a:lnTo>
                        <a:pt x="12" y="126"/>
                      </a:lnTo>
                      <a:lnTo>
                        <a:pt x="12" y="138"/>
                      </a:lnTo>
                      <a:lnTo>
                        <a:pt x="12" y="150"/>
                      </a:lnTo>
                      <a:lnTo>
                        <a:pt x="12" y="162"/>
                      </a:lnTo>
                      <a:lnTo>
                        <a:pt x="12" y="168"/>
                      </a:lnTo>
                      <a:lnTo>
                        <a:pt x="12" y="180"/>
                      </a:lnTo>
                      <a:lnTo>
                        <a:pt x="12" y="192"/>
                      </a:lnTo>
                      <a:lnTo>
                        <a:pt x="18" y="198"/>
                      </a:lnTo>
                      <a:lnTo>
                        <a:pt x="18" y="210"/>
                      </a:lnTo>
                      <a:lnTo>
                        <a:pt x="18" y="222"/>
                      </a:lnTo>
                      <a:lnTo>
                        <a:pt x="18" y="228"/>
                      </a:lnTo>
                      <a:lnTo>
                        <a:pt x="18" y="240"/>
                      </a:lnTo>
                      <a:lnTo>
                        <a:pt x="18" y="252"/>
                      </a:lnTo>
                      <a:lnTo>
                        <a:pt x="24" y="264"/>
                      </a:lnTo>
                      <a:lnTo>
                        <a:pt x="24" y="270"/>
                      </a:lnTo>
                      <a:lnTo>
                        <a:pt x="24" y="282"/>
                      </a:lnTo>
                      <a:lnTo>
                        <a:pt x="24" y="294"/>
                      </a:lnTo>
                      <a:lnTo>
                        <a:pt x="24" y="300"/>
                      </a:lnTo>
                      <a:lnTo>
                        <a:pt x="24" y="312"/>
                      </a:lnTo>
                      <a:lnTo>
                        <a:pt x="30" y="318"/>
                      </a:lnTo>
                      <a:lnTo>
                        <a:pt x="30" y="330"/>
                      </a:lnTo>
                      <a:lnTo>
                        <a:pt x="30" y="336"/>
                      </a:lnTo>
                      <a:lnTo>
                        <a:pt x="30" y="348"/>
                      </a:lnTo>
                      <a:lnTo>
                        <a:pt x="30" y="360"/>
                      </a:lnTo>
                      <a:lnTo>
                        <a:pt x="30" y="366"/>
                      </a:lnTo>
                      <a:lnTo>
                        <a:pt x="30" y="372"/>
                      </a:lnTo>
                      <a:lnTo>
                        <a:pt x="36" y="384"/>
                      </a:lnTo>
                      <a:lnTo>
                        <a:pt x="36" y="390"/>
                      </a:lnTo>
                      <a:lnTo>
                        <a:pt x="36" y="402"/>
                      </a:lnTo>
                      <a:lnTo>
                        <a:pt x="36" y="408"/>
                      </a:lnTo>
                      <a:lnTo>
                        <a:pt x="36" y="420"/>
                      </a:lnTo>
                      <a:lnTo>
                        <a:pt x="36" y="426"/>
                      </a:lnTo>
                      <a:lnTo>
                        <a:pt x="42" y="432"/>
                      </a:lnTo>
                      <a:lnTo>
                        <a:pt x="42" y="444"/>
                      </a:lnTo>
                      <a:lnTo>
                        <a:pt x="42" y="450"/>
                      </a:lnTo>
                      <a:lnTo>
                        <a:pt x="42" y="456"/>
                      </a:lnTo>
                      <a:lnTo>
                        <a:pt x="42" y="468"/>
                      </a:lnTo>
                      <a:lnTo>
                        <a:pt x="42" y="474"/>
                      </a:lnTo>
                      <a:lnTo>
                        <a:pt x="48" y="480"/>
                      </a:lnTo>
                      <a:lnTo>
                        <a:pt x="48" y="486"/>
                      </a:lnTo>
                      <a:lnTo>
                        <a:pt x="48" y="498"/>
                      </a:lnTo>
                      <a:lnTo>
                        <a:pt x="48" y="504"/>
                      </a:lnTo>
                      <a:lnTo>
                        <a:pt x="48" y="510"/>
                      </a:lnTo>
                      <a:lnTo>
                        <a:pt x="48" y="516"/>
                      </a:lnTo>
                      <a:lnTo>
                        <a:pt x="54" y="522"/>
                      </a:lnTo>
                      <a:lnTo>
                        <a:pt x="54" y="534"/>
                      </a:lnTo>
                      <a:lnTo>
                        <a:pt x="54" y="546"/>
                      </a:lnTo>
                      <a:lnTo>
                        <a:pt x="54" y="552"/>
                      </a:lnTo>
                      <a:lnTo>
                        <a:pt x="54" y="558"/>
                      </a:lnTo>
                      <a:lnTo>
                        <a:pt x="54" y="564"/>
                      </a:lnTo>
                      <a:lnTo>
                        <a:pt x="60" y="570"/>
                      </a:lnTo>
                      <a:lnTo>
                        <a:pt x="60" y="576"/>
                      </a:lnTo>
                      <a:lnTo>
                        <a:pt x="60" y="582"/>
                      </a:lnTo>
                      <a:lnTo>
                        <a:pt x="60" y="588"/>
                      </a:lnTo>
                      <a:lnTo>
                        <a:pt x="60" y="594"/>
                      </a:lnTo>
                      <a:lnTo>
                        <a:pt x="60" y="600"/>
                      </a:lnTo>
                      <a:lnTo>
                        <a:pt x="66" y="606"/>
                      </a:lnTo>
                      <a:lnTo>
                        <a:pt x="66" y="612"/>
                      </a:lnTo>
                      <a:lnTo>
                        <a:pt x="66" y="618"/>
                      </a:lnTo>
                      <a:lnTo>
                        <a:pt x="66" y="624"/>
                      </a:lnTo>
                      <a:lnTo>
                        <a:pt x="66" y="630"/>
                      </a:lnTo>
                      <a:lnTo>
                        <a:pt x="72" y="636"/>
                      </a:lnTo>
                      <a:lnTo>
                        <a:pt x="72" y="642"/>
                      </a:lnTo>
                      <a:lnTo>
                        <a:pt x="72" y="648"/>
                      </a:lnTo>
                      <a:lnTo>
                        <a:pt x="72" y="654"/>
                      </a:lnTo>
                      <a:lnTo>
                        <a:pt x="72" y="660"/>
                      </a:lnTo>
                      <a:lnTo>
                        <a:pt x="78" y="666"/>
                      </a:lnTo>
                      <a:lnTo>
                        <a:pt x="78" y="672"/>
                      </a:lnTo>
                      <a:lnTo>
                        <a:pt x="78" y="678"/>
                      </a:lnTo>
                      <a:lnTo>
                        <a:pt x="78" y="684"/>
                      </a:lnTo>
                      <a:lnTo>
                        <a:pt x="78" y="690"/>
                      </a:lnTo>
                      <a:lnTo>
                        <a:pt x="84" y="696"/>
                      </a:lnTo>
                      <a:lnTo>
                        <a:pt x="84" y="702"/>
                      </a:lnTo>
                      <a:lnTo>
                        <a:pt x="84" y="708"/>
                      </a:lnTo>
                      <a:lnTo>
                        <a:pt x="84" y="714"/>
                      </a:lnTo>
                      <a:lnTo>
                        <a:pt x="90" y="714"/>
                      </a:lnTo>
                      <a:lnTo>
                        <a:pt x="90" y="720"/>
                      </a:lnTo>
                      <a:lnTo>
                        <a:pt x="90" y="726"/>
                      </a:lnTo>
                      <a:lnTo>
                        <a:pt x="90" y="732"/>
                      </a:lnTo>
                      <a:lnTo>
                        <a:pt x="96" y="732"/>
                      </a:lnTo>
                      <a:lnTo>
                        <a:pt x="96" y="738"/>
                      </a:lnTo>
                      <a:lnTo>
                        <a:pt x="96" y="744"/>
                      </a:lnTo>
                      <a:lnTo>
                        <a:pt x="102" y="750"/>
                      </a:lnTo>
                      <a:lnTo>
                        <a:pt x="102" y="756"/>
                      </a:lnTo>
                      <a:lnTo>
                        <a:pt x="108" y="756"/>
                      </a:lnTo>
                      <a:lnTo>
                        <a:pt x="108" y="762"/>
                      </a:lnTo>
                      <a:lnTo>
                        <a:pt x="114" y="762"/>
                      </a:lnTo>
                      <a:lnTo>
                        <a:pt x="114" y="768"/>
                      </a:lnTo>
                      <a:lnTo>
                        <a:pt x="120" y="768"/>
                      </a:lnTo>
                      <a:lnTo>
                        <a:pt x="120" y="762"/>
                      </a:lnTo>
                      <a:lnTo>
                        <a:pt x="126" y="762"/>
                      </a:lnTo>
                      <a:lnTo>
                        <a:pt x="132" y="756"/>
                      </a:lnTo>
                      <a:lnTo>
                        <a:pt x="132" y="750"/>
                      </a:lnTo>
                      <a:lnTo>
                        <a:pt x="138" y="750"/>
                      </a:lnTo>
                      <a:lnTo>
                        <a:pt x="138" y="744"/>
                      </a:lnTo>
                      <a:lnTo>
                        <a:pt x="138" y="738"/>
                      </a:lnTo>
                      <a:lnTo>
                        <a:pt x="144" y="738"/>
                      </a:lnTo>
                      <a:lnTo>
                        <a:pt x="144" y="732"/>
                      </a:lnTo>
                      <a:lnTo>
                        <a:pt x="144" y="726"/>
                      </a:lnTo>
                      <a:lnTo>
                        <a:pt x="144" y="720"/>
                      </a:lnTo>
                      <a:lnTo>
                        <a:pt x="150" y="720"/>
                      </a:lnTo>
                      <a:lnTo>
                        <a:pt x="150" y="714"/>
                      </a:lnTo>
                      <a:lnTo>
                        <a:pt x="150" y="708"/>
                      </a:lnTo>
                      <a:lnTo>
                        <a:pt x="150" y="702"/>
                      </a:lnTo>
                      <a:lnTo>
                        <a:pt x="156" y="696"/>
                      </a:lnTo>
                      <a:lnTo>
                        <a:pt x="228" y="546"/>
                      </a:lnTo>
                      <a:lnTo>
                        <a:pt x="234" y="546"/>
                      </a:lnTo>
                      <a:lnTo>
                        <a:pt x="234" y="540"/>
                      </a:lnTo>
                      <a:lnTo>
                        <a:pt x="240" y="540"/>
                      </a:lnTo>
                      <a:lnTo>
                        <a:pt x="240" y="534"/>
                      </a:lnTo>
                      <a:lnTo>
                        <a:pt x="246" y="534"/>
                      </a:lnTo>
                      <a:lnTo>
                        <a:pt x="246" y="528"/>
                      </a:lnTo>
                      <a:lnTo>
                        <a:pt x="252" y="528"/>
                      </a:lnTo>
                      <a:lnTo>
                        <a:pt x="252" y="522"/>
                      </a:lnTo>
                      <a:lnTo>
                        <a:pt x="258" y="522"/>
                      </a:lnTo>
                      <a:lnTo>
                        <a:pt x="258" y="516"/>
                      </a:lnTo>
                      <a:lnTo>
                        <a:pt x="264" y="516"/>
                      </a:lnTo>
                      <a:lnTo>
                        <a:pt x="264" y="510"/>
                      </a:lnTo>
                      <a:lnTo>
                        <a:pt x="264" y="504"/>
                      </a:lnTo>
                      <a:lnTo>
                        <a:pt x="270" y="504"/>
                      </a:lnTo>
                      <a:lnTo>
                        <a:pt x="342" y="444"/>
                      </a:lnTo>
                      <a:lnTo>
                        <a:pt x="348" y="444"/>
                      </a:lnTo>
                      <a:lnTo>
                        <a:pt x="354" y="438"/>
                      </a:lnTo>
                      <a:lnTo>
                        <a:pt x="360" y="438"/>
                      </a:lnTo>
                      <a:lnTo>
                        <a:pt x="366" y="432"/>
                      </a:lnTo>
                      <a:lnTo>
                        <a:pt x="372" y="432"/>
                      </a:lnTo>
                      <a:lnTo>
                        <a:pt x="372" y="426"/>
                      </a:lnTo>
                      <a:lnTo>
                        <a:pt x="378" y="426"/>
                      </a:lnTo>
                      <a:lnTo>
                        <a:pt x="384" y="426"/>
                      </a:lnTo>
                      <a:lnTo>
                        <a:pt x="384" y="420"/>
                      </a:lnTo>
                      <a:lnTo>
                        <a:pt x="462" y="378"/>
                      </a:lnTo>
                      <a:lnTo>
                        <a:pt x="468" y="378"/>
                      </a:lnTo>
                      <a:lnTo>
                        <a:pt x="468" y="372"/>
                      </a:lnTo>
                      <a:lnTo>
                        <a:pt x="474" y="372"/>
                      </a:lnTo>
                      <a:lnTo>
                        <a:pt x="480" y="372"/>
                      </a:lnTo>
                      <a:lnTo>
                        <a:pt x="480" y="366"/>
                      </a:lnTo>
                      <a:lnTo>
                        <a:pt x="486" y="366"/>
                      </a:lnTo>
                      <a:lnTo>
                        <a:pt x="492" y="360"/>
                      </a:lnTo>
                      <a:lnTo>
                        <a:pt x="498" y="360"/>
                      </a:lnTo>
                      <a:lnTo>
                        <a:pt x="576" y="312"/>
                      </a:lnTo>
                      <a:lnTo>
                        <a:pt x="576" y="306"/>
                      </a:lnTo>
                      <a:lnTo>
                        <a:pt x="582" y="306"/>
                      </a:lnTo>
                      <a:lnTo>
                        <a:pt x="582" y="300"/>
                      </a:lnTo>
                      <a:lnTo>
                        <a:pt x="588" y="300"/>
                      </a:lnTo>
                      <a:lnTo>
                        <a:pt x="594" y="300"/>
                      </a:lnTo>
                      <a:lnTo>
                        <a:pt x="594" y="294"/>
                      </a:lnTo>
                      <a:lnTo>
                        <a:pt x="600" y="294"/>
                      </a:lnTo>
                      <a:lnTo>
                        <a:pt x="600" y="288"/>
                      </a:lnTo>
                      <a:lnTo>
                        <a:pt x="606" y="288"/>
                      </a:lnTo>
                      <a:lnTo>
                        <a:pt x="612" y="288"/>
                      </a:lnTo>
                      <a:lnTo>
                        <a:pt x="612" y="282"/>
                      </a:lnTo>
                      <a:lnTo>
                        <a:pt x="618" y="282"/>
                      </a:lnTo>
                      <a:lnTo>
                        <a:pt x="618" y="276"/>
                      </a:lnTo>
                      <a:lnTo>
                        <a:pt x="624" y="276"/>
                      </a:lnTo>
                      <a:lnTo>
                        <a:pt x="624" y="270"/>
                      </a:lnTo>
                      <a:lnTo>
                        <a:pt x="630" y="270"/>
                      </a:lnTo>
                      <a:lnTo>
                        <a:pt x="630" y="264"/>
                      </a:lnTo>
                      <a:lnTo>
                        <a:pt x="636" y="264"/>
                      </a:lnTo>
                      <a:lnTo>
                        <a:pt x="636" y="258"/>
                      </a:lnTo>
                      <a:lnTo>
                        <a:pt x="642" y="258"/>
                      </a:lnTo>
                      <a:lnTo>
                        <a:pt x="648" y="252"/>
                      </a:lnTo>
                      <a:lnTo>
                        <a:pt x="654" y="252"/>
                      </a:lnTo>
                      <a:lnTo>
                        <a:pt x="654" y="246"/>
                      </a:lnTo>
                      <a:lnTo>
                        <a:pt x="660" y="240"/>
                      </a:lnTo>
                      <a:lnTo>
                        <a:pt x="666" y="234"/>
                      </a:lnTo>
                      <a:lnTo>
                        <a:pt x="672" y="234"/>
                      </a:lnTo>
                      <a:lnTo>
                        <a:pt x="672" y="228"/>
                      </a:lnTo>
                      <a:lnTo>
                        <a:pt x="678" y="228"/>
                      </a:lnTo>
                      <a:lnTo>
                        <a:pt x="678" y="222"/>
                      </a:lnTo>
                      <a:lnTo>
                        <a:pt x="684" y="216"/>
                      </a:lnTo>
                      <a:lnTo>
                        <a:pt x="684" y="210"/>
                      </a:lnTo>
                      <a:lnTo>
                        <a:pt x="690" y="210"/>
                      </a:lnTo>
                      <a:lnTo>
                        <a:pt x="690" y="204"/>
                      </a:lnTo>
                      <a:lnTo>
                        <a:pt x="696" y="204"/>
                      </a:lnTo>
                      <a:lnTo>
                        <a:pt x="696" y="198"/>
                      </a:lnTo>
                      <a:lnTo>
                        <a:pt x="702" y="198"/>
                      </a:lnTo>
                      <a:lnTo>
                        <a:pt x="702" y="192"/>
                      </a:lnTo>
                      <a:lnTo>
                        <a:pt x="708" y="192"/>
                      </a:lnTo>
                      <a:lnTo>
                        <a:pt x="708" y="186"/>
                      </a:lnTo>
                      <a:lnTo>
                        <a:pt x="714" y="186"/>
                      </a:lnTo>
                      <a:lnTo>
                        <a:pt x="714" y="180"/>
                      </a:lnTo>
                      <a:lnTo>
                        <a:pt x="720" y="174"/>
                      </a:lnTo>
                      <a:lnTo>
                        <a:pt x="720" y="168"/>
                      </a:lnTo>
                      <a:lnTo>
                        <a:pt x="726" y="168"/>
                      </a:lnTo>
                      <a:lnTo>
                        <a:pt x="726" y="162"/>
                      </a:lnTo>
                      <a:lnTo>
                        <a:pt x="732" y="162"/>
                      </a:lnTo>
                      <a:lnTo>
                        <a:pt x="732" y="156"/>
                      </a:lnTo>
                      <a:lnTo>
                        <a:pt x="738" y="156"/>
                      </a:lnTo>
                      <a:lnTo>
                        <a:pt x="738" y="150"/>
                      </a:lnTo>
                      <a:lnTo>
                        <a:pt x="738" y="144"/>
                      </a:lnTo>
                      <a:lnTo>
                        <a:pt x="744" y="144"/>
                      </a:lnTo>
                      <a:lnTo>
                        <a:pt x="744" y="138"/>
                      </a:lnTo>
                      <a:lnTo>
                        <a:pt x="750" y="138"/>
                      </a:lnTo>
                      <a:lnTo>
                        <a:pt x="750" y="132"/>
                      </a:lnTo>
                      <a:lnTo>
                        <a:pt x="756" y="132"/>
                      </a:lnTo>
                      <a:lnTo>
                        <a:pt x="756" y="138"/>
                      </a:lnTo>
                      <a:lnTo>
                        <a:pt x="762" y="144"/>
                      </a:lnTo>
                      <a:lnTo>
                        <a:pt x="762" y="150"/>
                      </a:lnTo>
                      <a:lnTo>
                        <a:pt x="768" y="150"/>
                      </a:lnTo>
                      <a:lnTo>
                        <a:pt x="768" y="156"/>
                      </a:lnTo>
                      <a:lnTo>
                        <a:pt x="774" y="156"/>
                      </a:lnTo>
                      <a:lnTo>
                        <a:pt x="774" y="162"/>
                      </a:lnTo>
                      <a:lnTo>
                        <a:pt x="780" y="162"/>
                      </a:lnTo>
                      <a:lnTo>
                        <a:pt x="780" y="168"/>
                      </a:lnTo>
                      <a:lnTo>
                        <a:pt x="786" y="174"/>
                      </a:lnTo>
                      <a:lnTo>
                        <a:pt x="786" y="180"/>
                      </a:lnTo>
                      <a:lnTo>
                        <a:pt x="792" y="180"/>
                      </a:lnTo>
                      <a:lnTo>
                        <a:pt x="792" y="186"/>
                      </a:lnTo>
                      <a:lnTo>
                        <a:pt x="798" y="186"/>
                      </a:lnTo>
                      <a:lnTo>
                        <a:pt x="798" y="192"/>
                      </a:lnTo>
                      <a:lnTo>
                        <a:pt x="804" y="192"/>
                      </a:lnTo>
                      <a:lnTo>
                        <a:pt x="804" y="198"/>
                      </a:lnTo>
                      <a:lnTo>
                        <a:pt x="810" y="198"/>
                      </a:lnTo>
                      <a:lnTo>
                        <a:pt x="810" y="204"/>
                      </a:lnTo>
                      <a:lnTo>
                        <a:pt x="810" y="210"/>
                      </a:lnTo>
                      <a:lnTo>
                        <a:pt x="816" y="210"/>
                      </a:lnTo>
                      <a:lnTo>
                        <a:pt x="816" y="216"/>
                      </a:lnTo>
                      <a:lnTo>
                        <a:pt x="822" y="216"/>
                      </a:lnTo>
                      <a:lnTo>
                        <a:pt x="822" y="222"/>
                      </a:lnTo>
                      <a:lnTo>
                        <a:pt x="828" y="222"/>
                      </a:lnTo>
                      <a:lnTo>
                        <a:pt x="828" y="228"/>
                      </a:lnTo>
                      <a:lnTo>
                        <a:pt x="834" y="228"/>
                      </a:lnTo>
                      <a:lnTo>
                        <a:pt x="834" y="234"/>
                      </a:lnTo>
                      <a:lnTo>
                        <a:pt x="840" y="234"/>
                      </a:lnTo>
                      <a:lnTo>
                        <a:pt x="840" y="240"/>
                      </a:lnTo>
                      <a:lnTo>
                        <a:pt x="846" y="240"/>
                      </a:lnTo>
                      <a:lnTo>
                        <a:pt x="846" y="246"/>
                      </a:lnTo>
                      <a:lnTo>
                        <a:pt x="852" y="246"/>
                      </a:lnTo>
                      <a:lnTo>
                        <a:pt x="852" y="252"/>
                      </a:lnTo>
                      <a:lnTo>
                        <a:pt x="858" y="252"/>
                      </a:lnTo>
                      <a:lnTo>
                        <a:pt x="858" y="258"/>
                      </a:lnTo>
                      <a:lnTo>
                        <a:pt x="864" y="258"/>
                      </a:lnTo>
                      <a:lnTo>
                        <a:pt x="864" y="264"/>
                      </a:lnTo>
                      <a:lnTo>
                        <a:pt x="870" y="264"/>
                      </a:lnTo>
                      <a:lnTo>
                        <a:pt x="876" y="270"/>
                      </a:lnTo>
                      <a:lnTo>
                        <a:pt x="882" y="270"/>
                      </a:lnTo>
                      <a:lnTo>
                        <a:pt x="882" y="276"/>
                      </a:lnTo>
                      <a:lnTo>
                        <a:pt x="888" y="276"/>
                      </a:lnTo>
                      <a:lnTo>
                        <a:pt x="888" y="282"/>
                      </a:lnTo>
                      <a:lnTo>
                        <a:pt x="894" y="282"/>
                      </a:lnTo>
                      <a:lnTo>
                        <a:pt x="894" y="288"/>
                      </a:lnTo>
                      <a:lnTo>
                        <a:pt x="900" y="288"/>
                      </a:lnTo>
                      <a:lnTo>
                        <a:pt x="906" y="294"/>
                      </a:lnTo>
                      <a:lnTo>
                        <a:pt x="912" y="294"/>
                      </a:lnTo>
                      <a:lnTo>
                        <a:pt x="912" y="300"/>
                      </a:lnTo>
                      <a:lnTo>
                        <a:pt x="918" y="300"/>
                      </a:lnTo>
                      <a:lnTo>
                        <a:pt x="918" y="306"/>
                      </a:lnTo>
                      <a:lnTo>
                        <a:pt x="924" y="306"/>
                      </a:lnTo>
                      <a:lnTo>
                        <a:pt x="930" y="306"/>
                      </a:lnTo>
                      <a:lnTo>
                        <a:pt x="930" y="312"/>
                      </a:lnTo>
                      <a:lnTo>
                        <a:pt x="1008" y="354"/>
                      </a:lnTo>
                      <a:lnTo>
                        <a:pt x="1014" y="354"/>
                      </a:lnTo>
                      <a:lnTo>
                        <a:pt x="1014" y="360"/>
                      </a:lnTo>
                      <a:lnTo>
                        <a:pt x="1020" y="360"/>
                      </a:lnTo>
                      <a:lnTo>
                        <a:pt x="1026" y="360"/>
                      </a:lnTo>
                      <a:lnTo>
                        <a:pt x="1026" y="366"/>
                      </a:lnTo>
                      <a:lnTo>
                        <a:pt x="1032" y="366"/>
                      </a:lnTo>
                      <a:lnTo>
                        <a:pt x="1038" y="366"/>
                      </a:lnTo>
                      <a:lnTo>
                        <a:pt x="1044" y="366"/>
                      </a:lnTo>
                      <a:lnTo>
                        <a:pt x="1044" y="372"/>
                      </a:lnTo>
                      <a:lnTo>
                        <a:pt x="1122" y="390"/>
                      </a:lnTo>
                      <a:lnTo>
                        <a:pt x="1128" y="390"/>
                      </a:lnTo>
                      <a:lnTo>
                        <a:pt x="1134" y="390"/>
                      </a:lnTo>
                      <a:lnTo>
                        <a:pt x="1140" y="390"/>
                      </a:lnTo>
                      <a:lnTo>
                        <a:pt x="1146" y="390"/>
                      </a:lnTo>
                      <a:lnTo>
                        <a:pt x="1152" y="390"/>
                      </a:lnTo>
                      <a:lnTo>
                        <a:pt x="1158" y="390"/>
                      </a:lnTo>
                      <a:lnTo>
                        <a:pt x="1236" y="378"/>
                      </a:lnTo>
                      <a:lnTo>
                        <a:pt x="1242" y="372"/>
                      </a:lnTo>
                      <a:lnTo>
                        <a:pt x="1248" y="372"/>
                      </a:lnTo>
                      <a:lnTo>
                        <a:pt x="1254" y="372"/>
                      </a:lnTo>
                      <a:lnTo>
                        <a:pt x="1254" y="366"/>
                      </a:lnTo>
                      <a:lnTo>
                        <a:pt x="1260" y="366"/>
                      </a:lnTo>
                      <a:lnTo>
                        <a:pt x="1266" y="366"/>
                      </a:lnTo>
                      <a:lnTo>
                        <a:pt x="1272" y="360"/>
                      </a:lnTo>
                      <a:lnTo>
                        <a:pt x="1350" y="312"/>
                      </a:lnTo>
                      <a:lnTo>
                        <a:pt x="1356" y="312"/>
                      </a:lnTo>
                      <a:lnTo>
                        <a:pt x="1356" y="306"/>
                      </a:lnTo>
                      <a:lnTo>
                        <a:pt x="1362" y="306"/>
                      </a:lnTo>
                      <a:lnTo>
                        <a:pt x="1362" y="300"/>
                      </a:lnTo>
                      <a:lnTo>
                        <a:pt x="1368" y="300"/>
                      </a:lnTo>
                      <a:lnTo>
                        <a:pt x="1368" y="294"/>
                      </a:lnTo>
                      <a:lnTo>
                        <a:pt x="1374" y="294"/>
                      </a:lnTo>
                      <a:lnTo>
                        <a:pt x="1380" y="294"/>
                      </a:lnTo>
                      <a:lnTo>
                        <a:pt x="1380" y="288"/>
                      </a:lnTo>
                      <a:lnTo>
                        <a:pt x="1386" y="288"/>
                      </a:lnTo>
                      <a:lnTo>
                        <a:pt x="1386" y="282"/>
                      </a:lnTo>
                      <a:lnTo>
                        <a:pt x="1392" y="282"/>
                      </a:lnTo>
                      <a:lnTo>
                        <a:pt x="1392" y="276"/>
                      </a:lnTo>
                      <a:lnTo>
                        <a:pt x="1398" y="276"/>
                      </a:lnTo>
                      <a:lnTo>
                        <a:pt x="1398" y="270"/>
                      </a:lnTo>
                      <a:lnTo>
                        <a:pt x="1404" y="270"/>
                      </a:lnTo>
                      <a:lnTo>
                        <a:pt x="1404" y="264"/>
                      </a:lnTo>
                      <a:lnTo>
                        <a:pt x="1410" y="264"/>
                      </a:lnTo>
                      <a:lnTo>
                        <a:pt x="1410" y="258"/>
                      </a:lnTo>
                      <a:lnTo>
                        <a:pt x="1416" y="258"/>
                      </a:lnTo>
                      <a:lnTo>
                        <a:pt x="1416" y="252"/>
                      </a:lnTo>
                      <a:lnTo>
                        <a:pt x="1422" y="252"/>
                      </a:lnTo>
                      <a:lnTo>
                        <a:pt x="1422" y="246"/>
                      </a:lnTo>
                      <a:lnTo>
                        <a:pt x="1428" y="246"/>
                      </a:lnTo>
                      <a:lnTo>
                        <a:pt x="1428" y="240"/>
                      </a:lnTo>
                      <a:lnTo>
                        <a:pt x="1434" y="240"/>
                      </a:lnTo>
                      <a:lnTo>
                        <a:pt x="1434" y="234"/>
                      </a:lnTo>
                      <a:lnTo>
                        <a:pt x="1434" y="228"/>
                      </a:lnTo>
                      <a:lnTo>
                        <a:pt x="1440" y="228"/>
                      </a:lnTo>
                      <a:lnTo>
                        <a:pt x="1440" y="222"/>
                      </a:lnTo>
                      <a:lnTo>
                        <a:pt x="1446" y="222"/>
                      </a:lnTo>
                      <a:lnTo>
                        <a:pt x="1446" y="216"/>
                      </a:lnTo>
                      <a:lnTo>
                        <a:pt x="1452" y="216"/>
                      </a:lnTo>
                      <a:lnTo>
                        <a:pt x="1452" y="210"/>
                      </a:lnTo>
                      <a:lnTo>
                        <a:pt x="1458" y="210"/>
                      </a:lnTo>
                      <a:lnTo>
                        <a:pt x="1458" y="204"/>
                      </a:lnTo>
                      <a:lnTo>
                        <a:pt x="1464" y="204"/>
                      </a:lnTo>
                      <a:lnTo>
                        <a:pt x="1464" y="198"/>
                      </a:lnTo>
                      <a:lnTo>
                        <a:pt x="1464" y="192"/>
                      </a:lnTo>
                      <a:lnTo>
                        <a:pt x="1470" y="192"/>
                      </a:lnTo>
                      <a:lnTo>
                        <a:pt x="1470" y="186"/>
                      </a:lnTo>
                      <a:lnTo>
                        <a:pt x="1476" y="186"/>
                      </a:lnTo>
                      <a:lnTo>
                        <a:pt x="1476" y="180"/>
                      </a:lnTo>
                      <a:lnTo>
                        <a:pt x="1482" y="180"/>
                      </a:lnTo>
                      <a:lnTo>
                        <a:pt x="1482" y="174"/>
                      </a:lnTo>
                      <a:lnTo>
                        <a:pt x="1482" y="168"/>
                      </a:lnTo>
                      <a:lnTo>
                        <a:pt x="1488" y="168"/>
                      </a:lnTo>
                      <a:lnTo>
                        <a:pt x="1488" y="162"/>
                      </a:lnTo>
                      <a:lnTo>
                        <a:pt x="1494" y="162"/>
                      </a:lnTo>
                      <a:lnTo>
                        <a:pt x="1494" y="156"/>
                      </a:lnTo>
                      <a:lnTo>
                        <a:pt x="1500" y="150"/>
                      </a:lnTo>
                      <a:lnTo>
                        <a:pt x="1500" y="144"/>
                      </a:lnTo>
                      <a:lnTo>
                        <a:pt x="1506" y="144"/>
                      </a:lnTo>
                      <a:lnTo>
                        <a:pt x="1506" y="138"/>
                      </a:lnTo>
                      <a:lnTo>
                        <a:pt x="1512" y="132"/>
                      </a:lnTo>
                      <a:lnTo>
                        <a:pt x="1512" y="126"/>
                      </a:lnTo>
                      <a:lnTo>
                        <a:pt x="1518" y="126"/>
                      </a:lnTo>
                      <a:lnTo>
                        <a:pt x="1518" y="120"/>
                      </a:lnTo>
                      <a:lnTo>
                        <a:pt x="1524" y="114"/>
                      </a:lnTo>
                      <a:lnTo>
                        <a:pt x="1524" y="108"/>
                      </a:lnTo>
                      <a:lnTo>
                        <a:pt x="1530" y="108"/>
                      </a:lnTo>
                      <a:lnTo>
                        <a:pt x="1530" y="102"/>
                      </a:lnTo>
                      <a:lnTo>
                        <a:pt x="1536" y="96"/>
                      </a:lnTo>
                      <a:lnTo>
                        <a:pt x="1536" y="90"/>
                      </a:lnTo>
                      <a:lnTo>
                        <a:pt x="1542" y="90"/>
                      </a:lnTo>
                      <a:lnTo>
                        <a:pt x="1542" y="84"/>
                      </a:lnTo>
                      <a:lnTo>
                        <a:pt x="1542" y="78"/>
                      </a:lnTo>
                      <a:lnTo>
                        <a:pt x="1548" y="78"/>
                      </a:lnTo>
                      <a:lnTo>
                        <a:pt x="1548" y="72"/>
                      </a:lnTo>
                      <a:lnTo>
                        <a:pt x="1554" y="66"/>
                      </a:lnTo>
                      <a:lnTo>
                        <a:pt x="1554" y="60"/>
                      </a:lnTo>
                      <a:lnTo>
                        <a:pt x="1560" y="60"/>
                      </a:lnTo>
                      <a:lnTo>
                        <a:pt x="1560" y="54"/>
                      </a:lnTo>
                      <a:lnTo>
                        <a:pt x="1560" y="48"/>
                      </a:lnTo>
                      <a:lnTo>
                        <a:pt x="1566" y="48"/>
                      </a:lnTo>
                      <a:lnTo>
                        <a:pt x="1566" y="42"/>
                      </a:lnTo>
                      <a:lnTo>
                        <a:pt x="1572" y="42"/>
                      </a:lnTo>
                      <a:lnTo>
                        <a:pt x="1572" y="48"/>
                      </a:lnTo>
                      <a:lnTo>
                        <a:pt x="1572" y="54"/>
                      </a:lnTo>
                      <a:lnTo>
                        <a:pt x="1578" y="54"/>
                      </a:lnTo>
                      <a:lnTo>
                        <a:pt x="1578" y="60"/>
                      </a:lnTo>
                      <a:lnTo>
                        <a:pt x="1584" y="60"/>
                      </a:lnTo>
                      <a:lnTo>
                        <a:pt x="1584" y="66"/>
                      </a:lnTo>
                      <a:lnTo>
                        <a:pt x="1584" y="72"/>
                      </a:lnTo>
                      <a:lnTo>
                        <a:pt x="1590" y="72"/>
                      </a:lnTo>
                      <a:lnTo>
                        <a:pt x="1590" y="78"/>
                      </a:lnTo>
                      <a:lnTo>
                        <a:pt x="1596" y="84"/>
                      </a:lnTo>
                      <a:lnTo>
                        <a:pt x="1596" y="90"/>
                      </a:lnTo>
                      <a:lnTo>
                        <a:pt x="1602" y="90"/>
                      </a:lnTo>
                      <a:lnTo>
                        <a:pt x="1602" y="96"/>
                      </a:lnTo>
                      <a:lnTo>
                        <a:pt x="1602" y="102"/>
                      </a:lnTo>
                      <a:lnTo>
                        <a:pt x="1608" y="102"/>
                      </a:lnTo>
                      <a:lnTo>
                        <a:pt x="1608" y="108"/>
                      </a:lnTo>
                      <a:lnTo>
                        <a:pt x="1614" y="114"/>
                      </a:lnTo>
                      <a:lnTo>
                        <a:pt x="1614" y="120"/>
                      </a:lnTo>
                      <a:lnTo>
                        <a:pt x="1620" y="120"/>
                      </a:lnTo>
                      <a:lnTo>
                        <a:pt x="1620" y="126"/>
                      </a:lnTo>
                      <a:lnTo>
                        <a:pt x="1626" y="132"/>
                      </a:lnTo>
                      <a:lnTo>
                        <a:pt x="1626" y="138"/>
                      </a:lnTo>
                      <a:lnTo>
                        <a:pt x="1632" y="138"/>
                      </a:lnTo>
                      <a:lnTo>
                        <a:pt x="1632" y="144"/>
                      </a:lnTo>
                      <a:lnTo>
                        <a:pt x="1638" y="150"/>
                      </a:lnTo>
                      <a:lnTo>
                        <a:pt x="1638" y="156"/>
                      </a:lnTo>
                      <a:lnTo>
                        <a:pt x="1644" y="156"/>
                      </a:lnTo>
                      <a:lnTo>
                        <a:pt x="1644" y="162"/>
                      </a:lnTo>
                      <a:lnTo>
                        <a:pt x="1650" y="162"/>
                      </a:lnTo>
                      <a:lnTo>
                        <a:pt x="1650" y="168"/>
                      </a:lnTo>
                      <a:lnTo>
                        <a:pt x="1650" y="174"/>
                      </a:lnTo>
                      <a:lnTo>
                        <a:pt x="1656" y="174"/>
                      </a:lnTo>
                      <a:lnTo>
                        <a:pt x="1656" y="180"/>
                      </a:lnTo>
                      <a:lnTo>
                        <a:pt x="1662" y="180"/>
                      </a:lnTo>
                      <a:lnTo>
                        <a:pt x="1662" y="186"/>
                      </a:lnTo>
                      <a:lnTo>
                        <a:pt x="1668" y="186"/>
                      </a:lnTo>
                      <a:lnTo>
                        <a:pt x="1668" y="192"/>
                      </a:lnTo>
                      <a:lnTo>
                        <a:pt x="1674" y="198"/>
                      </a:lnTo>
                      <a:lnTo>
                        <a:pt x="1674" y="204"/>
                      </a:lnTo>
                      <a:lnTo>
                        <a:pt x="1680" y="204"/>
                      </a:lnTo>
                      <a:lnTo>
                        <a:pt x="1680" y="210"/>
                      </a:lnTo>
                      <a:lnTo>
                        <a:pt x="1686" y="210"/>
                      </a:lnTo>
                      <a:lnTo>
                        <a:pt x="1686" y="216"/>
                      </a:lnTo>
                      <a:lnTo>
                        <a:pt x="1692" y="216"/>
                      </a:lnTo>
                      <a:lnTo>
                        <a:pt x="1692" y="222"/>
                      </a:lnTo>
                      <a:lnTo>
                        <a:pt x="1692" y="228"/>
                      </a:lnTo>
                      <a:lnTo>
                        <a:pt x="1698" y="228"/>
                      </a:lnTo>
                      <a:lnTo>
                        <a:pt x="1698" y="234"/>
                      </a:lnTo>
                      <a:lnTo>
                        <a:pt x="1704" y="234"/>
                      </a:lnTo>
                      <a:lnTo>
                        <a:pt x="1704" y="240"/>
                      </a:lnTo>
                      <a:lnTo>
                        <a:pt x="1710" y="240"/>
                      </a:lnTo>
                      <a:lnTo>
                        <a:pt x="1710" y="246"/>
                      </a:lnTo>
                      <a:lnTo>
                        <a:pt x="1716" y="246"/>
                      </a:lnTo>
                      <a:lnTo>
                        <a:pt x="1716" y="252"/>
                      </a:lnTo>
                      <a:lnTo>
                        <a:pt x="1722" y="252"/>
                      </a:lnTo>
                      <a:lnTo>
                        <a:pt x="1722" y="258"/>
                      </a:lnTo>
                      <a:lnTo>
                        <a:pt x="1728" y="258"/>
                      </a:lnTo>
                      <a:lnTo>
                        <a:pt x="1728" y="264"/>
                      </a:lnTo>
                      <a:lnTo>
                        <a:pt x="1734" y="264"/>
                      </a:lnTo>
                      <a:lnTo>
                        <a:pt x="1734" y="270"/>
                      </a:lnTo>
                      <a:lnTo>
                        <a:pt x="1740" y="270"/>
                      </a:lnTo>
                      <a:lnTo>
                        <a:pt x="1740" y="276"/>
                      </a:lnTo>
                      <a:lnTo>
                        <a:pt x="1746" y="276"/>
                      </a:lnTo>
                      <a:lnTo>
                        <a:pt x="1746" y="282"/>
                      </a:lnTo>
                      <a:lnTo>
                        <a:pt x="1752" y="282"/>
                      </a:lnTo>
                      <a:lnTo>
                        <a:pt x="1752" y="288"/>
                      </a:lnTo>
                      <a:lnTo>
                        <a:pt x="1758" y="288"/>
                      </a:lnTo>
                      <a:lnTo>
                        <a:pt x="1758" y="294"/>
                      </a:lnTo>
                      <a:lnTo>
                        <a:pt x="1764" y="294"/>
                      </a:lnTo>
                      <a:lnTo>
                        <a:pt x="1764" y="300"/>
                      </a:lnTo>
                      <a:lnTo>
                        <a:pt x="1770" y="300"/>
                      </a:lnTo>
                      <a:lnTo>
                        <a:pt x="1776" y="306"/>
                      </a:lnTo>
                      <a:lnTo>
                        <a:pt x="1782" y="306"/>
                      </a:lnTo>
                      <a:lnTo>
                        <a:pt x="1782" y="312"/>
                      </a:lnTo>
                      <a:lnTo>
                        <a:pt x="1788" y="312"/>
                      </a:lnTo>
                      <a:lnTo>
                        <a:pt x="1860" y="360"/>
                      </a:lnTo>
                      <a:lnTo>
                        <a:pt x="1866" y="360"/>
                      </a:lnTo>
                      <a:lnTo>
                        <a:pt x="1872" y="366"/>
                      </a:lnTo>
                      <a:lnTo>
                        <a:pt x="1878" y="366"/>
                      </a:lnTo>
                      <a:lnTo>
                        <a:pt x="1884" y="366"/>
                      </a:lnTo>
                      <a:lnTo>
                        <a:pt x="1884" y="372"/>
                      </a:lnTo>
                      <a:lnTo>
                        <a:pt x="1890" y="372"/>
                      </a:lnTo>
                      <a:lnTo>
                        <a:pt x="1896" y="372"/>
                      </a:lnTo>
                      <a:lnTo>
                        <a:pt x="1902" y="372"/>
                      </a:lnTo>
                      <a:lnTo>
                        <a:pt x="1980" y="384"/>
                      </a:lnTo>
                      <a:lnTo>
                        <a:pt x="1986" y="384"/>
                      </a:lnTo>
                      <a:lnTo>
                        <a:pt x="1992" y="384"/>
                      </a:lnTo>
                      <a:lnTo>
                        <a:pt x="1998" y="384"/>
                      </a:lnTo>
                      <a:lnTo>
                        <a:pt x="2004" y="384"/>
                      </a:lnTo>
                      <a:lnTo>
                        <a:pt x="2010" y="384"/>
                      </a:lnTo>
                      <a:lnTo>
                        <a:pt x="2016" y="384"/>
                      </a:lnTo>
                      <a:lnTo>
                        <a:pt x="2094" y="354"/>
                      </a:lnTo>
                      <a:lnTo>
                        <a:pt x="2100" y="354"/>
                      </a:lnTo>
                      <a:lnTo>
                        <a:pt x="2100" y="348"/>
                      </a:lnTo>
                      <a:lnTo>
                        <a:pt x="2106" y="348"/>
                      </a:lnTo>
                      <a:lnTo>
                        <a:pt x="2106" y="342"/>
                      </a:lnTo>
                      <a:lnTo>
                        <a:pt x="2112" y="342"/>
                      </a:lnTo>
                      <a:lnTo>
                        <a:pt x="2118" y="342"/>
                      </a:lnTo>
                      <a:lnTo>
                        <a:pt x="2118" y="336"/>
                      </a:lnTo>
                      <a:lnTo>
                        <a:pt x="2124" y="336"/>
                      </a:lnTo>
                      <a:lnTo>
                        <a:pt x="2130" y="336"/>
                      </a:lnTo>
                      <a:lnTo>
                        <a:pt x="2130" y="330"/>
                      </a:lnTo>
                      <a:lnTo>
                        <a:pt x="2208" y="264"/>
                      </a:lnTo>
                      <a:lnTo>
                        <a:pt x="2214" y="264"/>
                      </a:lnTo>
                      <a:lnTo>
                        <a:pt x="2214" y="258"/>
                      </a:lnTo>
                      <a:lnTo>
                        <a:pt x="2220" y="258"/>
                      </a:lnTo>
                      <a:lnTo>
                        <a:pt x="2220" y="252"/>
                      </a:lnTo>
                      <a:lnTo>
                        <a:pt x="2226" y="252"/>
                      </a:lnTo>
                      <a:lnTo>
                        <a:pt x="2226" y="246"/>
                      </a:lnTo>
                      <a:lnTo>
                        <a:pt x="2232" y="240"/>
                      </a:lnTo>
                      <a:lnTo>
                        <a:pt x="2232" y="234"/>
                      </a:lnTo>
                      <a:lnTo>
                        <a:pt x="2238" y="234"/>
                      </a:lnTo>
                      <a:lnTo>
                        <a:pt x="2238" y="228"/>
                      </a:lnTo>
                      <a:lnTo>
                        <a:pt x="2244" y="228"/>
                      </a:lnTo>
                      <a:lnTo>
                        <a:pt x="2244" y="222"/>
                      </a:lnTo>
                      <a:lnTo>
                        <a:pt x="2250" y="222"/>
                      </a:lnTo>
                      <a:lnTo>
                        <a:pt x="2250" y="216"/>
                      </a:lnTo>
                      <a:lnTo>
                        <a:pt x="2256" y="216"/>
                      </a:lnTo>
                      <a:lnTo>
                        <a:pt x="2256" y="210"/>
                      </a:lnTo>
                      <a:lnTo>
                        <a:pt x="2262" y="204"/>
                      </a:lnTo>
                      <a:lnTo>
                        <a:pt x="2262" y="198"/>
                      </a:lnTo>
                      <a:lnTo>
                        <a:pt x="2268" y="198"/>
                      </a:lnTo>
                      <a:lnTo>
                        <a:pt x="2268" y="192"/>
                      </a:lnTo>
                      <a:lnTo>
                        <a:pt x="2274" y="192"/>
                      </a:lnTo>
                      <a:lnTo>
                        <a:pt x="2274" y="186"/>
                      </a:lnTo>
                      <a:lnTo>
                        <a:pt x="2280" y="186"/>
                      </a:lnTo>
                      <a:lnTo>
                        <a:pt x="2280" y="180"/>
                      </a:lnTo>
                      <a:lnTo>
                        <a:pt x="2286" y="174"/>
                      </a:lnTo>
                      <a:lnTo>
                        <a:pt x="2286" y="168"/>
                      </a:lnTo>
                      <a:lnTo>
                        <a:pt x="2292" y="168"/>
                      </a:lnTo>
                      <a:lnTo>
                        <a:pt x="2292" y="162"/>
                      </a:lnTo>
                      <a:lnTo>
                        <a:pt x="2298" y="156"/>
                      </a:lnTo>
                      <a:lnTo>
                        <a:pt x="2298" y="150"/>
                      </a:lnTo>
                      <a:lnTo>
                        <a:pt x="2304" y="150"/>
                      </a:lnTo>
                      <a:lnTo>
                        <a:pt x="2304" y="144"/>
                      </a:lnTo>
                      <a:lnTo>
                        <a:pt x="2310" y="144"/>
                      </a:lnTo>
                      <a:lnTo>
                        <a:pt x="2310" y="138"/>
                      </a:lnTo>
                      <a:lnTo>
                        <a:pt x="2316" y="132"/>
                      </a:lnTo>
                      <a:lnTo>
                        <a:pt x="2316" y="126"/>
                      </a:lnTo>
                      <a:lnTo>
                        <a:pt x="2322" y="126"/>
                      </a:lnTo>
                      <a:lnTo>
                        <a:pt x="2322" y="120"/>
                      </a:lnTo>
                      <a:lnTo>
                        <a:pt x="2322" y="114"/>
                      </a:lnTo>
                      <a:lnTo>
                        <a:pt x="2328" y="114"/>
                      </a:lnTo>
                      <a:lnTo>
                        <a:pt x="2328" y="108"/>
                      </a:lnTo>
                      <a:lnTo>
                        <a:pt x="2334" y="108"/>
                      </a:lnTo>
                      <a:lnTo>
                        <a:pt x="2334" y="102"/>
                      </a:lnTo>
                      <a:lnTo>
                        <a:pt x="2334" y="96"/>
                      </a:lnTo>
                      <a:lnTo>
                        <a:pt x="2340" y="96"/>
                      </a:lnTo>
                      <a:lnTo>
                        <a:pt x="2340" y="90"/>
                      </a:lnTo>
                      <a:lnTo>
                        <a:pt x="2346" y="84"/>
                      </a:lnTo>
                      <a:lnTo>
                        <a:pt x="2346" y="78"/>
                      </a:lnTo>
                      <a:lnTo>
                        <a:pt x="2352" y="78"/>
                      </a:lnTo>
                      <a:lnTo>
                        <a:pt x="2352" y="72"/>
                      </a:lnTo>
                      <a:lnTo>
                        <a:pt x="2352" y="66"/>
                      </a:lnTo>
                      <a:lnTo>
                        <a:pt x="2358" y="66"/>
                      </a:lnTo>
                      <a:lnTo>
                        <a:pt x="2358" y="60"/>
                      </a:lnTo>
                      <a:lnTo>
                        <a:pt x="2364" y="54"/>
                      </a:lnTo>
                      <a:lnTo>
                        <a:pt x="2364" y="48"/>
                      </a:lnTo>
                      <a:lnTo>
                        <a:pt x="2370" y="48"/>
                      </a:lnTo>
                      <a:lnTo>
                        <a:pt x="2370" y="42"/>
                      </a:lnTo>
                      <a:lnTo>
                        <a:pt x="2370" y="36"/>
                      </a:lnTo>
                      <a:lnTo>
                        <a:pt x="2376" y="36"/>
                      </a:lnTo>
                      <a:lnTo>
                        <a:pt x="2376" y="30"/>
                      </a:lnTo>
                      <a:lnTo>
                        <a:pt x="2376" y="24"/>
                      </a:lnTo>
                      <a:lnTo>
                        <a:pt x="2382" y="24"/>
                      </a:lnTo>
                      <a:lnTo>
                        <a:pt x="2382" y="18"/>
                      </a:lnTo>
                      <a:lnTo>
                        <a:pt x="2388" y="18"/>
                      </a:lnTo>
                      <a:lnTo>
                        <a:pt x="2388" y="24"/>
                      </a:lnTo>
                      <a:lnTo>
                        <a:pt x="2394" y="30"/>
                      </a:lnTo>
                      <a:lnTo>
                        <a:pt x="2394" y="36"/>
                      </a:lnTo>
                      <a:lnTo>
                        <a:pt x="2400" y="36"/>
                      </a:lnTo>
                      <a:lnTo>
                        <a:pt x="2400" y="42"/>
                      </a:lnTo>
                      <a:lnTo>
                        <a:pt x="2400" y="48"/>
                      </a:lnTo>
                      <a:lnTo>
                        <a:pt x="2406" y="48"/>
                      </a:lnTo>
                      <a:lnTo>
                        <a:pt x="2406" y="54"/>
                      </a:lnTo>
                      <a:lnTo>
                        <a:pt x="2406" y="60"/>
                      </a:lnTo>
                      <a:lnTo>
                        <a:pt x="2412" y="60"/>
                      </a:lnTo>
                      <a:lnTo>
                        <a:pt x="2412" y="66"/>
                      </a:lnTo>
                      <a:lnTo>
                        <a:pt x="2418" y="72"/>
                      </a:lnTo>
                      <a:lnTo>
                        <a:pt x="2418" y="78"/>
                      </a:lnTo>
                      <a:lnTo>
                        <a:pt x="2424" y="78"/>
                      </a:lnTo>
                      <a:lnTo>
                        <a:pt x="2424" y="84"/>
                      </a:lnTo>
                      <a:lnTo>
                        <a:pt x="2424" y="90"/>
                      </a:lnTo>
                      <a:lnTo>
                        <a:pt x="2430" y="90"/>
                      </a:lnTo>
                      <a:lnTo>
                        <a:pt x="2430" y="96"/>
                      </a:lnTo>
                      <a:lnTo>
                        <a:pt x="2436" y="102"/>
                      </a:lnTo>
                      <a:lnTo>
                        <a:pt x="2436" y="108"/>
                      </a:lnTo>
                      <a:lnTo>
                        <a:pt x="2442" y="108"/>
                      </a:lnTo>
                      <a:lnTo>
                        <a:pt x="2442" y="114"/>
                      </a:lnTo>
                      <a:lnTo>
                        <a:pt x="2448" y="120"/>
                      </a:lnTo>
                      <a:lnTo>
                        <a:pt x="2448" y="126"/>
                      </a:lnTo>
                      <a:lnTo>
                        <a:pt x="2454" y="126"/>
                      </a:lnTo>
                      <a:lnTo>
                        <a:pt x="2454" y="132"/>
                      </a:lnTo>
                      <a:lnTo>
                        <a:pt x="2454" y="138"/>
                      </a:lnTo>
                      <a:lnTo>
                        <a:pt x="2460" y="138"/>
                      </a:lnTo>
                      <a:lnTo>
                        <a:pt x="2460" y="144"/>
                      </a:lnTo>
                      <a:lnTo>
                        <a:pt x="2466" y="144"/>
                      </a:lnTo>
                      <a:lnTo>
                        <a:pt x="2466" y="150"/>
                      </a:lnTo>
                      <a:lnTo>
                        <a:pt x="2472" y="156"/>
                      </a:lnTo>
                      <a:lnTo>
                        <a:pt x="2472" y="162"/>
                      </a:lnTo>
                      <a:lnTo>
                        <a:pt x="2478" y="162"/>
                      </a:lnTo>
                      <a:lnTo>
                        <a:pt x="2478" y="168"/>
                      </a:lnTo>
                      <a:lnTo>
                        <a:pt x="2484" y="168"/>
                      </a:lnTo>
                      <a:lnTo>
                        <a:pt x="2484" y="174"/>
                      </a:lnTo>
                      <a:lnTo>
                        <a:pt x="2484" y="180"/>
                      </a:lnTo>
                      <a:lnTo>
                        <a:pt x="2490" y="180"/>
                      </a:lnTo>
                      <a:lnTo>
                        <a:pt x="2490" y="186"/>
                      </a:lnTo>
                      <a:lnTo>
                        <a:pt x="2496" y="186"/>
                      </a:lnTo>
                      <a:lnTo>
                        <a:pt x="2496" y="192"/>
                      </a:lnTo>
                      <a:lnTo>
                        <a:pt x="2502" y="192"/>
                      </a:lnTo>
                      <a:lnTo>
                        <a:pt x="2502" y="198"/>
                      </a:lnTo>
                      <a:lnTo>
                        <a:pt x="2508" y="204"/>
                      </a:lnTo>
                      <a:lnTo>
                        <a:pt x="2508" y="210"/>
                      </a:lnTo>
                      <a:lnTo>
                        <a:pt x="2514" y="210"/>
                      </a:lnTo>
                      <a:lnTo>
                        <a:pt x="2514" y="216"/>
                      </a:lnTo>
                      <a:lnTo>
                        <a:pt x="2520" y="216"/>
                      </a:lnTo>
                      <a:lnTo>
                        <a:pt x="2520" y="222"/>
                      </a:lnTo>
                      <a:lnTo>
                        <a:pt x="2526" y="222"/>
                      </a:lnTo>
                      <a:lnTo>
                        <a:pt x="2526" y="228"/>
                      </a:lnTo>
                      <a:lnTo>
                        <a:pt x="2532" y="234"/>
                      </a:lnTo>
                      <a:lnTo>
                        <a:pt x="2538" y="240"/>
                      </a:lnTo>
                      <a:lnTo>
                        <a:pt x="2538" y="246"/>
                      </a:lnTo>
                      <a:lnTo>
                        <a:pt x="2544" y="246"/>
                      </a:lnTo>
                      <a:lnTo>
                        <a:pt x="2544" y="252"/>
                      </a:lnTo>
                      <a:lnTo>
                        <a:pt x="2550" y="252"/>
                      </a:lnTo>
                      <a:lnTo>
                        <a:pt x="2550" y="258"/>
                      </a:lnTo>
                      <a:lnTo>
                        <a:pt x="2556" y="258"/>
                      </a:lnTo>
                      <a:lnTo>
                        <a:pt x="2556" y="264"/>
                      </a:lnTo>
                      <a:lnTo>
                        <a:pt x="2562" y="264"/>
                      </a:lnTo>
                      <a:lnTo>
                        <a:pt x="2640" y="330"/>
                      </a:lnTo>
                      <a:lnTo>
                        <a:pt x="2640" y="336"/>
                      </a:lnTo>
                      <a:lnTo>
                        <a:pt x="2646" y="336"/>
                      </a:lnTo>
                      <a:lnTo>
                        <a:pt x="2652" y="336"/>
                      </a:lnTo>
                      <a:lnTo>
                        <a:pt x="2652" y="342"/>
                      </a:lnTo>
                      <a:lnTo>
                        <a:pt x="2658" y="342"/>
                      </a:lnTo>
                      <a:lnTo>
                        <a:pt x="2658" y="348"/>
                      </a:lnTo>
                      <a:lnTo>
                        <a:pt x="2664" y="348"/>
                      </a:lnTo>
                      <a:lnTo>
                        <a:pt x="2670" y="348"/>
                      </a:lnTo>
                      <a:lnTo>
                        <a:pt x="2670" y="354"/>
                      </a:lnTo>
                      <a:lnTo>
                        <a:pt x="2676" y="354"/>
                      </a:lnTo>
                      <a:lnTo>
                        <a:pt x="2754" y="378"/>
                      </a:lnTo>
                      <a:lnTo>
                        <a:pt x="2760" y="378"/>
                      </a:lnTo>
                      <a:lnTo>
                        <a:pt x="2760" y="384"/>
                      </a:lnTo>
                      <a:lnTo>
                        <a:pt x="2766" y="384"/>
                      </a:lnTo>
                      <a:lnTo>
                        <a:pt x="2772" y="384"/>
                      </a:lnTo>
                      <a:lnTo>
                        <a:pt x="2778" y="384"/>
                      </a:lnTo>
                      <a:lnTo>
                        <a:pt x="2784" y="384"/>
                      </a:lnTo>
                      <a:lnTo>
                        <a:pt x="2790" y="384"/>
                      </a:lnTo>
                      <a:lnTo>
                        <a:pt x="2868" y="372"/>
                      </a:lnTo>
                      <a:lnTo>
                        <a:pt x="2874" y="366"/>
                      </a:lnTo>
                      <a:lnTo>
                        <a:pt x="2880" y="366"/>
                      </a:lnTo>
                      <a:lnTo>
                        <a:pt x="2886" y="366"/>
                      </a:lnTo>
                      <a:lnTo>
                        <a:pt x="2886" y="360"/>
                      </a:lnTo>
                      <a:lnTo>
                        <a:pt x="2892" y="360"/>
                      </a:lnTo>
                      <a:lnTo>
                        <a:pt x="2898" y="360"/>
                      </a:lnTo>
                      <a:lnTo>
                        <a:pt x="2898" y="354"/>
                      </a:lnTo>
                      <a:lnTo>
                        <a:pt x="2904" y="354"/>
                      </a:lnTo>
                      <a:lnTo>
                        <a:pt x="2982" y="300"/>
                      </a:lnTo>
                      <a:lnTo>
                        <a:pt x="2988" y="300"/>
                      </a:lnTo>
                      <a:lnTo>
                        <a:pt x="2988" y="294"/>
                      </a:lnTo>
                      <a:lnTo>
                        <a:pt x="2994" y="294"/>
                      </a:lnTo>
                      <a:lnTo>
                        <a:pt x="2994" y="288"/>
                      </a:lnTo>
                      <a:lnTo>
                        <a:pt x="3000" y="288"/>
                      </a:lnTo>
                      <a:lnTo>
                        <a:pt x="3000" y="282"/>
                      </a:lnTo>
                      <a:lnTo>
                        <a:pt x="3006" y="282"/>
                      </a:lnTo>
                      <a:lnTo>
                        <a:pt x="3006" y="276"/>
                      </a:lnTo>
                      <a:lnTo>
                        <a:pt x="3012" y="276"/>
                      </a:lnTo>
                      <a:lnTo>
                        <a:pt x="3012" y="270"/>
                      </a:lnTo>
                      <a:lnTo>
                        <a:pt x="3018" y="270"/>
                      </a:lnTo>
                      <a:lnTo>
                        <a:pt x="3018" y="264"/>
                      </a:lnTo>
                      <a:lnTo>
                        <a:pt x="3024" y="264"/>
                      </a:lnTo>
                      <a:lnTo>
                        <a:pt x="3024" y="258"/>
                      </a:lnTo>
                      <a:lnTo>
                        <a:pt x="3030" y="258"/>
                      </a:lnTo>
                      <a:lnTo>
                        <a:pt x="3030" y="252"/>
                      </a:lnTo>
                      <a:lnTo>
                        <a:pt x="3036" y="252"/>
                      </a:lnTo>
                      <a:lnTo>
                        <a:pt x="3036" y="246"/>
                      </a:lnTo>
                      <a:lnTo>
                        <a:pt x="3042" y="246"/>
                      </a:lnTo>
                      <a:lnTo>
                        <a:pt x="3042" y="240"/>
                      </a:lnTo>
                      <a:lnTo>
                        <a:pt x="3048" y="240"/>
                      </a:lnTo>
                      <a:lnTo>
                        <a:pt x="3048" y="234"/>
                      </a:lnTo>
                      <a:lnTo>
                        <a:pt x="3054" y="234"/>
                      </a:lnTo>
                      <a:lnTo>
                        <a:pt x="3054" y="228"/>
                      </a:lnTo>
                      <a:lnTo>
                        <a:pt x="3060" y="222"/>
                      </a:lnTo>
                      <a:lnTo>
                        <a:pt x="3060" y="216"/>
                      </a:lnTo>
                      <a:lnTo>
                        <a:pt x="3066" y="216"/>
                      </a:lnTo>
                      <a:lnTo>
                        <a:pt x="3066" y="210"/>
                      </a:lnTo>
                      <a:lnTo>
                        <a:pt x="3072" y="210"/>
                      </a:lnTo>
                      <a:lnTo>
                        <a:pt x="3072" y="204"/>
                      </a:lnTo>
                      <a:lnTo>
                        <a:pt x="3078" y="204"/>
                      </a:lnTo>
                      <a:lnTo>
                        <a:pt x="3078" y="198"/>
                      </a:lnTo>
                      <a:lnTo>
                        <a:pt x="3084" y="192"/>
                      </a:lnTo>
                      <a:lnTo>
                        <a:pt x="3084" y="186"/>
                      </a:lnTo>
                      <a:lnTo>
                        <a:pt x="3090" y="186"/>
                      </a:lnTo>
                      <a:lnTo>
                        <a:pt x="3090" y="180"/>
                      </a:lnTo>
                      <a:lnTo>
                        <a:pt x="3096" y="180"/>
                      </a:lnTo>
                      <a:lnTo>
                        <a:pt x="3096" y="174"/>
                      </a:lnTo>
                      <a:lnTo>
                        <a:pt x="3102" y="168"/>
                      </a:lnTo>
                      <a:lnTo>
                        <a:pt x="3102" y="162"/>
                      </a:lnTo>
                      <a:lnTo>
                        <a:pt x="3108" y="162"/>
                      </a:lnTo>
                      <a:lnTo>
                        <a:pt x="3108" y="156"/>
                      </a:lnTo>
                      <a:lnTo>
                        <a:pt x="3114" y="156"/>
                      </a:lnTo>
                      <a:lnTo>
                        <a:pt x="3114" y="150"/>
                      </a:lnTo>
                      <a:lnTo>
                        <a:pt x="3114" y="144"/>
                      </a:lnTo>
                      <a:lnTo>
                        <a:pt x="3120" y="144"/>
                      </a:lnTo>
                      <a:lnTo>
                        <a:pt x="3120" y="138"/>
                      </a:lnTo>
                      <a:lnTo>
                        <a:pt x="3126" y="138"/>
                      </a:lnTo>
                      <a:lnTo>
                        <a:pt x="3126" y="132"/>
                      </a:lnTo>
                      <a:lnTo>
                        <a:pt x="3126" y="126"/>
                      </a:lnTo>
                      <a:lnTo>
                        <a:pt x="3132" y="126"/>
                      </a:lnTo>
                      <a:lnTo>
                        <a:pt x="3132" y="120"/>
                      </a:lnTo>
                      <a:lnTo>
                        <a:pt x="3138" y="120"/>
                      </a:lnTo>
                      <a:lnTo>
                        <a:pt x="3138" y="114"/>
                      </a:lnTo>
                      <a:lnTo>
                        <a:pt x="3138" y="108"/>
                      </a:lnTo>
                      <a:lnTo>
                        <a:pt x="3144" y="108"/>
                      </a:lnTo>
                      <a:lnTo>
                        <a:pt x="3144" y="102"/>
                      </a:lnTo>
                      <a:lnTo>
                        <a:pt x="3150" y="96"/>
                      </a:lnTo>
                      <a:lnTo>
                        <a:pt x="3150" y="90"/>
                      </a:lnTo>
                      <a:lnTo>
                        <a:pt x="3156" y="90"/>
                      </a:lnTo>
                      <a:lnTo>
                        <a:pt x="3156" y="84"/>
                      </a:lnTo>
                      <a:lnTo>
                        <a:pt x="3156" y="78"/>
                      </a:lnTo>
                      <a:lnTo>
                        <a:pt x="3162" y="78"/>
                      </a:lnTo>
                      <a:lnTo>
                        <a:pt x="3162" y="72"/>
                      </a:lnTo>
                      <a:lnTo>
                        <a:pt x="3168" y="66"/>
                      </a:lnTo>
                      <a:lnTo>
                        <a:pt x="3168" y="60"/>
                      </a:lnTo>
                      <a:lnTo>
                        <a:pt x="3174" y="60"/>
                      </a:lnTo>
                      <a:lnTo>
                        <a:pt x="3174" y="54"/>
                      </a:lnTo>
                      <a:lnTo>
                        <a:pt x="3174" y="48"/>
                      </a:lnTo>
                      <a:lnTo>
                        <a:pt x="3180" y="48"/>
                      </a:lnTo>
                      <a:lnTo>
                        <a:pt x="3180" y="42"/>
                      </a:lnTo>
                      <a:lnTo>
                        <a:pt x="3186" y="36"/>
                      </a:lnTo>
                      <a:lnTo>
                        <a:pt x="3186" y="30"/>
                      </a:lnTo>
                      <a:lnTo>
                        <a:pt x="3192" y="24"/>
                      </a:lnTo>
                      <a:lnTo>
                        <a:pt x="3192" y="18"/>
                      </a:lnTo>
                      <a:lnTo>
                        <a:pt x="3198" y="18"/>
                      </a:lnTo>
                      <a:lnTo>
                        <a:pt x="3198" y="12"/>
                      </a:lnTo>
                      <a:lnTo>
                        <a:pt x="3198" y="6"/>
                      </a:lnTo>
                      <a:lnTo>
                        <a:pt x="3204" y="6"/>
                      </a:lnTo>
                      <a:lnTo>
                        <a:pt x="3204" y="12"/>
                      </a:lnTo>
                      <a:lnTo>
                        <a:pt x="3204" y="18"/>
                      </a:lnTo>
                      <a:lnTo>
                        <a:pt x="3210" y="18"/>
                      </a:lnTo>
                      <a:lnTo>
                        <a:pt x="3210" y="24"/>
                      </a:lnTo>
                      <a:lnTo>
                        <a:pt x="3210" y="30"/>
                      </a:lnTo>
                      <a:lnTo>
                        <a:pt x="3216" y="30"/>
                      </a:lnTo>
                      <a:lnTo>
                        <a:pt x="3216" y="36"/>
                      </a:lnTo>
                      <a:lnTo>
                        <a:pt x="3222" y="42"/>
                      </a:lnTo>
                      <a:lnTo>
                        <a:pt x="3222" y="48"/>
                      </a:lnTo>
                      <a:lnTo>
                        <a:pt x="3228" y="48"/>
                      </a:lnTo>
                      <a:lnTo>
                        <a:pt x="3228" y="54"/>
                      </a:lnTo>
                      <a:lnTo>
                        <a:pt x="3228" y="60"/>
                      </a:lnTo>
                      <a:lnTo>
                        <a:pt x="3234" y="60"/>
                      </a:lnTo>
                      <a:lnTo>
                        <a:pt x="3234" y="66"/>
                      </a:lnTo>
                      <a:lnTo>
                        <a:pt x="3234" y="72"/>
                      </a:lnTo>
                      <a:lnTo>
                        <a:pt x="3240" y="72"/>
                      </a:lnTo>
                      <a:lnTo>
                        <a:pt x="3240" y="78"/>
                      </a:lnTo>
                      <a:lnTo>
                        <a:pt x="3246" y="84"/>
                      </a:lnTo>
                      <a:lnTo>
                        <a:pt x="3246" y="90"/>
                      </a:lnTo>
                      <a:lnTo>
                        <a:pt x="3252" y="90"/>
                      </a:lnTo>
                      <a:lnTo>
                        <a:pt x="3252" y="96"/>
                      </a:lnTo>
                      <a:lnTo>
                        <a:pt x="3252" y="102"/>
                      </a:lnTo>
                      <a:lnTo>
                        <a:pt x="3258" y="102"/>
                      </a:lnTo>
                      <a:lnTo>
                        <a:pt x="3258" y="108"/>
                      </a:lnTo>
                      <a:lnTo>
                        <a:pt x="3264" y="114"/>
                      </a:lnTo>
                      <a:lnTo>
                        <a:pt x="3264" y="120"/>
                      </a:lnTo>
                      <a:lnTo>
                        <a:pt x="3270" y="120"/>
                      </a:lnTo>
                      <a:lnTo>
                        <a:pt x="3270" y="126"/>
                      </a:lnTo>
                      <a:lnTo>
                        <a:pt x="3276" y="126"/>
                      </a:lnTo>
                      <a:lnTo>
                        <a:pt x="3276" y="132"/>
                      </a:lnTo>
                      <a:lnTo>
                        <a:pt x="3276" y="138"/>
                      </a:lnTo>
                      <a:lnTo>
                        <a:pt x="3282" y="138"/>
                      </a:lnTo>
                      <a:lnTo>
                        <a:pt x="3282" y="144"/>
                      </a:lnTo>
                      <a:lnTo>
                        <a:pt x="3288" y="144"/>
                      </a:lnTo>
                      <a:lnTo>
                        <a:pt x="3288" y="150"/>
                      </a:lnTo>
                      <a:lnTo>
                        <a:pt x="3288" y="156"/>
                      </a:lnTo>
                      <a:lnTo>
                        <a:pt x="3294" y="156"/>
                      </a:lnTo>
                      <a:lnTo>
                        <a:pt x="3294" y="162"/>
                      </a:lnTo>
                      <a:lnTo>
                        <a:pt x="3300" y="162"/>
                      </a:lnTo>
                      <a:lnTo>
                        <a:pt x="3300" y="168"/>
                      </a:lnTo>
                      <a:lnTo>
                        <a:pt x="3300" y="174"/>
                      </a:lnTo>
                      <a:lnTo>
                        <a:pt x="3306" y="174"/>
                      </a:lnTo>
                      <a:lnTo>
                        <a:pt x="3306" y="180"/>
                      </a:lnTo>
                      <a:lnTo>
                        <a:pt x="3312" y="180"/>
                      </a:lnTo>
                      <a:lnTo>
                        <a:pt x="3312" y="186"/>
                      </a:lnTo>
                      <a:lnTo>
                        <a:pt x="3318" y="192"/>
                      </a:lnTo>
                      <a:lnTo>
                        <a:pt x="3318" y="198"/>
                      </a:lnTo>
                      <a:lnTo>
                        <a:pt x="3324" y="198"/>
                      </a:lnTo>
                      <a:lnTo>
                        <a:pt x="3324" y="204"/>
                      </a:lnTo>
                      <a:lnTo>
                        <a:pt x="3330" y="204"/>
                      </a:lnTo>
                      <a:lnTo>
                        <a:pt x="3330" y="210"/>
                      </a:lnTo>
                      <a:lnTo>
                        <a:pt x="3336" y="210"/>
                      </a:lnTo>
                      <a:lnTo>
                        <a:pt x="3336" y="216"/>
                      </a:lnTo>
                      <a:lnTo>
                        <a:pt x="3342" y="222"/>
                      </a:lnTo>
                      <a:lnTo>
                        <a:pt x="3342" y="228"/>
                      </a:lnTo>
                      <a:lnTo>
                        <a:pt x="3348" y="228"/>
                      </a:lnTo>
                      <a:lnTo>
                        <a:pt x="3348" y="234"/>
                      </a:lnTo>
                      <a:lnTo>
                        <a:pt x="3354" y="234"/>
                      </a:lnTo>
                      <a:lnTo>
                        <a:pt x="3354" y="240"/>
                      </a:lnTo>
                      <a:lnTo>
                        <a:pt x="3360" y="240"/>
                      </a:lnTo>
                      <a:lnTo>
                        <a:pt x="3360" y="246"/>
                      </a:lnTo>
                      <a:lnTo>
                        <a:pt x="3366" y="246"/>
                      </a:lnTo>
                      <a:lnTo>
                        <a:pt x="3366" y="252"/>
                      </a:lnTo>
                      <a:lnTo>
                        <a:pt x="3372" y="252"/>
                      </a:lnTo>
                      <a:lnTo>
                        <a:pt x="3372" y="258"/>
                      </a:lnTo>
                      <a:lnTo>
                        <a:pt x="3378" y="258"/>
                      </a:lnTo>
                      <a:lnTo>
                        <a:pt x="3378" y="264"/>
                      </a:lnTo>
                      <a:lnTo>
                        <a:pt x="3384" y="270"/>
                      </a:lnTo>
                      <a:lnTo>
                        <a:pt x="3390" y="270"/>
                      </a:lnTo>
                      <a:lnTo>
                        <a:pt x="3390" y="276"/>
                      </a:lnTo>
                      <a:lnTo>
                        <a:pt x="3396" y="276"/>
                      </a:lnTo>
                      <a:lnTo>
                        <a:pt x="3396" y="282"/>
                      </a:lnTo>
                      <a:lnTo>
                        <a:pt x="3402" y="282"/>
                      </a:lnTo>
                      <a:lnTo>
                        <a:pt x="3402" y="288"/>
                      </a:lnTo>
                      <a:lnTo>
                        <a:pt x="3408" y="288"/>
                      </a:lnTo>
                      <a:lnTo>
                        <a:pt x="3408" y="294"/>
                      </a:lnTo>
                      <a:lnTo>
                        <a:pt x="3414" y="294"/>
                      </a:lnTo>
                      <a:lnTo>
                        <a:pt x="3414" y="300"/>
                      </a:lnTo>
                      <a:lnTo>
                        <a:pt x="3420" y="300"/>
                      </a:lnTo>
                      <a:lnTo>
                        <a:pt x="3498" y="354"/>
                      </a:lnTo>
                      <a:lnTo>
                        <a:pt x="3504" y="360"/>
                      </a:lnTo>
                      <a:lnTo>
                        <a:pt x="3510" y="360"/>
                      </a:lnTo>
                      <a:lnTo>
                        <a:pt x="3516" y="360"/>
                      </a:lnTo>
                      <a:lnTo>
                        <a:pt x="3516" y="366"/>
                      </a:lnTo>
                      <a:lnTo>
                        <a:pt x="3522" y="366"/>
                      </a:lnTo>
                      <a:lnTo>
                        <a:pt x="3528" y="366"/>
                      </a:lnTo>
                      <a:lnTo>
                        <a:pt x="3528" y="372"/>
                      </a:lnTo>
                      <a:lnTo>
                        <a:pt x="3534" y="372"/>
                      </a:lnTo>
                      <a:lnTo>
                        <a:pt x="3612" y="384"/>
                      </a:lnTo>
                      <a:lnTo>
                        <a:pt x="3618" y="384"/>
                      </a:lnTo>
                      <a:lnTo>
                        <a:pt x="3624" y="384"/>
                      </a:lnTo>
                      <a:lnTo>
                        <a:pt x="3630" y="384"/>
                      </a:lnTo>
                      <a:lnTo>
                        <a:pt x="3636" y="384"/>
                      </a:lnTo>
                      <a:lnTo>
                        <a:pt x="3636" y="378"/>
                      </a:lnTo>
                      <a:lnTo>
                        <a:pt x="3642" y="378"/>
                      </a:lnTo>
                      <a:lnTo>
                        <a:pt x="3648" y="378"/>
                      </a:lnTo>
                      <a:lnTo>
                        <a:pt x="3726" y="354"/>
                      </a:lnTo>
                      <a:lnTo>
                        <a:pt x="3726" y="348"/>
                      </a:lnTo>
                      <a:lnTo>
                        <a:pt x="3732" y="348"/>
                      </a:lnTo>
                      <a:lnTo>
                        <a:pt x="3738" y="348"/>
                      </a:lnTo>
                      <a:lnTo>
                        <a:pt x="3738" y="342"/>
                      </a:lnTo>
                      <a:lnTo>
                        <a:pt x="3744" y="342"/>
                      </a:lnTo>
                      <a:lnTo>
                        <a:pt x="3750" y="336"/>
                      </a:lnTo>
                      <a:lnTo>
                        <a:pt x="3756" y="336"/>
                      </a:lnTo>
                      <a:lnTo>
                        <a:pt x="3756" y="330"/>
                      </a:lnTo>
                      <a:lnTo>
                        <a:pt x="3762" y="330"/>
                      </a:lnTo>
                      <a:lnTo>
                        <a:pt x="3840" y="264"/>
                      </a:lnTo>
                      <a:lnTo>
                        <a:pt x="3840" y="258"/>
                      </a:lnTo>
                      <a:lnTo>
                        <a:pt x="3846" y="258"/>
                      </a:lnTo>
                      <a:lnTo>
                        <a:pt x="3846" y="252"/>
                      </a:lnTo>
                      <a:lnTo>
                        <a:pt x="3852" y="252"/>
                      </a:lnTo>
                      <a:lnTo>
                        <a:pt x="3852" y="246"/>
                      </a:lnTo>
                      <a:lnTo>
                        <a:pt x="3858" y="246"/>
                      </a:lnTo>
                      <a:lnTo>
                        <a:pt x="3858" y="240"/>
                      </a:lnTo>
                      <a:lnTo>
                        <a:pt x="3864" y="234"/>
                      </a:lnTo>
                      <a:lnTo>
                        <a:pt x="3870" y="228"/>
                      </a:lnTo>
                      <a:lnTo>
                        <a:pt x="3870" y="222"/>
                      </a:lnTo>
                      <a:lnTo>
                        <a:pt x="3876" y="222"/>
                      </a:lnTo>
                      <a:lnTo>
                        <a:pt x="3876" y="216"/>
                      </a:lnTo>
                      <a:lnTo>
                        <a:pt x="3882" y="216"/>
                      </a:lnTo>
                      <a:lnTo>
                        <a:pt x="3882" y="210"/>
                      </a:lnTo>
                      <a:lnTo>
                        <a:pt x="3888" y="210"/>
                      </a:lnTo>
                      <a:lnTo>
                        <a:pt x="3888" y="204"/>
                      </a:lnTo>
                      <a:lnTo>
                        <a:pt x="3894" y="198"/>
                      </a:lnTo>
                      <a:lnTo>
                        <a:pt x="3894" y="192"/>
                      </a:lnTo>
                      <a:lnTo>
                        <a:pt x="3900" y="192"/>
                      </a:lnTo>
                      <a:lnTo>
                        <a:pt x="3900" y="186"/>
                      </a:lnTo>
                      <a:lnTo>
                        <a:pt x="3906" y="186"/>
                      </a:lnTo>
                      <a:lnTo>
                        <a:pt x="3906" y="180"/>
                      </a:lnTo>
                      <a:lnTo>
                        <a:pt x="3912" y="174"/>
                      </a:lnTo>
                      <a:lnTo>
                        <a:pt x="3912" y="168"/>
                      </a:lnTo>
                      <a:lnTo>
                        <a:pt x="3918" y="168"/>
                      </a:lnTo>
                      <a:lnTo>
                        <a:pt x="3918" y="162"/>
                      </a:lnTo>
                      <a:lnTo>
                        <a:pt x="3924" y="162"/>
                      </a:lnTo>
                      <a:lnTo>
                        <a:pt x="3924" y="156"/>
                      </a:lnTo>
                      <a:lnTo>
                        <a:pt x="3924" y="150"/>
                      </a:lnTo>
                      <a:lnTo>
                        <a:pt x="3930" y="150"/>
                      </a:lnTo>
                      <a:lnTo>
                        <a:pt x="3930" y="144"/>
                      </a:lnTo>
                      <a:lnTo>
                        <a:pt x="3936" y="144"/>
                      </a:lnTo>
                      <a:lnTo>
                        <a:pt x="3936" y="138"/>
                      </a:lnTo>
                      <a:lnTo>
                        <a:pt x="3936" y="132"/>
                      </a:lnTo>
                      <a:lnTo>
                        <a:pt x="3942" y="132"/>
                      </a:lnTo>
                      <a:lnTo>
                        <a:pt x="3942" y="126"/>
                      </a:lnTo>
                      <a:lnTo>
                        <a:pt x="3948" y="126"/>
                      </a:lnTo>
                      <a:lnTo>
                        <a:pt x="3948" y="120"/>
                      </a:lnTo>
                      <a:lnTo>
                        <a:pt x="3948" y="114"/>
                      </a:lnTo>
                      <a:lnTo>
                        <a:pt x="3954" y="114"/>
                      </a:lnTo>
                      <a:lnTo>
                        <a:pt x="3954" y="108"/>
                      </a:lnTo>
                      <a:lnTo>
                        <a:pt x="3960" y="102"/>
                      </a:lnTo>
                      <a:lnTo>
                        <a:pt x="3960" y="96"/>
                      </a:lnTo>
                      <a:lnTo>
                        <a:pt x="3966" y="96"/>
                      </a:lnTo>
                      <a:lnTo>
                        <a:pt x="3966" y="90"/>
                      </a:lnTo>
                      <a:lnTo>
                        <a:pt x="3966" y="84"/>
                      </a:lnTo>
                      <a:lnTo>
                        <a:pt x="3972" y="84"/>
                      </a:lnTo>
                      <a:lnTo>
                        <a:pt x="3972" y="78"/>
                      </a:lnTo>
                      <a:lnTo>
                        <a:pt x="3978" y="78"/>
                      </a:lnTo>
                      <a:lnTo>
                        <a:pt x="3978" y="72"/>
                      </a:lnTo>
                      <a:lnTo>
                        <a:pt x="3978" y="66"/>
                      </a:lnTo>
                      <a:lnTo>
                        <a:pt x="3984" y="66"/>
                      </a:lnTo>
                      <a:lnTo>
                        <a:pt x="3984" y="60"/>
                      </a:lnTo>
                      <a:lnTo>
                        <a:pt x="3984" y="54"/>
                      </a:lnTo>
                      <a:lnTo>
                        <a:pt x="3990" y="54"/>
                      </a:lnTo>
                      <a:lnTo>
                        <a:pt x="3990" y="48"/>
                      </a:lnTo>
                      <a:lnTo>
                        <a:pt x="3996" y="42"/>
                      </a:lnTo>
                      <a:lnTo>
                        <a:pt x="3996" y="36"/>
                      </a:lnTo>
                      <a:lnTo>
                        <a:pt x="4002" y="36"/>
                      </a:lnTo>
                      <a:lnTo>
                        <a:pt x="4002" y="30"/>
                      </a:lnTo>
                      <a:lnTo>
                        <a:pt x="4002" y="24"/>
                      </a:lnTo>
                      <a:lnTo>
                        <a:pt x="4008" y="24"/>
                      </a:lnTo>
                      <a:lnTo>
                        <a:pt x="4008" y="18"/>
                      </a:lnTo>
                      <a:lnTo>
                        <a:pt x="4008" y="12"/>
                      </a:lnTo>
                      <a:lnTo>
                        <a:pt x="4014" y="12"/>
                      </a:lnTo>
                      <a:lnTo>
                        <a:pt x="4014" y="6"/>
                      </a:lnTo>
                      <a:lnTo>
                        <a:pt x="4014" y="0"/>
                      </a:lnTo>
                      <a:lnTo>
                        <a:pt x="4020" y="6"/>
                      </a:lnTo>
                      <a:lnTo>
                        <a:pt x="4020" y="12"/>
                      </a:lnTo>
                      <a:lnTo>
                        <a:pt x="4026" y="12"/>
                      </a:lnTo>
                      <a:lnTo>
                        <a:pt x="4026" y="18"/>
                      </a:lnTo>
                      <a:lnTo>
                        <a:pt x="4026" y="24"/>
                      </a:lnTo>
                      <a:lnTo>
                        <a:pt x="4032" y="24"/>
                      </a:lnTo>
                      <a:lnTo>
                        <a:pt x="4032" y="30"/>
                      </a:lnTo>
                      <a:lnTo>
                        <a:pt x="4032" y="36"/>
                      </a:lnTo>
                      <a:lnTo>
                        <a:pt x="4038" y="36"/>
                      </a:lnTo>
                      <a:lnTo>
                        <a:pt x="4038" y="42"/>
                      </a:lnTo>
                      <a:lnTo>
                        <a:pt x="4038" y="48"/>
                      </a:lnTo>
                      <a:lnTo>
                        <a:pt x="4044" y="48"/>
                      </a:lnTo>
                      <a:lnTo>
                        <a:pt x="4044" y="54"/>
                      </a:lnTo>
                      <a:lnTo>
                        <a:pt x="4050" y="60"/>
                      </a:lnTo>
                      <a:lnTo>
                        <a:pt x="4050" y="66"/>
                      </a:lnTo>
                      <a:lnTo>
                        <a:pt x="4056" y="66"/>
                      </a:lnTo>
                      <a:lnTo>
                        <a:pt x="4056" y="72"/>
                      </a:lnTo>
                      <a:lnTo>
                        <a:pt x="4056" y="78"/>
                      </a:lnTo>
                      <a:lnTo>
                        <a:pt x="4062" y="78"/>
                      </a:lnTo>
                      <a:lnTo>
                        <a:pt x="4062" y="84"/>
                      </a:lnTo>
                      <a:lnTo>
                        <a:pt x="4068" y="84"/>
                      </a:lnTo>
                      <a:lnTo>
                        <a:pt x="4068" y="90"/>
                      </a:lnTo>
                      <a:lnTo>
                        <a:pt x="4068" y="96"/>
                      </a:lnTo>
                      <a:lnTo>
                        <a:pt x="4074" y="96"/>
                      </a:lnTo>
                      <a:lnTo>
                        <a:pt x="4074" y="102"/>
                      </a:lnTo>
                      <a:lnTo>
                        <a:pt x="4074" y="108"/>
                      </a:lnTo>
                      <a:lnTo>
                        <a:pt x="4080" y="108"/>
                      </a:lnTo>
                      <a:lnTo>
                        <a:pt x="4080" y="114"/>
                      </a:lnTo>
                      <a:lnTo>
                        <a:pt x="4086" y="114"/>
                      </a:lnTo>
                      <a:lnTo>
                        <a:pt x="4086" y="120"/>
                      </a:lnTo>
                      <a:lnTo>
                        <a:pt x="4086" y="126"/>
                      </a:lnTo>
                      <a:lnTo>
                        <a:pt x="4092" y="126"/>
                      </a:lnTo>
                      <a:lnTo>
                        <a:pt x="4092" y="132"/>
                      </a:lnTo>
                      <a:lnTo>
                        <a:pt x="4098" y="138"/>
                      </a:lnTo>
                      <a:lnTo>
                        <a:pt x="4098" y="144"/>
                      </a:lnTo>
                      <a:lnTo>
                        <a:pt x="4104" y="144"/>
                      </a:lnTo>
                      <a:lnTo>
                        <a:pt x="4104" y="150"/>
                      </a:lnTo>
                      <a:lnTo>
                        <a:pt x="4110" y="150"/>
                      </a:lnTo>
                      <a:lnTo>
                        <a:pt x="4110" y="156"/>
                      </a:lnTo>
                      <a:lnTo>
                        <a:pt x="4110" y="162"/>
                      </a:lnTo>
                      <a:lnTo>
                        <a:pt x="4116" y="162"/>
                      </a:lnTo>
                      <a:lnTo>
                        <a:pt x="4116" y="168"/>
                      </a:lnTo>
                      <a:lnTo>
                        <a:pt x="4122" y="168"/>
                      </a:lnTo>
                      <a:lnTo>
                        <a:pt x="4122" y="174"/>
                      </a:lnTo>
                      <a:lnTo>
                        <a:pt x="4128" y="180"/>
                      </a:lnTo>
                      <a:lnTo>
                        <a:pt x="4128" y="186"/>
                      </a:lnTo>
                      <a:lnTo>
                        <a:pt x="4134" y="186"/>
                      </a:lnTo>
                      <a:lnTo>
                        <a:pt x="4134" y="192"/>
                      </a:lnTo>
                      <a:lnTo>
                        <a:pt x="4140" y="192"/>
                      </a:lnTo>
                      <a:lnTo>
                        <a:pt x="4140" y="198"/>
                      </a:lnTo>
                      <a:lnTo>
                        <a:pt x="4146" y="204"/>
                      </a:lnTo>
                      <a:lnTo>
                        <a:pt x="4146" y="210"/>
                      </a:lnTo>
                      <a:lnTo>
                        <a:pt x="4152" y="210"/>
                      </a:lnTo>
                      <a:lnTo>
                        <a:pt x="4152" y="216"/>
                      </a:lnTo>
                      <a:lnTo>
                        <a:pt x="4158" y="216"/>
                      </a:lnTo>
                      <a:lnTo>
                        <a:pt x="4158" y="222"/>
                      </a:lnTo>
                      <a:lnTo>
                        <a:pt x="4164" y="222"/>
                      </a:lnTo>
                      <a:lnTo>
                        <a:pt x="4164" y="228"/>
                      </a:lnTo>
                      <a:lnTo>
                        <a:pt x="4170" y="234"/>
                      </a:lnTo>
                      <a:lnTo>
                        <a:pt x="4176" y="240"/>
                      </a:lnTo>
                      <a:lnTo>
                        <a:pt x="4176" y="246"/>
                      </a:lnTo>
                      <a:lnTo>
                        <a:pt x="4182" y="246"/>
                      </a:lnTo>
                      <a:lnTo>
                        <a:pt x="4182" y="252"/>
                      </a:lnTo>
                      <a:lnTo>
                        <a:pt x="4188" y="252"/>
                      </a:lnTo>
                      <a:lnTo>
                        <a:pt x="4188" y="258"/>
                      </a:lnTo>
                      <a:lnTo>
                        <a:pt x="4194" y="258"/>
                      </a:lnTo>
                      <a:lnTo>
                        <a:pt x="4194" y="264"/>
                      </a:lnTo>
                      <a:lnTo>
                        <a:pt x="4272" y="330"/>
                      </a:lnTo>
                      <a:lnTo>
                        <a:pt x="4278" y="330"/>
                      </a:lnTo>
                      <a:lnTo>
                        <a:pt x="4278" y="336"/>
                      </a:lnTo>
                      <a:lnTo>
                        <a:pt x="4284" y="336"/>
                      </a:lnTo>
                      <a:lnTo>
                        <a:pt x="4290" y="342"/>
                      </a:lnTo>
                      <a:lnTo>
                        <a:pt x="4296" y="342"/>
                      </a:lnTo>
                      <a:lnTo>
                        <a:pt x="4296" y="348"/>
                      </a:lnTo>
                      <a:lnTo>
                        <a:pt x="4302" y="348"/>
                      </a:lnTo>
                      <a:lnTo>
                        <a:pt x="4308" y="348"/>
                      </a:lnTo>
                      <a:lnTo>
                        <a:pt x="4308" y="354"/>
                      </a:lnTo>
                      <a:lnTo>
                        <a:pt x="4386" y="378"/>
                      </a:lnTo>
                      <a:lnTo>
                        <a:pt x="4392" y="378"/>
                      </a:lnTo>
                      <a:lnTo>
                        <a:pt x="4398" y="378"/>
                      </a:lnTo>
                      <a:lnTo>
                        <a:pt x="4404" y="378"/>
                      </a:lnTo>
                      <a:lnTo>
                        <a:pt x="4404" y="384"/>
                      </a:lnTo>
                      <a:lnTo>
                        <a:pt x="4410" y="384"/>
                      </a:lnTo>
                      <a:lnTo>
                        <a:pt x="4416" y="384"/>
                      </a:lnTo>
                      <a:lnTo>
                        <a:pt x="4422" y="384"/>
                      </a:lnTo>
                      <a:lnTo>
                        <a:pt x="4500" y="366"/>
                      </a:lnTo>
                      <a:lnTo>
                        <a:pt x="4506" y="366"/>
                      </a:lnTo>
                      <a:lnTo>
                        <a:pt x="4512" y="366"/>
                      </a:lnTo>
                      <a:lnTo>
                        <a:pt x="4518" y="366"/>
                      </a:lnTo>
                      <a:lnTo>
                        <a:pt x="4518" y="360"/>
                      </a:lnTo>
                      <a:lnTo>
                        <a:pt x="4524" y="360"/>
                      </a:lnTo>
                      <a:lnTo>
                        <a:pt x="4530" y="360"/>
                      </a:lnTo>
                      <a:lnTo>
                        <a:pt x="4530" y="354"/>
                      </a:lnTo>
                      <a:lnTo>
                        <a:pt x="4536" y="354"/>
                      </a:lnTo>
                      <a:lnTo>
                        <a:pt x="4614" y="300"/>
                      </a:lnTo>
                      <a:lnTo>
                        <a:pt x="4620" y="294"/>
                      </a:lnTo>
                      <a:lnTo>
                        <a:pt x="4626" y="294"/>
                      </a:lnTo>
                      <a:lnTo>
                        <a:pt x="4626" y="288"/>
                      </a:lnTo>
                      <a:lnTo>
                        <a:pt x="4632" y="288"/>
                      </a:lnTo>
                      <a:lnTo>
                        <a:pt x="4632" y="282"/>
                      </a:lnTo>
                      <a:lnTo>
                        <a:pt x="4638" y="282"/>
                      </a:lnTo>
                      <a:lnTo>
                        <a:pt x="4638" y="276"/>
                      </a:lnTo>
                      <a:lnTo>
                        <a:pt x="4644" y="276"/>
                      </a:lnTo>
                      <a:lnTo>
                        <a:pt x="4644" y="270"/>
                      </a:lnTo>
                      <a:lnTo>
                        <a:pt x="4650" y="270"/>
                      </a:lnTo>
                      <a:lnTo>
                        <a:pt x="4650" y="264"/>
                      </a:lnTo>
                      <a:lnTo>
                        <a:pt x="4656" y="264"/>
                      </a:lnTo>
                      <a:lnTo>
                        <a:pt x="4656" y="258"/>
                      </a:lnTo>
                      <a:lnTo>
                        <a:pt x="4662" y="258"/>
                      </a:lnTo>
                      <a:lnTo>
                        <a:pt x="4662" y="252"/>
                      </a:lnTo>
                      <a:lnTo>
                        <a:pt x="4668" y="252"/>
                      </a:lnTo>
                      <a:lnTo>
                        <a:pt x="4668" y="246"/>
                      </a:lnTo>
                      <a:lnTo>
                        <a:pt x="4674" y="240"/>
                      </a:lnTo>
                      <a:lnTo>
                        <a:pt x="4674" y="234"/>
                      </a:lnTo>
                      <a:lnTo>
                        <a:pt x="4680" y="234"/>
                      </a:lnTo>
                      <a:lnTo>
                        <a:pt x="4680" y="228"/>
                      </a:lnTo>
                      <a:lnTo>
                        <a:pt x="4686" y="228"/>
                      </a:lnTo>
                      <a:lnTo>
                        <a:pt x="4686" y="222"/>
                      </a:lnTo>
                      <a:lnTo>
                        <a:pt x="4692" y="222"/>
                      </a:lnTo>
                      <a:lnTo>
                        <a:pt x="4692" y="216"/>
                      </a:lnTo>
                      <a:lnTo>
                        <a:pt x="4698" y="216"/>
                      </a:lnTo>
                      <a:lnTo>
                        <a:pt x="4698" y="210"/>
                      </a:lnTo>
                      <a:lnTo>
                        <a:pt x="4704" y="204"/>
                      </a:lnTo>
                      <a:lnTo>
                        <a:pt x="4704" y="198"/>
                      </a:lnTo>
                      <a:lnTo>
                        <a:pt x="4710" y="198"/>
                      </a:lnTo>
                      <a:lnTo>
                        <a:pt x="4710" y="192"/>
                      </a:lnTo>
                      <a:lnTo>
                        <a:pt x="4716" y="192"/>
                      </a:lnTo>
                      <a:lnTo>
                        <a:pt x="4716" y="186"/>
                      </a:lnTo>
                      <a:lnTo>
                        <a:pt x="4722" y="180"/>
                      </a:lnTo>
                      <a:lnTo>
                        <a:pt x="4722" y="174"/>
                      </a:lnTo>
                      <a:lnTo>
                        <a:pt x="4728" y="174"/>
                      </a:lnTo>
                      <a:lnTo>
                        <a:pt x="4728" y="168"/>
                      </a:lnTo>
                      <a:lnTo>
                        <a:pt x="4734" y="168"/>
                      </a:lnTo>
                      <a:lnTo>
                        <a:pt x="4734" y="162"/>
                      </a:lnTo>
                      <a:lnTo>
                        <a:pt x="4734" y="156"/>
                      </a:lnTo>
                      <a:lnTo>
                        <a:pt x="4740" y="156"/>
                      </a:lnTo>
                      <a:lnTo>
                        <a:pt x="4740" y="150"/>
                      </a:lnTo>
                      <a:lnTo>
                        <a:pt x="4746" y="150"/>
                      </a:lnTo>
                      <a:lnTo>
                        <a:pt x="4746" y="144"/>
                      </a:lnTo>
                      <a:lnTo>
                        <a:pt x="4752" y="138"/>
                      </a:lnTo>
                      <a:lnTo>
                        <a:pt x="4752" y="132"/>
                      </a:lnTo>
                      <a:lnTo>
                        <a:pt x="4758" y="132"/>
                      </a:lnTo>
                      <a:lnTo>
                        <a:pt x="4758" y="126"/>
                      </a:lnTo>
                      <a:lnTo>
                        <a:pt x="4758" y="120"/>
                      </a:lnTo>
                      <a:lnTo>
                        <a:pt x="4764" y="120"/>
                      </a:lnTo>
                      <a:lnTo>
                        <a:pt x="4764" y="114"/>
                      </a:lnTo>
                      <a:lnTo>
                        <a:pt x="4770" y="114"/>
                      </a:lnTo>
                      <a:lnTo>
                        <a:pt x="4770" y="108"/>
                      </a:lnTo>
                      <a:lnTo>
                        <a:pt x="4770" y="102"/>
                      </a:lnTo>
                      <a:lnTo>
                        <a:pt x="4776" y="102"/>
                      </a:lnTo>
                      <a:lnTo>
                        <a:pt x="4776" y="96"/>
                      </a:lnTo>
                      <a:lnTo>
                        <a:pt x="4782" y="96"/>
                      </a:lnTo>
                      <a:lnTo>
                        <a:pt x="4782" y="90"/>
                      </a:lnTo>
                      <a:lnTo>
                        <a:pt x="4782" y="84"/>
                      </a:lnTo>
                      <a:lnTo>
                        <a:pt x="4788" y="84"/>
                      </a:lnTo>
                      <a:lnTo>
                        <a:pt x="4788" y="78"/>
                      </a:lnTo>
                      <a:lnTo>
                        <a:pt x="4788" y="72"/>
                      </a:lnTo>
                      <a:lnTo>
                        <a:pt x="4794" y="72"/>
                      </a:lnTo>
                      <a:lnTo>
                        <a:pt x="4794" y="66"/>
                      </a:lnTo>
                      <a:lnTo>
                        <a:pt x="4800" y="60"/>
                      </a:lnTo>
                      <a:lnTo>
                        <a:pt x="4800" y="54"/>
                      </a:lnTo>
                      <a:lnTo>
                        <a:pt x="4806" y="54"/>
                      </a:lnTo>
                      <a:lnTo>
                        <a:pt x="4806" y="48"/>
                      </a:lnTo>
                      <a:lnTo>
                        <a:pt x="4806" y="42"/>
                      </a:lnTo>
                      <a:lnTo>
                        <a:pt x="4812" y="42"/>
                      </a:lnTo>
                      <a:lnTo>
                        <a:pt x="4812" y="36"/>
                      </a:lnTo>
                      <a:lnTo>
                        <a:pt x="4812" y="30"/>
                      </a:lnTo>
                      <a:lnTo>
                        <a:pt x="4818" y="30"/>
                      </a:lnTo>
                      <a:lnTo>
                        <a:pt x="4818" y="24"/>
                      </a:lnTo>
                      <a:lnTo>
                        <a:pt x="4824" y="18"/>
                      </a:lnTo>
                      <a:lnTo>
                        <a:pt x="4824" y="12"/>
                      </a:lnTo>
                      <a:lnTo>
                        <a:pt x="4830" y="6"/>
                      </a:lnTo>
                      <a:lnTo>
                        <a:pt x="4830" y="0"/>
                      </a:lnTo>
                      <a:lnTo>
                        <a:pt x="4836" y="0"/>
                      </a:lnTo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16" name="Rectangle 403"/>
                <p:cNvSpPr>
                  <a:spLocks noChangeArrowheads="1"/>
                </p:cNvSpPr>
                <p:nvPr/>
              </p:nvSpPr>
              <p:spPr bwMode="auto">
                <a:xfrm>
                  <a:off x="766" y="3356"/>
                  <a:ext cx="33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FF0000"/>
                      </a:solidFill>
                      <a:latin typeface="Arial" charset="0"/>
                    </a:rPr>
                    <a:t>BETA_X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17" name="Freeform 404"/>
                <p:cNvSpPr>
                  <a:spLocks/>
                </p:cNvSpPr>
                <p:nvPr/>
              </p:nvSpPr>
              <p:spPr bwMode="auto">
                <a:xfrm>
                  <a:off x="538" y="2534"/>
                  <a:ext cx="4836" cy="792"/>
                </a:xfrm>
                <a:custGeom>
                  <a:avLst/>
                  <a:gdLst>
                    <a:gd name="T0" fmla="*/ 48 w 4836"/>
                    <a:gd name="T1" fmla="*/ 504 h 792"/>
                    <a:gd name="T2" fmla="*/ 96 w 4836"/>
                    <a:gd name="T3" fmla="*/ 762 h 792"/>
                    <a:gd name="T4" fmla="*/ 144 w 4836"/>
                    <a:gd name="T5" fmla="*/ 750 h 792"/>
                    <a:gd name="T6" fmla="*/ 270 w 4836"/>
                    <a:gd name="T7" fmla="*/ 528 h 792"/>
                    <a:gd name="T8" fmla="*/ 468 w 4836"/>
                    <a:gd name="T9" fmla="*/ 402 h 792"/>
                    <a:gd name="T10" fmla="*/ 594 w 4836"/>
                    <a:gd name="T11" fmla="*/ 324 h 792"/>
                    <a:gd name="T12" fmla="*/ 642 w 4836"/>
                    <a:gd name="T13" fmla="*/ 282 h 792"/>
                    <a:gd name="T14" fmla="*/ 690 w 4836"/>
                    <a:gd name="T15" fmla="*/ 234 h 792"/>
                    <a:gd name="T16" fmla="*/ 738 w 4836"/>
                    <a:gd name="T17" fmla="*/ 174 h 792"/>
                    <a:gd name="T18" fmla="*/ 786 w 4836"/>
                    <a:gd name="T19" fmla="*/ 198 h 792"/>
                    <a:gd name="T20" fmla="*/ 834 w 4836"/>
                    <a:gd name="T21" fmla="*/ 252 h 792"/>
                    <a:gd name="T22" fmla="*/ 882 w 4836"/>
                    <a:gd name="T23" fmla="*/ 300 h 792"/>
                    <a:gd name="T24" fmla="*/ 930 w 4836"/>
                    <a:gd name="T25" fmla="*/ 336 h 792"/>
                    <a:gd name="T26" fmla="*/ 1128 w 4836"/>
                    <a:gd name="T27" fmla="*/ 414 h 792"/>
                    <a:gd name="T28" fmla="*/ 1254 w 4836"/>
                    <a:gd name="T29" fmla="*/ 396 h 792"/>
                    <a:gd name="T30" fmla="*/ 1374 w 4836"/>
                    <a:gd name="T31" fmla="*/ 318 h 792"/>
                    <a:gd name="T32" fmla="*/ 1422 w 4836"/>
                    <a:gd name="T33" fmla="*/ 270 h 792"/>
                    <a:gd name="T34" fmla="*/ 1470 w 4836"/>
                    <a:gd name="T35" fmla="*/ 210 h 792"/>
                    <a:gd name="T36" fmla="*/ 1518 w 4836"/>
                    <a:gd name="T37" fmla="*/ 150 h 792"/>
                    <a:gd name="T38" fmla="*/ 1560 w 4836"/>
                    <a:gd name="T39" fmla="*/ 78 h 792"/>
                    <a:gd name="T40" fmla="*/ 1608 w 4836"/>
                    <a:gd name="T41" fmla="*/ 126 h 792"/>
                    <a:gd name="T42" fmla="*/ 1650 w 4836"/>
                    <a:gd name="T43" fmla="*/ 192 h 792"/>
                    <a:gd name="T44" fmla="*/ 1698 w 4836"/>
                    <a:gd name="T45" fmla="*/ 252 h 792"/>
                    <a:gd name="T46" fmla="*/ 1746 w 4836"/>
                    <a:gd name="T47" fmla="*/ 306 h 792"/>
                    <a:gd name="T48" fmla="*/ 1872 w 4836"/>
                    <a:gd name="T49" fmla="*/ 390 h 792"/>
                    <a:gd name="T50" fmla="*/ 1992 w 4836"/>
                    <a:gd name="T51" fmla="*/ 408 h 792"/>
                    <a:gd name="T52" fmla="*/ 2118 w 4836"/>
                    <a:gd name="T53" fmla="*/ 366 h 792"/>
                    <a:gd name="T54" fmla="*/ 2244 w 4836"/>
                    <a:gd name="T55" fmla="*/ 252 h 792"/>
                    <a:gd name="T56" fmla="*/ 2292 w 4836"/>
                    <a:gd name="T57" fmla="*/ 192 h 792"/>
                    <a:gd name="T58" fmla="*/ 2340 w 4836"/>
                    <a:gd name="T59" fmla="*/ 120 h 792"/>
                    <a:gd name="T60" fmla="*/ 2388 w 4836"/>
                    <a:gd name="T61" fmla="*/ 42 h 792"/>
                    <a:gd name="T62" fmla="*/ 2436 w 4836"/>
                    <a:gd name="T63" fmla="*/ 126 h 792"/>
                    <a:gd name="T64" fmla="*/ 2484 w 4836"/>
                    <a:gd name="T65" fmla="*/ 198 h 792"/>
                    <a:gd name="T66" fmla="*/ 2532 w 4836"/>
                    <a:gd name="T67" fmla="*/ 258 h 792"/>
                    <a:gd name="T68" fmla="*/ 2652 w 4836"/>
                    <a:gd name="T69" fmla="*/ 366 h 792"/>
                    <a:gd name="T70" fmla="*/ 2778 w 4836"/>
                    <a:gd name="T71" fmla="*/ 408 h 792"/>
                    <a:gd name="T72" fmla="*/ 2904 w 4836"/>
                    <a:gd name="T73" fmla="*/ 378 h 792"/>
                    <a:gd name="T74" fmla="*/ 3024 w 4836"/>
                    <a:gd name="T75" fmla="*/ 282 h 792"/>
                    <a:gd name="T76" fmla="*/ 3072 w 4836"/>
                    <a:gd name="T77" fmla="*/ 228 h 792"/>
                    <a:gd name="T78" fmla="*/ 3120 w 4836"/>
                    <a:gd name="T79" fmla="*/ 162 h 792"/>
                    <a:gd name="T80" fmla="*/ 3168 w 4836"/>
                    <a:gd name="T81" fmla="*/ 90 h 792"/>
                    <a:gd name="T82" fmla="*/ 3210 w 4836"/>
                    <a:gd name="T83" fmla="*/ 48 h 792"/>
                    <a:gd name="T84" fmla="*/ 3252 w 4836"/>
                    <a:gd name="T85" fmla="*/ 120 h 792"/>
                    <a:gd name="T86" fmla="*/ 3300 w 4836"/>
                    <a:gd name="T87" fmla="*/ 192 h 792"/>
                    <a:gd name="T88" fmla="*/ 3348 w 4836"/>
                    <a:gd name="T89" fmla="*/ 252 h 792"/>
                    <a:gd name="T90" fmla="*/ 3396 w 4836"/>
                    <a:gd name="T91" fmla="*/ 306 h 792"/>
                    <a:gd name="T92" fmla="*/ 3522 w 4836"/>
                    <a:gd name="T93" fmla="*/ 390 h 792"/>
                    <a:gd name="T94" fmla="*/ 3642 w 4836"/>
                    <a:gd name="T95" fmla="*/ 402 h 792"/>
                    <a:gd name="T96" fmla="*/ 3840 w 4836"/>
                    <a:gd name="T97" fmla="*/ 282 h 792"/>
                    <a:gd name="T98" fmla="*/ 3888 w 4836"/>
                    <a:gd name="T99" fmla="*/ 228 h 792"/>
                    <a:gd name="T100" fmla="*/ 3936 w 4836"/>
                    <a:gd name="T101" fmla="*/ 156 h 792"/>
                    <a:gd name="T102" fmla="*/ 3984 w 4836"/>
                    <a:gd name="T103" fmla="*/ 78 h 792"/>
                    <a:gd name="T104" fmla="*/ 4038 w 4836"/>
                    <a:gd name="T105" fmla="*/ 60 h 792"/>
                    <a:gd name="T106" fmla="*/ 4086 w 4836"/>
                    <a:gd name="T107" fmla="*/ 138 h 792"/>
                    <a:gd name="T108" fmla="*/ 4134 w 4836"/>
                    <a:gd name="T109" fmla="*/ 210 h 792"/>
                    <a:gd name="T110" fmla="*/ 4182 w 4836"/>
                    <a:gd name="T111" fmla="*/ 270 h 792"/>
                    <a:gd name="T112" fmla="*/ 4302 w 4836"/>
                    <a:gd name="T113" fmla="*/ 372 h 792"/>
                    <a:gd name="T114" fmla="*/ 4506 w 4836"/>
                    <a:gd name="T115" fmla="*/ 390 h 792"/>
                    <a:gd name="T116" fmla="*/ 4626 w 4836"/>
                    <a:gd name="T117" fmla="*/ 312 h 792"/>
                    <a:gd name="T118" fmla="*/ 4674 w 4836"/>
                    <a:gd name="T119" fmla="*/ 264 h 792"/>
                    <a:gd name="T120" fmla="*/ 4722 w 4836"/>
                    <a:gd name="T121" fmla="*/ 204 h 792"/>
                    <a:gd name="T122" fmla="*/ 4770 w 4836"/>
                    <a:gd name="T123" fmla="*/ 132 h 792"/>
                    <a:gd name="T124" fmla="*/ 4812 w 4836"/>
                    <a:gd name="T125" fmla="*/ 60 h 792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836"/>
                    <a:gd name="T190" fmla="*/ 0 h 792"/>
                    <a:gd name="T191" fmla="*/ 4836 w 4836"/>
                    <a:gd name="T192" fmla="*/ 792 h 792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836" h="792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0" y="36"/>
                      </a:lnTo>
                      <a:lnTo>
                        <a:pt x="0" y="48"/>
                      </a:lnTo>
                      <a:lnTo>
                        <a:pt x="0" y="60"/>
                      </a:lnTo>
                      <a:lnTo>
                        <a:pt x="0" y="72"/>
                      </a:lnTo>
                      <a:lnTo>
                        <a:pt x="6" y="84"/>
                      </a:lnTo>
                      <a:lnTo>
                        <a:pt x="6" y="96"/>
                      </a:lnTo>
                      <a:lnTo>
                        <a:pt x="6" y="108"/>
                      </a:lnTo>
                      <a:lnTo>
                        <a:pt x="6" y="120"/>
                      </a:lnTo>
                      <a:lnTo>
                        <a:pt x="6" y="132"/>
                      </a:lnTo>
                      <a:lnTo>
                        <a:pt x="6" y="144"/>
                      </a:lnTo>
                      <a:lnTo>
                        <a:pt x="12" y="150"/>
                      </a:lnTo>
                      <a:lnTo>
                        <a:pt x="12" y="162"/>
                      </a:lnTo>
                      <a:lnTo>
                        <a:pt x="12" y="174"/>
                      </a:lnTo>
                      <a:lnTo>
                        <a:pt x="12" y="186"/>
                      </a:lnTo>
                      <a:lnTo>
                        <a:pt x="12" y="192"/>
                      </a:lnTo>
                      <a:lnTo>
                        <a:pt x="12" y="204"/>
                      </a:lnTo>
                      <a:lnTo>
                        <a:pt x="12" y="216"/>
                      </a:lnTo>
                      <a:lnTo>
                        <a:pt x="18" y="228"/>
                      </a:lnTo>
                      <a:lnTo>
                        <a:pt x="18" y="234"/>
                      </a:lnTo>
                      <a:lnTo>
                        <a:pt x="18" y="246"/>
                      </a:lnTo>
                      <a:lnTo>
                        <a:pt x="18" y="258"/>
                      </a:lnTo>
                      <a:lnTo>
                        <a:pt x="18" y="264"/>
                      </a:lnTo>
                      <a:lnTo>
                        <a:pt x="18" y="276"/>
                      </a:lnTo>
                      <a:lnTo>
                        <a:pt x="24" y="288"/>
                      </a:lnTo>
                      <a:lnTo>
                        <a:pt x="24" y="294"/>
                      </a:lnTo>
                      <a:lnTo>
                        <a:pt x="24" y="306"/>
                      </a:lnTo>
                      <a:lnTo>
                        <a:pt x="24" y="318"/>
                      </a:lnTo>
                      <a:lnTo>
                        <a:pt x="24" y="324"/>
                      </a:lnTo>
                      <a:lnTo>
                        <a:pt x="24" y="336"/>
                      </a:lnTo>
                      <a:lnTo>
                        <a:pt x="30" y="342"/>
                      </a:lnTo>
                      <a:lnTo>
                        <a:pt x="30" y="354"/>
                      </a:lnTo>
                      <a:lnTo>
                        <a:pt x="30" y="366"/>
                      </a:lnTo>
                      <a:lnTo>
                        <a:pt x="30" y="372"/>
                      </a:lnTo>
                      <a:lnTo>
                        <a:pt x="30" y="384"/>
                      </a:lnTo>
                      <a:lnTo>
                        <a:pt x="30" y="390"/>
                      </a:lnTo>
                      <a:lnTo>
                        <a:pt x="30" y="402"/>
                      </a:lnTo>
                      <a:lnTo>
                        <a:pt x="36" y="408"/>
                      </a:lnTo>
                      <a:lnTo>
                        <a:pt x="36" y="414"/>
                      </a:lnTo>
                      <a:lnTo>
                        <a:pt x="36" y="426"/>
                      </a:lnTo>
                      <a:lnTo>
                        <a:pt x="36" y="432"/>
                      </a:lnTo>
                      <a:lnTo>
                        <a:pt x="36" y="444"/>
                      </a:lnTo>
                      <a:lnTo>
                        <a:pt x="36" y="450"/>
                      </a:lnTo>
                      <a:lnTo>
                        <a:pt x="42" y="456"/>
                      </a:lnTo>
                      <a:lnTo>
                        <a:pt x="42" y="468"/>
                      </a:lnTo>
                      <a:lnTo>
                        <a:pt x="42" y="474"/>
                      </a:lnTo>
                      <a:lnTo>
                        <a:pt x="42" y="480"/>
                      </a:lnTo>
                      <a:lnTo>
                        <a:pt x="42" y="492"/>
                      </a:lnTo>
                      <a:lnTo>
                        <a:pt x="42" y="498"/>
                      </a:lnTo>
                      <a:lnTo>
                        <a:pt x="48" y="504"/>
                      </a:lnTo>
                      <a:lnTo>
                        <a:pt x="48" y="516"/>
                      </a:lnTo>
                      <a:lnTo>
                        <a:pt x="48" y="522"/>
                      </a:lnTo>
                      <a:lnTo>
                        <a:pt x="48" y="528"/>
                      </a:lnTo>
                      <a:lnTo>
                        <a:pt x="48" y="534"/>
                      </a:lnTo>
                      <a:lnTo>
                        <a:pt x="48" y="540"/>
                      </a:lnTo>
                      <a:lnTo>
                        <a:pt x="54" y="546"/>
                      </a:lnTo>
                      <a:lnTo>
                        <a:pt x="54" y="558"/>
                      </a:lnTo>
                      <a:lnTo>
                        <a:pt x="54" y="570"/>
                      </a:lnTo>
                      <a:lnTo>
                        <a:pt x="54" y="576"/>
                      </a:lnTo>
                      <a:lnTo>
                        <a:pt x="54" y="582"/>
                      </a:lnTo>
                      <a:lnTo>
                        <a:pt x="54" y="588"/>
                      </a:lnTo>
                      <a:lnTo>
                        <a:pt x="60" y="594"/>
                      </a:lnTo>
                      <a:lnTo>
                        <a:pt x="60" y="600"/>
                      </a:lnTo>
                      <a:lnTo>
                        <a:pt x="60" y="606"/>
                      </a:lnTo>
                      <a:lnTo>
                        <a:pt x="60" y="612"/>
                      </a:lnTo>
                      <a:lnTo>
                        <a:pt x="60" y="618"/>
                      </a:lnTo>
                      <a:lnTo>
                        <a:pt x="60" y="624"/>
                      </a:lnTo>
                      <a:lnTo>
                        <a:pt x="66" y="630"/>
                      </a:lnTo>
                      <a:lnTo>
                        <a:pt x="66" y="636"/>
                      </a:lnTo>
                      <a:lnTo>
                        <a:pt x="66" y="642"/>
                      </a:lnTo>
                      <a:lnTo>
                        <a:pt x="66" y="648"/>
                      </a:lnTo>
                      <a:lnTo>
                        <a:pt x="66" y="654"/>
                      </a:lnTo>
                      <a:lnTo>
                        <a:pt x="72" y="660"/>
                      </a:lnTo>
                      <a:lnTo>
                        <a:pt x="72" y="666"/>
                      </a:lnTo>
                      <a:lnTo>
                        <a:pt x="72" y="672"/>
                      </a:lnTo>
                      <a:lnTo>
                        <a:pt x="72" y="678"/>
                      </a:lnTo>
                      <a:lnTo>
                        <a:pt x="72" y="684"/>
                      </a:lnTo>
                      <a:lnTo>
                        <a:pt x="78" y="690"/>
                      </a:lnTo>
                      <a:lnTo>
                        <a:pt x="78" y="696"/>
                      </a:lnTo>
                      <a:lnTo>
                        <a:pt x="78" y="702"/>
                      </a:lnTo>
                      <a:lnTo>
                        <a:pt x="78" y="708"/>
                      </a:lnTo>
                      <a:lnTo>
                        <a:pt x="78" y="714"/>
                      </a:lnTo>
                      <a:lnTo>
                        <a:pt x="84" y="720"/>
                      </a:lnTo>
                      <a:lnTo>
                        <a:pt x="84" y="726"/>
                      </a:lnTo>
                      <a:lnTo>
                        <a:pt x="84" y="732"/>
                      </a:lnTo>
                      <a:lnTo>
                        <a:pt x="84" y="738"/>
                      </a:lnTo>
                      <a:lnTo>
                        <a:pt x="90" y="738"/>
                      </a:lnTo>
                      <a:lnTo>
                        <a:pt x="90" y="744"/>
                      </a:lnTo>
                      <a:lnTo>
                        <a:pt x="90" y="750"/>
                      </a:lnTo>
                      <a:lnTo>
                        <a:pt x="90" y="756"/>
                      </a:lnTo>
                      <a:lnTo>
                        <a:pt x="96" y="756"/>
                      </a:lnTo>
                      <a:lnTo>
                        <a:pt x="96" y="762"/>
                      </a:lnTo>
                      <a:lnTo>
                        <a:pt x="96" y="768"/>
                      </a:lnTo>
                      <a:lnTo>
                        <a:pt x="102" y="774"/>
                      </a:lnTo>
                      <a:lnTo>
                        <a:pt x="102" y="780"/>
                      </a:lnTo>
                      <a:lnTo>
                        <a:pt x="108" y="780"/>
                      </a:lnTo>
                      <a:lnTo>
                        <a:pt x="108" y="786"/>
                      </a:lnTo>
                      <a:lnTo>
                        <a:pt x="114" y="786"/>
                      </a:lnTo>
                      <a:lnTo>
                        <a:pt x="114" y="792"/>
                      </a:lnTo>
                      <a:lnTo>
                        <a:pt x="120" y="792"/>
                      </a:lnTo>
                      <a:lnTo>
                        <a:pt x="120" y="786"/>
                      </a:lnTo>
                      <a:lnTo>
                        <a:pt x="126" y="786"/>
                      </a:lnTo>
                      <a:lnTo>
                        <a:pt x="132" y="780"/>
                      </a:lnTo>
                      <a:lnTo>
                        <a:pt x="132" y="774"/>
                      </a:lnTo>
                      <a:lnTo>
                        <a:pt x="138" y="774"/>
                      </a:lnTo>
                      <a:lnTo>
                        <a:pt x="138" y="768"/>
                      </a:lnTo>
                      <a:lnTo>
                        <a:pt x="138" y="762"/>
                      </a:lnTo>
                      <a:lnTo>
                        <a:pt x="144" y="762"/>
                      </a:lnTo>
                      <a:lnTo>
                        <a:pt x="144" y="756"/>
                      </a:lnTo>
                      <a:lnTo>
                        <a:pt x="144" y="750"/>
                      </a:lnTo>
                      <a:lnTo>
                        <a:pt x="144" y="744"/>
                      </a:lnTo>
                      <a:lnTo>
                        <a:pt x="150" y="744"/>
                      </a:lnTo>
                      <a:lnTo>
                        <a:pt x="150" y="738"/>
                      </a:lnTo>
                      <a:lnTo>
                        <a:pt x="150" y="732"/>
                      </a:lnTo>
                      <a:lnTo>
                        <a:pt x="150" y="726"/>
                      </a:lnTo>
                      <a:lnTo>
                        <a:pt x="156" y="720"/>
                      </a:lnTo>
                      <a:lnTo>
                        <a:pt x="228" y="570"/>
                      </a:lnTo>
                      <a:lnTo>
                        <a:pt x="234" y="570"/>
                      </a:lnTo>
                      <a:lnTo>
                        <a:pt x="234" y="564"/>
                      </a:lnTo>
                      <a:lnTo>
                        <a:pt x="240" y="564"/>
                      </a:lnTo>
                      <a:lnTo>
                        <a:pt x="240" y="558"/>
                      </a:lnTo>
                      <a:lnTo>
                        <a:pt x="246" y="558"/>
                      </a:lnTo>
                      <a:lnTo>
                        <a:pt x="246" y="552"/>
                      </a:lnTo>
                      <a:lnTo>
                        <a:pt x="252" y="552"/>
                      </a:lnTo>
                      <a:lnTo>
                        <a:pt x="252" y="546"/>
                      </a:lnTo>
                      <a:lnTo>
                        <a:pt x="258" y="546"/>
                      </a:lnTo>
                      <a:lnTo>
                        <a:pt x="258" y="540"/>
                      </a:lnTo>
                      <a:lnTo>
                        <a:pt x="264" y="540"/>
                      </a:lnTo>
                      <a:lnTo>
                        <a:pt x="264" y="534"/>
                      </a:lnTo>
                      <a:lnTo>
                        <a:pt x="264" y="528"/>
                      </a:lnTo>
                      <a:lnTo>
                        <a:pt x="270" y="528"/>
                      </a:lnTo>
                      <a:lnTo>
                        <a:pt x="342" y="468"/>
                      </a:lnTo>
                      <a:lnTo>
                        <a:pt x="348" y="468"/>
                      </a:lnTo>
                      <a:lnTo>
                        <a:pt x="354" y="468"/>
                      </a:lnTo>
                      <a:lnTo>
                        <a:pt x="354" y="462"/>
                      </a:lnTo>
                      <a:lnTo>
                        <a:pt x="360" y="462"/>
                      </a:lnTo>
                      <a:lnTo>
                        <a:pt x="366" y="456"/>
                      </a:lnTo>
                      <a:lnTo>
                        <a:pt x="372" y="456"/>
                      </a:lnTo>
                      <a:lnTo>
                        <a:pt x="372" y="450"/>
                      </a:lnTo>
                      <a:lnTo>
                        <a:pt x="378" y="450"/>
                      </a:lnTo>
                      <a:lnTo>
                        <a:pt x="384" y="450"/>
                      </a:lnTo>
                      <a:lnTo>
                        <a:pt x="384" y="444"/>
                      </a:lnTo>
                      <a:lnTo>
                        <a:pt x="462" y="402"/>
                      </a:lnTo>
                      <a:lnTo>
                        <a:pt x="468" y="402"/>
                      </a:lnTo>
                      <a:lnTo>
                        <a:pt x="468" y="396"/>
                      </a:lnTo>
                      <a:lnTo>
                        <a:pt x="474" y="396"/>
                      </a:lnTo>
                      <a:lnTo>
                        <a:pt x="480" y="396"/>
                      </a:lnTo>
                      <a:lnTo>
                        <a:pt x="480" y="390"/>
                      </a:lnTo>
                      <a:lnTo>
                        <a:pt x="486" y="390"/>
                      </a:lnTo>
                      <a:lnTo>
                        <a:pt x="492" y="390"/>
                      </a:lnTo>
                      <a:lnTo>
                        <a:pt x="492" y="384"/>
                      </a:lnTo>
                      <a:lnTo>
                        <a:pt x="498" y="384"/>
                      </a:lnTo>
                      <a:lnTo>
                        <a:pt x="576" y="336"/>
                      </a:lnTo>
                      <a:lnTo>
                        <a:pt x="576" y="330"/>
                      </a:lnTo>
                      <a:lnTo>
                        <a:pt x="582" y="330"/>
                      </a:lnTo>
                      <a:lnTo>
                        <a:pt x="588" y="324"/>
                      </a:lnTo>
                      <a:lnTo>
                        <a:pt x="594" y="324"/>
                      </a:lnTo>
                      <a:lnTo>
                        <a:pt x="594" y="318"/>
                      </a:lnTo>
                      <a:lnTo>
                        <a:pt x="600" y="318"/>
                      </a:lnTo>
                      <a:lnTo>
                        <a:pt x="600" y="312"/>
                      </a:lnTo>
                      <a:lnTo>
                        <a:pt x="606" y="312"/>
                      </a:lnTo>
                      <a:lnTo>
                        <a:pt x="612" y="312"/>
                      </a:lnTo>
                      <a:lnTo>
                        <a:pt x="612" y="306"/>
                      </a:lnTo>
                      <a:lnTo>
                        <a:pt x="618" y="306"/>
                      </a:lnTo>
                      <a:lnTo>
                        <a:pt x="618" y="300"/>
                      </a:lnTo>
                      <a:lnTo>
                        <a:pt x="624" y="300"/>
                      </a:lnTo>
                      <a:lnTo>
                        <a:pt x="624" y="294"/>
                      </a:lnTo>
                      <a:lnTo>
                        <a:pt x="630" y="294"/>
                      </a:lnTo>
                      <a:lnTo>
                        <a:pt x="630" y="288"/>
                      </a:lnTo>
                      <a:lnTo>
                        <a:pt x="636" y="288"/>
                      </a:lnTo>
                      <a:lnTo>
                        <a:pt x="636" y="282"/>
                      </a:lnTo>
                      <a:lnTo>
                        <a:pt x="642" y="282"/>
                      </a:lnTo>
                      <a:lnTo>
                        <a:pt x="648" y="276"/>
                      </a:lnTo>
                      <a:lnTo>
                        <a:pt x="654" y="276"/>
                      </a:lnTo>
                      <a:lnTo>
                        <a:pt x="654" y="270"/>
                      </a:lnTo>
                      <a:lnTo>
                        <a:pt x="660" y="264"/>
                      </a:lnTo>
                      <a:lnTo>
                        <a:pt x="666" y="264"/>
                      </a:lnTo>
                      <a:lnTo>
                        <a:pt x="666" y="258"/>
                      </a:lnTo>
                      <a:lnTo>
                        <a:pt x="672" y="258"/>
                      </a:lnTo>
                      <a:lnTo>
                        <a:pt x="672" y="252"/>
                      </a:lnTo>
                      <a:lnTo>
                        <a:pt x="678" y="252"/>
                      </a:lnTo>
                      <a:lnTo>
                        <a:pt x="678" y="246"/>
                      </a:lnTo>
                      <a:lnTo>
                        <a:pt x="684" y="240"/>
                      </a:lnTo>
                      <a:lnTo>
                        <a:pt x="684" y="234"/>
                      </a:lnTo>
                      <a:lnTo>
                        <a:pt x="690" y="234"/>
                      </a:lnTo>
                      <a:lnTo>
                        <a:pt x="690" y="228"/>
                      </a:lnTo>
                      <a:lnTo>
                        <a:pt x="696" y="228"/>
                      </a:lnTo>
                      <a:lnTo>
                        <a:pt x="696" y="222"/>
                      </a:lnTo>
                      <a:lnTo>
                        <a:pt x="702" y="222"/>
                      </a:lnTo>
                      <a:lnTo>
                        <a:pt x="702" y="216"/>
                      </a:lnTo>
                      <a:lnTo>
                        <a:pt x="708" y="216"/>
                      </a:lnTo>
                      <a:lnTo>
                        <a:pt x="708" y="210"/>
                      </a:lnTo>
                      <a:lnTo>
                        <a:pt x="714" y="210"/>
                      </a:lnTo>
                      <a:lnTo>
                        <a:pt x="714" y="204"/>
                      </a:lnTo>
                      <a:lnTo>
                        <a:pt x="720" y="198"/>
                      </a:lnTo>
                      <a:lnTo>
                        <a:pt x="720" y="192"/>
                      </a:lnTo>
                      <a:lnTo>
                        <a:pt x="726" y="192"/>
                      </a:lnTo>
                      <a:lnTo>
                        <a:pt x="726" y="186"/>
                      </a:lnTo>
                      <a:lnTo>
                        <a:pt x="732" y="186"/>
                      </a:lnTo>
                      <a:lnTo>
                        <a:pt x="732" y="180"/>
                      </a:lnTo>
                      <a:lnTo>
                        <a:pt x="738" y="180"/>
                      </a:lnTo>
                      <a:lnTo>
                        <a:pt x="738" y="174"/>
                      </a:lnTo>
                      <a:lnTo>
                        <a:pt x="738" y="168"/>
                      </a:lnTo>
                      <a:lnTo>
                        <a:pt x="744" y="168"/>
                      </a:lnTo>
                      <a:lnTo>
                        <a:pt x="744" y="162"/>
                      </a:lnTo>
                      <a:lnTo>
                        <a:pt x="750" y="162"/>
                      </a:lnTo>
                      <a:lnTo>
                        <a:pt x="750" y="156"/>
                      </a:lnTo>
                      <a:lnTo>
                        <a:pt x="756" y="156"/>
                      </a:lnTo>
                      <a:lnTo>
                        <a:pt x="756" y="162"/>
                      </a:lnTo>
                      <a:lnTo>
                        <a:pt x="762" y="168"/>
                      </a:lnTo>
                      <a:lnTo>
                        <a:pt x="762" y="174"/>
                      </a:lnTo>
                      <a:lnTo>
                        <a:pt x="768" y="174"/>
                      </a:lnTo>
                      <a:lnTo>
                        <a:pt x="768" y="180"/>
                      </a:lnTo>
                      <a:lnTo>
                        <a:pt x="774" y="180"/>
                      </a:lnTo>
                      <a:lnTo>
                        <a:pt x="774" y="186"/>
                      </a:lnTo>
                      <a:lnTo>
                        <a:pt x="780" y="186"/>
                      </a:lnTo>
                      <a:lnTo>
                        <a:pt x="780" y="192"/>
                      </a:lnTo>
                      <a:lnTo>
                        <a:pt x="786" y="198"/>
                      </a:lnTo>
                      <a:lnTo>
                        <a:pt x="786" y="204"/>
                      </a:lnTo>
                      <a:lnTo>
                        <a:pt x="792" y="204"/>
                      </a:lnTo>
                      <a:lnTo>
                        <a:pt x="792" y="210"/>
                      </a:lnTo>
                      <a:lnTo>
                        <a:pt x="798" y="210"/>
                      </a:lnTo>
                      <a:lnTo>
                        <a:pt x="798" y="216"/>
                      </a:lnTo>
                      <a:lnTo>
                        <a:pt x="804" y="216"/>
                      </a:lnTo>
                      <a:lnTo>
                        <a:pt x="804" y="222"/>
                      </a:lnTo>
                      <a:lnTo>
                        <a:pt x="810" y="222"/>
                      </a:lnTo>
                      <a:lnTo>
                        <a:pt x="810" y="228"/>
                      </a:lnTo>
                      <a:lnTo>
                        <a:pt x="810" y="234"/>
                      </a:lnTo>
                      <a:lnTo>
                        <a:pt x="816" y="234"/>
                      </a:lnTo>
                      <a:lnTo>
                        <a:pt x="816" y="240"/>
                      </a:lnTo>
                      <a:lnTo>
                        <a:pt x="822" y="240"/>
                      </a:lnTo>
                      <a:lnTo>
                        <a:pt x="822" y="246"/>
                      </a:lnTo>
                      <a:lnTo>
                        <a:pt x="828" y="246"/>
                      </a:lnTo>
                      <a:lnTo>
                        <a:pt x="828" y="252"/>
                      </a:lnTo>
                      <a:lnTo>
                        <a:pt x="834" y="252"/>
                      </a:lnTo>
                      <a:lnTo>
                        <a:pt x="834" y="258"/>
                      </a:lnTo>
                      <a:lnTo>
                        <a:pt x="840" y="258"/>
                      </a:lnTo>
                      <a:lnTo>
                        <a:pt x="840" y="264"/>
                      </a:lnTo>
                      <a:lnTo>
                        <a:pt x="846" y="264"/>
                      </a:lnTo>
                      <a:lnTo>
                        <a:pt x="846" y="270"/>
                      </a:lnTo>
                      <a:lnTo>
                        <a:pt x="852" y="270"/>
                      </a:lnTo>
                      <a:lnTo>
                        <a:pt x="852" y="276"/>
                      </a:lnTo>
                      <a:lnTo>
                        <a:pt x="858" y="276"/>
                      </a:lnTo>
                      <a:lnTo>
                        <a:pt x="858" y="282"/>
                      </a:lnTo>
                      <a:lnTo>
                        <a:pt x="864" y="282"/>
                      </a:lnTo>
                      <a:lnTo>
                        <a:pt x="864" y="288"/>
                      </a:lnTo>
                      <a:lnTo>
                        <a:pt x="870" y="288"/>
                      </a:lnTo>
                      <a:lnTo>
                        <a:pt x="876" y="294"/>
                      </a:lnTo>
                      <a:lnTo>
                        <a:pt x="882" y="300"/>
                      </a:lnTo>
                      <a:lnTo>
                        <a:pt x="888" y="300"/>
                      </a:lnTo>
                      <a:lnTo>
                        <a:pt x="888" y="306"/>
                      </a:lnTo>
                      <a:lnTo>
                        <a:pt x="894" y="306"/>
                      </a:lnTo>
                      <a:lnTo>
                        <a:pt x="894" y="312"/>
                      </a:lnTo>
                      <a:lnTo>
                        <a:pt x="900" y="312"/>
                      </a:lnTo>
                      <a:lnTo>
                        <a:pt x="900" y="318"/>
                      </a:lnTo>
                      <a:lnTo>
                        <a:pt x="906" y="318"/>
                      </a:lnTo>
                      <a:lnTo>
                        <a:pt x="912" y="318"/>
                      </a:lnTo>
                      <a:lnTo>
                        <a:pt x="912" y="324"/>
                      </a:lnTo>
                      <a:lnTo>
                        <a:pt x="918" y="324"/>
                      </a:lnTo>
                      <a:lnTo>
                        <a:pt x="918" y="330"/>
                      </a:lnTo>
                      <a:lnTo>
                        <a:pt x="924" y="330"/>
                      </a:lnTo>
                      <a:lnTo>
                        <a:pt x="930" y="330"/>
                      </a:lnTo>
                      <a:lnTo>
                        <a:pt x="930" y="336"/>
                      </a:lnTo>
                      <a:lnTo>
                        <a:pt x="1008" y="378"/>
                      </a:lnTo>
                      <a:lnTo>
                        <a:pt x="1014" y="378"/>
                      </a:lnTo>
                      <a:lnTo>
                        <a:pt x="1014" y="384"/>
                      </a:lnTo>
                      <a:lnTo>
                        <a:pt x="1020" y="384"/>
                      </a:lnTo>
                      <a:lnTo>
                        <a:pt x="1026" y="384"/>
                      </a:lnTo>
                      <a:lnTo>
                        <a:pt x="1026" y="390"/>
                      </a:lnTo>
                      <a:lnTo>
                        <a:pt x="1032" y="390"/>
                      </a:lnTo>
                      <a:lnTo>
                        <a:pt x="1038" y="390"/>
                      </a:lnTo>
                      <a:lnTo>
                        <a:pt x="1038" y="396"/>
                      </a:lnTo>
                      <a:lnTo>
                        <a:pt x="1044" y="396"/>
                      </a:lnTo>
                      <a:lnTo>
                        <a:pt x="1122" y="414"/>
                      </a:lnTo>
                      <a:lnTo>
                        <a:pt x="1128" y="414"/>
                      </a:lnTo>
                      <a:lnTo>
                        <a:pt x="1134" y="414"/>
                      </a:lnTo>
                      <a:lnTo>
                        <a:pt x="1140" y="414"/>
                      </a:lnTo>
                      <a:lnTo>
                        <a:pt x="1146" y="414"/>
                      </a:lnTo>
                      <a:lnTo>
                        <a:pt x="1152" y="414"/>
                      </a:lnTo>
                      <a:lnTo>
                        <a:pt x="1158" y="414"/>
                      </a:lnTo>
                      <a:lnTo>
                        <a:pt x="1236" y="402"/>
                      </a:lnTo>
                      <a:lnTo>
                        <a:pt x="1242" y="402"/>
                      </a:lnTo>
                      <a:lnTo>
                        <a:pt x="1242" y="396"/>
                      </a:lnTo>
                      <a:lnTo>
                        <a:pt x="1248" y="396"/>
                      </a:lnTo>
                      <a:lnTo>
                        <a:pt x="1254" y="396"/>
                      </a:lnTo>
                      <a:lnTo>
                        <a:pt x="1254" y="390"/>
                      </a:lnTo>
                      <a:lnTo>
                        <a:pt x="1260" y="390"/>
                      </a:lnTo>
                      <a:lnTo>
                        <a:pt x="1266" y="390"/>
                      </a:lnTo>
                      <a:lnTo>
                        <a:pt x="1272" y="390"/>
                      </a:lnTo>
                      <a:lnTo>
                        <a:pt x="1272" y="384"/>
                      </a:lnTo>
                      <a:lnTo>
                        <a:pt x="1350" y="336"/>
                      </a:lnTo>
                      <a:lnTo>
                        <a:pt x="1356" y="336"/>
                      </a:lnTo>
                      <a:lnTo>
                        <a:pt x="1356" y="330"/>
                      </a:lnTo>
                      <a:lnTo>
                        <a:pt x="1362" y="330"/>
                      </a:lnTo>
                      <a:lnTo>
                        <a:pt x="1362" y="324"/>
                      </a:lnTo>
                      <a:lnTo>
                        <a:pt x="1368" y="324"/>
                      </a:lnTo>
                      <a:lnTo>
                        <a:pt x="1374" y="318"/>
                      </a:lnTo>
                      <a:lnTo>
                        <a:pt x="1380" y="318"/>
                      </a:lnTo>
                      <a:lnTo>
                        <a:pt x="1380" y="312"/>
                      </a:lnTo>
                      <a:lnTo>
                        <a:pt x="1386" y="312"/>
                      </a:lnTo>
                      <a:lnTo>
                        <a:pt x="1386" y="306"/>
                      </a:lnTo>
                      <a:lnTo>
                        <a:pt x="1392" y="306"/>
                      </a:lnTo>
                      <a:lnTo>
                        <a:pt x="1392" y="300"/>
                      </a:lnTo>
                      <a:lnTo>
                        <a:pt x="1398" y="300"/>
                      </a:lnTo>
                      <a:lnTo>
                        <a:pt x="1398" y="294"/>
                      </a:lnTo>
                      <a:lnTo>
                        <a:pt x="1404" y="294"/>
                      </a:lnTo>
                      <a:lnTo>
                        <a:pt x="1404" y="288"/>
                      </a:lnTo>
                      <a:lnTo>
                        <a:pt x="1410" y="288"/>
                      </a:lnTo>
                      <a:lnTo>
                        <a:pt x="1410" y="282"/>
                      </a:lnTo>
                      <a:lnTo>
                        <a:pt x="1416" y="282"/>
                      </a:lnTo>
                      <a:lnTo>
                        <a:pt x="1416" y="276"/>
                      </a:lnTo>
                      <a:lnTo>
                        <a:pt x="1422" y="276"/>
                      </a:lnTo>
                      <a:lnTo>
                        <a:pt x="1422" y="270"/>
                      </a:lnTo>
                      <a:lnTo>
                        <a:pt x="1428" y="270"/>
                      </a:lnTo>
                      <a:lnTo>
                        <a:pt x="1428" y="264"/>
                      </a:lnTo>
                      <a:lnTo>
                        <a:pt x="1434" y="264"/>
                      </a:lnTo>
                      <a:lnTo>
                        <a:pt x="1434" y="258"/>
                      </a:lnTo>
                      <a:lnTo>
                        <a:pt x="1440" y="252"/>
                      </a:lnTo>
                      <a:lnTo>
                        <a:pt x="1440" y="246"/>
                      </a:lnTo>
                      <a:lnTo>
                        <a:pt x="1446" y="246"/>
                      </a:lnTo>
                      <a:lnTo>
                        <a:pt x="1446" y="240"/>
                      </a:lnTo>
                      <a:lnTo>
                        <a:pt x="1452" y="240"/>
                      </a:lnTo>
                      <a:lnTo>
                        <a:pt x="1452" y="234"/>
                      </a:lnTo>
                      <a:lnTo>
                        <a:pt x="1458" y="234"/>
                      </a:lnTo>
                      <a:lnTo>
                        <a:pt x="1458" y="228"/>
                      </a:lnTo>
                      <a:lnTo>
                        <a:pt x="1464" y="228"/>
                      </a:lnTo>
                      <a:lnTo>
                        <a:pt x="1464" y="222"/>
                      </a:lnTo>
                      <a:lnTo>
                        <a:pt x="1470" y="216"/>
                      </a:lnTo>
                      <a:lnTo>
                        <a:pt x="1470" y="210"/>
                      </a:lnTo>
                      <a:lnTo>
                        <a:pt x="1476" y="210"/>
                      </a:lnTo>
                      <a:lnTo>
                        <a:pt x="1476" y="204"/>
                      </a:lnTo>
                      <a:lnTo>
                        <a:pt x="1482" y="204"/>
                      </a:lnTo>
                      <a:lnTo>
                        <a:pt x="1482" y="198"/>
                      </a:lnTo>
                      <a:lnTo>
                        <a:pt x="1482" y="192"/>
                      </a:lnTo>
                      <a:lnTo>
                        <a:pt x="1488" y="192"/>
                      </a:lnTo>
                      <a:lnTo>
                        <a:pt x="1488" y="186"/>
                      </a:lnTo>
                      <a:lnTo>
                        <a:pt x="1494" y="186"/>
                      </a:lnTo>
                      <a:lnTo>
                        <a:pt x="1494" y="180"/>
                      </a:lnTo>
                      <a:lnTo>
                        <a:pt x="1500" y="174"/>
                      </a:lnTo>
                      <a:lnTo>
                        <a:pt x="1500" y="168"/>
                      </a:lnTo>
                      <a:lnTo>
                        <a:pt x="1506" y="168"/>
                      </a:lnTo>
                      <a:lnTo>
                        <a:pt x="1506" y="162"/>
                      </a:lnTo>
                      <a:lnTo>
                        <a:pt x="1512" y="156"/>
                      </a:lnTo>
                      <a:lnTo>
                        <a:pt x="1512" y="150"/>
                      </a:lnTo>
                      <a:lnTo>
                        <a:pt x="1518" y="150"/>
                      </a:lnTo>
                      <a:lnTo>
                        <a:pt x="1518" y="144"/>
                      </a:lnTo>
                      <a:lnTo>
                        <a:pt x="1524" y="138"/>
                      </a:lnTo>
                      <a:lnTo>
                        <a:pt x="1524" y="132"/>
                      </a:lnTo>
                      <a:lnTo>
                        <a:pt x="1530" y="132"/>
                      </a:lnTo>
                      <a:lnTo>
                        <a:pt x="1530" y="126"/>
                      </a:lnTo>
                      <a:lnTo>
                        <a:pt x="1536" y="126"/>
                      </a:lnTo>
                      <a:lnTo>
                        <a:pt x="1536" y="120"/>
                      </a:lnTo>
                      <a:lnTo>
                        <a:pt x="1536" y="114"/>
                      </a:lnTo>
                      <a:lnTo>
                        <a:pt x="1542" y="114"/>
                      </a:lnTo>
                      <a:lnTo>
                        <a:pt x="1542" y="108"/>
                      </a:lnTo>
                      <a:lnTo>
                        <a:pt x="1548" y="102"/>
                      </a:lnTo>
                      <a:lnTo>
                        <a:pt x="1548" y="96"/>
                      </a:lnTo>
                      <a:lnTo>
                        <a:pt x="1554" y="96"/>
                      </a:lnTo>
                      <a:lnTo>
                        <a:pt x="1554" y="90"/>
                      </a:lnTo>
                      <a:lnTo>
                        <a:pt x="1554" y="84"/>
                      </a:lnTo>
                      <a:lnTo>
                        <a:pt x="1560" y="84"/>
                      </a:lnTo>
                      <a:lnTo>
                        <a:pt x="1560" y="78"/>
                      </a:lnTo>
                      <a:lnTo>
                        <a:pt x="1560" y="72"/>
                      </a:lnTo>
                      <a:lnTo>
                        <a:pt x="1566" y="72"/>
                      </a:lnTo>
                      <a:lnTo>
                        <a:pt x="1566" y="66"/>
                      </a:lnTo>
                      <a:lnTo>
                        <a:pt x="1572" y="66"/>
                      </a:lnTo>
                      <a:lnTo>
                        <a:pt x="1572" y="72"/>
                      </a:lnTo>
                      <a:lnTo>
                        <a:pt x="1572" y="78"/>
                      </a:lnTo>
                      <a:lnTo>
                        <a:pt x="1578" y="78"/>
                      </a:lnTo>
                      <a:lnTo>
                        <a:pt x="1578" y="84"/>
                      </a:lnTo>
                      <a:lnTo>
                        <a:pt x="1584" y="90"/>
                      </a:lnTo>
                      <a:lnTo>
                        <a:pt x="1584" y="96"/>
                      </a:lnTo>
                      <a:lnTo>
                        <a:pt x="1590" y="96"/>
                      </a:lnTo>
                      <a:lnTo>
                        <a:pt x="1590" y="102"/>
                      </a:lnTo>
                      <a:lnTo>
                        <a:pt x="1590" y="108"/>
                      </a:lnTo>
                      <a:lnTo>
                        <a:pt x="1596" y="108"/>
                      </a:lnTo>
                      <a:lnTo>
                        <a:pt x="1596" y="114"/>
                      </a:lnTo>
                      <a:lnTo>
                        <a:pt x="1602" y="120"/>
                      </a:lnTo>
                      <a:lnTo>
                        <a:pt x="1602" y="126"/>
                      </a:lnTo>
                      <a:lnTo>
                        <a:pt x="1608" y="126"/>
                      </a:lnTo>
                      <a:lnTo>
                        <a:pt x="1608" y="132"/>
                      </a:lnTo>
                      <a:lnTo>
                        <a:pt x="1614" y="138"/>
                      </a:lnTo>
                      <a:lnTo>
                        <a:pt x="1614" y="144"/>
                      </a:lnTo>
                      <a:lnTo>
                        <a:pt x="1620" y="144"/>
                      </a:lnTo>
                      <a:lnTo>
                        <a:pt x="1620" y="150"/>
                      </a:lnTo>
                      <a:lnTo>
                        <a:pt x="1626" y="156"/>
                      </a:lnTo>
                      <a:lnTo>
                        <a:pt x="1626" y="162"/>
                      </a:lnTo>
                      <a:lnTo>
                        <a:pt x="1632" y="162"/>
                      </a:lnTo>
                      <a:lnTo>
                        <a:pt x="1632" y="168"/>
                      </a:lnTo>
                      <a:lnTo>
                        <a:pt x="1638" y="174"/>
                      </a:lnTo>
                      <a:lnTo>
                        <a:pt x="1638" y="180"/>
                      </a:lnTo>
                      <a:lnTo>
                        <a:pt x="1644" y="180"/>
                      </a:lnTo>
                      <a:lnTo>
                        <a:pt x="1644" y="186"/>
                      </a:lnTo>
                      <a:lnTo>
                        <a:pt x="1650" y="186"/>
                      </a:lnTo>
                      <a:lnTo>
                        <a:pt x="1650" y="192"/>
                      </a:lnTo>
                      <a:lnTo>
                        <a:pt x="1650" y="198"/>
                      </a:lnTo>
                      <a:lnTo>
                        <a:pt x="1656" y="198"/>
                      </a:lnTo>
                      <a:lnTo>
                        <a:pt x="1656" y="204"/>
                      </a:lnTo>
                      <a:lnTo>
                        <a:pt x="1662" y="204"/>
                      </a:lnTo>
                      <a:lnTo>
                        <a:pt x="1662" y="210"/>
                      </a:lnTo>
                      <a:lnTo>
                        <a:pt x="1668" y="210"/>
                      </a:lnTo>
                      <a:lnTo>
                        <a:pt x="1668" y="216"/>
                      </a:lnTo>
                      <a:lnTo>
                        <a:pt x="1668" y="222"/>
                      </a:lnTo>
                      <a:lnTo>
                        <a:pt x="1674" y="222"/>
                      </a:lnTo>
                      <a:lnTo>
                        <a:pt x="1674" y="228"/>
                      </a:lnTo>
                      <a:lnTo>
                        <a:pt x="1680" y="228"/>
                      </a:lnTo>
                      <a:lnTo>
                        <a:pt x="1680" y="234"/>
                      </a:lnTo>
                      <a:lnTo>
                        <a:pt x="1686" y="234"/>
                      </a:lnTo>
                      <a:lnTo>
                        <a:pt x="1686" y="240"/>
                      </a:lnTo>
                      <a:lnTo>
                        <a:pt x="1692" y="240"/>
                      </a:lnTo>
                      <a:lnTo>
                        <a:pt x="1692" y="246"/>
                      </a:lnTo>
                      <a:lnTo>
                        <a:pt x="1692" y="252"/>
                      </a:lnTo>
                      <a:lnTo>
                        <a:pt x="1698" y="252"/>
                      </a:lnTo>
                      <a:lnTo>
                        <a:pt x="1698" y="258"/>
                      </a:lnTo>
                      <a:lnTo>
                        <a:pt x="1704" y="258"/>
                      </a:lnTo>
                      <a:lnTo>
                        <a:pt x="1704" y="264"/>
                      </a:lnTo>
                      <a:lnTo>
                        <a:pt x="1710" y="264"/>
                      </a:lnTo>
                      <a:lnTo>
                        <a:pt x="1710" y="270"/>
                      </a:lnTo>
                      <a:lnTo>
                        <a:pt x="1716" y="270"/>
                      </a:lnTo>
                      <a:lnTo>
                        <a:pt x="1716" y="276"/>
                      </a:lnTo>
                      <a:lnTo>
                        <a:pt x="1722" y="276"/>
                      </a:lnTo>
                      <a:lnTo>
                        <a:pt x="1722" y="282"/>
                      </a:lnTo>
                      <a:lnTo>
                        <a:pt x="1728" y="282"/>
                      </a:lnTo>
                      <a:lnTo>
                        <a:pt x="1728" y="288"/>
                      </a:lnTo>
                      <a:lnTo>
                        <a:pt x="1734" y="288"/>
                      </a:lnTo>
                      <a:lnTo>
                        <a:pt x="1734" y="294"/>
                      </a:lnTo>
                      <a:lnTo>
                        <a:pt x="1740" y="294"/>
                      </a:lnTo>
                      <a:lnTo>
                        <a:pt x="1740" y="300"/>
                      </a:lnTo>
                      <a:lnTo>
                        <a:pt x="1746" y="300"/>
                      </a:lnTo>
                      <a:lnTo>
                        <a:pt x="1746" y="306"/>
                      </a:lnTo>
                      <a:lnTo>
                        <a:pt x="1752" y="306"/>
                      </a:lnTo>
                      <a:lnTo>
                        <a:pt x="1752" y="312"/>
                      </a:lnTo>
                      <a:lnTo>
                        <a:pt x="1758" y="312"/>
                      </a:lnTo>
                      <a:lnTo>
                        <a:pt x="1758" y="318"/>
                      </a:lnTo>
                      <a:lnTo>
                        <a:pt x="1764" y="318"/>
                      </a:lnTo>
                      <a:lnTo>
                        <a:pt x="1764" y="324"/>
                      </a:lnTo>
                      <a:lnTo>
                        <a:pt x="1770" y="324"/>
                      </a:lnTo>
                      <a:lnTo>
                        <a:pt x="1776" y="330"/>
                      </a:lnTo>
                      <a:lnTo>
                        <a:pt x="1782" y="330"/>
                      </a:lnTo>
                      <a:lnTo>
                        <a:pt x="1782" y="336"/>
                      </a:lnTo>
                      <a:lnTo>
                        <a:pt x="1788" y="336"/>
                      </a:lnTo>
                      <a:lnTo>
                        <a:pt x="1860" y="384"/>
                      </a:lnTo>
                      <a:lnTo>
                        <a:pt x="1866" y="384"/>
                      </a:lnTo>
                      <a:lnTo>
                        <a:pt x="1866" y="390"/>
                      </a:lnTo>
                      <a:lnTo>
                        <a:pt x="1872" y="390"/>
                      </a:lnTo>
                      <a:lnTo>
                        <a:pt x="1878" y="390"/>
                      </a:lnTo>
                      <a:lnTo>
                        <a:pt x="1884" y="390"/>
                      </a:lnTo>
                      <a:lnTo>
                        <a:pt x="1884" y="396"/>
                      </a:lnTo>
                      <a:lnTo>
                        <a:pt x="1890" y="396"/>
                      </a:lnTo>
                      <a:lnTo>
                        <a:pt x="1896" y="396"/>
                      </a:lnTo>
                      <a:lnTo>
                        <a:pt x="1902" y="396"/>
                      </a:lnTo>
                      <a:lnTo>
                        <a:pt x="1902" y="402"/>
                      </a:lnTo>
                      <a:lnTo>
                        <a:pt x="1980" y="408"/>
                      </a:lnTo>
                      <a:lnTo>
                        <a:pt x="1986" y="408"/>
                      </a:lnTo>
                      <a:lnTo>
                        <a:pt x="1992" y="408"/>
                      </a:lnTo>
                      <a:lnTo>
                        <a:pt x="1998" y="408"/>
                      </a:lnTo>
                      <a:lnTo>
                        <a:pt x="2004" y="408"/>
                      </a:lnTo>
                      <a:lnTo>
                        <a:pt x="2010" y="408"/>
                      </a:lnTo>
                      <a:lnTo>
                        <a:pt x="2016" y="408"/>
                      </a:lnTo>
                      <a:lnTo>
                        <a:pt x="2094" y="378"/>
                      </a:lnTo>
                      <a:lnTo>
                        <a:pt x="2100" y="378"/>
                      </a:lnTo>
                      <a:lnTo>
                        <a:pt x="2100" y="372"/>
                      </a:lnTo>
                      <a:lnTo>
                        <a:pt x="2106" y="372"/>
                      </a:lnTo>
                      <a:lnTo>
                        <a:pt x="2112" y="366"/>
                      </a:lnTo>
                      <a:lnTo>
                        <a:pt x="2118" y="366"/>
                      </a:lnTo>
                      <a:lnTo>
                        <a:pt x="2118" y="360"/>
                      </a:lnTo>
                      <a:lnTo>
                        <a:pt x="2124" y="360"/>
                      </a:lnTo>
                      <a:lnTo>
                        <a:pt x="2130" y="360"/>
                      </a:lnTo>
                      <a:lnTo>
                        <a:pt x="2130" y="354"/>
                      </a:lnTo>
                      <a:lnTo>
                        <a:pt x="2208" y="294"/>
                      </a:lnTo>
                      <a:lnTo>
                        <a:pt x="2208" y="288"/>
                      </a:lnTo>
                      <a:lnTo>
                        <a:pt x="2214" y="288"/>
                      </a:lnTo>
                      <a:lnTo>
                        <a:pt x="2214" y="282"/>
                      </a:lnTo>
                      <a:lnTo>
                        <a:pt x="2220" y="282"/>
                      </a:lnTo>
                      <a:lnTo>
                        <a:pt x="2220" y="276"/>
                      </a:lnTo>
                      <a:lnTo>
                        <a:pt x="2226" y="276"/>
                      </a:lnTo>
                      <a:lnTo>
                        <a:pt x="2226" y="270"/>
                      </a:lnTo>
                      <a:lnTo>
                        <a:pt x="2232" y="270"/>
                      </a:lnTo>
                      <a:lnTo>
                        <a:pt x="2232" y="264"/>
                      </a:lnTo>
                      <a:lnTo>
                        <a:pt x="2232" y="258"/>
                      </a:lnTo>
                      <a:lnTo>
                        <a:pt x="2238" y="258"/>
                      </a:lnTo>
                      <a:lnTo>
                        <a:pt x="2238" y="252"/>
                      </a:lnTo>
                      <a:lnTo>
                        <a:pt x="2244" y="252"/>
                      </a:lnTo>
                      <a:lnTo>
                        <a:pt x="2244" y="246"/>
                      </a:lnTo>
                      <a:lnTo>
                        <a:pt x="2250" y="246"/>
                      </a:lnTo>
                      <a:lnTo>
                        <a:pt x="2250" y="240"/>
                      </a:lnTo>
                      <a:lnTo>
                        <a:pt x="2256" y="240"/>
                      </a:lnTo>
                      <a:lnTo>
                        <a:pt x="2256" y="234"/>
                      </a:lnTo>
                      <a:lnTo>
                        <a:pt x="2262" y="234"/>
                      </a:lnTo>
                      <a:lnTo>
                        <a:pt x="2262" y="228"/>
                      </a:lnTo>
                      <a:lnTo>
                        <a:pt x="2268" y="222"/>
                      </a:lnTo>
                      <a:lnTo>
                        <a:pt x="2268" y="216"/>
                      </a:lnTo>
                      <a:lnTo>
                        <a:pt x="2274" y="216"/>
                      </a:lnTo>
                      <a:lnTo>
                        <a:pt x="2274" y="210"/>
                      </a:lnTo>
                      <a:lnTo>
                        <a:pt x="2280" y="210"/>
                      </a:lnTo>
                      <a:lnTo>
                        <a:pt x="2280" y="204"/>
                      </a:lnTo>
                      <a:lnTo>
                        <a:pt x="2286" y="198"/>
                      </a:lnTo>
                      <a:lnTo>
                        <a:pt x="2286" y="192"/>
                      </a:lnTo>
                      <a:lnTo>
                        <a:pt x="2292" y="192"/>
                      </a:lnTo>
                      <a:lnTo>
                        <a:pt x="2292" y="186"/>
                      </a:lnTo>
                      <a:lnTo>
                        <a:pt x="2298" y="180"/>
                      </a:lnTo>
                      <a:lnTo>
                        <a:pt x="2298" y="174"/>
                      </a:lnTo>
                      <a:lnTo>
                        <a:pt x="2304" y="174"/>
                      </a:lnTo>
                      <a:lnTo>
                        <a:pt x="2304" y="168"/>
                      </a:lnTo>
                      <a:lnTo>
                        <a:pt x="2310" y="168"/>
                      </a:lnTo>
                      <a:lnTo>
                        <a:pt x="2310" y="162"/>
                      </a:lnTo>
                      <a:lnTo>
                        <a:pt x="2316" y="156"/>
                      </a:lnTo>
                      <a:lnTo>
                        <a:pt x="2316" y="150"/>
                      </a:lnTo>
                      <a:lnTo>
                        <a:pt x="2322" y="150"/>
                      </a:lnTo>
                      <a:lnTo>
                        <a:pt x="2322" y="144"/>
                      </a:lnTo>
                      <a:lnTo>
                        <a:pt x="2322" y="138"/>
                      </a:lnTo>
                      <a:lnTo>
                        <a:pt x="2328" y="138"/>
                      </a:lnTo>
                      <a:lnTo>
                        <a:pt x="2328" y="132"/>
                      </a:lnTo>
                      <a:lnTo>
                        <a:pt x="2334" y="132"/>
                      </a:lnTo>
                      <a:lnTo>
                        <a:pt x="2334" y="126"/>
                      </a:lnTo>
                      <a:lnTo>
                        <a:pt x="2334" y="120"/>
                      </a:lnTo>
                      <a:lnTo>
                        <a:pt x="2340" y="120"/>
                      </a:lnTo>
                      <a:lnTo>
                        <a:pt x="2340" y="114"/>
                      </a:lnTo>
                      <a:lnTo>
                        <a:pt x="2346" y="108"/>
                      </a:lnTo>
                      <a:lnTo>
                        <a:pt x="2346" y="102"/>
                      </a:lnTo>
                      <a:lnTo>
                        <a:pt x="2352" y="102"/>
                      </a:lnTo>
                      <a:lnTo>
                        <a:pt x="2352" y="96"/>
                      </a:lnTo>
                      <a:lnTo>
                        <a:pt x="2352" y="90"/>
                      </a:lnTo>
                      <a:lnTo>
                        <a:pt x="2358" y="90"/>
                      </a:lnTo>
                      <a:lnTo>
                        <a:pt x="2358" y="84"/>
                      </a:lnTo>
                      <a:lnTo>
                        <a:pt x="2364" y="78"/>
                      </a:lnTo>
                      <a:lnTo>
                        <a:pt x="2364" y="72"/>
                      </a:lnTo>
                      <a:lnTo>
                        <a:pt x="2370" y="72"/>
                      </a:lnTo>
                      <a:lnTo>
                        <a:pt x="2370" y="66"/>
                      </a:lnTo>
                      <a:lnTo>
                        <a:pt x="2370" y="60"/>
                      </a:lnTo>
                      <a:lnTo>
                        <a:pt x="2376" y="60"/>
                      </a:lnTo>
                      <a:lnTo>
                        <a:pt x="2376" y="54"/>
                      </a:lnTo>
                      <a:lnTo>
                        <a:pt x="2376" y="48"/>
                      </a:lnTo>
                      <a:lnTo>
                        <a:pt x="2382" y="48"/>
                      </a:lnTo>
                      <a:lnTo>
                        <a:pt x="2382" y="42"/>
                      </a:lnTo>
                      <a:lnTo>
                        <a:pt x="2388" y="42"/>
                      </a:lnTo>
                      <a:lnTo>
                        <a:pt x="2388" y="48"/>
                      </a:lnTo>
                      <a:lnTo>
                        <a:pt x="2394" y="54"/>
                      </a:lnTo>
                      <a:lnTo>
                        <a:pt x="2394" y="60"/>
                      </a:lnTo>
                      <a:lnTo>
                        <a:pt x="2400" y="60"/>
                      </a:lnTo>
                      <a:lnTo>
                        <a:pt x="2400" y="66"/>
                      </a:lnTo>
                      <a:lnTo>
                        <a:pt x="2400" y="72"/>
                      </a:lnTo>
                      <a:lnTo>
                        <a:pt x="2406" y="72"/>
                      </a:lnTo>
                      <a:lnTo>
                        <a:pt x="2406" y="78"/>
                      </a:lnTo>
                      <a:lnTo>
                        <a:pt x="2406" y="84"/>
                      </a:lnTo>
                      <a:lnTo>
                        <a:pt x="2412" y="84"/>
                      </a:lnTo>
                      <a:lnTo>
                        <a:pt x="2412" y="90"/>
                      </a:lnTo>
                      <a:lnTo>
                        <a:pt x="2418" y="96"/>
                      </a:lnTo>
                      <a:lnTo>
                        <a:pt x="2418" y="102"/>
                      </a:lnTo>
                      <a:lnTo>
                        <a:pt x="2424" y="102"/>
                      </a:lnTo>
                      <a:lnTo>
                        <a:pt x="2424" y="108"/>
                      </a:lnTo>
                      <a:lnTo>
                        <a:pt x="2424" y="114"/>
                      </a:lnTo>
                      <a:lnTo>
                        <a:pt x="2430" y="114"/>
                      </a:lnTo>
                      <a:lnTo>
                        <a:pt x="2430" y="120"/>
                      </a:lnTo>
                      <a:lnTo>
                        <a:pt x="2436" y="126"/>
                      </a:lnTo>
                      <a:lnTo>
                        <a:pt x="2436" y="132"/>
                      </a:lnTo>
                      <a:lnTo>
                        <a:pt x="2442" y="132"/>
                      </a:lnTo>
                      <a:lnTo>
                        <a:pt x="2442" y="138"/>
                      </a:lnTo>
                      <a:lnTo>
                        <a:pt x="2448" y="144"/>
                      </a:lnTo>
                      <a:lnTo>
                        <a:pt x="2448" y="150"/>
                      </a:lnTo>
                      <a:lnTo>
                        <a:pt x="2454" y="150"/>
                      </a:lnTo>
                      <a:lnTo>
                        <a:pt x="2454" y="156"/>
                      </a:lnTo>
                      <a:lnTo>
                        <a:pt x="2454" y="162"/>
                      </a:lnTo>
                      <a:lnTo>
                        <a:pt x="2460" y="162"/>
                      </a:lnTo>
                      <a:lnTo>
                        <a:pt x="2460" y="168"/>
                      </a:lnTo>
                      <a:lnTo>
                        <a:pt x="2466" y="168"/>
                      </a:lnTo>
                      <a:lnTo>
                        <a:pt x="2466" y="174"/>
                      </a:lnTo>
                      <a:lnTo>
                        <a:pt x="2472" y="180"/>
                      </a:lnTo>
                      <a:lnTo>
                        <a:pt x="2472" y="186"/>
                      </a:lnTo>
                      <a:lnTo>
                        <a:pt x="2478" y="186"/>
                      </a:lnTo>
                      <a:lnTo>
                        <a:pt x="2478" y="192"/>
                      </a:lnTo>
                      <a:lnTo>
                        <a:pt x="2484" y="192"/>
                      </a:lnTo>
                      <a:lnTo>
                        <a:pt x="2484" y="198"/>
                      </a:lnTo>
                      <a:lnTo>
                        <a:pt x="2484" y="204"/>
                      </a:lnTo>
                      <a:lnTo>
                        <a:pt x="2490" y="204"/>
                      </a:lnTo>
                      <a:lnTo>
                        <a:pt x="2490" y="210"/>
                      </a:lnTo>
                      <a:lnTo>
                        <a:pt x="2496" y="210"/>
                      </a:lnTo>
                      <a:lnTo>
                        <a:pt x="2496" y="216"/>
                      </a:lnTo>
                      <a:lnTo>
                        <a:pt x="2502" y="216"/>
                      </a:lnTo>
                      <a:lnTo>
                        <a:pt x="2502" y="222"/>
                      </a:lnTo>
                      <a:lnTo>
                        <a:pt x="2502" y="228"/>
                      </a:lnTo>
                      <a:lnTo>
                        <a:pt x="2508" y="228"/>
                      </a:lnTo>
                      <a:lnTo>
                        <a:pt x="2508" y="234"/>
                      </a:lnTo>
                      <a:lnTo>
                        <a:pt x="2514" y="234"/>
                      </a:lnTo>
                      <a:lnTo>
                        <a:pt x="2514" y="240"/>
                      </a:lnTo>
                      <a:lnTo>
                        <a:pt x="2520" y="240"/>
                      </a:lnTo>
                      <a:lnTo>
                        <a:pt x="2520" y="246"/>
                      </a:lnTo>
                      <a:lnTo>
                        <a:pt x="2526" y="246"/>
                      </a:lnTo>
                      <a:lnTo>
                        <a:pt x="2526" y="252"/>
                      </a:lnTo>
                      <a:lnTo>
                        <a:pt x="2532" y="258"/>
                      </a:lnTo>
                      <a:lnTo>
                        <a:pt x="2538" y="264"/>
                      </a:lnTo>
                      <a:lnTo>
                        <a:pt x="2538" y="270"/>
                      </a:lnTo>
                      <a:lnTo>
                        <a:pt x="2544" y="270"/>
                      </a:lnTo>
                      <a:lnTo>
                        <a:pt x="2544" y="276"/>
                      </a:lnTo>
                      <a:lnTo>
                        <a:pt x="2550" y="276"/>
                      </a:lnTo>
                      <a:lnTo>
                        <a:pt x="2550" y="282"/>
                      </a:lnTo>
                      <a:lnTo>
                        <a:pt x="2556" y="282"/>
                      </a:lnTo>
                      <a:lnTo>
                        <a:pt x="2556" y="288"/>
                      </a:lnTo>
                      <a:lnTo>
                        <a:pt x="2562" y="288"/>
                      </a:lnTo>
                      <a:lnTo>
                        <a:pt x="2562" y="294"/>
                      </a:lnTo>
                      <a:lnTo>
                        <a:pt x="2640" y="354"/>
                      </a:lnTo>
                      <a:lnTo>
                        <a:pt x="2640" y="360"/>
                      </a:lnTo>
                      <a:lnTo>
                        <a:pt x="2646" y="360"/>
                      </a:lnTo>
                      <a:lnTo>
                        <a:pt x="2652" y="360"/>
                      </a:lnTo>
                      <a:lnTo>
                        <a:pt x="2652" y="366"/>
                      </a:lnTo>
                      <a:lnTo>
                        <a:pt x="2658" y="366"/>
                      </a:lnTo>
                      <a:lnTo>
                        <a:pt x="2658" y="372"/>
                      </a:lnTo>
                      <a:lnTo>
                        <a:pt x="2664" y="372"/>
                      </a:lnTo>
                      <a:lnTo>
                        <a:pt x="2670" y="372"/>
                      </a:lnTo>
                      <a:lnTo>
                        <a:pt x="2670" y="378"/>
                      </a:lnTo>
                      <a:lnTo>
                        <a:pt x="2676" y="378"/>
                      </a:lnTo>
                      <a:lnTo>
                        <a:pt x="2754" y="402"/>
                      </a:lnTo>
                      <a:lnTo>
                        <a:pt x="2760" y="402"/>
                      </a:lnTo>
                      <a:lnTo>
                        <a:pt x="2760" y="408"/>
                      </a:lnTo>
                      <a:lnTo>
                        <a:pt x="2766" y="408"/>
                      </a:lnTo>
                      <a:lnTo>
                        <a:pt x="2772" y="408"/>
                      </a:lnTo>
                      <a:lnTo>
                        <a:pt x="2778" y="408"/>
                      </a:lnTo>
                      <a:lnTo>
                        <a:pt x="2784" y="408"/>
                      </a:lnTo>
                      <a:lnTo>
                        <a:pt x="2790" y="408"/>
                      </a:lnTo>
                      <a:lnTo>
                        <a:pt x="2868" y="396"/>
                      </a:lnTo>
                      <a:lnTo>
                        <a:pt x="2874" y="396"/>
                      </a:lnTo>
                      <a:lnTo>
                        <a:pt x="2874" y="390"/>
                      </a:lnTo>
                      <a:lnTo>
                        <a:pt x="2880" y="390"/>
                      </a:lnTo>
                      <a:lnTo>
                        <a:pt x="2886" y="390"/>
                      </a:lnTo>
                      <a:lnTo>
                        <a:pt x="2886" y="384"/>
                      </a:lnTo>
                      <a:lnTo>
                        <a:pt x="2892" y="384"/>
                      </a:lnTo>
                      <a:lnTo>
                        <a:pt x="2898" y="384"/>
                      </a:lnTo>
                      <a:lnTo>
                        <a:pt x="2904" y="378"/>
                      </a:lnTo>
                      <a:lnTo>
                        <a:pt x="2982" y="324"/>
                      </a:lnTo>
                      <a:lnTo>
                        <a:pt x="2988" y="324"/>
                      </a:lnTo>
                      <a:lnTo>
                        <a:pt x="2988" y="318"/>
                      </a:lnTo>
                      <a:lnTo>
                        <a:pt x="2994" y="318"/>
                      </a:lnTo>
                      <a:lnTo>
                        <a:pt x="2994" y="312"/>
                      </a:lnTo>
                      <a:lnTo>
                        <a:pt x="3000" y="312"/>
                      </a:lnTo>
                      <a:lnTo>
                        <a:pt x="3000" y="306"/>
                      </a:lnTo>
                      <a:lnTo>
                        <a:pt x="3006" y="306"/>
                      </a:lnTo>
                      <a:lnTo>
                        <a:pt x="3006" y="300"/>
                      </a:lnTo>
                      <a:lnTo>
                        <a:pt x="3012" y="300"/>
                      </a:lnTo>
                      <a:lnTo>
                        <a:pt x="3012" y="294"/>
                      </a:lnTo>
                      <a:lnTo>
                        <a:pt x="3018" y="294"/>
                      </a:lnTo>
                      <a:lnTo>
                        <a:pt x="3018" y="288"/>
                      </a:lnTo>
                      <a:lnTo>
                        <a:pt x="3024" y="288"/>
                      </a:lnTo>
                      <a:lnTo>
                        <a:pt x="3024" y="282"/>
                      </a:lnTo>
                      <a:lnTo>
                        <a:pt x="3030" y="282"/>
                      </a:lnTo>
                      <a:lnTo>
                        <a:pt x="3030" y="276"/>
                      </a:lnTo>
                      <a:lnTo>
                        <a:pt x="3036" y="276"/>
                      </a:lnTo>
                      <a:lnTo>
                        <a:pt x="3036" y="270"/>
                      </a:lnTo>
                      <a:lnTo>
                        <a:pt x="3042" y="270"/>
                      </a:lnTo>
                      <a:lnTo>
                        <a:pt x="3042" y="264"/>
                      </a:lnTo>
                      <a:lnTo>
                        <a:pt x="3048" y="264"/>
                      </a:lnTo>
                      <a:lnTo>
                        <a:pt x="3048" y="258"/>
                      </a:lnTo>
                      <a:lnTo>
                        <a:pt x="3054" y="258"/>
                      </a:lnTo>
                      <a:lnTo>
                        <a:pt x="3054" y="252"/>
                      </a:lnTo>
                      <a:lnTo>
                        <a:pt x="3060" y="246"/>
                      </a:lnTo>
                      <a:lnTo>
                        <a:pt x="3060" y="240"/>
                      </a:lnTo>
                      <a:lnTo>
                        <a:pt x="3066" y="240"/>
                      </a:lnTo>
                      <a:lnTo>
                        <a:pt x="3066" y="234"/>
                      </a:lnTo>
                      <a:lnTo>
                        <a:pt x="3072" y="234"/>
                      </a:lnTo>
                      <a:lnTo>
                        <a:pt x="3072" y="228"/>
                      </a:lnTo>
                      <a:lnTo>
                        <a:pt x="3078" y="228"/>
                      </a:lnTo>
                      <a:lnTo>
                        <a:pt x="3078" y="222"/>
                      </a:lnTo>
                      <a:lnTo>
                        <a:pt x="3084" y="216"/>
                      </a:lnTo>
                      <a:lnTo>
                        <a:pt x="3084" y="210"/>
                      </a:lnTo>
                      <a:lnTo>
                        <a:pt x="3090" y="210"/>
                      </a:lnTo>
                      <a:lnTo>
                        <a:pt x="3090" y="204"/>
                      </a:lnTo>
                      <a:lnTo>
                        <a:pt x="3096" y="204"/>
                      </a:lnTo>
                      <a:lnTo>
                        <a:pt x="3096" y="198"/>
                      </a:lnTo>
                      <a:lnTo>
                        <a:pt x="3102" y="192"/>
                      </a:lnTo>
                      <a:lnTo>
                        <a:pt x="3102" y="186"/>
                      </a:lnTo>
                      <a:lnTo>
                        <a:pt x="3108" y="186"/>
                      </a:lnTo>
                      <a:lnTo>
                        <a:pt x="3108" y="180"/>
                      </a:lnTo>
                      <a:lnTo>
                        <a:pt x="3114" y="180"/>
                      </a:lnTo>
                      <a:lnTo>
                        <a:pt x="3114" y="174"/>
                      </a:lnTo>
                      <a:lnTo>
                        <a:pt x="3114" y="168"/>
                      </a:lnTo>
                      <a:lnTo>
                        <a:pt x="3120" y="168"/>
                      </a:lnTo>
                      <a:lnTo>
                        <a:pt x="3120" y="162"/>
                      </a:lnTo>
                      <a:lnTo>
                        <a:pt x="3126" y="162"/>
                      </a:lnTo>
                      <a:lnTo>
                        <a:pt x="3126" y="156"/>
                      </a:lnTo>
                      <a:lnTo>
                        <a:pt x="3126" y="150"/>
                      </a:lnTo>
                      <a:lnTo>
                        <a:pt x="3132" y="150"/>
                      </a:lnTo>
                      <a:lnTo>
                        <a:pt x="3132" y="144"/>
                      </a:lnTo>
                      <a:lnTo>
                        <a:pt x="3138" y="144"/>
                      </a:lnTo>
                      <a:lnTo>
                        <a:pt x="3138" y="138"/>
                      </a:lnTo>
                      <a:lnTo>
                        <a:pt x="3138" y="132"/>
                      </a:lnTo>
                      <a:lnTo>
                        <a:pt x="3144" y="132"/>
                      </a:lnTo>
                      <a:lnTo>
                        <a:pt x="3144" y="126"/>
                      </a:lnTo>
                      <a:lnTo>
                        <a:pt x="3150" y="120"/>
                      </a:lnTo>
                      <a:lnTo>
                        <a:pt x="3150" y="114"/>
                      </a:lnTo>
                      <a:lnTo>
                        <a:pt x="3156" y="114"/>
                      </a:lnTo>
                      <a:lnTo>
                        <a:pt x="3156" y="108"/>
                      </a:lnTo>
                      <a:lnTo>
                        <a:pt x="3156" y="102"/>
                      </a:lnTo>
                      <a:lnTo>
                        <a:pt x="3162" y="102"/>
                      </a:lnTo>
                      <a:lnTo>
                        <a:pt x="3162" y="96"/>
                      </a:lnTo>
                      <a:lnTo>
                        <a:pt x="3168" y="90"/>
                      </a:lnTo>
                      <a:lnTo>
                        <a:pt x="3168" y="84"/>
                      </a:lnTo>
                      <a:lnTo>
                        <a:pt x="3174" y="84"/>
                      </a:lnTo>
                      <a:lnTo>
                        <a:pt x="3174" y="78"/>
                      </a:lnTo>
                      <a:lnTo>
                        <a:pt x="3174" y="72"/>
                      </a:lnTo>
                      <a:lnTo>
                        <a:pt x="3180" y="72"/>
                      </a:lnTo>
                      <a:lnTo>
                        <a:pt x="3180" y="66"/>
                      </a:lnTo>
                      <a:lnTo>
                        <a:pt x="3186" y="60"/>
                      </a:lnTo>
                      <a:lnTo>
                        <a:pt x="3186" y="54"/>
                      </a:lnTo>
                      <a:lnTo>
                        <a:pt x="3192" y="48"/>
                      </a:lnTo>
                      <a:lnTo>
                        <a:pt x="3192" y="42"/>
                      </a:lnTo>
                      <a:lnTo>
                        <a:pt x="3198" y="42"/>
                      </a:lnTo>
                      <a:lnTo>
                        <a:pt x="3198" y="36"/>
                      </a:lnTo>
                      <a:lnTo>
                        <a:pt x="3198" y="30"/>
                      </a:lnTo>
                      <a:lnTo>
                        <a:pt x="3204" y="30"/>
                      </a:lnTo>
                      <a:lnTo>
                        <a:pt x="3204" y="36"/>
                      </a:lnTo>
                      <a:lnTo>
                        <a:pt x="3204" y="42"/>
                      </a:lnTo>
                      <a:lnTo>
                        <a:pt x="3210" y="42"/>
                      </a:lnTo>
                      <a:lnTo>
                        <a:pt x="3210" y="48"/>
                      </a:lnTo>
                      <a:lnTo>
                        <a:pt x="3210" y="54"/>
                      </a:lnTo>
                      <a:lnTo>
                        <a:pt x="3216" y="54"/>
                      </a:lnTo>
                      <a:lnTo>
                        <a:pt x="3216" y="60"/>
                      </a:lnTo>
                      <a:lnTo>
                        <a:pt x="3222" y="66"/>
                      </a:lnTo>
                      <a:lnTo>
                        <a:pt x="3222" y="72"/>
                      </a:lnTo>
                      <a:lnTo>
                        <a:pt x="3228" y="72"/>
                      </a:lnTo>
                      <a:lnTo>
                        <a:pt x="3228" y="78"/>
                      </a:lnTo>
                      <a:lnTo>
                        <a:pt x="3228" y="84"/>
                      </a:lnTo>
                      <a:lnTo>
                        <a:pt x="3234" y="84"/>
                      </a:lnTo>
                      <a:lnTo>
                        <a:pt x="3234" y="90"/>
                      </a:lnTo>
                      <a:lnTo>
                        <a:pt x="3234" y="96"/>
                      </a:lnTo>
                      <a:lnTo>
                        <a:pt x="3240" y="96"/>
                      </a:lnTo>
                      <a:lnTo>
                        <a:pt x="3240" y="102"/>
                      </a:lnTo>
                      <a:lnTo>
                        <a:pt x="3246" y="108"/>
                      </a:lnTo>
                      <a:lnTo>
                        <a:pt x="3246" y="114"/>
                      </a:lnTo>
                      <a:lnTo>
                        <a:pt x="3252" y="114"/>
                      </a:lnTo>
                      <a:lnTo>
                        <a:pt x="3252" y="120"/>
                      </a:lnTo>
                      <a:lnTo>
                        <a:pt x="3252" y="126"/>
                      </a:lnTo>
                      <a:lnTo>
                        <a:pt x="3258" y="126"/>
                      </a:lnTo>
                      <a:lnTo>
                        <a:pt x="3258" y="132"/>
                      </a:lnTo>
                      <a:lnTo>
                        <a:pt x="3264" y="138"/>
                      </a:lnTo>
                      <a:lnTo>
                        <a:pt x="3264" y="144"/>
                      </a:lnTo>
                      <a:lnTo>
                        <a:pt x="3270" y="144"/>
                      </a:lnTo>
                      <a:lnTo>
                        <a:pt x="3270" y="150"/>
                      </a:lnTo>
                      <a:lnTo>
                        <a:pt x="3276" y="150"/>
                      </a:lnTo>
                      <a:lnTo>
                        <a:pt x="3276" y="156"/>
                      </a:lnTo>
                      <a:lnTo>
                        <a:pt x="3276" y="162"/>
                      </a:lnTo>
                      <a:lnTo>
                        <a:pt x="3282" y="162"/>
                      </a:lnTo>
                      <a:lnTo>
                        <a:pt x="3282" y="168"/>
                      </a:lnTo>
                      <a:lnTo>
                        <a:pt x="3288" y="168"/>
                      </a:lnTo>
                      <a:lnTo>
                        <a:pt x="3288" y="174"/>
                      </a:lnTo>
                      <a:lnTo>
                        <a:pt x="3288" y="180"/>
                      </a:lnTo>
                      <a:lnTo>
                        <a:pt x="3294" y="180"/>
                      </a:lnTo>
                      <a:lnTo>
                        <a:pt x="3294" y="186"/>
                      </a:lnTo>
                      <a:lnTo>
                        <a:pt x="3300" y="186"/>
                      </a:lnTo>
                      <a:lnTo>
                        <a:pt x="3300" y="192"/>
                      </a:lnTo>
                      <a:lnTo>
                        <a:pt x="3300" y="198"/>
                      </a:lnTo>
                      <a:lnTo>
                        <a:pt x="3306" y="198"/>
                      </a:lnTo>
                      <a:lnTo>
                        <a:pt x="3306" y="204"/>
                      </a:lnTo>
                      <a:lnTo>
                        <a:pt x="3312" y="204"/>
                      </a:lnTo>
                      <a:lnTo>
                        <a:pt x="3312" y="210"/>
                      </a:lnTo>
                      <a:lnTo>
                        <a:pt x="3318" y="216"/>
                      </a:lnTo>
                      <a:lnTo>
                        <a:pt x="3318" y="222"/>
                      </a:lnTo>
                      <a:lnTo>
                        <a:pt x="3324" y="222"/>
                      </a:lnTo>
                      <a:lnTo>
                        <a:pt x="3324" y="228"/>
                      </a:lnTo>
                      <a:lnTo>
                        <a:pt x="3330" y="228"/>
                      </a:lnTo>
                      <a:lnTo>
                        <a:pt x="3330" y="234"/>
                      </a:lnTo>
                      <a:lnTo>
                        <a:pt x="3336" y="234"/>
                      </a:lnTo>
                      <a:lnTo>
                        <a:pt x="3336" y="240"/>
                      </a:lnTo>
                      <a:lnTo>
                        <a:pt x="3342" y="246"/>
                      </a:lnTo>
                      <a:lnTo>
                        <a:pt x="3342" y="252"/>
                      </a:lnTo>
                      <a:lnTo>
                        <a:pt x="3348" y="252"/>
                      </a:lnTo>
                      <a:lnTo>
                        <a:pt x="3348" y="258"/>
                      </a:lnTo>
                      <a:lnTo>
                        <a:pt x="3354" y="258"/>
                      </a:lnTo>
                      <a:lnTo>
                        <a:pt x="3354" y="264"/>
                      </a:lnTo>
                      <a:lnTo>
                        <a:pt x="3360" y="264"/>
                      </a:lnTo>
                      <a:lnTo>
                        <a:pt x="3360" y="270"/>
                      </a:lnTo>
                      <a:lnTo>
                        <a:pt x="3366" y="270"/>
                      </a:lnTo>
                      <a:lnTo>
                        <a:pt x="3366" y="276"/>
                      </a:lnTo>
                      <a:lnTo>
                        <a:pt x="3372" y="276"/>
                      </a:lnTo>
                      <a:lnTo>
                        <a:pt x="3372" y="282"/>
                      </a:lnTo>
                      <a:lnTo>
                        <a:pt x="3378" y="282"/>
                      </a:lnTo>
                      <a:lnTo>
                        <a:pt x="3378" y="288"/>
                      </a:lnTo>
                      <a:lnTo>
                        <a:pt x="3384" y="294"/>
                      </a:lnTo>
                      <a:lnTo>
                        <a:pt x="3390" y="300"/>
                      </a:lnTo>
                      <a:lnTo>
                        <a:pt x="3396" y="300"/>
                      </a:lnTo>
                      <a:lnTo>
                        <a:pt x="3396" y="306"/>
                      </a:lnTo>
                      <a:lnTo>
                        <a:pt x="3402" y="312"/>
                      </a:lnTo>
                      <a:lnTo>
                        <a:pt x="3408" y="312"/>
                      </a:lnTo>
                      <a:lnTo>
                        <a:pt x="3408" y="318"/>
                      </a:lnTo>
                      <a:lnTo>
                        <a:pt x="3414" y="318"/>
                      </a:lnTo>
                      <a:lnTo>
                        <a:pt x="3414" y="324"/>
                      </a:lnTo>
                      <a:lnTo>
                        <a:pt x="3420" y="324"/>
                      </a:lnTo>
                      <a:lnTo>
                        <a:pt x="3498" y="378"/>
                      </a:lnTo>
                      <a:lnTo>
                        <a:pt x="3498" y="384"/>
                      </a:lnTo>
                      <a:lnTo>
                        <a:pt x="3504" y="384"/>
                      </a:lnTo>
                      <a:lnTo>
                        <a:pt x="3510" y="384"/>
                      </a:lnTo>
                      <a:lnTo>
                        <a:pt x="3516" y="384"/>
                      </a:lnTo>
                      <a:lnTo>
                        <a:pt x="3516" y="390"/>
                      </a:lnTo>
                      <a:lnTo>
                        <a:pt x="3522" y="390"/>
                      </a:lnTo>
                      <a:lnTo>
                        <a:pt x="3528" y="390"/>
                      </a:lnTo>
                      <a:lnTo>
                        <a:pt x="3528" y="396"/>
                      </a:lnTo>
                      <a:lnTo>
                        <a:pt x="3534" y="396"/>
                      </a:lnTo>
                      <a:lnTo>
                        <a:pt x="3612" y="408"/>
                      </a:lnTo>
                      <a:lnTo>
                        <a:pt x="3618" y="408"/>
                      </a:lnTo>
                      <a:lnTo>
                        <a:pt x="3624" y="408"/>
                      </a:lnTo>
                      <a:lnTo>
                        <a:pt x="3630" y="408"/>
                      </a:lnTo>
                      <a:lnTo>
                        <a:pt x="3636" y="408"/>
                      </a:lnTo>
                      <a:lnTo>
                        <a:pt x="3636" y="402"/>
                      </a:lnTo>
                      <a:lnTo>
                        <a:pt x="3642" y="402"/>
                      </a:lnTo>
                      <a:lnTo>
                        <a:pt x="3648" y="402"/>
                      </a:lnTo>
                      <a:lnTo>
                        <a:pt x="3726" y="378"/>
                      </a:lnTo>
                      <a:lnTo>
                        <a:pt x="3726" y="372"/>
                      </a:lnTo>
                      <a:lnTo>
                        <a:pt x="3732" y="372"/>
                      </a:lnTo>
                      <a:lnTo>
                        <a:pt x="3738" y="372"/>
                      </a:lnTo>
                      <a:lnTo>
                        <a:pt x="3738" y="366"/>
                      </a:lnTo>
                      <a:lnTo>
                        <a:pt x="3744" y="366"/>
                      </a:lnTo>
                      <a:lnTo>
                        <a:pt x="3750" y="366"/>
                      </a:lnTo>
                      <a:lnTo>
                        <a:pt x="3750" y="360"/>
                      </a:lnTo>
                      <a:lnTo>
                        <a:pt x="3756" y="360"/>
                      </a:lnTo>
                      <a:lnTo>
                        <a:pt x="3756" y="354"/>
                      </a:lnTo>
                      <a:lnTo>
                        <a:pt x="3762" y="354"/>
                      </a:lnTo>
                      <a:lnTo>
                        <a:pt x="3840" y="288"/>
                      </a:lnTo>
                      <a:lnTo>
                        <a:pt x="3840" y="282"/>
                      </a:lnTo>
                      <a:lnTo>
                        <a:pt x="3846" y="282"/>
                      </a:lnTo>
                      <a:lnTo>
                        <a:pt x="3846" y="276"/>
                      </a:lnTo>
                      <a:lnTo>
                        <a:pt x="3852" y="276"/>
                      </a:lnTo>
                      <a:lnTo>
                        <a:pt x="3852" y="270"/>
                      </a:lnTo>
                      <a:lnTo>
                        <a:pt x="3858" y="270"/>
                      </a:lnTo>
                      <a:lnTo>
                        <a:pt x="3858" y="264"/>
                      </a:lnTo>
                      <a:lnTo>
                        <a:pt x="3864" y="258"/>
                      </a:lnTo>
                      <a:lnTo>
                        <a:pt x="3870" y="252"/>
                      </a:lnTo>
                      <a:lnTo>
                        <a:pt x="3870" y="246"/>
                      </a:lnTo>
                      <a:lnTo>
                        <a:pt x="3876" y="246"/>
                      </a:lnTo>
                      <a:lnTo>
                        <a:pt x="3876" y="240"/>
                      </a:lnTo>
                      <a:lnTo>
                        <a:pt x="3882" y="240"/>
                      </a:lnTo>
                      <a:lnTo>
                        <a:pt x="3882" y="234"/>
                      </a:lnTo>
                      <a:lnTo>
                        <a:pt x="3888" y="234"/>
                      </a:lnTo>
                      <a:lnTo>
                        <a:pt x="3888" y="228"/>
                      </a:lnTo>
                      <a:lnTo>
                        <a:pt x="3894" y="222"/>
                      </a:lnTo>
                      <a:lnTo>
                        <a:pt x="3894" y="216"/>
                      </a:lnTo>
                      <a:lnTo>
                        <a:pt x="3900" y="216"/>
                      </a:lnTo>
                      <a:lnTo>
                        <a:pt x="3900" y="210"/>
                      </a:lnTo>
                      <a:lnTo>
                        <a:pt x="3906" y="210"/>
                      </a:lnTo>
                      <a:lnTo>
                        <a:pt x="3906" y="204"/>
                      </a:lnTo>
                      <a:lnTo>
                        <a:pt x="3912" y="198"/>
                      </a:lnTo>
                      <a:lnTo>
                        <a:pt x="3912" y="192"/>
                      </a:lnTo>
                      <a:lnTo>
                        <a:pt x="3918" y="192"/>
                      </a:lnTo>
                      <a:lnTo>
                        <a:pt x="3918" y="186"/>
                      </a:lnTo>
                      <a:lnTo>
                        <a:pt x="3924" y="186"/>
                      </a:lnTo>
                      <a:lnTo>
                        <a:pt x="3924" y="180"/>
                      </a:lnTo>
                      <a:lnTo>
                        <a:pt x="3924" y="174"/>
                      </a:lnTo>
                      <a:lnTo>
                        <a:pt x="3930" y="174"/>
                      </a:lnTo>
                      <a:lnTo>
                        <a:pt x="3930" y="168"/>
                      </a:lnTo>
                      <a:lnTo>
                        <a:pt x="3936" y="168"/>
                      </a:lnTo>
                      <a:lnTo>
                        <a:pt x="3936" y="162"/>
                      </a:lnTo>
                      <a:lnTo>
                        <a:pt x="3936" y="156"/>
                      </a:lnTo>
                      <a:lnTo>
                        <a:pt x="3942" y="156"/>
                      </a:lnTo>
                      <a:lnTo>
                        <a:pt x="3942" y="150"/>
                      </a:lnTo>
                      <a:lnTo>
                        <a:pt x="3948" y="150"/>
                      </a:lnTo>
                      <a:lnTo>
                        <a:pt x="3948" y="144"/>
                      </a:lnTo>
                      <a:lnTo>
                        <a:pt x="3948" y="138"/>
                      </a:lnTo>
                      <a:lnTo>
                        <a:pt x="3954" y="138"/>
                      </a:lnTo>
                      <a:lnTo>
                        <a:pt x="3954" y="132"/>
                      </a:lnTo>
                      <a:lnTo>
                        <a:pt x="3960" y="126"/>
                      </a:lnTo>
                      <a:lnTo>
                        <a:pt x="3960" y="120"/>
                      </a:lnTo>
                      <a:lnTo>
                        <a:pt x="3966" y="120"/>
                      </a:lnTo>
                      <a:lnTo>
                        <a:pt x="3966" y="114"/>
                      </a:lnTo>
                      <a:lnTo>
                        <a:pt x="3972" y="108"/>
                      </a:lnTo>
                      <a:lnTo>
                        <a:pt x="3972" y="102"/>
                      </a:lnTo>
                      <a:lnTo>
                        <a:pt x="3978" y="102"/>
                      </a:lnTo>
                      <a:lnTo>
                        <a:pt x="3978" y="96"/>
                      </a:lnTo>
                      <a:lnTo>
                        <a:pt x="3978" y="90"/>
                      </a:lnTo>
                      <a:lnTo>
                        <a:pt x="3984" y="90"/>
                      </a:lnTo>
                      <a:lnTo>
                        <a:pt x="3984" y="84"/>
                      </a:lnTo>
                      <a:lnTo>
                        <a:pt x="3984" y="78"/>
                      </a:lnTo>
                      <a:lnTo>
                        <a:pt x="3990" y="78"/>
                      </a:lnTo>
                      <a:lnTo>
                        <a:pt x="3990" y="72"/>
                      </a:lnTo>
                      <a:lnTo>
                        <a:pt x="3996" y="66"/>
                      </a:lnTo>
                      <a:lnTo>
                        <a:pt x="3996" y="60"/>
                      </a:lnTo>
                      <a:lnTo>
                        <a:pt x="4002" y="60"/>
                      </a:lnTo>
                      <a:lnTo>
                        <a:pt x="4002" y="54"/>
                      </a:lnTo>
                      <a:lnTo>
                        <a:pt x="4002" y="48"/>
                      </a:lnTo>
                      <a:lnTo>
                        <a:pt x="4008" y="48"/>
                      </a:lnTo>
                      <a:lnTo>
                        <a:pt x="4008" y="42"/>
                      </a:lnTo>
                      <a:lnTo>
                        <a:pt x="4008" y="36"/>
                      </a:lnTo>
                      <a:lnTo>
                        <a:pt x="4014" y="36"/>
                      </a:lnTo>
                      <a:lnTo>
                        <a:pt x="4014" y="30"/>
                      </a:lnTo>
                      <a:lnTo>
                        <a:pt x="4014" y="24"/>
                      </a:lnTo>
                      <a:lnTo>
                        <a:pt x="4020" y="30"/>
                      </a:lnTo>
                      <a:lnTo>
                        <a:pt x="4020" y="36"/>
                      </a:lnTo>
                      <a:lnTo>
                        <a:pt x="4026" y="36"/>
                      </a:lnTo>
                      <a:lnTo>
                        <a:pt x="4026" y="42"/>
                      </a:lnTo>
                      <a:lnTo>
                        <a:pt x="4026" y="48"/>
                      </a:lnTo>
                      <a:lnTo>
                        <a:pt x="4032" y="48"/>
                      </a:lnTo>
                      <a:lnTo>
                        <a:pt x="4032" y="54"/>
                      </a:lnTo>
                      <a:lnTo>
                        <a:pt x="4032" y="60"/>
                      </a:lnTo>
                      <a:lnTo>
                        <a:pt x="4038" y="60"/>
                      </a:lnTo>
                      <a:lnTo>
                        <a:pt x="4038" y="66"/>
                      </a:lnTo>
                      <a:lnTo>
                        <a:pt x="4038" y="72"/>
                      </a:lnTo>
                      <a:lnTo>
                        <a:pt x="4044" y="72"/>
                      </a:lnTo>
                      <a:lnTo>
                        <a:pt x="4044" y="78"/>
                      </a:lnTo>
                      <a:lnTo>
                        <a:pt x="4050" y="84"/>
                      </a:lnTo>
                      <a:lnTo>
                        <a:pt x="4050" y="90"/>
                      </a:lnTo>
                      <a:lnTo>
                        <a:pt x="4056" y="90"/>
                      </a:lnTo>
                      <a:lnTo>
                        <a:pt x="4056" y="96"/>
                      </a:lnTo>
                      <a:lnTo>
                        <a:pt x="4056" y="102"/>
                      </a:lnTo>
                      <a:lnTo>
                        <a:pt x="4062" y="102"/>
                      </a:lnTo>
                      <a:lnTo>
                        <a:pt x="4062" y="108"/>
                      </a:lnTo>
                      <a:lnTo>
                        <a:pt x="4068" y="114"/>
                      </a:lnTo>
                      <a:lnTo>
                        <a:pt x="4068" y="120"/>
                      </a:lnTo>
                      <a:lnTo>
                        <a:pt x="4074" y="120"/>
                      </a:lnTo>
                      <a:lnTo>
                        <a:pt x="4074" y="126"/>
                      </a:lnTo>
                      <a:lnTo>
                        <a:pt x="4074" y="132"/>
                      </a:lnTo>
                      <a:lnTo>
                        <a:pt x="4080" y="132"/>
                      </a:lnTo>
                      <a:lnTo>
                        <a:pt x="4080" y="138"/>
                      </a:lnTo>
                      <a:lnTo>
                        <a:pt x="4086" y="138"/>
                      </a:lnTo>
                      <a:lnTo>
                        <a:pt x="4086" y="144"/>
                      </a:lnTo>
                      <a:lnTo>
                        <a:pt x="4086" y="150"/>
                      </a:lnTo>
                      <a:lnTo>
                        <a:pt x="4092" y="150"/>
                      </a:lnTo>
                      <a:lnTo>
                        <a:pt x="4092" y="156"/>
                      </a:lnTo>
                      <a:lnTo>
                        <a:pt x="4098" y="162"/>
                      </a:lnTo>
                      <a:lnTo>
                        <a:pt x="4098" y="168"/>
                      </a:lnTo>
                      <a:lnTo>
                        <a:pt x="4104" y="168"/>
                      </a:lnTo>
                      <a:lnTo>
                        <a:pt x="4104" y="174"/>
                      </a:lnTo>
                      <a:lnTo>
                        <a:pt x="4110" y="174"/>
                      </a:lnTo>
                      <a:lnTo>
                        <a:pt x="4110" y="180"/>
                      </a:lnTo>
                      <a:lnTo>
                        <a:pt x="4110" y="186"/>
                      </a:lnTo>
                      <a:lnTo>
                        <a:pt x="4116" y="186"/>
                      </a:lnTo>
                      <a:lnTo>
                        <a:pt x="4116" y="192"/>
                      </a:lnTo>
                      <a:lnTo>
                        <a:pt x="4122" y="192"/>
                      </a:lnTo>
                      <a:lnTo>
                        <a:pt x="4122" y="198"/>
                      </a:lnTo>
                      <a:lnTo>
                        <a:pt x="4128" y="204"/>
                      </a:lnTo>
                      <a:lnTo>
                        <a:pt x="4128" y="210"/>
                      </a:lnTo>
                      <a:lnTo>
                        <a:pt x="4134" y="210"/>
                      </a:lnTo>
                      <a:lnTo>
                        <a:pt x="4134" y="216"/>
                      </a:lnTo>
                      <a:lnTo>
                        <a:pt x="4140" y="216"/>
                      </a:lnTo>
                      <a:lnTo>
                        <a:pt x="4140" y="222"/>
                      </a:lnTo>
                      <a:lnTo>
                        <a:pt x="4146" y="228"/>
                      </a:lnTo>
                      <a:lnTo>
                        <a:pt x="4146" y="234"/>
                      </a:lnTo>
                      <a:lnTo>
                        <a:pt x="4152" y="234"/>
                      </a:lnTo>
                      <a:lnTo>
                        <a:pt x="4152" y="240"/>
                      </a:lnTo>
                      <a:lnTo>
                        <a:pt x="4158" y="240"/>
                      </a:lnTo>
                      <a:lnTo>
                        <a:pt x="4158" y="246"/>
                      </a:lnTo>
                      <a:lnTo>
                        <a:pt x="4164" y="246"/>
                      </a:lnTo>
                      <a:lnTo>
                        <a:pt x="4164" y="252"/>
                      </a:lnTo>
                      <a:lnTo>
                        <a:pt x="4170" y="258"/>
                      </a:lnTo>
                      <a:lnTo>
                        <a:pt x="4176" y="264"/>
                      </a:lnTo>
                      <a:lnTo>
                        <a:pt x="4176" y="270"/>
                      </a:lnTo>
                      <a:lnTo>
                        <a:pt x="4182" y="270"/>
                      </a:lnTo>
                      <a:lnTo>
                        <a:pt x="4182" y="276"/>
                      </a:lnTo>
                      <a:lnTo>
                        <a:pt x="4188" y="276"/>
                      </a:lnTo>
                      <a:lnTo>
                        <a:pt x="4188" y="282"/>
                      </a:lnTo>
                      <a:lnTo>
                        <a:pt x="4194" y="282"/>
                      </a:lnTo>
                      <a:lnTo>
                        <a:pt x="4194" y="288"/>
                      </a:lnTo>
                      <a:lnTo>
                        <a:pt x="4272" y="354"/>
                      </a:lnTo>
                      <a:lnTo>
                        <a:pt x="4278" y="354"/>
                      </a:lnTo>
                      <a:lnTo>
                        <a:pt x="4278" y="360"/>
                      </a:lnTo>
                      <a:lnTo>
                        <a:pt x="4284" y="360"/>
                      </a:lnTo>
                      <a:lnTo>
                        <a:pt x="4290" y="366"/>
                      </a:lnTo>
                      <a:lnTo>
                        <a:pt x="4296" y="366"/>
                      </a:lnTo>
                      <a:lnTo>
                        <a:pt x="4296" y="372"/>
                      </a:lnTo>
                      <a:lnTo>
                        <a:pt x="4302" y="372"/>
                      </a:lnTo>
                      <a:lnTo>
                        <a:pt x="4308" y="372"/>
                      </a:lnTo>
                      <a:lnTo>
                        <a:pt x="4308" y="378"/>
                      </a:lnTo>
                      <a:lnTo>
                        <a:pt x="4386" y="402"/>
                      </a:lnTo>
                      <a:lnTo>
                        <a:pt x="4392" y="402"/>
                      </a:lnTo>
                      <a:lnTo>
                        <a:pt x="4398" y="402"/>
                      </a:lnTo>
                      <a:lnTo>
                        <a:pt x="4398" y="408"/>
                      </a:lnTo>
                      <a:lnTo>
                        <a:pt x="4404" y="408"/>
                      </a:lnTo>
                      <a:lnTo>
                        <a:pt x="4410" y="408"/>
                      </a:lnTo>
                      <a:lnTo>
                        <a:pt x="4416" y="408"/>
                      </a:lnTo>
                      <a:lnTo>
                        <a:pt x="4422" y="408"/>
                      </a:lnTo>
                      <a:lnTo>
                        <a:pt x="4500" y="396"/>
                      </a:lnTo>
                      <a:lnTo>
                        <a:pt x="4500" y="390"/>
                      </a:lnTo>
                      <a:lnTo>
                        <a:pt x="4506" y="390"/>
                      </a:lnTo>
                      <a:lnTo>
                        <a:pt x="4512" y="390"/>
                      </a:lnTo>
                      <a:lnTo>
                        <a:pt x="4518" y="390"/>
                      </a:lnTo>
                      <a:lnTo>
                        <a:pt x="4518" y="384"/>
                      </a:lnTo>
                      <a:lnTo>
                        <a:pt x="4524" y="384"/>
                      </a:lnTo>
                      <a:lnTo>
                        <a:pt x="4530" y="384"/>
                      </a:lnTo>
                      <a:lnTo>
                        <a:pt x="4530" y="378"/>
                      </a:lnTo>
                      <a:lnTo>
                        <a:pt x="4536" y="378"/>
                      </a:lnTo>
                      <a:lnTo>
                        <a:pt x="4614" y="324"/>
                      </a:lnTo>
                      <a:lnTo>
                        <a:pt x="4620" y="318"/>
                      </a:lnTo>
                      <a:lnTo>
                        <a:pt x="4626" y="318"/>
                      </a:lnTo>
                      <a:lnTo>
                        <a:pt x="4626" y="312"/>
                      </a:lnTo>
                      <a:lnTo>
                        <a:pt x="4632" y="312"/>
                      </a:lnTo>
                      <a:lnTo>
                        <a:pt x="4632" y="306"/>
                      </a:lnTo>
                      <a:lnTo>
                        <a:pt x="4638" y="306"/>
                      </a:lnTo>
                      <a:lnTo>
                        <a:pt x="4638" y="300"/>
                      </a:lnTo>
                      <a:lnTo>
                        <a:pt x="4644" y="300"/>
                      </a:lnTo>
                      <a:lnTo>
                        <a:pt x="4644" y="294"/>
                      </a:lnTo>
                      <a:lnTo>
                        <a:pt x="4650" y="294"/>
                      </a:lnTo>
                      <a:lnTo>
                        <a:pt x="4650" y="288"/>
                      </a:lnTo>
                      <a:lnTo>
                        <a:pt x="4656" y="288"/>
                      </a:lnTo>
                      <a:lnTo>
                        <a:pt x="4656" y="282"/>
                      </a:lnTo>
                      <a:lnTo>
                        <a:pt x="4662" y="282"/>
                      </a:lnTo>
                      <a:lnTo>
                        <a:pt x="4662" y="276"/>
                      </a:lnTo>
                      <a:lnTo>
                        <a:pt x="4668" y="276"/>
                      </a:lnTo>
                      <a:lnTo>
                        <a:pt x="4668" y="270"/>
                      </a:lnTo>
                      <a:lnTo>
                        <a:pt x="4674" y="270"/>
                      </a:lnTo>
                      <a:lnTo>
                        <a:pt x="4674" y="264"/>
                      </a:lnTo>
                      <a:lnTo>
                        <a:pt x="4674" y="258"/>
                      </a:lnTo>
                      <a:lnTo>
                        <a:pt x="4680" y="258"/>
                      </a:lnTo>
                      <a:lnTo>
                        <a:pt x="4680" y="252"/>
                      </a:lnTo>
                      <a:lnTo>
                        <a:pt x="4686" y="252"/>
                      </a:lnTo>
                      <a:lnTo>
                        <a:pt x="4686" y="246"/>
                      </a:lnTo>
                      <a:lnTo>
                        <a:pt x="4692" y="246"/>
                      </a:lnTo>
                      <a:lnTo>
                        <a:pt x="4692" y="240"/>
                      </a:lnTo>
                      <a:lnTo>
                        <a:pt x="4698" y="240"/>
                      </a:lnTo>
                      <a:lnTo>
                        <a:pt x="4698" y="234"/>
                      </a:lnTo>
                      <a:lnTo>
                        <a:pt x="4704" y="228"/>
                      </a:lnTo>
                      <a:lnTo>
                        <a:pt x="4704" y="222"/>
                      </a:lnTo>
                      <a:lnTo>
                        <a:pt x="4710" y="222"/>
                      </a:lnTo>
                      <a:lnTo>
                        <a:pt x="4710" y="216"/>
                      </a:lnTo>
                      <a:lnTo>
                        <a:pt x="4716" y="216"/>
                      </a:lnTo>
                      <a:lnTo>
                        <a:pt x="4716" y="210"/>
                      </a:lnTo>
                      <a:lnTo>
                        <a:pt x="4722" y="204"/>
                      </a:lnTo>
                      <a:lnTo>
                        <a:pt x="4722" y="198"/>
                      </a:lnTo>
                      <a:lnTo>
                        <a:pt x="4728" y="198"/>
                      </a:lnTo>
                      <a:lnTo>
                        <a:pt x="4728" y="192"/>
                      </a:lnTo>
                      <a:lnTo>
                        <a:pt x="4734" y="192"/>
                      </a:lnTo>
                      <a:lnTo>
                        <a:pt x="4734" y="186"/>
                      </a:lnTo>
                      <a:lnTo>
                        <a:pt x="4734" y="180"/>
                      </a:lnTo>
                      <a:lnTo>
                        <a:pt x="4740" y="180"/>
                      </a:lnTo>
                      <a:lnTo>
                        <a:pt x="4740" y="174"/>
                      </a:lnTo>
                      <a:lnTo>
                        <a:pt x="4746" y="174"/>
                      </a:lnTo>
                      <a:lnTo>
                        <a:pt x="4746" y="168"/>
                      </a:lnTo>
                      <a:lnTo>
                        <a:pt x="4752" y="162"/>
                      </a:lnTo>
                      <a:lnTo>
                        <a:pt x="4752" y="156"/>
                      </a:lnTo>
                      <a:lnTo>
                        <a:pt x="4758" y="156"/>
                      </a:lnTo>
                      <a:lnTo>
                        <a:pt x="4758" y="150"/>
                      </a:lnTo>
                      <a:lnTo>
                        <a:pt x="4764" y="144"/>
                      </a:lnTo>
                      <a:lnTo>
                        <a:pt x="4764" y="138"/>
                      </a:lnTo>
                      <a:lnTo>
                        <a:pt x="4770" y="138"/>
                      </a:lnTo>
                      <a:lnTo>
                        <a:pt x="4770" y="132"/>
                      </a:lnTo>
                      <a:lnTo>
                        <a:pt x="4770" y="126"/>
                      </a:lnTo>
                      <a:lnTo>
                        <a:pt x="4776" y="126"/>
                      </a:lnTo>
                      <a:lnTo>
                        <a:pt x="4776" y="120"/>
                      </a:lnTo>
                      <a:lnTo>
                        <a:pt x="4782" y="120"/>
                      </a:lnTo>
                      <a:lnTo>
                        <a:pt x="4782" y="114"/>
                      </a:lnTo>
                      <a:lnTo>
                        <a:pt x="4782" y="108"/>
                      </a:lnTo>
                      <a:lnTo>
                        <a:pt x="4788" y="108"/>
                      </a:lnTo>
                      <a:lnTo>
                        <a:pt x="4788" y="102"/>
                      </a:lnTo>
                      <a:lnTo>
                        <a:pt x="4788" y="96"/>
                      </a:lnTo>
                      <a:lnTo>
                        <a:pt x="4794" y="96"/>
                      </a:lnTo>
                      <a:lnTo>
                        <a:pt x="4794" y="90"/>
                      </a:lnTo>
                      <a:lnTo>
                        <a:pt x="4800" y="84"/>
                      </a:lnTo>
                      <a:lnTo>
                        <a:pt x="4800" y="78"/>
                      </a:lnTo>
                      <a:lnTo>
                        <a:pt x="4806" y="78"/>
                      </a:lnTo>
                      <a:lnTo>
                        <a:pt x="4806" y="72"/>
                      </a:lnTo>
                      <a:lnTo>
                        <a:pt x="4806" y="66"/>
                      </a:lnTo>
                      <a:lnTo>
                        <a:pt x="4812" y="66"/>
                      </a:lnTo>
                      <a:lnTo>
                        <a:pt x="4812" y="60"/>
                      </a:lnTo>
                      <a:lnTo>
                        <a:pt x="4812" y="54"/>
                      </a:lnTo>
                      <a:lnTo>
                        <a:pt x="4818" y="54"/>
                      </a:lnTo>
                      <a:lnTo>
                        <a:pt x="4818" y="48"/>
                      </a:lnTo>
                      <a:lnTo>
                        <a:pt x="4824" y="42"/>
                      </a:lnTo>
                      <a:lnTo>
                        <a:pt x="4824" y="36"/>
                      </a:lnTo>
                      <a:lnTo>
                        <a:pt x="4830" y="30"/>
                      </a:lnTo>
                      <a:lnTo>
                        <a:pt x="4830" y="24"/>
                      </a:lnTo>
                      <a:lnTo>
                        <a:pt x="4836" y="24"/>
                      </a:lnTo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18" name="Rectangle 405"/>
                <p:cNvSpPr>
                  <a:spLocks noChangeArrowheads="1"/>
                </p:cNvSpPr>
                <p:nvPr/>
              </p:nvSpPr>
              <p:spPr bwMode="auto">
                <a:xfrm>
                  <a:off x="1186" y="3356"/>
                  <a:ext cx="33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00FF00"/>
                      </a:solidFill>
                      <a:latin typeface="Arial" charset="0"/>
                    </a:rPr>
                    <a:t>BETA_Y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19" name="Freeform 406"/>
                <p:cNvSpPr>
                  <a:spLocks/>
                </p:cNvSpPr>
                <p:nvPr/>
              </p:nvSpPr>
              <p:spPr bwMode="auto">
                <a:xfrm>
                  <a:off x="538" y="3338"/>
                  <a:ext cx="4836" cy="6"/>
                </a:xfrm>
                <a:custGeom>
                  <a:avLst/>
                  <a:gdLst>
                    <a:gd name="T0" fmla="*/ 48 w 4836"/>
                    <a:gd name="T1" fmla="*/ 6 h 6"/>
                    <a:gd name="T2" fmla="*/ 96 w 4836"/>
                    <a:gd name="T3" fmla="*/ 0 h 6"/>
                    <a:gd name="T4" fmla="*/ 144 w 4836"/>
                    <a:gd name="T5" fmla="*/ 0 h 6"/>
                    <a:gd name="T6" fmla="*/ 270 w 4836"/>
                    <a:gd name="T7" fmla="*/ 6 h 6"/>
                    <a:gd name="T8" fmla="*/ 468 w 4836"/>
                    <a:gd name="T9" fmla="*/ 6 h 6"/>
                    <a:gd name="T10" fmla="*/ 594 w 4836"/>
                    <a:gd name="T11" fmla="*/ 6 h 6"/>
                    <a:gd name="T12" fmla="*/ 642 w 4836"/>
                    <a:gd name="T13" fmla="*/ 6 h 6"/>
                    <a:gd name="T14" fmla="*/ 690 w 4836"/>
                    <a:gd name="T15" fmla="*/ 6 h 6"/>
                    <a:gd name="T16" fmla="*/ 738 w 4836"/>
                    <a:gd name="T17" fmla="*/ 6 h 6"/>
                    <a:gd name="T18" fmla="*/ 786 w 4836"/>
                    <a:gd name="T19" fmla="*/ 6 h 6"/>
                    <a:gd name="T20" fmla="*/ 834 w 4836"/>
                    <a:gd name="T21" fmla="*/ 6 h 6"/>
                    <a:gd name="T22" fmla="*/ 882 w 4836"/>
                    <a:gd name="T23" fmla="*/ 6 h 6"/>
                    <a:gd name="T24" fmla="*/ 930 w 4836"/>
                    <a:gd name="T25" fmla="*/ 6 h 6"/>
                    <a:gd name="T26" fmla="*/ 1128 w 4836"/>
                    <a:gd name="T27" fmla="*/ 6 h 6"/>
                    <a:gd name="T28" fmla="*/ 1254 w 4836"/>
                    <a:gd name="T29" fmla="*/ 6 h 6"/>
                    <a:gd name="T30" fmla="*/ 1374 w 4836"/>
                    <a:gd name="T31" fmla="*/ 0 h 6"/>
                    <a:gd name="T32" fmla="*/ 1422 w 4836"/>
                    <a:gd name="T33" fmla="*/ 0 h 6"/>
                    <a:gd name="T34" fmla="*/ 1470 w 4836"/>
                    <a:gd name="T35" fmla="*/ 0 h 6"/>
                    <a:gd name="T36" fmla="*/ 1518 w 4836"/>
                    <a:gd name="T37" fmla="*/ 0 h 6"/>
                    <a:gd name="T38" fmla="*/ 1560 w 4836"/>
                    <a:gd name="T39" fmla="*/ 0 h 6"/>
                    <a:gd name="T40" fmla="*/ 1608 w 4836"/>
                    <a:gd name="T41" fmla="*/ 0 h 6"/>
                    <a:gd name="T42" fmla="*/ 1650 w 4836"/>
                    <a:gd name="T43" fmla="*/ 0 h 6"/>
                    <a:gd name="T44" fmla="*/ 1698 w 4836"/>
                    <a:gd name="T45" fmla="*/ 0 h 6"/>
                    <a:gd name="T46" fmla="*/ 1746 w 4836"/>
                    <a:gd name="T47" fmla="*/ 0 h 6"/>
                    <a:gd name="T48" fmla="*/ 1872 w 4836"/>
                    <a:gd name="T49" fmla="*/ 6 h 6"/>
                    <a:gd name="T50" fmla="*/ 1992 w 4836"/>
                    <a:gd name="T51" fmla="*/ 6 h 6"/>
                    <a:gd name="T52" fmla="*/ 2118 w 4836"/>
                    <a:gd name="T53" fmla="*/ 6 h 6"/>
                    <a:gd name="T54" fmla="*/ 2244 w 4836"/>
                    <a:gd name="T55" fmla="*/ 6 h 6"/>
                    <a:gd name="T56" fmla="*/ 2292 w 4836"/>
                    <a:gd name="T57" fmla="*/ 6 h 6"/>
                    <a:gd name="T58" fmla="*/ 2340 w 4836"/>
                    <a:gd name="T59" fmla="*/ 6 h 6"/>
                    <a:gd name="T60" fmla="*/ 2388 w 4836"/>
                    <a:gd name="T61" fmla="*/ 6 h 6"/>
                    <a:gd name="T62" fmla="*/ 2436 w 4836"/>
                    <a:gd name="T63" fmla="*/ 6 h 6"/>
                    <a:gd name="T64" fmla="*/ 2484 w 4836"/>
                    <a:gd name="T65" fmla="*/ 6 h 6"/>
                    <a:gd name="T66" fmla="*/ 2532 w 4836"/>
                    <a:gd name="T67" fmla="*/ 6 h 6"/>
                    <a:gd name="T68" fmla="*/ 2652 w 4836"/>
                    <a:gd name="T69" fmla="*/ 6 h 6"/>
                    <a:gd name="T70" fmla="*/ 2778 w 4836"/>
                    <a:gd name="T71" fmla="*/ 6 h 6"/>
                    <a:gd name="T72" fmla="*/ 2904 w 4836"/>
                    <a:gd name="T73" fmla="*/ 6 h 6"/>
                    <a:gd name="T74" fmla="*/ 3024 w 4836"/>
                    <a:gd name="T75" fmla="*/ 0 h 6"/>
                    <a:gd name="T76" fmla="*/ 3072 w 4836"/>
                    <a:gd name="T77" fmla="*/ 0 h 6"/>
                    <a:gd name="T78" fmla="*/ 3120 w 4836"/>
                    <a:gd name="T79" fmla="*/ 0 h 6"/>
                    <a:gd name="T80" fmla="*/ 3168 w 4836"/>
                    <a:gd name="T81" fmla="*/ 0 h 6"/>
                    <a:gd name="T82" fmla="*/ 3210 w 4836"/>
                    <a:gd name="T83" fmla="*/ 0 h 6"/>
                    <a:gd name="T84" fmla="*/ 3252 w 4836"/>
                    <a:gd name="T85" fmla="*/ 0 h 6"/>
                    <a:gd name="T86" fmla="*/ 3300 w 4836"/>
                    <a:gd name="T87" fmla="*/ 0 h 6"/>
                    <a:gd name="T88" fmla="*/ 3348 w 4836"/>
                    <a:gd name="T89" fmla="*/ 0 h 6"/>
                    <a:gd name="T90" fmla="*/ 3396 w 4836"/>
                    <a:gd name="T91" fmla="*/ 0 h 6"/>
                    <a:gd name="T92" fmla="*/ 3522 w 4836"/>
                    <a:gd name="T93" fmla="*/ 6 h 6"/>
                    <a:gd name="T94" fmla="*/ 3642 w 4836"/>
                    <a:gd name="T95" fmla="*/ 6 h 6"/>
                    <a:gd name="T96" fmla="*/ 3840 w 4836"/>
                    <a:gd name="T97" fmla="*/ 6 h 6"/>
                    <a:gd name="T98" fmla="*/ 3888 w 4836"/>
                    <a:gd name="T99" fmla="*/ 6 h 6"/>
                    <a:gd name="T100" fmla="*/ 3936 w 4836"/>
                    <a:gd name="T101" fmla="*/ 6 h 6"/>
                    <a:gd name="T102" fmla="*/ 3984 w 4836"/>
                    <a:gd name="T103" fmla="*/ 6 h 6"/>
                    <a:gd name="T104" fmla="*/ 4038 w 4836"/>
                    <a:gd name="T105" fmla="*/ 6 h 6"/>
                    <a:gd name="T106" fmla="*/ 4086 w 4836"/>
                    <a:gd name="T107" fmla="*/ 6 h 6"/>
                    <a:gd name="T108" fmla="*/ 4134 w 4836"/>
                    <a:gd name="T109" fmla="*/ 6 h 6"/>
                    <a:gd name="T110" fmla="*/ 4182 w 4836"/>
                    <a:gd name="T111" fmla="*/ 6 h 6"/>
                    <a:gd name="T112" fmla="*/ 4302 w 4836"/>
                    <a:gd name="T113" fmla="*/ 6 h 6"/>
                    <a:gd name="T114" fmla="*/ 4506 w 4836"/>
                    <a:gd name="T115" fmla="*/ 6 h 6"/>
                    <a:gd name="T116" fmla="*/ 4626 w 4836"/>
                    <a:gd name="T117" fmla="*/ 0 h 6"/>
                    <a:gd name="T118" fmla="*/ 4674 w 4836"/>
                    <a:gd name="T119" fmla="*/ 0 h 6"/>
                    <a:gd name="T120" fmla="*/ 4722 w 4836"/>
                    <a:gd name="T121" fmla="*/ 0 h 6"/>
                    <a:gd name="T122" fmla="*/ 4770 w 4836"/>
                    <a:gd name="T123" fmla="*/ 0 h 6"/>
                    <a:gd name="T124" fmla="*/ 4812 w 4836"/>
                    <a:gd name="T125" fmla="*/ 0 h 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836"/>
                    <a:gd name="T190" fmla="*/ 0 h 6"/>
                    <a:gd name="T191" fmla="*/ 4836 w 4836"/>
                    <a:gd name="T192" fmla="*/ 6 h 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836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12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30" y="6"/>
                      </a:lnTo>
                      <a:lnTo>
                        <a:pt x="36" y="6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6"/>
                      </a:lnTo>
                      <a:lnTo>
                        <a:pt x="72" y="6"/>
                      </a:lnTo>
                      <a:lnTo>
                        <a:pt x="78" y="6"/>
                      </a:lnTo>
                      <a:lnTo>
                        <a:pt x="84" y="6"/>
                      </a:lnTo>
                      <a:lnTo>
                        <a:pt x="90" y="6"/>
                      </a:lnTo>
                      <a:lnTo>
                        <a:pt x="90" y="0"/>
                      </a:lnTo>
                      <a:lnTo>
                        <a:pt x="96" y="0"/>
                      </a:lnTo>
                      <a:lnTo>
                        <a:pt x="102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0" y="0"/>
                      </a:lnTo>
                      <a:lnTo>
                        <a:pt x="126" y="0"/>
                      </a:lnTo>
                      <a:lnTo>
                        <a:pt x="132" y="0"/>
                      </a:lnTo>
                      <a:lnTo>
                        <a:pt x="138" y="0"/>
                      </a:lnTo>
                      <a:lnTo>
                        <a:pt x="144" y="0"/>
                      </a:lnTo>
                      <a:lnTo>
                        <a:pt x="150" y="0"/>
                      </a:lnTo>
                      <a:lnTo>
                        <a:pt x="156" y="0"/>
                      </a:lnTo>
                      <a:lnTo>
                        <a:pt x="228" y="6"/>
                      </a:lnTo>
                      <a:lnTo>
                        <a:pt x="234" y="6"/>
                      </a:lnTo>
                      <a:lnTo>
                        <a:pt x="240" y="6"/>
                      </a:lnTo>
                      <a:lnTo>
                        <a:pt x="246" y="6"/>
                      </a:lnTo>
                      <a:lnTo>
                        <a:pt x="252" y="6"/>
                      </a:lnTo>
                      <a:lnTo>
                        <a:pt x="258" y="6"/>
                      </a:lnTo>
                      <a:lnTo>
                        <a:pt x="264" y="6"/>
                      </a:lnTo>
                      <a:lnTo>
                        <a:pt x="270" y="6"/>
                      </a:lnTo>
                      <a:lnTo>
                        <a:pt x="342" y="6"/>
                      </a:lnTo>
                      <a:lnTo>
                        <a:pt x="348" y="6"/>
                      </a:lnTo>
                      <a:lnTo>
                        <a:pt x="354" y="6"/>
                      </a:lnTo>
                      <a:lnTo>
                        <a:pt x="360" y="6"/>
                      </a:lnTo>
                      <a:lnTo>
                        <a:pt x="366" y="6"/>
                      </a:lnTo>
                      <a:lnTo>
                        <a:pt x="372" y="6"/>
                      </a:lnTo>
                      <a:lnTo>
                        <a:pt x="378" y="6"/>
                      </a:lnTo>
                      <a:lnTo>
                        <a:pt x="384" y="6"/>
                      </a:lnTo>
                      <a:lnTo>
                        <a:pt x="462" y="6"/>
                      </a:lnTo>
                      <a:lnTo>
                        <a:pt x="468" y="6"/>
                      </a:lnTo>
                      <a:lnTo>
                        <a:pt x="474" y="6"/>
                      </a:lnTo>
                      <a:lnTo>
                        <a:pt x="480" y="6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76" y="6"/>
                      </a:lnTo>
                      <a:lnTo>
                        <a:pt x="582" y="6"/>
                      </a:lnTo>
                      <a:lnTo>
                        <a:pt x="588" y="6"/>
                      </a:lnTo>
                      <a:lnTo>
                        <a:pt x="594" y="6"/>
                      </a:lnTo>
                      <a:lnTo>
                        <a:pt x="600" y="6"/>
                      </a:lnTo>
                      <a:lnTo>
                        <a:pt x="606" y="6"/>
                      </a:lnTo>
                      <a:lnTo>
                        <a:pt x="612" y="6"/>
                      </a:lnTo>
                      <a:lnTo>
                        <a:pt x="618" y="6"/>
                      </a:lnTo>
                      <a:lnTo>
                        <a:pt x="624" y="6"/>
                      </a:lnTo>
                      <a:lnTo>
                        <a:pt x="630" y="6"/>
                      </a:lnTo>
                      <a:lnTo>
                        <a:pt x="636" y="6"/>
                      </a:lnTo>
                      <a:lnTo>
                        <a:pt x="642" y="6"/>
                      </a:lnTo>
                      <a:lnTo>
                        <a:pt x="648" y="6"/>
                      </a:lnTo>
                      <a:lnTo>
                        <a:pt x="654" y="6"/>
                      </a:lnTo>
                      <a:lnTo>
                        <a:pt x="660" y="6"/>
                      </a:lnTo>
                      <a:lnTo>
                        <a:pt x="666" y="6"/>
                      </a:lnTo>
                      <a:lnTo>
                        <a:pt x="672" y="6"/>
                      </a:lnTo>
                      <a:lnTo>
                        <a:pt x="678" y="6"/>
                      </a:lnTo>
                      <a:lnTo>
                        <a:pt x="684" y="6"/>
                      </a:lnTo>
                      <a:lnTo>
                        <a:pt x="690" y="6"/>
                      </a:lnTo>
                      <a:lnTo>
                        <a:pt x="696" y="6"/>
                      </a:lnTo>
                      <a:lnTo>
                        <a:pt x="702" y="6"/>
                      </a:lnTo>
                      <a:lnTo>
                        <a:pt x="708" y="6"/>
                      </a:lnTo>
                      <a:lnTo>
                        <a:pt x="714" y="6"/>
                      </a:lnTo>
                      <a:lnTo>
                        <a:pt x="720" y="6"/>
                      </a:lnTo>
                      <a:lnTo>
                        <a:pt x="726" y="6"/>
                      </a:lnTo>
                      <a:lnTo>
                        <a:pt x="732" y="6"/>
                      </a:lnTo>
                      <a:lnTo>
                        <a:pt x="738" y="6"/>
                      </a:lnTo>
                      <a:lnTo>
                        <a:pt x="744" y="6"/>
                      </a:lnTo>
                      <a:lnTo>
                        <a:pt x="750" y="6"/>
                      </a:lnTo>
                      <a:lnTo>
                        <a:pt x="756" y="6"/>
                      </a:lnTo>
                      <a:lnTo>
                        <a:pt x="762" y="6"/>
                      </a:lnTo>
                      <a:lnTo>
                        <a:pt x="768" y="6"/>
                      </a:lnTo>
                      <a:lnTo>
                        <a:pt x="774" y="6"/>
                      </a:lnTo>
                      <a:lnTo>
                        <a:pt x="780" y="6"/>
                      </a:lnTo>
                      <a:lnTo>
                        <a:pt x="786" y="6"/>
                      </a:lnTo>
                      <a:lnTo>
                        <a:pt x="792" y="6"/>
                      </a:lnTo>
                      <a:lnTo>
                        <a:pt x="798" y="6"/>
                      </a:lnTo>
                      <a:lnTo>
                        <a:pt x="804" y="6"/>
                      </a:lnTo>
                      <a:lnTo>
                        <a:pt x="810" y="6"/>
                      </a:lnTo>
                      <a:lnTo>
                        <a:pt x="816" y="6"/>
                      </a:lnTo>
                      <a:lnTo>
                        <a:pt x="822" y="6"/>
                      </a:lnTo>
                      <a:lnTo>
                        <a:pt x="828" y="6"/>
                      </a:lnTo>
                      <a:lnTo>
                        <a:pt x="834" y="6"/>
                      </a:lnTo>
                      <a:lnTo>
                        <a:pt x="840" y="6"/>
                      </a:lnTo>
                      <a:lnTo>
                        <a:pt x="846" y="6"/>
                      </a:lnTo>
                      <a:lnTo>
                        <a:pt x="852" y="6"/>
                      </a:lnTo>
                      <a:lnTo>
                        <a:pt x="858" y="6"/>
                      </a:lnTo>
                      <a:lnTo>
                        <a:pt x="864" y="6"/>
                      </a:lnTo>
                      <a:lnTo>
                        <a:pt x="870" y="6"/>
                      </a:lnTo>
                      <a:lnTo>
                        <a:pt x="876" y="6"/>
                      </a:lnTo>
                      <a:lnTo>
                        <a:pt x="882" y="6"/>
                      </a:lnTo>
                      <a:lnTo>
                        <a:pt x="888" y="6"/>
                      </a:lnTo>
                      <a:lnTo>
                        <a:pt x="894" y="6"/>
                      </a:lnTo>
                      <a:lnTo>
                        <a:pt x="900" y="6"/>
                      </a:lnTo>
                      <a:lnTo>
                        <a:pt x="906" y="6"/>
                      </a:lnTo>
                      <a:lnTo>
                        <a:pt x="912" y="6"/>
                      </a:lnTo>
                      <a:lnTo>
                        <a:pt x="918" y="6"/>
                      </a:lnTo>
                      <a:lnTo>
                        <a:pt x="924" y="6"/>
                      </a:lnTo>
                      <a:lnTo>
                        <a:pt x="930" y="6"/>
                      </a:lnTo>
                      <a:lnTo>
                        <a:pt x="1008" y="6"/>
                      </a:lnTo>
                      <a:lnTo>
                        <a:pt x="1014" y="6"/>
                      </a:lnTo>
                      <a:lnTo>
                        <a:pt x="1020" y="6"/>
                      </a:lnTo>
                      <a:lnTo>
                        <a:pt x="1026" y="6"/>
                      </a:lnTo>
                      <a:lnTo>
                        <a:pt x="1032" y="6"/>
                      </a:lnTo>
                      <a:lnTo>
                        <a:pt x="1038" y="6"/>
                      </a:lnTo>
                      <a:lnTo>
                        <a:pt x="1044" y="6"/>
                      </a:lnTo>
                      <a:lnTo>
                        <a:pt x="1122" y="6"/>
                      </a:lnTo>
                      <a:lnTo>
                        <a:pt x="1128" y="6"/>
                      </a:lnTo>
                      <a:lnTo>
                        <a:pt x="1134" y="6"/>
                      </a:lnTo>
                      <a:lnTo>
                        <a:pt x="1140" y="6"/>
                      </a:lnTo>
                      <a:lnTo>
                        <a:pt x="1146" y="6"/>
                      </a:lnTo>
                      <a:lnTo>
                        <a:pt x="1152" y="6"/>
                      </a:lnTo>
                      <a:lnTo>
                        <a:pt x="1158" y="6"/>
                      </a:lnTo>
                      <a:lnTo>
                        <a:pt x="1236" y="6"/>
                      </a:lnTo>
                      <a:lnTo>
                        <a:pt x="1242" y="6"/>
                      </a:lnTo>
                      <a:lnTo>
                        <a:pt x="1248" y="6"/>
                      </a:lnTo>
                      <a:lnTo>
                        <a:pt x="1254" y="6"/>
                      </a:lnTo>
                      <a:lnTo>
                        <a:pt x="1260" y="6"/>
                      </a:lnTo>
                      <a:lnTo>
                        <a:pt x="1266" y="6"/>
                      </a:lnTo>
                      <a:lnTo>
                        <a:pt x="1272" y="6"/>
                      </a:lnTo>
                      <a:lnTo>
                        <a:pt x="1350" y="0"/>
                      </a:lnTo>
                      <a:lnTo>
                        <a:pt x="1356" y="0"/>
                      </a:lnTo>
                      <a:lnTo>
                        <a:pt x="1362" y="0"/>
                      </a:lnTo>
                      <a:lnTo>
                        <a:pt x="1368" y="0"/>
                      </a:lnTo>
                      <a:lnTo>
                        <a:pt x="1374" y="0"/>
                      </a:lnTo>
                      <a:lnTo>
                        <a:pt x="1380" y="0"/>
                      </a:lnTo>
                      <a:lnTo>
                        <a:pt x="1386" y="0"/>
                      </a:lnTo>
                      <a:lnTo>
                        <a:pt x="1392" y="0"/>
                      </a:lnTo>
                      <a:lnTo>
                        <a:pt x="1398" y="0"/>
                      </a:lnTo>
                      <a:lnTo>
                        <a:pt x="1404" y="0"/>
                      </a:lnTo>
                      <a:lnTo>
                        <a:pt x="1410" y="0"/>
                      </a:lnTo>
                      <a:lnTo>
                        <a:pt x="1416" y="0"/>
                      </a:lnTo>
                      <a:lnTo>
                        <a:pt x="1422" y="0"/>
                      </a:lnTo>
                      <a:lnTo>
                        <a:pt x="1428" y="0"/>
                      </a:lnTo>
                      <a:lnTo>
                        <a:pt x="1434" y="0"/>
                      </a:lnTo>
                      <a:lnTo>
                        <a:pt x="1440" y="0"/>
                      </a:lnTo>
                      <a:lnTo>
                        <a:pt x="1446" y="0"/>
                      </a:lnTo>
                      <a:lnTo>
                        <a:pt x="1452" y="0"/>
                      </a:lnTo>
                      <a:lnTo>
                        <a:pt x="1458" y="0"/>
                      </a:lnTo>
                      <a:lnTo>
                        <a:pt x="1464" y="0"/>
                      </a:lnTo>
                      <a:lnTo>
                        <a:pt x="1470" y="0"/>
                      </a:lnTo>
                      <a:lnTo>
                        <a:pt x="1476" y="0"/>
                      </a:lnTo>
                      <a:lnTo>
                        <a:pt x="1482" y="0"/>
                      </a:lnTo>
                      <a:lnTo>
                        <a:pt x="1488" y="0"/>
                      </a:lnTo>
                      <a:lnTo>
                        <a:pt x="1494" y="0"/>
                      </a:lnTo>
                      <a:lnTo>
                        <a:pt x="1500" y="0"/>
                      </a:lnTo>
                      <a:lnTo>
                        <a:pt x="1506" y="0"/>
                      </a:lnTo>
                      <a:lnTo>
                        <a:pt x="1512" y="0"/>
                      </a:lnTo>
                      <a:lnTo>
                        <a:pt x="1518" y="0"/>
                      </a:lnTo>
                      <a:lnTo>
                        <a:pt x="1524" y="0"/>
                      </a:lnTo>
                      <a:lnTo>
                        <a:pt x="1530" y="0"/>
                      </a:lnTo>
                      <a:lnTo>
                        <a:pt x="1536" y="0"/>
                      </a:lnTo>
                      <a:lnTo>
                        <a:pt x="1542" y="0"/>
                      </a:lnTo>
                      <a:lnTo>
                        <a:pt x="1548" y="0"/>
                      </a:lnTo>
                      <a:lnTo>
                        <a:pt x="1554" y="0"/>
                      </a:lnTo>
                      <a:lnTo>
                        <a:pt x="1560" y="0"/>
                      </a:lnTo>
                      <a:lnTo>
                        <a:pt x="1566" y="0"/>
                      </a:lnTo>
                      <a:lnTo>
                        <a:pt x="1572" y="0"/>
                      </a:lnTo>
                      <a:lnTo>
                        <a:pt x="1578" y="0"/>
                      </a:lnTo>
                      <a:lnTo>
                        <a:pt x="1584" y="0"/>
                      </a:lnTo>
                      <a:lnTo>
                        <a:pt x="1590" y="0"/>
                      </a:lnTo>
                      <a:lnTo>
                        <a:pt x="1596" y="0"/>
                      </a:lnTo>
                      <a:lnTo>
                        <a:pt x="1602" y="0"/>
                      </a:lnTo>
                      <a:lnTo>
                        <a:pt x="1608" y="0"/>
                      </a:lnTo>
                      <a:lnTo>
                        <a:pt x="1614" y="0"/>
                      </a:lnTo>
                      <a:lnTo>
                        <a:pt x="1620" y="0"/>
                      </a:lnTo>
                      <a:lnTo>
                        <a:pt x="1626" y="0"/>
                      </a:lnTo>
                      <a:lnTo>
                        <a:pt x="1632" y="0"/>
                      </a:lnTo>
                      <a:lnTo>
                        <a:pt x="1638" y="0"/>
                      </a:lnTo>
                      <a:lnTo>
                        <a:pt x="1644" y="0"/>
                      </a:lnTo>
                      <a:lnTo>
                        <a:pt x="1650" y="0"/>
                      </a:lnTo>
                      <a:lnTo>
                        <a:pt x="1656" y="0"/>
                      </a:lnTo>
                      <a:lnTo>
                        <a:pt x="1662" y="0"/>
                      </a:lnTo>
                      <a:lnTo>
                        <a:pt x="1668" y="0"/>
                      </a:lnTo>
                      <a:lnTo>
                        <a:pt x="1674" y="0"/>
                      </a:lnTo>
                      <a:lnTo>
                        <a:pt x="1680" y="0"/>
                      </a:lnTo>
                      <a:lnTo>
                        <a:pt x="1686" y="0"/>
                      </a:lnTo>
                      <a:lnTo>
                        <a:pt x="1692" y="0"/>
                      </a:lnTo>
                      <a:lnTo>
                        <a:pt x="1698" y="0"/>
                      </a:lnTo>
                      <a:lnTo>
                        <a:pt x="1704" y="0"/>
                      </a:lnTo>
                      <a:lnTo>
                        <a:pt x="1710" y="0"/>
                      </a:lnTo>
                      <a:lnTo>
                        <a:pt x="1716" y="0"/>
                      </a:lnTo>
                      <a:lnTo>
                        <a:pt x="1722" y="0"/>
                      </a:lnTo>
                      <a:lnTo>
                        <a:pt x="1728" y="0"/>
                      </a:lnTo>
                      <a:lnTo>
                        <a:pt x="1734" y="0"/>
                      </a:lnTo>
                      <a:lnTo>
                        <a:pt x="1740" y="0"/>
                      </a:lnTo>
                      <a:lnTo>
                        <a:pt x="1746" y="0"/>
                      </a:lnTo>
                      <a:lnTo>
                        <a:pt x="1752" y="0"/>
                      </a:lnTo>
                      <a:lnTo>
                        <a:pt x="1758" y="0"/>
                      </a:lnTo>
                      <a:lnTo>
                        <a:pt x="1764" y="0"/>
                      </a:lnTo>
                      <a:lnTo>
                        <a:pt x="1770" y="0"/>
                      </a:lnTo>
                      <a:lnTo>
                        <a:pt x="1776" y="0"/>
                      </a:lnTo>
                      <a:lnTo>
                        <a:pt x="1782" y="0"/>
                      </a:lnTo>
                      <a:lnTo>
                        <a:pt x="1788" y="0"/>
                      </a:lnTo>
                      <a:lnTo>
                        <a:pt x="1860" y="6"/>
                      </a:lnTo>
                      <a:lnTo>
                        <a:pt x="1866" y="6"/>
                      </a:lnTo>
                      <a:lnTo>
                        <a:pt x="1872" y="6"/>
                      </a:lnTo>
                      <a:lnTo>
                        <a:pt x="1878" y="6"/>
                      </a:lnTo>
                      <a:lnTo>
                        <a:pt x="1884" y="6"/>
                      </a:lnTo>
                      <a:lnTo>
                        <a:pt x="1890" y="6"/>
                      </a:lnTo>
                      <a:lnTo>
                        <a:pt x="1896" y="6"/>
                      </a:lnTo>
                      <a:lnTo>
                        <a:pt x="1902" y="6"/>
                      </a:lnTo>
                      <a:lnTo>
                        <a:pt x="1980" y="6"/>
                      </a:lnTo>
                      <a:lnTo>
                        <a:pt x="1986" y="6"/>
                      </a:lnTo>
                      <a:lnTo>
                        <a:pt x="1992" y="6"/>
                      </a:lnTo>
                      <a:lnTo>
                        <a:pt x="1998" y="6"/>
                      </a:lnTo>
                      <a:lnTo>
                        <a:pt x="2004" y="6"/>
                      </a:lnTo>
                      <a:lnTo>
                        <a:pt x="2010" y="6"/>
                      </a:lnTo>
                      <a:lnTo>
                        <a:pt x="2016" y="6"/>
                      </a:lnTo>
                      <a:lnTo>
                        <a:pt x="2094" y="6"/>
                      </a:lnTo>
                      <a:lnTo>
                        <a:pt x="2100" y="6"/>
                      </a:lnTo>
                      <a:lnTo>
                        <a:pt x="2106" y="6"/>
                      </a:lnTo>
                      <a:lnTo>
                        <a:pt x="2112" y="6"/>
                      </a:lnTo>
                      <a:lnTo>
                        <a:pt x="2118" y="6"/>
                      </a:lnTo>
                      <a:lnTo>
                        <a:pt x="2124" y="6"/>
                      </a:lnTo>
                      <a:lnTo>
                        <a:pt x="2130" y="6"/>
                      </a:lnTo>
                      <a:lnTo>
                        <a:pt x="2208" y="6"/>
                      </a:lnTo>
                      <a:lnTo>
                        <a:pt x="2214" y="6"/>
                      </a:lnTo>
                      <a:lnTo>
                        <a:pt x="2220" y="6"/>
                      </a:lnTo>
                      <a:lnTo>
                        <a:pt x="2226" y="6"/>
                      </a:lnTo>
                      <a:lnTo>
                        <a:pt x="2232" y="6"/>
                      </a:lnTo>
                      <a:lnTo>
                        <a:pt x="2238" y="6"/>
                      </a:lnTo>
                      <a:lnTo>
                        <a:pt x="2244" y="6"/>
                      </a:lnTo>
                      <a:lnTo>
                        <a:pt x="2250" y="6"/>
                      </a:lnTo>
                      <a:lnTo>
                        <a:pt x="2256" y="6"/>
                      </a:lnTo>
                      <a:lnTo>
                        <a:pt x="2262" y="6"/>
                      </a:lnTo>
                      <a:lnTo>
                        <a:pt x="2268" y="6"/>
                      </a:lnTo>
                      <a:lnTo>
                        <a:pt x="2274" y="6"/>
                      </a:lnTo>
                      <a:lnTo>
                        <a:pt x="2280" y="6"/>
                      </a:lnTo>
                      <a:lnTo>
                        <a:pt x="2286" y="6"/>
                      </a:lnTo>
                      <a:lnTo>
                        <a:pt x="2292" y="6"/>
                      </a:lnTo>
                      <a:lnTo>
                        <a:pt x="2298" y="6"/>
                      </a:lnTo>
                      <a:lnTo>
                        <a:pt x="2304" y="6"/>
                      </a:lnTo>
                      <a:lnTo>
                        <a:pt x="2310" y="6"/>
                      </a:lnTo>
                      <a:lnTo>
                        <a:pt x="2316" y="6"/>
                      </a:lnTo>
                      <a:lnTo>
                        <a:pt x="2322" y="6"/>
                      </a:lnTo>
                      <a:lnTo>
                        <a:pt x="2328" y="6"/>
                      </a:lnTo>
                      <a:lnTo>
                        <a:pt x="2334" y="6"/>
                      </a:lnTo>
                      <a:lnTo>
                        <a:pt x="2340" y="6"/>
                      </a:lnTo>
                      <a:lnTo>
                        <a:pt x="2346" y="6"/>
                      </a:lnTo>
                      <a:lnTo>
                        <a:pt x="2352" y="6"/>
                      </a:lnTo>
                      <a:lnTo>
                        <a:pt x="2358" y="6"/>
                      </a:lnTo>
                      <a:lnTo>
                        <a:pt x="2364" y="6"/>
                      </a:lnTo>
                      <a:lnTo>
                        <a:pt x="2370" y="6"/>
                      </a:lnTo>
                      <a:lnTo>
                        <a:pt x="2376" y="6"/>
                      </a:lnTo>
                      <a:lnTo>
                        <a:pt x="2382" y="6"/>
                      </a:lnTo>
                      <a:lnTo>
                        <a:pt x="2388" y="6"/>
                      </a:lnTo>
                      <a:lnTo>
                        <a:pt x="2394" y="6"/>
                      </a:lnTo>
                      <a:lnTo>
                        <a:pt x="2400" y="6"/>
                      </a:lnTo>
                      <a:lnTo>
                        <a:pt x="2406" y="6"/>
                      </a:lnTo>
                      <a:lnTo>
                        <a:pt x="2412" y="6"/>
                      </a:lnTo>
                      <a:lnTo>
                        <a:pt x="2418" y="6"/>
                      </a:lnTo>
                      <a:lnTo>
                        <a:pt x="2424" y="6"/>
                      </a:lnTo>
                      <a:lnTo>
                        <a:pt x="2430" y="6"/>
                      </a:lnTo>
                      <a:lnTo>
                        <a:pt x="2436" y="6"/>
                      </a:lnTo>
                      <a:lnTo>
                        <a:pt x="2442" y="6"/>
                      </a:lnTo>
                      <a:lnTo>
                        <a:pt x="2448" y="6"/>
                      </a:lnTo>
                      <a:lnTo>
                        <a:pt x="2454" y="6"/>
                      </a:lnTo>
                      <a:lnTo>
                        <a:pt x="2460" y="6"/>
                      </a:lnTo>
                      <a:lnTo>
                        <a:pt x="2466" y="6"/>
                      </a:lnTo>
                      <a:lnTo>
                        <a:pt x="2472" y="6"/>
                      </a:lnTo>
                      <a:lnTo>
                        <a:pt x="2478" y="6"/>
                      </a:lnTo>
                      <a:lnTo>
                        <a:pt x="2484" y="6"/>
                      </a:lnTo>
                      <a:lnTo>
                        <a:pt x="2490" y="6"/>
                      </a:lnTo>
                      <a:lnTo>
                        <a:pt x="2496" y="6"/>
                      </a:lnTo>
                      <a:lnTo>
                        <a:pt x="2502" y="6"/>
                      </a:lnTo>
                      <a:lnTo>
                        <a:pt x="2508" y="6"/>
                      </a:lnTo>
                      <a:lnTo>
                        <a:pt x="2514" y="6"/>
                      </a:lnTo>
                      <a:lnTo>
                        <a:pt x="2520" y="6"/>
                      </a:lnTo>
                      <a:lnTo>
                        <a:pt x="2526" y="6"/>
                      </a:lnTo>
                      <a:lnTo>
                        <a:pt x="2532" y="6"/>
                      </a:lnTo>
                      <a:lnTo>
                        <a:pt x="2538" y="6"/>
                      </a:lnTo>
                      <a:lnTo>
                        <a:pt x="2544" y="6"/>
                      </a:lnTo>
                      <a:lnTo>
                        <a:pt x="2550" y="6"/>
                      </a:lnTo>
                      <a:lnTo>
                        <a:pt x="2556" y="6"/>
                      </a:lnTo>
                      <a:lnTo>
                        <a:pt x="2562" y="6"/>
                      </a:lnTo>
                      <a:lnTo>
                        <a:pt x="2640" y="6"/>
                      </a:lnTo>
                      <a:lnTo>
                        <a:pt x="2646" y="6"/>
                      </a:lnTo>
                      <a:lnTo>
                        <a:pt x="2652" y="6"/>
                      </a:lnTo>
                      <a:lnTo>
                        <a:pt x="2658" y="6"/>
                      </a:lnTo>
                      <a:lnTo>
                        <a:pt x="2664" y="6"/>
                      </a:lnTo>
                      <a:lnTo>
                        <a:pt x="2670" y="6"/>
                      </a:lnTo>
                      <a:lnTo>
                        <a:pt x="2676" y="6"/>
                      </a:lnTo>
                      <a:lnTo>
                        <a:pt x="2754" y="6"/>
                      </a:lnTo>
                      <a:lnTo>
                        <a:pt x="2760" y="6"/>
                      </a:lnTo>
                      <a:lnTo>
                        <a:pt x="2766" y="6"/>
                      </a:lnTo>
                      <a:lnTo>
                        <a:pt x="2772" y="6"/>
                      </a:lnTo>
                      <a:lnTo>
                        <a:pt x="2778" y="6"/>
                      </a:lnTo>
                      <a:lnTo>
                        <a:pt x="2784" y="6"/>
                      </a:lnTo>
                      <a:lnTo>
                        <a:pt x="2790" y="6"/>
                      </a:lnTo>
                      <a:lnTo>
                        <a:pt x="2868" y="6"/>
                      </a:lnTo>
                      <a:lnTo>
                        <a:pt x="2874" y="6"/>
                      </a:lnTo>
                      <a:lnTo>
                        <a:pt x="2880" y="6"/>
                      </a:lnTo>
                      <a:lnTo>
                        <a:pt x="2886" y="6"/>
                      </a:lnTo>
                      <a:lnTo>
                        <a:pt x="2892" y="6"/>
                      </a:lnTo>
                      <a:lnTo>
                        <a:pt x="2898" y="6"/>
                      </a:lnTo>
                      <a:lnTo>
                        <a:pt x="2904" y="6"/>
                      </a:lnTo>
                      <a:lnTo>
                        <a:pt x="2982" y="0"/>
                      </a:lnTo>
                      <a:lnTo>
                        <a:pt x="2988" y="0"/>
                      </a:lnTo>
                      <a:lnTo>
                        <a:pt x="2994" y="0"/>
                      </a:lnTo>
                      <a:lnTo>
                        <a:pt x="3000" y="0"/>
                      </a:lnTo>
                      <a:lnTo>
                        <a:pt x="3006" y="0"/>
                      </a:lnTo>
                      <a:lnTo>
                        <a:pt x="3012" y="0"/>
                      </a:lnTo>
                      <a:lnTo>
                        <a:pt x="3018" y="0"/>
                      </a:lnTo>
                      <a:lnTo>
                        <a:pt x="3024" y="0"/>
                      </a:lnTo>
                      <a:lnTo>
                        <a:pt x="3030" y="0"/>
                      </a:lnTo>
                      <a:lnTo>
                        <a:pt x="3036" y="0"/>
                      </a:lnTo>
                      <a:lnTo>
                        <a:pt x="3042" y="0"/>
                      </a:lnTo>
                      <a:lnTo>
                        <a:pt x="3048" y="0"/>
                      </a:lnTo>
                      <a:lnTo>
                        <a:pt x="3054" y="0"/>
                      </a:lnTo>
                      <a:lnTo>
                        <a:pt x="3060" y="0"/>
                      </a:lnTo>
                      <a:lnTo>
                        <a:pt x="3066" y="0"/>
                      </a:lnTo>
                      <a:lnTo>
                        <a:pt x="3072" y="0"/>
                      </a:lnTo>
                      <a:lnTo>
                        <a:pt x="3078" y="0"/>
                      </a:lnTo>
                      <a:lnTo>
                        <a:pt x="3084" y="0"/>
                      </a:lnTo>
                      <a:lnTo>
                        <a:pt x="3090" y="0"/>
                      </a:lnTo>
                      <a:lnTo>
                        <a:pt x="3096" y="0"/>
                      </a:lnTo>
                      <a:lnTo>
                        <a:pt x="3102" y="0"/>
                      </a:lnTo>
                      <a:lnTo>
                        <a:pt x="3108" y="0"/>
                      </a:lnTo>
                      <a:lnTo>
                        <a:pt x="3114" y="0"/>
                      </a:lnTo>
                      <a:lnTo>
                        <a:pt x="3120" y="0"/>
                      </a:lnTo>
                      <a:lnTo>
                        <a:pt x="3126" y="0"/>
                      </a:lnTo>
                      <a:lnTo>
                        <a:pt x="3132" y="0"/>
                      </a:lnTo>
                      <a:lnTo>
                        <a:pt x="3138" y="0"/>
                      </a:lnTo>
                      <a:lnTo>
                        <a:pt x="3144" y="0"/>
                      </a:lnTo>
                      <a:lnTo>
                        <a:pt x="3150" y="0"/>
                      </a:lnTo>
                      <a:lnTo>
                        <a:pt x="3156" y="0"/>
                      </a:lnTo>
                      <a:lnTo>
                        <a:pt x="3162" y="0"/>
                      </a:lnTo>
                      <a:lnTo>
                        <a:pt x="3168" y="0"/>
                      </a:lnTo>
                      <a:lnTo>
                        <a:pt x="3174" y="0"/>
                      </a:lnTo>
                      <a:lnTo>
                        <a:pt x="3180" y="0"/>
                      </a:lnTo>
                      <a:lnTo>
                        <a:pt x="3186" y="0"/>
                      </a:lnTo>
                      <a:lnTo>
                        <a:pt x="3192" y="0"/>
                      </a:lnTo>
                      <a:lnTo>
                        <a:pt x="3198" y="0"/>
                      </a:lnTo>
                      <a:lnTo>
                        <a:pt x="3204" y="0"/>
                      </a:lnTo>
                      <a:lnTo>
                        <a:pt x="3210" y="0"/>
                      </a:lnTo>
                      <a:lnTo>
                        <a:pt x="3216" y="0"/>
                      </a:lnTo>
                      <a:lnTo>
                        <a:pt x="3222" y="0"/>
                      </a:lnTo>
                      <a:lnTo>
                        <a:pt x="3228" y="0"/>
                      </a:lnTo>
                      <a:lnTo>
                        <a:pt x="3234" y="0"/>
                      </a:lnTo>
                      <a:lnTo>
                        <a:pt x="3240" y="0"/>
                      </a:lnTo>
                      <a:lnTo>
                        <a:pt x="3246" y="0"/>
                      </a:lnTo>
                      <a:lnTo>
                        <a:pt x="3252" y="0"/>
                      </a:lnTo>
                      <a:lnTo>
                        <a:pt x="3258" y="0"/>
                      </a:lnTo>
                      <a:lnTo>
                        <a:pt x="3264" y="0"/>
                      </a:lnTo>
                      <a:lnTo>
                        <a:pt x="3270" y="0"/>
                      </a:lnTo>
                      <a:lnTo>
                        <a:pt x="3276" y="0"/>
                      </a:lnTo>
                      <a:lnTo>
                        <a:pt x="3282" y="0"/>
                      </a:lnTo>
                      <a:lnTo>
                        <a:pt x="3288" y="0"/>
                      </a:lnTo>
                      <a:lnTo>
                        <a:pt x="3294" y="0"/>
                      </a:lnTo>
                      <a:lnTo>
                        <a:pt x="3300" y="0"/>
                      </a:lnTo>
                      <a:lnTo>
                        <a:pt x="3306" y="0"/>
                      </a:lnTo>
                      <a:lnTo>
                        <a:pt x="3312" y="0"/>
                      </a:lnTo>
                      <a:lnTo>
                        <a:pt x="3318" y="0"/>
                      </a:lnTo>
                      <a:lnTo>
                        <a:pt x="3324" y="0"/>
                      </a:lnTo>
                      <a:lnTo>
                        <a:pt x="3330" y="0"/>
                      </a:lnTo>
                      <a:lnTo>
                        <a:pt x="3336" y="0"/>
                      </a:lnTo>
                      <a:lnTo>
                        <a:pt x="3342" y="0"/>
                      </a:lnTo>
                      <a:lnTo>
                        <a:pt x="3348" y="0"/>
                      </a:lnTo>
                      <a:lnTo>
                        <a:pt x="3354" y="0"/>
                      </a:lnTo>
                      <a:lnTo>
                        <a:pt x="3360" y="0"/>
                      </a:lnTo>
                      <a:lnTo>
                        <a:pt x="3366" y="0"/>
                      </a:lnTo>
                      <a:lnTo>
                        <a:pt x="3372" y="0"/>
                      </a:lnTo>
                      <a:lnTo>
                        <a:pt x="3378" y="0"/>
                      </a:lnTo>
                      <a:lnTo>
                        <a:pt x="3384" y="0"/>
                      </a:lnTo>
                      <a:lnTo>
                        <a:pt x="3390" y="0"/>
                      </a:lnTo>
                      <a:lnTo>
                        <a:pt x="3396" y="0"/>
                      </a:lnTo>
                      <a:lnTo>
                        <a:pt x="3402" y="0"/>
                      </a:lnTo>
                      <a:lnTo>
                        <a:pt x="3408" y="0"/>
                      </a:lnTo>
                      <a:lnTo>
                        <a:pt x="3414" y="0"/>
                      </a:lnTo>
                      <a:lnTo>
                        <a:pt x="3420" y="0"/>
                      </a:lnTo>
                      <a:lnTo>
                        <a:pt x="3498" y="6"/>
                      </a:lnTo>
                      <a:lnTo>
                        <a:pt x="3504" y="6"/>
                      </a:lnTo>
                      <a:lnTo>
                        <a:pt x="3510" y="6"/>
                      </a:lnTo>
                      <a:lnTo>
                        <a:pt x="3516" y="6"/>
                      </a:lnTo>
                      <a:lnTo>
                        <a:pt x="3522" y="6"/>
                      </a:lnTo>
                      <a:lnTo>
                        <a:pt x="3528" y="6"/>
                      </a:lnTo>
                      <a:lnTo>
                        <a:pt x="3534" y="6"/>
                      </a:lnTo>
                      <a:lnTo>
                        <a:pt x="3612" y="6"/>
                      </a:lnTo>
                      <a:lnTo>
                        <a:pt x="3618" y="6"/>
                      </a:lnTo>
                      <a:lnTo>
                        <a:pt x="3624" y="6"/>
                      </a:lnTo>
                      <a:lnTo>
                        <a:pt x="3630" y="6"/>
                      </a:lnTo>
                      <a:lnTo>
                        <a:pt x="3636" y="6"/>
                      </a:lnTo>
                      <a:lnTo>
                        <a:pt x="3642" y="6"/>
                      </a:lnTo>
                      <a:lnTo>
                        <a:pt x="3648" y="6"/>
                      </a:lnTo>
                      <a:lnTo>
                        <a:pt x="3726" y="6"/>
                      </a:lnTo>
                      <a:lnTo>
                        <a:pt x="3732" y="6"/>
                      </a:lnTo>
                      <a:lnTo>
                        <a:pt x="3738" y="6"/>
                      </a:lnTo>
                      <a:lnTo>
                        <a:pt x="3744" y="6"/>
                      </a:lnTo>
                      <a:lnTo>
                        <a:pt x="3750" y="6"/>
                      </a:lnTo>
                      <a:lnTo>
                        <a:pt x="3756" y="6"/>
                      </a:lnTo>
                      <a:lnTo>
                        <a:pt x="3762" y="6"/>
                      </a:lnTo>
                      <a:lnTo>
                        <a:pt x="3840" y="6"/>
                      </a:lnTo>
                      <a:lnTo>
                        <a:pt x="3846" y="6"/>
                      </a:lnTo>
                      <a:lnTo>
                        <a:pt x="3852" y="6"/>
                      </a:lnTo>
                      <a:lnTo>
                        <a:pt x="3858" y="6"/>
                      </a:lnTo>
                      <a:lnTo>
                        <a:pt x="3864" y="6"/>
                      </a:lnTo>
                      <a:lnTo>
                        <a:pt x="3870" y="6"/>
                      </a:lnTo>
                      <a:lnTo>
                        <a:pt x="3876" y="6"/>
                      </a:lnTo>
                      <a:lnTo>
                        <a:pt x="3882" y="6"/>
                      </a:lnTo>
                      <a:lnTo>
                        <a:pt x="3888" y="6"/>
                      </a:lnTo>
                      <a:lnTo>
                        <a:pt x="3894" y="6"/>
                      </a:lnTo>
                      <a:lnTo>
                        <a:pt x="3900" y="6"/>
                      </a:lnTo>
                      <a:lnTo>
                        <a:pt x="3906" y="6"/>
                      </a:lnTo>
                      <a:lnTo>
                        <a:pt x="3912" y="6"/>
                      </a:lnTo>
                      <a:lnTo>
                        <a:pt x="3918" y="6"/>
                      </a:lnTo>
                      <a:lnTo>
                        <a:pt x="3924" y="6"/>
                      </a:lnTo>
                      <a:lnTo>
                        <a:pt x="3930" y="6"/>
                      </a:lnTo>
                      <a:lnTo>
                        <a:pt x="3936" y="6"/>
                      </a:lnTo>
                      <a:lnTo>
                        <a:pt x="3942" y="6"/>
                      </a:lnTo>
                      <a:lnTo>
                        <a:pt x="3948" y="6"/>
                      </a:lnTo>
                      <a:lnTo>
                        <a:pt x="3954" y="6"/>
                      </a:lnTo>
                      <a:lnTo>
                        <a:pt x="3960" y="6"/>
                      </a:lnTo>
                      <a:lnTo>
                        <a:pt x="3966" y="6"/>
                      </a:lnTo>
                      <a:lnTo>
                        <a:pt x="3972" y="6"/>
                      </a:lnTo>
                      <a:lnTo>
                        <a:pt x="3978" y="6"/>
                      </a:lnTo>
                      <a:lnTo>
                        <a:pt x="3984" y="6"/>
                      </a:lnTo>
                      <a:lnTo>
                        <a:pt x="3990" y="6"/>
                      </a:lnTo>
                      <a:lnTo>
                        <a:pt x="3996" y="6"/>
                      </a:lnTo>
                      <a:lnTo>
                        <a:pt x="4002" y="6"/>
                      </a:lnTo>
                      <a:lnTo>
                        <a:pt x="4008" y="6"/>
                      </a:lnTo>
                      <a:lnTo>
                        <a:pt x="4014" y="6"/>
                      </a:lnTo>
                      <a:lnTo>
                        <a:pt x="4020" y="6"/>
                      </a:lnTo>
                      <a:lnTo>
                        <a:pt x="4026" y="6"/>
                      </a:lnTo>
                      <a:lnTo>
                        <a:pt x="4032" y="6"/>
                      </a:lnTo>
                      <a:lnTo>
                        <a:pt x="4038" y="6"/>
                      </a:lnTo>
                      <a:lnTo>
                        <a:pt x="4044" y="6"/>
                      </a:lnTo>
                      <a:lnTo>
                        <a:pt x="4050" y="6"/>
                      </a:lnTo>
                      <a:lnTo>
                        <a:pt x="4056" y="6"/>
                      </a:lnTo>
                      <a:lnTo>
                        <a:pt x="4062" y="6"/>
                      </a:lnTo>
                      <a:lnTo>
                        <a:pt x="4068" y="6"/>
                      </a:lnTo>
                      <a:lnTo>
                        <a:pt x="4074" y="6"/>
                      </a:lnTo>
                      <a:lnTo>
                        <a:pt x="4080" y="6"/>
                      </a:lnTo>
                      <a:lnTo>
                        <a:pt x="4086" y="6"/>
                      </a:lnTo>
                      <a:lnTo>
                        <a:pt x="4092" y="6"/>
                      </a:lnTo>
                      <a:lnTo>
                        <a:pt x="4098" y="6"/>
                      </a:lnTo>
                      <a:lnTo>
                        <a:pt x="4104" y="6"/>
                      </a:lnTo>
                      <a:lnTo>
                        <a:pt x="4110" y="6"/>
                      </a:lnTo>
                      <a:lnTo>
                        <a:pt x="4116" y="6"/>
                      </a:lnTo>
                      <a:lnTo>
                        <a:pt x="4122" y="6"/>
                      </a:lnTo>
                      <a:lnTo>
                        <a:pt x="4128" y="6"/>
                      </a:lnTo>
                      <a:lnTo>
                        <a:pt x="4134" y="6"/>
                      </a:lnTo>
                      <a:lnTo>
                        <a:pt x="4140" y="6"/>
                      </a:lnTo>
                      <a:lnTo>
                        <a:pt x="4146" y="6"/>
                      </a:lnTo>
                      <a:lnTo>
                        <a:pt x="4152" y="6"/>
                      </a:lnTo>
                      <a:lnTo>
                        <a:pt x="4158" y="6"/>
                      </a:lnTo>
                      <a:lnTo>
                        <a:pt x="4164" y="6"/>
                      </a:lnTo>
                      <a:lnTo>
                        <a:pt x="4170" y="6"/>
                      </a:lnTo>
                      <a:lnTo>
                        <a:pt x="4176" y="6"/>
                      </a:lnTo>
                      <a:lnTo>
                        <a:pt x="4182" y="6"/>
                      </a:lnTo>
                      <a:lnTo>
                        <a:pt x="4188" y="6"/>
                      </a:lnTo>
                      <a:lnTo>
                        <a:pt x="4194" y="6"/>
                      </a:lnTo>
                      <a:lnTo>
                        <a:pt x="4272" y="6"/>
                      </a:lnTo>
                      <a:lnTo>
                        <a:pt x="4278" y="6"/>
                      </a:lnTo>
                      <a:lnTo>
                        <a:pt x="4284" y="6"/>
                      </a:lnTo>
                      <a:lnTo>
                        <a:pt x="4290" y="6"/>
                      </a:lnTo>
                      <a:lnTo>
                        <a:pt x="4296" y="6"/>
                      </a:lnTo>
                      <a:lnTo>
                        <a:pt x="4302" y="6"/>
                      </a:lnTo>
                      <a:lnTo>
                        <a:pt x="4308" y="6"/>
                      </a:lnTo>
                      <a:lnTo>
                        <a:pt x="4386" y="6"/>
                      </a:lnTo>
                      <a:lnTo>
                        <a:pt x="4392" y="6"/>
                      </a:lnTo>
                      <a:lnTo>
                        <a:pt x="4398" y="6"/>
                      </a:lnTo>
                      <a:lnTo>
                        <a:pt x="4404" y="6"/>
                      </a:lnTo>
                      <a:lnTo>
                        <a:pt x="4410" y="6"/>
                      </a:lnTo>
                      <a:lnTo>
                        <a:pt x="4416" y="6"/>
                      </a:lnTo>
                      <a:lnTo>
                        <a:pt x="4422" y="6"/>
                      </a:lnTo>
                      <a:lnTo>
                        <a:pt x="4500" y="6"/>
                      </a:lnTo>
                      <a:lnTo>
                        <a:pt x="4506" y="6"/>
                      </a:lnTo>
                      <a:lnTo>
                        <a:pt x="4512" y="6"/>
                      </a:lnTo>
                      <a:lnTo>
                        <a:pt x="4518" y="6"/>
                      </a:lnTo>
                      <a:lnTo>
                        <a:pt x="4524" y="6"/>
                      </a:lnTo>
                      <a:lnTo>
                        <a:pt x="4530" y="6"/>
                      </a:lnTo>
                      <a:lnTo>
                        <a:pt x="4536" y="6"/>
                      </a:lnTo>
                      <a:lnTo>
                        <a:pt x="4614" y="0"/>
                      </a:lnTo>
                      <a:lnTo>
                        <a:pt x="4620" y="0"/>
                      </a:lnTo>
                      <a:lnTo>
                        <a:pt x="4626" y="0"/>
                      </a:lnTo>
                      <a:lnTo>
                        <a:pt x="4632" y="0"/>
                      </a:lnTo>
                      <a:lnTo>
                        <a:pt x="4638" y="0"/>
                      </a:lnTo>
                      <a:lnTo>
                        <a:pt x="4644" y="0"/>
                      </a:lnTo>
                      <a:lnTo>
                        <a:pt x="4650" y="0"/>
                      </a:lnTo>
                      <a:lnTo>
                        <a:pt x="4656" y="0"/>
                      </a:lnTo>
                      <a:lnTo>
                        <a:pt x="4662" y="0"/>
                      </a:lnTo>
                      <a:lnTo>
                        <a:pt x="4668" y="0"/>
                      </a:lnTo>
                      <a:lnTo>
                        <a:pt x="4674" y="0"/>
                      </a:lnTo>
                      <a:lnTo>
                        <a:pt x="4680" y="0"/>
                      </a:lnTo>
                      <a:lnTo>
                        <a:pt x="4686" y="0"/>
                      </a:lnTo>
                      <a:lnTo>
                        <a:pt x="4692" y="0"/>
                      </a:lnTo>
                      <a:lnTo>
                        <a:pt x="4698" y="0"/>
                      </a:lnTo>
                      <a:lnTo>
                        <a:pt x="4704" y="0"/>
                      </a:lnTo>
                      <a:lnTo>
                        <a:pt x="4710" y="0"/>
                      </a:lnTo>
                      <a:lnTo>
                        <a:pt x="4716" y="0"/>
                      </a:lnTo>
                      <a:lnTo>
                        <a:pt x="4722" y="0"/>
                      </a:lnTo>
                      <a:lnTo>
                        <a:pt x="4728" y="0"/>
                      </a:lnTo>
                      <a:lnTo>
                        <a:pt x="4734" y="0"/>
                      </a:lnTo>
                      <a:lnTo>
                        <a:pt x="4740" y="0"/>
                      </a:lnTo>
                      <a:lnTo>
                        <a:pt x="4746" y="0"/>
                      </a:lnTo>
                      <a:lnTo>
                        <a:pt x="4752" y="0"/>
                      </a:lnTo>
                      <a:lnTo>
                        <a:pt x="4758" y="0"/>
                      </a:lnTo>
                      <a:lnTo>
                        <a:pt x="4764" y="0"/>
                      </a:lnTo>
                      <a:lnTo>
                        <a:pt x="4770" y="0"/>
                      </a:lnTo>
                      <a:lnTo>
                        <a:pt x="4776" y="0"/>
                      </a:lnTo>
                      <a:lnTo>
                        <a:pt x="4782" y="0"/>
                      </a:lnTo>
                      <a:lnTo>
                        <a:pt x="4788" y="0"/>
                      </a:lnTo>
                      <a:lnTo>
                        <a:pt x="4794" y="0"/>
                      </a:lnTo>
                      <a:lnTo>
                        <a:pt x="4800" y="0"/>
                      </a:lnTo>
                      <a:lnTo>
                        <a:pt x="4806" y="0"/>
                      </a:lnTo>
                      <a:lnTo>
                        <a:pt x="4812" y="0"/>
                      </a:lnTo>
                      <a:lnTo>
                        <a:pt x="4818" y="0"/>
                      </a:lnTo>
                      <a:lnTo>
                        <a:pt x="4824" y="0"/>
                      </a:lnTo>
                      <a:lnTo>
                        <a:pt x="4830" y="0"/>
                      </a:lnTo>
                      <a:lnTo>
                        <a:pt x="4836" y="0"/>
                      </a:lnTo>
                    </a:path>
                  </a:pathLst>
                </a:custGeom>
                <a:no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20" name="Rectangle 407"/>
                <p:cNvSpPr>
                  <a:spLocks noChangeArrowheads="1"/>
                </p:cNvSpPr>
                <p:nvPr/>
              </p:nvSpPr>
              <p:spPr bwMode="auto">
                <a:xfrm>
                  <a:off x="1606" y="3356"/>
                  <a:ext cx="294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0000FF"/>
                      </a:solidFill>
                      <a:latin typeface="Arial" charset="0"/>
                    </a:rPr>
                    <a:t>DISP_X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21" name="Freeform 408"/>
                <p:cNvSpPr>
                  <a:spLocks/>
                </p:cNvSpPr>
                <p:nvPr/>
              </p:nvSpPr>
              <p:spPr bwMode="auto">
                <a:xfrm>
                  <a:off x="538" y="3344"/>
                  <a:ext cx="4836" cy="0"/>
                </a:xfrm>
                <a:custGeom>
                  <a:avLst/>
                  <a:gdLst>
                    <a:gd name="T0" fmla="*/ 48 w 4836"/>
                    <a:gd name="T1" fmla="*/ 96 w 4836"/>
                    <a:gd name="T2" fmla="*/ 144 w 4836"/>
                    <a:gd name="T3" fmla="*/ 270 w 4836"/>
                    <a:gd name="T4" fmla="*/ 468 w 4836"/>
                    <a:gd name="T5" fmla="*/ 594 w 4836"/>
                    <a:gd name="T6" fmla="*/ 642 w 4836"/>
                    <a:gd name="T7" fmla="*/ 690 w 4836"/>
                    <a:gd name="T8" fmla="*/ 738 w 4836"/>
                    <a:gd name="T9" fmla="*/ 786 w 4836"/>
                    <a:gd name="T10" fmla="*/ 834 w 4836"/>
                    <a:gd name="T11" fmla="*/ 882 w 4836"/>
                    <a:gd name="T12" fmla="*/ 930 w 4836"/>
                    <a:gd name="T13" fmla="*/ 1128 w 4836"/>
                    <a:gd name="T14" fmla="*/ 1254 w 4836"/>
                    <a:gd name="T15" fmla="*/ 1374 w 4836"/>
                    <a:gd name="T16" fmla="*/ 1422 w 4836"/>
                    <a:gd name="T17" fmla="*/ 1470 w 4836"/>
                    <a:gd name="T18" fmla="*/ 1518 w 4836"/>
                    <a:gd name="T19" fmla="*/ 1560 w 4836"/>
                    <a:gd name="T20" fmla="*/ 1608 w 4836"/>
                    <a:gd name="T21" fmla="*/ 1650 w 4836"/>
                    <a:gd name="T22" fmla="*/ 1698 w 4836"/>
                    <a:gd name="T23" fmla="*/ 1746 w 4836"/>
                    <a:gd name="T24" fmla="*/ 1872 w 4836"/>
                    <a:gd name="T25" fmla="*/ 1992 w 4836"/>
                    <a:gd name="T26" fmla="*/ 2118 w 4836"/>
                    <a:gd name="T27" fmla="*/ 2244 w 4836"/>
                    <a:gd name="T28" fmla="*/ 2292 w 4836"/>
                    <a:gd name="T29" fmla="*/ 2340 w 4836"/>
                    <a:gd name="T30" fmla="*/ 2388 w 4836"/>
                    <a:gd name="T31" fmla="*/ 2436 w 4836"/>
                    <a:gd name="T32" fmla="*/ 2484 w 4836"/>
                    <a:gd name="T33" fmla="*/ 2532 w 4836"/>
                    <a:gd name="T34" fmla="*/ 2652 w 4836"/>
                    <a:gd name="T35" fmla="*/ 2778 w 4836"/>
                    <a:gd name="T36" fmla="*/ 2904 w 4836"/>
                    <a:gd name="T37" fmla="*/ 3024 w 4836"/>
                    <a:gd name="T38" fmla="*/ 3072 w 4836"/>
                    <a:gd name="T39" fmla="*/ 3120 w 4836"/>
                    <a:gd name="T40" fmla="*/ 3168 w 4836"/>
                    <a:gd name="T41" fmla="*/ 3210 w 4836"/>
                    <a:gd name="T42" fmla="*/ 3252 w 4836"/>
                    <a:gd name="T43" fmla="*/ 3300 w 4836"/>
                    <a:gd name="T44" fmla="*/ 3348 w 4836"/>
                    <a:gd name="T45" fmla="*/ 3396 w 4836"/>
                    <a:gd name="T46" fmla="*/ 3522 w 4836"/>
                    <a:gd name="T47" fmla="*/ 3642 w 4836"/>
                    <a:gd name="T48" fmla="*/ 3840 w 4836"/>
                    <a:gd name="T49" fmla="*/ 3888 w 4836"/>
                    <a:gd name="T50" fmla="*/ 3936 w 4836"/>
                    <a:gd name="T51" fmla="*/ 3984 w 4836"/>
                    <a:gd name="T52" fmla="*/ 4038 w 4836"/>
                    <a:gd name="T53" fmla="*/ 4086 w 4836"/>
                    <a:gd name="T54" fmla="*/ 4134 w 4836"/>
                    <a:gd name="T55" fmla="*/ 4182 w 4836"/>
                    <a:gd name="T56" fmla="*/ 4302 w 4836"/>
                    <a:gd name="T57" fmla="*/ 4506 w 4836"/>
                    <a:gd name="T58" fmla="*/ 4626 w 4836"/>
                    <a:gd name="T59" fmla="*/ 4674 w 4836"/>
                    <a:gd name="T60" fmla="*/ 4722 w 4836"/>
                    <a:gd name="T61" fmla="*/ 4770 w 4836"/>
                    <a:gd name="T62" fmla="*/ 4812 w 48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4836"/>
                    <a:gd name="T127" fmla="*/ 4836 w 4836"/>
                  </a:gdLst>
                  <a:ahLst/>
                  <a:cxnLst>
                    <a:cxn ang="T63">
                      <a:pos x="T0" y="0"/>
                    </a:cxn>
                    <a:cxn ang="T64">
                      <a:pos x="T1" y="0"/>
                    </a:cxn>
                    <a:cxn ang="T65">
                      <a:pos x="T2" y="0"/>
                    </a:cxn>
                    <a:cxn ang="T66">
                      <a:pos x="T3" y="0"/>
                    </a:cxn>
                    <a:cxn ang="T67">
                      <a:pos x="T4" y="0"/>
                    </a:cxn>
                    <a:cxn ang="T68">
                      <a:pos x="T5" y="0"/>
                    </a:cxn>
                    <a:cxn ang="T69">
                      <a:pos x="T6" y="0"/>
                    </a:cxn>
                    <a:cxn ang="T70">
                      <a:pos x="T7" y="0"/>
                    </a:cxn>
                    <a:cxn ang="T71">
                      <a:pos x="T8" y="0"/>
                    </a:cxn>
                    <a:cxn ang="T72">
                      <a:pos x="T9" y="0"/>
                    </a:cxn>
                    <a:cxn ang="T73">
                      <a:pos x="T10" y="0"/>
                    </a:cxn>
                    <a:cxn ang="T74">
                      <a:pos x="T11" y="0"/>
                    </a:cxn>
                    <a:cxn ang="T75">
                      <a:pos x="T12" y="0"/>
                    </a:cxn>
                    <a:cxn ang="T76">
                      <a:pos x="T13" y="0"/>
                    </a:cxn>
                    <a:cxn ang="T77">
                      <a:pos x="T14" y="0"/>
                    </a:cxn>
                    <a:cxn ang="T78">
                      <a:pos x="T15" y="0"/>
                    </a:cxn>
                    <a:cxn ang="T79">
                      <a:pos x="T16" y="0"/>
                    </a:cxn>
                    <a:cxn ang="T80">
                      <a:pos x="T17" y="0"/>
                    </a:cxn>
                    <a:cxn ang="T81">
                      <a:pos x="T18" y="0"/>
                    </a:cxn>
                    <a:cxn ang="T82">
                      <a:pos x="T19" y="0"/>
                    </a:cxn>
                    <a:cxn ang="T83">
                      <a:pos x="T20" y="0"/>
                    </a:cxn>
                    <a:cxn ang="T84">
                      <a:pos x="T21" y="0"/>
                    </a:cxn>
                    <a:cxn ang="T85">
                      <a:pos x="T22" y="0"/>
                    </a:cxn>
                    <a:cxn ang="T86">
                      <a:pos x="T23" y="0"/>
                    </a:cxn>
                    <a:cxn ang="T87">
                      <a:pos x="T24" y="0"/>
                    </a:cxn>
                    <a:cxn ang="T88">
                      <a:pos x="T25" y="0"/>
                    </a:cxn>
                    <a:cxn ang="T89">
                      <a:pos x="T26" y="0"/>
                    </a:cxn>
                    <a:cxn ang="T90">
                      <a:pos x="T27" y="0"/>
                    </a:cxn>
                    <a:cxn ang="T91">
                      <a:pos x="T28" y="0"/>
                    </a:cxn>
                    <a:cxn ang="T92">
                      <a:pos x="T29" y="0"/>
                    </a:cxn>
                    <a:cxn ang="T93">
                      <a:pos x="T30" y="0"/>
                    </a:cxn>
                    <a:cxn ang="T94">
                      <a:pos x="T31" y="0"/>
                    </a:cxn>
                    <a:cxn ang="T95">
                      <a:pos x="T32" y="0"/>
                    </a:cxn>
                    <a:cxn ang="T96">
                      <a:pos x="T33" y="0"/>
                    </a:cxn>
                    <a:cxn ang="T97">
                      <a:pos x="T34" y="0"/>
                    </a:cxn>
                    <a:cxn ang="T98">
                      <a:pos x="T35" y="0"/>
                    </a:cxn>
                    <a:cxn ang="T99">
                      <a:pos x="T36" y="0"/>
                    </a:cxn>
                    <a:cxn ang="T100">
                      <a:pos x="T37" y="0"/>
                    </a:cxn>
                    <a:cxn ang="T101">
                      <a:pos x="T38" y="0"/>
                    </a:cxn>
                    <a:cxn ang="T102">
                      <a:pos x="T39" y="0"/>
                    </a:cxn>
                    <a:cxn ang="T103">
                      <a:pos x="T40" y="0"/>
                    </a:cxn>
                    <a:cxn ang="T104">
                      <a:pos x="T41" y="0"/>
                    </a:cxn>
                    <a:cxn ang="T105">
                      <a:pos x="T42" y="0"/>
                    </a:cxn>
                    <a:cxn ang="T106">
                      <a:pos x="T43" y="0"/>
                    </a:cxn>
                    <a:cxn ang="T107">
                      <a:pos x="T44" y="0"/>
                    </a:cxn>
                    <a:cxn ang="T108">
                      <a:pos x="T45" y="0"/>
                    </a:cxn>
                    <a:cxn ang="T109">
                      <a:pos x="T46" y="0"/>
                    </a:cxn>
                    <a:cxn ang="T110">
                      <a:pos x="T47" y="0"/>
                    </a:cxn>
                    <a:cxn ang="T111">
                      <a:pos x="T48" y="0"/>
                    </a:cxn>
                    <a:cxn ang="T112">
                      <a:pos x="T49" y="0"/>
                    </a:cxn>
                    <a:cxn ang="T113">
                      <a:pos x="T50" y="0"/>
                    </a:cxn>
                    <a:cxn ang="T114">
                      <a:pos x="T51" y="0"/>
                    </a:cxn>
                    <a:cxn ang="T115">
                      <a:pos x="T52" y="0"/>
                    </a:cxn>
                    <a:cxn ang="T116">
                      <a:pos x="T53" y="0"/>
                    </a:cxn>
                    <a:cxn ang="T117">
                      <a:pos x="T54" y="0"/>
                    </a:cxn>
                    <a:cxn ang="T118">
                      <a:pos x="T55" y="0"/>
                    </a:cxn>
                    <a:cxn ang="T119">
                      <a:pos x="T56" y="0"/>
                    </a:cxn>
                    <a:cxn ang="T120">
                      <a:pos x="T57" y="0"/>
                    </a:cxn>
                    <a:cxn ang="T121">
                      <a:pos x="T58" y="0"/>
                    </a:cxn>
                    <a:cxn ang="T122">
                      <a:pos x="T59" y="0"/>
                    </a:cxn>
                    <a:cxn ang="T123">
                      <a:pos x="T60" y="0"/>
                    </a:cxn>
                    <a:cxn ang="T124">
                      <a:pos x="T61" y="0"/>
                    </a:cxn>
                    <a:cxn ang="T125">
                      <a:pos x="T62" y="0"/>
                    </a:cxn>
                  </a:cxnLst>
                  <a:rect l="T126" t="0" r="T127" b="0"/>
                  <a:pathLst>
                    <a:path w="483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54" y="0"/>
                      </a:lnTo>
                      <a:lnTo>
                        <a:pt x="60" y="0"/>
                      </a:lnTo>
                      <a:lnTo>
                        <a:pt x="66" y="0"/>
                      </a:lnTo>
                      <a:lnTo>
                        <a:pt x="72" y="0"/>
                      </a:lnTo>
                      <a:lnTo>
                        <a:pt x="78" y="0"/>
                      </a:lnTo>
                      <a:lnTo>
                        <a:pt x="84" y="0"/>
                      </a:lnTo>
                      <a:lnTo>
                        <a:pt x="90" y="0"/>
                      </a:lnTo>
                      <a:lnTo>
                        <a:pt x="96" y="0"/>
                      </a:lnTo>
                      <a:lnTo>
                        <a:pt x="102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0" y="0"/>
                      </a:lnTo>
                      <a:lnTo>
                        <a:pt x="126" y="0"/>
                      </a:lnTo>
                      <a:lnTo>
                        <a:pt x="132" y="0"/>
                      </a:lnTo>
                      <a:lnTo>
                        <a:pt x="138" y="0"/>
                      </a:lnTo>
                      <a:lnTo>
                        <a:pt x="144" y="0"/>
                      </a:lnTo>
                      <a:lnTo>
                        <a:pt x="150" y="0"/>
                      </a:lnTo>
                      <a:lnTo>
                        <a:pt x="156" y="0"/>
                      </a:lnTo>
                      <a:lnTo>
                        <a:pt x="228" y="0"/>
                      </a:lnTo>
                      <a:lnTo>
                        <a:pt x="234" y="0"/>
                      </a:lnTo>
                      <a:lnTo>
                        <a:pt x="240" y="0"/>
                      </a:lnTo>
                      <a:lnTo>
                        <a:pt x="246" y="0"/>
                      </a:lnTo>
                      <a:lnTo>
                        <a:pt x="252" y="0"/>
                      </a:lnTo>
                      <a:lnTo>
                        <a:pt x="258" y="0"/>
                      </a:lnTo>
                      <a:lnTo>
                        <a:pt x="264" y="0"/>
                      </a:lnTo>
                      <a:lnTo>
                        <a:pt x="270" y="0"/>
                      </a:lnTo>
                      <a:lnTo>
                        <a:pt x="342" y="0"/>
                      </a:lnTo>
                      <a:lnTo>
                        <a:pt x="348" y="0"/>
                      </a:lnTo>
                      <a:lnTo>
                        <a:pt x="354" y="0"/>
                      </a:lnTo>
                      <a:lnTo>
                        <a:pt x="360" y="0"/>
                      </a:lnTo>
                      <a:lnTo>
                        <a:pt x="366" y="0"/>
                      </a:lnTo>
                      <a:lnTo>
                        <a:pt x="372" y="0"/>
                      </a:lnTo>
                      <a:lnTo>
                        <a:pt x="378" y="0"/>
                      </a:lnTo>
                      <a:lnTo>
                        <a:pt x="384" y="0"/>
                      </a:lnTo>
                      <a:lnTo>
                        <a:pt x="462" y="0"/>
                      </a:lnTo>
                      <a:lnTo>
                        <a:pt x="468" y="0"/>
                      </a:lnTo>
                      <a:lnTo>
                        <a:pt x="474" y="0"/>
                      </a:lnTo>
                      <a:lnTo>
                        <a:pt x="480" y="0"/>
                      </a:lnTo>
                      <a:lnTo>
                        <a:pt x="486" y="0"/>
                      </a:lnTo>
                      <a:lnTo>
                        <a:pt x="492" y="0"/>
                      </a:lnTo>
                      <a:lnTo>
                        <a:pt x="498" y="0"/>
                      </a:lnTo>
                      <a:lnTo>
                        <a:pt x="576" y="0"/>
                      </a:lnTo>
                      <a:lnTo>
                        <a:pt x="582" y="0"/>
                      </a:lnTo>
                      <a:lnTo>
                        <a:pt x="588" y="0"/>
                      </a:lnTo>
                      <a:lnTo>
                        <a:pt x="594" y="0"/>
                      </a:lnTo>
                      <a:lnTo>
                        <a:pt x="600" y="0"/>
                      </a:lnTo>
                      <a:lnTo>
                        <a:pt x="606" y="0"/>
                      </a:lnTo>
                      <a:lnTo>
                        <a:pt x="612" y="0"/>
                      </a:lnTo>
                      <a:lnTo>
                        <a:pt x="618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2" y="0"/>
                      </a:lnTo>
                      <a:lnTo>
                        <a:pt x="648" y="0"/>
                      </a:lnTo>
                      <a:lnTo>
                        <a:pt x="654" y="0"/>
                      </a:lnTo>
                      <a:lnTo>
                        <a:pt x="660" y="0"/>
                      </a:lnTo>
                      <a:lnTo>
                        <a:pt x="666" y="0"/>
                      </a:lnTo>
                      <a:lnTo>
                        <a:pt x="672" y="0"/>
                      </a:lnTo>
                      <a:lnTo>
                        <a:pt x="678" y="0"/>
                      </a:lnTo>
                      <a:lnTo>
                        <a:pt x="684" y="0"/>
                      </a:lnTo>
                      <a:lnTo>
                        <a:pt x="690" y="0"/>
                      </a:lnTo>
                      <a:lnTo>
                        <a:pt x="696" y="0"/>
                      </a:lnTo>
                      <a:lnTo>
                        <a:pt x="702" y="0"/>
                      </a:lnTo>
                      <a:lnTo>
                        <a:pt x="708" y="0"/>
                      </a:lnTo>
                      <a:lnTo>
                        <a:pt x="714" y="0"/>
                      </a:lnTo>
                      <a:lnTo>
                        <a:pt x="720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4" y="0"/>
                      </a:lnTo>
                      <a:lnTo>
                        <a:pt x="750" y="0"/>
                      </a:lnTo>
                      <a:lnTo>
                        <a:pt x="756" y="0"/>
                      </a:lnTo>
                      <a:lnTo>
                        <a:pt x="762" y="0"/>
                      </a:lnTo>
                      <a:lnTo>
                        <a:pt x="768" y="0"/>
                      </a:lnTo>
                      <a:lnTo>
                        <a:pt x="774" y="0"/>
                      </a:lnTo>
                      <a:lnTo>
                        <a:pt x="780" y="0"/>
                      </a:lnTo>
                      <a:lnTo>
                        <a:pt x="786" y="0"/>
                      </a:lnTo>
                      <a:lnTo>
                        <a:pt x="792" y="0"/>
                      </a:lnTo>
                      <a:lnTo>
                        <a:pt x="798" y="0"/>
                      </a:lnTo>
                      <a:lnTo>
                        <a:pt x="804" y="0"/>
                      </a:lnTo>
                      <a:lnTo>
                        <a:pt x="810" y="0"/>
                      </a:lnTo>
                      <a:lnTo>
                        <a:pt x="816" y="0"/>
                      </a:lnTo>
                      <a:lnTo>
                        <a:pt x="822" y="0"/>
                      </a:lnTo>
                      <a:lnTo>
                        <a:pt x="828" y="0"/>
                      </a:lnTo>
                      <a:lnTo>
                        <a:pt x="834" y="0"/>
                      </a:lnTo>
                      <a:lnTo>
                        <a:pt x="840" y="0"/>
                      </a:lnTo>
                      <a:lnTo>
                        <a:pt x="846" y="0"/>
                      </a:lnTo>
                      <a:lnTo>
                        <a:pt x="852" y="0"/>
                      </a:lnTo>
                      <a:lnTo>
                        <a:pt x="858" y="0"/>
                      </a:lnTo>
                      <a:lnTo>
                        <a:pt x="864" y="0"/>
                      </a:lnTo>
                      <a:lnTo>
                        <a:pt x="870" y="0"/>
                      </a:lnTo>
                      <a:lnTo>
                        <a:pt x="876" y="0"/>
                      </a:lnTo>
                      <a:lnTo>
                        <a:pt x="882" y="0"/>
                      </a:lnTo>
                      <a:lnTo>
                        <a:pt x="888" y="0"/>
                      </a:lnTo>
                      <a:lnTo>
                        <a:pt x="894" y="0"/>
                      </a:lnTo>
                      <a:lnTo>
                        <a:pt x="900" y="0"/>
                      </a:lnTo>
                      <a:lnTo>
                        <a:pt x="906" y="0"/>
                      </a:lnTo>
                      <a:lnTo>
                        <a:pt x="912" y="0"/>
                      </a:lnTo>
                      <a:lnTo>
                        <a:pt x="918" y="0"/>
                      </a:lnTo>
                      <a:lnTo>
                        <a:pt x="924" y="0"/>
                      </a:lnTo>
                      <a:lnTo>
                        <a:pt x="930" y="0"/>
                      </a:lnTo>
                      <a:lnTo>
                        <a:pt x="1008" y="0"/>
                      </a:lnTo>
                      <a:lnTo>
                        <a:pt x="1014" y="0"/>
                      </a:lnTo>
                      <a:lnTo>
                        <a:pt x="1020" y="0"/>
                      </a:lnTo>
                      <a:lnTo>
                        <a:pt x="1026" y="0"/>
                      </a:lnTo>
                      <a:lnTo>
                        <a:pt x="1032" y="0"/>
                      </a:lnTo>
                      <a:lnTo>
                        <a:pt x="1038" y="0"/>
                      </a:lnTo>
                      <a:lnTo>
                        <a:pt x="1044" y="0"/>
                      </a:lnTo>
                      <a:lnTo>
                        <a:pt x="1122" y="0"/>
                      </a:lnTo>
                      <a:lnTo>
                        <a:pt x="1128" y="0"/>
                      </a:lnTo>
                      <a:lnTo>
                        <a:pt x="1134" y="0"/>
                      </a:lnTo>
                      <a:lnTo>
                        <a:pt x="1140" y="0"/>
                      </a:lnTo>
                      <a:lnTo>
                        <a:pt x="1146" y="0"/>
                      </a:lnTo>
                      <a:lnTo>
                        <a:pt x="1152" y="0"/>
                      </a:lnTo>
                      <a:lnTo>
                        <a:pt x="1158" y="0"/>
                      </a:lnTo>
                      <a:lnTo>
                        <a:pt x="1236" y="0"/>
                      </a:lnTo>
                      <a:lnTo>
                        <a:pt x="1242" y="0"/>
                      </a:lnTo>
                      <a:lnTo>
                        <a:pt x="1248" y="0"/>
                      </a:lnTo>
                      <a:lnTo>
                        <a:pt x="1254" y="0"/>
                      </a:lnTo>
                      <a:lnTo>
                        <a:pt x="1260" y="0"/>
                      </a:lnTo>
                      <a:lnTo>
                        <a:pt x="1266" y="0"/>
                      </a:lnTo>
                      <a:lnTo>
                        <a:pt x="1272" y="0"/>
                      </a:lnTo>
                      <a:lnTo>
                        <a:pt x="1350" y="0"/>
                      </a:lnTo>
                      <a:lnTo>
                        <a:pt x="1356" y="0"/>
                      </a:lnTo>
                      <a:lnTo>
                        <a:pt x="1362" y="0"/>
                      </a:lnTo>
                      <a:lnTo>
                        <a:pt x="1368" y="0"/>
                      </a:lnTo>
                      <a:lnTo>
                        <a:pt x="1374" y="0"/>
                      </a:lnTo>
                      <a:lnTo>
                        <a:pt x="1380" y="0"/>
                      </a:lnTo>
                      <a:lnTo>
                        <a:pt x="1386" y="0"/>
                      </a:lnTo>
                      <a:lnTo>
                        <a:pt x="1392" y="0"/>
                      </a:lnTo>
                      <a:lnTo>
                        <a:pt x="1398" y="0"/>
                      </a:lnTo>
                      <a:lnTo>
                        <a:pt x="1404" y="0"/>
                      </a:lnTo>
                      <a:lnTo>
                        <a:pt x="1410" y="0"/>
                      </a:lnTo>
                      <a:lnTo>
                        <a:pt x="1416" y="0"/>
                      </a:lnTo>
                      <a:lnTo>
                        <a:pt x="1422" y="0"/>
                      </a:lnTo>
                      <a:lnTo>
                        <a:pt x="1428" y="0"/>
                      </a:lnTo>
                      <a:lnTo>
                        <a:pt x="1434" y="0"/>
                      </a:lnTo>
                      <a:lnTo>
                        <a:pt x="1440" y="0"/>
                      </a:lnTo>
                      <a:lnTo>
                        <a:pt x="1446" y="0"/>
                      </a:lnTo>
                      <a:lnTo>
                        <a:pt x="1452" y="0"/>
                      </a:lnTo>
                      <a:lnTo>
                        <a:pt x="1458" y="0"/>
                      </a:lnTo>
                      <a:lnTo>
                        <a:pt x="1464" y="0"/>
                      </a:lnTo>
                      <a:lnTo>
                        <a:pt x="1470" y="0"/>
                      </a:lnTo>
                      <a:lnTo>
                        <a:pt x="1476" y="0"/>
                      </a:lnTo>
                      <a:lnTo>
                        <a:pt x="1482" y="0"/>
                      </a:lnTo>
                      <a:lnTo>
                        <a:pt x="1488" y="0"/>
                      </a:lnTo>
                      <a:lnTo>
                        <a:pt x="1494" y="0"/>
                      </a:lnTo>
                      <a:lnTo>
                        <a:pt x="1500" y="0"/>
                      </a:lnTo>
                      <a:lnTo>
                        <a:pt x="1506" y="0"/>
                      </a:lnTo>
                      <a:lnTo>
                        <a:pt x="1512" y="0"/>
                      </a:lnTo>
                      <a:lnTo>
                        <a:pt x="1518" y="0"/>
                      </a:lnTo>
                      <a:lnTo>
                        <a:pt x="1524" y="0"/>
                      </a:lnTo>
                      <a:lnTo>
                        <a:pt x="1530" y="0"/>
                      </a:lnTo>
                      <a:lnTo>
                        <a:pt x="1536" y="0"/>
                      </a:lnTo>
                      <a:lnTo>
                        <a:pt x="1542" y="0"/>
                      </a:lnTo>
                      <a:lnTo>
                        <a:pt x="1548" y="0"/>
                      </a:lnTo>
                      <a:lnTo>
                        <a:pt x="1554" y="0"/>
                      </a:lnTo>
                      <a:lnTo>
                        <a:pt x="1560" y="0"/>
                      </a:lnTo>
                      <a:lnTo>
                        <a:pt x="1566" y="0"/>
                      </a:lnTo>
                      <a:lnTo>
                        <a:pt x="1572" y="0"/>
                      </a:lnTo>
                      <a:lnTo>
                        <a:pt x="1578" y="0"/>
                      </a:lnTo>
                      <a:lnTo>
                        <a:pt x="1584" y="0"/>
                      </a:lnTo>
                      <a:lnTo>
                        <a:pt x="1590" y="0"/>
                      </a:lnTo>
                      <a:lnTo>
                        <a:pt x="1596" y="0"/>
                      </a:lnTo>
                      <a:lnTo>
                        <a:pt x="1602" y="0"/>
                      </a:lnTo>
                      <a:lnTo>
                        <a:pt x="1608" y="0"/>
                      </a:lnTo>
                      <a:lnTo>
                        <a:pt x="1614" y="0"/>
                      </a:lnTo>
                      <a:lnTo>
                        <a:pt x="1620" y="0"/>
                      </a:lnTo>
                      <a:lnTo>
                        <a:pt x="1626" y="0"/>
                      </a:lnTo>
                      <a:lnTo>
                        <a:pt x="1632" y="0"/>
                      </a:lnTo>
                      <a:lnTo>
                        <a:pt x="1638" y="0"/>
                      </a:lnTo>
                      <a:lnTo>
                        <a:pt x="1644" y="0"/>
                      </a:lnTo>
                      <a:lnTo>
                        <a:pt x="1650" y="0"/>
                      </a:lnTo>
                      <a:lnTo>
                        <a:pt x="1656" y="0"/>
                      </a:lnTo>
                      <a:lnTo>
                        <a:pt x="1662" y="0"/>
                      </a:lnTo>
                      <a:lnTo>
                        <a:pt x="1668" y="0"/>
                      </a:lnTo>
                      <a:lnTo>
                        <a:pt x="1674" y="0"/>
                      </a:lnTo>
                      <a:lnTo>
                        <a:pt x="1680" y="0"/>
                      </a:lnTo>
                      <a:lnTo>
                        <a:pt x="1686" y="0"/>
                      </a:lnTo>
                      <a:lnTo>
                        <a:pt x="1692" y="0"/>
                      </a:lnTo>
                      <a:lnTo>
                        <a:pt x="1698" y="0"/>
                      </a:lnTo>
                      <a:lnTo>
                        <a:pt x="1704" y="0"/>
                      </a:lnTo>
                      <a:lnTo>
                        <a:pt x="1710" y="0"/>
                      </a:lnTo>
                      <a:lnTo>
                        <a:pt x="1716" y="0"/>
                      </a:lnTo>
                      <a:lnTo>
                        <a:pt x="1722" y="0"/>
                      </a:lnTo>
                      <a:lnTo>
                        <a:pt x="1728" y="0"/>
                      </a:lnTo>
                      <a:lnTo>
                        <a:pt x="1734" y="0"/>
                      </a:lnTo>
                      <a:lnTo>
                        <a:pt x="1740" y="0"/>
                      </a:lnTo>
                      <a:lnTo>
                        <a:pt x="1746" y="0"/>
                      </a:lnTo>
                      <a:lnTo>
                        <a:pt x="1752" y="0"/>
                      </a:lnTo>
                      <a:lnTo>
                        <a:pt x="1758" y="0"/>
                      </a:lnTo>
                      <a:lnTo>
                        <a:pt x="1764" y="0"/>
                      </a:lnTo>
                      <a:lnTo>
                        <a:pt x="1770" y="0"/>
                      </a:lnTo>
                      <a:lnTo>
                        <a:pt x="1776" y="0"/>
                      </a:lnTo>
                      <a:lnTo>
                        <a:pt x="1782" y="0"/>
                      </a:lnTo>
                      <a:lnTo>
                        <a:pt x="1788" y="0"/>
                      </a:lnTo>
                      <a:lnTo>
                        <a:pt x="1860" y="0"/>
                      </a:lnTo>
                      <a:lnTo>
                        <a:pt x="1866" y="0"/>
                      </a:lnTo>
                      <a:lnTo>
                        <a:pt x="1872" y="0"/>
                      </a:lnTo>
                      <a:lnTo>
                        <a:pt x="1878" y="0"/>
                      </a:lnTo>
                      <a:lnTo>
                        <a:pt x="1884" y="0"/>
                      </a:lnTo>
                      <a:lnTo>
                        <a:pt x="1890" y="0"/>
                      </a:lnTo>
                      <a:lnTo>
                        <a:pt x="1896" y="0"/>
                      </a:lnTo>
                      <a:lnTo>
                        <a:pt x="1902" y="0"/>
                      </a:lnTo>
                      <a:lnTo>
                        <a:pt x="1980" y="0"/>
                      </a:lnTo>
                      <a:lnTo>
                        <a:pt x="1986" y="0"/>
                      </a:lnTo>
                      <a:lnTo>
                        <a:pt x="1992" y="0"/>
                      </a:lnTo>
                      <a:lnTo>
                        <a:pt x="1998" y="0"/>
                      </a:lnTo>
                      <a:lnTo>
                        <a:pt x="2004" y="0"/>
                      </a:lnTo>
                      <a:lnTo>
                        <a:pt x="2010" y="0"/>
                      </a:lnTo>
                      <a:lnTo>
                        <a:pt x="2016" y="0"/>
                      </a:lnTo>
                      <a:lnTo>
                        <a:pt x="2094" y="0"/>
                      </a:lnTo>
                      <a:lnTo>
                        <a:pt x="2100" y="0"/>
                      </a:lnTo>
                      <a:lnTo>
                        <a:pt x="2106" y="0"/>
                      </a:lnTo>
                      <a:lnTo>
                        <a:pt x="2112" y="0"/>
                      </a:lnTo>
                      <a:lnTo>
                        <a:pt x="2118" y="0"/>
                      </a:lnTo>
                      <a:lnTo>
                        <a:pt x="2124" y="0"/>
                      </a:lnTo>
                      <a:lnTo>
                        <a:pt x="2130" y="0"/>
                      </a:lnTo>
                      <a:lnTo>
                        <a:pt x="2208" y="0"/>
                      </a:lnTo>
                      <a:lnTo>
                        <a:pt x="2214" y="0"/>
                      </a:lnTo>
                      <a:lnTo>
                        <a:pt x="2220" y="0"/>
                      </a:lnTo>
                      <a:lnTo>
                        <a:pt x="2226" y="0"/>
                      </a:lnTo>
                      <a:lnTo>
                        <a:pt x="2232" y="0"/>
                      </a:lnTo>
                      <a:lnTo>
                        <a:pt x="2238" y="0"/>
                      </a:lnTo>
                      <a:lnTo>
                        <a:pt x="2244" y="0"/>
                      </a:lnTo>
                      <a:lnTo>
                        <a:pt x="2250" y="0"/>
                      </a:lnTo>
                      <a:lnTo>
                        <a:pt x="2256" y="0"/>
                      </a:lnTo>
                      <a:lnTo>
                        <a:pt x="2262" y="0"/>
                      </a:lnTo>
                      <a:lnTo>
                        <a:pt x="2268" y="0"/>
                      </a:lnTo>
                      <a:lnTo>
                        <a:pt x="2274" y="0"/>
                      </a:lnTo>
                      <a:lnTo>
                        <a:pt x="2280" y="0"/>
                      </a:lnTo>
                      <a:lnTo>
                        <a:pt x="2286" y="0"/>
                      </a:lnTo>
                      <a:lnTo>
                        <a:pt x="2292" y="0"/>
                      </a:lnTo>
                      <a:lnTo>
                        <a:pt x="2298" y="0"/>
                      </a:lnTo>
                      <a:lnTo>
                        <a:pt x="2304" y="0"/>
                      </a:lnTo>
                      <a:lnTo>
                        <a:pt x="2310" y="0"/>
                      </a:lnTo>
                      <a:lnTo>
                        <a:pt x="2316" y="0"/>
                      </a:lnTo>
                      <a:lnTo>
                        <a:pt x="2322" y="0"/>
                      </a:lnTo>
                      <a:lnTo>
                        <a:pt x="2328" y="0"/>
                      </a:lnTo>
                      <a:lnTo>
                        <a:pt x="2334" y="0"/>
                      </a:lnTo>
                      <a:lnTo>
                        <a:pt x="2340" y="0"/>
                      </a:lnTo>
                      <a:lnTo>
                        <a:pt x="2346" y="0"/>
                      </a:lnTo>
                      <a:lnTo>
                        <a:pt x="2352" y="0"/>
                      </a:lnTo>
                      <a:lnTo>
                        <a:pt x="2358" y="0"/>
                      </a:lnTo>
                      <a:lnTo>
                        <a:pt x="2364" y="0"/>
                      </a:lnTo>
                      <a:lnTo>
                        <a:pt x="2370" y="0"/>
                      </a:lnTo>
                      <a:lnTo>
                        <a:pt x="2376" y="0"/>
                      </a:lnTo>
                      <a:lnTo>
                        <a:pt x="2382" y="0"/>
                      </a:lnTo>
                      <a:lnTo>
                        <a:pt x="2388" y="0"/>
                      </a:lnTo>
                      <a:lnTo>
                        <a:pt x="2394" y="0"/>
                      </a:lnTo>
                      <a:lnTo>
                        <a:pt x="2400" y="0"/>
                      </a:lnTo>
                      <a:lnTo>
                        <a:pt x="2406" y="0"/>
                      </a:lnTo>
                      <a:lnTo>
                        <a:pt x="2412" y="0"/>
                      </a:lnTo>
                      <a:lnTo>
                        <a:pt x="2418" y="0"/>
                      </a:lnTo>
                      <a:lnTo>
                        <a:pt x="2424" y="0"/>
                      </a:lnTo>
                      <a:lnTo>
                        <a:pt x="2430" y="0"/>
                      </a:lnTo>
                      <a:lnTo>
                        <a:pt x="2436" y="0"/>
                      </a:lnTo>
                      <a:lnTo>
                        <a:pt x="2442" y="0"/>
                      </a:lnTo>
                      <a:lnTo>
                        <a:pt x="2448" y="0"/>
                      </a:lnTo>
                      <a:lnTo>
                        <a:pt x="2454" y="0"/>
                      </a:lnTo>
                      <a:lnTo>
                        <a:pt x="2460" y="0"/>
                      </a:lnTo>
                      <a:lnTo>
                        <a:pt x="2466" y="0"/>
                      </a:lnTo>
                      <a:lnTo>
                        <a:pt x="2472" y="0"/>
                      </a:lnTo>
                      <a:lnTo>
                        <a:pt x="2478" y="0"/>
                      </a:lnTo>
                      <a:lnTo>
                        <a:pt x="2484" y="0"/>
                      </a:lnTo>
                      <a:lnTo>
                        <a:pt x="2490" y="0"/>
                      </a:lnTo>
                      <a:lnTo>
                        <a:pt x="2496" y="0"/>
                      </a:lnTo>
                      <a:lnTo>
                        <a:pt x="2502" y="0"/>
                      </a:lnTo>
                      <a:lnTo>
                        <a:pt x="2508" y="0"/>
                      </a:lnTo>
                      <a:lnTo>
                        <a:pt x="2514" y="0"/>
                      </a:lnTo>
                      <a:lnTo>
                        <a:pt x="2520" y="0"/>
                      </a:lnTo>
                      <a:lnTo>
                        <a:pt x="2526" y="0"/>
                      </a:lnTo>
                      <a:lnTo>
                        <a:pt x="2532" y="0"/>
                      </a:lnTo>
                      <a:lnTo>
                        <a:pt x="2538" y="0"/>
                      </a:lnTo>
                      <a:lnTo>
                        <a:pt x="2544" y="0"/>
                      </a:lnTo>
                      <a:lnTo>
                        <a:pt x="2550" y="0"/>
                      </a:lnTo>
                      <a:lnTo>
                        <a:pt x="2556" y="0"/>
                      </a:lnTo>
                      <a:lnTo>
                        <a:pt x="2562" y="0"/>
                      </a:lnTo>
                      <a:lnTo>
                        <a:pt x="2640" y="0"/>
                      </a:lnTo>
                      <a:lnTo>
                        <a:pt x="2646" y="0"/>
                      </a:lnTo>
                      <a:lnTo>
                        <a:pt x="2652" y="0"/>
                      </a:lnTo>
                      <a:lnTo>
                        <a:pt x="2658" y="0"/>
                      </a:lnTo>
                      <a:lnTo>
                        <a:pt x="2664" y="0"/>
                      </a:lnTo>
                      <a:lnTo>
                        <a:pt x="2670" y="0"/>
                      </a:lnTo>
                      <a:lnTo>
                        <a:pt x="2676" y="0"/>
                      </a:lnTo>
                      <a:lnTo>
                        <a:pt x="2754" y="0"/>
                      </a:lnTo>
                      <a:lnTo>
                        <a:pt x="2760" y="0"/>
                      </a:lnTo>
                      <a:lnTo>
                        <a:pt x="2766" y="0"/>
                      </a:lnTo>
                      <a:lnTo>
                        <a:pt x="2772" y="0"/>
                      </a:lnTo>
                      <a:lnTo>
                        <a:pt x="2778" y="0"/>
                      </a:lnTo>
                      <a:lnTo>
                        <a:pt x="2784" y="0"/>
                      </a:lnTo>
                      <a:lnTo>
                        <a:pt x="2790" y="0"/>
                      </a:lnTo>
                      <a:lnTo>
                        <a:pt x="2868" y="0"/>
                      </a:lnTo>
                      <a:lnTo>
                        <a:pt x="2874" y="0"/>
                      </a:lnTo>
                      <a:lnTo>
                        <a:pt x="2880" y="0"/>
                      </a:lnTo>
                      <a:lnTo>
                        <a:pt x="2886" y="0"/>
                      </a:lnTo>
                      <a:lnTo>
                        <a:pt x="2892" y="0"/>
                      </a:lnTo>
                      <a:lnTo>
                        <a:pt x="2898" y="0"/>
                      </a:lnTo>
                      <a:lnTo>
                        <a:pt x="2904" y="0"/>
                      </a:lnTo>
                      <a:lnTo>
                        <a:pt x="2982" y="0"/>
                      </a:lnTo>
                      <a:lnTo>
                        <a:pt x="2988" y="0"/>
                      </a:lnTo>
                      <a:lnTo>
                        <a:pt x="2994" y="0"/>
                      </a:lnTo>
                      <a:lnTo>
                        <a:pt x="3000" y="0"/>
                      </a:lnTo>
                      <a:lnTo>
                        <a:pt x="3006" y="0"/>
                      </a:lnTo>
                      <a:lnTo>
                        <a:pt x="3012" y="0"/>
                      </a:lnTo>
                      <a:lnTo>
                        <a:pt x="3018" y="0"/>
                      </a:lnTo>
                      <a:lnTo>
                        <a:pt x="3024" y="0"/>
                      </a:lnTo>
                      <a:lnTo>
                        <a:pt x="3030" y="0"/>
                      </a:lnTo>
                      <a:lnTo>
                        <a:pt x="3036" y="0"/>
                      </a:lnTo>
                      <a:lnTo>
                        <a:pt x="3042" y="0"/>
                      </a:lnTo>
                      <a:lnTo>
                        <a:pt x="3048" y="0"/>
                      </a:lnTo>
                      <a:lnTo>
                        <a:pt x="3054" y="0"/>
                      </a:lnTo>
                      <a:lnTo>
                        <a:pt x="3060" y="0"/>
                      </a:lnTo>
                      <a:lnTo>
                        <a:pt x="3066" y="0"/>
                      </a:lnTo>
                      <a:lnTo>
                        <a:pt x="3072" y="0"/>
                      </a:lnTo>
                      <a:lnTo>
                        <a:pt x="3078" y="0"/>
                      </a:lnTo>
                      <a:lnTo>
                        <a:pt x="3084" y="0"/>
                      </a:lnTo>
                      <a:lnTo>
                        <a:pt x="3090" y="0"/>
                      </a:lnTo>
                      <a:lnTo>
                        <a:pt x="3096" y="0"/>
                      </a:lnTo>
                      <a:lnTo>
                        <a:pt x="3102" y="0"/>
                      </a:lnTo>
                      <a:lnTo>
                        <a:pt x="3108" y="0"/>
                      </a:lnTo>
                      <a:lnTo>
                        <a:pt x="3114" y="0"/>
                      </a:lnTo>
                      <a:lnTo>
                        <a:pt x="3120" y="0"/>
                      </a:lnTo>
                      <a:lnTo>
                        <a:pt x="3126" y="0"/>
                      </a:lnTo>
                      <a:lnTo>
                        <a:pt x="3132" y="0"/>
                      </a:lnTo>
                      <a:lnTo>
                        <a:pt x="3138" y="0"/>
                      </a:lnTo>
                      <a:lnTo>
                        <a:pt x="3144" y="0"/>
                      </a:lnTo>
                      <a:lnTo>
                        <a:pt x="3150" y="0"/>
                      </a:lnTo>
                      <a:lnTo>
                        <a:pt x="3156" y="0"/>
                      </a:lnTo>
                      <a:lnTo>
                        <a:pt x="3162" y="0"/>
                      </a:lnTo>
                      <a:lnTo>
                        <a:pt x="3168" y="0"/>
                      </a:lnTo>
                      <a:lnTo>
                        <a:pt x="3174" y="0"/>
                      </a:lnTo>
                      <a:lnTo>
                        <a:pt x="3180" y="0"/>
                      </a:lnTo>
                      <a:lnTo>
                        <a:pt x="3186" y="0"/>
                      </a:lnTo>
                      <a:lnTo>
                        <a:pt x="3192" y="0"/>
                      </a:lnTo>
                      <a:lnTo>
                        <a:pt x="3198" y="0"/>
                      </a:lnTo>
                      <a:lnTo>
                        <a:pt x="3204" y="0"/>
                      </a:lnTo>
                      <a:lnTo>
                        <a:pt x="3210" y="0"/>
                      </a:lnTo>
                      <a:lnTo>
                        <a:pt x="3216" y="0"/>
                      </a:lnTo>
                      <a:lnTo>
                        <a:pt x="3222" y="0"/>
                      </a:lnTo>
                      <a:lnTo>
                        <a:pt x="3228" y="0"/>
                      </a:lnTo>
                      <a:lnTo>
                        <a:pt x="3234" y="0"/>
                      </a:lnTo>
                      <a:lnTo>
                        <a:pt x="3240" y="0"/>
                      </a:lnTo>
                      <a:lnTo>
                        <a:pt x="3246" y="0"/>
                      </a:lnTo>
                      <a:lnTo>
                        <a:pt x="3252" y="0"/>
                      </a:lnTo>
                      <a:lnTo>
                        <a:pt x="3258" y="0"/>
                      </a:lnTo>
                      <a:lnTo>
                        <a:pt x="3264" y="0"/>
                      </a:lnTo>
                      <a:lnTo>
                        <a:pt x="3270" y="0"/>
                      </a:lnTo>
                      <a:lnTo>
                        <a:pt x="3276" y="0"/>
                      </a:lnTo>
                      <a:lnTo>
                        <a:pt x="3282" y="0"/>
                      </a:lnTo>
                      <a:lnTo>
                        <a:pt x="3288" y="0"/>
                      </a:lnTo>
                      <a:lnTo>
                        <a:pt x="3294" y="0"/>
                      </a:lnTo>
                      <a:lnTo>
                        <a:pt x="3300" y="0"/>
                      </a:lnTo>
                      <a:lnTo>
                        <a:pt x="3306" y="0"/>
                      </a:lnTo>
                      <a:lnTo>
                        <a:pt x="3312" y="0"/>
                      </a:lnTo>
                      <a:lnTo>
                        <a:pt x="3318" y="0"/>
                      </a:lnTo>
                      <a:lnTo>
                        <a:pt x="3324" y="0"/>
                      </a:lnTo>
                      <a:lnTo>
                        <a:pt x="3330" y="0"/>
                      </a:lnTo>
                      <a:lnTo>
                        <a:pt x="3336" y="0"/>
                      </a:lnTo>
                      <a:lnTo>
                        <a:pt x="3342" y="0"/>
                      </a:lnTo>
                      <a:lnTo>
                        <a:pt x="3348" y="0"/>
                      </a:lnTo>
                      <a:lnTo>
                        <a:pt x="3354" y="0"/>
                      </a:lnTo>
                      <a:lnTo>
                        <a:pt x="3360" y="0"/>
                      </a:lnTo>
                      <a:lnTo>
                        <a:pt x="3366" y="0"/>
                      </a:lnTo>
                      <a:lnTo>
                        <a:pt x="3372" y="0"/>
                      </a:lnTo>
                      <a:lnTo>
                        <a:pt x="3378" y="0"/>
                      </a:lnTo>
                      <a:lnTo>
                        <a:pt x="3384" y="0"/>
                      </a:lnTo>
                      <a:lnTo>
                        <a:pt x="3390" y="0"/>
                      </a:lnTo>
                      <a:lnTo>
                        <a:pt x="3396" y="0"/>
                      </a:lnTo>
                      <a:lnTo>
                        <a:pt x="3402" y="0"/>
                      </a:lnTo>
                      <a:lnTo>
                        <a:pt x="3408" y="0"/>
                      </a:lnTo>
                      <a:lnTo>
                        <a:pt x="3414" y="0"/>
                      </a:lnTo>
                      <a:lnTo>
                        <a:pt x="3420" y="0"/>
                      </a:lnTo>
                      <a:lnTo>
                        <a:pt x="3498" y="0"/>
                      </a:lnTo>
                      <a:lnTo>
                        <a:pt x="3504" y="0"/>
                      </a:lnTo>
                      <a:lnTo>
                        <a:pt x="3510" y="0"/>
                      </a:lnTo>
                      <a:lnTo>
                        <a:pt x="3516" y="0"/>
                      </a:lnTo>
                      <a:lnTo>
                        <a:pt x="3522" y="0"/>
                      </a:lnTo>
                      <a:lnTo>
                        <a:pt x="3528" y="0"/>
                      </a:lnTo>
                      <a:lnTo>
                        <a:pt x="3534" y="0"/>
                      </a:lnTo>
                      <a:lnTo>
                        <a:pt x="3612" y="0"/>
                      </a:lnTo>
                      <a:lnTo>
                        <a:pt x="3618" y="0"/>
                      </a:lnTo>
                      <a:lnTo>
                        <a:pt x="3624" y="0"/>
                      </a:lnTo>
                      <a:lnTo>
                        <a:pt x="3630" y="0"/>
                      </a:lnTo>
                      <a:lnTo>
                        <a:pt x="3636" y="0"/>
                      </a:lnTo>
                      <a:lnTo>
                        <a:pt x="3642" y="0"/>
                      </a:lnTo>
                      <a:lnTo>
                        <a:pt x="3648" y="0"/>
                      </a:lnTo>
                      <a:lnTo>
                        <a:pt x="3726" y="0"/>
                      </a:lnTo>
                      <a:lnTo>
                        <a:pt x="3732" y="0"/>
                      </a:lnTo>
                      <a:lnTo>
                        <a:pt x="3738" y="0"/>
                      </a:lnTo>
                      <a:lnTo>
                        <a:pt x="3744" y="0"/>
                      </a:lnTo>
                      <a:lnTo>
                        <a:pt x="3750" y="0"/>
                      </a:lnTo>
                      <a:lnTo>
                        <a:pt x="3756" y="0"/>
                      </a:lnTo>
                      <a:lnTo>
                        <a:pt x="3762" y="0"/>
                      </a:lnTo>
                      <a:lnTo>
                        <a:pt x="3840" y="0"/>
                      </a:lnTo>
                      <a:lnTo>
                        <a:pt x="3846" y="0"/>
                      </a:lnTo>
                      <a:lnTo>
                        <a:pt x="3852" y="0"/>
                      </a:lnTo>
                      <a:lnTo>
                        <a:pt x="3858" y="0"/>
                      </a:lnTo>
                      <a:lnTo>
                        <a:pt x="3864" y="0"/>
                      </a:lnTo>
                      <a:lnTo>
                        <a:pt x="3870" y="0"/>
                      </a:lnTo>
                      <a:lnTo>
                        <a:pt x="3876" y="0"/>
                      </a:lnTo>
                      <a:lnTo>
                        <a:pt x="3882" y="0"/>
                      </a:lnTo>
                      <a:lnTo>
                        <a:pt x="3888" y="0"/>
                      </a:lnTo>
                      <a:lnTo>
                        <a:pt x="3894" y="0"/>
                      </a:lnTo>
                      <a:lnTo>
                        <a:pt x="3900" y="0"/>
                      </a:lnTo>
                      <a:lnTo>
                        <a:pt x="3906" y="0"/>
                      </a:lnTo>
                      <a:lnTo>
                        <a:pt x="3912" y="0"/>
                      </a:lnTo>
                      <a:lnTo>
                        <a:pt x="3918" y="0"/>
                      </a:lnTo>
                      <a:lnTo>
                        <a:pt x="3924" y="0"/>
                      </a:lnTo>
                      <a:lnTo>
                        <a:pt x="3930" y="0"/>
                      </a:lnTo>
                      <a:lnTo>
                        <a:pt x="3936" y="0"/>
                      </a:lnTo>
                      <a:lnTo>
                        <a:pt x="3942" y="0"/>
                      </a:lnTo>
                      <a:lnTo>
                        <a:pt x="3948" y="0"/>
                      </a:lnTo>
                      <a:lnTo>
                        <a:pt x="3954" y="0"/>
                      </a:lnTo>
                      <a:lnTo>
                        <a:pt x="3960" y="0"/>
                      </a:lnTo>
                      <a:lnTo>
                        <a:pt x="3966" y="0"/>
                      </a:lnTo>
                      <a:lnTo>
                        <a:pt x="3972" y="0"/>
                      </a:lnTo>
                      <a:lnTo>
                        <a:pt x="3978" y="0"/>
                      </a:lnTo>
                      <a:lnTo>
                        <a:pt x="3984" y="0"/>
                      </a:lnTo>
                      <a:lnTo>
                        <a:pt x="3990" y="0"/>
                      </a:lnTo>
                      <a:lnTo>
                        <a:pt x="3996" y="0"/>
                      </a:lnTo>
                      <a:lnTo>
                        <a:pt x="4002" y="0"/>
                      </a:lnTo>
                      <a:lnTo>
                        <a:pt x="4008" y="0"/>
                      </a:lnTo>
                      <a:lnTo>
                        <a:pt x="4014" y="0"/>
                      </a:lnTo>
                      <a:lnTo>
                        <a:pt x="4020" y="0"/>
                      </a:lnTo>
                      <a:lnTo>
                        <a:pt x="4026" y="0"/>
                      </a:lnTo>
                      <a:lnTo>
                        <a:pt x="4032" y="0"/>
                      </a:lnTo>
                      <a:lnTo>
                        <a:pt x="4038" y="0"/>
                      </a:lnTo>
                      <a:lnTo>
                        <a:pt x="4044" y="0"/>
                      </a:lnTo>
                      <a:lnTo>
                        <a:pt x="4050" y="0"/>
                      </a:lnTo>
                      <a:lnTo>
                        <a:pt x="4056" y="0"/>
                      </a:lnTo>
                      <a:lnTo>
                        <a:pt x="4062" y="0"/>
                      </a:lnTo>
                      <a:lnTo>
                        <a:pt x="4068" y="0"/>
                      </a:lnTo>
                      <a:lnTo>
                        <a:pt x="4074" y="0"/>
                      </a:lnTo>
                      <a:lnTo>
                        <a:pt x="4080" y="0"/>
                      </a:lnTo>
                      <a:lnTo>
                        <a:pt x="4086" y="0"/>
                      </a:lnTo>
                      <a:lnTo>
                        <a:pt x="4092" y="0"/>
                      </a:lnTo>
                      <a:lnTo>
                        <a:pt x="4098" y="0"/>
                      </a:lnTo>
                      <a:lnTo>
                        <a:pt x="4104" y="0"/>
                      </a:lnTo>
                      <a:lnTo>
                        <a:pt x="4110" y="0"/>
                      </a:lnTo>
                      <a:lnTo>
                        <a:pt x="4116" y="0"/>
                      </a:lnTo>
                      <a:lnTo>
                        <a:pt x="4122" y="0"/>
                      </a:lnTo>
                      <a:lnTo>
                        <a:pt x="4128" y="0"/>
                      </a:lnTo>
                      <a:lnTo>
                        <a:pt x="4134" y="0"/>
                      </a:lnTo>
                      <a:lnTo>
                        <a:pt x="4140" y="0"/>
                      </a:lnTo>
                      <a:lnTo>
                        <a:pt x="4146" y="0"/>
                      </a:lnTo>
                      <a:lnTo>
                        <a:pt x="4152" y="0"/>
                      </a:lnTo>
                      <a:lnTo>
                        <a:pt x="4158" y="0"/>
                      </a:lnTo>
                      <a:lnTo>
                        <a:pt x="4164" y="0"/>
                      </a:lnTo>
                      <a:lnTo>
                        <a:pt x="4170" y="0"/>
                      </a:lnTo>
                      <a:lnTo>
                        <a:pt x="4176" y="0"/>
                      </a:lnTo>
                      <a:lnTo>
                        <a:pt x="4182" y="0"/>
                      </a:lnTo>
                      <a:lnTo>
                        <a:pt x="4188" y="0"/>
                      </a:lnTo>
                      <a:lnTo>
                        <a:pt x="4194" y="0"/>
                      </a:lnTo>
                      <a:lnTo>
                        <a:pt x="4272" y="0"/>
                      </a:lnTo>
                      <a:lnTo>
                        <a:pt x="4278" y="0"/>
                      </a:lnTo>
                      <a:lnTo>
                        <a:pt x="4284" y="0"/>
                      </a:lnTo>
                      <a:lnTo>
                        <a:pt x="4290" y="0"/>
                      </a:lnTo>
                      <a:lnTo>
                        <a:pt x="4296" y="0"/>
                      </a:lnTo>
                      <a:lnTo>
                        <a:pt x="4302" y="0"/>
                      </a:lnTo>
                      <a:lnTo>
                        <a:pt x="4308" y="0"/>
                      </a:lnTo>
                      <a:lnTo>
                        <a:pt x="4386" y="0"/>
                      </a:lnTo>
                      <a:lnTo>
                        <a:pt x="4392" y="0"/>
                      </a:lnTo>
                      <a:lnTo>
                        <a:pt x="4398" y="0"/>
                      </a:lnTo>
                      <a:lnTo>
                        <a:pt x="4404" y="0"/>
                      </a:lnTo>
                      <a:lnTo>
                        <a:pt x="4410" y="0"/>
                      </a:lnTo>
                      <a:lnTo>
                        <a:pt x="4416" y="0"/>
                      </a:lnTo>
                      <a:lnTo>
                        <a:pt x="4422" y="0"/>
                      </a:lnTo>
                      <a:lnTo>
                        <a:pt x="4500" y="0"/>
                      </a:lnTo>
                      <a:lnTo>
                        <a:pt x="4506" y="0"/>
                      </a:lnTo>
                      <a:lnTo>
                        <a:pt x="4512" y="0"/>
                      </a:lnTo>
                      <a:lnTo>
                        <a:pt x="4518" y="0"/>
                      </a:lnTo>
                      <a:lnTo>
                        <a:pt x="4524" y="0"/>
                      </a:lnTo>
                      <a:lnTo>
                        <a:pt x="4530" y="0"/>
                      </a:lnTo>
                      <a:lnTo>
                        <a:pt x="4536" y="0"/>
                      </a:lnTo>
                      <a:lnTo>
                        <a:pt x="4614" y="0"/>
                      </a:lnTo>
                      <a:lnTo>
                        <a:pt x="4620" y="0"/>
                      </a:lnTo>
                      <a:lnTo>
                        <a:pt x="4626" y="0"/>
                      </a:lnTo>
                      <a:lnTo>
                        <a:pt x="4632" y="0"/>
                      </a:lnTo>
                      <a:lnTo>
                        <a:pt x="4638" y="0"/>
                      </a:lnTo>
                      <a:lnTo>
                        <a:pt x="4644" y="0"/>
                      </a:lnTo>
                      <a:lnTo>
                        <a:pt x="4650" y="0"/>
                      </a:lnTo>
                      <a:lnTo>
                        <a:pt x="4656" y="0"/>
                      </a:lnTo>
                      <a:lnTo>
                        <a:pt x="4662" y="0"/>
                      </a:lnTo>
                      <a:lnTo>
                        <a:pt x="4668" y="0"/>
                      </a:lnTo>
                      <a:lnTo>
                        <a:pt x="4674" y="0"/>
                      </a:lnTo>
                      <a:lnTo>
                        <a:pt x="4680" y="0"/>
                      </a:lnTo>
                      <a:lnTo>
                        <a:pt x="4686" y="0"/>
                      </a:lnTo>
                      <a:lnTo>
                        <a:pt x="4692" y="0"/>
                      </a:lnTo>
                      <a:lnTo>
                        <a:pt x="4698" y="0"/>
                      </a:lnTo>
                      <a:lnTo>
                        <a:pt x="4704" y="0"/>
                      </a:lnTo>
                      <a:lnTo>
                        <a:pt x="4710" y="0"/>
                      </a:lnTo>
                      <a:lnTo>
                        <a:pt x="4716" y="0"/>
                      </a:lnTo>
                      <a:lnTo>
                        <a:pt x="4722" y="0"/>
                      </a:lnTo>
                      <a:lnTo>
                        <a:pt x="4728" y="0"/>
                      </a:lnTo>
                      <a:lnTo>
                        <a:pt x="4734" y="0"/>
                      </a:lnTo>
                      <a:lnTo>
                        <a:pt x="4740" y="0"/>
                      </a:lnTo>
                      <a:lnTo>
                        <a:pt x="4746" y="0"/>
                      </a:lnTo>
                      <a:lnTo>
                        <a:pt x="4752" y="0"/>
                      </a:lnTo>
                      <a:lnTo>
                        <a:pt x="4758" y="0"/>
                      </a:lnTo>
                      <a:lnTo>
                        <a:pt x="4764" y="0"/>
                      </a:lnTo>
                      <a:lnTo>
                        <a:pt x="4770" y="0"/>
                      </a:lnTo>
                      <a:lnTo>
                        <a:pt x="4776" y="0"/>
                      </a:lnTo>
                      <a:lnTo>
                        <a:pt x="4782" y="0"/>
                      </a:lnTo>
                      <a:lnTo>
                        <a:pt x="4788" y="0"/>
                      </a:lnTo>
                      <a:lnTo>
                        <a:pt x="4794" y="0"/>
                      </a:lnTo>
                      <a:lnTo>
                        <a:pt x="4800" y="0"/>
                      </a:lnTo>
                      <a:lnTo>
                        <a:pt x="4806" y="0"/>
                      </a:lnTo>
                      <a:lnTo>
                        <a:pt x="4812" y="0"/>
                      </a:lnTo>
                      <a:lnTo>
                        <a:pt x="4818" y="0"/>
                      </a:lnTo>
                      <a:lnTo>
                        <a:pt x="4824" y="0"/>
                      </a:lnTo>
                      <a:lnTo>
                        <a:pt x="4830" y="0"/>
                      </a:lnTo>
                      <a:lnTo>
                        <a:pt x="4836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22" name="Rectangle 409"/>
                <p:cNvSpPr>
                  <a:spLocks noChangeArrowheads="1"/>
                </p:cNvSpPr>
                <p:nvPr/>
              </p:nvSpPr>
              <p:spPr bwMode="auto">
                <a:xfrm>
                  <a:off x="2026" y="3356"/>
                  <a:ext cx="294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charset="0"/>
                    </a:rPr>
                    <a:t>DISP_Y</a:t>
                  </a: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23" name="Rectangle 410"/>
                <p:cNvSpPr>
                  <a:spLocks noChangeArrowheads="1"/>
                </p:cNvSpPr>
                <p:nvPr/>
              </p:nvSpPr>
              <p:spPr bwMode="auto">
                <a:xfrm>
                  <a:off x="538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24" name="Rectangle 411"/>
                <p:cNvSpPr>
                  <a:spLocks noChangeArrowheads="1"/>
                </p:cNvSpPr>
                <p:nvPr/>
              </p:nvSpPr>
              <p:spPr bwMode="auto">
                <a:xfrm>
                  <a:off x="580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25" name="Rectangle 412"/>
                <p:cNvSpPr>
                  <a:spLocks noChangeArrowheads="1"/>
                </p:cNvSpPr>
                <p:nvPr/>
              </p:nvSpPr>
              <p:spPr bwMode="auto">
                <a:xfrm>
                  <a:off x="640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26" name="Rectangle 413"/>
                <p:cNvSpPr>
                  <a:spLocks noChangeArrowheads="1"/>
                </p:cNvSpPr>
                <p:nvPr/>
              </p:nvSpPr>
              <p:spPr bwMode="auto">
                <a:xfrm>
                  <a:off x="694" y="3470"/>
                  <a:ext cx="72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27" name="Rectangle 414"/>
                <p:cNvSpPr>
                  <a:spLocks noChangeArrowheads="1"/>
                </p:cNvSpPr>
                <p:nvPr/>
              </p:nvSpPr>
              <p:spPr bwMode="auto">
                <a:xfrm>
                  <a:off x="808" y="3470"/>
                  <a:ext cx="72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28" name="Rectangle 415"/>
                <p:cNvSpPr>
                  <a:spLocks noChangeArrowheads="1"/>
                </p:cNvSpPr>
                <p:nvPr/>
              </p:nvSpPr>
              <p:spPr bwMode="auto">
                <a:xfrm>
                  <a:off x="922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29" name="Rectangle 416"/>
                <p:cNvSpPr>
                  <a:spLocks noChangeArrowheads="1"/>
                </p:cNvSpPr>
                <p:nvPr/>
              </p:nvSpPr>
              <p:spPr bwMode="auto">
                <a:xfrm>
                  <a:off x="1036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0" name="Rectangle 417"/>
                <p:cNvSpPr>
                  <a:spLocks noChangeArrowheads="1"/>
                </p:cNvSpPr>
                <p:nvPr/>
              </p:nvSpPr>
              <p:spPr bwMode="auto">
                <a:xfrm>
                  <a:off x="1156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1" name="Rectangle 418"/>
                <p:cNvSpPr>
                  <a:spLocks noChangeArrowheads="1"/>
                </p:cNvSpPr>
                <p:nvPr/>
              </p:nvSpPr>
              <p:spPr bwMode="auto">
                <a:xfrm>
                  <a:off x="1222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2" name="Rectangle 419"/>
                <p:cNvSpPr>
                  <a:spLocks noChangeArrowheads="1"/>
                </p:cNvSpPr>
                <p:nvPr/>
              </p:nvSpPr>
              <p:spPr bwMode="auto">
                <a:xfrm>
                  <a:off x="1288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3" name="Rectangle 420"/>
                <p:cNvSpPr>
                  <a:spLocks noChangeArrowheads="1"/>
                </p:cNvSpPr>
                <p:nvPr/>
              </p:nvSpPr>
              <p:spPr bwMode="auto">
                <a:xfrm>
                  <a:off x="1354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4" name="Rectangle 421"/>
                <p:cNvSpPr>
                  <a:spLocks noChangeArrowheads="1"/>
                </p:cNvSpPr>
                <p:nvPr/>
              </p:nvSpPr>
              <p:spPr bwMode="auto">
                <a:xfrm>
                  <a:off x="1420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5" name="Rectangle 422"/>
                <p:cNvSpPr>
                  <a:spLocks noChangeArrowheads="1"/>
                </p:cNvSpPr>
                <p:nvPr/>
              </p:nvSpPr>
              <p:spPr bwMode="auto">
                <a:xfrm>
                  <a:off x="1468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6" name="Rectangle 423"/>
                <p:cNvSpPr>
                  <a:spLocks noChangeArrowheads="1"/>
                </p:cNvSpPr>
                <p:nvPr/>
              </p:nvSpPr>
              <p:spPr bwMode="auto">
                <a:xfrm>
                  <a:off x="1582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7" name="Rectangle 424"/>
                <p:cNvSpPr>
                  <a:spLocks noChangeArrowheads="1"/>
                </p:cNvSpPr>
                <p:nvPr/>
              </p:nvSpPr>
              <p:spPr bwMode="auto">
                <a:xfrm>
                  <a:off x="1696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8" name="Rectangle 425"/>
                <p:cNvSpPr>
                  <a:spLocks noChangeArrowheads="1"/>
                </p:cNvSpPr>
                <p:nvPr/>
              </p:nvSpPr>
              <p:spPr bwMode="auto">
                <a:xfrm>
                  <a:off x="1810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39" name="Rectangle 426"/>
                <p:cNvSpPr>
                  <a:spLocks noChangeArrowheads="1"/>
                </p:cNvSpPr>
                <p:nvPr/>
              </p:nvSpPr>
              <p:spPr bwMode="auto">
                <a:xfrm>
                  <a:off x="1936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0" name="Rectangle 427"/>
                <p:cNvSpPr>
                  <a:spLocks noChangeArrowheads="1"/>
                </p:cNvSpPr>
                <p:nvPr/>
              </p:nvSpPr>
              <p:spPr bwMode="auto">
                <a:xfrm>
                  <a:off x="2002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1" name="Rectangle 428"/>
                <p:cNvSpPr>
                  <a:spLocks noChangeArrowheads="1"/>
                </p:cNvSpPr>
                <p:nvPr/>
              </p:nvSpPr>
              <p:spPr bwMode="auto">
                <a:xfrm>
                  <a:off x="2032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2" name="Rectangle 429"/>
                <p:cNvSpPr>
                  <a:spLocks noChangeArrowheads="1"/>
                </p:cNvSpPr>
                <p:nvPr/>
              </p:nvSpPr>
              <p:spPr bwMode="auto">
                <a:xfrm>
                  <a:off x="2056" y="3458"/>
                  <a:ext cx="24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3" name="Rectangle 430"/>
                <p:cNvSpPr>
                  <a:spLocks noChangeArrowheads="1"/>
                </p:cNvSpPr>
                <p:nvPr/>
              </p:nvSpPr>
              <p:spPr bwMode="auto">
                <a:xfrm>
                  <a:off x="2086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4" name="Rectangle 431"/>
                <p:cNvSpPr>
                  <a:spLocks noChangeArrowheads="1"/>
                </p:cNvSpPr>
                <p:nvPr/>
              </p:nvSpPr>
              <p:spPr bwMode="auto">
                <a:xfrm>
                  <a:off x="2104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5" name="Rectangle 432"/>
                <p:cNvSpPr>
                  <a:spLocks noChangeArrowheads="1"/>
                </p:cNvSpPr>
                <p:nvPr/>
              </p:nvSpPr>
              <p:spPr bwMode="auto">
                <a:xfrm>
                  <a:off x="2116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6" name="Rectangle 433"/>
                <p:cNvSpPr>
                  <a:spLocks noChangeArrowheads="1"/>
                </p:cNvSpPr>
                <p:nvPr/>
              </p:nvSpPr>
              <p:spPr bwMode="auto">
                <a:xfrm>
                  <a:off x="2134" y="3458"/>
                  <a:ext cx="24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7" name="Rectangle 434"/>
                <p:cNvSpPr>
                  <a:spLocks noChangeArrowheads="1"/>
                </p:cNvSpPr>
                <p:nvPr/>
              </p:nvSpPr>
              <p:spPr bwMode="auto">
                <a:xfrm>
                  <a:off x="2170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8" name="Rectangle 435"/>
                <p:cNvSpPr>
                  <a:spLocks noChangeArrowheads="1"/>
                </p:cNvSpPr>
                <p:nvPr/>
              </p:nvSpPr>
              <p:spPr bwMode="auto">
                <a:xfrm>
                  <a:off x="2212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49" name="Rectangle 436"/>
                <p:cNvSpPr>
                  <a:spLocks noChangeArrowheads="1"/>
                </p:cNvSpPr>
                <p:nvPr/>
              </p:nvSpPr>
              <p:spPr bwMode="auto">
                <a:xfrm>
                  <a:off x="2272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0" name="Rectangle 437"/>
                <p:cNvSpPr>
                  <a:spLocks noChangeArrowheads="1"/>
                </p:cNvSpPr>
                <p:nvPr/>
              </p:nvSpPr>
              <p:spPr bwMode="auto">
                <a:xfrm>
                  <a:off x="2326" y="3470"/>
                  <a:ext cx="72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1" name="Rectangle 438"/>
                <p:cNvSpPr>
                  <a:spLocks noChangeArrowheads="1"/>
                </p:cNvSpPr>
                <p:nvPr/>
              </p:nvSpPr>
              <p:spPr bwMode="auto">
                <a:xfrm>
                  <a:off x="2440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2" name="Rectangle 439"/>
                <p:cNvSpPr>
                  <a:spLocks noChangeArrowheads="1"/>
                </p:cNvSpPr>
                <p:nvPr/>
              </p:nvSpPr>
              <p:spPr bwMode="auto">
                <a:xfrm>
                  <a:off x="2554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3" name="Rectangle 440"/>
                <p:cNvSpPr>
                  <a:spLocks noChangeArrowheads="1"/>
                </p:cNvSpPr>
                <p:nvPr/>
              </p:nvSpPr>
              <p:spPr bwMode="auto">
                <a:xfrm>
                  <a:off x="2668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4" name="Rectangle 441"/>
                <p:cNvSpPr>
                  <a:spLocks noChangeArrowheads="1"/>
                </p:cNvSpPr>
                <p:nvPr/>
              </p:nvSpPr>
              <p:spPr bwMode="auto">
                <a:xfrm>
                  <a:off x="2788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5" name="Rectangle 442"/>
                <p:cNvSpPr>
                  <a:spLocks noChangeArrowheads="1"/>
                </p:cNvSpPr>
                <p:nvPr/>
              </p:nvSpPr>
              <p:spPr bwMode="auto">
                <a:xfrm>
                  <a:off x="2854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6" name="Rectangle 443"/>
                <p:cNvSpPr>
                  <a:spLocks noChangeArrowheads="1"/>
                </p:cNvSpPr>
                <p:nvPr/>
              </p:nvSpPr>
              <p:spPr bwMode="auto">
                <a:xfrm>
                  <a:off x="2920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7" name="Rectangle 444"/>
                <p:cNvSpPr>
                  <a:spLocks noChangeArrowheads="1"/>
                </p:cNvSpPr>
                <p:nvPr/>
              </p:nvSpPr>
              <p:spPr bwMode="auto">
                <a:xfrm>
                  <a:off x="2986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8" name="Rectangle 445"/>
                <p:cNvSpPr>
                  <a:spLocks noChangeArrowheads="1"/>
                </p:cNvSpPr>
                <p:nvPr/>
              </p:nvSpPr>
              <p:spPr bwMode="auto">
                <a:xfrm>
                  <a:off x="3052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59" name="Rectangle 446"/>
                <p:cNvSpPr>
                  <a:spLocks noChangeArrowheads="1"/>
                </p:cNvSpPr>
                <p:nvPr/>
              </p:nvSpPr>
              <p:spPr bwMode="auto">
                <a:xfrm>
                  <a:off x="3100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0" name="Rectangle 447"/>
                <p:cNvSpPr>
                  <a:spLocks noChangeArrowheads="1"/>
                </p:cNvSpPr>
                <p:nvPr/>
              </p:nvSpPr>
              <p:spPr bwMode="auto">
                <a:xfrm>
                  <a:off x="3214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1" name="Rectangle 448"/>
                <p:cNvSpPr>
                  <a:spLocks noChangeArrowheads="1"/>
                </p:cNvSpPr>
                <p:nvPr/>
              </p:nvSpPr>
              <p:spPr bwMode="auto">
                <a:xfrm>
                  <a:off x="3328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2" name="Rectangle 449"/>
                <p:cNvSpPr>
                  <a:spLocks noChangeArrowheads="1"/>
                </p:cNvSpPr>
                <p:nvPr/>
              </p:nvSpPr>
              <p:spPr bwMode="auto">
                <a:xfrm>
                  <a:off x="3442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3" name="Rectangle 450"/>
                <p:cNvSpPr>
                  <a:spLocks noChangeArrowheads="1"/>
                </p:cNvSpPr>
                <p:nvPr/>
              </p:nvSpPr>
              <p:spPr bwMode="auto">
                <a:xfrm>
                  <a:off x="3568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4" name="Rectangle 451"/>
                <p:cNvSpPr>
                  <a:spLocks noChangeArrowheads="1"/>
                </p:cNvSpPr>
                <p:nvPr/>
              </p:nvSpPr>
              <p:spPr bwMode="auto">
                <a:xfrm>
                  <a:off x="3634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5" name="Rectangle 452"/>
                <p:cNvSpPr>
                  <a:spLocks noChangeArrowheads="1"/>
                </p:cNvSpPr>
                <p:nvPr/>
              </p:nvSpPr>
              <p:spPr bwMode="auto">
                <a:xfrm>
                  <a:off x="3664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6" name="Rectangle 453"/>
                <p:cNvSpPr>
                  <a:spLocks noChangeArrowheads="1"/>
                </p:cNvSpPr>
                <p:nvPr/>
              </p:nvSpPr>
              <p:spPr bwMode="auto">
                <a:xfrm>
                  <a:off x="3688" y="3458"/>
                  <a:ext cx="24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7" name="Rectangle 454"/>
                <p:cNvSpPr>
                  <a:spLocks noChangeArrowheads="1"/>
                </p:cNvSpPr>
                <p:nvPr/>
              </p:nvSpPr>
              <p:spPr bwMode="auto">
                <a:xfrm>
                  <a:off x="3718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8" name="Rectangle 455"/>
                <p:cNvSpPr>
                  <a:spLocks noChangeArrowheads="1"/>
                </p:cNvSpPr>
                <p:nvPr/>
              </p:nvSpPr>
              <p:spPr bwMode="auto">
                <a:xfrm>
                  <a:off x="3736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69" name="Rectangle 456"/>
                <p:cNvSpPr>
                  <a:spLocks noChangeArrowheads="1"/>
                </p:cNvSpPr>
                <p:nvPr/>
              </p:nvSpPr>
              <p:spPr bwMode="auto">
                <a:xfrm>
                  <a:off x="3748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0" name="Rectangle 457"/>
                <p:cNvSpPr>
                  <a:spLocks noChangeArrowheads="1"/>
                </p:cNvSpPr>
                <p:nvPr/>
              </p:nvSpPr>
              <p:spPr bwMode="auto">
                <a:xfrm>
                  <a:off x="3766" y="3458"/>
                  <a:ext cx="24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1" name="Rectangle 458"/>
                <p:cNvSpPr>
                  <a:spLocks noChangeArrowheads="1"/>
                </p:cNvSpPr>
                <p:nvPr/>
              </p:nvSpPr>
              <p:spPr bwMode="auto">
                <a:xfrm>
                  <a:off x="3802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2" name="Rectangle 459"/>
                <p:cNvSpPr>
                  <a:spLocks noChangeArrowheads="1"/>
                </p:cNvSpPr>
                <p:nvPr/>
              </p:nvSpPr>
              <p:spPr bwMode="auto">
                <a:xfrm>
                  <a:off x="3844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3" name="Rectangle 460"/>
                <p:cNvSpPr>
                  <a:spLocks noChangeArrowheads="1"/>
                </p:cNvSpPr>
                <p:nvPr/>
              </p:nvSpPr>
              <p:spPr bwMode="auto">
                <a:xfrm>
                  <a:off x="3904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4" name="Rectangle 461"/>
                <p:cNvSpPr>
                  <a:spLocks noChangeArrowheads="1"/>
                </p:cNvSpPr>
                <p:nvPr/>
              </p:nvSpPr>
              <p:spPr bwMode="auto">
                <a:xfrm>
                  <a:off x="3958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5" name="Rectangle 462"/>
                <p:cNvSpPr>
                  <a:spLocks noChangeArrowheads="1"/>
                </p:cNvSpPr>
                <p:nvPr/>
              </p:nvSpPr>
              <p:spPr bwMode="auto">
                <a:xfrm>
                  <a:off x="4072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6" name="Rectangle 463"/>
                <p:cNvSpPr>
                  <a:spLocks noChangeArrowheads="1"/>
                </p:cNvSpPr>
                <p:nvPr/>
              </p:nvSpPr>
              <p:spPr bwMode="auto">
                <a:xfrm>
                  <a:off x="4186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7" name="Rectangle 464"/>
                <p:cNvSpPr>
                  <a:spLocks noChangeArrowheads="1"/>
                </p:cNvSpPr>
                <p:nvPr/>
              </p:nvSpPr>
              <p:spPr bwMode="auto">
                <a:xfrm>
                  <a:off x="4300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8" name="Rectangle 465"/>
                <p:cNvSpPr>
                  <a:spLocks noChangeArrowheads="1"/>
                </p:cNvSpPr>
                <p:nvPr/>
              </p:nvSpPr>
              <p:spPr bwMode="auto">
                <a:xfrm>
                  <a:off x="4426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79" name="Rectangle 466"/>
                <p:cNvSpPr>
                  <a:spLocks noChangeArrowheads="1"/>
                </p:cNvSpPr>
                <p:nvPr/>
              </p:nvSpPr>
              <p:spPr bwMode="auto">
                <a:xfrm>
                  <a:off x="4492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0" name="Rectangle 467"/>
                <p:cNvSpPr>
                  <a:spLocks noChangeArrowheads="1"/>
                </p:cNvSpPr>
                <p:nvPr/>
              </p:nvSpPr>
              <p:spPr bwMode="auto">
                <a:xfrm>
                  <a:off x="4552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1" name="Rectangle 468"/>
                <p:cNvSpPr>
                  <a:spLocks noChangeArrowheads="1"/>
                </p:cNvSpPr>
                <p:nvPr/>
              </p:nvSpPr>
              <p:spPr bwMode="auto">
                <a:xfrm>
                  <a:off x="4618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2" name="Rectangle 469"/>
                <p:cNvSpPr>
                  <a:spLocks noChangeArrowheads="1"/>
                </p:cNvSpPr>
                <p:nvPr/>
              </p:nvSpPr>
              <p:spPr bwMode="auto">
                <a:xfrm>
                  <a:off x="4684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3" name="Rectangle 470"/>
                <p:cNvSpPr>
                  <a:spLocks noChangeArrowheads="1"/>
                </p:cNvSpPr>
                <p:nvPr/>
              </p:nvSpPr>
              <p:spPr bwMode="auto">
                <a:xfrm>
                  <a:off x="4732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4" name="Rectangle 471"/>
                <p:cNvSpPr>
                  <a:spLocks noChangeArrowheads="1"/>
                </p:cNvSpPr>
                <p:nvPr/>
              </p:nvSpPr>
              <p:spPr bwMode="auto">
                <a:xfrm>
                  <a:off x="4846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5" name="Rectangle 472"/>
                <p:cNvSpPr>
                  <a:spLocks noChangeArrowheads="1"/>
                </p:cNvSpPr>
                <p:nvPr/>
              </p:nvSpPr>
              <p:spPr bwMode="auto">
                <a:xfrm>
                  <a:off x="4960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6" name="Rectangle 473"/>
                <p:cNvSpPr>
                  <a:spLocks noChangeArrowheads="1"/>
                </p:cNvSpPr>
                <p:nvPr/>
              </p:nvSpPr>
              <p:spPr bwMode="auto">
                <a:xfrm>
                  <a:off x="5074" y="3470"/>
                  <a:ext cx="78" cy="1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7" name="Rectangle 474"/>
                <p:cNvSpPr>
                  <a:spLocks noChangeArrowheads="1"/>
                </p:cNvSpPr>
                <p:nvPr/>
              </p:nvSpPr>
              <p:spPr bwMode="auto">
                <a:xfrm>
                  <a:off x="5200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8" name="Rectangle 475"/>
                <p:cNvSpPr>
                  <a:spLocks noChangeArrowheads="1"/>
                </p:cNvSpPr>
                <p:nvPr/>
              </p:nvSpPr>
              <p:spPr bwMode="auto">
                <a:xfrm>
                  <a:off x="5266" y="3470"/>
                  <a:ext cx="6" cy="18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89" name="Rectangle 476"/>
                <p:cNvSpPr>
                  <a:spLocks noChangeArrowheads="1"/>
                </p:cNvSpPr>
                <p:nvPr/>
              </p:nvSpPr>
              <p:spPr bwMode="auto">
                <a:xfrm>
                  <a:off x="5296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90" name="Rectangle 477"/>
                <p:cNvSpPr>
                  <a:spLocks noChangeArrowheads="1"/>
                </p:cNvSpPr>
                <p:nvPr/>
              </p:nvSpPr>
              <p:spPr bwMode="auto">
                <a:xfrm>
                  <a:off x="5320" y="3458"/>
                  <a:ext cx="24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91" name="Rectangle 478"/>
                <p:cNvSpPr>
                  <a:spLocks noChangeArrowheads="1"/>
                </p:cNvSpPr>
                <p:nvPr/>
              </p:nvSpPr>
              <p:spPr bwMode="auto">
                <a:xfrm>
                  <a:off x="5350" y="3458"/>
                  <a:ext cx="12" cy="30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solidFill>
                    <a:srgbClr val="0080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pitchFamily="34" charset="-128"/>
                      <a:ea typeface="MS PGothic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990099"/>
                      </a:solidFill>
                      <a:latin typeface="Arial Unicode MS" pitchFamily="34" charset="-128"/>
                      <a:ea typeface="MS PGothic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 sz="2400">
                      <a:solidFill>
                        <a:srgbClr val="009900"/>
                      </a:solidFill>
                      <a:latin typeface="Arial Unicode MS" pitchFamily="34" charset="-128"/>
                      <a:ea typeface="MS PGothic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itchFamily="18" charset="0"/>
                      <a:ea typeface="MS PGothic" pitchFamily="34" charset="-128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SzTx/>
                    <a:buFontTx/>
                    <a:buNone/>
                  </a:pPr>
                  <a:endParaRPr lang="en-US" altLang="en-US" sz="100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8837" name="Group 6698"/>
              <p:cNvGrpSpPr>
                <a:grpSpLocks/>
              </p:cNvGrpSpPr>
              <p:nvPr/>
            </p:nvGrpSpPr>
            <p:grpSpPr bwMode="auto">
              <a:xfrm>
                <a:off x="1775120" y="3403522"/>
                <a:ext cx="327085" cy="737090"/>
                <a:chOff x="1356661" y="3514054"/>
                <a:chExt cx="327114" cy="737248"/>
              </a:xfrm>
            </p:grpSpPr>
            <p:graphicFrame>
              <p:nvGraphicFramePr>
                <p:cNvPr id="28867" name="Object 13"/>
                <p:cNvGraphicFramePr>
                  <a:graphicFrameLocks noChangeAspect="1"/>
                </p:cNvGraphicFramePr>
                <p:nvPr/>
              </p:nvGraphicFramePr>
              <p:xfrm>
                <a:off x="1356661" y="3514054"/>
                <a:ext cx="327114" cy="2952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32" name="Equation" r:id="rId6" imgW="266469" imgH="241091" progId="Equation.DSMT4">
                        <p:embed/>
                      </p:oleObj>
                    </mc:Choice>
                    <mc:Fallback>
                      <p:oleObj name="Equation" r:id="rId6" imgW="266469" imgH="241091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356661" y="3514054"/>
                              <a:ext cx="327114" cy="2952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8868" name="Straight Arrow Connector 3793"/>
                <p:cNvCxnSpPr>
                  <a:cxnSpLocks noChangeShapeType="1"/>
                </p:cNvCxnSpPr>
                <p:nvPr/>
              </p:nvCxnSpPr>
              <p:spPr bwMode="auto">
                <a:xfrm>
                  <a:off x="1463454" y="3762644"/>
                  <a:ext cx="0" cy="488658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8838" name="Group 6699"/>
              <p:cNvGrpSpPr>
                <a:grpSpLocks/>
              </p:cNvGrpSpPr>
              <p:nvPr/>
            </p:nvGrpSpPr>
            <p:grpSpPr bwMode="auto">
              <a:xfrm>
                <a:off x="3104109" y="3406696"/>
                <a:ext cx="327086" cy="581515"/>
                <a:chOff x="2109526" y="2524101"/>
                <a:chExt cx="327114" cy="581640"/>
              </a:xfrm>
            </p:grpSpPr>
            <p:graphicFrame>
              <p:nvGraphicFramePr>
                <p:cNvPr id="28865" name="Object 12"/>
                <p:cNvGraphicFramePr>
                  <a:graphicFrameLocks noChangeAspect="1"/>
                </p:cNvGraphicFramePr>
                <p:nvPr/>
              </p:nvGraphicFramePr>
              <p:xfrm>
                <a:off x="2109526" y="2524101"/>
                <a:ext cx="327114" cy="2936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33" name="Equation" r:id="rId8" imgW="266469" imgH="241091" progId="Equation.DSMT4">
                        <p:embed/>
                      </p:oleObj>
                    </mc:Choice>
                    <mc:Fallback>
                      <p:oleObj name="Equation" r:id="rId8" imgW="266469" imgH="241091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109526" y="2524101"/>
                              <a:ext cx="327114" cy="2936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8866" name="Straight Arrow Connector 3793"/>
                <p:cNvCxnSpPr>
                  <a:cxnSpLocks noChangeShapeType="1"/>
                </p:cNvCxnSpPr>
                <p:nvPr/>
              </p:nvCxnSpPr>
              <p:spPr bwMode="auto">
                <a:xfrm>
                  <a:off x="2175198" y="2766675"/>
                  <a:ext cx="0" cy="339066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8839" name="Group 6700"/>
              <p:cNvGrpSpPr>
                <a:grpSpLocks/>
              </p:cNvGrpSpPr>
              <p:nvPr/>
            </p:nvGrpSpPr>
            <p:grpSpPr bwMode="auto">
              <a:xfrm>
                <a:off x="4382281" y="3414632"/>
                <a:ext cx="249285" cy="533894"/>
                <a:chOff x="2846379" y="4449201"/>
                <a:chExt cx="249307" cy="534009"/>
              </a:xfrm>
            </p:grpSpPr>
            <p:graphicFrame>
              <p:nvGraphicFramePr>
                <p:cNvPr id="28863" name="Object 11"/>
                <p:cNvGraphicFramePr>
                  <a:graphicFrameLocks noChangeAspect="1"/>
                </p:cNvGraphicFramePr>
                <p:nvPr/>
              </p:nvGraphicFramePr>
              <p:xfrm>
                <a:off x="2846379" y="4449201"/>
                <a:ext cx="249307" cy="2952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34" name="Equation" r:id="rId10" imgW="203112" imgH="241195" progId="Equation.DSMT4">
                        <p:embed/>
                      </p:oleObj>
                    </mc:Choice>
                    <mc:Fallback>
                      <p:oleObj name="Equation" r:id="rId10" imgW="203112" imgH="241195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846379" y="4449201"/>
                              <a:ext cx="249307" cy="2952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8864" name="Straight Arrow Connector 3793"/>
                <p:cNvCxnSpPr>
                  <a:cxnSpLocks noChangeShapeType="1"/>
                </p:cNvCxnSpPr>
                <p:nvPr/>
              </p:nvCxnSpPr>
              <p:spPr bwMode="auto">
                <a:xfrm flipH="1">
                  <a:off x="2928980" y="4676994"/>
                  <a:ext cx="1129" cy="306216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8840" name="Group 6701"/>
              <p:cNvGrpSpPr>
                <a:grpSpLocks/>
              </p:cNvGrpSpPr>
              <p:nvPr/>
            </p:nvGrpSpPr>
            <p:grpSpPr bwMode="auto">
              <a:xfrm>
                <a:off x="5700152" y="3395586"/>
                <a:ext cx="263574" cy="516427"/>
                <a:chOff x="3583193" y="3500438"/>
                <a:chExt cx="263597" cy="516538"/>
              </a:xfrm>
            </p:grpSpPr>
            <p:graphicFrame>
              <p:nvGraphicFramePr>
                <p:cNvPr id="28861" name="Object 10"/>
                <p:cNvGraphicFramePr>
                  <a:graphicFrameLocks noChangeAspect="1"/>
                </p:cNvGraphicFramePr>
                <p:nvPr/>
              </p:nvGraphicFramePr>
              <p:xfrm>
                <a:off x="3583193" y="3500438"/>
                <a:ext cx="263597" cy="29526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35" name="Equation" r:id="rId12" imgW="215713" imgH="241091" progId="Equation.DSMT4">
                        <p:embed/>
                      </p:oleObj>
                    </mc:Choice>
                    <mc:Fallback>
                      <p:oleObj name="Equation" r:id="rId12" imgW="215713" imgH="241091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83193" y="3500438"/>
                              <a:ext cx="263597" cy="29526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8862" name="Straight Arrow Connector 3793"/>
                <p:cNvCxnSpPr>
                  <a:cxnSpLocks noChangeShapeType="1"/>
                </p:cNvCxnSpPr>
                <p:nvPr/>
              </p:nvCxnSpPr>
              <p:spPr bwMode="auto">
                <a:xfrm>
                  <a:off x="3642492" y="3737781"/>
                  <a:ext cx="1274" cy="279195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8841" name="Group 6702"/>
              <p:cNvGrpSpPr>
                <a:grpSpLocks/>
              </p:cNvGrpSpPr>
              <p:nvPr/>
            </p:nvGrpSpPr>
            <p:grpSpPr bwMode="auto">
              <a:xfrm>
                <a:off x="6962439" y="3398760"/>
                <a:ext cx="265161" cy="513245"/>
                <a:chOff x="4343842" y="4157814"/>
                <a:chExt cx="265185" cy="513356"/>
              </a:xfrm>
            </p:grpSpPr>
            <p:graphicFrame>
              <p:nvGraphicFramePr>
                <p:cNvPr id="28859" name="Object 9"/>
                <p:cNvGraphicFramePr>
                  <a:graphicFrameLocks noChangeAspect="1"/>
                </p:cNvGraphicFramePr>
                <p:nvPr/>
              </p:nvGraphicFramePr>
              <p:xfrm>
                <a:off x="4343842" y="4157814"/>
                <a:ext cx="265185" cy="2952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36" name="Equation" r:id="rId14" imgW="215713" imgH="241091" progId="Equation.DSMT4">
                        <p:embed/>
                      </p:oleObj>
                    </mc:Choice>
                    <mc:Fallback>
                      <p:oleObj name="Equation" r:id="rId14" imgW="215713" imgH="241091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43842" y="4157814"/>
                              <a:ext cx="265185" cy="29526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8860" name="Straight Arrow Connector 3793"/>
                <p:cNvCxnSpPr>
                  <a:cxnSpLocks noChangeShapeType="1"/>
                </p:cNvCxnSpPr>
                <p:nvPr/>
              </p:nvCxnSpPr>
              <p:spPr bwMode="auto">
                <a:xfrm>
                  <a:off x="4425757" y="4400549"/>
                  <a:ext cx="6557" cy="270621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8842" name="Group 6703"/>
              <p:cNvGrpSpPr>
                <a:grpSpLocks/>
              </p:cNvGrpSpPr>
              <p:nvPr/>
            </p:nvGrpSpPr>
            <p:grpSpPr bwMode="auto">
              <a:xfrm>
                <a:off x="8281908" y="3411457"/>
                <a:ext cx="265162" cy="500547"/>
                <a:chOff x="5099929" y="2356122"/>
                <a:chExt cx="265185" cy="500655"/>
              </a:xfrm>
            </p:grpSpPr>
            <p:cxnSp>
              <p:nvCxnSpPr>
                <p:cNvPr id="28857" name="Straight Arrow Connector 3793"/>
                <p:cNvCxnSpPr>
                  <a:cxnSpLocks noChangeShapeType="1"/>
                </p:cNvCxnSpPr>
                <p:nvPr/>
              </p:nvCxnSpPr>
              <p:spPr bwMode="auto">
                <a:xfrm>
                  <a:off x="5166491" y="2589463"/>
                  <a:ext cx="16901" cy="267314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aphicFrame>
              <p:nvGraphicFramePr>
                <p:cNvPr id="28858" name="Object 8"/>
                <p:cNvGraphicFramePr>
                  <a:graphicFrameLocks noChangeAspect="1"/>
                </p:cNvGraphicFramePr>
                <p:nvPr/>
              </p:nvGraphicFramePr>
              <p:xfrm>
                <a:off x="5099929" y="2356122"/>
                <a:ext cx="265185" cy="29367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37" name="Equation" r:id="rId16" imgW="215713" imgH="241091" progId="Equation.DSMT4">
                        <p:embed/>
                      </p:oleObj>
                    </mc:Choice>
                    <mc:Fallback>
                      <p:oleObj name="Equation" r:id="rId16" imgW="215713" imgH="241091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099929" y="2356122"/>
                              <a:ext cx="265185" cy="29367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28843" name="Straight Connector 36"/>
              <p:cNvCxnSpPr>
                <a:cxnSpLocks noChangeShapeType="1"/>
              </p:cNvCxnSpPr>
              <p:nvPr/>
            </p:nvCxnSpPr>
            <p:spPr bwMode="auto">
              <a:xfrm>
                <a:off x="3192729" y="4260302"/>
                <a:ext cx="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44" name="Straight Arrow Connector 3758"/>
              <p:cNvCxnSpPr>
                <a:cxnSpLocks noChangeShapeType="1"/>
              </p:cNvCxnSpPr>
              <p:nvPr/>
            </p:nvCxnSpPr>
            <p:spPr bwMode="auto">
              <a:xfrm flipV="1">
                <a:off x="671479" y="5524495"/>
                <a:ext cx="1200023" cy="2474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45" name="Straight Arrow Connector 3763"/>
              <p:cNvCxnSpPr>
                <a:cxnSpLocks noChangeShapeType="1"/>
              </p:cNvCxnSpPr>
              <p:nvPr/>
            </p:nvCxnSpPr>
            <p:spPr bwMode="auto">
              <a:xfrm flipH="1">
                <a:off x="1868644" y="5523158"/>
                <a:ext cx="1310589" cy="0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846" name="Text Box 9"/>
              <p:cNvSpPr txBox="1">
                <a:spLocks noChangeArrowheads="1"/>
              </p:cNvSpPr>
              <p:nvPr/>
            </p:nvSpPr>
            <p:spPr bwMode="auto">
              <a:xfrm>
                <a:off x="8175432" y="5525636"/>
                <a:ext cx="351854" cy="243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1000">
                    <a:solidFill>
                      <a:srgbClr val="800080"/>
                    </a:solidFill>
                    <a:latin typeface="Arial" charset="0"/>
                  </a:rPr>
                  <a:t>E</a:t>
                </a:r>
                <a:r>
                  <a:rPr lang="en-US" altLang="en-US" sz="1000" baseline="-25000">
                    <a:solidFill>
                      <a:srgbClr val="800080"/>
                    </a:solidFill>
                    <a:latin typeface="Arial" charset="0"/>
                  </a:rPr>
                  <a:t>6</a:t>
                </a:r>
                <a:endParaRPr lang="en-US" altLang="en-US" sz="1000">
                  <a:solidFill>
                    <a:srgbClr val="800080"/>
                  </a:solidFill>
                </a:endParaRPr>
              </a:p>
            </p:txBody>
          </p:sp>
          <p:sp>
            <p:nvSpPr>
              <p:cNvPr id="28847" name="Text Box 9"/>
              <p:cNvSpPr txBox="1">
                <a:spLocks noChangeArrowheads="1"/>
              </p:cNvSpPr>
              <p:nvPr/>
            </p:nvSpPr>
            <p:spPr bwMode="auto">
              <a:xfrm>
                <a:off x="6896402" y="5532115"/>
                <a:ext cx="338163" cy="243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1000">
                    <a:solidFill>
                      <a:srgbClr val="800080"/>
                    </a:solidFill>
                    <a:latin typeface="Arial" charset="0"/>
                  </a:rPr>
                  <a:t>E</a:t>
                </a:r>
                <a:r>
                  <a:rPr lang="en-US" altLang="en-US" sz="1000" baseline="-25000">
                    <a:solidFill>
                      <a:srgbClr val="800080"/>
                    </a:solidFill>
                    <a:latin typeface="Arial" charset="0"/>
                  </a:rPr>
                  <a:t>5</a:t>
                </a:r>
                <a:endParaRPr lang="en-US" altLang="en-US" sz="1000">
                  <a:solidFill>
                    <a:srgbClr val="800080"/>
                  </a:solidFill>
                </a:endParaRPr>
              </a:p>
            </p:txBody>
          </p:sp>
          <p:sp>
            <p:nvSpPr>
              <p:cNvPr id="28848" name="Text Box 9"/>
              <p:cNvSpPr txBox="1">
                <a:spLocks noChangeArrowheads="1"/>
              </p:cNvSpPr>
              <p:nvPr/>
            </p:nvSpPr>
            <p:spPr bwMode="auto">
              <a:xfrm>
                <a:off x="5604586" y="5525732"/>
                <a:ext cx="435771" cy="243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1000">
                    <a:solidFill>
                      <a:srgbClr val="800080"/>
                    </a:solidFill>
                    <a:latin typeface="Arial" charset="0"/>
                  </a:rPr>
                  <a:t>E</a:t>
                </a:r>
                <a:r>
                  <a:rPr lang="en-US" altLang="en-US" sz="1000" baseline="-25000">
                    <a:solidFill>
                      <a:srgbClr val="800080"/>
                    </a:solidFill>
                    <a:latin typeface="Arial" charset="0"/>
                  </a:rPr>
                  <a:t>4</a:t>
                </a:r>
                <a:endParaRPr lang="en-US" altLang="en-US" sz="1000">
                  <a:solidFill>
                    <a:srgbClr val="800080"/>
                  </a:solidFill>
                </a:endParaRPr>
              </a:p>
            </p:txBody>
          </p:sp>
          <p:sp>
            <p:nvSpPr>
              <p:cNvPr id="28849" name="Text Box 9"/>
              <p:cNvSpPr txBox="1">
                <a:spLocks noChangeArrowheads="1"/>
              </p:cNvSpPr>
              <p:nvPr/>
            </p:nvSpPr>
            <p:spPr bwMode="auto">
              <a:xfrm>
                <a:off x="4315860" y="5538516"/>
                <a:ext cx="332888" cy="243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1000">
                    <a:solidFill>
                      <a:srgbClr val="800080"/>
                    </a:solidFill>
                    <a:latin typeface="Arial" charset="0"/>
                  </a:rPr>
                  <a:t>E</a:t>
                </a:r>
                <a:r>
                  <a:rPr lang="en-US" altLang="en-US" sz="1000" baseline="-25000">
                    <a:solidFill>
                      <a:srgbClr val="800080"/>
                    </a:solidFill>
                    <a:latin typeface="Arial" charset="0"/>
                  </a:rPr>
                  <a:t>3</a:t>
                </a:r>
                <a:endParaRPr lang="en-US" altLang="en-US" sz="1000">
                  <a:solidFill>
                    <a:srgbClr val="800080"/>
                  </a:solidFill>
                </a:endParaRPr>
              </a:p>
            </p:txBody>
          </p:sp>
          <p:sp>
            <p:nvSpPr>
              <p:cNvPr id="28850" name="Text Box 9"/>
              <p:cNvSpPr txBox="1">
                <a:spLocks noChangeArrowheads="1"/>
              </p:cNvSpPr>
              <p:nvPr/>
            </p:nvSpPr>
            <p:spPr bwMode="auto">
              <a:xfrm>
                <a:off x="3023336" y="5544716"/>
                <a:ext cx="329041" cy="243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1000">
                    <a:solidFill>
                      <a:srgbClr val="800080"/>
                    </a:solidFill>
                    <a:latin typeface="Arial" charset="0"/>
                  </a:rPr>
                  <a:t>E</a:t>
                </a:r>
                <a:r>
                  <a:rPr lang="en-US" altLang="en-US" sz="1000" baseline="-25000">
                    <a:solidFill>
                      <a:srgbClr val="800080"/>
                    </a:solidFill>
                    <a:latin typeface="Arial" charset="0"/>
                  </a:rPr>
                  <a:t>2</a:t>
                </a:r>
                <a:endParaRPr lang="en-US" altLang="en-US" sz="1000">
                  <a:solidFill>
                    <a:srgbClr val="800080"/>
                  </a:solidFill>
                </a:endParaRPr>
              </a:p>
            </p:txBody>
          </p:sp>
          <p:sp>
            <p:nvSpPr>
              <p:cNvPr id="28851" name="Text Box 9"/>
              <p:cNvSpPr txBox="1">
                <a:spLocks noChangeArrowheads="1"/>
              </p:cNvSpPr>
              <p:nvPr/>
            </p:nvSpPr>
            <p:spPr bwMode="auto">
              <a:xfrm>
                <a:off x="1710818" y="5551244"/>
                <a:ext cx="391852" cy="243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1000">
                    <a:solidFill>
                      <a:srgbClr val="800080"/>
                    </a:solidFill>
                    <a:latin typeface="Arial" charset="0"/>
                  </a:rPr>
                  <a:t>E</a:t>
                </a:r>
                <a:r>
                  <a:rPr lang="en-US" altLang="en-US" sz="1000" baseline="-25000">
                    <a:solidFill>
                      <a:srgbClr val="800080"/>
                    </a:solidFill>
                    <a:latin typeface="Arial" charset="0"/>
                  </a:rPr>
                  <a:t>1</a:t>
                </a:r>
                <a:endParaRPr lang="en-US" altLang="en-US" sz="1000" baseline="-25000">
                  <a:solidFill>
                    <a:srgbClr val="800080"/>
                  </a:solidFill>
                </a:endParaRPr>
              </a:p>
            </p:txBody>
          </p:sp>
          <p:sp>
            <p:nvSpPr>
              <p:cNvPr id="28852" name="Text Box 9"/>
              <p:cNvSpPr txBox="1">
                <a:spLocks noChangeArrowheads="1"/>
              </p:cNvSpPr>
              <p:nvPr/>
            </p:nvSpPr>
            <p:spPr bwMode="auto">
              <a:xfrm>
                <a:off x="500123" y="5553254"/>
                <a:ext cx="477711" cy="243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1000">
                    <a:solidFill>
                      <a:srgbClr val="800080"/>
                    </a:solidFill>
                    <a:latin typeface="Arial" charset="0"/>
                  </a:rPr>
                  <a:t>E</a:t>
                </a:r>
                <a:r>
                  <a:rPr lang="en-US" altLang="en-US" sz="1000" baseline="-25000">
                    <a:solidFill>
                      <a:srgbClr val="800080"/>
                    </a:solidFill>
                    <a:latin typeface="Arial" charset="0"/>
                  </a:rPr>
                  <a:t>inj</a:t>
                </a:r>
                <a:endParaRPr lang="en-US" altLang="en-US" sz="1000" baseline="-25000">
                  <a:solidFill>
                    <a:srgbClr val="800080"/>
                  </a:solidFill>
                </a:endParaRPr>
              </a:p>
            </p:txBody>
          </p:sp>
          <p:cxnSp>
            <p:nvCxnSpPr>
              <p:cNvPr id="28853" name="Straight Arrow Connector 3758"/>
              <p:cNvCxnSpPr>
                <a:cxnSpLocks noChangeShapeType="1"/>
              </p:cNvCxnSpPr>
              <p:nvPr/>
            </p:nvCxnSpPr>
            <p:spPr bwMode="auto">
              <a:xfrm flipV="1">
                <a:off x="3181299" y="5516584"/>
                <a:ext cx="1278145" cy="7621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54" name="Straight Arrow Connector 3763"/>
              <p:cNvCxnSpPr>
                <a:cxnSpLocks noChangeShapeType="1"/>
              </p:cNvCxnSpPr>
              <p:nvPr/>
            </p:nvCxnSpPr>
            <p:spPr bwMode="auto">
              <a:xfrm flipH="1">
                <a:off x="4454664" y="5516584"/>
                <a:ext cx="1310589" cy="0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55" name="Straight Arrow Connector 3758"/>
              <p:cNvCxnSpPr>
                <a:cxnSpLocks noChangeShapeType="1"/>
              </p:cNvCxnSpPr>
              <p:nvPr/>
            </p:nvCxnSpPr>
            <p:spPr bwMode="auto">
              <a:xfrm flipV="1">
                <a:off x="5767771" y="5510396"/>
                <a:ext cx="1278145" cy="7621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56" name="Straight Arrow Connector 3763"/>
              <p:cNvCxnSpPr>
                <a:cxnSpLocks noChangeShapeType="1"/>
              </p:cNvCxnSpPr>
              <p:nvPr/>
            </p:nvCxnSpPr>
            <p:spPr bwMode="auto">
              <a:xfrm flipH="1">
                <a:off x="7044946" y="5510396"/>
                <a:ext cx="1310589" cy="0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8835" name="Text Box 9"/>
            <p:cNvSpPr txBox="1">
              <a:spLocks noChangeArrowheads="1"/>
            </p:cNvSpPr>
            <p:nvPr/>
          </p:nvSpPr>
          <p:spPr bwMode="auto">
            <a:xfrm>
              <a:off x="3202812" y="4895225"/>
              <a:ext cx="2745874" cy="335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600">
                  <a:solidFill>
                    <a:srgbClr val="FF0000"/>
                  </a:solidFill>
                  <a:latin typeface="Arial" charset="0"/>
                </a:rPr>
                <a:t>Acceleration</a:t>
              </a:r>
              <a:endParaRPr lang="en-US" altLang="en-US" sz="1600">
                <a:solidFill>
                  <a:srgbClr val="0000E3"/>
                </a:solidFill>
              </a:endParaRPr>
            </a:p>
          </p:txBody>
        </p:sp>
      </p:grpSp>
      <p:grpSp>
        <p:nvGrpSpPr>
          <p:cNvPr id="28677" name="Group 3"/>
          <p:cNvGrpSpPr>
            <a:grpSpLocks/>
          </p:cNvGrpSpPr>
          <p:nvPr/>
        </p:nvGrpSpPr>
        <p:grpSpPr bwMode="auto">
          <a:xfrm>
            <a:off x="496888" y="3606800"/>
            <a:ext cx="8080375" cy="2449513"/>
            <a:chOff x="357182" y="3333750"/>
            <a:chExt cx="8080381" cy="2449513"/>
          </a:xfrm>
        </p:grpSpPr>
        <p:grpSp>
          <p:nvGrpSpPr>
            <p:cNvPr id="28678" name="Group 5"/>
            <p:cNvGrpSpPr>
              <a:grpSpLocks noChangeAspect="1"/>
            </p:cNvGrpSpPr>
            <p:nvPr/>
          </p:nvGrpSpPr>
          <p:grpSpPr bwMode="auto">
            <a:xfrm>
              <a:off x="357182" y="3429000"/>
              <a:ext cx="8031156" cy="1971675"/>
              <a:chOff x="320" y="1539"/>
              <a:chExt cx="5059" cy="1242"/>
            </a:xfrm>
          </p:grpSpPr>
          <p:sp>
            <p:nvSpPr>
              <p:cNvPr id="28712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381" y="1539"/>
                <a:ext cx="4998" cy="1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3" name="Rectangle 6"/>
              <p:cNvSpPr>
                <a:spLocks noChangeArrowheads="1"/>
              </p:cNvSpPr>
              <p:nvPr/>
            </p:nvSpPr>
            <p:spPr bwMode="auto">
              <a:xfrm>
                <a:off x="381" y="1539"/>
                <a:ext cx="4998" cy="12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14" name="Rectangle 7"/>
              <p:cNvSpPr>
                <a:spLocks noChangeArrowheads="1"/>
              </p:cNvSpPr>
              <p:nvPr/>
            </p:nvSpPr>
            <p:spPr bwMode="auto">
              <a:xfrm>
                <a:off x="453" y="1683"/>
                <a:ext cx="4854" cy="948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15" name="Rectangle 8"/>
              <p:cNvSpPr>
                <a:spLocks noChangeArrowheads="1"/>
              </p:cNvSpPr>
              <p:nvPr/>
            </p:nvSpPr>
            <p:spPr bwMode="auto">
              <a:xfrm>
                <a:off x="5055" y="2643"/>
                <a:ext cx="30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59.2518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16" name="Rectangle 9"/>
              <p:cNvSpPr>
                <a:spLocks noChangeArrowheads="1"/>
              </p:cNvSpPr>
              <p:nvPr/>
            </p:nvSpPr>
            <p:spPr bwMode="auto">
              <a:xfrm>
                <a:off x="453" y="2643"/>
                <a:ext cx="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17" name="Rectangle 11"/>
              <p:cNvSpPr>
                <a:spLocks noChangeArrowheads="1"/>
              </p:cNvSpPr>
              <p:nvPr/>
            </p:nvSpPr>
            <p:spPr bwMode="auto">
              <a:xfrm>
                <a:off x="501" y="1617"/>
                <a:ext cx="48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                         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18" name="Rectangle 12"/>
              <p:cNvSpPr>
                <a:spLocks noChangeArrowheads="1"/>
              </p:cNvSpPr>
              <p:nvPr/>
            </p:nvSpPr>
            <p:spPr bwMode="auto">
              <a:xfrm rot="-5400000">
                <a:off x="311" y="1644"/>
                <a:ext cx="120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12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19" name="Rectangle 13"/>
              <p:cNvSpPr>
                <a:spLocks noChangeArrowheads="1"/>
              </p:cNvSpPr>
              <p:nvPr/>
            </p:nvSpPr>
            <p:spPr bwMode="auto">
              <a:xfrm rot="-5400000">
                <a:off x="357" y="2547"/>
                <a:ext cx="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20" name="Rectangle 16"/>
              <p:cNvSpPr>
                <a:spLocks noChangeArrowheads="1"/>
              </p:cNvSpPr>
              <p:nvPr/>
            </p:nvSpPr>
            <p:spPr bwMode="auto">
              <a:xfrm rot="-5400000">
                <a:off x="158" y="2031"/>
                <a:ext cx="54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BETA_X&amp;Y[m]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21" name="Line 18"/>
              <p:cNvSpPr>
                <a:spLocks noChangeShapeType="1"/>
              </p:cNvSpPr>
              <p:nvPr/>
            </p:nvSpPr>
            <p:spPr bwMode="auto">
              <a:xfrm flipH="1">
                <a:off x="5271" y="1773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2" name="Line 19"/>
              <p:cNvSpPr>
                <a:spLocks noChangeShapeType="1"/>
              </p:cNvSpPr>
              <p:nvPr/>
            </p:nvSpPr>
            <p:spPr bwMode="auto">
              <a:xfrm>
                <a:off x="453" y="1773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3" name="Line 20"/>
              <p:cNvSpPr>
                <a:spLocks noChangeShapeType="1"/>
              </p:cNvSpPr>
              <p:nvPr/>
            </p:nvSpPr>
            <p:spPr bwMode="auto">
              <a:xfrm flipV="1">
                <a:off x="933" y="2601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4" name="Line 21"/>
              <p:cNvSpPr>
                <a:spLocks noChangeShapeType="1"/>
              </p:cNvSpPr>
              <p:nvPr/>
            </p:nvSpPr>
            <p:spPr bwMode="auto">
              <a:xfrm>
                <a:off x="933" y="1683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5" name="Line 22"/>
              <p:cNvSpPr>
                <a:spLocks noChangeShapeType="1"/>
              </p:cNvSpPr>
              <p:nvPr/>
            </p:nvSpPr>
            <p:spPr bwMode="auto">
              <a:xfrm flipH="1">
                <a:off x="5271" y="1869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6" name="Line 23"/>
              <p:cNvSpPr>
                <a:spLocks noChangeShapeType="1"/>
              </p:cNvSpPr>
              <p:nvPr/>
            </p:nvSpPr>
            <p:spPr bwMode="auto">
              <a:xfrm>
                <a:off x="453" y="1869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7" name="Line 24"/>
              <p:cNvSpPr>
                <a:spLocks noChangeShapeType="1"/>
              </p:cNvSpPr>
              <p:nvPr/>
            </p:nvSpPr>
            <p:spPr bwMode="auto">
              <a:xfrm flipV="1">
                <a:off x="1419" y="2601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8" name="Line 25"/>
              <p:cNvSpPr>
                <a:spLocks noChangeShapeType="1"/>
              </p:cNvSpPr>
              <p:nvPr/>
            </p:nvSpPr>
            <p:spPr bwMode="auto">
              <a:xfrm>
                <a:off x="1419" y="1683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9" name="Line 26"/>
              <p:cNvSpPr>
                <a:spLocks noChangeShapeType="1"/>
              </p:cNvSpPr>
              <p:nvPr/>
            </p:nvSpPr>
            <p:spPr bwMode="auto">
              <a:xfrm flipH="1">
                <a:off x="5271" y="1965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0" name="Line 27"/>
              <p:cNvSpPr>
                <a:spLocks noChangeShapeType="1"/>
              </p:cNvSpPr>
              <p:nvPr/>
            </p:nvSpPr>
            <p:spPr bwMode="auto">
              <a:xfrm>
                <a:off x="453" y="1965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1" name="Line 28"/>
              <p:cNvSpPr>
                <a:spLocks noChangeShapeType="1"/>
              </p:cNvSpPr>
              <p:nvPr/>
            </p:nvSpPr>
            <p:spPr bwMode="auto">
              <a:xfrm flipV="1">
                <a:off x="1905" y="2601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2" name="Line 29"/>
              <p:cNvSpPr>
                <a:spLocks noChangeShapeType="1"/>
              </p:cNvSpPr>
              <p:nvPr/>
            </p:nvSpPr>
            <p:spPr bwMode="auto">
              <a:xfrm>
                <a:off x="1905" y="1683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3" name="Line 30"/>
              <p:cNvSpPr>
                <a:spLocks noChangeShapeType="1"/>
              </p:cNvSpPr>
              <p:nvPr/>
            </p:nvSpPr>
            <p:spPr bwMode="auto">
              <a:xfrm flipH="1">
                <a:off x="5271" y="2061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4" name="Line 31"/>
              <p:cNvSpPr>
                <a:spLocks noChangeShapeType="1"/>
              </p:cNvSpPr>
              <p:nvPr/>
            </p:nvSpPr>
            <p:spPr bwMode="auto">
              <a:xfrm>
                <a:off x="453" y="2061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5" name="Line 32"/>
              <p:cNvSpPr>
                <a:spLocks noChangeShapeType="1"/>
              </p:cNvSpPr>
              <p:nvPr/>
            </p:nvSpPr>
            <p:spPr bwMode="auto">
              <a:xfrm flipV="1">
                <a:off x="2391" y="2601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6" name="Line 33"/>
              <p:cNvSpPr>
                <a:spLocks noChangeShapeType="1"/>
              </p:cNvSpPr>
              <p:nvPr/>
            </p:nvSpPr>
            <p:spPr bwMode="auto">
              <a:xfrm>
                <a:off x="2391" y="1683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7" name="Line 34"/>
              <p:cNvSpPr>
                <a:spLocks noChangeShapeType="1"/>
              </p:cNvSpPr>
              <p:nvPr/>
            </p:nvSpPr>
            <p:spPr bwMode="auto">
              <a:xfrm flipH="1">
                <a:off x="5271" y="2157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8" name="Line 35"/>
              <p:cNvSpPr>
                <a:spLocks noChangeShapeType="1"/>
              </p:cNvSpPr>
              <p:nvPr/>
            </p:nvSpPr>
            <p:spPr bwMode="auto">
              <a:xfrm>
                <a:off x="453" y="2157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9" name="Line 36"/>
              <p:cNvSpPr>
                <a:spLocks noChangeShapeType="1"/>
              </p:cNvSpPr>
              <p:nvPr/>
            </p:nvSpPr>
            <p:spPr bwMode="auto">
              <a:xfrm flipV="1">
                <a:off x="2877" y="2601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0" name="Line 37"/>
              <p:cNvSpPr>
                <a:spLocks noChangeShapeType="1"/>
              </p:cNvSpPr>
              <p:nvPr/>
            </p:nvSpPr>
            <p:spPr bwMode="auto">
              <a:xfrm>
                <a:off x="2877" y="1683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1" name="Line 38"/>
              <p:cNvSpPr>
                <a:spLocks noChangeShapeType="1"/>
              </p:cNvSpPr>
              <p:nvPr/>
            </p:nvSpPr>
            <p:spPr bwMode="auto">
              <a:xfrm flipH="1">
                <a:off x="5271" y="2253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2" name="Line 39"/>
              <p:cNvSpPr>
                <a:spLocks noChangeShapeType="1"/>
              </p:cNvSpPr>
              <p:nvPr/>
            </p:nvSpPr>
            <p:spPr bwMode="auto">
              <a:xfrm>
                <a:off x="453" y="2253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3" name="Line 40"/>
              <p:cNvSpPr>
                <a:spLocks noChangeShapeType="1"/>
              </p:cNvSpPr>
              <p:nvPr/>
            </p:nvSpPr>
            <p:spPr bwMode="auto">
              <a:xfrm flipV="1">
                <a:off x="3363" y="2601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4" name="Line 41"/>
              <p:cNvSpPr>
                <a:spLocks noChangeShapeType="1"/>
              </p:cNvSpPr>
              <p:nvPr/>
            </p:nvSpPr>
            <p:spPr bwMode="auto">
              <a:xfrm>
                <a:off x="3363" y="1683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5" name="Line 42"/>
              <p:cNvSpPr>
                <a:spLocks noChangeShapeType="1"/>
              </p:cNvSpPr>
              <p:nvPr/>
            </p:nvSpPr>
            <p:spPr bwMode="auto">
              <a:xfrm flipH="1">
                <a:off x="5271" y="2349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6" name="Line 43"/>
              <p:cNvSpPr>
                <a:spLocks noChangeShapeType="1"/>
              </p:cNvSpPr>
              <p:nvPr/>
            </p:nvSpPr>
            <p:spPr bwMode="auto">
              <a:xfrm>
                <a:off x="453" y="2349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7" name="Line 44"/>
              <p:cNvSpPr>
                <a:spLocks noChangeShapeType="1"/>
              </p:cNvSpPr>
              <p:nvPr/>
            </p:nvSpPr>
            <p:spPr bwMode="auto">
              <a:xfrm flipV="1">
                <a:off x="3849" y="2601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8" name="Line 45"/>
              <p:cNvSpPr>
                <a:spLocks noChangeShapeType="1"/>
              </p:cNvSpPr>
              <p:nvPr/>
            </p:nvSpPr>
            <p:spPr bwMode="auto">
              <a:xfrm>
                <a:off x="3849" y="1683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9" name="Line 46"/>
              <p:cNvSpPr>
                <a:spLocks noChangeShapeType="1"/>
              </p:cNvSpPr>
              <p:nvPr/>
            </p:nvSpPr>
            <p:spPr bwMode="auto">
              <a:xfrm flipH="1">
                <a:off x="5271" y="2445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0" name="Line 47"/>
              <p:cNvSpPr>
                <a:spLocks noChangeShapeType="1"/>
              </p:cNvSpPr>
              <p:nvPr/>
            </p:nvSpPr>
            <p:spPr bwMode="auto">
              <a:xfrm>
                <a:off x="453" y="2445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1" name="Line 48"/>
              <p:cNvSpPr>
                <a:spLocks noChangeShapeType="1"/>
              </p:cNvSpPr>
              <p:nvPr/>
            </p:nvSpPr>
            <p:spPr bwMode="auto">
              <a:xfrm flipV="1">
                <a:off x="4335" y="2601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2" name="Line 49"/>
              <p:cNvSpPr>
                <a:spLocks noChangeShapeType="1"/>
              </p:cNvSpPr>
              <p:nvPr/>
            </p:nvSpPr>
            <p:spPr bwMode="auto">
              <a:xfrm>
                <a:off x="4335" y="1683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3" name="Line 50"/>
              <p:cNvSpPr>
                <a:spLocks noChangeShapeType="1"/>
              </p:cNvSpPr>
              <p:nvPr/>
            </p:nvSpPr>
            <p:spPr bwMode="auto">
              <a:xfrm flipH="1">
                <a:off x="5271" y="2541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4" name="Line 51"/>
              <p:cNvSpPr>
                <a:spLocks noChangeShapeType="1"/>
              </p:cNvSpPr>
              <p:nvPr/>
            </p:nvSpPr>
            <p:spPr bwMode="auto">
              <a:xfrm>
                <a:off x="453" y="2541"/>
                <a:ext cx="3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5" name="Line 52"/>
              <p:cNvSpPr>
                <a:spLocks noChangeShapeType="1"/>
              </p:cNvSpPr>
              <p:nvPr/>
            </p:nvSpPr>
            <p:spPr bwMode="auto">
              <a:xfrm flipV="1">
                <a:off x="4821" y="2601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6" name="Line 53"/>
              <p:cNvSpPr>
                <a:spLocks noChangeShapeType="1"/>
              </p:cNvSpPr>
              <p:nvPr/>
            </p:nvSpPr>
            <p:spPr bwMode="auto">
              <a:xfrm>
                <a:off x="4821" y="1683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7" name="Freeform 54"/>
              <p:cNvSpPr>
                <a:spLocks/>
              </p:cNvSpPr>
              <p:nvPr/>
            </p:nvSpPr>
            <p:spPr bwMode="auto">
              <a:xfrm>
                <a:off x="453" y="1845"/>
                <a:ext cx="4854" cy="768"/>
              </a:xfrm>
              <a:custGeom>
                <a:avLst/>
                <a:gdLst>
                  <a:gd name="T0" fmla="*/ 48 w 4854"/>
                  <a:gd name="T1" fmla="*/ 90 h 768"/>
                  <a:gd name="T2" fmla="*/ 96 w 4854"/>
                  <a:gd name="T3" fmla="*/ 162 h 768"/>
                  <a:gd name="T4" fmla="*/ 144 w 4854"/>
                  <a:gd name="T5" fmla="*/ 228 h 768"/>
                  <a:gd name="T6" fmla="*/ 192 w 4854"/>
                  <a:gd name="T7" fmla="*/ 282 h 768"/>
                  <a:gd name="T8" fmla="*/ 318 w 4854"/>
                  <a:gd name="T9" fmla="*/ 366 h 768"/>
                  <a:gd name="T10" fmla="*/ 444 w 4854"/>
                  <a:gd name="T11" fmla="*/ 384 h 768"/>
                  <a:gd name="T12" fmla="*/ 642 w 4854"/>
                  <a:gd name="T13" fmla="*/ 258 h 768"/>
                  <a:gd name="T14" fmla="*/ 690 w 4854"/>
                  <a:gd name="T15" fmla="*/ 198 h 768"/>
                  <a:gd name="T16" fmla="*/ 738 w 4854"/>
                  <a:gd name="T17" fmla="*/ 132 h 768"/>
                  <a:gd name="T18" fmla="*/ 792 w 4854"/>
                  <a:gd name="T19" fmla="*/ 48 h 768"/>
                  <a:gd name="T20" fmla="*/ 840 w 4854"/>
                  <a:gd name="T21" fmla="*/ 42 h 768"/>
                  <a:gd name="T22" fmla="*/ 888 w 4854"/>
                  <a:gd name="T23" fmla="*/ 120 h 768"/>
                  <a:gd name="T24" fmla="*/ 936 w 4854"/>
                  <a:gd name="T25" fmla="*/ 192 h 768"/>
                  <a:gd name="T26" fmla="*/ 984 w 4854"/>
                  <a:gd name="T27" fmla="*/ 252 h 768"/>
                  <a:gd name="T28" fmla="*/ 1110 w 4854"/>
                  <a:gd name="T29" fmla="*/ 354 h 768"/>
                  <a:gd name="T30" fmla="*/ 1308 w 4854"/>
                  <a:gd name="T31" fmla="*/ 372 h 768"/>
                  <a:gd name="T32" fmla="*/ 1434 w 4854"/>
                  <a:gd name="T33" fmla="*/ 294 h 768"/>
                  <a:gd name="T34" fmla="*/ 1482 w 4854"/>
                  <a:gd name="T35" fmla="*/ 240 h 768"/>
                  <a:gd name="T36" fmla="*/ 1530 w 4854"/>
                  <a:gd name="T37" fmla="*/ 180 h 768"/>
                  <a:gd name="T38" fmla="*/ 1572 w 4854"/>
                  <a:gd name="T39" fmla="*/ 114 h 768"/>
                  <a:gd name="T40" fmla="*/ 1620 w 4854"/>
                  <a:gd name="T41" fmla="*/ 36 h 768"/>
                  <a:gd name="T42" fmla="*/ 1662 w 4854"/>
                  <a:gd name="T43" fmla="*/ 54 h 768"/>
                  <a:gd name="T44" fmla="*/ 1710 w 4854"/>
                  <a:gd name="T45" fmla="*/ 132 h 768"/>
                  <a:gd name="T46" fmla="*/ 1752 w 4854"/>
                  <a:gd name="T47" fmla="*/ 198 h 768"/>
                  <a:gd name="T48" fmla="*/ 1800 w 4854"/>
                  <a:gd name="T49" fmla="*/ 252 h 768"/>
                  <a:gd name="T50" fmla="*/ 1848 w 4854"/>
                  <a:gd name="T51" fmla="*/ 300 h 768"/>
                  <a:gd name="T52" fmla="*/ 2052 w 4854"/>
                  <a:gd name="T53" fmla="*/ 384 h 768"/>
                  <a:gd name="T54" fmla="*/ 2178 w 4854"/>
                  <a:gd name="T55" fmla="*/ 348 h 768"/>
                  <a:gd name="T56" fmla="*/ 2298 w 4854"/>
                  <a:gd name="T57" fmla="*/ 240 h 768"/>
                  <a:gd name="T58" fmla="*/ 2346 w 4854"/>
                  <a:gd name="T59" fmla="*/ 186 h 768"/>
                  <a:gd name="T60" fmla="*/ 2394 w 4854"/>
                  <a:gd name="T61" fmla="*/ 114 h 768"/>
                  <a:gd name="T62" fmla="*/ 2442 w 4854"/>
                  <a:gd name="T63" fmla="*/ 30 h 768"/>
                  <a:gd name="T64" fmla="*/ 2496 w 4854"/>
                  <a:gd name="T65" fmla="*/ 84 h 768"/>
                  <a:gd name="T66" fmla="*/ 2544 w 4854"/>
                  <a:gd name="T67" fmla="*/ 156 h 768"/>
                  <a:gd name="T68" fmla="*/ 2592 w 4854"/>
                  <a:gd name="T69" fmla="*/ 222 h 768"/>
                  <a:gd name="T70" fmla="*/ 2712 w 4854"/>
                  <a:gd name="T71" fmla="*/ 336 h 768"/>
                  <a:gd name="T72" fmla="*/ 2838 w 4854"/>
                  <a:gd name="T73" fmla="*/ 384 h 768"/>
                  <a:gd name="T74" fmla="*/ 2964 w 4854"/>
                  <a:gd name="T75" fmla="*/ 372 h 768"/>
                  <a:gd name="T76" fmla="*/ 3090 w 4854"/>
                  <a:gd name="T77" fmla="*/ 288 h 768"/>
                  <a:gd name="T78" fmla="*/ 3138 w 4854"/>
                  <a:gd name="T79" fmla="*/ 240 h 768"/>
                  <a:gd name="T80" fmla="*/ 3186 w 4854"/>
                  <a:gd name="T81" fmla="*/ 180 h 768"/>
                  <a:gd name="T82" fmla="*/ 3228 w 4854"/>
                  <a:gd name="T83" fmla="*/ 114 h 768"/>
                  <a:gd name="T84" fmla="*/ 3270 w 4854"/>
                  <a:gd name="T85" fmla="*/ 42 h 768"/>
                  <a:gd name="T86" fmla="*/ 3318 w 4854"/>
                  <a:gd name="T87" fmla="*/ 114 h 768"/>
                  <a:gd name="T88" fmla="*/ 3360 w 4854"/>
                  <a:gd name="T89" fmla="*/ 180 h 768"/>
                  <a:gd name="T90" fmla="*/ 3408 w 4854"/>
                  <a:gd name="T91" fmla="*/ 240 h 768"/>
                  <a:gd name="T92" fmla="*/ 3456 w 4854"/>
                  <a:gd name="T93" fmla="*/ 288 h 768"/>
                  <a:gd name="T94" fmla="*/ 3582 w 4854"/>
                  <a:gd name="T95" fmla="*/ 372 h 768"/>
                  <a:gd name="T96" fmla="*/ 3708 w 4854"/>
                  <a:gd name="T97" fmla="*/ 390 h 768"/>
                  <a:gd name="T98" fmla="*/ 3828 w 4854"/>
                  <a:gd name="T99" fmla="*/ 360 h 768"/>
                  <a:gd name="T100" fmla="*/ 3954 w 4854"/>
                  <a:gd name="T101" fmla="*/ 282 h 768"/>
                  <a:gd name="T102" fmla="*/ 4002 w 4854"/>
                  <a:gd name="T103" fmla="*/ 240 h 768"/>
                  <a:gd name="T104" fmla="*/ 4050 w 4854"/>
                  <a:gd name="T105" fmla="*/ 186 h 768"/>
                  <a:gd name="T106" fmla="*/ 4098 w 4854"/>
                  <a:gd name="T107" fmla="*/ 138 h 768"/>
                  <a:gd name="T108" fmla="*/ 4152 w 4854"/>
                  <a:gd name="T109" fmla="*/ 198 h 768"/>
                  <a:gd name="T110" fmla="*/ 4200 w 4854"/>
                  <a:gd name="T111" fmla="*/ 252 h 768"/>
                  <a:gd name="T112" fmla="*/ 4248 w 4854"/>
                  <a:gd name="T113" fmla="*/ 294 h 768"/>
                  <a:gd name="T114" fmla="*/ 4368 w 4854"/>
                  <a:gd name="T115" fmla="*/ 372 h 768"/>
                  <a:gd name="T116" fmla="*/ 4494 w 4854"/>
                  <a:gd name="T117" fmla="*/ 444 h 768"/>
                  <a:gd name="T118" fmla="*/ 4692 w 4854"/>
                  <a:gd name="T119" fmla="*/ 696 h 768"/>
                  <a:gd name="T120" fmla="*/ 4740 w 4854"/>
                  <a:gd name="T121" fmla="*/ 756 h 768"/>
                  <a:gd name="T122" fmla="*/ 4788 w 4854"/>
                  <a:gd name="T123" fmla="*/ 564 h 768"/>
                  <a:gd name="T124" fmla="*/ 4836 w 4854"/>
                  <a:gd name="T125" fmla="*/ 126 h 7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854"/>
                  <a:gd name="T190" fmla="*/ 0 h 768"/>
                  <a:gd name="T191" fmla="*/ 4854 w 4854"/>
                  <a:gd name="T192" fmla="*/ 768 h 7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854" h="768">
                    <a:moveTo>
                      <a:pt x="0" y="0"/>
                    </a:moveTo>
                    <a:lnTo>
                      <a:pt x="0" y="6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6" y="24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30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2" y="78"/>
                    </a:lnTo>
                    <a:lnTo>
                      <a:pt x="42" y="84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48" y="96"/>
                    </a:lnTo>
                    <a:lnTo>
                      <a:pt x="54" y="96"/>
                    </a:lnTo>
                    <a:lnTo>
                      <a:pt x="54" y="102"/>
                    </a:lnTo>
                    <a:lnTo>
                      <a:pt x="60" y="108"/>
                    </a:lnTo>
                    <a:lnTo>
                      <a:pt x="60" y="114"/>
                    </a:lnTo>
                    <a:lnTo>
                      <a:pt x="66" y="114"/>
                    </a:lnTo>
                    <a:lnTo>
                      <a:pt x="66" y="120"/>
                    </a:lnTo>
                    <a:lnTo>
                      <a:pt x="72" y="126"/>
                    </a:lnTo>
                    <a:lnTo>
                      <a:pt x="72" y="132"/>
                    </a:lnTo>
                    <a:lnTo>
                      <a:pt x="78" y="132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84" y="144"/>
                    </a:lnTo>
                    <a:lnTo>
                      <a:pt x="84" y="150"/>
                    </a:lnTo>
                    <a:lnTo>
                      <a:pt x="90" y="150"/>
                    </a:lnTo>
                    <a:lnTo>
                      <a:pt x="90" y="156"/>
                    </a:lnTo>
                    <a:lnTo>
                      <a:pt x="90" y="162"/>
                    </a:lnTo>
                    <a:lnTo>
                      <a:pt x="96" y="162"/>
                    </a:lnTo>
                    <a:lnTo>
                      <a:pt x="96" y="168"/>
                    </a:lnTo>
                    <a:lnTo>
                      <a:pt x="102" y="168"/>
                    </a:lnTo>
                    <a:lnTo>
                      <a:pt x="102" y="174"/>
                    </a:lnTo>
                    <a:lnTo>
                      <a:pt x="108" y="180"/>
                    </a:lnTo>
                    <a:lnTo>
                      <a:pt x="108" y="186"/>
                    </a:lnTo>
                    <a:lnTo>
                      <a:pt x="114" y="186"/>
                    </a:lnTo>
                    <a:lnTo>
                      <a:pt x="114" y="192"/>
                    </a:lnTo>
                    <a:lnTo>
                      <a:pt x="120" y="192"/>
                    </a:lnTo>
                    <a:lnTo>
                      <a:pt x="120" y="198"/>
                    </a:lnTo>
                    <a:lnTo>
                      <a:pt x="126" y="204"/>
                    </a:lnTo>
                    <a:lnTo>
                      <a:pt x="126" y="210"/>
                    </a:lnTo>
                    <a:lnTo>
                      <a:pt x="132" y="210"/>
                    </a:lnTo>
                    <a:lnTo>
                      <a:pt x="132" y="216"/>
                    </a:lnTo>
                    <a:lnTo>
                      <a:pt x="138" y="216"/>
                    </a:lnTo>
                    <a:lnTo>
                      <a:pt x="138" y="222"/>
                    </a:lnTo>
                    <a:lnTo>
                      <a:pt x="144" y="222"/>
                    </a:lnTo>
                    <a:lnTo>
                      <a:pt x="144" y="228"/>
                    </a:lnTo>
                    <a:lnTo>
                      <a:pt x="150" y="234"/>
                    </a:lnTo>
                    <a:lnTo>
                      <a:pt x="150" y="240"/>
                    </a:lnTo>
                    <a:lnTo>
                      <a:pt x="156" y="240"/>
                    </a:lnTo>
                    <a:lnTo>
                      <a:pt x="156" y="246"/>
                    </a:lnTo>
                    <a:lnTo>
                      <a:pt x="162" y="246"/>
                    </a:lnTo>
                    <a:lnTo>
                      <a:pt x="162" y="252"/>
                    </a:lnTo>
                    <a:lnTo>
                      <a:pt x="168" y="252"/>
                    </a:lnTo>
                    <a:lnTo>
                      <a:pt x="168" y="258"/>
                    </a:lnTo>
                    <a:lnTo>
                      <a:pt x="174" y="258"/>
                    </a:lnTo>
                    <a:lnTo>
                      <a:pt x="174" y="264"/>
                    </a:lnTo>
                    <a:lnTo>
                      <a:pt x="180" y="264"/>
                    </a:lnTo>
                    <a:lnTo>
                      <a:pt x="180" y="270"/>
                    </a:lnTo>
                    <a:lnTo>
                      <a:pt x="186" y="270"/>
                    </a:lnTo>
                    <a:lnTo>
                      <a:pt x="186" y="276"/>
                    </a:lnTo>
                    <a:lnTo>
                      <a:pt x="192" y="276"/>
                    </a:lnTo>
                    <a:lnTo>
                      <a:pt x="192" y="282"/>
                    </a:lnTo>
                    <a:lnTo>
                      <a:pt x="198" y="282"/>
                    </a:lnTo>
                    <a:lnTo>
                      <a:pt x="198" y="288"/>
                    </a:lnTo>
                    <a:lnTo>
                      <a:pt x="204" y="288"/>
                    </a:lnTo>
                    <a:lnTo>
                      <a:pt x="204" y="294"/>
                    </a:lnTo>
                    <a:lnTo>
                      <a:pt x="210" y="294"/>
                    </a:lnTo>
                    <a:lnTo>
                      <a:pt x="210" y="300"/>
                    </a:lnTo>
                    <a:lnTo>
                      <a:pt x="216" y="300"/>
                    </a:lnTo>
                    <a:lnTo>
                      <a:pt x="294" y="354"/>
                    </a:lnTo>
                    <a:lnTo>
                      <a:pt x="294" y="360"/>
                    </a:lnTo>
                    <a:lnTo>
                      <a:pt x="300" y="360"/>
                    </a:lnTo>
                    <a:lnTo>
                      <a:pt x="306" y="360"/>
                    </a:lnTo>
                    <a:lnTo>
                      <a:pt x="306" y="366"/>
                    </a:lnTo>
                    <a:lnTo>
                      <a:pt x="312" y="366"/>
                    </a:lnTo>
                    <a:lnTo>
                      <a:pt x="318" y="366"/>
                    </a:lnTo>
                    <a:lnTo>
                      <a:pt x="324" y="366"/>
                    </a:lnTo>
                    <a:lnTo>
                      <a:pt x="324" y="372"/>
                    </a:lnTo>
                    <a:lnTo>
                      <a:pt x="330" y="372"/>
                    </a:lnTo>
                    <a:lnTo>
                      <a:pt x="408" y="384"/>
                    </a:lnTo>
                    <a:lnTo>
                      <a:pt x="414" y="384"/>
                    </a:lnTo>
                    <a:lnTo>
                      <a:pt x="420" y="384"/>
                    </a:lnTo>
                    <a:lnTo>
                      <a:pt x="426" y="384"/>
                    </a:lnTo>
                    <a:lnTo>
                      <a:pt x="432" y="384"/>
                    </a:lnTo>
                    <a:lnTo>
                      <a:pt x="438" y="384"/>
                    </a:lnTo>
                    <a:lnTo>
                      <a:pt x="444" y="384"/>
                    </a:lnTo>
                    <a:lnTo>
                      <a:pt x="522" y="354"/>
                    </a:lnTo>
                    <a:lnTo>
                      <a:pt x="528" y="354"/>
                    </a:lnTo>
                    <a:lnTo>
                      <a:pt x="528" y="348"/>
                    </a:lnTo>
                    <a:lnTo>
                      <a:pt x="534" y="348"/>
                    </a:lnTo>
                    <a:lnTo>
                      <a:pt x="540" y="348"/>
                    </a:lnTo>
                    <a:lnTo>
                      <a:pt x="540" y="342"/>
                    </a:lnTo>
                    <a:lnTo>
                      <a:pt x="546" y="342"/>
                    </a:lnTo>
                    <a:lnTo>
                      <a:pt x="546" y="336"/>
                    </a:lnTo>
                    <a:lnTo>
                      <a:pt x="552" y="336"/>
                    </a:lnTo>
                    <a:lnTo>
                      <a:pt x="558" y="336"/>
                    </a:lnTo>
                    <a:lnTo>
                      <a:pt x="558" y="330"/>
                    </a:lnTo>
                    <a:lnTo>
                      <a:pt x="636" y="264"/>
                    </a:lnTo>
                    <a:lnTo>
                      <a:pt x="642" y="258"/>
                    </a:lnTo>
                    <a:lnTo>
                      <a:pt x="642" y="252"/>
                    </a:lnTo>
                    <a:lnTo>
                      <a:pt x="648" y="252"/>
                    </a:lnTo>
                    <a:lnTo>
                      <a:pt x="648" y="246"/>
                    </a:lnTo>
                    <a:lnTo>
                      <a:pt x="654" y="246"/>
                    </a:lnTo>
                    <a:lnTo>
                      <a:pt x="654" y="240"/>
                    </a:lnTo>
                    <a:lnTo>
                      <a:pt x="660" y="240"/>
                    </a:lnTo>
                    <a:lnTo>
                      <a:pt x="660" y="234"/>
                    </a:lnTo>
                    <a:lnTo>
                      <a:pt x="666" y="234"/>
                    </a:lnTo>
                    <a:lnTo>
                      <a:pt x="666" y="228"/>
                    </a:lnTo>
                    <a:lnTo>
                      <a:pt x="672" y="228"/>
                    </a:lnTo>
                    <a:lnTo>
                      <a:pt x="672" y="222"/>
                    </a:lnTo>
                    <a:lnTo>
                      <a:pt x="678" y="222"/>
                    </a:lnTo>
                    <a:lnTo>
                      <a:pt x="678" y="216"/>
                    </a:lnTo>
                    <a:lnTo>
                      <a:pt x="684" y="210"/>
                    </a:lnTo>
                    <a:lnTo>
                      <a:pt x="684" y="204"/>
                    </a:lnTo>
                    <a:lnTo>
                      <a:pt x="690" y="204"/>
                    </a:lnTo>
                    <a:lnTo>
                      <a:pt x="690" y="198"/>
                    </a:lnTo>
                    <a:lnTo>
                      <a:pt x="696" y="198"/>
                    </a:lnTo>
                    <a:lnTo>
                      <a:pt x="696" y="192"/>
                    </a:lnTo>
                    <a:lnTo>
                      <a:pt x="702" y="186"/>
                    </a:lnTo>
                    <a:lnTo>
                      <a:pt x="702" y="180"/>
                    </a:lnTo>
                    <a:lnTo>
                      <a:pt x="708" y="180"/>
                    </a:lnTo>
                    <a:lnTo>
                      <a:pt x="708" y="174"/>
                    </a:lnTo>
                    <a:lnTo>
                      <a:pt x="714" y="174"/>
                    </a:lnTo>
                    <a:lnTo>
                      <a:pt x="714" y="168"/>
                    </a:lnTo>
                    <a:lnTo>
                      <a:pt x="714" y="162"/>
                    </a:lnTo>
                    <a:lnTo>
                      <a:pt x="720" y="162"/>
                    </a:lnTo>
                    <a:lnTo>
                      <a:pt x="720" y="156"/>
                    </a:lnTo>
                    <a:lnTo>
                      <a:pt x="726" y="156"/>
                    </a:lnTo>
                    <a:lnTo>
                      <a:pt x="726" y="150"/>
                    </a:lnTo>
                    <a:lnTo>
                      <a:pt x="732" y="144"/>
                    </a:lnTo>
                    <a:lnTo>
                      <a:pt x="732" y="138"/>
                    </a:lnTo>
                    <a:lnTo>
                      <a:pt x="738" y="138"/>
                    </a:lnTo>
                    <a:lnTo>
                      <a:pt x="738" y="132"/>
                    </a:lnTo>
                    <a:lnTo>
                      <a:pt x="744" y="126"/>
                    </a:lnTo>
                    <a:lnTo>
                      <a:pt x="744" y="120"/>
                    </a:lnTo>
                    <a:lnTo>
                      <a:pt x="750" y="120"/>
                    </a:lnTo>
                    <a:lnTo>
                      <a:pt x="750" y="114"/>
                    </a:lnTo>
                    <a:lnTo>
                      <a:pt x="756" y="108"/>
                    </a:lnTo>
                    <a:lnTo>
                      <a:pt x="756" y="102"/>
                    </a:lnTo>
                    <a:lnTo>
                      <a:pt x="762" y="102"/>
                    </a:lnTo>
                    <a:lnTo>
                      <a:pt x="762" y="96"/>
                    </a:lnTo>
                    <a:lnTo>
                      <a:pt x="762" y="90"/>
                    </a:lnTo>
                    <a:lnTo>
                      <a:pt x="768" y="90"/>
                    </a:lnTo>
                    <a:lnTo>
                      <a:pt x="768" y="84"/>
                    </a:lnTo>
                    <a:lnTo>
                      <a:pt x="774" y="78"/>
                    </a:lnTo>
                    <a:lnTo>
                      <a:pt x="774" y="72"/>
                    </a:lnTo>
                    <a:lnTo>
                      <a:pt x="780" y="72"/>
                    </a:lnTo>
                    <a:lnTo>
                      <a:pt x="780" y="66"/>
                    </a:lnTo>
                    <a:lnTo>
                      <a:pt x="780" y="60"/>
                    </a:lnTo>
                    <a:lnTo>
                      <a:pt x="786" y="60"/>
                    </a:lnTo>
                    <a:lnTo>
                      <a:pt x="786" y="54"/>
                    </a:lnTo>
                    <a:lnTo>
                      <a:pt x="792" y="48"/>
                    </a:lnTo>
                    <a:lnTo>
                      <a:pt x="792" y="42"/>
                    </a:lnTo>
                    <a:lnTo>
                      <a:pt x="798" y="36"/>
                    </a:lnTo>
                    <a:lnTo>
                      <a:pt x="798" y="30"/>
                    </a:lnTo>
                    <a:lnTo>
                      <a:pt x="804" y="30"/>
                    </a:lnTo>
                    <a:lnTo>
                      <a:pt x="804" y="24"/>
                    </a:lnTo>
                    <a:lnTo>
                      <a:pt x="804" y="18"/>
                    </a:lnTo>
                    <a:lnTo>
                      <a:pt x="810" y="18"/>
                    </a:lnTo>
                    <a:lnTo>
                      <a:pt x="810" y="12"/>
                    </a:lnTo>
                    <a:lnTo>
                      <a:pt x="810" y="6"/>
                    </a:lnTo>
                    <a:lnTo>
                      <a:pt x="816" y="6"/>
                    </a:lnTo>
                    <a:lnTo>
                      <a:pt x="816" y="0"/>
                    </a:lnTo>
                    <a:lnTo>
                      <a:pt x="816" y="6"/>
                    </a:lnTo>
                    <a:lnTo>
                      <a:pt x="822" y="6"/>
                    </a:lnTo>
                    <a:lnTo>
                      <a:pt x="822" y="12"/>
                    </a:lnTo>
                    <a:lnTo>
                      <a:pt x="822" y="18"/>
                    </a:lnTo>
                    <a:lnTo>
                      <a:pt x="828" y="18"/>
                    </a:lnTo>
                    <a:lnTo>
                      <a:pt x="828" y="24"/>
                    </a:lnTo>
                    <a:lnTo>
                      <a:pt x="828" y="30"/>
                    </a:lnTo>
                    <a:lnTo>
                      <a:pt x="834" y="30"/>
                    </a:lnTo>
                    <a:lnTo>
                      <a:pt x="834" y="36"/>
                    </a:lnTo>
                    <a:lnTo>
                      <a:pt x="840" y="42"/>
                    </a:lnTo>
                    <a:lnTo>
                      <a:pt x="840" y="48"/>
                    </a:lnTo>
                    <a:lnTo>
                      <a:pt x="846" y="48"/>
                    </a:lnTo>
                    <a:lnTo>
                      <a:pt x="846" y="54"/>
                    </a:lnTo>
                    <a:lnTo>
                      <a:pt x="846" y="60"/>
                    </a:lnTo>
                    <a:lnTo>
                      <a:pt x="852" y="60"/>
                    </a:lnTo>
                    <a:lnTo>
                      <a:pt x="852" y="66"/>
                    </a:lnTo>
                    <a:lnTo>
                      <a:pt x="858" y="72"/>
                    </a:lnTo>
                    <a:lnTo>
                      <a:pt x="858" y="78"/>
                    </a:lnTo>
                    <a:lnTo>
                      <a:pt x="864" y="84"/>
                    </a:lnTo>
                    <a:lnTo>
                      <a:pt x="864" y="90"/>
                    </a:lnTo>
                    <a:lnTo>
                      <a:pt x="870" y="90"/>
                    </a:lnTo>
                    <a:lnTo>
                      <a:pt x="870" y="96"/>
                    </a:lnTo>
                    <a:lnTo>
                      <a:pt x="876" y="102"/>
                    </a:lnTo>
                    <a:lnTo>
                      <a:pt x="876" y="108"/>
                    </a:lnTo>
                    <a:lnTo>
                      <a:pt x="882" y="108"/>
                    </a:lnTo>
                    <a:lnTo>
                      <a:pt x="882" y="114"/>
                    </a:lnTo>
                    <a:lnTo>
                      <a:pt x="882" y="120"/>
                    </a:lnTo>
                    <a:lnTo>
                      <a:pt x="888" y="120"/>
                    </a:lnTo>
                    <a:lnTo>
                      <a:pt x="888" y="126"/>
                    </a:lnTo>
                    <a:lnTo>
                      <a:pt x="894" y="132"/>
                    </a:lnTo>
                    <a:lnTo>
                      <a:pt x="894" y="138"/>
                    </a:lnTo>
                    <a:lnTo>
                      <a:pt x="900" y="138"/>
                    </a:lnTo>
                    <a:lnTo>
                      <a:pt x="900" y="144"/>
                    </a:lnTo>
                    <a:lnTo>
                      <a:pt x="906" y="144"/>
                    </a:lnTo>
                    <a:lnTo>
                      <a:pt x="906" y="150"/>
                    </a:lnTo>
                    <a:lnTo>
                      <a:pt x="906" y="156"/>
                    </a:lnTo>
                    <a:lnTo>
                      <a:pt x="912" y="156"/>
                    </a:lnTo>
                    <a:lnTo>
                      <a:pt x="912" y="162"/>
                    </a:lnTo>
                    <a:lnTo>
                      <a:pt x="918" y="162"/>
                    </a:lnTo>
                    <a:lnTo>
                      <a:pt x="918" y="168"/>
                    </a:lnTo>
                    <a:lnTo>
                      <a:pt x="918" y="174"/>
                    </a:lnTo>
                    <a:lnTo>
                      <a:pt x="924" y="174"/>
                    </a:lnTo>
                    <a:lnTo>
                      <a:pt x="924" y="180"/>
                    </a:lnTo>
                    <a:lnTo>
                      <a:pt x="930" y="180"/>
                    </a:lnTo>
                    <a:lnTo>
                      <a:pt x="930" y="186"/>
                    </a:lnTo>
                    <a:lnTo>
                      <a:pt x="936" y="192"/>
                    </a:lnTo>
                    <a:lnTo>
                      <a:pt x="936" y="198"/>
                    </a:lnTo>
                    <a:lnTo>
                      <a:pt x="942" y="198"/>
                    </a:lnTo>
                    <a:lnTo>
                      <a:pt x="942" y="204"/>
                    </a:lnTo>
                    <a:lnTo>
                      <a:pt x="948" y="204"/>
                    </a:lnTo>
                    <a:lnTo>
                      <a:pt x="948" y="210"/>
                    </a:lnTo>
                    <a:lnTo>
                      <a:pt x="954" y="210"/>
                    </a:lnTo>
                    <a:lnTo>
                      <a:pt x="954" y="216"/>
                    </a:lnTo>
                    <a:lnTo>
                      <a:pt x="954" y="222"/>
                    </a:lnTo>
                    <a:lnTo>
                      <a:pt x="960" y="222"/>
                    </a:lnTo>
                    <a:lnTo>
                      <a:pt x="960" y="228"/>
                    </a:lnTo>
                    <a:lnTo>
                      <a:pt x="966" y="228"/>
                    </a:lnTo>
                    <a:lnTo>
                      <a:pt x="966" y="234"/>
                    </a:lnTo>
                    <a:lnTo>
                      <a:pt x="972" y="234"/>
                    </a:lnTo>
                    <a:lnTo>
                      <a:pt x="972" y="240"/>
                    </a:lnTo>
                    <a:lnTo>
                      <a:pt x="978" y="240"/>
                    </a:lnTo>
                    <a:lnTo>
                      <a:pt x="978" y="246"/>
                    </a:lnTo>
                    <a:lnTo>
                      <a:pt x="984" y="246"/>
                    </a:lnTo>
                    <a:lnTo>
                      <a:pt x="984" y="252"/>
                    </a:lnTo>
                    <a:lnTo>
                      <a:pt x="990" y="252"/>
                    </a:lnTo>
                    <a:lnTo>
                      <a:pt x="990" y="258"/>
                    </a:lnTo>
                    <a:lnTo>
                      <a:pt x="996" y="258"/>
                    </a:lnTo>
                    <a:lnTo>
                      <a:pt x="996" y="264"/>
                    </a:lnTo>
                    <a:lnTo>
                      <a:pt x="1074" y="330"/>
                    </a:lnTo>
                    <a:lnTo>
                      <a:pt x="1074" y="336"/>
                    </a:lnTo>
                    <a:lnTo>
                      <a:pt x="1080" y="336"/>
                    </a:lnTo>
                    <a:lnTo>
                      <a:pt x="1086" y="336"/>
                    </a:lnTo>
                    <a:lnTo>
                      <a:pt x="1086" y="342"/>
                    </a:lnTo>
                    <a:lnTo>
                      <a:pt x="1092" y="342"/>
                    </a:lnTo>
                    <a:lnTo>
                      <a:pt x="1092" y="348"/>
                    </a:lnTo>
                    <a:lnTo>
                      <a:pt x="1098" y="348"/>
                    </a:lnTo>
                    <a:lnTo>
                      <a:pt x="1104" y="348"/>
                    </a:lnTo>
                    <a:lnTo>
                      <a:pt x="1104" y="354"/>
                    </a:lnTo>
                    <a:lnTo>
                      <a:pt x="1110" y="354"/>
                    </a:lnTo>
                    <a:lnTo>
                      <a:pt x="1188" y="384"/>
                    </a:lnTo>
                    <a:lnTo>
                      <a:pt x="1194" y="384"/>
                    </a:lnTo>
                    <a:lnTo>
                      <a:pt x="1200" y="384"/>
                    </a:lnTo>
                    <a:lnTo>
                      <a:pt x="1206" y="384"/>
                    </a:lnTo>
                    <a:lnTo>
                      <a:pt x="1212" y="384"/>
                    </a:lnTo>
                    <a:lnTo>
                      <a:pt x="1218" y="384"/>
                    </a:lnTo>
                    <a:lnTo>
                      <a:pt x="1224" y="384"/>
                    </a:lnTo>
                    <a:lnTo>
                      <a:pt x="1302" y="372"/>
                    </a:lnTo>
                    <a:lnTo>
                      <a:pt x="1308" y="372"/>
                    </a:lnTo>
                    <a:lnTo>
                      <a:pt x="1314" y="372"/>
                    </a:lnTo>
                    <a:lnTo>
                      <a:pt x="1314" y="366"/>
                    </a:lnTo>
                    <a:lnTo>
                      <a:pt x="1320" y="366"/>
                    </a:lnTo>
                    <a:lnTo>
                      <a:pt x="1326" y="366"/>
                    </a:lnTo>
                    <a:lnTo>
                      <a:pt x="1326" y="360"/>
                    </a:lnTo>
                    <a:lnTo>
                      <a:pt x="1332" y="360"/>
                    </a:lnTo>
                    <a:lnTo>
                      <a:pt x="1338" y="360"/>
                    </a:lnTo>
                    <a:lnTo>
                      <a:pt x="1416" y="306"/>
                    </a:lnTo>
                    <a:lnTo>
                      <a:pt x="1422" y="300"/>
                    </a:lnTo>
                    <a:lnTo>
                      <a:pt x="1428" y="294"/>
                    </a:lnTo>
                    <a:lnTo>
                      <a:pt x="1434" y="294"/>
                    </a:lnTo>
                    <a:lnTo>
                      <a:pt x="1434" y="288"/>
                    </a:lnTo>
                    <a:lnTo>
                      <a:pt x="1440" y="288"/>
                    </a:lnTo>
                    <a:lnTo>
                      <a:pt x="1440" y="282"/>
                    </a:lnTo>
                    <a:lnTo>
                      <a:pt x="1446" y="282"/>
                    </a:lnTo>
                    <a:lnTo>
                      <a:pt x="1446" y="276"/>
                    </a:lnTo>
                    <a:lnTo>
                      <a:pt x="1452" y="276"/>
                    </a:lnTo>
                    <a:lnTo>
                      <a:pt x="1452" y="270"/>
                    </a:lnTo>
                    <a:lnTo>
                      <a:pt x="1458" y="270"/>
                    </a:lnTo>
                    <a:lnTo>
                      <a:pt x="1458" y="264"/>
                    </a:lnTo>
                    <a:lnTo>
                      <a:pt x="1464" y="264"/>
                    </a:lnTo>
                    <a:lnTo>
                      <a:pt x="1464" y="258"/>
                    </a:lnTo>
                    <a:lnTo>
                      <a:pt x="1470" y="258"/>
                    </a:lnTo>
                    <a:lnTo>
                      <a:pt x="1470" y="252"/>
                    </a:lnTo>
                    <a:lnTo>
                      <a:pt x="1476" y="246"/>
                    </a:lnTo>
                    <a:lnTo>
                      <a:pt x="1482" y="240"/>
                    </a:lnTo>
                    <a:lnTo>
                      <a:pt x="1482" y="234"/>
                    </a:lnTo>
                    <a:lnTo>
                      <a:pt x="1488" y="234"/>
                    </a:lnTo>
                    <a:lnTo>
                      <a:pt x="1488" y="228"/>
                    </a:lnTo>
                    <a:lnTo>
                      <a:pt x="1494" y="228"/>
                    </a:lnTo>
                    <a:lnTo>
                      <a:pt x="1494" y="222"/>
                    </a:lnTo>
                    <a:lnTo>
                      <a:pt x="1500" y="222"/>
                    </a:lnTo>
                    <a:lnTo>
                      <a:pt x="1500" y="216"/>
                    </a:lnTo>
                    <a:lnTo>
                      <a:pt x="1506" y="216"/>
                    </a:lnTo>
                    <a:lnTo>
                      <a:pt x="1506" y="210"/>
                    </a:lnTo>
                    <a:lnTo>
                      <a:pt x="1512" y="204"/>
                    </a:lnTo>
                    <a:lnTo>
                      <a:pt x="1512" y="198"/>
                    </a:lnTo>
                    <a:lnTo>
                      <a:pt x="1518" y="198"/>
                    </a:lnTo>
                    <a:lnTo>
                      <a:pt x="1518" y="192"/>
                    </a:lnTo>
                    <a:lnTo>
                      <a:pt x="1524" y="192"/>
                    </a:lnTo>
                    <a:lnTo>
                      <a:pt x="1524" y="186"/>
                    </a:lnTo>
                    <a:lnTo>
                      <a:pt x="1530" y="180"/>
                    </a:lnTo>
                    <a:lnTo>
                      <a:pt x="1530" y="174"/>
                    </a:lnTo>
                    <a:lnTo>
                      <a:pt x="1536" y="174"/>
                    </a:lnTo>
                    <a:lnTo>
                      <a:pt x="1536" y="168"/>
                    </a:lnTo>
                    <a:lnTo>
                      <a:pt x="1542" y="162"/>
                    </a:lnTo>
                    <a:lnTo>
                      <a:pt x="1542" y="156"/>
                    </a:lnTo>
                    <a:lnTo>
                      <a:pt x="1548" y="156"/>
                    </a:lnTo>
                    <a:lnTo>
                      <a:pt x="1548" y="150"/>
                    </a:lnTo>
                    <a:lnTo>
                      <a:pt x="1554" y="150"/>
                    </a:lnTo>
                    <a:lnTo>
                      <a:pt x="1554" y="144"/>
                    </a:lnTo>
                    <a:lnTo>
                      <a:pt x="1554" y="138"/>
                    </a:lnTo>
                    <a:lnTo>
                      <a:pt x="1560" y="138"/>
                    </a:lnTo>
                    <a:lnTo>
                      <a:pt x="1560" y="132"/>
                    </a:lnTo>
                    <a:lnTo>
                      <a:pt x="1566" y="132"/>
                    </a:lnTo>
                    <a:lnTo>
                      <a:pt x="1566" y="126"/>
                    </a:lnTo>
                    <a:lnTo>
                      <a:pt x="1566" y="120"/>
                    </a:lnTo>
                    <a:lnTo>
                      <a:pt x="1572" y="120"/>
                    </a:lnTo>
                    <a:lnTo>
                      <a:pt x="1572" y="114"/>
                    </a:lnTo>
                    <a:lnTo>
                      <a:pt x="1578" y="108"/>
                    </a:lnTo>
                    <a:lnTo>
                      <a:pt x="1578" y="102"/>
                    </a:lnTo>
                    <a:lnTo>
                      <a:pt x="1584" y="102"/>
                    </a:lnTo>
                    <a:lnTo>
                      <a:pt x="1584" y="96"/>
                    </a:lnTo>
                    <a:lnTo>
                      <a:pt x="1584" y="90"/>
                    </a:lnTo>
                    <a:lnTo>
                      <a:pt x="1590" y="90"/>
                    </a:lnTo>
                    <a:lnTo>
                      <a:pt x="1590" y="84"/>
                    </a:lnTo>
                    <a:lnTo>
                      <a:pt x="1596" y="84"/>
                    </a:lnTo>
                    <a:lnTo>
                      <a:pt x="1596" y="78"/>
                    </a:lnTo>
                    <a:lnTo>
                      <a:pt x="1596" y="72"/>
                    </a:lnTo>
                    <a:lnTo>
                      <a:pt x="1602" y="72"/>
                    </a:lnTo>
                    <a:lnTo>
                      <a:pt x="1602" y="66"/>
                    </a:lnTo>
                    <a:lnTo>
                      <a:pt x="1602" y="60"/>
                    </a:lnTo>
                    <a:lnTo>
                      <a:pt x="1608" y="60"/>
                    </a:lnTo>
                    <a:lnTo>
                      <a:pt x="1608" y="54"/>
                    </a:lnTo>
                    <a:lnTo>
                      <a:pt x="1614" y="54"/>
                    </a:lnTo>
                    <a:lnTo>
                      <a:pt x="1614" y="48"/>
                    </a:lnTo>
                    <a:lnTo>
                      <a:pt x="1614" y="42"/>
                    </a:lnTo>
                    <a:lnTo>
                      <a:pt x="1620" y="42"/>
                    </a:lnTo>
                    <a:lnTo>
                      <a:pt x="1620" y="36"/>
                    </a:lnTo>
                    <a:lnTo>
                      <a:pt x="1620" y="30"/>
                    </a:lnTo>
                    <a:lnTo>
                      <a:pt x="1626" y="30"/>
                    </a:lnTo>
                    <a:lnTo>
                      <a:pt x="1626" y="24"/>
                    </a:lnTo>
                    <a:lnTo>
                      <a:pt x="1626" y="18"/>
                    </a:lnTo>
                    <a:lnTo>
                      <a:pt x="1632" y="18"/>
                    </a:lnTo>
                    <a:lnTo>
                      <a:pt x="1632" y="12"/>
                    </a:lnTo>
                    <a:lnTo>
                      <a:pt x="1638" y="6"/>
                    </a:lnTo>
                    <a:lnTo>
                      <a:pt x="1638" y="12"/>
                    </a:lnTo>
                    <a:lnTo>
                      <a:pt x="1638" y="18"/>
                    </a:lnTo>
                    <a:lnTo>
                      <a:pt x="1644" y="18"/>
                    </a:lnTo>
                    <a:lnTo>
                      <a:pt x="1644" y="24"/>
                    </a:lnTo>
                    <a:lnTo>
                      <a:pt x="1644" y="30"/>
                    </a:lnTo>
                    <a:lnTo>
                      <a:pt x="1650" y="30"/>
                    </a:lnTo>
                    <a:lnTo>
                      <a:pt x="1650" y="36"/>
                    </a:lnTo>
                    <a:lnTo>
                      <a:pt x="1656" y="42"/>
                    </a:lnTo>
                    <a:lnTo>
                      <a:pt x="1656" y="48"/>
                    </a:lnTo>
                    <a:lnTo>
                      <a:pt x="1662" y="54"/>
                    </a:lnTo>
                    <a:lnTo>
                      <a:pt x="1662" y="60"/>
                    </a:lnTo>
                    <a:lnTo>
                      <a:pt x="1668" y="60"/>
                    </a:lnTo>
                    <a:lnTo>
                      <a:pt x="1668" y="66"/>
                    </a:lnTo>
                    <a:lnTo>
                      <a:pt x="1668" y="72"/>
                    </a:lnTo>
                    <a:lnTo>
                      <a:pt x="1674" y="72"/>
                    </a:lnTo>
                    <a:lnTo>
                      <a:pt x="1674" y="78"/>
                    </a:lnTo>
                    <a:lnTo>
                      <a:pt x="1680" y="84"/>
                    </a:lnTo>
                    <a:lnTo>
                      <a:pt x="1680" y="90"/>
                    </a:lnTo>
                    <a:lnTo>
                      <a:pt x="1686" y="90"/>
                    </a:lnTo>
                    <a:lnTo>
                      <a:pt x="1686" y="96"/>
                    </a:lnTo>
                    <a:lnTo>
                      <a:pt x="1686" y="102"/>
                    </a:lnTo>
                    <a:lnTo>
                      <a:pt x="1692" y="102"/>
                    </a:lnTo>
                    <a:lnTo>
                      <a:pt x="1692" y="108"/>
                    </a:lnTo>
                    <a:lnTo>
                      <a:pt x="1698" y="108"/>
                    </a:lnTo>
                    <a:lnTo>
                      <a:pt x="1698" y="114"/>
                    </a:lnTo>
                    <a:lnTo>
                      <a:pt x="1698" y="120"/>
                    </a:lnTo>
                    <a:lnTo>
                      <a:pt x="1704" y="120"/>
                    </a:lnTo>
                    <a:lnTo>
                      <a:pt x="1704" y="126"/>
                    </a:lnTo>
                    <a:lnTo>
                      <a:pt x="1710" y="132"/>
                    </a:lnTo>
                    <a:lnTo>
                      <a:pt x="1710" y="138"/>
                    </a:lnTo>
                    <a:lnTo>
                      <a:pt x="1716" y="138"/>
                    </a:lnTo>
                    <a:lnTo>
                      <a:pt x="1716" y="144"/>
                    </a:lnTo>
                    <a:lnTo>
                      <a:pt x="1722" y="150"/>
                    </a:lnTo>
                    <a:lnTo>
                      <a:pt x="1722" y="156"/>
                    </a:lnTo>
                    <a:lnTo>
                      <a:pt x="1728" y="156"/>
                    </a:lnTo>
                    <a:lnTo>
                      <a:pt x="1728" y="162"/>
                    </a:lnTo>
                    <a:lnTo>
                      <a:pt x="1734" y="168"/>
                    </a:lnTo>
                    <a:lnTo>
                      <a:pt x="1734" y="174"/>
                    </a:lnTo>
                    <a:lnTo>
                      <a:pt x="1740" y="174"/>
                    </a:lnTo>
                    <a:lnTo>
                      <a:pt x="1740" y="180"/>
                    </a:lnTo>
                    <a:lnTo>
                      <a:pt x="1746" y="180"/>
                    </a:lnTo>
                    <a:lnTo>
                      <a:pt x="1746" y="186"/>
                    </a:lnTo>
                    <a:lnTo>
                      <a:pt x="1752" y="192"/>
                    </a:lnTo>
                    <a:lnTo>
                      <a:pt x="1752" y="198"/>
                    </a:lnTo>
                    <a:lnTo>
                      <a:pt x="1758" y="198"/>
                    </a:lnTo>
                    <a:lnTo>
                      <a:pt x="1758" y="204"/>
                    </a:lnTo>
                    <a:lnTo>
                      <a:pt x="1764" y="204"/>
                    </a:lnTo>
                    <a:lnTo>
                      <a:pt x="1764" y="210"/>
                    </a:lnTo>
                    <a:lnTo>
                      <a:pt x="1770" y="216"/>
                    </a:lnTo>
                    <a:lnTo>
                      <a:pt x="1770" y="222"/>
                    </a:lnTo>
                    <a:lnTo>
                      <a:pt x="1776" y="222"/>
                    </a:lnTo>
                    <a:lnTo>
                      <a:pt x="1776" y="228"/>
                    </a:lnTo>
                    <a:lnTo>
                      <a:pt x="1782" y="228"/>
                    </a:lnTo>
                    <a:lnTo>
                      <a:pt x="1782" y="234"/>
                    </a:lnTo>
                    <a:lnTo>
                      <a:pt x="1788" y="234"/>
                    </a:lnTo>
                    <a:lnTo>
                      <a:pt x="1788" y="240"/>
                    </a:lnTo>
                    <a:lnTo>
                      <a:pt x="1794" y="240"/>
                    </a:lnTo>
                    <a:lnTo>
                      <a:pt x="1794" y="246"/>
                    </a:lnTo>
                    <a:lnTo>
                      <a:pt x="1800" y="246"/>
                    </a:lnTo>
                    <a:lnTo>
                      <a:pt x="1800" y="252"/>
                    </a:lnTo>
                    <a:lnTo>
                      <a:pt x="1806" y="258"/>
                    </a:lnTo>
                    <a:lnTo>
                      <a:pt x="1806" y="264"/>
                    </a:lnTo>
                    <a:lnTo>
                      <a:pt x="1812" y="264"/>
                    </a:lnTo>
                    <a:lnTo>
                      <a:pt x="1812" y="270"/>
                    </a:lnTo>
                    <a:lnTo>
                      <a:pt x="1818" y="270"/>
                    </a:lnTo>
                    <a:lnTo>
                      <a:pt x="1818" y="276"/>
                    </a:lnTo>
                    <a:lnTo>
                      <a:pt x="1824" y="276"/>
                    </a:lnTo>
                    <a:lnTo>
                      <a:pt x="1824" y="282"/>
                    </a:lnTo>
                    <a:lnTo>
                      <a:pt x="1830" y="282"/>
                    </a:lnTo>
                    <a:lnTo>
                      <a:pt x="1830" y="288"/>
                    </a:lnTo>
                    <a:lnTo>
                      <a:pt x="1836" y="288"/>
                    </a:lnTo>
                    <a:lnTo>
                      <a:pt x="1842" y="294"/>
                    </a:lnTo>
                    <a:lnTo>
                      <a:pt x="1848" y="300"/>
                    </a:lnTo>
                    <a:lnTo>
                      <a:pt x="1854" y="300"/>
                    </a:lnTo>
                    <a:lnTo>
                      <a:pt x="1854" y="306"/>
                    </a:lnTo>
                    <a:lnTo>
                      <a:pt x="1932" y="360"/>
                    </a:lnTo>
                    <a:lnTo>
                      <a:pt x="1938" y="360"/>
                    </a:lnTo>
                    <a:lnTo>
                      <a:pt x="1944" y="360"/>
                    </a:lnTo>
                    <a:lnTo>
                      <a:pt x="1944" y="366"/>
                    </a:lnTo>
                    <a:lnTo>
                      <a:pt x="1950" y="366"/>
                    </a:lnTo>
                    <a:lnTo>
                      <a:pt x="1956" y="366"/>
                    </a:lnTo>
                    <a:lnTo>
                      <a:pt x="1956" y="372"/>
                    </a:lnTo>
                    <a:lnTo>
                      <a:pt x="1962" y="372"/>
                    </a:lnTo>
                    <a:lnTo>
                      <a:pt x="1968" y="372"/>
                    </a:lnTo>
                    <a:lnTo>
                      <a:pt x="2046" y="384"/>
                    </a:lnTo>
                    <a:lnTo>
                      <a:pt x="2052" y="384"/>
                    </a:lnTo>
                    <a:lnTo>
                      <a:pt x="2058" y="384"/>
                    </a:lnTo>
                    <a:lnTo>
                      <a:pt x="2064" y="384"/>
                    </a:lnTo>
                    <a:lnTo>
                      <a:pt x="2070" y="384"/>
                    </a:lnTo>
                    <a:lnTo>
                      <a:pt x="2076" y="384"/>
                    </a:lnTo>
                    <a:lnTo>
                      <a:pt x="2082" y="384"/>
                    </a:lnTo>
                    <a:lnTo>
                      <a:pt x="2160" y="354"/>
                    </a:lnTo>
                    <a:lnTo>
                      <a:pt x="2166" y="354"/>
                    </a:lnTo>
                    <a:lnTo>
                      <a:pt x="2172" y="354"/>
                    </a:lnTo>
                    <a:lnTo>
                      <a:pt x="2172" y="348"/>
                    </a:lnTo>
                    <a:lnTo>
                      <a:pt x="2178" y="348"/>
                    </a:lnTo>
                    <a:lnTo>
                      <a:pt x="2184" y="342"/>
                    </a:lnTo>
                    <a:lnTo>
                      <a:pt x="2190" y="342"/>
                    </a:lnTo>
                    <a:lnTo>
                      <a:pt x="2190" y="336"/>
                    </a:lnTo>
                    <a:lnTo>
                      <a:pt x="2196" y="336"/>
                    </a:lnTo>
                    <a:lnTo>
                      <a:pt x="2202" y="336"/>
                    </a:lnTo>
                    <a:lnTo>
                      <a:pt x="2274" y="270"/>
                    </a:lnTo>
                    <a:lnTo>
                      <a:pt x="2274" y="264"/>
                    </a:lnTo>
                    <a:lnTo>
                      <a:pt x="2280" y="264"/>
                    </a:lnTo>
                    <a:lnTo>
                      <a:pt x="2286" y="258"/>
                    </a:lnTo>
                    <a:lnTo>
                      <a:pt x="2292" y="252"/>
                    </a:lnTo>
                    <a:lnTo>
                      <a:pt x="2292" y="246"/>
                    </a:lnTo>
                    <a:lnTo>
                      <a:pt x="2298" y="246"/>
                    </a:lnTo>
                    <a:lnTo>
                      <a:pt x="2298" y="240"/>
                    </a:lnTo>
                    <a:lnTo>
                      <a:pt x="2304" y="240"/>
                    </a:lnTo>
                    <a:lnTo>
                      <a:pt x="2304" y="234"/>
                    </a:lnTo>
                    <a:lnTo>
                      <a:pt x="2310" y="234"/>
                    </a:lnTo>
                    <a:lnTo>
                      <a:pt x="2310" y="228"/>
                    </a:lnTo>
                    <a:lnTo>
                      <a:pt x="2316" y="228"/>
                    </a:lnTo>
                    <a:lnTo>
                      <a:pt x="2316" y="222"/>
                    </a:lnTo>
                    <a:lnTo>
                      <a:pt x="2322" y="222"/>
                    </a:lnTo>
                    <a:lnTo>
                      <a:pt x="2322" y="216"/>
                    </a:lnTo>
                    <a:lnTo>
                      <a:pt x="2322" y="210"/>
                    </a:lnTo>
                    <a:lnTo>
                      <a:pt x="2328" y="210"/>
                    </a:lnTo>
                    <a:lnTo>
                      <a:pt x="2328" y="204"/>
                    </a:lnTo>
                    <a:lnTo>
                      <a:pt x="2334" y="204"/>
                    </a:lnTo>
                    <a:lnTo>
                      <a:pt x="2334" y="198"/>
                    </a:lnTo>
                    <a:lnTo>
                      <a:pt x="2340" y="198"/>
                    </a:lnTo>
                    <a:lnTo>
                      <a:pt x="2340" y="192"/>
                    </a:lnTo>
                    <a:lnTo>
                      <a:pt x="2346" y="186"/>
                    </a:lnTo>
                    <a:lnTo>
                      <a:pt x="2346" y="180"/>
                    </a:lnTo>
                    <a:lnTo>
                      <a:pt x="2352" y="180"/>
                    </a:lnTo>
                    <a:lnTo>
                      <a:pt x="2352" y="174"/>
                    </a:lnTo>
                    <a:lnTo>
                      <a:pt x="2358" y="174"/>
                    </a:lnTo>
                    <a:lnTo>
                      <a:pt x="2358" y="168"/>
                    </a:lnTo>
                    <a:lnTo>
                      <a:pt x="2364" y="168"/>
                    </a:lnTo>
                    <a:lnTo>
                      <a:pt x="2364" y="162"/>
                    </a:lnTo>
                    <a:lnTo>
                      <a:pt x="2364" y="156"/>
                    </a:lnTo>
                    <a:lnTo>
                      <a:pt x="2370" y="156"/>
                    </a:lnTo>
                    <a:lnTo>
                      <a:pt x="2370" y="150"/>
                    </a:lnTo>
                    <a:lnTo>
                      <a:pt x="2376" y="150"/>
                    </a:lnTo>
                    <a:lnTo>
                      <a:pt x="2376" y="144"/>
                    </a:lnTo>
                    <a:lnTo>
                      <a:pt x="2376" y="138"/>
                    </a:lnTo>
                    <a:lnTo>
                      <a:pt x="2382" y="138"/>
                    </a:lnTo>
                    <a:lnTo>
                      <a:pt x="2382" y="132"/>
                    </a:lnTo>
                    <a:lnTo>
                      <a:pt x="2388" y="126"/>
                    </a:lnTo>
                    <a:lnTo>
                      <a:pt x="2388" y="120"/>
                    </a:lnTo>
                    <a:lnTo>
                      <a:pt x="2394" y="120"/>
                    </a:lnTo>
                    <a:lnTo>
                      <a:pt x="2394" y="114"/>
                    </a:lnTo>
                    <a:lnTo>
                      <a:pt x="2400" y="114"/>
                    </a:lnTo>
                    <a:lnTo>
                      <a:pt x="2400" y="108"/>
                    </a:lnTo>
                    <a:lnTo>
                      <a:pt x="2400" y="102"/>
                    </a:lnTo>
                    <a:lnTo>
                      <a:pt x="2406" y="102"/>
                    </a:lnTo>
                    <a:lnTo>
                      <a:pt x="2406" y="96"/>
                    </a:lnTo>
                    <a:lnTo>
                      <a:pt x="2412" y="90"/>
                    </a:lnTo>
                    <a:lnTo>
                      <a:pt x="2412" y="84"/>
                    </a:lnTo>
                    <a:lnTo>
                      <a:pt x="2418" y="84"/>
                    </a:lnTo>
                    <a:lnTo>
                      <a:pt x="2418" y="78"/>
                    </a:lnTo>
                    <a:lnTo>
                      <a:pt x="2418" y="72"/>
                    </a:lnTo>
                    <a:lnTo>
                      <a:pt x="2424" y="72"/>
                    </a:lnTo>
                    <a:lnTo>
                      <a:pt x="2424" y="66"/>
                    </a:lnTo>
                    <a:lnTo>
                      <a:pt x="2430" y="60"/>
                    </a:lnTo>
                    <a:lnTo>
                      <a:pt x="2430" y="54"/>
                    </a:lnTo>
                    <a:lnTo>
                      <a:pt x="2436" y="54"/>
                    </a:lnTo>
                    <a:lnTo>
                      <a:pt x="2436" y="48"/>
                    </a:lnTo>
                    <a:lnTo>
                      <a:pt x="2436" y="42"/>
                    </a:lnTo>
                    <a:lnTo>
                      <a:pt x="2442" y="42"/>
                    </a:lnTo>
                    <a:lnTo>
                      <a:pt x="2442" y="36"/>
                    </a:lnTo>
                    <a:lnTo>
                      <a:pt x="2442" y="30"/>
                    </a:lnTo>
                    <a:lnTo>
                      <a:pt x="2448" y="30"/>
                    </a:lnTo>
                    <a:lnTo>
                      <a:pt x="2448" y="24"/>
                    </a:lnTo>
                    <a:lnTo>
                      <a:pt x="2448" y="18"/>
                    </a:lnTo>
                    <a:lnTo>
                      <a:pt x="2454" y="18"/>
                    </a:lnTo>
                    <a:lnTo>
                      <a:pt x="2454" y="12"/>
                    </a:lnTo>
                    <a:lnTo>
                      <a:pt x="2454" y="18"/>
                    </a:lnTo>
                    <a:lnTo>
                      <a:pt x="2460" y="18"/>
                    </a:lnTo>
                    <a:lnTo>
                      <a:pt x="2460" y="24"/>
                    </a:lnTo>
                    <a:lnTo>
                      <a:pt x="2460" y="30"/>
                    </a:lnTo>
                    <a:lnTo>
                      <a:pt x="2466" y="30"/>
                    </a:lnTo>
                    <a:lnTo>
                      <a:pt x="2466" y="36"/>
                    </a:lnTo>
                    <a:lnTo>
                      <a:pt x="2472" y="42"/>
                    </a:lnTo>
                    <a:lnTo>
                      <a:pt x="2472" y="48"/>
                    </a:lnTo>
                    <a:lnTo>
                      <a:pt x="2478" y="48"/>
                    </a:lnTo>
                    <a:lnTo>
                      <a:pt x="2478" y="54"/>
                    </a:lnTo>
                    <a:lnTo>
                      <a:pt x="2478" y="60"/>
                    </a:lnTo>
                    <a:lnTo>
                      <a:pt x="2484" y="60"/>
                    </a:lnTo>
                    <a:lnTo>
                      <a:pt x="2484" y="66"/>
                    </a:lnTo>
                    <a:lnTo>
                      <a:pt x="2484" y="72"/>
                    </a:lnTo>
                    <a:lnTo>
                      <a:pt x="2490" y="72"/>
                    </a:lnTo>
                    <a:lnTo>
                      <a:pt x="2490" y="78"/>
                    </a:lnTo>
                    <a:lnTo>
                      <a:pt x="2496" y="84"/>
                    </a:lnTo>
                    <a:lnTo>
                      <a:pt x="2496" y="90"/>
                    </a:lnTo>
                    <a:lnTo>
                      <a:pt x="2502" y="90"/>
                    </a:lnTo>
                    <a:lnTo>
                      <a:pt x="2502" y="96"/>
                    </a:lnTo>
                    <a:lnTo>
                      <a:pt x="2508" y="102"/>
                    </a:lnTo>
                    <a:lnTo>
                      <a:pt x="2508" y="108"/>
                    </a:lnTo>
                    <a:lnTo>
                      <a:pt x="2514" y="114"/>
                    </a:lnTo>
                    <a:lnTo>
                      <a:pt x="2514" y="120"/>
                    </a:lnTo>
                    <a:lnTo>
                      <a:pt x="2520" y="120"/>
                    </a:lnTo>
                    <a:lnTo>
                      <a:pt x="2520" y="126"/>
                    </a:lnTo>
                    <a:lnTo>
                      <a:pt x="2526" y="126"/>
                    </a:lnTo>
                    <a:lnTo>
                      <a:pt x="2526" y="132"/>
                    </a:lnTo>
                    <a:lnTo>
                      <a:pt x="2526" y="138"/>
                    </a:lnTo>
                    <a:lnTo>
                      <a:pt x="2532" y="138"/>
                    </a:lnTo>
                    <a:lnTo>
                      <a:pt x="2532" y="144"/>
                    </a:lnTo>
                    <a:lnTo>
                      <a:pt x="2538" y="150"/>
                    </a:lnTo>
                    <a:lnTo>
                      <a:pt x="2538" y="156"/>
                    </a:lnTo>
                    <a:lnTo>
                      <a:pt x="2544" y="156"/>
                    </a:lnTo>
                    <a:lnTo>
                      <a:pt x="2544" y="162"/>
                    </a:lnTo>
                    <a:lnTo>
                      <a:pt x="2550" y="162"/>
                    </a:lnTo>
                    <a:lnTo>
                      <a:pt x="2550" y="168"/>
                    </a:lnTo>
                    <a:lnTo>
                      <a:pt x="2556" y="174"/>
                    </a:lnTo>
                    <a:lnTo>
                      <a:pt x="2556" y="180"/>
                    </a:lnTo>
                    <a:lnTo>
                      <a:pt x="2562" y="180"/>
                    </a:lnTo>
                    <a:lnTo>
                      <a:pt x="2562" y="186"/>
                    </a:lnTo>
                    <a:lnTo>
                      <a:pt x="2568" y="186"/>
                    </a:lnTo>
                    <a:lnTo>
                      <a:pt x="2568" y="192"/>
                    </a:lnTo>
                    <a:lnTo>
                      <a:pt x="2574" y="198"/>
                    </a:lnTo>
                    <a:lnTo>
                      <a:pt x="2574" y="204"/>
                    </a:lnTo>
                    <a:lnTo>
                      <a:pt x="2580" y="204"/>
                    </a:lnTo>
                    <a:lnTo>
                      <a:pt x="2580" y="210"/>
                    </a:lnTo>
                    <a:lnTo>
                      <a:pt x="2586" y="210"/>
                    </a:lnTo>
                    <a:lnTo>
                      <a:pt x="2586" y="216"/>
                    </a:lnTo>
                    <a:lnTo>
                      <a:pt x="2592" y="222"/>
                    </a:lnTo>
                    <a:lnTo>
                      <a:pt x="2598" y="228"/>
                    </a:lnTo>
                    <a:lnTo>
                      <a:pt x="2598" y="234"/>
                    </a:lnTo>
                    <a:lnTo>
                      <a:pt x="2604" y="234"/>
                    </a:lnTo>
                    <a:lnTo>
                      <a:pt x="2604" y="240"/>
                    </a:lnTo>
                    <a:lnTo>
                      <a:pt x="2610" y="240"/>
                    </a:lnTo>
                    <a:lnTo>
                      <a:pt x="2610" y="246"/>
                    </a:lnTo>
                    <a:lnTo>
                      <a:pt x="2616" y="246"/>
                    </a:lnTo>
                    <a:lnTo>
                      <a:pt x="2616" y="252"/>
                    </a:lnTo>
                    <a:lnTo>
                      <a:pt x="2622" y="252"/>
                    </a:lnTo>
                    <a:lnTo>
                      <a:pt x="2622" y="258"/>
                    </a:lnTo>
                    <a:lnTo>
                      <a:pt x="2628" y="258"/>
                    </a:lnTo>
                    <a:lnTo>
                      <a:pt x="2628" y="264"/>
                    </a:lnTo>
                    <a:lnTo>
                      <a:pt x="2634" y="264"/>
                    </a:lnTo>
                    <a:lnTo>
                      <a:pt x="2634" y="270"/>
                    </a:lnTo>
                    <a:lnTo>
                      <a:pt x="2712" y="336"/>
                    </a:lnTo>
                    <a:lnTo>
                      <a:pt x="2718" y="336"/>
                    </a:lnTo>
                    <a:lnTo>
                      <a:pt x="2718" y="342"/>
                    </a:lnTo>
                    <a:lnTo>
                      <a:pt x="2724" y="342"/>
                    </a:lnTo>
                    <a:lnTo>
                      <a:pt x="2730" y="342"/>
                    </a:lnTo>
                    <a:lnTo>
                      <a:pt x="2730" y="348"/>
                    </a:lnTo>
                    <a:lnTo>
                      <a:pt x="2736" y="348"/>
                    </a:lnTo>
                    <a:lnTo>
                      <a:pt x="2736" y="354"/>
                    </a:lnTo>
                    <a:lnTo>
                      <a:pt x="2742" y="354"/>
                    </a:lnTo>
                    <a:lnTo>
                      <a:pt x="2748" y="354"/>
                    </a:lnTo>
                    <a:lnTo>
                      <a:pt x="2826" y="384"/>
                    </a:lnTo>
                    <a:lnTo>
                      <a:pt x="2832" y="384"/>
                    </a:lnTo>
                    <a:lnTo>
                      <a:pt x="2838" y="384"/>
                    </a:lnTo>
                    <a:lnTo>
                      <a:pt x="2844" y="384"/>
                    </a:lnTo>
                    <a:lnTo>
                      <a:pt x="2844" y="390"/>
                    </a:lnTo>
                    <a:lnTo>
                      <a:pt x="2850" y="390"/>
                    </a:lnTo>
                    <a:lnTo>
                      <a:pt x="2856" y="390"/>
                    </a:lnTo>
                    <a:lnTo>
                      <a:pt x="2862" y="390"/>
                    </a:lnTo>
                    <a:lnTo>
                      <a:pt x="2940" y="378"/>
                    </a:lnTo>
                    <a:lnTo>
                      <a:pt x="2946" y="378"/>
                    </a:lnTo>
                    <a:lnTo>
                      <a:pt x="2952" y="378"/>
                    </a:lnTo>
                    <a:lnTo>
                      <a:pt x="2952" y="372"/>
                    </a:lnTo>
                    <a:lnTo>
                      <a:pt x="2958" y="372"/>
                    </a:lnTo>
                    <a:lnTo>
                      <a:pt x="2964" y="372"/>
                    </a:lnTo>
                    <a:lnTo>
                      <a:pt x="2964" y="366"/>
                    </a:lnTo>
                    <a:lnTo>
                      <a:pt x="2970" y="366"/>
                    </a:lnTo>
                    <a:lnTo>
                      <a:pt x="2976" y="366"/>
                    </a:lnTo>
                    <a:lnTo>
                      <a:pt x="3054" y="318"/>
                    </a:lnTo>
                    <a:lnTo>
                      <a:pt x="3060" y="312"/>
                    </a:lnTo>
                    <a:lnTo>
                      <a:pt x="3066" y="312"/>
                    </a:lnTo>
                    <a:lnTo>
                      <a:pt x="3066" y="306"/>
                    </a:lnTo>
                    <a:lnTo>
                      <a:pt x="3072" y="306"/>
                    </a:lnTo>
                    <a:lnTo>
                      <a:pt x="3072" y="300"/>
                    </a:lnTo>
                    <a:lnTo>
                      <a:pt x="3078" y="300"/>
                    </a:lnTo>
                    <a:lnTo>
                      <a:pt x="3078" y="294"/>
                    </a:lnTo>
                    <a:lnTo>
                      <a:pt x="3084" y="294"/>
                    </a:lnTo>
                    <a:lnTo>
                      <a:pt x="3084" y="288"/>
                    </a:lnTo>
                    <a:lnTo>
                      <a:pt x="3090" y="288"/>
                    </a:lnTo>
                    <a:lnTo>
                      <a:pt x="3090" y="282"/>
                    </a:lnTo>
                    <a:lnTo>
                      <a:pt x="3096" y="282"/>
                    </a:lnTo>
                    <a:lnTo>
                      <a:pt x="3102" y="276"/>
                    </a:lnTo>
                    <a:lnTo>
                      <a:pt x="3108" y="270"/>
                    </a:lnTo>
                    <a:lnTo>
                      <a:pt x="3114" y="264"/>
                    </a:lnTo>
                    <a:lnTo>
                      <a:pt x="3120" y="258"/>
                    </a:lnTo>
                    <a:lnTo>
                      <a:pt x="3120" y="252"/>
                    </a:lnTo>
                    <a:lnTo>
                      <a:pt x="3126" y="252"/>
                    </a:lnTo>
                    <a:lnTo>
                      <a:pt x="3126" y="246"/>
                    </a:lnTo>
                    <a:lnTo>
                      <a:pt x="3132" y="246"/>
                    </a:lnTo>
                    <a:lnTo>
                      <a:pt x="3132" y="240"/>
                    </a:lnTo>
                    <a:lnTo>
                      <a:pt x="3138" y="240"/>
                    </a:lnTo>
                    <a:lnTo>
                      <a:pt x="3138" y="234"/>
                    </a:lnTo>
                    <a:lnTo>
                      <a:pt x="3144" y="234"/>
                    </a:lnTo>
                    <a:lnTo>
                      <a:pt x="3144" y="228"/>
                    </a:lnTo>
                    <a:lnTo>
                      <a:pt x="3150" y="228"/>
                    </a:lnTo>
                    <a:lnTo>
                      <a:pt x="3150" y="222"/>
                    </a:lnTo>
                    <a:lnTo>
                      <a:pt x="3156" y="222"/>
                    </a:lnTo>
                    <a:lnTo>
                      <a:pt x="3156" y="216"/>
                    </a:lnTo>
                    <a:lnTo>
                      <a:pt x="3162" y="216"/>
                    </a:lnTo>
                    <a:lnTo>
                      <a:pt x="3162" y="210"/>
                    </a:lnTo>
                    <a:lnTo>
                      <a:pt x="3162" y="204"/>
                    </a:lnTo>
                    <a:lnTo>
                      <a:pt x="3168" y="204"/>
                    </a:lnTo>
                    <a:lnTo>
                      <a:pt x="3168" y="198"/>
                    </a:lnTo>
                    <a:lnTo>
                      <a:pt x="3174" y="198"/>
                    </a:lnTo>
                    <a:lnTo>
                      <a:pt x="3174" y="192"/>
                    </a:lnTo>
                    <a:lnTo>
                      <a:pt x="3180" y="192"/>
                    </a:lnTo>
                    <a:lnTo>
                      <a:pt x="3180" y="186"/>
                    </a:lnTo>
                    <a:lnTo>
                      <a:pt x="3186" y="180"/>
                    </a:lnTo>
                    <a:lnTo>
                      <a:pt x="3186" y="174"/>
                    </a:lnTo>
                    <a:lnTo>
                      <a:pt x="3192" y="174"/>
                    </a:lnTo>
                    <a:lnTo>
                      <a:pt x="3192" y="168"/>
                    </a:lnTo>
                    <a:lnTo>
                      <a:pt x="3198" y="168"/>
                    </a:lnTo>
                    <a:lnTo>
                      <a:pt x="3198" y="162"/>
                    </a:lnTo>
                    <a:lnTo>
                      <a:pt x="3198" y="156"/>
                    </a:lnTo>
                    <a:lnTo>
                      <a:pt x="3204" y="156"/>
                    </a:lnTo>
                    <a:lnTo>
                      <a:pt x="3204" y="150"/>
                    </a:lnTo>
                    <a:lnTo>
                      <a:pt x="3210" y="150"/>
                    </a:lnTo>
                    <a:lnTo>
                      <a:pt x="3210" y="144"/>
                    </a:lnTo>
                    <a:lnTo>
                      <a:pt x="3210" y="138"/>
                    </a:lnTo>
                    <a:lnTo>
                      <a:pt x="3216" y="138"/>
                    </a:lnTo>
                    <a:lnTo>
                      <a:pt x="3216" y="132"/>
                    </a:lnTo>
                    <a:lnTo>
                      <a:pt x="3222" y="132"/>
                    </a:lnTo>
                    <a:lnTo>
                      <a:pt x="3222" y="126"/>
                    </a:lnTo>
                    <a:lnTo>
                      <a:pt x="3222" y="120"/>
                    </a:lnTo>
                    <a:lnTo>
                      <a:pt x="3228" y="120"/>
                    </a:lnTo>
                    <a:lnTo>
                      <a:pt x="3228" y="114"/>
                    </a:lnTo>
                    <a:lnTo>
                      <a:pt x="3234" y="114"/>
                    </a:lnTo>
                    <a:lnTo>
                      <a:pt x="3234" y="108"/>
                    </a:lnTo>
                    <a:lnTo>
                      <a:pt x="3234" y="102"/>
                    </a:lnTo>
                    <a:lnTo>
                      <a:pt x="3240" y="102"/>
                    </a:lnTo>
                    <a:lnTo>
                      <a:pt x="3240" y="96"/>
                    </a:lnTo>
                    <a:lnTo>
                      <a:pt x="3246" y="96"/>
                    </a:lnTo>
                    <a:lnTo>
                      <a:pt x="3246" y="90"/>
                    </a:lnTo>
                    <a:lnTo>
                      <a:pt x="3246" y="84"/>
                    </a:lnTo>
                    <a:lnTo>
                      <a:pt x="3252" y="84"/>
                    </a:lnTo>
                    <a:lnTo>
                      <a:pt x="3252" y="78"/>
                    </a:lnTo>
                    <a:lnTo>
                      <a:pt x="3252" y="72"/>
                    </a:lnTo>
                    <a:lnTo>
                      <a:pt x="3258" y="72"/>
                    </a:lnTo>
                    <a:lnTo>
                      <a:pt x="3258" y="66"/>
                    </a:lnTo>
                    <a:lnTo>
                      <a:pt x="3264" y="60"/>
                    </a:lnTo>
                    <a:lnTo>
                      <a:pt x="3264" y="54"/>
                    </a:lnTo>
                    <a:lnTo>
                      <a:pt x="3270" y="54"/>
                    </a:lnTo>
                    <a:lnTo>
                      <a:pt x="3270" y="48"/>
                    </a:lnTo>
                    <a:lnTo>
                      <a:pt x="3270" y="42"/>
                    </a:lnTo>
                    <a:lnTo>
                      <a:pt x="3276" y="42"/>
                    </a:lnTo>
                    <a:lnTo>
                      <a:pt x="3276" y="48"/>
                    </a:lnTo>
                    <a:lnTo>
                      <a:pt x="3282" y="48"/>
                    </a:lnTo>
                    <a:lnTo>
                      <a:pt x="3282" y="54"/>
                    </a:lnTo>
                    <a:lnTo>
                      <a:pt x="3282" y="60"/>
                    </a:lnTo>
                    <a:lnTo>
                      <a:pt x="3288" y="60"/>
                    </a:lnTo>
                    <a:lnTo>
                      <a:pt x="3288" y="66"/>
                    </a:lnTo>
                    <a:lnTo>
                      <a:pt x="3288" y="72"/>
                    </a:lnTo>
                    <a:lnTo>
                      <a:pt x="3294" y="72"/>
                    </a:lnTo>
                    <a:lnTo>
                      <a:pt x="3294" y="78"/>
                    </a:lnTo>
                    <a:lnTo>
                      <a:pt x="3300" y="84"/>
                    </a:lnTo>
                    <a:lnTo>
                      <a:pt x="3300" y="90"/>
                    </a:lnTo>
                    <a:lnTo>
                      <a:pt x="3306" y="90"/>
                    </a:lnTo>
                    <a:lnTo>
                      <a:pt x="3306" y="96"/>
                    </a:lnTo>
                    <a:lnTo>
                      <a:pt x="3306" y="102"/>
                    </a:lnTo>
                    <a:lnTo>
                      <a:pt x="3312" y="102"/>
                    </a:lnTo>
                    <a:lnTo>
                      <a:pt x="3312" y="108"/>
                    </a:lnTo>
                    <a:lnTo>
                      <a:pt x="3318" y="114"/>
                    </a:lnTo>
                    <a:lnTo>
                      <a:pt x="3318" y="120"/>
                    </a:lnTo>
                    <a:lnTo>
                      <a:pt x="3324" y="120"/>
                    </a:lnTo>
                    <a:lnTo>
                      <a:pt x="3324" y="126"/>
                    </a:lnTo>
                    <a:lnTo>
                      <a:pt x="3330" y="126"/>
                    </a:lnTo>
                    <a:lnTo>
                      <a:pt x="3330" y="132"/>
                    </a:lnTo>
                    <a:lnTo>
                      <a:pt x="3330" y="138"/>
                    </a:lnTo>
                    <a:lnTo>
                      <a:pt x="3336" y="138"/>
                    </a:lnTo>
                    <a:lnTo>
                      <a:pt x="3336" y="144"/>
                    </a:lnTo>
                    <a:lnTo>
                      <a:pt x="3342" y="144"/>
                    </a:lnTo>
                    <a:lnTo>
                      <a:pt x="3342" y="150"/>
                    </a:lnTo>
                    <a:lnTo>
                      <a:pt x="3342" y="156"/>
                    </a:lnTo>
                    <a:lnTo>
                      <a:pt x="3348" y="156"/>
                    </a:lnTo>
                    <a:lnTo>
                      <a:pt x="3348" y="162"/>
                    </a:lnTo>
                    <a:lnTo>
                      <a:pt x="3354" y="162"/>
                    </a:lnTo>
                    <a:lnTo>
                      <a:pt x="3354" y="168"/>
                    </a:lnTo>
                    <a:lnTo>
                      <a:pt x="3354" y="174"/>
                    </a:lnTo>
                    <a:lnTo>
                      <a:pt x="3360" y="174"/>
                    </a:lnTo>
                    <a:lnTo>
                      <a:pt x="3360" y="180"/>
                    </a:lnTo>
                    <a:lnTo>
                      <a:pt x="3366" y="180"/>
                    </a:lnTo>
                    <a:lnTo>
                      <a:pt x="3366" y="186"/>
                    </a:lnTo>
                    <a:lnTo>
                      <a:pt x="3372" y="186"/>
                    </a:lnTo>
                    <a:lnTo>
                      <a:pt x="3372" y="192"/>
                    </a:lnTo>
                    <a:lnTo>
                      <a:pt x="3378" y="198"/>
                    </a:lnTo>
                    <a:lnTo>
                      <a:pt x="3378" y="204"/>
                    </a:lnTo>
                    <a:lnTo>
                      <a:pt x="3384" y="204"/>
                    </a:lnTo>
                    <a:lnTo>
                      <a:pt x="3384" y="210"/>
                    </a:lnTo>
                    <a:lnTo>
                      <a:pt x="3390" y="210"/>
                    </a:lnTo>
                    <a:lnTo>
                      <a:pt x="3390" y="216"/>
                    </a:lnTo>
                    <a:lnTo>
                      <a:pt x="3396" y="216"/>
                    </a:lnTo>
                    <a:lnTo>
                      <a:pt x="3396" y="222"/>
                    </a:lnTo>
                    <a:lnTo>
                      <a:pt x="3402" y="228"/>
                    </a:lnTo>
                    <a:lnTo>
                      <a:pt x="3402" y="234"/>
                    </a:lnTo>
                    <a:lnTo>
                      <a:pt x="3408" y="234"/>
                    </a:lnTo>
                    <a:lnTo>
                      <a:pt x="3408" y="240"/>
                    </a:lnTo>
                    <a:lnTo>
                      <a:pt x="3414" y="240"/>
                    </a:lnTo>
                    <a:lnTo>
                      <a:pt x="3414" y="246"/>
                    </a:lnTo>
                    <a:lnTo>
                      <a:pt x="3420" y="246"/>
                    </a:lnTo>
                    <a:lnTo>
                      <a:pt x="3420" y="252"/>
                    </a:lnTo>
                    <a:lnTo>
                      <a:pt x="3426" y="252"/>
                    </a:lnTo>
                    <a:lnTo>
                      <a:pt x="3426" y="258"/>
                    </a:lnTo>
                    <a:lnTo>
                      <a:pt x="3432" y="258"/>
                    </a:lnTo>
                    <a:lnTo>
                      <a:pt x="3432" y="264"/>
                    </a:lnTo>
                    <a:lnTo>
                      <a:pt x="3438" y="264"/>
                    </a:lnTo>
                    <a:lnTo>
                      <a:pt x="3438" y="270"/>
                    </a:lnTo>
                    <a:lnTo>
                      <a:pt x="3444" y="270"/>
                    </a:lnTo>
                    <a:lnTo>
                      <a:pt x="3444" y="276"/>
                    </a:lnTo>
                    <a:lnTo>
                      <a:pt x="3450" y="276"/>
                    </a:lnTo>
                    <a:lnTo>
                      <a:pt x="3450" y="282"/>
                    </a:lnTo>
                    <a:lnTo>
                      <a:pt x="3456" y="282"/>
                    </a:lnTo>
                    <a:lnTo>
                      <a:pt x="3456" y="288"/>
                    </a:lnTo>
                    <a:lnTo>
                      <a:pt x="3462" y="288"/>
                    </a:lnTo>
                    <a:lnTo>
                      <a:pt x="3462" y="294"/>
                    </a:lnTo>
                    <a:lnTo>
                      <a:pt x="3468" y="294"/>
                    </a:lnTo>
                    <a:lnTo>
                      <a:pt x="3468" y="300"/>
                    </a:lnTo>
                    <a:lnTo>
                      <a:pt x="3474" y="300"/>
                    </a:lnTo>
                    <a:lnTo>
                      <a:pt x="3474" y="306"/>
                    </a:lnTo>
                    <a:lnTo>
                      <a:pt x="3480" y="306"/>
                    </a:lnTo>
                    <a:lnTo>
                      <a:pt x="3486" y="312"/>
                    </a:lnTo>
                    <a:lnTo>
                      <a:pt x="3492" y="312"/>
                    </a:lnTo>
                    <a:lnTo>
                      <a:pt x="3492" y="318"/>
                    </a:lnTo>
                    <a:lnTo>
                      <a:pt x="3570" y="366"/>
                    </a:lnTo>
                    <a:lnTo>
                      <a:pt x="3576" y="366"/>
                    </a:lnTo>
                    <a:lnTo>
                      <a:pt x="3582" y="366"/>
                    </a:lnTo>
                    <a:lnTo>
                      <a:pt x="3582" y="372"/>
                    </a:lnTo>
                    <a:lnTo>
                      <a:pt x="3588" y="372"/>
                    </a:lnTo>
                    <a:lnTo>
                      <a:pt x="3594" y="372"/>
                    </a:lnTo>
                    <a:lnTo>
                      <a:pt x="3594" y="378"/>
                    </a:lnTo>
                    <a:lnTo>
                      <a:pt x="3600" y="378"/>
                    </a:lnTo>
                    <a:lnTo>
                      <a:pt x="3606" y="378"/>
                    </a:lnTo>
                    <a:lnTo>
                      <a:pt x="3684" y="390"/>
                    </a:lnTo>
                    <a:lnTo>
                      <a:pt x="3690" y="390"/>
                    </a:lnTo>
                    <a:lnTo>
                      <a:pt x="3696" y="390"/>
                    </a:lnTo>
                    <a:lnTo>
                      <a:pt x="3702" y="390"/>
                    </a:lnTo>
                    <a:lnTo>
                      <a:pt x="3708" y="390"/>
                    </a:lnTo>
                    <a:lnTo>
                      <a:pt x="3714" y="390"/>
                    </a:lnTo>
                    <a:lnTo>
                      <a:pt x="3720" y="390"/>
                    </a:lnTo>
                    <a:lnTo>
                      <a:pt x="3798" y="372"/>
                    </a:lnTo>
                    <a:lnTo>
                      <a:pt x="3804" y="372"/>
                    </a:lnTo>
                    <a:lnTo>
                      <a:pt x="3810" y="366"/>
                    </a:lnTo>
                    <a:lnTo>
                      <a:pt x="3816" y="366"/>
                    </a:lnTo>
                    <a:lnTo>
                      <a:pt x="3822" y="366"/>
                    </a:lnTo>
                    <a:lnTo>
                      <a:pt x="3822" y="360"/>
                    </a:lnTo>
                    <a:lnTo>
                      <a:pt x="3828" y="360"/>
                    </a:lnTo>
                    <a:lnTo>
                      <a:pt x="3834" y="360"/>
                    </a:lnTo>
                    <a:lnTo>
                      <a:pt x="3834" y="354"/>
                    </a:lnTo>
                    <a:lnTo>
                      <a:pt x="3840" y="354"/>
                    </a:lnTo>
                    <a:lnTo>
                      <a:pt x="3912" y="312"/>
                    </a:lnTo>
                    <a:lnTo>
                      <a:pt x="3918" y="312"/>
                    </a:lnTo>
                    <a:lnTo>
                      <a:pt x="3918" y="306"/>
                    </a:lnTo>
                    <a:lnTo>
                      <a:pt x="3924" y="306"/>
                    </a:lnTo>
                    <a:lnTo>
                      <a:pt x="3924" y="300"/>
                    </a:lnTo>
                    <a:lnTo>
                      <a:pt x="3930" y="300"/>
                    </a:lnTo>
                    <a:lnTo>
                      <a:pt x="3936" y="300"/>
                    </a:lnTo>
                    <a:lnTo>
                      <a:pt x="3936" y="294"/>
                    </a:lnTo>
                    <a:lnTo>
                      <a:pt x="3942" y="294"/>
                    </a:lnTo>
                    <a:lnTo>
                      <a:pt x="3942" y="288"/>
                    </a:lnTo>
                    <a:lnTo>
                      <a:pt x="3948" y="288"/>
                    </a:lnTo>
                    <a:lnTo>
                      <a:pt x="3948" y="282"/>
                    </a:lnTo>
                    <a:lnTo>
                      <a:pt x="3954" y="282"/>
                    </a:lnTo>
                    <a:lnTo>
                      <a:pt x="3960" y="282"/>
                    </a:lnTo>
                    <a:lnTo>
                      <a:pt x="3960" y="276"/>
                    </a:lnTo>
                    <a:lnTo>
                      <a:pt x="3966" y="276"/>
                    </a:lnTo>
                    <a:lnTo>
                      <a:pt x="3966" y="270"/>
                    </a:lnTo>
                    <a:lnTo>
                      <a:pt x="3972" y="270"/>
                    </a:lnTo>
                    <a:lnTo>
                      <a:pt x="3972" y="264"/>
                    </a:lnTo>
                    <a:lnTo>
                      <a:pt x="3978" y="264"/>
                    </a:lnTo>
                    <a:lnTo>
                      <a:pt x="3978" y="258"/>
                    </a:lnTo>
                    <a:lnTo>
                      <a:pt x="3984" y="258"/>
                    </a:lnTo>
                    <a:lnTo>
                      <a:pt x="3984" y="252"/>
                    </a:lnTo>
                    <a:lnTo>
                      <a:pt x="3990" y="252"/>
                    </a:lnTo>
                    <a:lnTo>
                      <a:pt x="3990" y="246"/>
                    </a:lnTo>
                    <a:lnTo>
                      <a:pt x="3996" y="246"/>
                    </a:lnTo>
                    <a:lnTo>
                      <a:pt x="3996" y="240"/>
                    </a:lnTo>
                    <a:lnTo>
                      <a:pt x="4002" y="240"/>
                    </a:lnTo>
                    <a:lnTo>
                      <a:pt x="4002" y="234"/>
                    </a:lnTo>
                    <a:lnTo>
                      <a:pt x="4008" y="234"/>
                    </a:lnTo>
                    <a:lnTo>
                      <a:pt x="4008" y="228"/>
                    </a:lnTo>
                    <a:lnTo>
                      <a:pt x="4014" y="228"/>
                    </a:lnTo>
                    <a:lnTo>
                      <a:pt x="4014" y="222"/>
                    </a:lnTo>
                    <a:lnTo>
                      <a:pt x="4020" y="222"/>
                    </a:lnTo>
                    <a:lnTo>
                      <a:pt x="4020" y="216"/>
                    </a:lnTo>
                    <a:lnTo>
                      <a:pt x="4026" y="216"/>
                    </a:lnTo>
                    <a:lnTo>
                      <a:pt x="4026" y="210"/>
                    </a:lnTo>
                    <a:lnTo>
                      <a:pt x="4032" y="210"/>
                    </a:lnTo>
                    <a:lnTo>
                      <a:pt x="4032" y="204"/>
                    </a:lnTo>
                    <a:lnTo>
                      <a:pt x="4038" y="204"/>
                    </a:lnTo>
                    <a:lnTo>
                      <a:pt x="4038" y="198"/>
                    </a:lnTo>
                    <a:lnTo>
                      <a:pt x="4044" y="198"/>
                    </a:lnTo>
                    <a:lnTo>
                      <a:pt x="4044" y="192"/>
                    </a:lnTo>
                    <a:lnTo>
                      <a:pt x="4050" y="186"/>
                    </a:lnTo>
                    <a:lnTo>
                      <a:pt x="4050" y="180"/>
                    </a:lnTo>
                    <a:lnTo>
                      <a:pt x="4056" y="180"/>
                    </a:lnTo>
                    <a:lnTo>
                      <a:pt x="4056" y="174"/>
                    </a:lnTo>
                    <a:lnTo>
                      <a:pt x="4062" y="174"/>
                    </a:lnTo>
                    <a:lnTo>
                      <a:pt x="4062" y="168"/>
                    </a:lnTo>
                    <a:lnTo>
                      <a:pt x="4068" y="168"/>
                    </a:lnTo>
                    <a:lnTo>
                      <a:pt x="4068" y="162"/>
                    </a:lnTo>
                    <a:lnTo>
                      <a:pt x="4074" y="156"/>
                    </a:lnTo>
                    <a:lnTo>
                      <a:pt x="4074" y="150"/>
                    </a:lnTo>
                    <a:lnTo>
                      <a:pt x="4080" y="150"/>
                    </a:lnTo>
                    <a:lnTo>
                      <a:pt x="4080" y="144"/>
                    </a:lnTo>
                    <a:lnTo>
                      <a:pt x="4086" y="144"/>
                    </a:lnTo>
                    <a:lnTo>
                      <a:pt x="4086" y="138"/>
                    </a:lnTo>
                    <a:lnTo>
                      <a:pt x="4092" y="132"/>
                    </a:lnTo>
                    <a:lnTo>
                      <a:pt x="4092" y="126"/>
                    </a:lnTo>
                    <a:lnTo>
                      <a:pt x="4092" y="132"/>
                    </a:lnTo>
                    <a:lnTo>
                      <a:pt x="4098" y="132"/>
                    </a:lnTo>
                    <a:lnTo>
                      <a:pt x="4098" y="138"/>
                    </a:lnTo>
                    <a:lnTo>
                      <a:pt x="4104" y="144"/>
                    </a:lnTo>
                    <a:lnTo>
                      <a:pt x="4104" y="150"/>
                    </a:lnTo>
                    <a:lnTo>
                      <a:pt x="4110" y="150"/>
                    </a:lnTo>
                    <a:lnTo>
                      <a:pt x="4110" y="156"/>
                    </a:lnTo>
                    <a:lnTo>
                      <a:pt x="4116" y="156"/>
                    </a:lnTo>
                    <a:lnTo>
                      <a:pt x="4116" y="162"/>
                    </a:lnTo>
                    <a:lnTo>
                      <a:pt x="4122" y="162"/>
                    </a:lnTo>
                    <a:lnTo>
                      <a:pt x="4122" y="168"/>
                    </a:lnTo>
                    <a:lnTo>
                      <a:pt x="4128" y="174"/>
                    </a:lnTo>
                    <a:lnTo>
                      <a:pt x="4128" y="180"/>
                    </a:lnTo>
                    <a:lnTo>
                      <a:pt x="4134" y="180"/>
                    </a:lnTo>
                    <a:lnTo>
                      <a:pt x="4134" y="186"/>
                    </a:lnTo>
                    <a:lnTo>
                      <a:pt x="4140" y="186"/>
                    </a:lnTo>
                    <a:lnTo>
                      <a:pt x="4140" y="192"/>
                    </a:lnTo>
                    <a:lnTo>
                      <a:pt x="4146" y="192"/>
                    </a:lnTo>
                    <a:lnTo>
                      <a:pt x="4146" y="198"/>
                    </a:lnTo>
                    <a:lnTo>
                      <a:pt x="4152" y="198"/>
                    </a:lnTo>
                    <a:lnTo>
                      <a:pt x="4152" y="204"/>
                    </a:lnTo>
                    <a:lnTo>
                      <a:pt x="4158" y="210"/>
                    </a:lnTo>
                    <a:lnTo>
                      <a:pt x="4158" y="216"/>
                    </a:lnTo>
                    <a:lnTo>
                      <a:pt x="4164" y="216"/>
                    </a:lnTo>
                    <a:lnTo>
                      <a:pt x="4164" y="222"/>
                    </a:lnTo>
                    <a:lnTo>
                      <a:pt x="4170" y="222"/>
                    </a:lnTo>
                    <a:lnTo>
                      <a:pt x="4170" y="228"/>
                    </a:lnTo>
                    <a:lnTo>
                      <a:pt x="4176" y="228"/>
                    </a:lnTo>
                    <a:lnTo>
                      <a:pt x="4176" y="234"/>
                    </a:lnTo>
                    <a:lnTo>
                      <a:pt x="4182" y="234"/>
                    </a:lnTo>
                    <a:lnTo>
                      <a:pt x="4182" y="240"/>
                    </a:lnTo>
                    <a:lnTo>
                      <a:pt x="4188" y="240"/>
                    </a:lnTo>
                    <a:lnTo>
                      <a:pt x="4188" y="246"/>
                    </a:lnTo>
                    <a:lnTo>
                      <a:pt x="4194" y="246"/>
                    </a:lnTo>
                    <a:lnTo>
                      <a:pt x="4194" y="252"/>
                    </a:lnTo>
                    <a:lnTo>
                      <a:pt x="4200" y="252"/>
                    </a:lnTo>
                    <a:lnTo>
                      <a:pt x="4200" y="258"/>
                    </a:lnTo>
                    <a:lnTo>
                      <a:pt x="4206" y="258"/>
                    </a:lnTo>
                    <a:lnTo>
                      <a:pt x="4206" y="264"/>
                    </a:lnTo>
                    <a:lnTo>
                      <a:pt x="4212" y="264"/>
                    </a:lnTo>
                    <a:lnTo>
                      <a:pt x="4212" y="270"/>
                    </a:lnTo>
                    <a:lnTo>
                      <a:pt x="4218" y="270"/>
                    </a:lnTo>
                    <a:lnTo>
                      <a:pt x="4224" y="270"/>
                    </a:lnTo>
                    <a:lnTo>
                      <a:pt x="4224" y="276"/>
                    </a:lnTo>
                    <a:lnTo>
                      <a:pt x="4230" y="276"/>
                    </a:lnTo>
                    <a:lnTo>
                      <a:pt x="4230" y="282"/>
                    </a:lnTo>
                    <a:lnTo>
                      <a:pt x="4236" y="282"/>
                    </a:lnTo>
                    <a:lnTo>
                      <a:pt x="4236" y="288"/>
                    </a:lnTo>
                    <a:lnTo>
                      <a:pt x="4242" y="288"/>
                    </a:lnTo>
                    <a:lnTo>
                      <a:pt x="4242" y="294"/>
                    </a:lnTo>
                    <a:lnTo>
                      <a:pt x="4248" y="294"/>
                    </a:lnTo>
                    <a:lnTo>
                      <a:pt x="4254" y="294"/>
                    </a:lnTo>
                    <a:lnTo>
                      <a:pt x="4254" y="300"/>
                    </a:lnTo>
                    <a:lnTo>
                      <a:pt x="4260" y="300"/>
                    </a:lnTo>
                    <a:lnTo>
                      <a:pt x="4260" y="306"/>
                    </a:lnTo>
                    <a:lnTo>
                      <a:pt x="4266" y="306"/>
                    </a:lnTo>
                    <a:lnTo>
                      <a:pt x="4272" y="306"/>
                    </a:lnTo>
                    <a:lnTo>
                      <a:pt x="4272" y="312"/>
                    </a:lnTo>
                    <a:lnTo>
                      <a:pt x="4350" y="360"/>
                    </a:lnTo>
                    <a:lnTo>
                      <a:pt x="4356" y="360"/>
                    </a:lnTo>
                    <a:lnTo>
                      <a:pt x="4356" y="366"/>
                    </a:lnTo>
                    <a:lnTo>
                      <a:pt x="4362" y="366"/>
                    </a:lnTo>
                    <a:lnTo>
                      <a:pt x="4362" y="372"/>
                    </a:lnTo>
                    <a:lnTo>
                      <a:pt x="4368" y="372"/>
                    </a:lnTo>
                    <a:lnTo>
                      <a:pt x="4374" y="372"/>
                    </a:lnTo>
                    <a:lnTo>
                      <a:pt x="4374" y="378"/>
                    </a:lnTo>
                    <a:lnTo>
                      <a:pt x="4380" y="378"/>
                    </a:lnTo>
                    <a:lnTo>
                      <a:pt x="4386" y="378"/>
                    </a:lnTo>
                    <a:lnTo>
                      <a:pt x="4464" y="426"/>
                    </a:lnTo>
                    <a:lnTo>
                      <a:pt x="4470" y="426"/>
                    </a:lnTo>
                    <a:lnTo>
                      <a:pt x="4470" y="432"/>
                    </a:lnTo>
                    <a:lnTo>
                      <a:pt x="4476" y="432"/>
                    </a:lnTo>
                    <a:lnTo>
                      <a:pt x="4482" y="432"/>
                    </a:lnTo>
                    <a:lnTo>
                      <a:pt x="4482" y="438"/>
                    </a:lnTo>
                    <a:lnTo>
                      <a:pt x="4488" y="438"/>
                    </a:lnTo>
                    <a:lnTo>
                      <a:pt x="4494" y="444"/>
                    </a:lnTo>
                    <a:lnTo>
                      <a:pt x="4500" y="444"/>
                    </a:lnTo>
                    <a:lnTo>
                      <a:pt x="4578" y="504"/>
                    </a:lnTo>
                    <a:lnTo>
                      <a:pt x="4578" y="510"/>
                    </a:lnTo>
                    <a:lnTo>
                      <a:pt x="4584" y="510"/>
                    </a:lnTo>
                    <a:lnTo>
                      <a:pt x="4584" y="516"/>
                    </a:lnTo>
                    <a:lnTo>
                      <a:pt x="4590" y="516"/>
                    </a:lnTo>
                    <a:lnTo>
                      <a:pt x="4590" y="522"/>
                    </a:lnTo>
                    <a:lnTo>
                      <a:pt x="4596" y="522"/>
                    </a:lnTo>
                    <a:lnTo>
                      <a:pt x="4596" y="528"/>
                    </a:lnTo>
                    <a:lnTo>
                      <a:pt x="4602" y="528"/>
                    </a:lnTo>
                    <a:lnTo>
                      <a:pt x="4602" y="534"/>
                    </a:lnTo>
                    <a:lnTo>
                      <a:pt x="4608" y="534"/>
                    </a:lnTo>
                    <a:lnTo>
                      <a:pt x="4608" y="540"/>
                    </a:lnTo>
                    <a:lnTo>
                      <a:pt x="4614" y="540"/>
                    </a:lnTo>
                    <a:lnTo>
                      <a:pt x="4614" y="546"/>
                    </a:lnTo>
                    <a:lnTo>
                      <a:pt x="4692" y="696"/>
                    </a:lnTo>
                    <a:lnTo>
                      <a:pt x="4698" y="702"/>
                    </a:lnTo>
                    <a:lnTo>
                      <a:pt x="4698" y="708"/>
                    </a:lnTo>
                    <a:lnTo>
                      <a:pt x="4698" y="714"/>
                    </a:lnTo>
                    <a:lnTo>
                      <a:pt x="4698" y="720"/>
                    </a:lnTo>
                    <a:lnTo>
                      <a:pt x="4704" y="726"/>
                    </a:lnTo>
                    <a:lnTo>
                      <a:pt x="4704" y="732"/>
                    </a:lnTo>
                    <a:lnTo>
                      <a:pt x="4704" y="738"/>
                    </a:lnTo>
                    <a:lnTo>
                      <a:pt x="4710" y="738"/>
                    </a:lnTo>
                    <a:lnTo>
                      <a:pt x="4710" y="744"/>
                    </a:lnTo>
                    <a:lnTo>
                      <a:pt x="4710" y="750"/>
                    </a:lnTo>
                    <a:lnTo>
                      <a:pt x="4716" y="750"/>
                    </a:lnTo>
                    <a:lnTo>
                      <a:pt x="4716" y="756"/>
                    </a:lnTo>
                    <a:lnTo>
                      <a:pt x="4716" y="762"/>
                    </a:lnTo>
                    <a:lnTo>
                      <a:pt x="4722" y="762"/>
                    </a:lnTo>
                    <a:lnTo>
                      <a:pt x="4728" y="762"/>
                    </a:lnTo>
                    <a:lnTo>
                      <a:pt x="4728" y="768"/>
                    </a:lnTo>
                    <a:lnTo>
                      <a:pt x="4734" y="768"/>
                    </a:lnTo>
                    <a:lnTo>
                      <a:pt x="4734" y="762"/>
                    </a:lnTo>
                    <a:lnTo>
                      <a:pt x="4740" y="762"/>
                    </a:lnTo>
                    <a:lnTo>
                      <a:pt x="4740" y="756"/>
                    </a:lnTo>
                    <a:lnTo>
                      <a:pt x="4746" y="756"/>
                    </a:lnTo>
                    <a:lnTo>
                      <a:pt x="4746" y="750"/>
                    </a:lnTo>
                    <a:lnTo>
                      <a:pt x="4746" y="744"/>
                    </a:lnTo>
                    <a:lnTo>
                      <a:pt x="4752" y="744"/>
                    </a:lnTo>
                    <a:lnTo>
                      <a:pt x="4752" y="738"/>
                    </a:lnTo>
                    <a:lnTo>
                      <a:pt x="4752" y="732"/>
                    </a:lnTo>
                    <a:lnTo>
                      <a:pt x="4758" y="732"/>
                    </a:lnTo>
                    <a:lnTo>
                      <a:pt x="4758" y="726"/>
                    </a:lnTo>
                    <a:lnTo>
                      <a:pt x="4758" y="720"/>
                    </a:lnTo>
                    <a:lnTo>
                      <a:pt x="4758" y="714"/>
                    </a:lnTo>
                    <a:lnTo>
                      <a:pt x="4764" y="714"/>
                    </a:lnTo>
                    <a:lnTo>
                      <a:pt x="4764" y="708"/>
                    </a:lnTo>
                    <a:lnTo>
                      <a:pt x="4764" y="702"/>
                    </a:lnTo>
                    <a:lnTo>
                      <a:pt x="4764" y="696"/>
                    </a:lnTo>
                    <a:lnTo>
                      <a:pt x="4764" y="690"/>
                    </a:lnTo>
                    <a:lnTo>
                      <a:pt x="4770" y="684"/>
                    </a:lnTo>
                    <a:lnTo>
                      <a:pt x="4770" y="678"/>
                    </a:lnTo>
                    <a:lnTo>
                      <a:pt x="4770" y="672"/>
                    </a:lnTo>
                    <a:lnTo>
                      <a:pt x="4770" y="666"/>
                    </a:lnTo>
                    <a:lnTo>
                      <a:pt x="4776" y="660"/>
                    </a:lnTo>
                    <a:lnTo>
                      <a:pt x="4776" y="654"/>
                    </a:lnTo>
                    <a:lnTo>
                      <a:pt x="4776" y="648"/>
                    </a:lnTo>
                    <a:lnTo>
                      <a:pt x="4776" y="642"/>
                    </a:lnTo>
                    <a:lnTo>
                      <a:pt x="4776" y="636"/>
                    </a:lnTo>
                    <a:lnTo>
                      <a:pt x="4782" y="630"/>
                    </a:lnTo>
                    <a:lnTo>
                      <a:pt x="4782" y="624"/>
                    </a:lnTo>
                    <a:lnTo>
                      <a:pt x="4782" y="618"/>
                    </a:lnTo>
                    <a:lnTo>
                      <a:pt x="4782" y="612"/>
                    </a:lnTo>
                    <a:lnTo>
                      <a:pt x="4782" y="606"/>
                    </a:lnTo>
                    <a:lnTo>
                      <a:pt x="4788" y="600"/>
                    </a:lnTo>
                    <a:lnTo>
                      <a:pt x="4788" y="594"/>
                    </a:lnTo>
                    <a:lnTo>
                      <a:pt x="4788" y="588"/>
                    </a:lnTo>
                    <a:lnTo>
                      <a:pt x="4788" y="582"/>
                    </a:lnTo>
                    <a:lnTo>
                      <a:pt x="4788" y="576"/>
                    </a:lnTo>
                    <a:lnTo>
                      <a:pt x="4788" y="570"/>
                    </a:lnTo>
                    <a:lnTo>
                      <a:pt x="4788" y="564"/>
                    </a:lnTo>
                    <a:lnTo>
                      <a:pt x="4794" y="558"/>
                    </a:lnTo>
                    <a:lnTo>
                      <a:pt x="4794" y="552"/>
                    </a:lnTo>
                    <a:lnTo>
                      <a:pt x="4794" y="546"/>
                    </a:lnTo>
                    <a:lnTo>
                      <a:pt x="4794" y="540"/>
                    </a:lnTo>
                    <a:lnTo>
                      <a:pt x="4794" y="534"/>
                    </a:lnTo>
                    <a:lnTo>
                      <a:pt x="4794" y="522"/>
                    </a:lnTo>
                    <a:lnTo>
                      <a:pt x="4800" y="516"/>
                    </a:lnTo>
                    <a:lnTo>
                      <a:pt x="4800" y="510"/>
                    </a:lnTo>
                    <a:lnTo>
                      <a:pt x="4800" y="504"/>
                    </a:lnTo>
                    <a:lnTo>
                      <a:pt x="4800" y="498"/>
                    </a:lnTo>
                    <a:lnTo>
                      <a:pt x="4800" y="486"/>
                    </a:lnTo>
                    <a:lnTo>
                      <a:pt x="4800" y="480"/>
                    </a:lnTo>
                    <a:lnTo>
                      <a:pt x="4806" y="474"/>
                    </a:lnTo>
                    <a:lnTo>
                      <a:pt x="4806" y="468"/>
                    </a:lnTo>
                    <a:lnTo>
                      <a:pt x="4806" y="456"/>
                    </a:lnTo>
                    <a:lnTo>
                      <a:pt x="4806" y="450"/>
                    </a:lnTo>
                    <a:lnTo>
                      <a:pt x="4806" y="444"/>
                    </a:lnTo>
                    <a:lnTo>
                      <a:pt x="4806" y="432"/>
                    </a:lnTo>
                    <a:lnTo>
                      <a:pt x="4812" y="426"/>
                    </a:lnTo>
                    <a:lnTo>
                      <a:pt x="4812" y="420"/>
                    </a:lnTo>
                    <a:lnTo>
                      <a:pt x="4812" y="408"/>
                    </a:lnTo>
                    <a:lnTo>
                      <a:pt x="4812" y="402"/>
                    </a:lnTo>
                    <a:lnTo>
                      <a:pt x="4812" y="390"/>
                    </a:lnTo>
                    <a:lnTo>
                      <a:pt x="4812" y="384"/>
                    </a:lnTo>
                    <a:lnTo>
                      <a:pt x="4812" y="372"/>
                    </a:lnTo>
                    <a:lnTo>
                      <a:pt x="4818" y="366"/>
                    </a:lnTo>
                    <a:lnTo>
                      <a:pt x="4818" y="360"/>
                    </a:lnTo>
                    <a:lnTo>
                      <a:pt x="4818" y="348"/>
                    </a:lnTo>
                    <a:lnTo>
                      <a:pt x="4818" y="336"/>
                    </a:lnTo>
                    <a:lnTo>
                      <a:pt x="4818" y="330"/>
                    </a:lnTo>
                    <a:lnTo>
                      <a:pt x="4818" y="318"/>
                    </a:lnTo>
                    <a:lnTo>
                      <a:pt x="4824" y="312"/>
                    </a:lnTo>
                    <a:lnTo>
                      <a:pt x="4824" y="300"/>
                    </a:lnTo>
                    <a:lnTo>
                      <a:pt x="4824" y="294"/>
                    </a:lnTo>
                    <a:lnTo>
                      <a:pt x="4824" y="282"/>
                    </a:lnTo>
                    <a:lnTo>
                      <a:pt x="4824" y="270"/>
                    </a:lnTo>
                    <a:lnTo>
                      <a:pt x="4824" y="264"/>
                    </a:lnTo>
                    <a:lnTo>
                      <a:pt x="4830" y="252"/>
                    </a:lnTo>
                    <a:lnTo>
                      <a:pt x="4830" y="240"/>
                    </a:lnTo>
                    <a:lnTo>
                      <a:pt x="4830" y="228"/>
                    </a:lnTo>
                    <a:lnTo>
                      <a:pt x="4830" y="222"/>
                    </a:lnTo>
                    <a:lnTo>
                      <a:pt x="4830" y="210"/>
                    </a:lnTo>
                    <a:lnTo>
                      <a:pt x="4830" y="198"/>
                    </a:lnTo>
                    <a:lnTo>
                      <a:pt x="4836" y="192"/>
                    </a:lnTo>
                    <a:lnTo>
                      <a:pt x="4836" y="180"/>
                    </a:lnTo>
                    <a:lnTo>
                      <a:pt x="4836" y="168"/>
                    </a:lnTo>
                    <a:lnTo>
                      <a:pt x="4836" y="162"/>
                    </a:lnTo>
                    <a:lnTo>
                      <a:pt x="4836" y="150"/>
                    </a:lnTo>
                    <a:lnTo>
                      <a:pt x="4836" y="138"/>
                    </a:lnTo>
                    <a:lnTo>
                      <a:pt x="4836" y="126"/>
                    </a:lnTo>
                    <a:lnTo>
                      <a:pt x="4842" y="120"/>
                    </a:lnTo>
                    <a:lnTo>
                      <a:pt x="4842" y="108"/>
                    </a:lnTo>
                    <a:lnTo>
                      <a:pt x="4842" y="96"/>
                    </a:lnTo>
                    <a:lnTo>
                      <a:pt x="4842" y="90"/>
                    </a:lnTo>
                    <a:lnTo>
                      <a:pt x="4842" y="78"/>
                    </a:lnTo>
                    <a:lnTo>
                      <a:pt x="4842" y="72"/>
                    </a:lnTo>
                    <a:lnTo>
                      <a:pt x="4848" y="60"/>
                    </a:lnTo>
                    <a:lnTo>
                      <a:pt x="4848" y="54"/>
                    </a:lnTo>
                    <a:lnTo>
                      <a:pt x="4848" y="48"/>
                    </a:lnTo>
                    <a:lnTo>
                      <a:pt x="4848" y="42"/>
                    </a:lnTo>
                    <a:lnTo>
                      <a:pt x="4848" y="36"/>
                    </a:lnTo>
                    <a:lnTo>
                      <a:pt x="4848" y="30"/>
                    </a:lnTo>
                    <a:lnTo>
                      <a:pt x="4854" y="24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8" name="Rectangle 55"/>
              <p:cNvSpPr>
                <a:spLocks noChangeArrowheads="1"/>
              </p:cNvSpPr>
              <p:nvPr/>
            </p:nvSpPr>
            <p:spPr bwMode="auto">
              <a:xfrm>
                <a:off x="681" y="2643"/>
                <a:ext cx="330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FF0000"/>
                    </a:solidFill>
                    <a:latin typeface="Arial" charset="0"/>
                  </a:rPr>
                  <a:t>BETA_X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59" name="Freeform 56"/>
              <p:cNvSpPr>
                <a:spLocks/>
              </p:cNvSpPr>
              <p:nvPr/>
            </p:nvSpPr>
            <p:spPr bwMode="auto">
              <a:xfrm>
                <a:off x="453" y="1821"/>
                <a:ext cx="4854" cy="792"/>
              </a:xfrm>
              <a:custGeom>
                <a:avLst/>
                <a:gdLst>
                  <a:gd name="T0" fmla="*/ 48 w 4854"/>
                  <a:gd name="T1" fmla="*/ 114 h 792"/>
                  <a:gd name="T2" fmla="*/ 96 w 4854"/>
                  <a:gd name="T3" fmla="*/ 186 h 792"/>
                  <a:gd name="T4" fmla="*/ 144 w 4854"/>
                  <a:gd name="T5" fmla="*/ 252 h 792"/>
                  <a:gd name="T6" fmla="*/ 192 w 4854"/>
                  <a:gd name="T7" fmla="*/ 306 h 792"/>
                  <a:gd name="T8" fmla="*/ 318 w 4854"/>
                  <a:gd name="T9" fmla="*/ 390 h 792"/>
                  <a:gd name="T10" fmla="*/ 444 w 4854"/>
                  <a:gd name="T11" fmla="*/ 408 h 792"/>
                  <a:gd name="T12" fmla="*/ 642 w 4854"/>
                  <a:gd name="T13" fmla="*/ 282 h 792"/>
                  <a:gd name="T14" fmla="*/ 690 w 4854"/>
                  <a:gd name="T15" fmla="*/ 222 h 792"/>
                  <a:gd name="T16" fmla="*/ 738 w 4854"/>
                  <a:gd name="T17" fmla="*/ 156 h 792"/>
                  <a:gd name="T18" fmla="*/ 792 w 4854"/>
                  <a:gd name="T19" fmla="*/ 72 h 792"/>
                  <a:gd name="T20" fmla="*/ 840 w 4854"/>
                  <a:gd name="T21" fmla="*/ 66 h 792"/>
                  <a:gd name="T22" fmla="*/ 888 w 4854"/>
                  <a:gd name="T23" fmla="*/ 144 h 792"/>
                  <a:gd name="T24" fmla="*/ 936 w 4854"/>
                  <a:gd name="T25" fmla="*/ 216 h 792"/>
                  <a:gd name="T26" fmla="*/ 984 w 4854"/>
                  <a:gd name="T27" fmla="*/ 276 h 792"/>
                  <a:gd name="T28" fmla="*/ 1110 w 4854"/>
                  <a:gd name="T29" fmla="*/ 378 h 792"/>
                  <a:gd name="T30" fmla="*/ 1308 w 4854"/>
                  <a:gd name="T31" fmla="*/ 396 h 792"/>
                  <a:gd name="T32" fmla="*/ 1434 w 4854"/>
                  <a:gd name="T33" fmla="*/ 318 h 792"/>
                  <a:gd name="T34" fmla="*/ 1482 w 4854"/>
                  <a:gd name="T35" fmla="*/ 264 h 792"/>
                  <a:gd name="T36" fmla="*/ 1530 w 4854"/>
                  <a:gd name="T37" fmla="*/ 204 h 792"/>
                  <a:gd name="T38" fmla="*/ 1572 w 4854"/>
                  <a:gd name="T39" fmla="*/ 138 h 792"/>
                  <a:gd name="T40" fmla="*/ 1620 w 4854"/>
                  <a:gd name="T41" fmla="*/ 60 h 792"/>
                  <a:gd name="T42" fmla="*/ 1662 w 4854"/>
                  <a:gd name="T43" fmla="*/ 78 h 792"/>
                  <a:gd name="T44" fmla="*/ 1710 w 4854"/>
                  <a:gd name="T45" fmla="*/ 156 h 792"/>
                  <a:gd name="T46" fmla="*/ 1752 w 4854"/>
                  <a:gd name="T47" fmla="*/ 222 h 792"/>
                  <a:gd name="T48" fmla="*/ 1800 w 4854"/>
                  <a:gd name="T49" fmla="*/ 276 h 792"/>
                  <a:gd name="T50" fmla="*/ 1848 w 4854"/>
                  <a:gd name="T51" fmla="*/ 324 h 792"/>
                  <a:gd name="T52" fmla="*/ 2052 w 4854"/>
                  <a:gd name="T53" fmla="*/ 408 h 792"/>
                  <a:gd name="T54" fmla="*/ 2178 w 4854"/>
                  <a:gd name="T55" fmla="*/ 372 h 792"/>
                  <a:gd name="T56" fmla="*/ 2298 w 4854"/>
                  <a:gd name="T57" fmla="*/ 264 h 792"/>
                  <a:gd name="T58" fmla="*/ 2346 w 4854"/>
                  <a:gd name="T59" fmla="*/ 210 h 792"/>
                  <a:gd name="T60" fmla="*/ 2394 w 4854"/>
                  <a:gd name="T61" fmla="*/ 138 h 792"/>
                  <a:gd name="T62" fmla="*/ 2442 w 4854"/>
                  <a:gd name="T63" fmla="*/ 54 h 792"/>
                  <a:gd name="T64" fmla="*/ 2496 w 4854"/>
                  <a:gd name="T65" fmla="*/ 108 h 792"/>
                  <a:gd name="T66" fmla="*/ 2544 w 4854"/>
                  <a:gd name="T67" fmla="*/ 180 h 792"/>
                  <a:gd name="T68" fmla="*/ 2592 w 4854"/>
                  <a:gd name="T69" fmla="*/ 246 h 792"/>
                  <a:gd name="T70" fmla="*/ 2712 w 4854"/>
                  <a:gd name="T71" fmla="*/ 360 h 792"/>
                  <a:gd name="T72" fmla="*/ 2838 w 4854"/>
                  <a:gd name="T73" fmla="*/ 408 h 792"/>
                  <a:gd name="T74" fmla="*/ 2964 w 4854"/>
                  <a:gd name="T75" fmla="*/ 396 h 792"/>
                  <a:gd name="T76" fmla="*/ 3090 w 4854"/>
                  <a:gd name="T77" fmla="*/ 312 h 792"/>
                  <a:gd name="T78" fmla="*/ 3138 w 4854"/>
                  <a:gd name="T79" fmla="*/ 264 h 792"/>
                  <a:gd name="T80" fmla="*/ 3186 w 4854"/>
                  <a:gd name="T81" fmla="*/ 204 h 792"/>
                  <a:gd name="T82" fmla="*/ 3228 w 4854"/>
                  <a:gd name="T83" fmla="*/ 144 h 792"/>
                  <a:gd name="T84" fmla="*/ 3270 w 4854"/>
                  <a:gd name="T85" fmla="*/ 66 h 792"/>
                  <a:gd name="T86" fmla="*/ 3318 w 4854"/>
                  <a:gd name="T87" fmla="*/ 138 h 792"/>
                  <a:gd name="T88" fmla="*/ 3360 w 4854"/>
                  <a:gd name="T89" fmla="*/ 204 h 792"/>
                  <a:gd name="T90" fmla="*/ 3408 w 4854"/>
                  <a:gd name="T91" fmla="*/ 264 h 792"/>
                  <a:gd name="T92" fmla="*/ 3456 w 4854"/>
                  <a:gd name="T93" fmla="*/ 312 h 792"/>
                  <a:gd name="T94" fmla="*/ 3582 w 4854"/>
                  <a:gd name="T95" fmla="*/ 396 h 792"/>
                  <a:gd name="T96" fmla="*/ 3708 w 4854"/>
                  <a:gd name="T97" fmla="*/ 414 h 792"/>
                  <a:gd name="T98" fmla="*/ 3828 w 4854"/>
                  <a:gd name="T99" fmla="*/ 384 h 792"/>
                  <a:gd name="T100" fmla="*/ 3954 w 4854"/>
                  <a:gd name="T101" fmla="*/ 306 h 792"/>
                  <a:gd name="T102" fmla="*/ 4002 w 4854"/>
                  <a:gd name="T103" fmla="*/ 264 h 792"/>
                  <a:gd name="T104" fmla="*/ 4050 w 4854"/>
                  <a:gd name="T105" fmla="*/ 210 h 792"/>
                  <a:gd name="T106" fmla="*/ 4098 w 4854"/>
                  <a:gd name="T107" fmla="*/ 162 h 792"/>
                  <a:gd name="T108" fmla="*/ 4152 w 4854"/>
                  <a:gd name="T109" fmla="*/ 228 h 792"/>
                  <a:gd name="T110" fmla="*/ 4200 w 4854"/>
                  <a:gd name="T111" fmla="*/ 276 h 792"/>
                  <a:gd name="T112" fmla="*/ 4248 w 4854"/>
                  <a:gd name="T113" fmla="*/ 318 h 792"/>
                  <a:gd name="T114" fmla="*/ 4368 w 4854"/>
                  <a:gd name="T115" fmla="*/ 396 h 792"/>
                  <a:gd name="T116" fmla="*/ 4494 w 4854"/>
                  <a:gd name="T117" fmla="*/ 468 h 792"/>
                  <a:gd name="T118" fmla="*/ 4692 w 4854"/>
                  <a:gd name="T119" fmla="*/ 720 h 792"/>
                  <a:gd name="T120" fmla="*/ 4740 w 4854"/>
                  <a:gd name="T121" fmla="*/ 780 h 792"/>
                  <a:gd name="T122" fmla="*/ 4788 w 4854"/>
                  <a:gd name="T123" fmla="*/ 588 h 792"/>
                  <a:gd name="T124" fmla="*/ 4836 w 4854"/>
                  <a:gd name="T125" fmla="*/ 150 h 79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854"/>
                  <a:gd name="T190" fmla="*/ 0 h 792"/>
                  <a:gd name="T191" fmla="*/ 4854 w 4854"/>
                  <a:gd name="T192" fmla="*/ 792 h 79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854" h="792">
                    <a:moveTo>
                      <a:pt x="0" y="24"/>
                    </a:moveTo>
                    <a:lnTo>
                      <a:pt x="0" y="30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6" y="42"/>
                    </a:lnTo>
                    <a:lnTo>
                      <a:pt x="6" y="48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18" y="60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24" y="72"/>
                    </a:lnTo>
                    <a:lnTo>
                      <a:pt x="24" y="78"/>
                    </a:lnTo>
                    <a:lnTo>
                      <a:pt x="30" y="78"/>
                    </a:lnTo>
                    <a:lnTo>
                      <a:pt x="30" y="84"/>
                    </a:lnTo>
                    <a:lnTo>
                      <a:pt x="30" y="90"/>
                    </a:lnTo>
                    <a:lnTo>
                      <a:pt x="36" y="90"/>
                    </a:lnTo>
                    <a:lnTo>
                      <a:pt x="36" y="96"/>
                    </a:lnTo>
                    <a:lnTo>
                      <a:pt x="36" y="102"/>
                    </a:lnTo>
                    <a:lnTo>
                      <a:pt x="42" y="102"/>
                    </a:lnTo>
                    <a:lnTo>
                      <a:pt x="42" y="108"/>
                    </a:lnTo>
                    <a:lnTo>
                      <a:pt x="48" y="108"/>
                    </a:lnTo>
                    <a:lnTo>
                      <a:pt x="48" y="114"/>
                    </a:lnTo>
                    <a:lnTo>
                      <a:pt x="48" y="120"/>
                    </a:lnTo>
                    <a:lnTo>
                      <a:pt x="54" y="120"/>
                    </a:lnTo>
                    <a:lnTo>
                      <a:pt x="54" y="126"/>
                    </a:lnTo>
                    <a:lnTo>
                      <a:pt x="60" y="132"/>
                    </a:lnTo>
                    <a:lnTo>
                      <a:pt x="60" y="138"/>
                    </a:lnTo>
                    <a:lnTo>
                      <a:pt x="66" y="138"/>
                    </a:lnTo>
                    <a:lnTo>
                      <a:pt x="66" y="144"/>
                    </a:lnTo>
                    <a:lnTo>
                      <a:pt x="72" y="150"/>
                    </a:lnTo>
                    <a:lnTo>
                      <a:pt x="72" y="156"/>
                    </a:lnTo>
                    <a:lnTo>
                      <a:pt x="78" y="156"/>
                    </a:lnTo>
                    <a:lnTo>
                      <a:pt x="78" y="162"/>
                    </a:lnTo>
                    <a:lnTo>
                      <a:pt x="78" y="168"/>
                    </a:lnTo>
                    <a:lnTo>
                      <a:pt x="84" y="168"/>
                    </a:lnTo>
                    <a:lnTo>
                      <a:pt x="84" y="174"/>
                    </a:lnTo>
                    <a:lnTo>
                      <a:pt x="90" y="174"/>
                    </a:lnTo>
                    <a:lnTo>
                      <a:pt x="90" y="180"/>
                    </a:lnTo>
                    <a:lnTo>
                      <a:pt x="90" y="186"/>
                    </a:lnTo>
                    <a:lnTo>
                      <a:pt x="96" y="186"/>
                    </a:lnTo>
                    <a:lnTo>
                      <a:pt x="96" y="192"/>
                    </a:lnTo>
                    <a:lnTo>
                      <a:pt x="102" y="192"/>
                    </a:lnTo>
                    <a:lnTo>
                      <a:pt x="102" y="198"/>
                    </a:lnTo>
                    <a:lnTo>
                      <a:pt x="108" y="204"/>
                    </a:lnTo>
                    <a:lnTo>
                      <a:pt x="108" y="210"/>
                    </a:lnTo>
                    <a:lnTo>
                      <a:pt x="114" y="210"/>
                    </a:lnTo>
                    <a:lnTo>
                      <a:pt x="114" y="216"/>
                    </a:lnTo>
                    <a:lnTo>
                      <a:pt x="120" y="216"/>
                    </a:lnTo>
                    <a:lnTo>
                      <a:pt x="120" y="222"/>
                    </a:lnTo>
                    <a:lnTo>
                      <a:pt x="126" y="228"/>
                    </a:lnTo>
                    <a:lnTo>
                      <a:pt x="126" y="234"/>
                    </a:lnTo>
                    <a:lnTo>
                      <a:pt x="132" y="234"/>
                    </a:lnTo>
                    <a:lnTo>
                      <a:pt x="132" y="240"/>
                    </a:lnTo>
                    <a:lnTo>
                      <a:pt x="138" y="240"/>
                    </a:lnTo>
                    <a:lnTo>
                      <a:pt x="138" y="246"/>
                    </a:lnTo>
                    <a:lnTo>
                      <a:pt x="144" y="246"/>
                    </a:lnTo>
                    <a:lnTo>
                      <a:pt x="144" y="252"/>
                    </a:lnTo>
                    <a:lnTo>
                      <a:pt x="150" y="258"/>
                    </a:lnTo>
                    <a:lnTo>
                      <a:pt x="150" y="264"/>
                    </a:lnTo>
                    <a:lnTo>
                      <a:pt x="156" y="264"/>
                    </a:lnTo>
                    <a:lnTo>
                      <a:pt x="156" y="270"/>
                    </a:lnTo>
                    <a:lnTo>
                      <a:pt x="162" y="270"/>
                    </a:lnTo>
                    <a:lnTo>
                      <a:pt x="162" y="276"/>
                    </a:lnTo>
                    <a:lnTo>
                      <a:pt x="168" y="276"/>
                    </a:lnTo>
                    <a:lnTo>
                      <a:pt x="168" y="282"/>
                    </a:lnTo>
                    <a:lnTo>
                      <a:pt x="174" y="282"/>
                    </a:lnTo>
                    <a:lnTo>
                      <a:pt x="174" y="288"/>
                    </a:lnTo>
                    <a:lnTo>
                      <a:pt x="180" y="288"/>
                    </a:lnTo>
                    <a:lnTo>
                      <a:pt x="180" y="294"/>
                    </a:lnTo>
                    <a:lnTo>
                      <a:pt x="186" y="294"/>
                    </a:lnTo>
                    <a:lnTo>
                      <a:pt x="186" y="300"/>
                    </a:lnTo>
                    <a:lnTo>
                      <a:pt x="192" y="300"/>
                    </a:lnTo>
                    <a:lnTo>
                      <a:pt x="192" y="306"/>
                    </a:lnTo>
                    <a:lnTo>
                      <a:pt x="198" y="306"/>
                    </a:lnTo>
                    <a:lnTo>
                      <a:pt x="198" y="312"/>
                    </a:lnTo>
                    <a:lnTo>
                      <a:pt x="204" y="312"/>
                    </a:lnTo>
                    <a:lnTo>
                      <a:pt x="204" y="318"/>
                    </a:lnTo>
                    <a:lnTo>
                      <a:pt x="210" y="318"/>
                    </a:lnTo>
                    <a:lnTo>
                      <a:pt x="210" y="324"/>
                    </a:lnTo>
                    <a:lnTo>
                      <a:pt x="216" y="324"/>
                    </a:lnTo>
                    <a:lnTo>
                      <a:pt x="294" y="378"/>
                    </a:lnTo>
                    <a:lnTo>
                      <a:pt x="294" y="384"/>
                    </a:lnTo>
                    <a:lnTo>
                      <a:pt x="300" y="384"/>
                    </a:lnTo>
                    <a:lnTo>
                      <a:pt x="306" y="384"/>
                    </a:lnTo>
                    <a:lnTo>
                      <a:pt x="306" y="390"/>
                    </a:lnTo>
                    <a:lnTo>
                      <a:pt x="312" y="390"/>
                    </a:lnTo>
                    <a:lnTo>
                      <a:pt x="318" y="390"/>
                    </a:lnTo>
                    <a:lnTo>
                      <a:pt x="324" y="396"/>
                    </a:lnTo>
                    <a:lnTo>
                      <a:pt x="330" y="396"/>
                    </a:lnTo>
                    <a:lnTo>
                      <a:pt x="408" y="408"/>
                    </a:lnTo>
                    <a:lnTo>
                      <a:pt x="414" y="408"/>
                    </a:lnTo>
                    <a:lnTo>
                      <a:pt x="420" y="408"/>
                    </a:lnTo>
                    <a:lnTo>
                      <a:pt x="426" y="408"/>
                    </a:lnTo>
                    <a:lnTo>
                      <a:pt x="432" y="408"/>
                    </a:lnTo>
                    <a:lnTo>
                      <a:pt x="438" y="408"/>
                    </a:lnTo>
                    <a:lnTo>
                      <a:pt x="444" y="408"/>
                    </a:lnTo>
                    <a:lnTo>
                      <a:pt x="522" y="378"/>
                    </a:lnTo>
                    <a:lnTo>
                      <a:pt x="528" y="378"/>
                    </a:lnTo>
                    <a:lnTo>
                      <a:pt x="528" y="372"/>
                    </a:lnTo>
                    <a:lnTo>
                      <a:pt x="534" y="372"/>
                    </a:lnTo>
                    <a:lnTo>
                      <a:pt x="540" y="372"/>
                    </a:lnTo>
                    <a:lnTo>
                      <a:pt x="540" y="366"/>
                    </a:lnTo>
                    <a:lnTo>
                      <a:pt x="546" y="366"/>
                    </a:lnTo>
                    <a:lnTo>
                      <a:pt x="552" y="360"/>
                    </a:lnTo>
                    <a:lnTo>
                      <a:pt x="558" y="360"/>
                    </a:lnTo>
                    <a:lnTo>
                      <a:pt x="558" y="354"/>
                    </a:lnTo>
                    <a:lnTo>
                      <a:pt x="636" y="288"/>
                    </a:lnTo>
                    <a:lnTo>
                      <a:pt x="642" y="288"/>
                    </a:lnTo>
                    <a:lnTo>
                      <a:pt x="642" y="282"/>
                    </a:lnTo>
                    <a:lnTo>
                      <a:pt x="642" y="276"/>
                    </a:lnTo>
                    <a:lnTo>
                      <a:pt x="648" y="276"/>
                    </a:lnTo>
                    <a:lnTo>
                      <a:pt x="648" y="270"/>
                    </a:lnTo>
                    <a:lnTo>
                      <a:pt x="654" y="270"/>
                    </a:lnTo>
                    <a:lnTo>
                      <a:pt x="654" y="264"/>
                    </a:lnTo>
                    <a:lnTo>
                      <a:pt x="660" y="264"/>
                    </a:lnTo>
                    <a:lnTo>
                      <a:pt x="660" y="258"/>
                    </a:lnTo>
                    <a:lnTo>
                      <a:pt x="666" y="258"/>
                    </a:lnTo>
                    <a:lnTo>
                      <a:pt x="666" y="252"/>
                    </a:lnTo>
                    <a:lnTo>
                      <a:pt x="672" y="252"/>
                    </a:lnTo>
                    <a:lnTo>
                      <a:pt x="672" y="246"/>
                    </a:lnTo>
                    <a:lnTo>
                      <a:pt x="678" y="246"/>
                    </a:lnTo>
                    <a:lnTo>
                      <a:pt x="678" y="240"/>
                    </a:lnTo>
                    <a:lnTo>
                      <a:pt x="684" y="234"/>
                    </a:lnTo>
                    <a:lnTo>
                      <a:pt x="684" y="228"/>
                    </a:lnTo>
                    <a:lnTo>
                      <a:pt x="690" y="228"/>
                    </a:lnTo>
                    <a:lnTo>
                      <a:pt x="690" y="222"/>
                    </a:lnTo>
                    <a:lnTo>
                      <a:pt x="696" y="222"/>
                    </a:lnTo>
                    <a:lnTo>
                      <a:pt x="696" y="216"/>
                    </a:lnTo>
                    <a:lnTo>
                      <a:pt x="702" y="210"/>
                    </a:lnTo>
                    <a:lnTo>
                      <a:pt x="702" y="204"/>
                    </a:lnTo>
                    <a:lnTo>
                      <a:pt x="708" y="204"/>
                    </a:lnTo>
                    <a:lnTo>
                      <a:pt x="708" y="198"/>
                    </a:lnTo>
                    <a:lnTo>
                      <a:pt x="714" y="198"/>
                    </a:lnTo>
                    <a:lnTo>
                      <a:pt x="714" y="192"/>
                    </a:lnTo>
                    <a:lnTo>
                      <a:pt x="714" y="186"/>
                    </a:lnTo>
                    <a:lnTo>
                      <a:pt x="720" y="186"/>
                    </a:lnTo>
                    <a:lnTo>
                      <a:pt x="720" y="180"/>
                    </a:lnTo>
                    <a:lnTo>
                      <a:pt x="726" y="180"/>
                    </a:lnTo>
                    <a:lnTo>
                      <a:pt x="726" y="174"/>
                    </a:lnTo>
                    <a:lnTo>
                      <a:pt x="732" y="168"/>
                    </a:lnTo>
                    <a:lnTo>
                      <a:pt x="732" y="162"/>
                    </a:lnTo>
                    <a:lnTo>
                      <a:pt x="738" y="162"/>
                    </a:lnTo>
                    <a:lnTo>
                      <a:pt x="738" y="156"/>
                    </a:lnTo>
                    <a:lnTo>
                      <a:pt x="744" y="150"/>
                    </a:lnTo>
                    <a:lnTo>
                      <a:pt x="744" y="144"/>
                    </a:lnTo>
                    <a:lnTo>
                      <a:pt x="750" y="144"/>
                    </a:lnTo>
                    <a:lnTo>
                      <a:pt x="750" y="138"/>
                    </a:lnTo>
                    <a:lnTo>
                      <a:pt x="756" y="132"/>
                    </a:lnTo>
                    <a:lnTo>
                      <a:pt x="756" y="126"/>
                    </a:lnTo>
                    <a:lnTo>
                      <a:pt x="762" y="126"/>
                    </a:lnTo>
                    <a:lnTo>
                      <a:pt x="762" y="120"/>
                    </a:lnTo>
                    <a:lnTo>
                      <a:pt x="762" y="114"/>
                    </a:lnTo>
                    <a:lnTo>
                      <a:pt x="768" y="114"/>
                    </a:lnTo>
                    <a:lnTo>
                      <a:pt x="768" y="108"/>
                    </a:lnTo>
                    <a:lnTo>
                      <a:pt x="774" y="102"/>
                    </a:lnTo>
                    <a:lnTo>
                      <a:pt x="774" y="96"/>
                    </a:lnTo>
                    <a:lnTo>
                      <a:pt x="780" y="96"/>
                    </a:lnTo>
                    <a:lnTo>
                      <a:pt x="780" y="90"/>
                    </a:lnTo>
                    <a:lnTo>
                      <a:pt x="780" y="84"/>
                    </a:lnTo>
                    <a:lnTo>
                      <a:pt x="786" y="84"/>
                    </a:lnTo>
                    <a:lnTo>
                      <a:pt x="786" y="78"/>
                    </a:lnTo>
                    <a:lnTo>
                      <a:pt x="792" y="72"/>
                    </a:lnTo>
                    <a:lnTo>
                      <a:pt x="792" y="66"/>
                    </a:lnTo>
                    <a:lnTo>
                      <a:pt x="798" y="60"/>
                    </a:lnTo>
                    <a:lnTo>
                      <a:pt x="798" y="54"/>
                    </a:lnTo>
                    <a:lnTo>
                      <a:pt x="804" y="54"/>
                    </a:lnTo>
                    <a:lnTo>
                      <a:pt x="804" y="48"/>
                    </a:lnTo>
                    <a:lnTo>
                      <a:pt x="804" y="42"/>
                    </a:lnTo>
                    <a:lnTo>
                      <a:pt x="810" y="42"/>
                    </a:lnTo>
                    <a:lnTo>
                      <a:pt x="810" y="36"/>
                    </a:lnTo>
                    <a:lnTo>
                      <a:pt x="810" y="30"/>
                    </a:lnTo>
                    <a:lnTo>
                      <a:pt x="816" y="30"/>
                    </a:lnTo>
                    <a:lnTo>
                      <a:pt x="816" y="24"/>
                    </a:lnTo>
                    <a:lnTo>
                      <a:pt x="816" y="30"/>
                    </a:lnTo>
                    <a:lnTo>
                      <a:pt x="822" y="30"/>
                    </a:lnTo>
                    <a:lnTo>
                      <a:pt x="822" y="36"/>
                    </a:lnTo>
                    <a:lnTo>
                      <a:pt x="822" y="42"/>
                    </a:lnTo>
                    <a:lnTo>
                      <a:pt x="828" y="42"/>
                    </a:lnTo>
                    <a:lnTo>
                      <a:pt x="828" y="48"/>
                    </a:lnTo>
                    <a:lnTo>
                      <a:pt x="828" y="54"/>
                    </a:lnTo>
                    <a:lnTo>
                      <a:pt x="834" y="54"/>
                    </a:lnTo>
                    <a:lnTo>
                      <a:pt x="834" y="60"/>
                    </a:lnTo>
                    <a:lnTo>
                      <a:pt x="840" y="66"/>
                    </a:lnTo>
                    <a:lnTo>
                      <a:pt x="840" y="72"/>
                    </a:lnTo>
                    <a:lnTo>
                      <a:pt x="846" y="72"/>
                    </a:lnTo>
                    <a:lnTo>
                      <a:pt x="846" y="78"/>
                    </a:lnTo>
                    <a:lnTo>
                      <a:pt x="846" y="84"/>
                    </a:lnTo>
                    <a:lnTo>
                      <a:pt x="852" y="84"/>
                    </a:lnTo>
                    <a:lnTo>
                      <a:pt x="852" y="90"/>
                    </a:lnTo>
                    <a:lnTo>
                      <a:pt x="858" y="96"/>
                    </a:lnTo>
                    <a:lnTo>
                      <a:pt x="858" y="102"/>
                    </a:lnTo>
                    <a:lnTo>
                      <a:pt x="864" y="108"/>
                    </a:lnTo>
                    <a:lnTo>
                      <a:pt x="864" y="114"/>
                    </a:lnTo>
                    <a:lnTo>
                      <a:pt x="870" y="114"/>
                    </a:lnTo>
                    <a:lnTo>
                      <a:pt x="870" y="120"/>
                    </a:lnTo>
                    <a:lnTo>
                      <a:pt x="876" y="126"/>
                    </a:lnTo>
                    <a:lnTo>
                      <a:pt x="876" y="132"/>
                    </a:lnTo>
                    <a:lnTo>
                      <a:pt x="882" y="132"/>
                    </a:lnTo>
                    <a:lnTo>
                      <a:pt x="882" y="138"/>
                    </a:lnTo>
                    <a:lnTo>
                      <a:pt x="882" y="144"/>
                    </a:lnTo>
                    <a:lnTo>
                      <a:pt x="888" y="144"/>
                    </a:lnTo>
                    <a:lnTo>
                      <a:pt x="888" y="150"/>
                    </a:lnTo>
                    <a:lnTo>
                      <a:pt x="894" y="156"/>
                    </a:lnTo>
                    <a:lnTo>
                      <a:pt x="894" y="162"/>
                    </a:lnTo>
                    <a:lnTo>
                      <a:pt x="900" y="162"/>
                    </a:lnTo>
                    <a:lnTo>
                      <a:pt x="900" y="168"/>
                    </a:lnTo>
                    <a:lnTo>
                      <a:pt x="906" y="168"/>
                    </a:lnTo>
                    <a:lnTo>
                      <a:pt x="906" y="174"/>
                    </a:lnTo>
                    <a:lnTo>
                      <a:pt x="906" y="180"/>
                    </a:lnTo>
                    <a:lnTo>
                      <a:pt x="912" y="180"/>
                    </a:lnTo>
                    <a:lnTo>
                      <a:pt x="912" y="186"/>
                    </a:lnTo>
                    <a:lnTo>
                      <a:pt x="918" y="186"/>
                    </a:lnTo>
                    <a:lnTo>
                      <a:pt x="918" y="192"/>
                    </a:lnTo>
                    <a:lnTo>
                      <a:pt x="918" y="198"/>
                    </a:lnTo>
                    <a:lnTo>
                      <a:pt x="924" y="198"/>
                    </a:lnTo>
                    <a:lnTo>
                      <a:pt x="924" y="204"/>
                    </a:lnTo>
                    <a:lnTo>
                      <a:pt x="930" y="204"/>
                    </a:lnTo>
                    <a:lnTo>
                      <a:pt x="930" y="210"/>
                    </a:lnTo>
                    <a:lnTo>
                      <a:pt x="936" y="216"/>
                    </a:lnTo>
                    <a:lnTo>
                      <a:pt x="936" y="222"/>
                    </a:lnTo>
                    <a:lnTo>
                      <a:pt x="942" y="222"/>
                    </a:lnTo>
                    <a:lnTo>
                      <a:pt x="942" y="228"/>
                    </a:lnTo>
                    <a:lnTo>
                      <a:pt x="948" y="228"/>
                    </a:lnTo>
                    <a:lnTo>
                      <a:pt x="948" y="234"/>
                    </a:lnTo>
                    <a:lnTo>
                      <a:pt x="954" y="234"/>
                    </a:lnTo>
                    <a:lnTo>
                      <a:pt x="954" y="240"/>
                    </a:lnTo>
                    <a:lnTo>
                      <a:pt x="954" y="246"/>
                    </a:lnTo>
                    <a:lnTo>
                      <a:pt x="960" y="246"/>
                    </a:lnTo>
                    <a:lnTo>
                      <a:pt x="960" y="252"/>
                    </a:lnTo>
                    <a:lnTo>
                      <a:pt x="966" y="252"/>
                    </a:lnTo>
                    <a:lnTo>
                      <a:pt x="966" y="258"/>
                    </a:lnTo>
                    <a:lnTo>
                      <a:pt x="972" y="258"/>
                    </a:lnTo>
                    <a:lnTo>
                      <a:pt x="972" y="264"/>
                    </a:lnTo>
                    <a:lnTo>
                      <a:pt x="978" y="264"/>
                    </a:lnTo>
                    <a:lnTo>
                      <a:pt x="978" y="270"/>
                    </a:lnTo>
                    <a:lnTo>
                      <a:pt x="984" y="270"/>
                    </a:lnTo>
                    <a:lnTo>
                      <a:pt x="984" y="276"/>
                    </a:lnTo>
                    <a:lnTo>
                      <a:pt x="990" y="276"/>
                    </a:lnTo>
                    <a:lnTo>
                      <a:pt x="990" y="282"/>
                    </a:lnTo>
                    <a:lnTo>
                      <a:pt x="996" y="288"/>
                    </a:lnTo>
                    <a:lnTo>
                      <a:pt x="1074" y="354"/>
                    </a:lnTo>
                    <a:lnTo>
                      <a:pt x="1074" y="360"/>
                    </a:lnTo>
                    <a:lnTo>
                      <a:pt x="1080" y="360"/>
                    </a:lnTo>
                    <a:lnTo>
                      <a:pt x="1086" y="360"/>
                    </a:lnTo>
                    <a:lnTo>
                      <a:pt x="1086" y="366"/>
                    </a:lnTo>
                    <a:lnTo>
                      <a:pt x="1092" y="366"/>
                    </a:lnTo>
                    <a:lnTo>
                      <a:pt x="1092" y="372"/>
                    </a:lnTo>
                    <a:lnTo>
                      <a:pt x="1098" y="372"/>
                    </a:lnTo>
                    <a:lnTo>
                      <a:pt x="1104" y="372"/>
                    </a:lnTo>
                    <a:lnTo>
                      <a:pt x="1104" y="378"/>
                    </a:lnTo>
                    <a:lnTo>
                      <a:pt x="1110" y="378"/>
                    </a:lnTo>
                    <a:lnTo>
                      <a:pt x="1188" y="408"/>
                    </a:lnTo>
                    <a:lnTo>
                      <a:pt x="1194" y="408"/>
                    </a:lnTo>
                    <a:lnTo>
                      <a:pt x="1200" y="408"/>
                    </a:lnTo>
                    <a:lnTo>
                      <a:pt x="1206" y="408"/>
                    </a:lnTo>
                    <a:lnTo>
                      <a:pt x="1212" y="408"/>
                    </a:lnTo>
                    <a:lnTo>
                      <a:pt x="1218" y="408"/>
                    </a:lnTo>
                    <a:lnTo>
                      <a:pt x="1224" y="408"/>
                    </a:lnTo>
                    <a:lnTo>
                      <a:pt x="1302" y="396"/>
                    </a:lnTo>
                    <a:lnTo>
                      <a:pt x="1308" y="396"/>
                    </a:lnTo>
                    <a:lnTo>
                      <a:pt x="1314" y="396"/>
                    </a:lnTo>
                    <a:lnTo>
                      <a:pt x="1314" y="390"/>
                    </a:lnTo>
                    <a:lnTo>
                      <a:pt x="1320" y="390"/>
                    </a:lnTo>
                    <a:lnTo>
                      <a:pt x="1326" y="390"/>
                    </a:lnTo>
                    <a:lnTo>
                      <a:pt x="1326" y="384"/>
                    </a:lnTo>
                    <a:lnTo>
                      <a:pt x="1332" y="384"/>
                    </a:lnTo>
                    <a:lnTo>
                      <a:pt x="1338" y="384"/>
                    </a:lnTo>
                    <a:lnTo>
                      <a:pt x="1416" y="330"/>
                    </a:lnTo>
                    <a:lnTo>
                      <a:pt x="1422" y="324"/>
                    </a:lnTo>
                    <a:lnTo>
                      <a:pt x="1428" y="318"/>
                    </a:lnTo>
                    <a:lnTo>
                      <a:pt x="1434" y="318"/>
                    </a:lnTo>
                    <a:lnTo>
                      <a:pt x="1434" y="312"/>
                    </a:lnTo>
                    <a:lnTo>
                      <a:pt x="1440" y="312"/>
                    </a:lnTo>
                    <a:lnTo>
                      <a:pt x="1440" y="306"/>
                    </a:lnTo>
                    <a:lnTo>
                      <a:pt x="1446" y="306"/>
                    </a:lnTo>
                    <a:lnTo>
                      <a:pt x="1446" y="300"/>
                    </a:lnTo>
                    <a:lnTo>
                      <a:pt x="1452" y="300"/>
                    </a:lnTo>
                    <a:lnTo>
                      <a:pt x="1452" y="294"/>
                    </a:lnTo>
                    <a:lnTo>
                      <a:pt x="1458" y="294"/>
                    </a:lnTo>
                    <a:lnTo>
                      <a:pt x="1458" y="288"/>
                    </a:lnTo>
                    <a:lnTo>
                      <a:pt x="1464" y="288"/>
                    </a:lnTo>
                    <a:lnTo>
                      <a:pt x="1464" y="282"/>
                    </a:lnTo>
                    <a:lnTo>
                      <a:pt x="1470" y="282"/>
                    </a:lnTo>
                    <a:lnTo>
                      <a:pt x="1470" y="276"/>
                    </a:lnTo>
                    <a:lnTo>
                      <a:pt x="1476" y="270"/>
                    </a:lnTo>
                    <a:lnTo>
                      <a:pt x="1482" y="264"/>
                    </a:lnTo>
                    <a:lnTo>
                      <a:pt x="1482" y="258"/>
                    </a:lnTo>
                    <a:lnTo>
                      <a:pt x="1488" y="258"/>
                    </a:lnTo>
                    <a:lnTo>
                      <a:pt x="1488" y="252"/>
                    </a:lnTo>
                    <a:lnTo>
                      <a:pt x="1494" y="252"/>
                    </a:lnTo>
                    <a:lnTo>
                      <a:pt x="1494" y="246"/>
                    </a:lnTo>
                    <a:lnTo>
                      <a:pt x="1500" y="246"/>
                    </a:lnTo>
                    <a:lnTo>
                      <a:pt x="1500" y="240"/>
                    </a:lnTo>
                    <a:lnTo>
                      <a:pt x="1506" y="240"/>
                    </a:lnTo>
                    <a:lnTo>
                      <a:pt x="1506" y="234"/>
                    </a:lnTo>
                    <a:lnTo>
                      <a:pt x="1512" y="228"/>
                    </a:lnTo>
                    <a:lnTo>
                      <a:pt x="1512" y="222"/>
                    </a:lnTo>
                    <a:lnTo>
                      <a:pt x="1518" y="222"/>
                    </a:lnTo>
                    <a:lnTo>
                      <a:pt x="1518" y="216"/>
                    </a:lnTo>
                    <a:lnTo>
                      <a:pt x="1524" y="216"/>
                    </a:lnTo>
                    <a:lnTo>
                      <a:pt x="1524" y="210"/>
                    </a:lnTo>
                    <a:lnTo>
                      <a:pt x="1530" y="204"/>
                    </a:lnTo>
                    <a:lnTo>
                      <a:pt x="1530" y="198"/>
                    </a:lnTo>
                    <a:lnTo>
                      <a:pt x="1536" y="198"/>
                    </a:lnTo>
                    <a:lnTo>
                      <a:pt x="1536" y="192"/>
                    </a:lnTo>
                    <a:lnTo>
                      <a:pt x="1542" y="186"/>
                    </a:lnTo>
                    <a:lnTo>
                      <a:pt x="1542" y="180"/>
                    </a:lnTo>
                    <a:lnTo>
                      <a:pt x="1548" y="180"/>
                    </a:lnTo>
                    <a:lnTo>
                      <a:pt x="1548" y="174"/>
                    </a:lnTo>
                    <a:lnTo>
                      <a:pt x="1554" y="174"/>
                    </a:lnTo>
                    <a:lnTo>
                      <a:pt x="1554" y="168"/>
                    </a:lnTo>
                    <a:lnTo>
                      <a:pt x="1554" y="162"/>
                    </a:lnTo>
                    <a:lnTo>
                      <a:pt x="1560" y="162"/>
                    </a:lnTo>
                    <a:lnTo>
                      <a:pt x="1560" y="156"/>
                    </a:lnTo>
                    <a:lnTo>
                      <a:pt x="1566" y="156"/>
                    </a:lnTo>
                    <a:lnTo>
                      <a:pt x="1566" y="150"/>
                    </a:lnTo>
                    <a:lnTo>
                      <a:pt x="1566" y="144"/>
                    </a:lnTo>
                    <a:lnTo>
                      <a:pt x="1572" y="144"/>
                    </a:lnTo>
                    <a:lnTo>
                      <a:pt x="1572" y="138"/>
                    </a:lnTo>
                    <a:lnTo>
                      <a:pt x="1578" y="132"/>
                    </a:lnTo>
                    <a:lnTo>
                      <a:pt x="1578" y="126"/>
                    </a:lnTo>
                    <a:lnTo>
                      <a:pt x="1584" y="126"/>
                    </a:lnTo>
                    <a:lnTo>
                      <a:pt x="1584" y="120"/>
                    </a:lnTo>
                    <a:lnTo>
                      <a:pt x="1584" y="114"/>
                    </a:lnTo>
                    <a:lnTo>
                      <a:pt x="1590" y="114"/>
                    </a:lnTo>
                    <a:lnTo>
                      <a:pt x="1590" y="108"/>
                    </a:lnTo>
                    <a:lnTo>
                      <a:pt x="1596" y="108"/>
                    </a:lnTo>
                    <a:lnTo>
                      <a:pt x="1596" y="102"/>
                    </a:lnTo>
                    <a:lnTo>
                      <a:pt x="1596" y="96"/>
                    </a:lnTo>
                    <a:lnTo>
                      <a:pt x="1602" y="96"/>
                    </a:lnTo>
                    <a:lnTo>
                      <a:pt x="1602" y="90"/>
                    </a:lnTo>
                    <a:lnTo>
                      <a:pt x="1602" y="84"/>
                    </a:lnTo>
                    <a:lnTo>
                      <a:pt x="1608" y="84"/>
                    </a:lnTo>
                    <a:lnTo>
                      <a:pt x="1608" y="78"/>
                    </a:lnTo>
                    <a:lnTo>
                      <a:pt x="1614" y="78"/>
                    </a:lnTo>
                    <a:lnTo>
                      <a:pt x="1614" y="72"/>
                    </a:lnTo>
                    <a:lnTo>
                      <a:pt x="1614" y="66"/>
                    </a:lnTo>
                    <a:lnTo>
                      <a:pt x="1620" y="66"/>
                    </a:lnTo>
                    <a:lnTo>
                      <a:pt x="1620" y="60"/>
                    </a:lnTo>
                    <a:lnTo>
                      <a:pt x="1620" y="54"/>
                    </a:lnTo>
                    <a:lnTo>
                      <a:pt x="1626" y="54"/>
                    </a:lnTo>
                    <a:lnTo>
                      <a:pt x="1626" y="48"/>
                    </a:lnTo>
                    <a:lnTo>
                      <a:pt x="1632" y="42"/>
                    </a:lnTo>
                    <a:lnTo>
                      <a:pt x="1632" y="36"/>
                    </a:lnTo>
                    <a:lnTo>
                      <a:pt x="1638" y="30"/>
                    </a:lnTo>
                    <a:lnTo>
                      <a:pt x="1638" y="36"/>
                    </a:lnTo>
                    <a:lnTo>
                      <a:pt x="1638" y="42"/>
                    </a:lnTo>
                    <a:lnTo>
                      <a:pt x="1644" y="42"/>
                    </a:lnTo>
                    <a:lnTo>
                      <a:pt x="1644" y="48"/>
                    </a:lnTo>
                    <a:lnTo>
                      <a:pt x="1644" y="54"/>
                    </a:lnTo>
                    <a:lnTo>
                      <a:pt x="1650" y="54"/>
                    </a:lnTo>
                    <a:lnTo>
                      <a:pt x="1650" y="60"/>
                    </a:lnTo>
                    <a:lnTo>
                      <a:pt x="1656" y="66"/>
                    </a:lnTo>
                    <a:lnTo>
                      <a:pt x="1656" y="72"/>
                    </a:lnTo>
                    <a:lnTo>
                      <a:pt x="1662" y="78"/>
                    </a:lnTo>
                    <a:lnTo>
                      <a:pt x="1662" y="84"/>
                    </a:lnTo>
                    <a:lnTo>
                      <a:pt x="1668" y="84"/>
                    </a:lnTo>
                    <a:lnTo>
                      <a:pt x="1668" y="90"/>
                    </a:lnTo>
                    <a:lnTo>
                      <a:pt x="1668" y="96"/>
                    </a:lnTo>
                    <a:lnTo>
                      <a:pt x="1674" y="96"/>
                    </a:lnTo>
                    <a:lnTo>
                      <a:pt x="1674" y="102"/>
                    </a:lnTo>
                    <a:lnTo>
                      <a:pt x="1680" y="108"/>
                    </a:lnTo>
                    <a:lnTo>
                      <a:pt x="1680" y="114"/>
                    </a:lnTo>
                    <a:lnTo>
                      <a:pt x="1686" y="114"/>
                    </a:lnTo>
                    <a:lnTo>
                      <a:pt x="1686" y="120"/>
                    </a:lnTo>
                    <a:lnTo>
                      <a:pt x="1686" y="126"/>
                    </a:lnTo>
                    <a:lnTo>
                      <a:pt x="1692" y="126"/>
                    </a:lnTo>
                    <a:lnTo>
                      <a:pt x="1692" y="132"/>
                    </a:lnTo>
                    <a:lnTo>
                      <a:pt x="1698" y="132"/>
                    </a:lnTo>
                    <a:lnTo>
                      <a:pt x="1698" y="138"/>
                    </a:lnTo>
                    <a:lnTo>
                      <a:pt x="1698" y="144"/>
                    </a:lnTo>
                    <a:lnTo>
                      <a:pt x="1704" y="144"/>
                    </a:lnTo>
                    <a:lnTo>
                      <a:pt x="1704" y="150"/>
                    </a:lnTo>
                    <a:lnTo>
                      <a:pt x="1710" y="156"/>
                    </a:lnTo>
                    <a:lnTo>
                      <a:pt x="1710" y="162"/>
                    </a:lnTo>
                    <a:lnTo>
                      <a:pt x="1716" y="162"/>
                    </a:lnTo>
                    <a:lnTo>
                      <a:pt x="1716" y="168"/>
                    </a:lnTo>
                    <a:lnTo>
                      <a:pt x="1722" y="174"/>
                    </a:lnTo>
                    <a:lnTo>
                      <a:pt x="1722" y="180"/>
                    </a:lnTo>
                    <a:lnTo>
                      <a:pt x="1728" y="180"/>
                    </a:lnTo>
                    <a:lnTo>
                      <a:pt x="1728" y="186"/>
                    </a:lnTo>
                    <a:lnTo>
                      <a:pt x="1734" y="192"/>
                    </a:lnTo>
                    <a:lnTo>
                      <a:pt x="1734" y="198"/>
                    </a:lnTo>
                    <a:lnTo>
                      <a:pt x="1740" y="198"/>
                    </a:lnTo>
                    <a:lnTo>
                      <a:pt x="1740" y="204"/>
                    </a:lnTo>
                    <a:lnTo>
                      <a:pt x="1746" y="204"/>
                    </a:lnTo>
                    <a:lnTo>
                      <a:pt x="1746" y="210"/>
                    </a:lnTo>
                    <a:lnTo>
                      <a:pt x="1752" y="216"/>
                    </a:lnTo>
                    <a:lnTo>
                      <a:pt x="1752" y="222"/>
                    </a:lnTo>
                    <a:lnTo>
                      <a:pt x="1758" y="222"/>
                    </a:lnTo>
                    <a:lnTo>
                      <a:pt x="1758" y="228"/>
                    </a:lnTo>
                    <a:lnTo>
                      <a:pt x="1764" y="228"/>
                    </a:lnTo>
                    <a:lnTo>
                      <a:pt x="1764" y="234"/>
                    </a:lnTo>
                    <a:lnTo>
                      <a:pt x="1770" y="240"/>
                    </a:lnTo>
                    <a:lnTo>
                      <a:pt x="1770" y="246"/>
                    </a:lnTo>
                    <a:lnTo>
                      <a:pt x="1776" y="246"/>
                    </a:lnTo>
                    <a:lnTo>
                      <a:pt x="1776" y="252"/>
                    </a:lnTo>
                    <a:lnTo>
                      <a:pt x="1782" y="252"/>
                    </a:lnTo>
                    <a:lnTo>
                      <a:pt x="1782" y="258"/>
                    </a:lnTo>
                    <a:lnTo>
                      <a:pt x="1788" y="258"/>
                    </a:lnTo>
                    <a:lnTo>
                      <a:pt x="1788" y="264"/>
                    </a:lnTo>
                    <a:lnTo>
                      <a:pt x="1794" y="264"/>
                    </a:lnTo>
                    <a:lnTo>
                      <a:pt x="1794" y="270"/>
                    </a:lnTo>
                    <a:lnTo>
                      <a:pt x="1800" y="270"/>
                    </a:lnTo>
                    <a:lnTo>
                      <a:pt x="1800" y="276"/>
                    </a:lnTo>
                    <a:lnTo>
                      <a:pt x="1806" y="282"/>
                    </a:lnTo>
                    <a:lnTo>
                      <a:pt x="1806" y="288"/>
                    </a:lnTo>
                    <a:lnTo>
                      <a:pt x="1812" y="288"/>
                    </a:lnTo>
                    <a:lnTo>
                      <a:pt x="1812" y="294"/>
                    </a:lnTo>
                    <a:lnTo>
                      <a:pt x="1818" y="294"/>
                    </a:lnTo>
                    <a:lnTo>
                      <a:pt x="1818" y="300"/>
                    </a:lnTo>
                    <a:lnTo>
                      <a:pt x="1824" y="300"/>
                    </a:lnTo>
                    <a:lnTo>
                      <a:pt x="1824" y="306"/>
                    </a:lnTo>
                    <a:lnTo>
                      <a:pt x="1830" y="306"/>
                    </a:lnTo>
                    <a:lnTo>
                      <a:pt x="1830" y="312"/>
                    </a:lnTo>
                    <a:lnTo>
                      <a:pt x="1836" y="312"/>
                    </a:lnTo>
                    <a:lnTo>
                      <a:pt x="1842" y="318"/>
                    </a:lnTo>
                    <a:lnTo>
                      <a:pt x="1848" y="324"/>
                    </a:lnTo>
                    <a:lnTo>
                      <a:pt x="1854" y="324"/>
                    </a:lnTo>
                    <a:lnTo>
                      <a:pt x="1854" y="330"/>
                    </a:lnTo>
                    <a:lnTo>
                      <a:pt x="1932" y="384"/>
                    </a:lnTo>
                    <a:lnTo>
                      <a:pt x="1938" y="384"/>
                    </a:lnTo>
                    <a:lnTo>
                      <a:pt x="1944" y="384"/>
                    </a:lnTo>
                    <a:lnTo>
                      <a:pt x="1944" y="390"/>
                    </a:lnTo>
                    <a:lnTo>
                      <a:pt x="1950" y="390"/>
                    </a:lnTo>
                    <a:lnTo>
                      <a:pt x="1956" y="390"/>
                    </a:lnTo>
                    <a:lnTo>
                      <a:pt x="1956" y="396"/>
                    </a:lnTo>
                    <a:lnTo>
                      <a:pt x="1962" y="396"/>
                    </a:lnTo>
                    <a:lnTo>
                      <a:pt x="1968" y="396"/>
                    </a:lnTo>
                    <a:lnTo>
                      <a:pt x="2046" y="408"/>
                    </a:lnTo>
                    <a:lnTo>
                      <a:pt x="2052" y="408"/>
                    </a:lnTo>
                    <a:lnTo>
                      <a:pt x="2058" y="408"/>
                    </a:lnTo>
                    <a:lnTo>
                      <a:pt x="2064" y="408"/>
                    </a:lnTo>
                    <a:lnTo>
                      <a:pt x="2070" y="408"/>
                    </a:lnTo>
                    <a:lnTo>
                      <a:pt x="2076" y="408"/>
                    </a:lnTo>
                    <a:lnTo>
                      <a:pt x="2082" y="408"/>
                    </a:lnTo>
                    <a:lnTo>
                      <a:pt x="2160" y="378"/>
                    </a:lnTo>
                    <a:lnTo>
                      <a:pt x="2166" y="378"/>
                    </a:lnTo>
                    <a:lnTo>
                      <a:pt x="2172" y="378"/>
                    </a:lnTo>
                    <a:lnTo>
                      <a:pt x="2172" y="372"/>
                    </a:lnTo>
                    <a:lnTo>
                      <a:pt x="2178" y="372"/>
                    </a:lnTo>
                    <a:lnTo>
                      <a:pt x="2184" y="372"/>
                    </a:lnTo>
                    <a:lnTo>
                      <a:pt x="2184" y="366"/>
                    </a:lnTo>
                    <a:lnTo>
                      <a:pt x="2190" y="366"/>
                    </a:lnTo>
                    <a:lnTo>
                      <a:pt x="2190" y="360"/>
                    </a:lnTo>
                    <a:lnTo>
                      <a:pt x="2196" y="360"/>
                    </a:lnTo>
                    <a:lnTo>
                      <a:pt x="2202" y="360"/>
                    </a:lnTo>
                    <a:lnTo>
                      <a:pt x="2274" y="294"/>
                    </a:lnTo>
                    <a:lnTo>
                      <a:pt x="2280" y="288"/>
                    </a:lnTo>
                    <a:lnTo>
                      <a:pt x="2286" y="282"/>
                    </a:lnTo>
                    <a:lnTo>
                      <a:pt x="2292" y="276"/>
                    </a:lnTo>
                    <a:lnTo>
                      <a:pt x="2292" y="270"/>
                    </a:lnTo>
                    <a:lnTo>
                      <a:pt x="2298" y="270"/>
                    </a:lnTo>
                    <a:lnTo>
                      <a:pt x="2298" y="264"/>
                    </a:lnTo>
                    <a:lnTo>
                      <a:pt x="2304" y="264"/>
                    </a:lnTo>
                    <a:lnTo>
                      <a:pt x="2304" y="258"/>
                    </a:lnTo>
                    <a:lnTo>
                      <a:pt x="2310" y="258"/>
                    </a:lnTo>
                    <a:lnTo>
                      <a:pt x="2310" y="252"/>
                    </a:lnTo>
                    <a:lnTo>
                      <a:pt x="2316" y="252"/>
                    </a:lnTo>
                    <a:lnTo>
                      <a:pt x="2316" y="246"/>
                    </a:lnTo>
                    <a:lnTo>
                      <a:pt x="2322" y="246"/>
                    </a:lnTo>
                    <a:lnTo>
                      <a:pt x="2322" y="240"/>
                    </a:lnTo>
                    <a:lnTo>
                      <a:pt x="2328" y="234"/>
                    </a:lnTo>
                    <a:lnTo>
                      <a:pt x="2328" y="228"/>
                    </a:lnTo>
                    <a:lnTo>
                      <a:pt x="2334" y="228"/>
                    </a:lnTo>
                    <a:lnTo>
                      <a:pt x="2334" y="222"/>
                    </a:lnTo>
                    <a:lnTo>
                      <a:pt x="2340" y="222"/>
                    </a:lnTo>
                    <a:lnTo>
                      <a:pt x="2340" y="216"/>
                    </a:lnTo>
                    <a:lnTo>
                      <a:pt x="2346" y="210"/>
                    </a:lnTo>
                    <a:lnTo>
                      <a:pt x="2346" y="204"/>
                    </a:lnTo>
                    <a:lnTo>
                      <a:pt x="2352" y="204"/>
                    </a:lnTo>
                    <a:lnTo>
                      <a:pt x="2352" y="198"/>
                    </a:lnTo>
                    <a:lnTo>
                      <a:pt x="2358" y="198"/>
                    </a:lnTo>
                    <a:lnTo>
                      <a:pt x="2358" y="192"/>
                    </a:lnTo>
                    <a:lnTo>
                      <a:pt x="2364" y="192"/>
                    </a:lnTo>
                    <a:lnTo>
                      <a:pt x="2364" y="186"/>
                    </a:lnTo>
                    <a:lnTo>
                      <a:pt x="2364" y="180"/>
                    </a:lnTo>
                    <a:lnTo>
                      <a:pt x="2370" y="180"/>
                    </a:lnTo>
                    <a:lnTo>
                      <a:pt x="2370" y="174"/>
                    </a:lnTo>
                    <a:lnTo>
                      <a:pt x="2376" y="174"/>
                    </a:lnTo>
                    <a:lnTo>
                      <a:pt x="2376" y="168"/>
                    </a:lnTo>
                    <a:lnTo>
                      <a:pt x="2376" y="162"/>
                    </a:lnTo>
                    <a:lnTo>
                      <a:pt x="2382" y="162"/>
                    </a:lnTo>
                    <a:lnTo>
                      <a:pt x="2382" y="156"/>
                    </a:lnTo>
                    <a:lnTo>
                      <a:pt x="2388" y="156"/>
                    </a:lnTo>
                    <a:lnTo>
                      <a:pt x="2388" y="150"/>
                    </a:lnTo>
                    <a:lnTo>
                      <a:pt x="2388" y="144"/>
                    </a:lnTo>
                    <a:lnTo>
                      <a:pt x="2394" y="144"/>
                    </a:lnTo>
                    <a:lnTo>
                      <a:pt x="2394" y="138"/>
                    </a:lnTo>
                    <a:lnTo>
                      <a:pt x="2400" y="138"/>
                    </a:lnTo>
                    <a:lnTo>
                      <a:pt x="2400" y="132"/>
                    </a:lnTo>
                    <a:lnTo>
                      <a:pt x="2400" y="126"/>
                    </a:lnTo>
                    <a:lnTo>
                      <a:pt x="2406" y="126"/>
                    </a:lnTo>
                    <a:lnTo>
                      <a:pt x="2406" y="120"/>
                    </a:lnTo>
                    <a:lnTo>
                      <a:pt x="2412" y="114"/>
                    </a:lnTo>
                    <a:lnTo>
                      <a:pt x="2412" y="108"/>
                    </a:lnTo>
                    <a:lnTo>
                      <a:pt x="2418" y="108"/>
                    </a:lnTo>
                    <a:lnTo>
                      <a:pt x="2418" y="102"/>
                    </a:lnTo>
                    <a:lnTo>
                      <a:pt x="2418" y="96"/>
                    </a:lnTo>
                    <a:lnTo>
                      <a:pt x="2424" y="96"/>
                    </a:lnTo>
                    <a:lnTo>
                      <a:pt x="2424" y="90"/>
                    </a:lnTo>
                    <a:lnTo>
                      <a:pt x="2430" y="84"/>
                    </a:lnTo>
                    <a:lnTo>
                      <a:pt x="2430" y="78"/>
                    </a:lnTo>
                    <a:lnTo>
                      <a:pt x="2436" y="78"/>
                    </a:lnTo>
                    <a:lnTo>
                      <a:pt x="2436" y="72"/>
                    </a:lnTo>
                    <a:lnTo>
                      <a:pt x="2436" y="66"/>
                    </a:lnTo>
                    <a:lnTo>
                      <a:pt x="2442" y="66"/>
                    </a:lnTo>
                    <a:lnTo>
                      <a:pt x="2442" y="60"/>
                    </a:lnTo>
                    <a:lnTo>
                      <a:pt x="2442" y="54"/>
                    </a:lnTo>
                    <a:lnTo>
                      <a:pt x="2448" y="54"/>
                    </a:lnTo>
                    <a:lnTo>
                      <a:pt x="2448" y="48"/>
                    </a:lnTo>
                    <a:lnTo>
                      <a:pt x="2454" y="42"/>
                    </a:lnTo>
                    <a:lnTo>
                      <a:pt x="2454" y="36"/>
                    </a:lnTo>
                    <a:lnTo>
                      <a:pt x="2454" y="42"/>
                    </a:lnTo>
                    <a:lnTo>
                      <a:pt x="2460" y="42"/>
                    </a:lnTo>
                    <a:lnTo>
                      <a:pt x="2460" y="48"/>
                    </a:lnTo>
                    <a:lnTo>
                      <a:pt x="2460" y="54"/>
                    </a:lnTo>
                    <a:lnTo>
                      <a:pt x="2466" y="54"/>
                    </a:lnTo>
                    <a:lnTo>
                      <a:pt x="2466" y="60"/>
                    </a:lnTo>
                    <a:lnTo>
                      <a:pt x="2472" y="66"/>
                    </a:lnTo>
                    <a:lnTo>
                      <a:pt x="2472" y="72"/>
                    </a:lnTo>
                    <a:lnTo>
                      <a:pt x="2478" y="72"/>
                    </a:lnTo>
                    <a:lnTo>
                      <a:pt x="2478" y="78"/>
                    </a:lnTo>
                    <a:lnTo>
                      <a:pt x="2478" y="84"/>
                    </a:lnTo>
                    <a:lnTo>
                      <a:pt x="2484" y="84"/>
                    </a:lnTo>
                    <a:lnTo>
                      <a:pt x="2484" y="90"/>
                    </a:lnTo>
                    <a:lnTo>
                      <a:pt x="2484" y="96"/>
                    </a:lnTo>
                    <a:lnTo>
                      <a:pt x="2490" y="96"/>
                    </a:lnTo>
                    <a:lnTo>
                      <a:pt x="2490" y="102"/>
                    </a:lnTo>
                    <a:lnTo>
                      <a:pt x="2496" y="108"/>
                    </a:lnTo>
                    <a:lnTo>
                      <a:pt x="2496" y="114"/>
                    </a:lnTo>
                    <a:lnTo>
                      <a:pt x="2502" y="114"/>
                    </a:lnTo>
                    <a:lnTo>
                      <a:pt x="2502" y="120"/>
                    </a:lnTo>
                    <a:lnTo>
                      <a:pt x="2508" y="126"/>
                    </a:lnTo>
                    <a:lnTo>
                      <a:pt x="2508" y="132"/>
                    </a:lnTo>
                    <a:lnTo>
                      <a:pt x="2514" y="138"/>
                    </a:lnTo>
                    <a:lnTo>
                      <a:pt x="2514" y="144"/>
                    </a:lnTo>
                    <a:lnTo>
                      <a:pt x="2520" y="144"/>
                    </a:lnTo>
                    <a:lnTo>
                      <a:pt x="2520" y="150"/>
                    </a:lnTo>
                    <a:lnTo>
                      <a:pt x="2526" y="156"/>
                    </a:lnTo>
                    <a:lnTo>
                      <a:pt x="2526" y="162"/>
                    </a:lnTo>
                    <a:lnTo>
                      <a:pt x="2532" y="162"/>
                    </a:lnTo>
                    <a:lnTo>
                      <a:pt x="2532" y="168"/>
                    </a:lnTo>
                    <a:lnTo>
                      <a:pt x="2538" y="174"/>
                    </a:lnTo>
                    <a:lnTo>
                      <a:pt x="2538" y="180"/>
                    </a:lnTo>
                    <a:lnTo>
                      <a:pt x="2544" y="180"/>
                    </a:lnTo>
                    <a:lnTo>
                      <a:pt x="2544" y="186"/>
                    </a:lnTo>
                    <a:lnTo>
                      <a:pt x="2550" y="186"/>
                    </a:lnTo>
                    <a:lnTo>
                      <a:pt x="2550" y="192"/>
                    </a:lnTo>
                    <a:lnTo>
                      <a:pt x="2556" y="198"/>
                    </a:lnTo>
                    <a:lnTo>
                      <a:pt x="2556" y="204"/>
                    </a:lnTo>
                    <a:lnTo>
                      <a:pt x="2562" y="204"/>
                    </a:lnTo>
                    <a:lnTo>
                      <a:pt x="2562" y="210"/>
                    </a:lnTo>
                    <a:lnTo>
                      <a:pt x="2568" y="210"/>
                    </a:lnTo>
                    <a:lnTo>
                      <a:pt x="2568" y="216"/>
                    </a:lnTo>
                    <a:lnTo>
                      <a:pt x="2568" y="222"/>
                    </a:lnTo>
                    <a:lnTo>
                      <a:pt x="2574" y="222"/>
                    </a:lnTo>
                    <a:lnTo>
                      <a:pt x="2574" y="228"/>
                    </a:lnTo>
                    <a:lnTo>
                      <a:pt x="2580" y="228"/>
                    </a:lnTo>
                    <a:lnTo>
                      <a:pt x="2580" y="234"/>
                    </a:lnTo>
                    <a:lnTo>
                      <a:pt x="2586" y="234"/>
                    </a:lnTo>
                    <a:lnTo>
                      <a:pt x="2586" y="240"/>
                    </a:lnTo>
                    <a:lnTo>
                      <a:pt x="2592" y="246"/>
                    </a:lnTo>
                    <a:lnTo>
                      <a:pt x="2592" y="252"/>
                    </a:lnTo>
                    <a:lnTo>
                      <a:pt x="2598" y="252"/>
                    </a:lnTo>
                    <a:lnTo>
                      <a:pt x="2598" y="258"/>
                    </a:lnTo>
                    <a:lnTo>
                      <a:pt x="2604" y="258"/>
                    </a:lnTo>
                    <a:lnTo>
                      <a:pt x="2604" y="264"/>
                    </a:lnTo>
                    <a:lnTo>
                      <a:pt x="2610" y="264"/>
                    </a:lnTo>
                    <a:lnTo>
                      <a:pt x="2610" y="270"/>
                    </a:lnTo>
                    <a:lnTo>
                      <a:pt x="2616" y="270"/>
                    </a:lnTo>
                    <a:lnTo>
                      <a:pt x="2616" y="276"/>
                    </a:lnTo>
                    <a:lnTo>
                      <a:pt x="2622" y="276"/>
                    </a:lnTo>
                    <a:lnTo>
                      <a:pt x="2622" y="282"/>
                    </a:lnTo>
                    <a:lnTo>
                      <a:pt x="2628" y="282"/>
                    </a:lnTo>
                    <a:lnTo>
                      <a:pt x="2628" y="288"/>
                    </a:lnTo>
                    <a:lnTo>
                      <a:pt x="2634" y="288"/>
                    </a:lnTo>
                    <a:lnTo>
                      <a:pt x="2634" y="294"/>
                    </a:lnTo>
                    <a:lnTo>
                      <a:pt x="2712" y="360"/>
                    </a:lnTo>
                    <a:lnTo>
                      <a:pt x="2718" y="360"/>
                    </a:lnTo>
                    <a:lnTo>
                      <a:pt x="2718" y="366"/>
                    </a:lnTo>
                    <a:lnTo>
                      <a:pt x="2724" y="366"/>
                    </a:lnTo>
                    <a:lnTo>
                      <a:pt x="2730" y="366"/>
                    </a:lnTo>
                    <a:lnTo>
                      <a:pt x="2730" y="372"/>
                    </a:lnTo>
                    <a:lnTo>
                      <a:pt x="2736" y="372"/>
                    </a:lnTo>
                    <a:lnTo>
                      <a:pt x="2736" y="378"/>
                    </a:lnTo>
                    <a:lnTo>
                      <a:pt x="2742" y="378"/>
                    </a:lnTo>
                    <a:lnTo>
                      <a:pt x="2748" y="378"/>
                    </a:lnTo>
                    <a:lnTo>
                      <a:pt x="2826" y="408"/>
                    </a:lnTo>
                    <a:lnTo>
                      <a:pt x="2832" y="408"/>
                    </a:lnTo>
                    <a:lnTo>
                      <a:pt x="2838" y="408"/>
                    </a:lnTo>
                    <a:lnTo>
                      <a:pt x="2844" y="414"/>
                    </a:lnTo>
                    <a:lnTo>
                      <a:pt x="2850" y="414"/>
                    </a:lnTo>
                    <a:lnTo>
                      <a:pt x="2856" y="414"/>
                    </a:lnTo>
                    <a:lnTo>
                      <a:pt x="2862" y="414"/>
                    </a:lnTo>
                    <a:lnTo>
                      <a:pt x="2940" y="402"/>
                    </a:lnTo>
                    <a:lnTo>
                      <a:pt x="2946" y="402"/>
                    </a:lnTo>
                    <a:lnTo>
                      <a:pt x="2952" y="402"/>
                    </a:lnTo>
                    <a:lnTo>
                      <a:pt x="2952" y="396"/>
                    </a:lnTo>
                    <a:lnTo>
                      <a:pt x="2958" y="396"/>
                    </a:lnTo>
                    <a:lnTo>
                      <a:pt x="2964" y="396"/>
                    </a:lnTo>
                    <a:lnTo>
                      <a:pt x="2964" y="390"/>
                    </a:lnTo>
                    <a:lnTo>
                      <a:pt x="2970" y="390"/>
                    </a:lnTo>
                    <a:lnTo>
                      <a:pt x="2976" y="390"/>
                    </a:lnTo>
                    <a:lnTo>
                      <a:pt x="3054" y="342"/>
                    </a:lnTo>
                    <a:lnTo>
                      <a:pt x="3060" y="336"/>
                    </a:lnTo>
                    <a:lnTo>
                      <a:pt x="3066" y="336"/>
                    </a:lnTo>
                    <a:lnTo>
                      <a:pt x="3066" y="330"/>
                    </a:lnTo>
                    <a:lnTo>
                      <a:pt x="3072" y="330"/>
                    </a:lnTo>
                    <a:lnTo>
                      <a:pt x="3072" y="324"/>
                    </a:lnTo>
                    <a:lnTo>
                      <a:pt x="3078" y="324"/>
                    </a:lnTo>
                    <a:lnTo>
                      <a:pt x="3078" y="318"/>
                    </a:lnTo>
                    <a:lnTo>
                      <a:pt x="3084" y="318"/>
                    </a:lnTo>
                    <a:lnTo>
                      <a:pt x="3084" y="312"/>
                    </a:lnTo>
                    <a:lnTo>
                      <a:pt x="3090" y="312"/>
                    </a:lnTo>
                    <a:lnTo>
                      <a:pt x="3090" y="306"/>
                    </a:lnTo>
                    <a:lnTo>
                      <a:pt x="3096" y="306"/>
                    </a:lnTo>
                    <a:lnTo>
                      <a:pt x="3102" y="300"/>
                    </a:lnTo>
                    <a:lnTo>
                      <a:pt x="3108" y="294"/>
                    </a:lnTo>
                    <a:lnTo>
                      <a:pt x="3114" y="288"/>
                    </a:lnTo>
                    <a:lnTo>
                      <a:pt x="3120" y="282"/>
                    </a:lnTo>
                    <a:lnTo>
                      <a:pt x="3120" y="276"/>
                    </a:lnTo>
                    <a:lnTo>
                      <a:pt x="3126" y="276"/>
                    </a:lnTo>
                    <a:lnTo>
                      <a:pt x="3126" y="270"/>
                    </a:lnTo>
                    <a:lnTo>
                      <a:pt x="3132" y="270"/>
                    </a:lnTo>
                    <a:lnTo>
                      <a:pt x="3132" y="264"/>
                    </a:lnTo>
                    <a:lnTo>
                      <a:pt x="3138" y="264"/>
                    </a:lnTo>
                    <a:lnTo>
                      <a:pt x="3138" y="258"/>
                    </a:lnTo>
                    <a:lnTo>
                      <a:pt x="3144" y="258"/>
                    </a:lnTo>
                    <a:lnTo>
                      <a:pt x="3144" y="252"/>
                    </a:lnTo>
                    <a:lnTo>
                      <a:pt x="3150" y="252"/>
                    </a:lnTo>
                    <a:lnTo>
                      <a:pt x="3150" y="246"/>
                    </a:lnTo>
                    <a:lnTo>
                      <a:pt x="3156" y="246"/>
                    </a:lnTo>
                    <a:lnTo>
                      <a:pt x="3156" y="240"/>
                    </a:lnTo>
                    <a:lnTo>
                      <a:pt x="3162" y="240"/>
                    </a:lnTo>
                    <a:lnTo>
                      <a:pt x="3162" y="234"/>
                    </a:lnTo>
                    <a:lnTo>
                      <a:pt x="3162" y="228"/>
                    </a:lnTo>
                    <a:lnTo>
                      <a:pt x="3168" y="228"/>
                    </a:lnTo>
                    <a:lnTo>
                      <a:pt x="3168" y="222"/>
                    </a:lnTo>
                    <a:lnTo>
                      <a:pt x="3174" y="222"/>
                    </a:lnTo>
                    <a:lnTo>
                      <a:pt x="3174" y="216"/>
                    </a:lnTo>
                    <a:lnTo>
                      <a:pt x="3180" y="216"/>
                    </a:lnTo>
                    <a:lnTo>
                      <a:pt x="3180" y="210"/>
                    </a:lnTo>
                    <a:lnTo>
                      <a:pt x="3186" y="204"/>
                    </a:lnTo>
                    <a:lnTo>
                      <a:pt x="3186" y="198"/>
                    </a:lnTo>
                    <a:lnTo>
                      <a:pt x="3192" y="198"/>
                    </a:lnTo>
                    <a:lnTo>
                      <a:pt x="3192" y="192"/>
                    </a:lnTo>
                    <a:lnTo>
                      <a:pt x="3198" y="192"/>
                    </a:lnTo>
                    <a:lnTo>
                      <a:pt x="3198" y="186"/>
                    </a:lnTo>
                    <a:lnTo>
                      <a:pt x="3198" y="180"/>
                    </a:lnTo>
                    <a:lnTo>
                      <a:pt x="3204" y="180"/>
                    </a:lnTo>
                    <a:lnTo>
                      <a:pt x="3204" y="174"/>
                    </a:lnTo>
                    <a:lnTo>
                      <a:pt x="3210" y="174"/>
                    </a:lnTo>
                    <a:lnTo>
                      <a:pt x="3210" y="168"/>
                    </a:lnTo>
                    <a:lnTo>
                      <a:pt x="3210" y="162"/>
                    </a:lnTo>
                    <a:lnTo>
                      <a:pt x="3216" y="162"/>
                    </a:lnTo>
                    <a:lnTo>
                      <a:pt x="3216" y="156"/>
                    </a:lnTo>
                    <a:lnTo>
                      <a:pt x="3222" y="156"/>
                    </a:lnTo>
                    <a:lnTo>
                      <a:pt x="3222" y="150"/>
                    </a:lnTo>
                    <a:lnTo>
                      <a:pt x="3222" y="144"/>
                    </a:lnTo>
                    <a:lnTo>
                      <a:pt x="3228" y="144"/>
                    </a:lnTo>
                    <a:lnTo>
                      <a:pt x="3228" y="138"/>
                    </a:lnTo>
                    <a:lnTo>
                      <a:pt x="3234" y="138"/>
                    </a:lnTo>
                    <a:lnTo>
                      <a:pt x="3234" y="132"/>
                    </a:lnTo>
                    <a:lnTo>
                      <a:pt x="3234" y="126"/>
                    </a:lnTo>
                    <a:lnTo>
                      <a:pt x="3240" y="126"/>
                    </a:lnTo>
                    <a:lnTo>
                      <a:pt x="3240" y="120"/>
                    </a:lnTo>
                    <a:lnTo>
                      <a:pt x="3246" y="120"/>
                    </a:lnTo>
                    <a:lnTo>
                      <a:pt x="3246" y="114"/>
                    </a:lnTo>
                    <a:lnTo>
                      <a:pt x="3246" y="108"/>
                    </a:lnTo>
                    <a:lnTo>
                      <a:pt x="3252" y="108"/>
                    </a:lnTo>
                    <a:lnTo>
                      <a:pt x="3252" y="102"/>
                    </a:lnTo>
                    <a:lnTo>
                      <a:pt x="3258" y="96"/>
                    </a:lnTo>
                    <a:lnTo>
                      <a:pt x="3258" y="90"/>
                    </a:lnTo>
                    <a:lnTo>
                      <a:pt x="3264" y="90"/>
                    </a:lnTo>
                    <a:lnTo>
                      <a:pt x="3264" y="84"/>
                    </a:lnTo>
                    <a:lnTo>
                      <a:pt x="3264" y="78"/>
                    </a:lnTo>
                    <a:lnTo>
                      <a:pt x="3270" y="78"/>
                    </a:lnTo>
                    <a:lnTo>
                      <a:pt x="3270" y="72"/>
                    </a:lnTo>
                    <a:lnTo>
                      <a:pt x="3270" y="66"/>
                    </a:lnTo>
                    <a:lnTo>
                      <a:pt x="3276" y="66"/>
                    </a:lnTo>
                    <a:lnTo>
                      <a:pt x="3276" y="72"/>
                    </a:lnTo>
                    <a:lnTo>
                      <a:pt x="3282" y="78"/>
                    </a:lnTo>
                    <a:lnTo>
                      <a:pt x="3282" y="84"/>
                    </a:lnTo>
                    <a:lnTo>
                      <a:pt x="3288" y="90"/>
                    </a:lnTo>
                    <a:lnTo>
                      <a:pt x="3288" y="96"/>
                    </a:lnTo>
                    <a:lnTo>
                      <a:pt x="3294" y="96"/>
                    </a:lnTo>
                    <a:lnTo>
                      <a:pt x="3294" y="102"/>
                    </a:lnTo>
                    <a:lnTo>
                      <a:pt x="3300" y="108"/>
                    </a:lnTo>
                    <a:lnTo>
                      <a:pt x="3300" y="114"/>
                    </a:lnTo>
                    <a:lnTo>
                      <a:pt x="3306" y="114"/>
                    </a:lnTo>
                    <a:lnTo>
                      <a:pt x="3306" y="120"/>
                    </a:lnTo>
                    <a:lnTo>
                      <a:pt x="3306" y="126"/>
                    </a:lnTo>
                    <a:lnTo>
                      <a:pt x="3312" y="126"/>
                    </a:lnTo>
                    <a:lnTo>
                      <a:pt x="3312" y="132"/>
                    </a:lnTo>
                    <a:lnTo>
                      <a:pt x="3318" y="138"/>
                    </a:lnTo>
                    <a:lnTo>
                      <a:pt x="3318" y="144"/>
                    </a:lnTo>
                    <a:lnTo>
                      <a:pt x="3324" y="144"/>
                    </a:lnTo>
                    <a:lnTo>
                      <a:pt x="3324" y="150"/>
                    </a:lnTo>
                    <a:lnTo>
                      <a:pt x="3330" y="150"/>
                    </a:lnTo>
                    <a:lnTo>
                      <a:pt x="3330" y="156"/>
                    </a:lnTo>
                    <a:lnTo>
                      <a:pt x="3330" y="162"/>
                    </a:lnTo>
                    <a:lnTo>
                      <a:pt x="3336" y="162"/>
                    </a:lnTo>
                    <a:lnTo>
                      <a:pt x="3336" y="168"/>
                    </a:lnTo>
                    <a:lnTo>
                      <a:pt x="3342" y="168"/>
                    </a:lnTo>
                    <a:lnTo>
                      <a:pt x="3342" y="174"/>
                    </a:lnTo>
                    <a:lnTo>
                      <a:pt x="3342" y="180"/>
                    </a:lnTo>
                    <a:lnTo>
                      <a:pt x="3348" y="180"/>
                    </a:lnTo>
                    <a:lnTo>
                      <a:pt x="3348" y="186"/>
                    </a:lnTo>
                    <a:lnTo>
                      <a:pt x="3354" y="186"/>
                    </a:lnTo>
                    <a:lnTo>
                      <a:pt x="3354" y="192"/>
                    </a:lnTo>
                    <a:lnTo>
                      <a:pt x="3354" y="198"/>
                    </a:lnTo>
                    <a:lnTo>
                      <a:pt x="3360" y="198"/>
                    </a:lnTo>
                    <a:lnTo>
                      <a:pt x="3360" y="204"/>
                    </a:lnTo>
                    <a:lnTo>
                      <a:pt x="3366" y="204"/>
                    </a:lnTo>
                    <a:lnTo>
                      <a:pt x="3366" y="210"/>
                    </a:lnTo>
                    <a:lnTo>
                      <a:pt x="3372" y="210"/>
                    </a:lnTo>
                    <a:lnTo>
                      <a:pt x="3372" y="216"/>
                    </a:lnTo>
                    <a:lnTo>
                      <a:pt x="3378" y="222"/>
                    </a:lnTo>
                    <a:lnTo>
                      <a:pt x="3378" y="228"/>
                    </a:lnTo>
                    <a:lnTo>
                      <a:pt x="3384" y="228"/>
                    </a:lnTo>
                    <a:lnTo>
                      <a:pt x="3384" y="234"/>
                    </a:lnTo>
                    <a:lnTo>
                      <a:pt x="3390" y="234"/>
                    </a:lnTo>
                    <a:lnTo>
                      <a:pt x="3390" y="240"/>
                    </a:lnTo>
                    <a:lnTo>
                      <a:pt x="3396" y="240"/>
                    </a:lnTo>
                    <a:lnTo>
                      <a:pt x="3396" y="246"/>
                    </a:lnTo>
                    <a:lnTo>
                      <a:pt x="3402" y="252"/>
                    </a:lnTo>
                    <a:lnTo>
                      <a:pt x="3402" y="258"/>
                    </a:lnTo>
                    <a:lnTo>
                      <a:pt x="3408" y="258"/>
                    </a:lnTo>
                    <a:lnTo>
                      <a:pt x="3408" y="264"/>
                    </a:lnTo>
                    <a:lnTo>
                      <a:pt x="3414" y="264"/>
                    </a:lnTo>
                    <a:lnTo>
                      <a:pt x="3414" y="270"/>
                    </a:lnTo>
                    <a:lnTo>
                      <a:pt x="3420" y="270"/>
                    </a:lnTo>
                    <a:lnTo>
                      <a:pt x="3420" y="276"/>
                    </a:lnTo>
                    <a:lnTo>
                      <a:pt x="3426" y="276"/>
                    </a:lnTo>
                    <a:lnTo>
                      <a:pt x="3426" y="282"/>
                    </a:lnTo>
                    <a:lnTo>
                      <a:pt x="3432" y="282"/>
                    </a:lnTo>
                    <a:lnTo>
                      <a:pt x="3432" y="288"/>
                    </a:lnTo>
                    <a:lnTo>
                      <a:pt x="3438" y="288"/>
                    </a:lnTo>
                    <a:lnTo>
                      <a:pt x="3438" y="294"/>
                    </a:lnTo>
                    <a:lnTo>
                      <a:pt x="3444" y="294"/>
                    </a:lnTo>
                    <a:lnTo>
                      <a:pt x="3444" y="300"/>
                    </a:lnTo>
                    <a:lnTo>
                      <a:pt x="3450" y="300"/>
                    </a:lnTo>
                    <a:lnTo>
                      <a:pt x="3450" y="306"/>
                    </a:lnTo>
                    <a:lnTo>
                      <a:pt x="3456" y="306"/>
                    </a:lnTo>
                    <a:lnTo>
                      <a:pt x="3456" y="312"/>
                    </a:lnTo>
                    <a:lnTo>
                      <a:pt x="3462" y="312"/>
                    </a:lnTo>
                    <a:lnTo>
                      <a:pt x="3462" y="318"/>
                    </a:lnTo>
                    <a:lnTo>
                      <a:pt x="3468" y="318"/>
                    </a:lnTo>
                    <a:lnTo>
                      <a:pt x="3468" y="324"/>
                    </a:lnTo>
                    <a:lnTo>
                      <a:pt x="3474" y="324"/>
                    </a:lnTo>
                    <a:lnTo>
                      <a:pt x="3474" y="330"/>
                    </a:lnTo>
                    <a:lnTo>
                      <a:pt x="3480" y="330"/>
                    </a:lnTo>
                    <a:lnTo>
                      <a:pt x="3486" y="336"/>
                    </a:lnTo>
                    <a:lnTo>
                      <a:pt x="3492" y="336"/>
                    </a:lnTo>
                    <a:lnTo>
                      <a:pt x="3492" y="342"/>
                    </a:lnTo>
                    <a:lnTo>
                      <a:pt x="3570" y="390"/>
                    </a:lnTo>
                    <a:lnTo>
                      <a:pt x="3576" y="390"/>
                    </a:lnTo>
                    <a:lnTo>
                      <a:pt x="3582" y="390"/>
                    </a:lnTo>
                    <a:lnTo>
                      <a:pt x="3582" y="396"/>
                    </a:lnTo>
                    <a:lnTo>
                      <a:pt x="3588" y="396"/>
                    </a:lnTo>
                    <a:lnTo>
                      <a:pt x="3594" y="396"/>
                    </a:lnTo>
                    <a:lnTo>
                      <a:pt x="3594" y="402"/>
                    </a:lnTo>
                    <a:lnTo>
                      <a:pt x="3600" y="402"/>
                    </a:lnTo>
                    <a:lnTo>
                      <a:pt x="3606" y="402"/>
                    </a:lnTo>
                    <a:lnTo>
                      <a:pt x="3684" y="414"/>
                    </a:lnTo>
                    <a:lnTo>
                      <a:pt x="3684" y="420"/>
                    </a:lnTo>
                    <a:lnTo>
                      <a:pt x="3690" y="420"/>
                    </a:lnTo>
                    <a:lnTo>
                      <a:pt x="3696" y="420"/>
                    </a:lnTo>
                    <a:lnTo>
                      <a:pt x="3702" y="420"/>
                    </a:lnTo>
                    <a:lnTo>
                      <a:pt x="3702" y="414"/>
                    </a:lnTo>
                    <a:lnTo>
                      <a:pt x="3708" y="414"/>
                    </a:lnTo>
                    <a:lnTo>
                      <a:pt x="3714" y="414"/>
                    </a:lnTo>
                    <a:lnTo>
                      <a:pt x="3720" y="414"/>
                    </a:lnTo>
                    <a:lnTo>
                      <a:pt x="3798" y="396"/>
                    </a:lnTo>
                    <a:lnTo>
                      <a:pt x="3804" y="396"/>
                    </a:lnTo>
                    <a:lnTo>
                      <a:pt x="3810" y="396"/>
                    </a:lnTo>
                    <a:lnTo>
                      <a:pt x="3810" y="390"/>
                    </a:lnTo>
                    <a:lnTo>
                      <a:pt x="3816" y="390"/>
                    </a:lnTo>
                    <a:lnTo>
                      <a:pt x="3822" y="390"/>
                    </a:lnTo>
                    <a:lnTo>
                      <a:pt x="3822" y="384"/>
                    </a:lnTo>
                    <a:lnTo>
                      <a:pt x="3828" y="384"/>
                    </a:lnTo>
                    <a:lnTo>
                      <a:pt x="3834" y="384"/>
                    </a:lnTo>
                    <a:lnTo>
                      <a:pt x="3834" y="378"/>
                    </a:lnTo>
                    <a:lnTo>
                      <a:pt x="3840" y="378"/>
                    </a:lnTo>
                    <a:lnTo>
                      <a:pt x="3912" y="336"/>
                    </a:lnTo>
                    <a:lnTo>
                      <a:pt x="3918" y="336"/>
                    </a:lnTo>
                    <a:lnTo>
                      <a:pt x="3918" y="330"/>
                    </a:lnTo>
                    <a:lnTo>
                      <a:pt x="3924" y="330"/>
                    </a:lnTo>
                    <a:lnTo>
                      <a:pt x="3924" y="324"/>
                    </a:lnTo>
                    <a:lnTo>
                      <a:pt x="3930" y="324"/>
                    </a:lnTo>
                    <a:lnTo>
                      <a:pt x="3936" y="324"/>
                    </a:lnTo>
                    <a:lnTo>
                      <a:pt x="3936" y="318"/>
                    </a:lnTo>
                    <a:lnTo>
                      <a:pt x="3942" y="318"/>
                    </a:lnTo>
                    <a:lnTo>
                      <a:pt x="3942" y="312"/>
                    </a:lnTo>
                    <a:lnTo>
                      <a:pt x="3948" y="312"/>
                    </a:lnTo>
                    <a:lnTo>
                      <a:pt x="3954" y="306"/>
                    </a:lnTo>
                    <a:lnTo>
                      <a:pt x="3960" y="306"/>
                    </a:lnTo>
                    <a:lnTo>
                      <a:pt x="3960" y="300"/>
                    </a:lnTo>
                    <a:lnTo>
                      <a:pt x="3966" y="300"/>
                    </a:lnTo>
                    <a:lnTo>
                      <a:pt x="3966" y="294"/>
                    </a:lnTo>
                    <a:lnTo>
                      <a:pt x="3972" y="294"/>
                    </a:lnTo>
                    <a:lnTo>
                      <a:pt x="3972" y="288"/>
                    </a:lnTo>
                    <a:lnTo>
                      <a:pt x="3978" y="288"/>
                    </a:lnTo>
                    <a:lnTo>
                      <a:pt x="3978" y="282"/>
                    </a:lnTo>
                    <a:lnTo>
                      <a:pt x="3984" y="282"/>
                    </a:lnTo>
                    <a:lnTo>
                      <a:pt x="3984" y="276"/>
                    </a:lnTo>
                    <a:lnTo>
                      <a:pt x="3990" y="276"/>
                    </a:lnTo>
                    <a:lnTo>
                      <a:pt x="3990" y="270"/>
                    </a:lnTo>
                    <a:lnTo>
                      <a:pt x="3996" y="270"/>
                    </a:lnTo>
                    <a:lnTo>
                      <a:pt x="3996" y="264"/>
                    </a:lnTo>
                    <a:lnTo>
                      <a:pt x="4002" y="264"/>
                    </a:lnTo>
                    <a:lnTo>
                      <a:pt x="4002" y="258"/>
                    </a:lnTo>
                    <a:lnTo>
                      <a:pt x="4008" y="258"/>
                    </a:lnTo>
                    <a:lnTo>
                      <a:pt x="4008" y="252"/>
                    </a:lnTo>
                    <a:lnTo>
                      <a:pt x="4014" y="252"/>
                    </a:lnTo>
                    <a:lnTo>
                      <a:pt x="4014" y="246"/>
                    </a:lnTo>
                    <a:lnTo>
                      <a:pt x="4020" y="246"/>
                    </a:lnTo>
                    <a:lnTo>
                      <a:pt x="4020" y="240"/>
                    </a:lnTo>
                    <a:lnTo>
                      <a:pt x="4026" y="240"/>
                    </a:lnTo>
                    <a:lnTo>
                      <a:pt x="4026" y="234"/>
                    </a:lnTo>
                    <a:lnTo>
                      <a:pt x="4032" y="234"/>
                    </a:lnTo>
                    <a:lnTo>
                      <a:pt x="4032" y="228"/>
                    </a:lnTo>
                    <a:lnTo>
                      <a:pt x="4038" y="228"/>
                    </a:lnTo>
                    <a:lnTo>
                      <a:pt x="4038" y="222"/>
                    </a:lnTo>
                    <a:lnTo>
                      <a:pt x="4044" y="222"/>
                    </a:lnTo>
                    <a:lnTo>
                      <a:pt x="4044" y="216"/>
                    </a:lnTo>
                    <a:lnTo>
                      <a:pt x="4050" y="210"/>
                    </a:lnTo>
                    <a:lnTo>
                      <a:pt x="4050" y="204"/>
                    </a:lnTo>
                    <a:lnTo>
                      <a:pt x="4056" y="204"/>
                    </a:lnTo>
                    <a:lnTo>
                      <a:pt x="4056" y="198"/>
                    </a:lnTo>
                    <a:lnTo>
                      <a:pt x="4062" y="198"/>
                    </a:lnTo>
                    <a:lnTo>
                      <a:pt x="4062" y="192"/>
                    </a:lnTo>
                    <a:lnTo>
                      <a:pt x="4068" y="192"/>
                    </a:lnTo>
                    <a:lnTo>
                      <a:pt x="4068" y="186"/>
                    </a:lnTo>
                    <a:lnTo>
                      <a:pt x="4074" y="180"/>
                    </a:lnTo>
                    <a:lnTo>
                      <a:pt x="4074" y="174"/>
                    </a:lnTo>
                    <a:lnTo>
                      <a:pt x="4080" y="174"/>
                    </a:lnTo>
                    <a:lnTo>
                      <a:pt x="4080" y="168"/>
                    </a:lnTo>
                    <a:lnTo>
                      <a:pt x="4086" y="168"/>
                    </a:lnTo>
                    <a:lnTo>
                      <a:pt x="4086" y="162"/>
                    </a:lnTo>
                    <a:lnTo>
                      <a:pt x="4092" y="156"/>
                    </a:lnTo>
                    <a:lnTo>
                      <a:pt x="4092" y="150"/>
                    </a:lnTo>
                    <a:lnTo>
                      <a:pt x="4092" y="156"/>
                    </a:lnTo>
                    <a:lnTo>
                      <a:pt x="4098" y="156"/>
                    </a:lnTo>
                    <a:lnTo>
                      <a:pt x="4098" y="162"/>
                    </a:lnTo>
                    <a:lnTo>
                      <a:pt x="4104" y="168"/>
                    </a:lnTo>
                    <a:lnTo>
                      <a:pt x="4104" y="174"/>
                    </a:lnTo>
                    <a:lnTo>
                      <a:pt x="4110" y="174"/>
                    </a:lnTo>
                    <a:lnTo>
                      <a:pt x="4110" y="180"/>
                    </a:lnTo>
                    <a:lnTo>
                      <a:pt x="4116" y="180"/>
                    </a:lnTo>
                    <a:lnTo>
                      <a:pt x="4116" y="186"/>
                    </a:lnTo>
                    <a:lnTo>
                      <a:pt x="4122" y="186"/>
                    </a:lnTo>
                    <a:lnTo>
                      <a:pt x="4122" y="192"/>
                    </a:lnTo>
                    <a:lnTo>
                      <a:pt x="4128" y="198"/>
                    </a:lnTo>
                    <a:lnTo>
                      <a:pt x="4128" y="204"/>
                    </a:lnTo>
                    <a:lnTo>
                      <a:pt x="4134" y="204"/>
                    </a:lnTo>
                    <a:lnTo>
                      <a:pt x="4134" y="210"/>
                    </a:lnTo>
                    <a:lnTo>
                      <a:pt x="4140" y="210"/>
                    </a:lnTo>
                    <a:lnTo>
                      <a:pt x="4140" y="216"/>
                    </a:lnTo>
                    <a:lnTo>
                      <a:pt x="4146" y="216"/>
                    </a:lnTo>
                    <a:lnTo>
                      <a:pt x="4146" y="222"/>
                    </a:lnTo>
                    <a:lnTo>
                      <a:pt x="4152" y="228"/>
                    </a:lnTo>
                    <a:lnTo>
                      <a:pt x="4158" y="234"/>
                    </a:lnTo>
                    <a:lnTo>
                      <a:pt x="4158" y="240"/>
                    </a:lnTo>
                    <a:lnTo>
                      <a:pt x="4164" y="240"/>
                    </a:lnTo>
                    <a:lnTo>
                      <a:pt x="4164" y="246"/>
                    </a:lnTo>
                    <a:lnTo>
                      <a:pt x="4170" y="246"/>
                    </a:lnTo>
                    <a:lnTo>
                      <a:pt x="4170" y="252"/>
                    </a:lnTo>
                    <a:lnTo>
                      <a:pt x="4176" y="252"/>
                    </a:lnTo>
                    <a:lnTo>
                      <a:pt x="4176" y="258"/>
                    </a:lnTo>
                    <a:lnTo>
                      <a:pt x="4182" y="258"/>
                    </a:lnTo>
                    <a:lnTo>
                      <a:pt x="4182" y="264"/>
                    </a:lnTo>
                    <a:lnTo>
                      <a:pt x="4188" y="264"/>
                    </a:lnTo>
                    <a:lnTo>
                      <a:pt x="4188" y="270"/>
                    </a:lnTo>
                    <a:lnTo>
                      <a:pt x="4194" y="270"/>
                    </a:lnTo>
                    <a:lnTo>
                      <a:pt x="4194" y="276"/>
                    </a:lnTo>
                    <a:lnTo>
                      <a:pt x="4200" y="276"/>
                    </a:lnTo>
                    <a:lnTo>
                      <a:pt x="4200" y="282"/>
                    </a:lnTo>
                    <a:lnTo>
                      <a:pt x="4206" y="282"/>
                    </a:lnTo>
                    <a:lnTo>
                      <a:pt x="4206" y="288"/>
                    </a:lnTo>
                    <a:lnTo>
                      <a:pt x="4212" y="288"/>
                    </a:lnTo>
                    <a:lnTo>
                      <a:pt x="4212" y="294"/>
                    </a:lnTo>
                    <a:lnTo>
                      <a:pt x="4218" y="294"/>
                    </a:lnTo>
                    <a:lnTo>
                      <a:pt x="4224" y="300"/>
                    </a:lnTo>
                    <a:lnTo>
                      <a:pt x="4230" y="300"/>
                    </a:lnTo>
                    <a:lnTo>
                      <a:pt x="4230" y="306"/>
                    </a:lnTo>
                    <a:lnTo>
                      <a:pt x="4236" y="306"/>
                    </a:lnTo>
                    <a:lnTo>
                      <a:pt x="4236" y="312"/>
                    </a:lnTo>
                    <a:lnTo>
                      <a:pt x="4242" y="312"/>
                    </a:lnTo>
                    <a:lnTo>
                      <a:pt x="4242" y="318"/>
                    </a:lnTo>
                    <a:lnTo>
                      <a:pt x="4248" y="318"/>
                    </a:lnTo>
                    <a:lnTo>
                      <a:pt x="4254" y="324"/>
                    </a:lnTo>
                    <a:lnTo>
                      <a:pt x="4260" y="324"/>
                    </a:lnTo>
                    <a:lnTo>
                      <a:pt x="4260" y="330"/>
                    </a:lnTo>
                    <a:lnTo>
                      <a:pt x="4266" y="330"/>
                    </a:lnTo>
                    <a:lnTo>
                      <a:pt x="4272" y="330"/>
                    </a:lnTo>
                    <a:lnTo>
                      <a:pt x="4272" y="336"/>
                    </a:lnTo>
                    <a:lnTo>
                      <a:pt x="4350" y="384"/>
                    </a:lnTo>
                    <a:lnTo>
                      <a:pt x="4356" y="384"/>
                    </a:lnTo>
                    <a:lnTo>
                      <a:pt x="4356" y="390"/>
                    </a:lnTo>
                    <a:lnTo>
                      <a:pt x="4362" y="390"/>
                    </a:lnTo>
                    <a:lnTo>
                      <a:pt x="4362" y="396"/>
                    </a:lnTo>
                    <a:lnTo>
                      <a:pt x="4368" y="396"/>
                    </a:lnTo>
                    <a:lnTo>
                      <a:pt x="4374" y="396"/>
                    </a:lnTo>
                    <a:lnTo>
                      <a:pt x="4374" y="402"/>
                    </a:lnTo>
                    <a:lnTo>
                      <a:pt x="4380" y="402"/>
                    </a:lnTo>
                    <a:lnTo>
                      <a:pt x="4386" y="402"/>
                    </a:lnTo>
                    <a:lnTo>
                      <a:pt x="4386" y="408"/>
                    </a:lnTo>
                    <a:lnTo>
                      <a:pt x="4464" y="450"/>
                    </a:lnTo>
                    <a:lnTo>
                      <a:pt x="4470" y="450"/>
                    </a:lnTo>
                    <a:lnTo>
                      <a:pt x="4470" y="456"/>
                    </a:lnTo>
                    <a:lnTo>
                      <a:pt x="4476" y="456"/>
                    </a:lnTo>
                    <a:lnTo>
                      <a:pt x="4482" y="462"/>
                    </a:lnTo>
                    <a:lnTo>
                      <a:pt x="4488" y="462"/>
                    </a:lnTo>
                    <a:lnTo>
                      <a:pt x="4488" y="468"/>
                    </a:lnTo>
                    <a:lnTo>
                      <a:pt x="4494" y="468"/>
                    </a:lnTo>
                    <a:lnTo>
                      <a:pt x="4500" y="468"/>
                    </a:lnTo>
                    <a:lnTo>
                      <a:pt x="4578" y="528"/>
                    </a:lnTo>
                    <a:lnTo>
                      <a:pt x="4578" y="534"/>
                    </a:lnTo>
                    <a:lnTo>
                      <a:pt x="4584" y="534"/>
                    </a:lnTo>
                    <a:lnTo>
                      <a:pt x="4584" y="540"/>
                    </a:lnTo>
                    <a:lnTo>
                      <a:pt x="4590" y="540"/>
                    </a:lnTo>
                    <a:lnTo>
                      <a:pt x="4590" y="546"/>
                    </a:lnTo>
                    <a:lnTo>
                      <a:pt x="4596" y="546"/>
                    </a:lnTo>
                    <a:lnTo>
                      <a:pt x="4596" y="552"/>
                    </a:lnTo>
                    <a:lnTo>
                      <a:pt x="4602" y="552"/>
                    </a:lnTo>
                    <a:lnTo>
                      <a:pt x="4602" y="558"/>
                    </a:lnTo>
                    <a:lnTo>
                      <a:pt x="4608" y="558"/>
                    </a:lnTo>
                    <a:lnTo>
                      <a:pt x="4608" y="564"/>
                    </a:lnTo>
                    <a:lnTo>
                      <a:pt x="4614" y="564"/>
                    </a:lnTo>
                    <a:lnTo>
                      <a:pt x="4614" y="570"/>
                    </a:lnTo>
                    <a:lnTo>
                      <a:pt x="4692" y="720"/>
                    </a:lnTo>
                    <a:lnTo>
                      <a:pt x="4698" y="726"/>
                    </a:lnTo>
                    <a:lnTo>
                      <a:pt x="4698" y="732"/>
                    </a:lnTo>
                    <a:lnTo>
                      <a:pt x="4698" y="738"/>
                    </a:lnTo>
                    <a:lnTo>
                      <a:pt x="4698" y="744"/>
                    </a:lnTo>
                    <a:lnTo>
                      <a:pt x="4704" y="750"/>
                    </a:lnTo>
                    <a:lnTo>
                      <a:pt x="4704" y="756"/>
                    </a:lnTo>
                    <a:lnTo>
                      <a:pt x="4704" y="762"/>
                    </a:lnTo>
                    <a:lnTo>
                      <a:pt x="4710" y="762"/>
                    </a:lnTo>
                    <a:lnTo>
                      <a:pt x="4710" y="768"/>
                    </a:lnTo>
                    <a:lnTo>
                      <a:pt x="4710" y="774"/>
                    </a:lnTo>
                    <a:lnTo>
                      <a:pt x="4716" y="774"/>
                    </a:lnTo>
                    <a:lnTo>
                      <a:pt x="4716" y="780"/>
                    </a:lnTo>
                    <a:lnTo>
                      <a:pt x="4716" y="786"/>
                    </a:lnTo>
                    <a:lnTo>
                      <a:pt x="4722" y="786"/>
                    </a:lnTo>
                    <a:lnTo>
                      <a:pt x="4728" y="786"/>
                    </a:lnTo>
                    <a:lnTo>
                      <a:pt x="4728" y="792"/>
                    </a:lnTo>
                    <a:lnTo>
                      <a:pt x="4734" y="792"/>
                    </a:lnTo>
                    <a:lnTo>
                      <a:pt x="4734" y="786"/>
                    </a:lnTo>
                    <a:lnTo>
                      <a:pt x="4740" y="786"/>
                    </a:lnTo>
                    <a:lnTo>
                      <a:pt x="4740" y="780"/>
                    </a:lnTo>
                    <a:lnTo>
                      <a:pt x="4746" y="780"/>
                    </a:lnTo>
                    <a:lnTo>
                      <a:pt x="4746" y="774"/>
                    </a:lnTo>
                    <a:lnTo>
                      <a:pt x="4746" y="768"/>
                    </a:lnTo>
                    <a:lnTo>
                      <a:pt x="4752" y="768"/>
                    </a:lnTo>
                    <a:lnTo>
                      <a:pt x="4752" y="762"/>
                    </a:lnTo>
                    <a:lnTo>
                      <a:pt x="4752" y="756"/>
                    </a:lnTo>
                    <a:lnTo>
                      <a:pt x="4758" y="756"/>
                    </a:lnTo>
                    <a:lnTo>
                      <a:pt x="4758" y="750"/>
                    </a:lnTo>
                    <a:lnTo>
                      <a:pt x="4758" y="744"/>
                    </a:lnTo>
                    <a:lnTo>
                      <a:pt x="4758" y="738"/>
                    </a:lnTo>
                    <a:lnTo>
                      <a:pt x="4764" y="738"/>
                    </a:lnTo>
                    <a:lnTo>
                      <a:pt x="4764" y="732"/>
                    </a:lnTo>
                    <a:lnTo>
                      <a:pt x="4764" y="726"/>
                    </a:lnTo>
                    <a:lnTo>
                      <a:pt x="4764" y="720"/>
                    </a:lnTo>
                    <a:lnTo>
                      <a:pt x="4764" y="714"/>
                    </a:lnTo>
                    <a:lnTo>
                      <a:pt x="4770" y="708"/>
                    </a:lnTo>
                    <a:lnTo>
                      <a:pt x="4770" y="702"/>
                    </a:lnTo>
                    <a:lnTo>
                      <a:pt x="4770" y="696"/>
                    </a:lnTo>
                    <a:lnTo>
                      <a:pt x="4770" y="690"/>
                    </a:lnTo>
                    <a:lnTo>
                      <a:pt x="4776" y="684"/>
                    </a:lnTo>
                    <a:lnTo>
                      <a:pt x="4776" y="678"/>
                    </a:lnTo>
                    <a:lnTo>
                      <a:pt x="4776" y="672"/>
                    </a:lnTo>
                    <a:lnTo>
                      <a:pt x="4776" y="666"/>
                    </a:lnTo>
                    <a:lnTo>
                      <a:pt x="4776" y="660"/>
                    </a:lnTo>
                    <a:lnTo>
                      <a:pt x="4782" y="654"/>
                    </a:lnTo>
                    <a:lnTo>
                      <a:pt x="4782" y="648"/>
                    </a:lnTo>
                    <a:lnTo>
                      <a:pt x="4782" y="642"/>
                    </a:lnTo>
                    <a:lnTo>
                      <a:pt x="4782" y="636"/>
                    </a:lnTo>
                    <a:lnTo>
                      <a:pt x="4782" y="630"/>
                    </a:lnTo>
                    <a:lnTo>
                      <a:pt x="4788" y="624"/>
                    </a:lnTo>
                    <a:lnTo>
                      <a:pt x="4788" y="618"/>
                    </a:lnTo>
                    <a:lnTo>
                      <a:pt x="4788" y="612"/>
                    </a:lnTo>
                    <a:lnTo>
                      <a:pt x="4788" y="606"/>
                    </a:lnTo>
                    <a:lnTo>
                      <a:pt x="4788" y="600"/>
                    </a:lnTo>
                    <a:lnTo>
                      <a:pt x="4788" y="594"/>
                    </a:lnTo>
                    <a:lnTo>
                      <a:pt x="4788" y="588"/>
                    </a:lnTo>
                    <a:lnTo>
                      <a:pt x="4794" y="582"/>
                    </a:lnTo>
                    <a:lnTo>
                      <a:pt x="4794" y="576"/>
                    </a:lnTo>
                    <a:lnTo>
                      <a:pt x="4794" y="570"/>
                    </a:lnTo>
                    <a:lnTo>
                      <a:pt x="4794" y="564"/>
                    </a:lnTo>
                    <a:lnTo>
                      <a:pt x="4794" y="558"/>
                    </a:lnTo>
                    <a:lnTo>
                      <a:pt x="4794" y="546"/>
                    </a:lnTo>
                    <a:lnTo>
                      <a:pt x="4800" y="540"/>
                    </a:lnTo>
                    <a:lnTo>
                      <a:pt x="4800" y="534"/>
                    </a:lnTo>
                    <a:lnTo>
                      <a:pt x="4800" y="528"/>
                    </a:lnTo>
                    <a:lnTo>
                      <a:pt x="4800" y="522"/>
                    </a:lnTo>
                    <a:lnTo>
                      <a:pt x="4800" y="516"/>
                    </a:lnTo>
                    <a:lnTo>
                      <a:pt x="4800" y="504"/>
                    </a:lnTo>
                    <a:lnTo>
                      <a:pt x="4806" y="498"/>
                    </a:lnTo>
                    <a:lnTo>
                      <a:pt x="4806" y="492"/>
                    </a:lnTo>
                    <a:lnTo>
                      <a:pt x="4806" y="480"/>
                    </a:lnTo>
                    <a:lnTo>
                      <a:pt x="4806" y="474"/>
                    </a:lnTo>
                    <a:lnTo>
                      <a:pt x="4806" y="468"/>
                    </a:lnTo>
                    <a:lnTo>
                      <a:pt x="4806" y="456"/>
                    </a:lnTo>
                    <a:lnTo>
                      <a:pt x="4812" y="450"/>
                    </a:lnTo>
                    <a:lnTo>
                      <a:pt x="4812" y="444"/>
                    </a:lnTo>
                    <a:lnTo>
                      <a:pt x="4812" y="432"/>
                    </a:lnTo>
                    <a:lnTo>
                      <a:pt x="4812" y="426"/>
                    </a:lnTo>
                    <a:lnTo>
                      <a:pt x="4812" y="414"/>
                    </a:lnTo>
                    <a:lnTo>
                      <a:pt x="4812" y="408"/>
                    </a:lnTo>
                    <a:lnTo>
                      <a:pt x="4812" y="402"/>
                    </a:lnTo>
                    <a:lnTo>
                      <a:pt x="4818" y="390"/>
                    </a:lnTo>
                    <a:lnTo>
                      <a:pt x="4818" y="384"/>
                    </a:lnTo>
                    <a:lnTo>
                      <a:pt x="4818" y="372"/>
                    </a:lnTo>
                    <a:lnTo>
                      <a:pt x="4818" y="366"/>
                    </a:lnTo>
                    <a:lnTo>
                      <a:pt x="4818" y="354"/>
                    </a:lnTo>
                    <a:lnTo>
                      <a:pt x="4818" y="342"/>
                    </a:lnTo>
                    <a:lnTo>
                      <a:pt x="4824" y="336"/>
                    </a:lnTo>
                    <a:lnTo>
                      <a:pt x="4824" y="324"/>
                    </a:lnTo>
                    <a:lnTo>
                      <a:pt x="4824" y="318"/>
                    </a:lnTo>
                    <a:lnTo>
                      <a:pt x="4824" y="306"/>
                    </a:lnTo>
                    <a:lnTo>
                      <a:pt x="4824" y="294"/>
                    </a:lnTo>
                    <a:lnTo>
                      <a:pt x="4824" y="288"/>
                    </a:lnTo>
                    <a:lnTo>
                      <a:pt x="4830" y="276"/>
                    </a:lnTo>
                    <a:lnTo>
                      <a:pt x="4830" y="264"/>
                    </a:lnTo>
                    <a:lnTo>
                      <a:pt x="4830" y="258"/>
                    </a:lnTo>
                    <a:lnTo>
                      <a:pt x="4830" y="246"/>
                    </a:lnTo>
                    <a:lnTo>
                      <a:pt x="4830" y="234"/>
                    </a:lnTo>
                    <a:lnTo>
                      <a:pt x="4830" y="228"/>
                    </a:lnTo>
                    <a:lnTo>
                      <a:pt x="4836" y="216"/>
                    </a:lnTo>
                    <a:lnTo>
                      <a:pt x="4836" y="204"/>
                    </a:lnTo>
                    <a:lnTo>
                      <a:pt x="4836" y="192"/>
                    </a:lnTo>
                    <a:lnTo>
                      <a:pt x="4836" y="186"/>
                    </a:lnTo>
                    <a:lnTo>
                      <a:pt x="4836" y="174"/>
                    </a:lnTo>
                    <a:lnTo>
                      <a:pt x="4836" y="162"/>
                    </a:lnTo>
                    <a:lnTo>
                      <a:pt x="4836" y="150"/>
                    </a:lnTo>
                    <a:lnTo>
                      <a:pt x="4842" y="144"/>
                    </a:lnTo>
                    <a:lnTo>
                      <a:pt x="4842" y="132"/>
                    </a:lnTo>
                    <a:lnTo>
                      <a:pt x="4842" y="120"/>
                    </a:lnTo>
                    <a:lnTo>
                      <a:pt x="4842" y="108"/>
                    </a:lnTo>
                    <a:lnTo>
                      <a:pt x="4842" y="96"/>
                    </a:lnTo>
                    <a:lnTo>
                      <a:pt x="4842" y="84"/>
                    </a:lnTo>
                    <a:lnTo>
                      <a:pt x="4848" y="72"/>
                    </a:lnTo>
                    <a:lnTo>
                      <a:pt x="4848" y="60"/>
                    </a:lnTo>
                    <a:lnTo>
                      <a:pt x="4848" y="48"/>
                    </a:lnTo>
                    <a:lnTo>
                      <a:pt x="4848" y="36"/>
                    </a:lnTo>
                    <a:lnTo>
                      <a:pt x="4848" y="24"/>
                    </a:lnTo>
                    <a:lnTo>
                      <a:pt x="4848" y="12"/>
                    </a:lnTo>
                    <a:lnTo>
                      <a:pt x="4854" y="0"/>
                    </a:lnTo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60" name="Rectangle 57"/>
              <p:cNvSpPr>
                <a:spLocks noChangeArrowheads="1"/>
              </p:cNvSpPr>
              <p:nvPr/>
            </p:nvSpPr>
            <p:spPr bwMode="auto">
              <a:xfrm>
                <a:off x="1101" y="2643"/>
                <a:ext cx="330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FF00"/>
                    </a:solidFill>
                    <a:latin typeface="Arial" charset="0"/>
                  </a:rPr>
                  <a:t>BETA_Y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61" name="Freeform 58"/>
              <p:cNvSpPr>
                <a:spLocks/>
              </p:cNvSpPr>
              <p:nvPr/>
            </p:nvSpPr>
            <p:spPr bwMode="auto">
              <a:xfrm>
                <a:off x="453" y="2625"/>
                <a:ext cx="4854" cy="6"/>
              </a:xfrm>
              <a:custGeom>
                <a:avLst/>
                <a:gdLst>
                  <a:gd name="T0" fmla="*/ 48 w 4854"/>
                  <a:gd name="T1" fmla="*/ 0 h 6"/>
                  <a:gd name="T2" fmla="*/ 96 w 4854"/>
                  <a:gd name="T3" fmla="*/ 6 h 6"/>
                  <a:gd name="T4" fmla="*/ 144 w 4854"/>
                  <a:gd name="T5" fmla="*/ 6 h 6"/>
                  <a:gd name="T6" fmla="*/ 192 w 4854"/>
                  <a:gd name="T7" fmla="*/ 6 h 6"/>
                  <a:gd name="T8" fmla="*/ 318 w 4854"/>
                  <a:gd name="T9" fmla="*/ 6 h 6"/>
                  <a:gd name="T10" fmla="*/ 444 w 4854"/>
                  <a:gd name="T11" fmla="*/ 0 h 6"/>
                  <a:gd name="T12" fmla="*/ 642 w 4854"/>
                  <a:gd name="T13" fmla="*/ 0 h 6"/>
                  <a:gd name="T14" fmla="*/ 690 w 4854"/>
                  <a:gd name="T15" fmla="*/ 0 h 6"/>
                  <a:gd name="T16" fmla="*/ 738 w 4854"/>
                  <a:gd name="T17" fmla="*/ 0 h 6"/>
                  <a:gd name="T18" fmla="*/ 792 w 4854"/>
                  <a:gd name="T19" fmla="*/ 0 h 6"/>
                  <a:gd name="T20" fmla="*/ 840 w 4854"/>
                  <a:gd name="T21" fmla="*/ 0 h 6"/>
                  <a:gd name="T22" fmla="*/ 888 w 4854"/>
                  <a:gd name="T23" fmla="*/ 0 h 6"/>
                  <a:gd name="T24" fmla="*/ 936 w 4854"/>
                  <a:gd name="T25" fmla="*/ 0 h 6"/>
                  <a:gd name="T26" fmla="*/ 984 w 4854"/>
                  <a:gd name="T27" fmla="*/ 0 h 6"/>
                  <a:gd name="T28" fmla="*/ 1110 w 4854"/>
                  <a:gd name="T29" fmla="*/ 0 h 6"/>
                  <a:gd name="T30" fmla="*/ 1308 w 4854"/>
                  <a:gd name="T31" fmla="*/ 6 h 6"/>
                  <a:gd name="T32" fmla="*/ 1434 w 4854"/>
                  <a:gd name="T33" fmla="*/ 6 h 6"/>
                  <a:gd name="T34" fmla="*/ 1482 w 4854"/>
                  <a:gd name="T35" fmla="*/ 6 h 6"/>
                  <a:gd name="T36" fmla="*/ 1530 w 4854"/>
                  <a:gd name="T37" fmla="*/ 6 h 6"/>
                  <a:gd name="T38" fmla="*/ 1572 w 4854"/>
                  <a:gd name="T39" fmla="*/ 0 h 6"/>
                  <a:gd name="T40" fmla="*/ 1620 w 4854"/>
                  <a:gd name="T41" fmla="*/ 0 h 6"/>
                  <a:gd name="T42" fmla="*/ 1662 w 4854"/>
                  <a:gd name="T43" fmla="*/ 0 h 6"/>
                  <a:gd name="T44" fmla="*/ 1710 w 4854"/>
                  <a:gd name="T45" fmla="*/ 0 h 6"/>
                  <a:gd name="T46" fmla="*/ 1752 w 4854"/>
                  <a:gd name="T47" fmla="*/ 6 h 6"/>
                  <a:gd name="T48" fmla="*/ 1800 w 4854"/>
                  <a:gd name="T49" fmla="*/ 6 h 6"/>
                  <a:gd name="T50" fmla="*/ 1848 w 4854"/>
                  <a:gd name="T51" fmla="*/ 6 h 6"/>
                  <a:gd name="T52" fmla="*/ 2052 w 4854"/>
                  <a:gd name="T53" fmla="*/ 0 h 6"/>
                  <a:gd name="T54" fmla="*/ 2178 w 4854"/>
                  <a:gd name="T55" fmla="*/ 0 h 6"/>
                  <a:gd name="T56" fmla="*/ 2298 w 4854"/>
                  <a:gd name="T57" fmla="*/ 0 h 6"/>
                  <a:gd name="T58" fmla="*/ 2346 w 4854"/>
                  <a:gd name="T59" fmla="*/ 0 h 6"/>
                  <a:gd name="T60" fmla="*/ 2394 w 4854"/>
                  <a:gd name="T61" fmla="*/ 0 h 6"/>
                  <a:gd name="T62" fmla="*/ 2442 w 4854"/>
                  <a:gd name="T63" fmla="*/ 0 h 6"/>
                  <a:gd name="T64" fmla="*/ 2496 w 4854"/>
                  <a:gd name="T65" fmla="*/ 0 h 6"/>
                  <a:gd name="T66" fmla="*/ 2544 w 4854"/>
                  <a:gd name="T67" fmla="*/ 0 h 6"/>
                  <a:gd name="T68" fmla="*/ 2592 w 4854"/>
                  <a:gd name="T69" fmla="*/ 0 h 6"/>
                  <a:gd name="T70" fmla="*/ 2712 w 4854"/>
                  <a:gd name="T71" fmla="*/ 0 h 6"/>
                  <a:gd name="T72" fmla="*/ 2838 w 4854"/>
                  <a:gd name="T73" fmla="*/ 0 h 6"/>
                  <a:gd name="T74" fmla="*/ 2964 w 4854"/>
                  <a:gd name="T75" fmla="*/ 6 h 6"/>
                  <a:gd name="T76" fmla="*/ 3090 w 4854"/>
                  <a:gd name="T77" fmla="*/ 6 h 6"/>
                  <a:gd name="T78" fmla="*/ 3138 w 4854"/>
                  <a:gd name="T79" fmla="*/ 6 h 6"/>
                  <a:gd name="T80" fmla="*/ 3186 w 4854"/>
                  <a:gd name="T81" fmla="*/ 6 h 6"/>
                  <a:gd name="T82" fmla="*/ 3228 w 4854"/>
                  <a:gd name="T83" fmla="*/ 0 h 6"/>
                  <a:gd name="T84" fmla="*/ 3270 w 4854"/>
                  <a:gd name="T85" fmla="*/ 6 h 6"/>
                  <a:gd name="T86" fmla="*/ 3318 w 4854"/>
                  <a:gd name="T87" fmla="*/ 0 h 6"/>
                  <a:gd name="T88" fmla="*/ 3360 w 4854"/>
                  <a:gd name="T89" fmla="*/ 6 h 6"/>
                  <a:gd name="T90" fmla="*/ 3408 w 4854"/>
                  <a:gd name="T91" fmla="*/ 6 h 6"/>
                  <a:gd name="T92" fmla="*/ 3456 w 4854"/>
                  <a:gd name="T93" fmla="*/ 6 h 6"/>
                  <a:gd name="T94" fmla="*/ 3582 w 4854"/>
                  <a:gd name="T95" fmla="*/ 6 h 6"/>
                  <a:gd name="T96" fmla="*/ 3708 w 4854"/>
                  <a:gd name="T97" fmla="*/ 0 h 6"/>
                  <a:gd name="T98" fmla="*/ 3828 w 4854"/>
                  <a:gd name="T99" fmla="*/ 0 h 6"/>
                  <a:gd name="T100" fmla="*/ 3954 w 4854"/>
                  <a:gd name="T101" fmla="*/ 0 h 6"/>
                  <a:gd name="T102" fmla="*/ 4002 w 4854"/>
                  <a:gd name="T103" fmla="*/ 0 h 6"/>
                  <a:gd name="T104" fmla="*/ 4050 w 4854"/>
                  <a:gd name="T105" fmla="*/ 0 h 6"/>
                  <a:gd name="T106" fmla="*/ 4098 w 4854"/>
                  <a:gd name="T107" fmla="*/ 0 h 6"/>
                  <a:gd name="T108" fmla="*/ 4152 w 4854"/>
                  <a:gd name="T109" fmla="*/ 0 h 6"/>
                  <a:gd name="T110" fmla="*/ 4200 w 4854"/>
                  <a:gd name="T111" fmla="*/ 0 h 6"/>
                  <a:gd name="T112" fmla="*/ 4248 w 4854"/>
                  <a:gd name="T113" fmla="*/ 0 h 6"/>
                  <a:gd name="T114" fmla="*/ 4368 w 4854"/>
                  <a:gd name="T115" fmla="*/ 0 h 6"/>
                  <a:gd name="T116" fmla="*/ 4494 w 4854"/>
                  <a:gd name="T117" fmla="*/ 0 h 6"/>
                  <a:gd name="T118" fmla="*/ 4692 w 4854"/>
                  <a:gd name="T119" fmla="*/ 6 h 6"/>
                  <a:gd name="T120" fmla="*/ 4740 w 4854"/>
                  <a:gd name="T121" fmla="*/ 6 h 6"/>
                  <a:gd name="T122" fmla="*/ 4788 w 4854"/>
                  <a:gd name="T123" fmla="*/ 6 h 6"/>
                  <a:gd name="T124" fmla="*/ 4836 w 4854"/>
                  <a:gd name="T125" fmla="*/ 6 h 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854"/>
                  <a:gd name="T190" fmla="*/ 0 h 6"/>
                  <a:gd name="T191" fmla="*/ 4854 w 4854"/>
                  <a:gd name="T192" fmla="*/ 6 h 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854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6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6"/>
                    </a:lnTo>
                    <a:lnTo>
                      <a:pt x="204" y="6"/>
                    </a:lnTo>
                    <a:lnTo>
                      <a:pt x="210" y="6"/>
                    </a:lnTo>
                    <a:lnTo>
                      <a:pt x="216" y="6"/>
                    </a:lnTo>
                    <a:lnTo>
                      <a:pt x="294" y="6"/>
                    </a:lnTo>
                    <a:lnTo>
                      <a:pt x="300" y="6"/>
                    </a:lnTo>
                    <a:lnTo>
                      <a:pt x="306" y="6"/>
                    </a:lnTo>
                    <a:lnTo>
                      <a:pt x="312" y="6"/>
                    </a:lnTo>
                    <a:lnTo>
                      <a:pt x="318" y="6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  <a:lnTo>
                      <a:pt x="768" y="0"/>
                    </a:lnTo>
                    <a:lnTo>
                      <a:pt x="774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2" y="0"/>
                    </a:lnTo>
                    <a:lnTo>
                      <a:pt x="858" y="0"/>
                    </a:lnTo>
                    <a:lnTo>
                      <a:pt x="864" y="0"/>
                    </a:lnTo>
                    <a:lnTo>
                      <a:pt x="870" y="0"/>
                    </a:lnTo>
                    <a:lnTo>
                      <a:pt x="876" y="0"/>
                    </a:lnTo>
                    <a:lnTo>
                      <a:pt x="882" y="0"/>
                    </a:lnTo>
                    <a:lnTo>
                      <a:pt x="888" y="0"/>
                    </a:lnTo>
                    <a:lnTo>
                      <a:pt x="894" y="0"/>
                    </a:lnTo>
                    <a:lnTo>
                      <a:pt x="900" y="0"/>
                    </a:lnTo>
                    <a:lnTo>
                      <a:pt x="906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0" y="0"/>
                    </a:lnTo>
                    <a:lnTo>
                      <a:pt x="936" y="0"/>
                    </a:lnTo>
                    <a:lnTo>
                      <a:pt x="942" y="0"/>
                    </a:lnTo>
                    <a:lnTo>
                      <a:pt x="948" y="0"/>
                    </a:lnTo>
                    <a:lnTo>
                      <a:pt x="954" y="0"/>
                    </a:lnTo>
                    <a:lnTo>
                      <a:pt x="960" y="0"/>
                    </a:lnTo>
                    <a:lnTo>
                      <a:pt x="966" y="0"/>
                    </a:lnTo>
                    <a:lnTo>
                      <a:pt x="972" y="0"/>
                    </a:lnTo>
                    <a:lnTo>
                      <a:pt x="978" y="0"/>
                    </a:lnTo>
                    <a:lnTo>
                      <a:pt x="984" y="0"/>
                    </a:lnTo>
                    <a:lnTo>
                      <a:pt x="990" y="0"/>
                    </a:lnTo>
                    <a:lnTo>
                      <a:pt x="996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302" y="6"/>
                    </a:lnTo>
                    <a:lnTo>
                      <a:pt x="1308" y="6"/>
                    </a:lnTo>
                    <a:lnTo>
                      <a:pt x="1314" y="6"/>
                    </a:lnTo>
                    <a:lnTo>
                      <a:pt x="1320" y="6"/>
                    </a:lnTo>
                    <a:lnTo>
                      <a:pt x="1326" y="6"/>
                    </a:lnTo>
                    <a:lnTo>
                      <a:pt x="1332" y="6"/>
                    </a:lnTo>
                    <a:lnTo>
                      <a:pt x="1338" y="6"/>
                    </a:lnTo>
                    <a:lnTo>
                      <a:pt x="1416" y="6"/>
                    </a:lnTo>
                    <a:lnTo>
                      <a:pt x="1422" y="6"/>
                    </a:lnTo>
                    <a:lnTo>
                      <a:pt x="1428" y="6"/>
                    </a:lnTo>
                    <a:lnTo>
                      <a:pt x="1434" y="6"/>
                    </a:lnTo>
                    <a:lnTo>
                      <a:pt x="1440" y="6"/>
                    </a:lnTo>
                    <a:lnTo>
                      <a:pt x="1446" y="6"/>
                    </a:lnTo>
                    <a:lnTo>
                      <a:pt x="1452" y="6"/>
                    </a:lnTo>
                    <a:lnTo>
                      <a:pt x="1458" y="6"/>
                    </a:lnTo>
                    <a:lnTo>
                      <a:pt x="1464" y="6"/>
                    </a:lnTo>
                    <a:lnTo>
                      <a:pt x="1470" y="6"/>
                    </a:lnTo>
                    <a:lnTo>
                      <a:pt x="1476" y="6"/>
                    </a:lnTo>
                    <a:lnTo>
                      <a:pt x="1482" y="6"/>
                    </a:lnTo>
                    <a:lnTo>
                      <a:pt x="1488" y="6"/>
                    </a:lnTo>
                    <a:lnTo>
                      <a:pt x="1494" y="6"/>
                    </a:lnTo>
                    <a:lnTo>
                      <a:pt x="1500" y="6"/>
                    </a:lnTo>
                    <a:lnTo>
                      <a:pt x="1506" y="6"/>
                    </a:lnTo>
                    <a:lnTo>
                      <a:pt x="1512" y="6"/>
                    </a:lnTo>
                    <a:lnTo>
                      <a:pt x="1518" y="6"/>
                    </a:lnTo>
                    <a:lnTo>
                      <a:pt x="1524" y="6"/>
                    </a:lnTo>
                    <a:lnTo>
                      <a:pt x="1530" y="6"/>
                    </a:lnTo>
                    <a:lnTo>
                      <a:pt x="1536" y="6"/>
                    </a:lnTo>
                    <a:lnTo>
                      <a:pt x="1542" y="6"/>
                    </a:lnTo>
                    <a:lnTo>
                      <a:pt x="1548" y="6"/>
                    </a:lnTo>
                    <a:lnTo>
                      <a:pt x="1554" y="6"/>
                    </a:lnTo>
                    <a:lnTo>
                      <a:pt x="1560" y="6"/>
                    </a:lnTo>
                    <a:lnTo>
                      <a:pt x="1560" y="0"/>
                    </a:lnTo>
                    <a:lnTo>
                      <a:pt x="1566" y="0"/>
                    </a:lnTo>
                    <a:lnTo>
                      <a:pt x="1572" y="0"/>
                    </a:lnTo>
                    <a:lnTo>
                      <a:pt x="1578" y="0"/>
                    </a:lnTo>
                    <a:lnTo>
                      <a:pt x="1584" y="0"/>
                    </a:lnTo>
                    <a:lnTo>
                      <a:pt x="1590" y="0"/>
                    </a:lnTo>
                    <a:lnTo>
                      <a:pt x="1596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26" y="6"/>
                    </a:lnTo>
                    <a:lnTo>
                      <a:pt x="1632" y="6"/>
                    </a:lnTo>
                    <a:lnTo>
                      <a:pt x="1638" y="6"/>
                    </a:lnTo>
                    <a:lnTo>
                      <a:pt x="1644" y="6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8" y="0"/>
                    </a:lnTo>
                    <a:lnTo>
                      <a:pt x="1674" y="0"/>
                    </a:lnTo>
                    <a:lnTo>
                      <a:pt x="1680" y="0"/>
                    </a:lnTo>
                    <a:lnTo>
                      <a:pt x="1686" y="0"/>
                    </a:lnTo>
                    <a:lnTo>
                      <a:pt x="1692" y="0"/>
                    </a:lnTo>
                    <a:lnTo>
                      <a:pt x="1698" y="0"/>
                    </a:lnTo>
                    <a:lnTo>
                      <a:pt x="1704" y="0"/>
                    </a:lnTo>
                    <a:lnTo>
                      <a:pt x="1710" y="0"/>
                    </a:lnTo>
                    <a:lnTo>
                      <a:pt x="1710" y="6"/>
                    </a:lnTo>
                    <a:lnTo>
                      <a:pt x="1716" y="6"/>
                    </a:lnTo>
                    <a:lnTo>
                      <a:pt x="1722" y="6"/>
                    </a:lnTo>
                    <a:lnTo>
                      <a:pt x="1728" y="6"/>
                    </a:lnTo>
                    <a:lnTo>
                      <a:pt x="1734" y="6"/>
                    </a:lnTo>
                    <a:lnTo>
                      <a:pt x="1740" y="6"/>
                    </a:lnTo>
                    <a:lnTo>
                      <a:pt x="1746" y="6"/>
                    </a:lnTo>
                    <a:lnTo>
                      <a:pt x="1752" y="6"/>
                    </a:lnTo>
                    <a:lnTo>
                      <a:pt x="1758" y="6"/>
                    </a:lnTo>
                    <a:lnTo>
                      <a:pt x="1764" y="6"/>
                    </a:lnTo>
                    <a:lnTo>
                      <a:pt x="1770" y="6"/>
                    </a:lnTo>
                    <a:lnTo>
                      <a:pt x="1776" y="6"/>
                    </a:lnTo>
                    <a:lnTo>
                      <a:pt x="1782" y="6"/>
                    </a:lnTo>
                    <a:lnTo>
                      <a:pt x="1788" y="6"/>
                    </a:lnTo>
                    <a:lnTo>
                      <a:pt x="1794" y="6"/>
                    </a:lnTo>
                    <a:lnTo>
                      <a:pt x="1800" y="6"/>
                    </a:lnTo>
                    <a:lnTo>
                      <a:pt x="1806" y="6"/>
                    </a:lnTo>
                    <a:lnTo>
                      <a:pt x="1812" y="6"/>
                    </a:lnTo>
                    <a:lnTo>
                      <a:pt x="1818" y="6"/>
                    </a:lnTo>
                    <a:lnTo>
                      <a:pt x="1824" y="6"/>
                    </a:lnTo>
                    <a:lnTo>
                      <a:pt x="1830" y="6"/>
                    </a:lnTo>
                    <a:lnTo>
                      <a:pt x="1836" y="6"/>
                    </a:lnTo>
                    <a:lnTo>
                      <a:pt x="1842" y="6"/>
                    </a:lnTo>
                    <a:lnTo>
                      <a:pt x="1848" y="6"/>
                    </a:lnTo>
                    <a:lnTo>
                      <a:pt x="1854" y="6"/>
                    </a:lnTo>
                    <a:lnTo>
                      <a:pt x="1932" y="6"/>
                    </a:lnTo>
                    <a:lnTo>
                      <a:pt x="1938" y="6"/>
                    </a:lnTo>
                    <a:lnTo>
                      <a:pt x="1944" y="6"/>
                    </a:lnTo>
                    <a:lnTo>
                      <a:pt x="1950" y="6"/>
                    </a:lnTo>
                    <a:lnTo>
                      <a:pt x="1956" y="6"/>
                    </a:lnTo>
                    <a:lnTo>
                      <a:pt x="1962" y="6"/>
                    </a:lnTo>
                    <a:lnTo>
                      <a:pt x="1968" y="6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0"/>
                    </a:lnTo>
                    <a:lnTo>
                      <a:pt x="2082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90" y="0"/>
                    </a:lnTo>
                    <a:lnTo>
                      <a:pt x="2196" y="0"/>
                    </a:lnTo>
                    <a:lnTo>
                      <a:pt x="2202" y="0"/>
                    </a:lnTo>
                    <a:lnTo>
                      <a:pt x="2274" y="0"/>
                    </a:lnTo>
                    <a:lnTo>
                      <a:pt x="2280" y="0"/>
                    </a:lnTo>
                    <a:lnTo>
                      <a:pt x="2286" y="0"/>
                    </a:lnTo>
                    <a:lnTo>
                      <a:pt x="2292" y="0"/>
                    </a:lnTo>
                    <a:lnTo>
                      <a:pt x="2298" y="0"/>
                    </a:lnTo>
                    <a:lnTo>
                      <a:pt x="2304" y="0"/>
                    </a:lnTo>
                    <a:lnTo>
                      <a:pt x="2310" y="0"/>
                    </a:lnTo>
                    <a:lnTo>
                      <a:pt x="2316" y="0"/>
                    </a:lnTo>
                    <a:lnTo>
                      <a:pt x="2322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6" y="0"/>
                    </a:lnTo>
                    <a:lnTo>
                      <a:pt x="2352" y="0"/>
                    </a:lnTo>
                    <a:lnTo>
                      <a:pt x="2358" y="0"/>
                    </a:lnTo>
                    <a:lnTo>
                      <a:pt x="2364" y="0"/>
                    </a:lnTo>
                    <a:lnTo>
                      <a:pt x="2370" y="0"/>
                    </a:lnTo>
                    <a:lnTo>
                      <a:pt x="2376" y="0"/>
                    </a:lnTo>
                    <a:lnTo>
                      <a:pt x="2382" y="0"/>
                    </a:lnTo>
                    <a:lnTo>
                      <a:pt x="2388" y="0"/>
                    </a:lnTo>
                    <a:lnTo>
                      <a:pt x="2394" y="0"/>
                    </a:lnTo>
                    <a:lnTo>
                      <a:pt x="2400" y="0"/>
                    </a:lnTo>
                    <a:lnTo>
                      <a:pt x="2406" y="0"/>
                    </a:lnTo>
                    <a:lnTo>
                      <a:pt x="2412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60" y="0"/>
                    </a:lnTo>
                    <a:lnTo>
                      <a:pt x="2466" y="0"/>
                    </a:lnTo>
                    <a:lnTo>
                      <a:pt x="2472" y="0"/>
                    </a:lnTo>
                    <a:lnTo>
                      <a:pt x="2478" y="0"/>
                    </a:lnTo>
                    <a:lnTo>
                      <a:pt x="2484" y="0"/>
                    </a:lnTo>
                    <a:lnTo>
                      <a:pt x="2490" y="0"/>
                    </a:lnTo>
                    <a:lnTo>
                      <a:pt x="2496" y="0"/>
                    </a:lnTo>
                    <a:lnTo>
                      <a:pt x="2502" y="0"/>
                    </a:lnTo>
                    <a:lnTo>
                      <a:pt x="2508" y="0"/>
                    </a:lnTo>
                    <a:lnTo>
                      <a:pt x="2514" y="0"/>
                    </a:lnTo>
                    <a:lnTo>
                      <a:pt x="2520" y="0"/>
                    </a:lnTo>
                    <a:lnTo>
                      <a:pt x="2526" y="0"/>
                    </a:lnTo>
                    <a:lnTo>
                      <a:pt x="2532" y="0"/>
                    </a:lnTo>
                    <a:lnTo>
                      <a:pt x="2538" y="0"/>
                    </a:lnTo>
                    <a:lnTo>
                      <a:pt x="2544" y="0"/>
                    </a:lnTo>
                    <a:lnTo>
                      <a:pt x="2550" y="0"/>
                    </a:lnTo>
                    <a:lnTo>
                      <a:pt x="2556" y="0"/>
                    </a:lnTo>
                    <a:lnTo>
                      <a:pt x="2562" y="0"/>
                    </a:lnTo>
                    <a:lnTo>
                      <a:pt x="2568" y="0"/>
                    </a:lnTo>
                    <a:lnTo>
                      <a:pt x="2574" y="0"/>
                    </a:lnTo>
                    <a:lnTo>
                      <a:pt x="2580" y="0"/>
                    </a:lnTo>
                    <a:lnTo>
                      <a:pt x="2586" y="0"/>
                    </a:lnTo>
                    <a:lnTo>
                      <a:pt x="2592" y="0"/>
                    </a:lnTo>
                    <a:lnTo>
                      <a:pt x="2598" y="0"/>
                    </a:lnTo>
                    <a:lnTo>
                      <a:pt x="2604" y="0"/>
                    </a:lnTo>
                    <a:lnTo>
                      <a:pt x="2610" y="0"/>
                    </a:lnTo>
                    <a:lnTo>
                      <a:pt x="2616" y="0"/>
                    </a:lnTo>
                    <a:lnTo>
                      <a:pt x="2622" y="0"/>
                    </a:lnTo>
                    <a:lnTo>
                      <a:pt x="2628" y="0"/>
                    </a:lnTo>
                    <a:lnTo>
                      <a:pt x="2634" y="0"/>
                    </a:lnTo>
                    <a:lnTo>
                      <a:pt x="2712" y="0"/>
                    </a:lnTo>
                    <a:lnTo>
                      <a:pt x="2718" y="0"/>
                    </a:lnTo>
                    <a:lnTo>
                      <a:pt x="2724" y="0"/>
                    </a:lnTo>
                    <a:lnTo>
                      <a:pt x="2730" y="0"/>
                    </a:lnTo>
                    <a:lnTo>
                      <a:pt x="2736" y="0"/>
                    </a:lnTo>
                    <a:lnTo>
                      <a:pt x="2742" y="0"/>
                    </a:lnTo>
                    <a:lnTo>
                      <a:pt x="2748" y="0"/>
                    </a:lnTo>
                    <a:lnTo>
                      <a:pt x="2826" y="0"/>
                    </a:lnTo>
                    <a:lnTo>
                      <a:pt x="2832" y="0"/>
                    </a:lnTo>
                    <a:lnTo>
                      <a:pt x="2838" y="0"/>
                    </a:lnTo>
                    <a:lnTo>
                      <a:pt x="2844" y="0"/>
                    </a:lnTo>
                    <a:lnTo>
                      <a:pt x="2850" y="0"/>
                    </a:lnTo>
                    <a:lnTo>
                      <a:pt x="2856" y="0"/>
                    </a:lnTo>
                    <a:lnTo>
                      <a:pt x="2862" y="0"/>
                    </a:lnTo>
                    <a:lnTo>
                      <a:pt x="2940" y="6"/>
                    </a:lnTo>
                    <a:lnTo>
                      <a:pt x="2946" y="6"/>
                    </a:lnTo>
                    <a:lnTo>
                      <a:pt x="2952" y="6"/>
                    </a:lnTo>
                    <a:lnTo>
                      <a:pt x="2958" y="6"/>
                    </a:lnTo>
                    <a:lnTo>
                      <a:pt x="2964" y="6"/>
                    </a:lnTo>
                    <a:lnTo>
                      <a:pt x="2970" y="6"/>
                    </a:lnTo>
                    <a:lnTo>
                      <a:pt x="2976" y="6"/>
                    </a:lnTo>
                    <a:lnTo>
                      <a:pt x="3054" y="6"/>
                    </a:lnTo>
                    <a:lnTo>
                      <a:pt x="3060" y="6"/>
                    </a:lnTo>
                    <a:lnTo>
                      <a:pt x="3066" y="6"/>
                    </a:lnTo>
                    <a:lnTo>
                      <a:pt x="3072" y="6"/>
                    </a:lnTo>
                    <a:lnTo>
                      <a:pt x="3078" y="6"/>
                    </a:lnTo>
                    <a:lnTo>
                      <a:pt x="3084" y="6"/>
                    </a:lnTo>
                    <a:lnTo>
                      <a:pt x="3090" y="6"/>
                    </a:lnTo>
                    <a:lnTo>
                      <a:pt x="3096" y="6"/>
                    </a:lnTo>
                    <a:lnTo>
                      <a:pt x="3102" y="6"/>
                    </a:lnTo>
                    <a:lnTo>
                      <a:pt x="3108" y="6"/>
                    </a:lnTo>
                    <a:lnTo>
                      <a:pt x="3114" y="6"/>
                    </a:lnTo>
                    <a:lnTo>
                      <a:pt x="3120" y="6"/>
                    </a:lnTo>
                    <a:lnTo>
                      <a:pt x="3126" y="6"/>
                    </a:lnTo>
                    <a:lnTo>
                      <a:pt x="3132" y="6"/>
                    </a:lnTo>
                    <a:lnTo>
                      <a:pt x="3138" y="6"/>
                    </a:lnTo>
                    <a:lnTo>
                      <a:pt x="3144" y="6"/>
                    </a:lnTo>
                    <a:lnTo>
                      <a:pt x="3150" y="6"/>
                    </a:lnTo>
                    <a:lnTo>
                      <a:pt x="3156" y="6"/>
                    </a:lnTo>
                    <a:lnTo>
                      <a:pt x="3162" y="6"/>
                    </a:lnTo>
                    <a:lnTo>
                      <a:pt x="3168" y="6"/>
                    </a:lnTo>
                    <a:lnTo>
                      <a:pt x="3174" y="6"/>
                    </a:lnTo>
                    <a:lnTo>
                      <a:pt x="3180" y="6"/>
                    </a:lnTo>
                    <a:lnTo>
                      <a:pt x="3186" y="6"/>
                    </a:lnTo>
                    <a:lnTo>
                      <a:pt x="3192" y="6"/>
                    </a:lnTo>
                    <a:lnTo>
                      <a:pt x="3198" y="6"/>
                    </a:lnTo>
                    <a:lnTo>
                      <a:pt x="3204" y="0"/>
                    </a:lnTo>
                    <a:lnTo>
                      <a:pt x="3210" y="0"/>
                    </a:lnTo>
                    <a:lnTo>
                      <a:pt x="3216" y="0"/>
                    </a:lnTo>
                    <a:lnTo>
                      <a:pt x="3222" y="0"/>
                    </a:lnTo>
                    <a:lnTo>
                      <a:pt x="3228" y="0"/>
                    </a:lnTo>
                    <a:lnTo>
                      <a:pt x="3234" y="0"/>
                    </a:lnTo>
                    <a:lnTo>
                      <a:pt x="3240" y="0"/>
                    </a:lnTo>
                    <a:lnTo>
                      <a:pt x="3246" y="0"/>
                    </a:lnTo>
                    <a:lnTo>
                      <a:pt x="3252" y="0"/>
                    </a:lnTo>
                    <a:lnTo>
                      <a:pt x="3258" y="0"/>
                    </a:lnTo>
                    <a:lnTo>
                      <a:pt x="3264" y="0"/>
                    </a:lnTo>
                    <a:lnTo>
                      <a:pt x="3264" y="6"/>
                    </a:lnTo>
                    <a:lnTo>
                      <a:pt x="3270" y="6"/>
                    </a:lnTo>
                    <a:lnTo>
                      <a:pt x="3276" y="6"/>
                    </a:lnTo>
                    <a:lnTo>
                      <a:pt x="3282" y="6"/>
                    </a:lnTo>
                    <a:lnTo>
                      <a:pt x="3282" y="0"/>
                    </a:lnTo>
                    <a:lnTo>
                      <a:pt x="3288" y="0"/>
                    </a:lnTo>
                    <a:lnTo>
                      <a:pt x="3294" y="0"/>
                    </a:lnTo>
                    <a:lnTo>
                      <a:pt x="3300" y="0"/>
                    </a:lnTo>
                    <a:lnTo>
                      <a:pt x="3306" y="0"/>
                    </a:lnTo>
                    <a:lnTo>
                      <a:pt x="3312" y="0"/>
                    </a:lnTo>
                    <a:lnTo>
                      <a:pt x="3318" y="0"/>
                    </a:lnTo>
                    <a:lnTo>
                      <a:pt x="3324" y="0"/>
                    </a:lnTo>
                    <a:lnTo>
                      <a:pt x="3330" y="0"/>
                    </a:lnTo>
                    <a:lnTo>
                      <a:pt x="3336" y="0"/>
                    </a:lnTo>
                    <a:lnTo>
                      <a:pt x="3342" y="0"/>
                    </a:lnTo>
                    <a:lnTo>
                      <a:pt x="3348" y="0"/>
                    </a:lnTo>
                    <a:lnTo>
                      <a:pt x="3348" y="6"/>
                    </a:lnTo>
                    <a:lnTo>
                      <a:pt x="3354" y="6"/>
                    </a:lnTo>
                    <a:lnTo>
                      <a:pt x="3360" y="6"/>
                    </a:lnTo>
                    <a:lnTo>
                      <a:pt x="3366" y="6"/>
                    </a:lnTo>
                    <a:lnTo>
                      <a:pt x="3372" y="6"/>
                    </a:lnTo>
                    <a:lnTo>
                      <a:pt x="3378" y="6"/>
                    </a:lnTo>
                    <a:lnTo>
                      <a:pt x="3384" y="6"/>
                    </a:lnTo>
                    <a:lnTo>
                      <a:pt x="3390" y="6"/>
                    </a:lnTo>
                    <a:lnTo>
                      <a:pt x="3396" y="6"/>
                    </a:lnTo>
                    <a:lnTo>
                      <a:pt x="3402" y="6"/>
                    </a:lnTo>
                    <a:lnTo>
                      <a:pt x="3408" y="6"/>
                    </a:lnTo>
                    <a:lnTo>
                      <a:pt x="3414" y="6"/>
                    </a:lnTo>
                    <a:lnTo>
                      <a:pt x="3420" y="6"/>
                    </a:lnTo>
                    <a:lnTo>
                      <a:pt x="3426" y="6"/>
                    </a:lnTo>
                    <a:lnTo>
                      <a:pt x="3432" y="6"/>
                    </a:lnTo>
                    <a:lnTo>
                      <a:pt x="3438" y="6"/>
                    </a:lnTo>
                    <a:lnTo>
                      <a:pt x="3444" y="6"/>
                    </a:lnTo>
                    <a:lnTo>
                      <a:pt x="3450" y="6"/>
                    </a:lnTo>
                    <a:lnTo>
                      <a:pt x="3456" y="6"/>
                    </a:lnTo>
                    <a:lnTo>
                      <a:pt x="3462" y="6"/>
                    </a:lnTo>
                    <a:lnTo>
                      <a:pt x="3468" y="6"/>
                    </a:lnTo>
                    <a:lnTo>
                      <a:pt x="3474" y="6"/>
                    </a:lnTo>
                    <a:lnTo>
                      <a:pt x="3480" y="6"/>
                    </a:lnTo>
                    <a:lnTo>
                      <a:pt x="3486" y="6"/>
                    </a:lnTo>
                    <a:lnTo>
                      <a:pt x="3492" y="6"/>
                    </a:lnTo>
                    <a:lnTo>
                      <a:pt x="3570" y="6"/>
                    </a:lnTo>
                    <a:lnTo>
                      <a:pt x="3576" y="6"/>
                    </a:lnTo>
                    <a:lnTo>
                      <a:pt x="3582" y="6"/>
                    </a:lnTo>
                    <a:lnTo>
                      <a:pt x="3588" y="6"/>
                    </a:lnTo>
                    <a:lnTo>
                      <a:pt x="3594" y="6"/>
                    </a:lnTo>
                    <a:lnTo>
                      <a:pt x="3600" y="6"/>
                    </a:lnTo>
                    <a:lnTo>
                      <a:pt x="3606" y="6"/>
                    </a:lnTo>
                    <a:lnTo>
                      <a:pt x="3684" y="0"/>
                    </a:lnTo>
                    <a:lnTo>
                      <a:pt x="3690" y="0"/>
                    </a:lnTo>
                    <a:lnTo>
                      <a:pt x="3696" y="0"/>
                    </a:lnTo>
                    <a:lnTo>
                      <a:pt x="3702" y="0"/>
                    </a:lnTo>
                    <a:lnTo>
                      <a:pt x="3708" y="0"/>
                    </a:lnTo>
                    <a:lnTo>
                      <a:pt x="3714" y="0"/>
                    </a:lnTo>
                    <a:lnTo>
                      <a:pt x="3720" y="0"/>
                    </a:lnTo>
                    <a:lnTo>
                      <a:pt x="3798" y="0"/>
                    </a:lnTo>
                    <a:lnTo>
                      <a:pt x="3804" y="0"/>
                    </a:lnTo>
                    <a:lnTo>
                      <a:pt x="3810" y="0"/>
                    </a:lnTo>
                    <a:lnTo>
                      <a:pt x="3816" y="0"/>
                    </a:lnTo>
                    <a:lnTo>
                      <a:pt x="3822" y="0"/>
                    </a:lnTo>
                    <a:lnTo>
                      <a:pt x="3828" y="0"/>
                    </a:lnTo>
                    <a:lnTo>
                      <a:pt x="3834" y="0"/>
                    </a:lnTo>
                    <a:lnTo>
                      <a:pt x="3840" y="0"/>
                    </a:lnTo>
                    <a:lnTo>
                      <a:pt x="3912" y="0"/>
                    </a:lnTo>
                    <a:lnTo>
                      <a:pt x="3918" y="0"/>
                    </a:lnTo>
                    <a:lnTo>
                      <a:pt x="3924" y="0"/>
                    </a:lnTo>
                    <a:lnTo>
                      <a:pt x="3930" y="0"/>
                    </a:lnTo>
                    <a:lnTo>
                      <a:pt x="3936" y="0"/>
                    </a:lnTo>
                    <a:lnTo>
                      <a:pt x="3942" y="0"/>
                    </a:lnTo>
                    <a:lnTo>
                      <a:pt x="3948" y="0"/>
                    </a:lnTo>
                    <a:lnTo>
                      <a:pt x="3954" y="0"/>
                    </a:lnTo>
                    <a:lnTo>
                      <a:pt x="3960" y="0"/>
                    </a:lnTo>
                    <a:lnTo>
                      <a:pt x="3966" y="0"/>
                    </a:lnTo>
                    <a:lnTo>
                      <a:pt x="3972" y="0"/>
                    </a:lnTo>
                    <a:lnTo>
                      <a:pt x="3978" y="0"/>
                    </a:lnTo>
                    <a:lnTo>
                      <a:pt x="3984" y="0"/>
                    </a:lnTo>
                    <a:lnTo>
                      <a:pt x="3990" y="0"/>
                    </a:lnTo>
                    <a:lnTo>
                      <a:pt x="3996" y="0"/>
                    </a:lnTo>
                    <a:lnTo>
                      <a:pt x="4002" y="0"/>
                    </a:lnTo>
                    <a:lnTo>
                      <a:pt x="4008" y="0"/>
                    </a:lnTo>
                    <a:lnTo>
                      <a:pt x="4014" y="0"/>
                    </a:lnTo>
                    <a:lnTo>
                      <a:pt x="4020" y="0"/>
                    </a:lnTo>
                    <a:lnTo>
                      <a:pt x="4026" y="0"/>
                    </a:lnTo>
                    <a:lnTo>
                      <a:pt x="4032" y="0"/>
                    </a:lnTo>
                    <a:lnTo>
                      <a:pt x="4038" y="0"/>
                    </a:lnTo>
                    <a:lnTo>
                      <a:pt x="4044" y="0"/>
                    </a:lnTo>
                    <a:lnTo>
                      <a:pt x="4050" y="0"/>
                    </a:lnTo>
                    <a:lnTo>
                      <a:pt x="4056" y="0"/>
                    </a:lnTo>
                    <a:lnTo>
                      <a:pt x="4062" y="0"/>
                    </a:lnTo>
                    <a:lnTo>
                      <a:pt x="4068" y="0"/>
                    </a:lnTo>
                    <a:lnTo>
                      <a:pt x="4074" y="0"/>
                    </a:lnTo>
                    <a:lnTo>
                      <a:pt x="4080" y="0"/>
                    </a:lnTo>
                    <a:lnTo>
                      <a:pt x="4086" y="0"/>
                    </a:lnTo>
                    <a:lnTo>
                      <a:pt x="4092" y="0"/>
                    </a:lnTo>
                    <a:lnTo>
                      <a:pt x="4098" y="0"/>
                    </a:lnTo>
                    <a:lnTo>
                      <a:pt x="4104" y="0"/>
                    </a:lnTo>
                    <a:lnTo>
                      <a:pt x="4110" y="0"/>
                    </a:lnTo>
                    <a:lnTo>
                      <a:pt x="4116" y="0"/>
                    </a:lnTo>
                    <a:lnTo>
                      <a:pt x="4122" y="0"/>
                    </a:lnTo>
                    <a:lnTo>
                      <a:pt x="4128" y="0"/>
                    </a:lnTo>
                    <a:lnTo>
                      <a:pt x="4134" y="0"/>
                    </a:lnTo>
                    <a:lnTo>
                      <a:pt x="4140" y="0"/>
                    </a:lnTo>
                    <a:lnTo>
                      <a:pt x="4146" y="0"/>
                    </a:lnTo>
                    <a:lnTo>
                      <a:pt x="4152" y="0"/>
                    </a:lnTo>
                    <a:lnTo>
                      <a:pt x="4158" y="0"/>
                    </a:lnTo>
                    <a:lnTo>
                      <a:pt x="4164" y="0"/>
                    </a:lnTo>
                    <a:lnTo>
                      <a:pt x="4170" y="0"/>
                    </a:lnTo>
                    <a:lnTo>
                      <a:pt x="4176" y="0"/>
                    </a:lnTo>
                    <a:lnTo>
                      <a:pt x="4182" y="0"/>
                    </a:lnTo>
                    <a:lnTo>
                      <a:pt x="4188" y="0"/>
                    </a:lnTo>
                    <a:lnTo>
                      <a:pt x="4194" y="0"/>
                    </a:lnTo>
                    <a:lnTo>
                      <a:pt x="4200" y="0"/>
                    </a:lnTo>
                    <a:lnTo>
                      <a:pt x="4206" y="0"/>
                    </a:lnTo>
                    <a:lnTo>
                      <a:pt x="4212" y="0"/>
                    </a:lnTo>
                    <a:lnTo>
                      <a:pt x="4218" y="0"/>
                    </a:lnTo>
                    <a:lnTo>
                      <a:pt x="4224" y="0"/>
                    </a:lnTo>
                    <a:lnTo>
                      <a:pt x="4230" y="0"/>
                    </a:lnTo>
                    <a:lnTo>
                      <a:pt x="4236" y="0"/>
                    </a:lnTo>
                    <a:lnTo>
                      <a:pt x="4242" y="0"/>
                    </a:lnTo>
                    <a:lnTo>
                      <a:pt x="4248" y="0"/>
                    </a:lnTo>
                    <a:lnTo>
                      <a:pt x="4254" y="0"/>
                    </a:lnTo>
                    <a:lnTo>
                      <a:pt x="4260" y="0"/>
                    </a:lnTo>
                    <a:lnTo>
                      <a:pt x="4266" y="0"/>
                    </a:lnTo>
                    <a:lnTo>
                      <a:pt x="4272" y="0"/>
                    </a:lnTo>
                    <a:lnTo>
                      <a:pt x="4350" y="0"/>
                    </a:lnTo>
                    <a:lnTo>
                      <a:pt x="4356" y="0"/>
                    </a:lnTo>
                    <a:lnTo>
                      <a:pt x="4362" y="0"/>
                    </a:lnTo>
                    <a:lnTo>
                      <a:pt x="4368" y="0"/>
                    </a:lnTo>
                    <a:lnTo>
                      <a:pt x="4374" y="0"/>
                    </a:lnTo>
                    <a:lnTo>
                      <a:pt x="4380" y="0"/>
                    </a:lnTo>
                    <a:lnTo>
                      <a:pt x="4386" y="0"/>
                    </a:lnTo>
                    <a:lnTo>
                      <a:pt x="4464" y="0"/>
                    </a:lnTo>
                    <a:lnTo>
                      <a:pt x="4470" y="0"/>
                    </a:lnTo>
                    <a:lnTo>
                      <a:pt x="4476" y="0"/>
                    </a:lnTo>
                    <a:lnTo>
                      <a:pt x="4482" y="0"/>
                    </a:lnTo>
                    <a:lnTo>
                      <a:pt x="4488" y="0"/>
                    </a:lnTo>
                    <a:lnTo>
                      <a:pt x="4494" y="0"/>
                    </a:lnTo>
                    <a:lnTo>
                      <a:pt x="4500" y="0"/>
                    </a:lnTo>
                    <a:lnTo>
                      <a:pt x="4578" y="6"/>
                    </a:lnTo>
                    <a:lnTo>
                      <a:pt x="4584" y="6"/>
                    </a:lnTo>
                    <a:lnTo>
                      <a:pt x="4590" y="6"/>
                    </a:lnTo>
                    <a:lnTo>
                      <a:pt x="4596" y="6"/>
                    </a:lnTo>
                    <a:lnTo>
                      <a:pt x="4602" y="6"/>
                    </a:lnTo>
                    <a:lnTo>
                      <a:pt x="4608" y="6"/>
                    </a:lnTo>
                    <a:lnTo>
                      <a:pt x="4614" y="6"/>
                    </a:lnTo>
                    <a:lnTo>
                      <a:pt x="4692" y="6"/>
                    </a:lnTo>
                    <a:lnTo>
                      <a:pt x="4698" y="6"/>
                    </a:lnTo>
                    <a:lnTo>
                      <a:pt x="4704" y="6"/>
                    </a:lnTo>
                    <a:lnTo>
                      <a:pt x="4710" y="6"/>
                    </a:lnTo>
                    <a:lnTo>
                      <a:pt x="4716" y="6"/>
                    </a:lnTo>
                    <a:lnTo>
                      <a:pt x="4722" y="6"/>
                    </a:lnTo>
                    <a:lnTo>
                      <a:pt x="4728" y="6"/>
                    </a:lnTo>
                    <a:lnTo>
                      <a:pt x="4734" y="6"/>
                    </a:lnTo>
                    <a:lnTo>
                      <a:pt x="4740" y="6"/>
                    </a:lnTo>
                    <a:lnTo>
                      <a:pt x="4746" y="6"/>
                    </a:lnTo>
                    <a:lnTo>
                      <a:pt x="4752" y="6"/>
                    </a:lnTo>
                    <a:lnTo>
                      <a:pt x="4758" y="6"/>
                    </a:lnTo>
                    <a:lnTo>
                      <a:pt x="4764" y="6"/>
                    </a:lnTo>
                    <a:lnTo>
                      <a:pt x="4770" y="6"/>
                    </a:lnTo>
                    <a:lnTo>
                      <a:pt x="4776" y="6"/>
                    </a:lnTo>
                    <a:lnTo>
                      <a:pt x="4782" y="6"/>
                    </a:lnTo>
                    <a:lnTo>
                      <a:pt x="4788" y="6"/>
                    </a:lnTo>
                    <a:lnTo>
                      <a:pt x="4794" y="6"/>
                    </a:lnTo>
                    <a:lnTo>
                      <a:pt x="4800" y="6"/>
                    </a:lnTo>
                    <a:lnTo>
                      <a:pt x="4806" y="6"/>
                    </a:lnTo>
                    <a:lnTo>
                      <a:pt x="4812" y="6"/>
                    </a:lnTo>
                    <a:lnTo>
                      <a:pt x="4818" y="6"/>
                    </a:lnTo>
                    <a:lnTo>
                      <a:pt x="4824" y="6"/>
                    </a:lnTo>
                    <a:lnTo>
                      <a:pt x="4830" y="6"/>
                    </a:lnTo>
                    <a:lnTo>
                      <a:pt x="4836" y="6"/>
                    </a:lnTo>
                    <a:lnTo>
                      <a:pt x="4842" y="0"/>
                    </a:lnTo>
                    <a:lnTo>
                      <a:pt x="4848" y="0"/>
                    </a:lnTo>
                    <a:lnTo>
                      <a:pt x="4854" y="0"/>
                    </a:lnTo>
                  </a:path>
                </a:pathLst>
              </a:cu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62" name="Rectangle 59"/>
              <p:cNvSpPr>
                <a:spLocks noChangeArrowheads="1"/>
              </p:cNvSpPr>
              <p:nvPr/>
            </p:nvSpPr>
            <p:spPr bwMode="auto">
              <a:xfrm>
                <a:off x="1521" y="2643"/>
                <a:ext cx="294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FF"/>
                    </a:solidFill>
                    <a:latin typeface="Arial" charset="0"/>
                  </a:rPr>
                  <a:t>DISP_X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63" name="Freeform 60"/>
              <p:cNvSpPr>
                <a:spLocks/>
              </p:cNvSpPr>
              <p:nvPr/>
            </p:nvSpPr>
            <p:spPr bwMode="auto">
              <a:xfrm>
                <a:off x="453" y="2631"/>
                <a:ext cx="4854" cy="0"/>
              </a:xfrm>
              <a:custGeom>
                <a:avLst/>
                <a:gdLst>
                  <a:gd name="T0" fmla="*/ 48 w 4854"/>
                  <a:gd name="T1" fmla="*/ 96 w 4854"/>
                  <a:gd name="T2" fmla="*/ 144 w 4854"/>
                  <a:gd name="T3" fmla="*/ 192 w 4854"/>
                  <a:gd name="T4" fmla="*/ 318 w 4854"/>
                  <a:gd name="T5" fmla="*/ 444 w 4854"/>
                  <a:gd name="T6" fmla="*/ 642 w 4854"/>
                  <a:gd name="T7" fmla="*/ 690 w 4854"/>
                  <a:gd name="T8" fmla="*/ 738 w 4854"/>
                  <a:gd name="T9" fmla="*/ 792 w 4854"/>
                  <a:gd name="T10" fmla="*/ 840 w 4854"/>
                  <a:gd name="T11" fmla="*/ 888 w 4854"/>
                  <a:gd name="T12" fmla="*/ 936 w 4854"/>
                  <a:gd name="T13" fmla="*/ 984 w 4854"/>
                  <a:gd name="T14" fmla="*/ 1110 w 4854"/>
                  <a:gd name="T15" fmla="*/ 1308 w 4854"/>
                  <a:gd name="T16" fmla="*/ 1434 w 4854"/>
                  <a:gd name="T17" fmla="*/ 1482 w 4854"/>
                  <a:gd name="T18" fmla="*/ 1530 w 4854"/>
                  <a:gd name="T19" fmla="*/ 1572 w 4854"/>
                  <a:gd name="T20" fmla="*/ 1620 w 4854"/>
                  <a:gd name="T21" fmla="*/ 1662 w 4854"/>
                  <a:gd name="T22" fmla="*/ 1710 w 4854"/>
                  <a:gd name="T23" fmla="*/ 1752 w 4854"/>
                  <a:gd name="T24" fmla="*/ 1800 w 4854"/>
                  <a:gd name="T25" fmla="*/ 1848 w 4854"/>
                  <a:gd name="T26" fmla="*/ 2052 w 4854"/>
                  <a:gd name="T27" fmla="*/ 2178 w 4854"/>
                  <a:gd name="T28" fmla="*/ 2298 w 4854"/>
                  <a:gd name="T29" fmla="*/ 2346 w 4854"/>
                  <a:gd name="T30" fmla="*/ 2394 w 4854"/>
                  <a:gd name="T31" fmla="*/ 2442 w 4854"/>
                  <a:gd name="T32" fmla="*/ 2496 w 4854"/>
                  <a:gd name="T33" fmla="*/ 2544 w 4854"/>
                  <a:gd name="T34" fmla="*/ 2592 w 4854"/>
                  <a:gd name="T35" fmla="*/ 2712 w 4854"/>
                  <a:gd name="T36" fmla="*/ 2838 w 4854"/>
                  <a:gd name="T37" fmla="*/ 2964 w 4854"/>
                  <a:gd name="T38" fmla="*/ 3090 w 4854"/>
                  <a:gd name="T39" fmla="*/ 3138 w 4854"/>
                  <a:gd name="T40" fmla="*/ 3186 w 4854"/>
                  <a:gd name="T41" fmla="*/ 3228 w 4854"/>
                  <a:gd name="T42" fmla="*/ 3270 w 4854"/>
                  <a:gd name="T43" fmla="*/ 3318 w 4854"/>
                  <a:gd name="T44" fmla="*/ 3360 w 4854"/>
                  <a:gd name="T45" fmla="*/ 3408 w 4854"/>
                  <a:gd name="T46" fmla="*/ 3456 w 4854"/>
                  <a:gd name="T47" fmla="*/ 3582 w 4854"/>
                  <a:gd name="T48" fmla="*/ 3708 w 4854"/>
                  <a:gd name="T49" fmla="*/ 3828 w 4854"/>
                  <a:gd name="T50" fmla="*/ 3954 w 4854"/>
                  <a:gd name="T51" fmla="*/ 4002 w 4854"/>
                  <a:gd name="T52" fmla="*/ 4050 w 4854"/>
                  <a:gd name="T53" fmla="*/ 4098 w 4854"/>
                  <a:gd name="T54" fmla="*/ 4152 w 4854"/>
                  <a:gd name="T55" fmla="*/ 4200 w 4854"/>
                  <a:gd name="T56" fmla="*/ 4248 w 4854"/>
                  <a:gd name="T57" fmla="*/ 4368 w 4854"/>
                  <a:gd name="T58" fmla="*/ 4494 w 4854"/>
                  <a:gd name="T59" fmla="*/ 4692 w 4854"/>
                  <a:gd name="T60" fmla="*/ 4740 w 4854"/>
                  <a:gd name="T61" fmla="*/ 4788 w 4854"/>
                  <a:gd name="T62" fmla="*/ 4836 w 4854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854"/>
                  <a:gd name="T127" fmla="*/ 4854 w 4854"/>
                </a:gdLst>
                <a:ahLst/>
                <a:cxnLst>
                  <a:cxn ang="T63">
                    <a:pos x="T0" y="0"/>
                  </a:cxn>
                  <a:cxn ang="T64">
                    <a:pos x="T1" y="0"/>
                  </a:cxn>
                  <a:cxn ang="T65">
                    <a:pos x="T2" y="0"/>
                  </a:cxn>
                  <a:cxn ang="T66">
                    <a:pos x="T3" y="0"/>
                  </a:cxn>
                  <a:cxn ang="T67">
                    <a:pos x="T4" y="0"/>
                  </a:cxn>
                  <a:cxn ang="T68">
                    <a:pos x="T5" y="0"/>
                  </a:cxn>
                  <a:cxn ang="T69">
                    <a:pos x="T6" y="0"/>
                  </a:cxn>
                  <a:cxn ang="T70">
                    <a:pos x="T7" y="0"/>
                  </a:cxn>
                  <a:cxn ang="T71">
                    <a:pos x="T8" y="0"/>
                  </a:cxn>
                  <a:cxn ang="T72">
                    <a:pos x="T9" y="0"/>
                  </a:cxn>
                  <a:cxn ang="T73">
                    <a:pos x="T10" y="0"/>
                  </a:cxn>
                  <a:cxn ang="T74">
                    <a:pos x="T11" y="0"/>
                  </a:cxn>
                  <a:cxn ang="T75">
                    <a:pos x="T12" y="0"/>
                  </a:cxn>
                  <a:cxn ang="T76">
                    <a:pos x="T13" y="0"/>
                  </a:cxn>
                  <a:cxn ang="T77">
                    <a:pos x="T14" y="0"/>
                  </a:cxn>
                  <a:cxn ang="T78">
                    <a:pos x="T15" y="0"/>
                  </a:cxn>
                  <a:cxn ang="T79">
                    <a:pos x="T16" y="0"/>
                  </a:cxn>
                  <a:cxn ang="T80">
                    <a:pos x="T17" y="0"/>
                  </a:cxn>
                  <a:cxn ang="T81">
                    <a:pos x="T18" y="0"/>
                  </a:cxn>
                  <a:cxn ang="T82">
                    <a:pos x="T19" y="0"/>
                  </a:cxn>
                  <a:cxn ang="T83">
                    <a:pos x="T20" y="0"/>
                  </a:cxn>
                  <a:cxn ang="T84">
                    <a:pos x="T21" y="0"/>
                  </a:cxn>
                  <a:cxn ang="T85">
                    <a:pos x="T22" y="0"/>
                  </a:cxn>
                  <a:cxn ang="T86">
                    <a:pos x="T23" y="0"/>
                  </a:cxn>
                  <a:cxn ang="T87">
                    <a:pos x="T24" y="0"/>
                  </a:cxn>
                  <a:cxn ang="T88">
                    <a:pos x="T25" y="0"/>
                  </a:cxn>
                  <a:cxn ang="T89">
                    <a:pos x="T26" y="0"/>
                  </a:cxn>
                  <a:cxn ang="T90">
                    <a:pos x="T27" y="0"/>
                  </a:cxn>
                  <a:cxn ang="T91">
                    <a:pos x="T28" y="0"/>
                  </a:cxn>
                  <a:cxn ang="T92">
                    <a:pos x="T29" y="0"/>
                  </a:cxn>
                  <a:cxn ang="T93">
                    <a:pos x="T30" y="0"/>
                  </a:cxn>
                  <a:cxn ang="T94">
                    <a:pos x="T31" y="0"/>
                  </a:cxn>
                  <a:cxn ang="T95">
                    <a:pos x="T32" y="0"/>
                  </a:cxn>
                  <a:cxn ang="T96">
                    <a:pos x="T33" y="0"/>
                  </a:cxn>
                  <a:cxn ang="T97">
                    <a:pos x="T34" y="0"/>
                  </a:cxn>
                  <a:cxn ang="T98">
                    <a:pos x="T35" y="0"/>
                  </a:cxn>
                  <a:cxn ang="T99">
                    <a:pos x="T36" y="0"/>
                  </a:cxn>
                  <a:cxn ang="T100">
                    <a:pos x="T37" y="0"/>
                  </a:cxn>
                  <a:cxn ang="T101">
                    <a:pos x="T38" y="0"/>
                  </a:cxn>
                  <a:cxn ang="T102">
                    <a:pos x="T39" y="0"/>
                  </a:cxn>
                  <a:cxn ang="T103">
                    <a:pos x="T40" y="0"/>
                  </a:cxn>
                  <a:cxn ang="T104">
                    <a:pos x="T41" y="0"/>
                  </a:cxn>
                  <a:cxn ang="T105">
                    <a:pos x="T42" y="0"/>
                  </a:cxn>
                  <a:cxn ang="T106">
                    <a:pos x="T43" y="0"/>
                  </a:cxn>
                  <a:cxn ang="T107">
                    <a:pos x="T44" y="0"/>
                  </a:cxn>
                  <a:cxn ang="T108">
                    <a:pos x="T45" y="0"/>
                  </a:cxn>
                  <a:cxn ang="T109">
                    <a:pos x="T46" y="0"/>
                  </a:cxn>
                  <a:cxn ang="T110">
                    <a:pos x="T47" y="0"/>
                  </a:cxn>
                  <a:cxn ang="T111">
                    <a:pos x="T48" y="0"/>
                  </a:cxn>
                  <a:cxn ang="T112">
                    <a:pos x="T49" y="0"/>
                  </a:cxn>
                  <a:cxn ang="T113">
                    <a:pos x="T50" y="0"/>
                  </a:cxn>
                  <a:cxn ang="T114">
                    <a:pos x="T51" y="0"/>
                  </a:cxn>
                  <a:cxn ang="T115">
                    <a:pos x="T52" y="0"/>
                  </a:cxn>
                  <a:cxn ang="T116">
                    <a:pos x="T53" y="0"/>
                  </a:cxn>
                  <a:cxn ang="T117">
                    <a:pos x="T54" y="0"/>
                  </a:cxn>
                  <a:cxn ang="T118">
                    <a:pos x="T55" y="0"/>
                  </a:cxn>
                  <a:cxn ang="T119">
                    <a:pos x="T56" y="0"/>
                  </a:cxn>
                  <a:cxn ang="T120">
                    <a:pos x="T57" y="0"/>
                  </a:cxn>
                  <a:cxn ang="T121">
                    <a:pos x="T58" y="0"/>
                  </a:cxn>
                  <a:cxn ang="T122">
                    <a:pos x="T59" y="0"/>
                  </a:cxn>
                  <a:cxn ang="T123">
                    <a:pos x="T60" y="0"/>
                  </a:cxn>
                  <a:cxn ang="T124">
                    <a:pos x="T61" y="0"/>
                  </a:cxn>
                  <a:cxn ang="T125">
                    <a:pos x="T62" y="0"/>
                  </a:cxn>
                </a:cxnLst>
                <a:rect l="T126" t="0" r="T127" b="0"/>
                <a:pathLst>
                  <a:path w="4854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  <a:lnTo>
                      <a:pt x="768" y="0"/>
                    </a:lnTo>
                    <a:lnTo>
                      <a:pt x="774" y="0"/>
                    </a:lnTo>
                    <a:lnTo>
                      <a:pt x="780" y="0"/>
                    </a:lnTo>
                    <a:lnTo>
                      <a:pt x="786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0" y="0"/>
                    </a:lnTo>
                    <a:lnTo>
                      <a:pt x="816" y="0"/>
                    </a:lnTo>
                    <a:lnTo>
                      <a:pt x="822" y="0"/>
                    </a:lnTo>
                    <a:lnTo>
                      <a:pt x="828" y="0"/>
                    </a:lnTo>
                    <a:lnTo>
                      <a:pt x="834" y="0"/>
                    </a:lnTo>
                    <a:lnTo>
                      <a:pt x="840" y="0"/>
                    </a:lnTo>
                    <a:lnTo>
                      <a:pt x="846" y="0"/>
                    </a:lnTo>
                    <a:lnTo>
                      <a:pt x="852" y="0"/>
                    </a:lnTo>
                    <a:lnTo>
                      <a:pt x="858" y="0"/>
                    </a:lnTo>
                    <a:lnTo>
                      <a:pt x="864" y="0"/>
                    </a:lnTo>
                    <a:lnTo>
                      <a:pt x="870" y="0"/>
                    </a:lnTo>
                    <a:lnTo>
                      <a:pt x="876" y="0"/>
                    </a:lnTo>
                    <a:lnTo>
                      <a:pt x="882" y="0"/>
                    </a:lnTo>
                    <a:lnTo>
                      <a:pt x="888" y="0"/>
                    </a:lnTo>
                    <a:lnTo>
                      <a:pt x="894" y="0"/>
                    </a:lnTo>
                    <a:lnTo>
                      <a:pt x="900" y="0"/>
                    </a:lnTo>
                    <a:lnTo>
                      <a:pt x="906" y="0"/>
                    </a:lnTo>
                    <a:lnTo>
                      <a:pt x="912" y="0"/>
                    </a:lnTo>
                    <a:lnTo>
                      <a:pt x="918" y="0"/>
                    </a:lnTo>
                    <a:lnTo>
                      <a:pt x="924" y="0"/>
                    </a:lnTo>
                    <a:lnTo>
                      <a:pt x="930" y="0"/>
                    </a:lnTo>
                    <a:lnTo>
                      <a:pt x="936" y="0"/>
                    </a:lnTo>
                    <a:lnTo>
                      <a:pt x="942" y="0"/>
                    </a:lnTo>
                    <a:lnTo>
                      <a:pt x="948" y="0"/>
                    </a:lnTo>
                    <a:lnTo>
                      <a:pt x="954" y="0"/>
                    </a:lnTo>
                    <a:lnTo>
                      <a:pt x="960" y="0"/>
                    </a:lnTo>
                    <a:lnTo>
                      <a:pt x="966" y="0"/>
                    </a:lnTo>
                    <a:lnTo>
                      <a:pt x="972" y="0"/>
                    </a:lnTo>
                    <a:lnTo>
                      <a:pt x="978" y="0"/>
                    </a:lnTo>
                    <a:lnTo>
                      <a:pt x="984" y="0"/>
                    </a:lnTo>
                    <a:lnTo>
                      <a:pt x="990" y="0"/>
                    </a:lnTo>
                    <a:lnTo>
                      <a:pt x="996" y="0"/>
                    </a:lnTo>
                    <a:lnTo>
                      <a:pt x="1074" y="0"/>
                    </a:lnTo>
                    <a:lnTo>
                      <a:pt x="1080" y="0"/>
                    </a:lnTo>
                    <a:lnTo>
                      <a:pt x="1086" y="0"/>
                    </a:lnTo>
                    <a:lnTo>
                      <a:pt x="1092" y="0"/>
                    </a:lnTo>
                    <a:lnTo>
                      <a:pt x="1098" y="0"/>
                    </a:lnTo>
                    <a:lnTo>
                      <a:pt x="1104" y="0"/>
                    </a:lnTo>
                    <a:lnTo>
                      <a:pt x="1110" y="0"/>
                    </a:lnTo>
                    <a:lnTo>
                      <a:pt x="1188" y="0"/>
                    </a:lnTo>
                    <a:lnTo>
                      <a:pt x="1194" y="0"/>
                    </a:lnTo>
                    <a:lnTo>
                      <a:pt x="1200" y="0"/>
                    </a:lnTo>
                    <a:lnTo>
                      <a:pt x="1206" y="0"/>
                    </a:lnTo>
                    <a:lnTo>
                      <a:pt x="1212" y="0"/>
                    </a:lnTo>
                    <a:lnTo>
                      <a:pt x="1218" y="0"/>
                    </a:lnTo>
                    <a:lnTo>
                      <a:pt x="1224" y="0"/>
                    </a:lnTo>
                    <a:lnTo>
                      <a:pt x="1302" y="0"/>
                    </a:lnTo>
                    <a:lnTo>
                      <a:pt x="1308" y="0"/>
                    </a:lnTo>
                    <a:lnTo>
                      <a:pt x="1314" y="0"/>
                    </a:lnTo>
                    <a:lnTo>
                      <a:pt x="1320" y="0"/>
                    </a:lnTo>
                    <a:lnTo>
                      <a:pt x="1326" y="0"/>
                    </a:lnTo>
                    <a:lnTo>
                      <a:pt x="1332" y="0"/>
                    </a:lnTo>
                    <a:lnTo>
                      <a:pt x="1338" y="0"/>
                    </a:lnTo>
                    <a:lnTo>
                      <a:pt x="1416" y="0"/>
                    </a:lnTo>
                    <a:lnTo>
                      <a:pt x="1422" y="0"/>
                    </a:lnTo>
                    <a:lnTo>
                      <a:pt x="1428" y="0"/>
                    </a:lnTo>
                    <a:lnTo>
                      <a:pt x="1434" y="0"/>
                    </a:lnTo>
                    <a:lnTo>
                      <a:pt x="1440" y="0"/>
                    </a:lnTo>
                    <a:lnTo>
                      <a:pt x="1446" y="0"/>
                    </a:lnTo>
                    <a:lnTo>
                      <a:pt x="1452" y="0"/>
                    </a:lnTo>
                    <a:lnTo>
                      <a:pt x="1458" y="0"/>
                    </a:lnTo>
                    <a:lnTo>
                      <a:pt x="1464" y="0"/>
                    </a:lnTo>
                    <a:lnTo>
                      <a:pt x="1470" y="0"/>
                    </a:lnTo>
                    <a:lnTo>
                      <a:pt x="1476" y="0"/>
                    </a:lnTo>
                    <a:lnTo>
                      <a:pt x="1482" y="0"/>
                    </a:lnTo>
                    <a:lnTo>
                      <a:pt x="1488" y="0"/>
                    </a:lnTo>
                    <a:lnTo>
                      <a:pt x="1494" y="0"/>
                    </a:lnTo>
                    <a:lnTo>
                      <a:pt x="1500" y="0"/>
                    </a:lnTo>
                    <a:lnTo>
                      <a:pt x="1506" y="0"/>
                    </a:lnTo>
                    <a:lnTo>
                      <a:pt x="1512" y="0"/>
                    </a:lnTo>
                    <a:lnTo>
                      <a:pt x="1518" y="0"/>
                    </a:lnTo>
                    <a:lnTo>
                      <a:pt x="1524" y="0"/>
                    </a:lnTo>
                    <a:lnTo>
                      <a:pt x="1530" y="0"/>
                    </a:lnTo>
                    <a:lnTo>
                      <a:pt x="1536" y="0"/>
                    </a:lnTo>
                    <a:lnTo>
                      <a:pt x="1542" y="0"/>
                    </a:lnTo>
                    <a:lnTo>
                      <a:pt x="1548" y="0"/>
                    </a:lnTo>
                    <a:lnTo>
                      <a:pt x="1554" y="0"/>
                    </a:lnTo>
                    <a:lnTo>
                      <a:pt x="1560" y="0"/>
                    </a:lnTo>
                    <a:lnTo>
                      <a:pt x="1566" y="0"/>
                    </a:lnTo>
                    <a:lnTo>
                      <a:pt x="1572" y="0"/>
                    </a:lnTo>
                    <a:lnTo>
                      <a:pt x="1578" y="0"/>
                    </a:lnTo>
                    <a:lnTo>
                      <a:pt x="1584" y="0"/>
                    </a:lnTo>
                    <a:lnTo>
                      <a:pt x="1590" y="0"/>
                    </a:lnTo>
                    <a:lnTo>
                      <a:pt x="1596" y="0"/>
                    </a:lnTo>
                    <a:lnTo>
                      <a:pt x="1602" y="0"/>
                    </a:lnTo>
                    <a:lnTo>
                      <a:pt x="1608" y="0"/>
                    </a:lnTo>
                    <a:lnTo>
                      <a:pt x="1614" y="0"/>
                    </a:lnTo>
                    <a:lnTo>
                      <a:pt x="1620" y="0"/>
                    </a:lnTo>
                    <a:lnTo>
                      <a:pt x="1626" y="0"/>
                    </a:lnTo>
                    <a:lnTo>
                      <a:pt x="1632" y="0"/>
                    </a:lnTo>
                    <a:lnTo>
                      <a:pt x="1638" y="0"/>
                    </a:lnTo>
                    <a:lnTo>
                      <a:pt x="1644" y="0"/>
                    </a:lnTo>
                    <a:lnTo>
                      <a:pt x="1650" y="0"/>
                    </a:lnTo>
                    <a:lnTo>
                      <a:pt x="1656" y="0"/>
                    </a:lnTo>
                    <a:lnTo>
                      <a:pt x="1662" y="0"/>
                    </a:lnTo>
                    <a:lnTo>
                      <a:pt x="1668" y="0"/>
                    </a:lnTo>
                    <a:lnTo>
                      <a:pt x="1674" y="0"/>
                    </a:lnTo>
                    <a:lnTo>
                      <a:pt x="1680" y="0"/>
                    </a:lnTo>
                    <a:lnTo>
                      <a:pt x="1686" y="0"/>
                    </a:lnTo>
                    <a:lnTo>
                      <a:pt x="1692" y="0"/>
                    </a:lnTo>
                    <a:lnTo>
                      <a:pt x="1698" y="0"/>
                    </a:lnTo>
                    <a:lnTo>
                      <a:pt x="1704" y="0"/>
                    </a:lnTo>
                    <a:lnTo>
                      <a:pt x="1710" y="0"/>
                    </a:lnTo>
                    <a:lnTo>
                      <a:pt x="1716" y="0"/>
                    </a:lnTo>
                    <a:lnTo>
                      <a:pt x="1722" y="0"/>
                    </a:lnTo>
                    <a:lnTo>
                      <a:pt x="1728" y="0"/>
                    </a:lnTo>
                    <a:lnTo>
                      <a:pt x="1734" y="0"/>
                    </a:lnTo>
                    <a:lnTo>
                      <a:pt x="1740" y="0"/>
                    </a:lnTo>
                    <a:lnTo>
                      <a:pt x="1746" y="0"/>
                    </a:lnTo>
                    <a:lnTo>
                      <a:pt x="1752" y="0"/>
                    </a:lnTo>
                    <a:lnTo>
                      <a:pt x="1758" y="0"/>
                    </a:lnTo>
                    <a:lnTo>
                      <a:pt x="1764" y="0"/>
                    </a:lnTo>
                    <a:lnTo>
                      <a:pt x="1770" y="0"/>
                    </a:lnTo>
                    <a:lnTo>
                      <a:pt x="1776" y="0"/>
                    </a:lnTo>
                    <a:lnTo>
                      <a:pt x="1782" y="0"/>
                    </a:lnTo>
                    <a:lnTo>
                      <a:pt x="1788" y="0"/>
                    </a:lnTo>
                    <a:lnTo>
                      <a:pt x="1794" y="0"/>
                    </a:lnTo>
                    <a:lnTo>
                      <a:pt x="1800" y="0"/>
                    </a:lnTo>
                    <a:lnTo>
                      <a:pt x="1806" y="0"/>
                    </a:lnTo>
                    <a:lnTo>
                      <a:pt x="1812" y="0"/>
                    </a:lnTo>
                    <a:lnTo>
                      <a:pt x="1818" y="0"/>
                    </a:lnTo>
                    <a:lnTo>
                      <a:pt x="1824" y="0"/>
                    </a:lnTo>
                    <a:lnTo>
                      <a:pt x="1830" y="0"/>
                    </a:lnTo>
                    <a:lnTo>
                      <a:pt x="1836" y="0"/>
                    </a:lnTo>
                    <a:lnTo>
                      <a:pt x="1842" y="0"/>
                    </a:lnTo>
                    <a:lnTo>
                      <a:pt x="1848" y="0"/>
                    </a:lnTo>
                    <a:lnTo>
                      <a:pt x="1854" y="0"/>
                    </a:lnTo>
                    <a:lnTo>
                      <a:pt x="1932" y="0"/>
                    </a:lnTo>
                    <a:lnTo>
                      <a:pt x="1938" y="0"/>
                    </a:lnTo>
                    <a:lnTo>
                      <a:pt x="1944" y="0"/>
                    </a:lnTo>
                    <a:lnTo>
                      <a:pt x="1950" y="0"/>
                    </a:lnTo>
                    <a:lnTo>
                      <a:pt x="1956" y="0"/>
                    </a:lnTo>
                    <a:lnTo>
                      <a:pt x="1962" y="0"/>
                    </a:lnTo>
                    <a:lnTo>
                      <a:pt x="1968" y="0"/>
                    </a:lnTo>
                    <a:lnTo>
                      <a:pt x="2046" y="0"/>
                    </a:lnTo>
                    <a:lnTo>
                      <a:pt x="2052" y="0"/>
                    </a:lnTo>
                    <a:lnTo>
                      <a:pt x="2058" y="0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0"/>
                    </a:lnTo>
                    <a:lnTo>
                      <a:pt x="2082" y="0"/>
                    </a:lnTo>
                    <a:lnTo>
                      <a:pt x="2160" y="0"/>
                    </a:lnTo>
                    <a:lnTo>
                      <a:pt x="2166" y="0"/>
                    </a:lnTo>
                    <a:lnTo>
                      <a:pt x="2172" y="0"/>
                    </a:lnTo>
                    <a:lnTo>
                      <a:pt x="2178" y="0"/>
                    </a:lnTo>
                    <a:lnTo>
                      <a:pt x="2184" y="0"/>
                    </a:lnTo>
                    <a:lnTo>
                      <a:pt x="2190" y="0"/>
                    </a:lnTo>
                    <a:lnTo>
                      <a:pt x="2196" y="0"/>
                    </a:lnTo>
                    <a:lnTo>
                      <a:pt x="2202" y="0"/>
                    </a:lnTo>
                    <a:lnTo>
                      <a:pt x="2274" y="0"/>
                    </a:lnTo>
                    <a:lnTo>
                      <a:pt x="2280" y="0"/>
                    </a:lnTo>
                    <a:lnTo>
                      <a:pt x="2286" y="0"/>
                    </a:lnTo>
                    <a:lnTo>
                      <a:pt x="2292" y="0"/>
                    </a:lnTo>
                    <a:lnTo>
                      <a:pt x="2298" y="0"/>
                    </a:lnTo>
                    <a:lnTo>
                      <a:pt x="2304" y="0"/>
                    </a:lnTo>
                    <a:lnTo>
                      <a:pt x="2310" y="0"/>
                    </a:lnTo>
                    <a:lnTo>
                      <a:pt x="2316" y="0"/>
                    </a:lnTo>
                    <a:lnTo>
                      <a:pt x="2322" y="0"/>
                    </a:lnTo>
                    <a:lnTo>
                      <a:pt x="2328" y="0"/>
                    </a:lnTo>
                    <a:lnTo>
                      <a:pt x="2334" y="0"/>
                    </a:lnTo>
                    <a:lnTo>
                      <a:pt x="2340" y="0"/>
                    </a:lnTo>
                    <a:lnTo>
                      <a:pt x="2346" y="0"/>
                    </a:lnTo>
                    <a:lnTo>
                      <a:pt x="2352" y="0"/>
                    </a:lnTo>
                    <a:lnTo>
                      <a:pt x="2358" y="0"/>
                    </a:lnTo>
                    <a:lnTo>
                      <a:pt x="2364" y="0"/>
                    </a:lnTo>
                    <a:lnTo>
                      <a:pt x="2370" y="0"/>
                    </a:lnTo>
                    <a:lnTo>
                      <a:pt x="2376" y="0"/>
                    </a:lnTo>
                    <a:lnTo>
                      <a:pt x="2382" y="0"/>
                    </a:lnTo>
                    <a:lnTo>
                      <a:pt x="2388" y="0"/>
                    </a:lnTo>
                    <a:lnTo>
                      <a:pt x="2394" y="0"/>
                    </a:lnTo>
                    <a:lnTo>
                      <a:pt x="2400" y="0"/>
                    </a:lnTo>
                    <a:lnTo>
                      <a:pt x="2406" y="0"/>
                    </a:lnTo>
                    <a:lnTo>
                      <a:pt x="2412" y="0"/>
                    </a:lnTo>
                    <a:lnTo>
                      <a:pt x="2418" y="0"/>
                    </a:lnTo>
                    <a:lnTo>
                      <a:pt x="2424" y="0"/>
                    </a:lnTo>
                    <a:lnTo>
                      <a:pt x="2430" y="0"/>
                    </a:lnTo>
                    <a:lnTo>
                      <a:pt x="2436" y="0"/>
                    </a:lnTo>
                    <a:lnTo>
                      <a:pt x="2442" y="0"/>
                    </a:lnTo>
                    <a:lnTo>
                      <a:pt x="2448" y="0"/>
                    </a:lnTo>
                    <a:lnTo>
                      <a:pt x="2454" y="0"/>
                    </a:lnTo>
                    <a:lnTo>
                      <a:pt x="2460" y="0"/>
                    </a:lnTo>
                    <a:lnTo>
                      <a:pt x="2466" y="0"/>
                    </a:lnTo>
                    <a:lnTo>
                      <a:pt x="2472" y="0"/>
                    </a:lnTo>
                    <a:lnTo>
                      <a:pt x="2478" y="0"/>
                    </a:lnTo>
                    <a:lnTo>
                      <a:pt x="2484" y="0"/>
                    </a:lnTo>
                    <a:lnTo>
                      <a:pt x="2490" y="0"/>
                    </a:lnTo>
                    <a:lnTo>
                      <a:pt x="2496" y="0"/>
                    </a:lnTo>
                    <a:lnTo>
                      <a:pt x="2502" y="0"/>
                    </a:lnTo>
                    <a:lnTo>
                      <a:pt x="2508" y="0"/>
                    </a:lnTo>
                    <a:lnTo>
                      <a:pt x="2514" y="0"/>
                    </a:lnTo>
                    <a:lnTo>
                      <a:pt x="2520" y="0"/>
                    </a:lnTo>
                    <a:lnTo>
                      <a:pt x="2526" y="0"/>
                    </a:lnTo>
                    <a:lnTo>
                      <a:pt x="2532" y="0"/>
                    </a:lnTo>
                    <a:lnTo>
                      <a:pt x="2538" y="0"/>
                    </a:lnTo>
                    <a:lnTo>
                      <a:pt x="2544" y="0"/>
                    </a:lnTo>
                    <a:lnTo>
                      <a:pt x="2550" y="0"/>
                    </a:lnTo>
                    <a:lnTo>
                      <a:pt x="2556" y="0"/>
                    </a:lnTo>
                    <a:lnTo>
                      <a:pt x="2562" y="0"/>
                    </a:lnTo>
                    <a:lnTo>
                      <a:pt x="2568" y="0"/>
                    </a:lnTo>
                    <a:lnTo>
                      <a:pt x="2574" y="0"/>
                    </a:lnTo>
                    <a:lnTo>
                      <a:pt x="2580" y="0"/>
                    </a:lnTo>
                    <a:lnTo>
                      <a:pt x="2586" y="0"/>
                    </a:lnTo>
                    <a:lnTo>
                      <a:pt x="2592" y="0"/>
                    </a:lnTo>
                    <a:lnTo>
                      <a:pt x="2598" y="0"/>
                    </a:lnTo>
                    <a:lnTo>
                      <a:pt x="2604" y="0"/>
                    </a:lnTo>
                    <a:lnTo>
                      <a:pt x="2610" y="0"/>
                    </a:lnTo>
                    <a:lnTo>
                      <a:pt x="2616" y="0"/>
                    </a:lnTo>
                    <a:lnTo>
                      <a:pt x="2622" y="0"/>
                    </a:lnTo>
                    <a:lnTo>
                      <a:pt x="2628" y="0"/>
                    </a:lnTo>
                    <a:lnTo>
                      <a:pt x="2634" y="0"/>
                    </a:lnTo>
                    <a:lnTo>
                      <a:pt x="2712" y="0"/>
                    </a:lnTo>
                    <a:lnTo>
                      <a:pt x="2718" y="0"/>
                    </a:lnTo>
                    <a:lnTo>
                      <a:pt x="2724" y="0"/>
                    </a:lnTo>
                    <a:lnTo>
                      <a:pt x="2730" y="0"/>
                    </a:lnTo>
                    <a:lnTo>
                      <a:pt x="2736" y="0"/>
                    </a:lnTo>
                    <a:lnTo>
                      <a:pt x="2742" y="0"/>
                    </a:lnTo>
                    <a:lnTo>
                      <a:pt x="2748" y="0"/>
                    </a:lnTo>
                    <a:lnTo>
                      <a:pt x="2826" y="0"/>
                    </a:lnTo>
                    <a:lnTo>
                      <a:pt x="2832" y="0"/>
                    </a:lnTo>
                    <a:lnTo>
                      <a:pt x="2838" y="0"/>
                    </a:lnTo>
                    <a:lnTo>
                      <a:pt x="2844" y="0"/>
                    </a:lnTo>
                    <a:lnTo>
                      <a:pt x="2850" y="0"/>
                    </a:lnTo>
                    <a:lnTo>
                      <a:pt x="2856" y="0"/>
                    </a:lnTo>
                    <a:lnTo>
                      <a:pt x="2862" y="0"/>
                    </a:lnTo>
                    <a:lnTo>
                      <a:pt x="2940" y="0"/>
                    </a:lnTo>
                    <a:lnTo>
                      <a:pt x="2946" y="0"/>
                    </a:lnTo>
                    <a:lnTo>
                      <a:pt x="2952" y="0"/>
                    </a:lnTo>
                    <a:lnTo>
                      <a:pt x="2958" y="0"/>
                    </a:lnTo>
                    <a:lnTo>
                      <a:pt x="2964" y="0"/>
                    </a:lnTo>
                    <a:lnTo>
                      <a:pt x="2970" y="0"/>
                    </a:lnTo>
                    <a:lnTo>
                      <a:pt x="2976" y="0"/>
                    </a:lnTo>
                    <a:lnTo>
                      <a:pt x="3054" y="0"/>
                    </a:lnTo>
                    <a:lnTo>
                      <a:pt x="3060" y="0"/>
                    </a:lnTo>
                    <a:lnTo>
                      <a:pt x="3066" y="0"/>
                    </a:lnTo>
                    <a:lnTo>
                      <a:pt x="3072" y="0"/>
                    </a:lnTo>
                    <a:lnTo>
                      <a:pt x="3078" y="0"/>
                    </a:lnTo>
                    <a:lnTo>
                      <a:pt x="3084" y="0"/>
                    </a:lnTo>
                    <a:lnTo>
                      <a:pt x="3090" y="0"/>
                    </a:lnTo>
                    <a:lnTo>
                      <a:pt x="3096" y="0"/>
                    </a:lnTo>
                    <a:lnTo>
                      <a:pt x="3102" y="0"/>
                    </a:lnTo>
                    <a:lnTo>
                      <a:pt x="3108" y="0"/>
                    </a:lnTo>
                    <a:lnTo>
                      <a:pt x="3114" y="0"/>
                    </a:lnTo>
                    <a:lnTo>
                      <a:pt x="3120" y="0"/>
                    </a:lnTo>
                    <a:lnTo>
                      <a:pt x="3126" y="0"/>
                    </a:lnTo>
                    <a:lnTo>
                      <a:pt x="3132" y="0"/>
                    </a:lnTo>
                    <a:lnTo>
                      <a:pt x="3138" y="0"/>
                    </a:lnTo>
                    <a:lnTo>
                      <a:pt x="3144" y="0"/>
                    </a:lnTo>
                    <a:lnTo>
                      <a:pt x="3150" y="0"/>
                    </a:lnTo>
                    <a:lnTo>
                      <a:pt x="3156" y="0"/>
                    </a:lnTo>
                    <a:lnTo>
                      <a:pt x="3162" y="0"/>
                    </a:lnTo>
                    <a:lnTo>
                      <a:pt x="3168" y="0"/>
                    </a:lnTo>
                    <a:lnTo>
                      <a:pt x="3174" y="0"/>
                    </a:lnTo>
                    <a:lnTo>
                      <a:pt x="3180" y="0"/>
                    </a:lnTo>
                    <a:lnTo>
                      <a:pt x="3186" y="0"/>
                    </a:lnTo>
                    <a:lnTo>
                      <a:pt x="3192" y="0"/>
                    </a:lnTo>
                    <a:lnTo>
                      <a:pt x="3198" y="0"/>
                    </a:lnTo>
                    <a:lnTo>
                      <a:pt x="3204" y="0"/>
                    </a:lnTo>
                    <a:lnTo>
                      <a:pt x="3210" y="0"/>
                    </a:lnTo>
                    <a:lnTo>
                      <a:pt x="3216" y="0"/>
                    </a:lnTo>
                    <a:lnTo>
                      <a:pt x="3222" y="0"/>
                    </a:lnTo>
                    <a:lnTo>
                      <a:pt x="3228" y="0"/>
                    </a:lnTo>
                    <a:lnTo>
                      <a:pt x="3234" y="0"/>
                    </a:lnTo>
                    <a:lnTo>
                      <a:pt x="3240" y="0"/>
                    </a:lnTo>
                    <a:lnTo>
                      <a:pt x="3246" y="0"/>
                    </a:lnTo>
                    <a:lnTo>
                      <a:pt x="3252" y="0"/>
                    </a:lnTo>
                    <a:lnTo>
                      <a:pt x="3258" y="0"/>
                    </a:lnTo>
                    <a:lnTo>
                      <a:pt x="3264" y="0"/>
                    </a:lnTo>
                    <a:lnTo>
                      <a:pt x="3270" y="0"/>
                    </a:lnTo>
                    <a:lnTo>
                      <a:pt x="3276" y="0"/>
                    </a:lnTo>
                    <a:lnTo>
                      <a:pt x="3282" y="0"/>
                    </a:lnTo>
                    <a:lnTo>
                      <a:pt x="3288" y="0"/>
                    </a:lnTo>
                    <a:lnTo>
                      <a:pt x="3294" y="0"/>
                    </a:lnTo>
                    <a:lnTo>
                      <a:pt x="3300" y="0"/>
                    </a:lnTo>
                    <a:lnTo>
                      <a:pt x="3306" y="0"/>
                    </a:lnTo>
                    <a:lnTo>
                      <a:pt x="3312" y="0"/>
                    </a:lnTo>
                    <a:lnTo>
                      <a:pt x="3318" y="0"/>
                    </a:lnTo>
                    <a:lnTo>
                      <a:pt x="3324" y="0"/>
                    </a:lnTo>
                    <a:lnTo>
                      <a:pt x="3330" y="0"/>
                    </a:lnTo>
                    <a:lnTo>
                      <a:pt x="3336" y="0"/>
                    </a:lnTo>
                    <a:lnTo>
                      <a:pt x="3342" y="0"/>
                    </a:lnTo>
                    <a:lnTo>
                      <a:pt x="3348" y="0"/>
                    </a:lnTo>
                    <a:lnTo>
                      <a:pt x="3354" y="0"/>
                    </a:lnTo>
                    <a:lnTo>
                      <a:pt x="3360" y="0"/>
                    </a:lnTo>
                    <a:lnTo>
                      <a:pt x="3366" y="0"/>
                    </a:lnTo>
                    <a:lnTo>
                      <a:pt x="3372" y="0"/>
                    </a:lnTo>
                    <a:lnTo>
                      <a:pt x="3378" y="0"/>
                    </a:lnTo>
                    <a:lnTo>
                      <a:pt x="3384" y="0"/>
                    </a:lnTo>
                    <a:lnTo>
                      <a:pt x="3390" y="0"/>
                    </a:lnTo>
                    <a:lnTo>
                      <a:pt x="3396" y="0"/>
                    </a:lnTo>
                    <a:lnTo>
                      <a:pt x="3402" y="0"/>
                    </a:lnTo>
                    <a:lnTo>
                      <a:pt x="3408" y="0"/>
                    </a:lnTo>
                    <a:lnTo>
                      <a:pt x="3414" y="0"/>
                    </a:lnTo>
                    <a:lnTo>
                      <a:pt x="3420" y="0"/>
                    </a:lnTo>
                    <a:lnTo>
                      <a:pt x="3426" y="0"/>
                    </a:lnTo>
                    <a:lnTo>
                      <a:pt x="3432" y="0"/>
                    </a:lnTo>
                    <a:lnTo>
                      <a:pt x="3438" y="0"/>
                    </a:lnTo>
                    <a:lnTo>
                      <a:pt x="3444" y="0"/>
                    </a:lnTo>
                    <a:lnTo>
                      <a:pt x="3450" y="0"/>
                    </a:lnTo>
                    <a:lnTo>
                      <a:pt x="3456" y="0"/>
                    </a:lnTo>
                    <a:lnTo>
                      <a:pt x="3462" y="0"/>
                    </a:lnTo>
                    <a:lnTo>
                      <a:pt x="3468" y="0"/>
                    </a:lnTo>
                    <a:lnTo>
                      <a:pt x="3474" y="0"/>
                    </a:lnTo>
                    <a:lnTo>
                      <a:pt x="3480" y="0"/>
                    </a:lnTo>
                    <a:lnTo>
                      <a:pt x="3486" y="0"/>
                    </a:lnTo>
                    <a:lnTo>
                      <a:pt x="3492" y="0"/>
                    </a:lnTo>
                    <a:lnTo>
                      <a:pt x="3570" y="0"/>
                    </a:lnTo>
                    <a:lnTo>
                      <a:pt x="3576" y="0"/>
                    </a:lnTo>
                    <a:lnTo>
                      <a:pt x="3582" y="0"/>
                    </a:lnTo>
                    <a:lnTo>
                      <a:pt x="3588" y="0"/>
                    </a:lnTo>
                    <a:lnTo>
                      <a:pt x="3594" y="0"/>
                    </a:lnTo>
                    <a:lnTo>
                      <a:pt x="3600" y="0"/>
                    </a:lnTo>
                    <a:lnTo>
                      <a:pt x="3606" y="0"/>
                    </a:lnTo>
                    <a:lnTo>
                      <a:pt x="3684" y="0"/>
                    </a:lnTo>
                    <a:lnTo>
                      <a:pt x="3690" y="0"/>
                    </a:lnTo>
                    <a:lnTo>
                      <a:pt x="3696" y="0"/>
                    </a:lnTo>
                    <a:lnTo>
                      <a:pt x="3702" y="0"/>
                    </a:lnTo>
                    <a:lnTo>
                      <a:pt x="3708" y="0"/>
                    </a:lnTo>
                    <a:lnTo>
                      <a:pt x="3714" y="0"/>
                    </a:lnTo>
                    <a:lnTo>
                      <a:pt x="3720" y="0"/>
                    </a:lnTo>
                    <a:lnTo>
                      <a:pt x="3798" y="0"/>
                    </a:lnTo>
                    <a:lnTo>
                      <a:pt x="3804" y="0"/>
                    </a:lnTo>
                    <a:lnTo>
                      <a:pt x="3810" y="0"/>
                    </a:lnTo>
                    <a:lnTo>
                      <a:pt x="3816" y="0"/>
                    </a:lnTo>
                    <a:lnTo>
                      <a:pt x="3822" y="0"/>
                    </a:lnTo>
                    <a:lnTo>
                      <a:pt x="3828" y="0"/>
                    </a:lnTo>
                    <a:lnTo>
                      <a:pt x="3834" y="0"/>
                    </a:lnTo>
                    <a:lnTo>
                      <a:pt x="3840" y="0"/>
                    </a:lnTo>
                    <a:lnTo>
                      <a:pt x="3912" y="0"/>
                    </a:lnTo>
                    <a:lnTo>
                      <a:pt x="3918" y="0"/>
                    </a:lnTo>
                    <a:lnTo>
                      <a:pt x="3924" y="0"/>
                    </a:lnTo>
                    <a:lnTo>
                      <a:pt x="3930" y="0"/>
                    </a:lnTo>
                    <a:lnTo>
                      <a:pt x="3936" y="0"/>
                    </a:lnTo>
                    <a:lnTo>
                      <a:pt x="3942" y="0"/>
                    </a:lnTo>
                    <a:lnTo>
                      <a:pt x="3948" y="0"/>
                    </a:lnTo>
                    <a:lnTo>
                      <a:pt x="3954" y="0"/>
                    </a:lnTo>
                    <a:lnTo>
                      <a:pt x="3960" y="0"/>
                    </a:lnTo>
                    <a:lnTo>
                      <a:pt x="3966" y="0"/>
                    </a:lnTo>
                    <a:lnTo>
                      <a:pt x="3972" y="0"/>
                    </a:lnTo>
                    <a:lnTo>
                      <a:pt x="3978" y="0"/>
                    </a:lnTo>
                    <a:lnTo>
                      <a:pt x="3984" y="0"/>
                    </a:lnTo>
                    <a:lnTo>
                      <a:pt x="3990" y="0"/>
                    </a:lnTo>
                    <a:lnTo>
                      <a:pt x="3996" y="0"/>
                    </a:lnTo>
                    <a:lnTo>
                      <a:pt x="4002" y="0"/>
                    </a:lnTo>
                    <a:lnTo>
                      <a:pt x="4008" y="0"/>
                    </a:lnTo>
                    <a:lnTo>
                      <a:pt x="4014" y="0"/>
                    </a:lnTo>
                    <a:lnTo>
                      <a:pt x="4020" y="0"/>
                    </a:lnTo>
                    <a:lnTo>
                      <a:pt x="4026" y="0"/>
                    </a:lnTo>
                    <a:lnTo>
                      <a:pt x="4032" y="0"/>
                    </a:lnTo>
                    <a:lnTo>
                      <a:pt x="4038" y="0"/>
                    </a:lnTo>
                    <a:lnTo>
                      <a:pt x="4044" y="0"/>
                    </a:lnTo>
                    <a:lnTo>
                      <a:pt x="4050" y="0"/>
                    </a:lnTo>
                    <a:lnTo>
                      <a:pt x="4056" y="0"/>
                    </a:lnTo>
                    <a:lnTo>
                      <a:pt x="4062" y="0"/>
                    </a:lnTo>
                    <a:lnTo>
                      <a:pt x="4068" y="0"/>
                    </a:lnTo>
                    <a:lnTo>
                      <a:pt x="4074" y="0"/>
                    </a:lnTo>
                    <a:lnTo>
                      <a:pt x="4080" y="0"/>
                    </a:lnTo>
                    <a:lnTo>
                      <a:pt x="4086" y="0"/>
                    </a:lnTo>
                    <a:lnTo>
                      <a:pt x="4092" y="0"/>
                    </a:lnTo>
                    <a:lnTo>
                      <a:pt x="4098" y="0"/>
                    </a:lnTo>
                    <a:lnTo>
                      <a:pt x="4104" y="0"/>
                    </a:lnTo>
                    <a:lnTo>
                      <a:pt x="4110" y="0"/>
                    </a:lnTo>
                    <a:lnTo>
                      <a:pt x="4116" y="0"/>
                    </a:lnTo>
                    <a:lnTo>
                      <a:pt x="4122" y="0"/>
                    </a:lnTo>
                    <a:lnTo>
                      <a:pt x="4128" y="0"/>
                    </a:lnTo>
                    <a:lnTo>
                      <a:pt x="4134" y="0"/>
                    </a:lnTo>
                    <a:lnTo>
                      <a:pt x="4140" y="0"/>
                    </a:lnTo>
                    <a:lnTo>
                      <a:pt x="4146" y="0"/>
                    </a:lnTo>
                    <a:lnTo>
                      <a:pt x="4152" y="0"/>
                    </a:lnTo>
                    <a:lnTo>
                      <a:pt x="4158" y="0"/>
                    </a:lnTo>
                    <a:lnTo>
                      <a:pt x="4164" y="0"/>
                    </a:lnTo>
                    <a:lnTo>
                      <a:pt x="4170" y="0"/>
                    </a:lnTo>
                    <a:lnTo>
                      <a:pt x="4176" y="0"/>
                    </a:lnTo>
                    <a:lnTo>
                      <a:pt x="4182" y="0"/>
                    </a:lnTo>
                    <a:lnTo>
                      <a:pt x="4188" y="0"/>
                    </a:lnTo>
                    <a:lnTo>
                      <a:pt x="4194" y="0"/>
                    </a:lnTo>
                    <a:lnTo>
                      <a:pt x="4200" y="0"/>
                    </a:lnTo>
                    <a:lnTo>
                      <a:pt x="4206" y="0"/>
                    </a:lnTo>
                    <a:lnTo>
                      <a:pt x="4212" y="0"/>
                    </a:lnTo>
                    <a:lnTo>
                      <a:pt x="4218" y="0"/>
                    </a:lnTo>
                    <a:lnTo>
                      <a:pt x="4224" y="0"/>
                    </a:lnTo>
                    <a:lnTo>
                      <a:pt x="4230" y="0"/>
                    </a:lnTo>
                    <a:lnTo>
                      <a:pt x="4236" y="0"/>
                    </a:lnTo>
                    <a:lnTo>
                      <a:pt x="4242" y="0"/>
                    </a:lnTo>
                    <a:lnTo>
                      <a:pt x="4248" y="0"/>
                    </a:lnTo>
                    <a:lnTo>
                      <a:pt x="4254" y="0"/>
                    </a:lnTo>
                    <a:lnTo>
                      <a:pt x="4260" y="0"/>
                    </a:lnTo>
                    <a:lnTo>
                      <a:pt x="4266" y="0"/>
                    </a:lnTo>
                    <a:lnTo>
                      <a:pt x="4272" y="0"/>
                    </a:lnTo>
                    <a:lnTo>
                      <a:pt x="4350" y="0"/>
                    </a:lnTo>
                    <a:lnTo>
                      <a:pt x="4356" y="0"/>
                    </a:lnTo>
                    <a:lnTo>
                      <a:pt x="4362" y="0"/>
                    </a:lnTo>
                    <a:lnTo>
                      <a:pt x="4368" y="0"/>
                    </a:lnTo>
                    <a:lnTo>
                      <a:pt x="4374" y="0"/>
                    </a:lnTo>
                    <a:lnTo>
                      <a:pt x="4380" y="0"/>
                    </a:lnTo>
                    <a:lnTo>
                      <a:pt x="4386" y="0"/>
                    </a:lnTo>
                    <a:lnTo>
                      <a:pt x="4464" y="0"/>
                    </a:lnTo>
                    <a:lnTo>
                      <a:pt x="4470" y="0"/>
                    </a:lnTo>
                    <a:lnTo>
                      <a:pt x="4476" y="0"/>
                    </a:lnTo>
                    <a:lnTo>
                      <a:pt x="4482" y="0"/>
                    </a:lnTo>
                    <a:lnTo>
                      <a:pt x="4488" y="0"/>
                    </a:lnTo>
                    <a:lnTo>
                      <a:pt x="4494" y="0"/>
                    </a:lnTo>
                    <a:lnTo>
                      <a:pt x="4500" y="0"/>
                    </a:lnTo>
                    <a:lnTo>
                      <a:pt x="4578" y="0"/>
                    </a:lnTo>
                    <a:lnTo>
                      <a:pt x="4584" y="0"/>
                    </a:lnTo>
                    <a:lnTo>
                      <a:pt x="4590" y="0"/>
                    </a:lnTo>
                    <a:lnTo>
                      <a:pt x="4596" y="0"/>
                    </a:lnTo>
                    <a:lnTo>
                      <a:pt x="4602" y="0"/>
                    </a:lnTo>
                    <a:lnTo>
                      <a:pt x="4608" y="0"/>
                    </a:lnTo>
                    <a:lnTo>
                      <a:pt x="4614" y="0"/>
                    </a:lnTo>
                    <a:lnTo>
                      <a:pt x="4692" y="0"/>
                    </a:lnTo>
                    <a:lnTo>
                      <a:pt x="4698" y="0"/>
                    </a:lnTo>
                    <a:lnTo>
                      <a:pt x="4704" y="0"/>
                    </a:lnTo>
                    <a:lnTo>
                      <a:pt x="4710" y="0"/>
                    </a:lnTo>
                    <a:lnTo>
                      <a:pt x="4716" y="0"/>
                    </a:lnTo>
                    <a:lnTo>
                      <a:pt x="4722" y="0"/>
                    </a:lnTo>
                    <a:lnTo>
                      <a:pt x="4728" y="0"/>
                    </a:lnTo>
                    <a:lnTo>
                      <a:pt x="4734" y="0"/>
                    </a:lnTo>
                    <a:lnTo>
                      <a:pt x="4740" y="0"/>
                    </a:lnTo>
                    <a:lnTo>
                      <a:pt x="4746" y="0"/>
                    </a:lnTo>
                    <a:lnTo>
                      <a:pt x="4752" y="0"/>
                    </a:lnTo>
                    <a:lnTo>
                      <a:pt x="4758" y="0"/>
                    </a:lnTo>
                    <a:lnTo>
                      <a:pt x="4764" y="0"/>
                    </a:lnTo>
                    <a:lnTo>
                      <a:pt x="4770" y="0"/>
                    </a:lnTo>
                    <a:lnTo>
                      <a:pt x="4776" y="0"/>
                    </a:lnTo>
                    <a:lnTo>
                      <a:pt x="4782" y="0"/>
                    </a:lnTo>
                    <a:lnTo>
                      <a:pt x="4788" y="0"/>
                    </a:lnTo>
                    <a:lnTo>
                      <a:pt x="4794" y="0"/>
                    </a:lnTo>
                    <a:lnTo>
                      <a:pt x="4800" y="0"/>
                    </a:lnTo>
                    <a:lnTo>
                      <a:pt x="4806" y="0"/>
                    </a:lnTo>
                    <a:lnTo>
                      <a:pt x="4812" y="0"/>
                    </a:lnTo>
                    <a:lnTo>
                      <a:pt x="4818" y="0"/>
                    </a:lnTo>
                    <a:lnTo>
                      <a:pt x="4824" y="0"/>
                    </a:lnTo>
                    <a:lnTo>
                      <a:pt x="4830" y="0"/>
                    </a:lnTo>
                    <a:lnTo>
                      <a:pt x="4836" y="0"/>
                    </a:lnTo>
                    <a:lnTo>
                      <a:pt x="4842" y="0"/>
                    </a:lnTo>
                    <a:lnTo>
                      <a:pt x="4848" y="0"/>
                    </a:lnTo>
                    <a:lnTo>
                      <a:pt x="485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64" name="Rectangle 61"/>
              <p:cNvSpPr>
                <a:spLocks noChangeArrowheads="1"/>
              </p:cNvSpPr>
              <p:nvPr/>
            </p:nvSpPr>
            <p:spPr bwMode="auto">
              <a:xfrm>
                <a:off x="1941" y="2643"/>
                <a:ext cx="294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charset="0"/>
                  </a:rPr>
                  <a:t>DISP_Y</a:t>
                </a: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65" name="Rectangle 62"/>
              <p:cNvSpPr>
                <a:spLocks noChangeArrowheads="1"/>
              </p:cNvSpPr>
              <p:nvPr/>
            </p:nvSpPr>
            <p:spPr bwMode="auto">
              <a:xfrm>
                <a:off x="459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66" name="Rectangle 63"/>
              <p:cNvSpPr>
                <a:spLocks noChangeArrowheads="1"/>
              </p:cNvSpPr>
              <p:nvPr/>
            </p:nvSpPr>
            <p:spPr bwMode="auto">
              <a:xfrm>
                <a:off x="477" y="2745"/>
                <a:ext cx="24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67" name="Rectangle 64"/>
              <p:cNvSpPr>
                <a:spLocks noChangeArrowheads="1"/>
              </p:cNvSpPr>
              <p:nvPr/>
            </p:nvSpPr>
            <p:spPr bwMode="auto">
              <a:xfrm>
                <a:off x="513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68" name="Rectangle 65"/>
              <p:cNvSpPr>
                <a:spLocks noChangeArrowheads="1"/>
              </p:cNvSpPr>
              <p:nvPr/>
            </p:nvSpPr>
            <p:spPr bwMode="auto">
              <a:xfrm>
                <a:off x="555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69" name="Rectangle 66"/>
              <p:cNvSpPr>
                <a:spLocks noChangeArrowheads="1"/>
              </p:cNvSpPr>
              <p:nvPr/>
            </p:nvSpPr>
            <p:spPr bwMode="auto">
              <a:xfrm>
                <a:off x="621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0" name="Rectangle 67"/>
              <p:cNvSpPr>
                <a:spLocks noChangeArrowheads="1"/>
              </p:cNvSpPr>
              <p:nvPr/>
            </p:nvSpPr>
            <p:spPr bwMode="auto">
              <a:xfrm>
                <a:off x="669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1" name="Rectangle 68"/>
              <p:cNvSpPr>
                <a:spLocks noChangeArrowheads="1"/>
              </p:cNvSpPr>
              <p:nvPr/>
            </p:nvSpPr>
            <p:spPr bwMode="auto">
              <a:xfrm>
                <a:off x="783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2" name="Rectangle 69"/>
              <p:cNvSpPr>
                <a:spLocks noChangeArrowheads="1"/>
              </p:cNvSpPr>
              <p:nvPr/>
            </p:nvSpPr>
            <p:spPr bwMode="auto">
              <a:xfrm>
                <a:off x="897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3" name="Rectangle 70"/>
              <p:cNvSpPr>
                <a:spLocks noChangeArrowheads="1"/>
              </p:cNvSpPr>
              <p:nvPr/>
            </p:nvSpPr>
            <p:spPr bwMode="auto">
              <a:xfrm>
                <a:off x="1011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4" name="Rectangle 71"/>
              <p:cNvSpPr>
                <a:spLocks noChangeArrowheads="1"/>
              </p:cNvSpPr>
              <p:nvPr/>
            </p:nvSpPr>
            <p:spPr bwMode="auto">
              <a:xfrm>
                <a:off x="1137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5" name="Rectangle 72"/>
              <p:cNvSpPr>
                <a:spLocks noChangeArrowheads="1"/>
              </p:cNvSpPr>
              <p:nvPr/>
            </p:nvSpPr>
            <p:spPr bwMode="auto">
              <a:xfrm>
                <a:off x="1203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6" name="Rectangle 73"/>
              <p:cNvSpPr>
                <a:spLocks noChangeArrowheads="1"/>
              </p:cNvSpPr>
              <p:nvPr/>
            </p:nvSpPr>
            <p:spPr bwMode="auto">
              <a:xfrm>
                <a:off x="1269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7" name="Rectangle 74"/>
              <p:cNvSpPr>
                <a:spLocks noChangeArrowheads="1"/>
              </p:cNvSpPr>
              <p:nvPr/>
            </p:nvSpPr>
            <p:spPr bwMode="auto">
              <a:xfrm>
                <a:off x="1335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8" name="Rectangle 75"/>
              <p:cNvSpPr>
                <a:spLocks noChangeArrowheads="1"/>
              </p:cNvSpPr>
              <p:nvPr/>
            </p:nvSpPr>
            <p:spPr bwMode="auto">
              <a:xfrm>
                <a:off x="1395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79" name="Rectangle 76"/>
              <p:cNvSpPr>
                <a:spLocks noChangeArrowheads="1"/>
              </p:cNvSpPr>
              <p:nvPr/>
            </p:nvSpPr>
            <p:spPr bwMode="auto">
              <a:xfrm>
                <a:off x="1449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0" name="Rectangle 77"/>
              <p:cNvSpPr>
                <a:spLocks noChangeArrowheads="1"/>
              </p:cNvSpPr>
              <p:nvPr/>
            </p:nvSpPr>
            <p:spPr bwMode="auto">
              <a:xfrm>
                <a:off x="1563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1" name="Rectangle 78"/>
              <p:cNvSpPr>
                <a:spLocks noChangeArrowheads="1"/>
              </p:cNvSpPr>
              <p:nvPr/>
            </p:nvSpPr>
            <p:spPr bwMode="auto">
              <a:xfrm>
                <a:off x="1677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2" name="Rectangle 79"/>
              <p:cNvSpPr>
                <a:spLocks noChangeArrowheads="1"/>
              </p:cNvSpPr>
              <p:nvPr/>
            </p:nvSpPr>
            <p:spPr bwMode="auto">
              <a:xfrm>
                <a:off x="1791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3" name="Rectangle 80"/>
              <p:cNvSpPr>
                <a:spLocks noChangeArrowheads="1"/>
              </p:cNvSpPr>
              <p:nvPr/>
            </p:nvSpPr>
            <p:spPr bwMode="auto">
              <a:xfrm>
                <a:off x="1917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4" name="Rectangle 81"/>
              <p:cNvSpPr>
                <a:spLocks noChangeArrowheads="1"/>
              </p:cNvSpPr>
              <p:nvPr/>
            </p:nvSpPr>
            <p:spPr bwMode="auto">
              <a:xfrm>
                <a:off x="1983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5" name="Rectangle 82"/>
              <p:cNvSpPr>
                <a:spLocks noChangeArrowheads="1"/>
              </p:cNvSpPr>
              <p:nvPr/>
            </p:nvSpPr>
            <p:spPr bwMode="auto">
              <a:xfrm>
                <a:off x="2013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6" name="Rectangle 83"/>
              <p:cNvSpPr>
                <a:spLocks noChangeArrowheads="1"/>
              </p:cNvSpPr>
              <p:nvPr/>
            </p:nvSpPr>
            <p:spPr bwMode="auto">
              <a:xfrm>
                <a:off x="2037" y="2745"/>
                <a:ext cx="24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7" name="Rectangle 84"/>
              <p:cNvSpPr>
                <a:spLocks noChangeArrowheads="1"/>
              </p:cNvSpPr>
              <p:nvPr/>
            </p:nvSpPr>
            <p:spPr bwMode="auto">
              <a:xfrm>
                <a:off x="2067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8" name="Rectangle 85"/>
              <p:cNvSpPr>
                <a:spLocks noChangeArrowheads="1"/>
              </p:cNvSpPr>
              <p:nvPr/>
            </p:nvSpPr>
            <p:spPr bwMode="auto">
              <a:xfrm>
                <a:off x="2091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89" name="Rectangle 86"/>
              <p:cNvSpPr>
                <a:spLocks noChangeArrowheads="1"/>
              </p:cNvSpPr>
              <p:nvPr/>
            </p:nvSpPr>
            <p:spPr bwMode="auto">
              <a:xfrm>
                <a:off x="2097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0" name="Rectangle 87"/>
              <p:cNvSpPr>
                <a:spLocks noChangeArrowheads="1"/>
              </p:cNvSpPr>
              <p:nvPr/>
            </p:nvSpPr>
            <p:spPr bwMode="auto">
              <a:xfrm>
                <a:off x="2115" y="2745"/>
                <a:ext cx="24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1" name="Rectangle 88"/>
              <p:cNvSpPr>
                <a:spLocks noChangeArrowheads="1"/>
              </p:cNvSpPr>
              <p:nvPr/>
            </p:nvSpPr>
            <p:spPr bwMode="auto">
              <a:xfrm>
                <a:off x="2151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2" name="Rectangle 89"/>
              <p:cNvSpPr>
                <a:spLocks noChangeArrowheads="1"/>
              </p:cNvSpPr>
              <p:nvPr/>
            </p:nvSpPr>
            <p:spPr bwMode="auto">
              <a:xfrm>
                <a:off x="2193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3" name="Rectangle 90"/>
              <p:cNvSpPr>
                <a:spLocks noChangeArrowheads="1"/>
              </p:cNvSpPr>
              <p:nvPr/>
            </p:nvSpPr>
            <p:spPr bwMode="auto">
              <a:xfrm>
                <a:off x="2259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4" name="Rectangle 91"/>
              <p:cNvSpPr>
                <a:spLocks noChangeArrowheads="1"/>
              </p:cNvSpPr>
              <p:nvPr/>
            </p:nvSpPr>
            <p:spPr bwMode="auto">
              <a:xfrm>
                <a:off x="2307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5" name="Rectangle 92"/>
              <p:cNvSpPr>
                <a:spLocks noChangeArrowheads="1"/>
              </p:cNvSpPr>
              <p:nvPr/>
            </p:nvSpPr>
            <p:spPr bwMode="auto">
              <a:xfrm>
                <a:off x="2421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6" name="Rectangle 93"/>
              <p:cNvSpPr>
                <a:spLocks noChangeArrowheads="1"/>
              </p:cNvSpPr>
              <p:nvPr/>
            </p:nvSpPr>
            <p:spPr bwMode="auto">
              <a:xfrm>
                <a:off x="2535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7" name="Rectangle 94"/>
              <p:cNvSpPr>
                <a:spLocks noChangeArrowheads="1"/>
              </p:cNvSpPr>
              <p:nvPr/>
            </p:nvSpPr>
            <p:spPr bwMode="auto">
              <a:xfrm>
                <a:off x="2655" y="2757"/>
                <a:ext cx="72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8" name="Rectangle 95"/>
              <p:cNvSpPr>
                <a:spLocks noChangeArrowheads="1"/>
              </p:cNvSpPr>
              <p:nvPr/>
            </p:nvSpPr>
            <p:spPr bwMode="auto">
              <a:xfrm>
                <a:off x="2775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799" name="Rectangle 96"/>
              <p:cNvSpPr>
                <a:spLocks noChangeArrowheads="1"/>
              </p:cNvSpPr>
              <p:nvPr/>
            </p:nvSpPr>
            <p:spPr bwMode="auto">
              <a:xfrm>
                <a:off x="2841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0" name="Rectangle 97"/>
              <p:cNvSpPr>
                <a:spLocks noChangeArrowheads="1"/>
              </p:cNvSpPr>
              <p:nvPr/>
            </p:nvSpPr>
            <p:spPr bwMode="auto">
              <a:xfrm>
                <a:off x="2907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1" name="Rectangle 98"/>
              <p:cNvSpPr>
                <a:spLocks noChangeArrowheads="1"/>
              </p:cNvSpPr>
              <p:nvPr/>
            </p:nvSpPr>
            <p:spPr bwMode="auto">
              <a:xfrm>
                <a:off x="2973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2" name="Rectangle 99"/>
              <p:cNvSpPr>
                <a:spLocks noChangeArrowheads="1"/>
              </p:cNvSpPr>
              <p:nvPr/>
            </p:nvSpPr>
            <p:spPr bwMode="auto">
              <a:xfrm>
                <a:off x="3033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3" name="Rectangle 100"/>
              <p:cNvSpPr>
                <a:spLocks noChangeArrowheads="1"/>
              </p:cNvSpPr>
              <p:nvPr/>
            </p:nvSpPr>
            <p:spPr bwMode="auto">
              <a:xfrm>
                <a:off x="3087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4" name="Rectangle 101"/>
              <p:cNvSpPr>
                <a:spLocks noChangeArrowheads="1"/>
              </p:cNvSpPr>
              <p:nvPr/>
            </p:nvSpPr>
            <p:spPr bwMode="auto">
              <a:xfrm>
                <a:off x="3201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5" name="Rectangle 102"/>
              <p:cNvSpPr>
                <a:spLocks noChangeArrowheads="1"/>
              </p:cNvSpPr>
              <p:nvPr/>
            </p:nvSpPr>
            <p:spPr bwMode="auto">
              <a:xfrm>
                <a:off x="3315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6" name="Rectangle 103"/>
              <p:cNvSpPr>
                <a:spLocks noChangeArrowheads="1"/>
              </p:cNvSpPr>
              <p:nvPr/>
            </p:nvSpPr>
            <p:spPr bwMode="auto">
              <a:xfrm>
                <a:off x="3429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7" name="Rectangle 104"/>
              <p:cNvSpPr>
                <a:spLocks noChangeArrowheads="1"/>
              </p:cNvSpPr>
              <p:nvPr/>
            </p:nvSpPr>
            <p:spPr bwMode="auto">
              <a:xfrm>
                <a:off x="3555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8" name="Rectangle 105"/>
              <p:cNvSpPr>
                <a:spLocks noChangeArrowheads="1"/>
              </p:cNvSpPr>
              <p:nvPr/>
            </p:nvSpPr>
            <p:spPr bwMode="auto">
              <a:xfrm>
                <a:off x="3621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09" name="Rectangle 106"/>
              <p:cNvSpPr>
                <a:spLocks noChangeArrowheads="1"/>
              </p:cNvSpPr>
              <p:nvPr/>
            </p:nvSpPr>
            <p:spPr bwMode="auto">
              <a:xfrm>
                <a:off x="3651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0" name="Rectangle 107"/>
              <p:cNvSpPr>
                <a:spLocks noChangeArrowheads="1"/>
              </p:cNvSpPr>
              <p:nvPr/>
            </p:nvSpPr>
            <p:spPr bwMode="auto">
              <a:xfrm>
                <a:off x="3675" y="2745"/>
                <a:ext cx="24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1" name="Rectangle 108"/>
              <p:cNvSpPr>
                <a:spLocks noChangeArrowheads="1"/>
              </p:cNvSpPr>
              <p:nvPr/>
            </p:nvSpPr>
            <p:spPr bwMode="auto">
              <a:xfrm>
                <a:off x="3705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2" name="Rectangle 109"/>
              <p:cNvSpPr>
                <a:spLocks noChangeArrowheads="1"/>
              </p:cNvSpPr>
              <p:nvPr/>
            </p:nvSpPr>
            <p:spPr bwMode="auto">
              <a:xfrm>
                <a:off x="3729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3" name="Rectangle 110"/>
              <p:cNvSpPr>
                <a:spLocks noChangeArrowheads="1"/>
              </p:cNvSpPr>
              <p:nvPr/>
            </p:nvSpPr>
            <p:spPr bwMode="auto">
              <a:xfrm>
                <a:off x="3735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4" name="Rectangle 111"/>
              <p:cNvSpPr>
                <a:spLocks noChangeArrowheads="1"/>
              </p:cNvSpPr>
              <p:nvPr/>
            </p:nvSpPr>
            <p:spPr bwMode="auto">
              <a:xfrm>
                <a:off x="3753" y="2745"/>
                <a:ext cx="30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5" name="Rectangle 112"/>
              <p:cNvSpPr>
                <a:spLocks noChangeArrowheads="1"/>
              </p:cNvSpPr>
              <p:nvPr/>
            </p:nvSpPr>
            <p:spPr bwMode="auto">
              <a:xfrm>
                <a:off x="3789" y="2745"/>
                <a:ext cx="12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6" name="Rectangle 113"/>
              <p:cNvSpPr>
                <a:spLocks noChangeArrowheads="1"/>
              </p:cNvSpPr>
              <p:nvPr/>
            </p:nvSpPr>
            <p:spPr bwMode="auto">
              <a:xfrm>
                <a:off x="3831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7" name="Rectangle 114"/>
              <p:cNvSpPr>
                <a:spLocks noChangeArrowheads="1"/>
              </p:cNvSpPr>
              <p:nvPr/>
            </p:nvSpPr>
            <p:spPr bwMode="auto">
              <a:xfrm>
                <a:off x="3897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8" name="Rectangle 115"/>
              <p:cNvSpPr>
                <a:spLocks noChangeArrowheads="1"/>
              </p:cNvSpPr>
              <p:nvPr/>
            </p:nvSpPr>
            <p:spPr bwMode="auto">
              <a:xfrm>
                <a:off x="3945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19" name="Rectangle 116"/>
              <p:cNvSpPr>
                <a:spLocks noChangeArrowheads="1"/>
              </p:cNvSpPr>
              <p:nvPr/>
            </p:nvSpPr>
            <p:spPr bwMode="auto">
              <a:xfrm>
                <a:off x="4059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0" name="Rectangle 117"/>
              <p:cNvSpPr>
                <a:spLocks noChangeArrowheads="1"/>
              </p:cNvSpPr>
              <p:nvPr/>
            </p:nvSpPr>
            <p:spPr bwMode="auto">
              <a:xfrm>
                <a:off x="4173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1" name="Rectangle 118"/>
              <p:cNvSpPr>
                <a:spLocks noChangeArrowheads="1"/>
              </p:cNvSpPr>
              <p:nvPr/>
            </p:nvSpPr>
            <p:spPr bwMode="auto">
              <a:xfrm>
                <a:off x="4293" y="2757"/>
                <a:ext cx="72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2" name="Rectangle 119"/>
              <p:cNvSpPr>
                <a:spLocks noChangeArrowheads="1"/>
              </p:cNvSpPr>
              <p:nvPr/>
            </p:nvSpPr>
            <p:spPr bwMode="auto">
              <a:xfrm>
                <a:off x="4413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3" name="Rectangle 120"/>
              <p:cNvSpPr>
                <a:spLocks noChangeArrowheads="1"/>
              </p:cNvSpPr>
              <p:nvPr/>
            </p:nvSpPr>
            <p:spPr bwMode="auto">
              <a:xfrm>
                <a:off x="4479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4" name="Rectangle 121"/>
              <p:cNvSpPr>
                <a:spLocks noChangeArrowheads="1"/>
              </p:cNvSpPr>
              <p:nvPr/>
            </p:nvSpPr>
            <p:spPr bwMode="auto">
              <a:xfrm>
                <a:off x="4545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5" name="Rectangle 122"/>
              <p:cNvSpPr>
                <a:spLocks noChangeArrowheads="1"/>
              </p:cNvSpPr>
              <p:nvPr/>
            </p:nvSpPr>
            <p:spPr bwMode="auto">
              <a:xfrm>
                <a:off x="4611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6" name="Rectangle 123"/>
              <p:cNvSpPr>
                <a:spLocks noChangeArrowheads="1"/>
              </p:cNvSpPr>
              <p:nvPr/>
            </p:nvSpPr>
            <p:spPr bwMode="auto">
              <a:xfrm>
                <a:off x="4677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7" name="Rectangle 124"/>
              <p:cNvSpPr>
                <a:spLocks noChangeArrowheads="1"/>
              </p:cNvSpPr>
              <p:nvPr/>
            </p:nvSpPr>
            <p:spPr bwMode="auto">
              <a:xfrm>
                <a:off x="4725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8" name="Rectangle 125"/>
              <p:cNvSpPr>
                <a:spLocks noChangeArrowheads="1"/>
              </p:cNvSpPr>
              <p:nvPr/>
            </p:nvSpPr>
            <p:spPr bwMode="auto">
              <a:xfrm>
                <a:off x="4839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29" name="Rectangle 126"/>
              <p:cNvSpPr>
                <a:spLocks noChangeArrowheads="1"/>
              </p:cNvSpPr>
              <p:nvPr/>
            </p:nvSpPr>
            <p:spPr bwMode="auto">
              <a:xfrm>
                <a:off x="4953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30" name="Rectangle 127"/>
              <p:cNvSpPr>
                <a:spLocks noChangeArrowheads="1"/>
              </p:cNvSpPr>
              <p:nvPr/>
            </p:nvSpPr>
            <p:spPr bwMode="auto">
              <a:xfrm>
                <a:off x="5067" y="2757"/>
                <a:ext cx="78" cy="1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31" name="Rectangle 128"/>
              <p:cNvSpPr>
                <a:spLocks noChangeArrowheads="1"/>
              </p:cNvSpPr>
              <p:nvPr/>
            </p:nvSpPr>
            <p:spPr bwMode="auto">
              <a:xfrm>
                <a:off x="5193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32" name="Rectangle 129"/>
              <p:cNvSpPr>
                <a:spLocks noChangeArrowheads="1"/>
              </p:cNvSpPr>
              <p:nvPr/>
            </p:nvSpPr>
            <p:spPr bwMode="auto">
              <a:xfrm>
                <a:off x="5259" y="2757"/>
                <a:ext cx="6" cy="1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  <p:sp>
            <p:nvSpPr>
              <p:cNvPr id="28833" name="Rectangle 130"/>
              <p:cNvSpPr>
                <a:spLocks noChangeArrowheads="1"/>
              </p:cNvSpPr>
              <p:nvPr/>
            </p:nvSpPr>
            <p:spPr bwMode="auto">
              <a:xfrm>
                <a:off x="5289" y="2745"/>
                <a:ext cx="18" cy="30"/>
              </a:xfrm>
              <a:prstGeom prst="rect">
                <a:avLst/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3"/>
                  </a:buBlip>
                  <a:defRPr sz="2400">
                    <a:solidFill>
                      <a:srgbClr val="000066"/>
                    </a:solidFill>
                    <a:latin typeface="Arial Unicode MS" pitchFamily="34" charset="-128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Blip>
                    <a:blip r:embed="rId4"/>
                  </a:buBlip>
                  <a:defRPr sz="2000">
                    <a:solidFill>
                      <a:srgbClr val="990099"/>
                    </a:solidFill>
                    <a:latin typeface="Arial Unicode MS" pitchFamily="34" charset="-128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45000"/>
                  </a:spcBef>
                  <a:spcAft>
                    <a:spcPct val="30000"/>
                  </a:spcAft>
                  <a:buSzPct val="100000"/>
                  <a:buBlip>
                    <a:blip r:embed="rId5"/>
                  </a:buBlip>
                  <a:defRPr sz="2400">
                    <a:solidFill>
                      <a:srgbClr val="009900"/>
                    </a:solidFill>
                    <a:latin typeface="Arial Unicode MS" pitchFamily="34" charset="-128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SzPct val="100000"/>
                  <a:buChar char="–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»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en-US" altLang="en-US" sz="10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679" name="Group 6698"/>
            <p:cNvGrpSpPr>
              <a:grpSpLocks/>
            </p:cNvGrpSpPr>
            <p:nvPr/>
          </p:nvGrpSpPr>
          <p:grpSpPr bwMode="auto">
            <a:xfrm>
              <a:off x="6977062" y="3336925"/>
              <a:ext cx="327025" cy="736600"/>
              <a:chOff x="1357816" y="3514443"/>
              <a:chExt cx="327053" cy="736859"/>
            </a:xfrm>
          </p:grpSpPr>
          <p:graphicFrame>
            <p:nvGraphicFramePr>
              <p:cNvPr id="28710" name="Object 3761"/>
              <p:cNvGraphicFramePr>
                <a:graphicFrameLocks noChangeAspect="1"/>
              </p:cNvGraphicFramePr>
              <p:nvPr/>
            </p:nvGraphicFramePr>
            <p:xfrm>
              <a:off x="1357816" y="3514443"/>
              <a:ext cx="327053" cy="29537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38" name="Equation" r:id="rId18" imgW="266469" imgH="241091" progId="Equation.DSMT4">
                      <p:embed/>
                    </p:oleObj>
                  </mc:Choice>
                  <mc:Fallback>
                    <p:oleObj name="Equation" r:id="rId18" imgW="266469" imgH="241091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57816" y="3514443"/>
                            <a:ext cx="327053" cy="29537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8711" name="Straight Arrow Connector 3793"/>
              <p:cNvCxnSpPr>
                <a:cxnSpLocks noChangeShapeType="1"/>
              </p:cNvCxnSpPr>
              <p:nvPr/>
            </p:nvCxnSpPr>
            <p:spPr bwMode="auto">
              <a:xfrm>
                <a:off x="1463454" y="3762644"/>
                <a:ext cx="0" cy="488658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680" name="Group 6699"/>
            <p:cNvGrpSpPr>
              <a:grpSpLocks/>
            </p:cNvGrpSpPr>
            <p:nvPr/>
          </p:nvGrpSpPr>
          <p:grpSpPr bwMode="auto">
            <a:xfrm>
              <a:off x="5700709" y="3333750"/>
              <a:ext cx="325437" cy="581025"/>
              <a:chOff x="2108984" y="2524556"/>
              <a:chExt cx="325466" cy="581185"/>
            </a:xfrm>
          </p:grpSpPr>
          <p:graphicFrame>
            <p:nvGraphicFramePr>
              <p:cNvPr id="28708" name="Object 3760"/>
              <p:cNvGraphicFramePr>
                <a:graphicFrameLocks noChangeAspect="1"/>
              </p:cNvGraphicFramePr>
              <p:nvPr/>
            </p:nvGraphicFramePr>
            <p:xfrm>
              <a:off x="2108984" y="2524556"/>
              <a:ext cx="325466" cy="2937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39" name="Equation" r:id="rId20" imgW="266469" imgH="241091" progId="Equation.DSMT4">
                      <p:embed/>
                    </p:oleObj>
                  </mc:Choice>
                  <mc:Fallback>
                    <p:oleObj name="Equation" r:id="rId20" imgW="266469" imgH="241091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08984" y="2524556"/>
                            <a:ext cx="325466" cy="29376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8709" name="Straight Arrow Connector 3793"/>
              <p:cNvCxnSpPr>
                <a:cxnSpLocks noChangeShapeType="1"/>
              </p:cNvCxnSpPr>
              <p:nvPr/>
            </p:nvCxnSpPr>
            <p:spPr bwMode="auto">
              <a:xfrm>
                <a:off x="2175198" y="2766675"/>
                <a:ext cx="0" cy="339066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681" name="Group 6700"/>
            <p:cNvGrpSpPr>
              <a:grpSpLocks/>
            </p:cNvGrpSpPr>
            <p:nvPr/>
          </p:nvGrpSpPr>
          <p:grpSpPr bwMode="auto">
            <a:xfrm>
              <a:off x="4398956" y="3343275"/>
              <a:ext cx="247650" cy="533400"/>
              <a:chOff x="2847957" y="4449660"/>
              <a:chExt cx="247672" cy="533550"/>
            </a:xfrm>
          </p:grpSpPr>
          <p:graphicFrame>
            <p:nvGraphicFramePr>
              <p:cNvPr id="28706" name="Object 3762"/>
              <p:cNvGraphicFramePr>
                <a:graphicFrameLocks noChangeAspect="1"/>
              </p:cNvGraphicFramePr>
              <p:nvPr/>
            </p:nvGraphicFramePr>
            <p:xfrm>
              <a:off x="2847957" y="4449660"/>
              <a:ext cx="247672" cy="2953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0" name="Equation" r:id="rId22" imgW="203112" imgH="241195" progId="Equation.DSMT4">
                      <p:embed/>
                    </p:oleObj>
                  </mc:Choice>
                  <mc:Fallback>
                    <p:oleObj name="Equation" r:id="rId22" imgW="203112" imgH="241195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47957" y="4449660"/>
                            <a:ext cx="247672" cy="29535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8707" name="Straight Arrow Connector 3793"/>
              <p:cNvCxnSpPr>
                <a:cxnSpLocks noChangeShapeType="1"/>
              </p:cNvCxnSpPr>
              <p:nvPr/>
            </p:nvCxnSpPr>
            <p:spPr bwMode="auto">
              <a:xfrm flipH="1">
                <a:off x="2928980" y="4676994"/>
                <a:ext cx="1129" cy="306216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682" name="Group 6701"/>
            <p:cNvGrpSpPr>
              <a:grpSpLocks/>
            </p:cNvGrpSpPr>
            <p:nvPr/>
          </p:nvGrpSpPr>
          <p:grpSpPr bwMode="auto">
            <a:xfrm>
              <a:off x="3113080" y="3341688"/>
              <a:ext cx="261937" cy="515937"/>
              <a:chOff x="3582184" y="3500893"/>
              <a:chExt cx="261960" cy="516083"/>
            </a:xfrm>
          </p:grpSpPr>
          <p:graphicFrame>
            <p:nvGraphicFramePr>
              <p:cNvPr id="28704" name="Object 3763"/>
              <p:cNvGraphicFramePr>
                <a:graphicFrameLocks noChangeAspect="1"/>
              </p:cNvGraphicFramePr>
              <p:nvPr/>
            </p:nvGraphicFramePr>
            <p:xfrm>
              <a:off x="3582184" y="3500893"/>
              <a:ext cx="261960" cy="29535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1" name="Equation" r:id="rId24" imgW="215713" imgH="241091" progId="Equation.DSMT4">
                      <p:embed/>
                    </p:oleObj>
                  </mc:Choice>
                  <mc:Fallback>
                    <p:oleObj name="Equation" r:id="rId24" imgW="215713" imgH="241091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82184" y="3500893"/>
                            <a:ext cx="261960" cy="29535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8705" name="Straight Arrow Connector 3793"/>
              <p:cNvCxnSpPr>
                <a:cxnSpLocks noChangeShapeType="1"/>
              </p:cNvCxnSpPr>
              <p:nvPr/>
            </p:nvCxnSpPr>
            <p:spPr bwMode="auto">
              <a:xfrm>
                <a:off x="3642492" y="3737781"/>
                <a:ext cx="1274" cy="279195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683" name="Group 6702"/>
            <p:cNvGrpSpPr>
              <a:grpSpLocks/>
            </p:cNvGrpSpPr>
            <p:nvPr/>
          </p:nvGrpSpPr>
          <p:grpSpPr bwMode="auto">
            <a:xfrm>
              <a:off x="1777997" y="3363913"/>
              <a:ext cx="265113" cy="512762"/>
              <a:chOff x="4345265" y="4158262"/>
              <a:chExt cx="265136" cy="512908"/>
            </a:xfrm>
          </p:grpSpPr>
          <p:graphicFrame>
            <p:nvGraphicFramePr>
              <p:cNvPr id="28702" name="Object 3"/>
              <p:cNvGraphicFramePr>
                <a:graphicFrameLocks noChangeAspect="1"/>
              </p:cNvGraphicFramePr>
              <p:nvPr/>
            </p:nvGraphicFramePr>
            <p:xfrm>
              <a:off x="4345265" y="4158262"/>
              <a:ext cx="265136" cy="29535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2" name="Equation" r:id="rId26" imgW="215713" imgH="241091" progId="Equation.3">
                      <p:embed/>
                    </p:oleObj>
                  </mc:Choice>
                  <mc:Fallback>
                    <p:oleObj name="Equation" r:id="rId26" imgW="215713" imgH="241091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45265" y="4158262"/>
                            <a:ext cx="265136" cy="29535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8703" name="Straight Arrow Connector 3793"/>
              <p:cNvCxnSpPr>
                <a:cxnSpLocks noChangeShapeType="1"/>
              </p:cNvCxnSpPr>
              <p:nvPr/>
            </p:nvCxnSpPr>
            <p:spPr bwMode="auto">
              <a:xfrm>
                <a:off x="4425757" y="4400549"/>
                <a:ext cx="6557" cy="270621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684" name="Group 6703"/>
            <p:cNvGrpSpPr>
              <a:grpSpLocks/>
            </p:cNvGrpSpPr>
            <p:nvPr/>
          </p:nvGrpSpPr>
          <p:grpSpPr bwMode="auto">
            <a:xfrm>
              <a:off x="492113" y="3376612"/>
              <a:ext cx="263525" cy="502319"/>
              <a:chOff x="5100285" y="2354533"/>
              <a:chExt cx="263548" cy="502244"/>
            </a:xfrm>
          </p:grpSpPr>
          <p:cxnSp>
            <p:nvCxnSpPr>
              <p:cNvPr id="28700" name="Straight Arrow Connector 3793"/>
              <p:cNvCxnSpPr>
                <a:cxnSpLocks noChangeShapeType="1"/>
              </p:cNvCxnSpPr>
              <p:nvPr/>
            </p:nvCxnSpPr>
            <p:spPr bwMode="auto">
              <a:xfrm>
                <a:off x="5166491" y="2589463"/>
                <a:ext cx="16901" cy="267314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aphicFrame>
            <p:nvGraphicFramePr>
              <p:cNvPr id="28701" name="Object 3764"/>
              <p:cNvGraphicFramePr>
                <a:graphicFrameLocks noChangeAspect="1"/>
              </p:cNvGraphicFramePr>
              <p:nvPr/>
            </p:nvGraphicFramePr>
            <p:xfrm>
              <a:off x="5100285" y="2354533"/>
              <a:ext cx="263548" cy="29364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3" name="Equation" r:id="rId28" imgW="215713" imgH="241091" progId="Equation.DSMT4">
                      <p:embed/>
                    </p:oleObj>
                  </mc:Choice>
                  <mc:Fallback>
                    <p:oleObj name="Equation" r:id="rId28" imgW="215713" imgH="241091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00285" y="2354533"/>
                            <a:ext cx="263548" cy="29364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28685" name="Straight Connector 36"/>
            <p:cNvCxnSpPr>
              <a:cxnSpLocks noChangeShapeType="1"/>
            </p:cNvCxnSpPr>
            <p:nvPr/>
          </p:nvCxnSpPr>
          <p:spPr bwMode="auto">
            <a:xfrm>
              <a:off x="3192463" y="4246563"/>
              <a:ext cx="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6" name="Straight Arrow Connector 3763"/>
            <p:cNvCxnSpPr>
              <a:cxnSpLocks noChangeShapeType="1"/>
            </p:cNvCxnSpPr>
            <p:nvPr/>
          </p:nvCxnSpPr>
          <p:spPr bwMode="auto">
            <a:xfrm flipH="1">
              <a:off x="1862138" y="5511800"/>
              <a:ext cx="1311275" cy="0"/>
            </a:xfrm>
            <a:prstGeom prst="straightConnector1">
              <a:avLst/>
            </a:pr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7" name="Text Box 9"/>
            <p:cNvSpPr txBox="1">
              <a:spLocks noChangeArrowheads="1"/>
            </p:cNvSpPr>
            <p:nvPr/>
          </p:nvSpPr>
          <p:spPr bwMode="auto">
            <a:xfrm>
              <a:off x="8085138" y="5511800"/>
              <a:ext cx="352425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rgbClr val="800080"/>
                  </a:solidFill>
                  <a:latin typeface="Arial" charset="0"/>
                </a:rPr>
                <a:t>E</a:t>
              </a:r>
              <a:r>
                <a:rPr lang="en-US" altLang="en-US" sz="1000" baseline="-25000">
                  <a:solidFill>
                    <a:srgbClr val="800080"/>
                  </a:solidFill>
                  <a:latin typeface="Arial" charset="0"/>
                </a:rPr>
                <a:t>inj</a:t>
              </a:r>
              <a:endParaRPr lang="en-US" altLang="en-US" sz="1000">
                <a:solidFill>
                  <a:srgbClr val="800080"/>
                </a:solidFill>
              </a:endParaRPr>
            </a:p>
          </p:txBody>
        </p:sp>
        <p:sp>
          <p:nvSpPr>
            <p:cNvPr id="28688" name="Text Box 9"/>
            <p:cNvSpPr txBox="1">
              <a:spLocks noChangeArrowheads="1"/>
            </p:cNvSpPr>
            <p:nvPr/>
          </p:nvSpPr>
          <p:spPr bwMode="auto">
            <a:xfrm>
              <a:off x="6896100" y="5518150"/>
              <a:ext cx="338138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rgbClr val="800080"/>
                  </a:solidFill>
                  <a:latin typeface="Arial" charset="0"/>
                </a:rPr>
                <a:t>E</a:t>
              </a:r>
              <a:r>
                <a:rPr lang="en-US" altLang="en-US" sz="1000" baseline="-25000">
                  <a:solidFill>
                    <a:srgbClr val="800080"/>
                  </a:solidFill>
                  <a:latin typeface="Arial" charset="0"/>
                </a:rPr>
                <a:t>1</a:t>
              </a:r>
              <a:endParaRPr lang="en-US" altLang="en-US" sz="1000">
                <a:solidFill>
                  <a:srgbClr val="800080"/>
                </a:solidFill>
              </a:endParaRPr>
            </a:p>
          </p:txBody>
        </p:sp>
        <p:sp>
          <p:nvSpPr>
            <p:cNvPr id="28689" name="Text Box 9"/>
            <p:cNvSpPr txBox="1">
              <a:spLocks noChangeArrowheads="1"/>
            </p:cNvSpPr>
            <p:nvPr/>
          </p:nvSpPr>
          <p:spPr bwMode="auto">
            <a:xfrm>
              <a:off x="5603875" y="5511800"/>
              <a:ext cx="436563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rgbClr val="800080"/>
                  </a:solidFill>
                  <a:latin typeface="Arial" charset="0"/>
                </a:rPr>
                <a:t>E</a:t>
              </a:r>
              <a:r>
                <a:rPr lang="en-US" altLang="en-US" sz="1000" baseline="-25000">
                  <a:solidFill>
                    <a:srgbClr val="800080"/>
                  </a:solidFill>
                  <a:latin typeface="Arial" charset="0"/>
                </a:rPr>
                <a:t>2</a:t>
              </a:r>
              <a:endParaRPr lang="en-US" altLang="en-US" sz="1000">
                <a:solidFill>
                  <a:srgbClr val="800080"/>
                </a:solidFill>
              </a:endParaRPr>
            </a:p>
          </p:txBody>
        </p:sp>
        <p:sp>
          <p:nvSpPr>
            <p:cNvPr id="28690" name="Text Box 9"/>
            <p:cNvSpPr txBox="1">
              <a:spLocks noChangeArrowheads="1"/>
            </p:cNvSpPr>
            <p:nvPr/>
          </p:nvSpPr>
          <p:spPr bwMode="auto">
            <a:xfrm>
              <a:off x="4316413" y="5524500"/>
              <a:ext cx="331787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rgbClr val="800080"/>
                  </a:solidFill>
                  <a:latin typeface="Arial" charset="0"/>
                </a:rPr>
                <a:t>E</a:t>
              </a:r>
              <a:r>
                <a:rPr lang="en-US" altLang="en-US" sz="1000" baseline="-25000">
                  <a:solidFill>
                    <a:srgbClr val="800080"/>
                  </a:solidFill>
                  <a:latin typeface="Arial" charset="0"/>
                </a:rPr>
                <a:t>3</a:t>
              </a:r>
              <a:endParaRPr lang="en-US" altLang="en-US" sz="1000">
                <a:solidFill>
                  <a:srgbClr val="800080"/>
                </a:solidFill>
              </a:endParaRPr>
            </a:p>
          </p:txBody>
        </p:sp>
        <p:sp>
          <p:nvSpPr>
            <p:cNvPr id="28691" name="Text Box 9"/>
            <p:cNvSpPr txBox="1">
              <a:spLocks noChangeArrowheads="1"/>
            </p:cNvSpPr>
            <p:nvPr/>
          </p:nvSpPr>
          <p:spPr bwMode="auto">
            <a:xfrm>
              <a:off x="3022600" y="5530850"/>
              <a:ext cx="330200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rgbClr val="800080"/>
                  </a:solidFill>
                  <a:latin typeface="Arial" charset="0"/>
                </a:rPr>
                <a:t>E</a:t>
              </a:r>
              <a:r>
                <a:rPr lang="en-US" altLang="en-US" sz="1000" baseline="-25000">
                  <a:solidFill>
                    <a:srgbClr val="800080"/>
                  </a:solidFill>
                  <a:latin typeface="Arial" charset="0"/>
                </a:rPr>
                <a:t>4</a:t>
              </a:r>
              <a:endParaRPr lang="en-US" altLang="en-US" sz="1000">
                <a:solidFill>
                  <a:srgbClr val="800080"/>
                </a:solidFill>
              </a:endParaRPr>
            </a:p>
          </p:txBody>
        </p:sp>
        <p:sp>
          <p:nvSpPr>
            <p:cNvPr id="28692" name="Text Box 9"/>
            <p:cNvSpPr txBox="1">
              <a:spLocks noChangeArrowheads="1"/>
            </p:cNvSpPr>
            <p:nvPr/>
          </p:nvSpPr>
          <p:spPr bwMode="auto">
            <a:xfrm>
              <a:off x="1711325" y="5537200"/>
              <a:ext cx="392113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rgbClr val="800080"/>
                  </a:solidFill>
                  <a:latin typeface="Arial" charset="0"/>
                </a:rPr>
                <a:t>E</a:t>
              </a:r>
              <a:r>
                <a:rPr lang="en-US" altLang="en-US" sz="1000" baseline="-25000">
                  <a:solidFill>
                    <a:srgbClr val="800080"/>
                  </a:solidFill>
                  <a:latin typeface="Arial" charset="0"/>
                </a:rPr>
                <a:t>5</a:t>
              </a:r>
              <a:endParaRPr lang="en-US" altLang="en-US" sz="1000" baseline="-25000">
                <a:solidFill>
                  <a:srgbClr val="800080"/>
                </a:solidFill>
              </a:endParaRPr>
            </a:p>
          </p:txBody>
        </p:sp>
        <p:sp>
          <p:nvSpPr>
            <p:cNvPr id="28693" name="Text Box 9"/>
            <p:cNvSpPr txBox="1">
              <a:spLocks noChangeArrowheads="1"/>
            </p:cNvSpPr>
            <p:nvPr/>
          </p:nvSpPr>
          <p:spPr bwMode="auto">
            <a:xfrm>
              <a:off x="500063" y="5538788"/>
              <a:ext cx="477837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000">
                  <a:solidFill>
                    <a:srgbClr val="800080"/>
                  </a:solidFill>
                  <a:latin typeface="Arial" charset="0"/>
                </a:rPr>
                <a:t>E</a:t>
              </a:r>
              <a:r>
                <a:rPr lang="en-US" altLang="en-US" sz="1000" baseline="-25000">
                  <a:solidFill>
                    <a:srgbClr val="800080"/>
                  </a:solidFill>
                  <a:latin typeface="Arial" charset="0"/>
                </a:rPr>
                <a:t>6</a:t>
              </a:r>
              <a:endParaRPr lang="en-US" altLang="en-US" sz="1000" baseline="-25000">
                <a:solidFill>
                  <a:srgbClr val="800080"/>
                </a:solidFill>
              </a:endParaRPr>
            </a:p>
          </p:txBody>
        </p:sp>
        <p:cxnSp>
          <p:nvCxnSpPr>
            <p:cNvPr id="28694" name="Straight Arrow Connector 3758"/>
            <p:cNvCxnSpPr>
              <a:cxnSpLocks noChangeShapeType="1"/>
            </p:cNvCxnSpPr>
            <p:nvPr/>
          </p:nvCxnSpPr>
          <p:spPr bwMode="auto">
            <a:xfrm flipV="1">
              <a:off x="574675" y="5510213"/>
              <a:ext cx="1277938" cy="7937"/>
            </a:xfrm>
            <a:prstGeom prst="straightConnector1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5" name="Straight Arrow Connector 3763"/>
            <p:cNvCxnSpPr>
              <a:cxnSpLocks noChangeShapeType="1"/>
            </p:cNvCxnSpPr>
            <p:nvPr/>
          </p:nvCxnSpPr>
          <p:spPr bwMode="auto">
            <a:xfrm flipH="1">
              <a:off x="4473575" y="5500688"/>
              <a:ext cx="1311275" cy="0"/>
            </a:xfrm>
            <a:prstGeom prst="straightConnector1">
              <a:avLst/>
            </a:pr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6" name="Straight Arrow Connector 3758"/>
            <p:cNvCxnSpPr>
              <a:cxnSpLocks noChangeShapeType="1"/>
            </p:cNvCxnSpPr>
            <p:nvPr/>
          </p:nvCxnSpPr>
          <p:spPr bwMode="auto">
            <a:xfrm flipV="1">
              <a:off x="3181350" y="5500688"/>
              <a:ext cx="1279525" cy="7937"/>
            </a:xfrm>
            <a:prstGeom prst="straightConnector1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97" name="Text Box 9"/>
            <p:cNvSpPr txBox="1">
              <a:spLocks noChangeArrowheads="1"/>
            </p:cNvSpPr>
            <p:nvPr/>
          </p:nvSpPr>
          <p:spPr bwMode="auto">
            <a:xfrm>
              <a:off x="3203575" y="4602163"/>
              <a:ext cx="27447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600">
                  <a:solidFill>
                    <a:srgbClr val="0000E3"/>
                  </a:solidFill>
                  <a:latin typeface="Arial" charset="0"/>
                </a:rPr>
                <a:t>Deceleration</a:t>
              </a:r>
              <a:endParaRPr lang="en-US" altLang="en-US" sz="1600">
                <a:solidFill>
                  <a:srgbClr val="0000E3"/>
                </a:solidFill>
              </a:endParaRPr>
            </a:p>
          </p:txBody>
        </p:sp>
        <p:cxnSp>
          <p:nvCxnSpPr>
            <p:cNvPr id="28698" name="Straight Arrow Connector 3758"/>
            <p:cNvCxnSpPr>
              <a:cxnSpLocks noChangeShapeType="1"/>
            </p:cNvCxnSpPr>
            <p:nvPr/>
          </p:nvCxnSpPr>
          <p:spPr bwMode="auto">
            <a:xfrm flipV="1">
              <a:off x="5786438" y="5487988"/>
              <a:ext cx="1277937" cy="7937"/>
            </a:xfrm>
            <a:prstGeom prst="straightConnector1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9" name="Straight Arrow Connector 3763"/>
            <p:cNvCxnSpPr>
              <a:cxnSpLocks noChangeShapeType="1"/>
            </p:cNvCxnSpPr>
            <p:nvPr/>
          </p:nvCxnSpPr>
          <p:spPr bwMode="auto">
            <a:xfrm flipH="1">
              <a:off x="7080250" y="5487988"/>
              <a:ext cx="1176338" cy="0"/>
            </a:xfrm>
            <a:prstGeom prst="straightConnector1">
              <a:avLst/>
            </a:pr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20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9257756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95"/>
          <p:cNvGrpSpPr>
            <a:grpSpLocks noChangeAspect="1"/>
          </p:cNvGrpSpPr>
          <p:nvPr/>
        </p:nvGrpSpPr>
        <p:grpSpPr bwMode="auto">
          <a:xfrm>
            <a:off x="1004888" y="938213"/>
            <a:ext cx="7116762" cy="3200400"/>
            <a:chOff x="547" y="777"/>
            <a:chExt cx="4483" cy="2016"/>
          </a:xfrm>
        </p:grpSpPr>
        <p:sp>
          <p:nvSpPr>
            <p:cNvPr id="29723" name="AutoShape 94"/>
            <p:cNvSpPr>
              <a:spLocks noChangeAspect="1" noChangeArrowheads="1" noTextEdit="1"/>
            </p:cNvSpPr>
            <p:nvPr/>
          </p:nvSpPr>
          <p:spPr bwMode="auto">
            <a:xfrm>
              <a:off x="548" y="777"/>
              <a:ext cx="4446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24" name="Rectangle 96"/>
            <p:cNvSpPr>
              <a:spLocks noChangeArrowheads="1"/>
            </p:cNvSpPr>
            <p:nvPr/>
          </p:nvSpPr>
          <p:spPr bwMode="auto">
            <a:xfrm>
              <a:off x="548" y="777"/>
              <a:ext cx="4446" cy="20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25" name="Rectangle 97"/>
            <p:cNvSpPr>
              <a:spLocks noChangeArrowheads="1"/>
            </p:cNvSpPr>
            <p:nvPr/>
          </p:nvSpPr>
          <p:spPr bwMode="auto">
            <a:xfrm>
              <a:off x="620" y="921"/>
              <a:ext cx="4302" cy="172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26" name="Rectangle 98"/>
            <p:cNvSpPr>
              <a:spLocks noChangeArrowheads="1"/>
            </p:cNvSpPr>
            <p:nvPr/>
          </p:nvSpPr>
          <p:spPr bwMode="auto">
            <a:xfrm>
              <a:off x="4670" y="2655"/>
              <a:ext cx="30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7.70429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27" name="Rectangle 99"/>
            <p:cNvSpPr>
              <a:spLocks noChangeArrowheads="1"/>
            </p:cNvSpPr>
            <p:nvPr/>
          </p:nvSpPr>
          <p:spPr bwMode="auto">
            <a:xfrm>
              <a:off x="620" y="2655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28" name="Rectangle 101"/>
            <p:cNvSpPr>
              <a:spLocks noChangeArrowheads="1"/>
            </p:cNvSpPr>
            <p:nvPr/>
          </p:nvSpPr>
          <p:spPr bwMode="auto">
            <a:xfrm>
              <a:off x="668" y="855"/>
              <a:ext cx="48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                         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29" name="Rectangle 102"/>
            <p:cNvSpPr>
              <a:spLocks noChangeArrowheads="1"/>
            </p:cNvSpPr>
            <p:nvPr/>
          </p:nvSpPr>
          <p:spPr bwMode="auto">
            <a:xfrm rot="-5400000">
              <a:off x="539" y="882"/>
              <a:ext cx="12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30" name="Rectangle 103"/>
            <p:cNvSpPr>
              <a:spLocks noChangeArrowheads="1"/>
            </p:cNvSpPr>
            <p:nvPr/>
          </p:nvSpPr>
          <p:spPr bwMode="auto">
            <a:xfrm rot="-5400000">
              <a:off x="559" y="2559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31" name="Rectangle 104"/>
            <p:cNvSpPr>
              <a:spLocks noChangeArrowheads="1"/>
            </p:cNvSpPr>
            <p:nvPr/>
          </p:nvSpPr>
          <p:spPr bwMode="auto">
            <a:xfrm rot="-5400000">
              <a:off x="4940" y="866"/>
              <a:ext cx="7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32" name="Rectangle 105"/>
            <p:cNvSpPr>
              <a:spLocks noChangeArrowheads="1"/>
            </p:cNvSpPr>
            <p:nvPr/>
          </p:nvSpPr>
          <p:spPr bwMode="auto">
            <a:xfrm rot="-5400000">
              <a:off x="4928" y="2547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-2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33" name="Rectangle 106"/>
            <p:cNvSpPr>
              <a:spLocks noChangeArrowheads="1"/>
            </p:cNvSpPr>
            <p:nvPr/>
          </p:nvSpPr>
          <p:spPr bwMode="auto">
            <a:xfrm rot="-5400000">
              <a:off x="325" y="1659"/>
              <a:ext cx="54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BETA_X&amp;Y[m]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34" name="Rectangle 107"/>
            <p:cNvSpPr>
              <a:spLocks noChangeArrowheads="1"/>
            </p:cNvSpPr>
            <p:nvPr/>
          </p:nvSpPr>
          <p:spPr bwMode="auto">
            <a:xfrm rot="-5400000">
              <a:off x="4724" y="1676"/>
              <a:ext cx="51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DISP_X&amp;Y[m]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35" name="Line 108"/>
            <p:cNvSpPr>
              <a:spLocks noChangeShapeType="1"/>
            </p:cNvSpPr>
            <p:nvPr/>
          </p:nvSpPr>
          <p:spPr bwMode="auto">
            <a:xfrm flipH="1">
              <a:off x="4892" y="1089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6" name="Line 109"/>
            <p:cNvSpPr>
              <a:spLocks noChangeShapeType="1"/>
            </p:cNvSpPr>
            <p:nvPr/>
          </p:nvSpPr>
          <p:spPr bwMode="auto">
            <a:xfrm>
              <a:off x="620" y="1089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7" name="Line 110"/>
            <p:cNvSpPr>
              <a:spLocks noChangeShapeType="1"/>
            </p:cNvSpPr>
            <p:nvPr/>
          </p:nvSpPr>
          <p:spPr bwMode="auto">
            <a:xfrm flipV="1">
              <a:off x="1046" y="2619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8" name="Line 111"/>
            <p:cNvSpPr>
              <a:spLocks noChangeShapeType="1"/>
            </p:cNvSpPr>
            <p:nvPr/>
          </p:nvSpPr>
          <p:spPr bwMode="auto">
            <a:xfrm>
              <a:off x="1046" y="921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9" name="Line 112"/>
            <p:cNvSpPr>
              <a:spLocks noChangeShapeType="1"/>
            </p:cNvSpPr>
            <p:nvPr/>
          </p:nvSpPr>
          <p:spPr bwMode="auto">
            <a:xfrm flipH="1">
              <a:off x="4892" y="1263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0" name="Line 113"/>
            <p:cNvSpPr>
              <a:spLocks noChangeShapeType="1"/>
            </p:cNvSpPr>
            <p:nvPr/>
          </p:nvSpPr>
          <p:spPr bwMode="auto">
            <a:xfrm>
              <a:off x="620" y="1263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1" name="Line 114"/>
            <p:cNvSpPr>
              <a:spLocks noChangeShapeType="1"/>
            </p:cNvSpPr>
            <p:nvPr/>
          </p:nvSpPr>
          <p:spPr bwMode="auto">
            <a:xfrm flipV="1">
              <a:off x="1478" y="2619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2" name="Line 115"/>
            <p:cNvSpPr>
              <a:spLocks noChangeShapeType="1"/>
            </p:cNvSpPr>
            <p:nvPr/>
          </p:nvSpPr>
          <p:spPr bwMode="auto">
            <a:xfrm>
              <a:off x="1478" y="921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3" name="Line 116"/>
            <p:cNvSpPr>
              <a:spLocks noChangeShapeType="1"/>
            </p:cNvSpPr>
            <p:nvPr/>
          </p:nvSpPr>
          <p:spPr bwMode="auto">
            <a:xfrm flipH="1">
              <a:off x="4892" y="1437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4" name="Line 117"/>
            <p:cNvSpPr>
              <a:spLocks noChangeShapeType="1"/>
            </p:cNvSpPr>
            <p:nvPr/>
          </p:nvSpPr>
          <p:spPr bwMode="auto">
            <a:xfrm>
              <a:off x="620" y="1437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5" name="Line 118"/>
            <p:cNvSpPr>
              <a:spLocks noChangeShapeType="1"/>
            </p:cNvSpPr>
            <p:nvPr/>
          </p:nvSpPr>
          <p:spPr bwMode="auto">
            <a:xfrm flipV="1">
              <a:off x="1910" y="2619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6" name="Line 119"/>
            <p:cNvSpPr>
              <a:spLocks noChangeShapeType="1"/>
            </p:cNvSpPr>
            <p:nvPr/>
          </p:nvSpPr>
          <p:spPr bwMode="auto">
            <a:xfrm>
              <a:off x="1910" y="921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7" name="Line 120"/>
            <p:cNvSpPr>
              <a:spLocks noChangeShapeType="1"/>
            </p:cNvSpPr>
            <p:nvPr/>
          </p:nvSpPr>
          <p:spPr bwMode="auto">
            <a:xfrm flipH="1">
              <a:off x="4892" y="1611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8" name="Line 121"/>
            <p:cNvSpPr>
              <a:spLocks noChangeShapeType="1"/>
            </p:cNvSpPr>
            <p:nvPr/>
          </p:nvSpPr>
          <p:spPr bwMode="auto">
            <a:xfrm>
              <a:off x="620" y="1611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9" name="Line 122"/>
            <p:cNvSpPr>
              <a:spLocks noChangeShapeType="1"/>
            </p:cNvSpPr>
            <p:nvPr/>
          </p:nvSpPr>
          <p:spPr bwMode="auto">
            <a:xfrm flipV="1">
              <a:off x="2336" y="2619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0" name="Line 123"/>
            <p:cNvSpPr>
              <a:spLocks noChangeShapeType="1"/>
            </p:cNvSpPr>
            <p:nvPr/>
          </p:nvSpPr>
          <p:spPr bwMode="auto">
            <a:xfrm>
              <a:off x="2336" y="921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1" name="Line 124"/>
            <p:cNvSpPr>
              <a:spLocks noChangeShapeType="1"/>
            </p:cNvSpPr>
            <p:nvPr/>
          </p:nvSpPr>
          <p:spPr bwMode="auto">
            <a:xfrm flipH="1">
              <a:off x="4892" y="1785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2" name="Line 125"/>
            <p:cNvSpPr>
              <a:spLocks noChangeShapeType="1"/>
            </p:cNvSpPr>
            <p:nvPr/>
          </p:nvSpPr>
          <p:spPr bwMode="auto">
            <a:xfrm>
              <a:off x="620" y="1785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3" name="Line 126"/>
            <p:cNvSpPr>
              <a:spLocks noChangeShapeType="1"/>
            </p:cNvSpPr>
            <p:nvPr/>
          </p:nvSpPr>
          <p:spPr bwMode="auto">
            <a:xfrm flipV="1">
              <a:off x="2768" y="2619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4" name="Line 127"/>
            <p:cNvSpPr>
              <a:spLocks noChangeShapeType="1"/>
            </p:cNvSpPr>
            <p:nvPr/>
          </p:nvSpPr>
          <p:spPr bwMode="auto">
            <a:xfrm>
              <a:off x="2768" y="921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5" name="Line 128"/>
            <p:cNvSpPr>
              <a:spLocks noChangeShapeType="1"/>
            </p:cNvSpPr>
            <p:nvPr/>
          </p:nvSpPr>
          <p:spPr bwMode="auto">
            <a:xfrm flipH="1">
              <a:off x="4892" y="1953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6" name="Line 129"/>
            <p:cNvSpPr>
              <a:spLocks noChangeShapeType="1"/>
            </p:cNvSpPr>
            <p:nvPr/>
          </p:nvSpPr>
          <p:spPr bwMode="auto">
            <a:xfrm>
              <a:off x="620" y="1953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7" name="Line 130"/>
            <p:cNvSpPr>
              <a:spLocks noChangeShapeType="1"/>
            </p:cNvSpPr>
            <p:nvPr/>
          </p:nvSpPr>
          <p:spPr bwMode="auto">
            <a:xfrm flipV="1">
              <a:off x="3200" y="2619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8" name="Line 131"/>
            <p:cNvSpPr>
              <a:spLocks noChangeShapeType="1"/>
            </p:cNvSpPr>
            <p:nvPr/>
          </p:nvSpPr>
          <p:spPr bwMode="auto">
            <a:xfrm>
              <a:off x="3200" y="921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9" name="Line 132"/>
            <p:cNvSpPr>
              <a:spLocks noChangeShapeType="1"/>
            </p:cNvSpPr>
            <p:nvPr/>
          </p:nvSpPr>
          <p:spPr bwMode="auto">
            <a:xfrm flipH="1">
              <a:off x="4892" y="2127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0" name="Line 133"/>
            <p:cNvSpPr>
              <a:spLocks noChangeShapeType="1"/>
            </p:cNvSpPr>
            <p:nvPr/>
          </p:nvSpPr>
          <p:spPr bwMode="auto">
            <a:xfrm>
              <a:off x="620" y="2127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1" name="Line 134"/>
            <p:cNvSpPr>
              <a:spLocks noChangeShapeType="1"/>
            </p:cNvSpPr>
            <p:nvPr/>
          </p:nvSpPr>
          <p:spPr bwMode="auto">
            <a:xfrm flipV="1">
              <a:off x="3626" y="2619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2" name="Line 135"/>
            <p:cNvSpPr>
              <a:spLocks noChangeShapeType="1"/>
            </p:cNvSpPr>
            <p:nvPr/>
          </p:nvSpPr>
          <p:spPr bwMode="auto">
            <a:xfrm>
              <a:off x="3626" y="921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3" name="Line 136"/>
            <p:cNvSpPr>
              <a:spLocks noChangeShapeType="1"/>
            </p:cNvSpPr>
            <p:nvPr/>
          </p:nvSpPr>
          <p:spPr bwMode="auto">
            <a:xfrm flipH="1">
              <a:off x="4892" y="2301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4" name="Line 137"/>
            <p:cNvSpPr>
              <a:spLocks noChangeShapeType="1"/>
            </p:cNvSpPr>
            <p:nvPr/>
          </p:nvSpPr>
          <p:spPr bwMode="auto">
            <a:xfrm>
              <a:off x="620" y="2301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5" name="Line 138"/>
            <p:cNvSpPr>
              <a:spLocks noChangeShapeType="1"/>
            </p:cNvSpPr>
            <p:nvPr/>
          </p:nvSpPr>
          <p:spPr bwMode="auto">
            <a:xfrm flipV="1">
              <a:off x="4058" y="2619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6" name="Line 139"/>
            <p:cNvSpPr>
              <a:spLocks noChangeShapeType="1"/>
            </p:cNvSpPr>
            <p:nvPr/>
          </p:nvSpPr>
          <p:spPr bwMode="auto">
            <a:xfrm>
              <a:off x="4058" y="921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7" name="Line 140"/>
            <p:cNvSpPr>
              <a:spLocks noChangeShapeType="1"/>
            </p:cNvSpPr>
            <p:nvPr/>
          </p:nvSpPr>
          <p:spPr bwMode="auto">
            <a:xfrm flipH="1">
              <a:off x="4892" y="2475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8" name="Line 141"/>
            <p:cNvSpPr>
              <a:spLocks noChangeShapeType="1"/>
            </p:cNvSpPr>
            <p:nvPr/>
          </p:nvSpPr>
          <p:spPr bwMode="auto">
            <a:xfrm>
              <a:off x="620" y="2475"/>
              <a:ext cx="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9" name="Line 142"/>
            <p:cNvSpPr>
              <a:spLocks noChangeShapeType="1"/>
            </p:cNvSpPr>
            <p:nvPr/>
          </p:nvSpPr>
          <p:spPr bwMode="auto">
            <a:xfrm flipV="1">
              <a:off x="4490" y="2619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70" name="Line 143"/>
            <p:cNvSpPr>
              <a:spLocks noChangeShapeType="1"/>
            </p:cNvSpPr>
            <p:nvPr/>
          </p:nvSpPr>
          <p:spPr bwMode="auto">
            <a:xfrm>
              <a:off x="4490" y="921"/>
              <a:ext cx="0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71" name="Freeform 144"/>
            <p:cNvSpPr>
              <a:spLocks/>
            </p:cNvSpPr>
            <p:nvPr/>
          </p:nvSpPr>
          <p:spPr bwMode="auto">
            <a:xfrm>
              <a:off x="620" y="1959"/>
              <a:ext cx="4296" cy="636"/>
            </a:xfrm>
            <a:custGeom>
              <a:avLst/>
              <a:gdLst>
                <a:gd name="T0" fmla="*/ 66 w 4296"/>
                <a:gd name="T1" fmla="*/ 90 h 636"/>
                <a:gd name="T2" fmla="*/ 132 w 4296"/>
                <a:gd name="T3" fmla="*/ 180 h 636"/>
                <a:gd name="T4" fmla="*/ 198 w 4296"/>
                <a:gd name="T5" fmla="*/ 276 h 636"/>
                <a:gd name="T6" fmla="*/ 270 w 4296"/>
                <a:gd name="T7" fmla="*/ 366 h 636"/>
                <a:gd name="T8" fmla="*/ 336 w 4296"/>
                <a:gd name="T9" fmla="*/ 450 h 636"/>
                <a:gd name="T10" fmla="*/ 402 w 4296"/>
                <a:gd name="T11" fmla="*/ 522 h 636"/>
                <a:gd name="T12" fmla="*/ 474 w 4296"/>
                <a:gd name="T13" fmla="*/ 576 h 636"/>
                <a:gd name="T14" fmla="*/ 540 w 4296"/>
                <a:gd name="T15" fmla="*/ 618 h 636"/>
                <a:gd name="T16" fmla="*/ 606 w 4296"/>
                <a:gd name="T17" fmla="*/ 636 h 636"/>
                <a:gd name="T18" fmla="*/ 678 w 4296"/>
                <a:gd name="T19" fmla="*/ 630 h 636"/>
                <a:gd name="T20" fmla="*/ 744 w 4296"/>
                <a:gd name="T21" fmla="*/ 594 h 636"/>
                <a:gd name="T22" fmla="*/ 810 w 4296"/>
                <a:gd name="T23" fmla="*/ 522 h 636"/>
                <a:gd name="T24" fmla="*/ 882 w 4296"/>
                <a:gd name="T25" fmla="*/ 426 h 636"/>
                <a:gd name="T26" fmla="*/ 948 w 4296"/>
                <a:gd name="T27" fmla="*/ 384 h 636"/>
                <a:gd name="T28" fmla="*/ 1014 w 4296"/>
                <a:gd name="T29" fmla="*/ 450 h 636"/>
                <a:gd name="T30" fmla="*/ 1086 w 4296"/>
                <a:gd name="T31" fmla="*/ 510 h 636"/>
                <a:gd name="T32" fmla="*/ 1152 w 4296"/>
                <a:gd name="T33" fmla="*/ 552 h 636"/>
                <a:gd name="T34" fmla="*/ 1218 w 4296"/>
                <a:gd name="T35" fmla="*/ 564 h 636"/>
                <a:gd name="T36" fmla="*/ 1290 w 4296"/>
                <a:gd name="T37" fmla="*/ 546 h 636"/>
                <a:gd name="T38" fmla="*/ 1356 w 4296"/>
                <a:gd name="T39" fmla="*/ 522 h 636"/>
                <a:gd name="T40" fmla="*/ 1422 w 4296"/>
                <a:gd name="T41" fmla="*/ 492 h 636"/>
                <a:gd name="T42" fmla="*/ 1494 w 4296"/>
                <a:gd name="T43" fmla="*/ 462 h 636"/>
                <a:gd name="T44" fmla="*/ 1560 w 4296"/>
                <a:gd name="T45" fmla="*/ 426 h 636"/>
                <a:gd name="T46" fmla="*/ 1626 w 4296"/>
                <a:gd name="T47" fmla="*/ 396 h 636"/>
                <a:gd name="T48" fmla="*/ 1698 w 4296"/>
                <a:gd name="T49" fmla="*/ 360 h 636"/>
                <a:gd name="T50" fmla="*/ 1764 w 4296"/>
                <a:gd name="T51" fmla="*/ 330 h 636"/>
                <a:gd name="T52" fmla="*/ 1830 w 4296"/>
                <a:gd name="T53" fmla="*/ 306 h 636"/>
                <a:gd name="T54" fmla="*/ 1902 w 4296"/>
                <a:gd name="T55" fmla="*/ 282 h 636"/>
                <a:gd name="T56" fmla="*/ 1968 w 4296"/>
                <a:gd name="T57" fmla="*/ 258 h 636"/>
                <a:gd name="T58" fmla="*/ 2034 w 4296"/>
                <a:gd name="T59" fmla="*/ 228 h 636"/>
                <a:gd name="T60" fmla="*/ 2106 w 4296"/>
                <a:gd name="T61" fmla="*/ 198 h 636"/>
                <a:gd name="T62" fmla="*/ 2172 w 4296"/>
                <a:gd name="T63" fmla="*/ 192 h 636"/>
                <a:gd name="T64" fmla="*/ 2238 w 4296"/>
                <a:gd name="T65" fmla="*/ 222 h 636"/>
                <a:gd name="T66" fmla="*/ 2310 w 4296"/>
                <a:gd name="T67" fmla="*/ 252 h 636"/>
                <a:gd name="T68" fmla="*/ 2376 w 4296"/>
                <a:gd name="T69" fmla="*/ 276 h 636"/>
                <a:gd name="T70" fmla="*/ 2442 w 4296"/>
                <a:gd name="T71" fmla="*/ 300 h 636"/>
                <a:gd name="T72" fmla="*/ 2514 w 4296"/>
                <a:gd name="T73" fmla="*/ 324 h 636"/>
                <a:gd name="T74" fmla="*/ 2580 w 4296"/>
                <a:gd name="T75" fmla="*/ 354 h 636"/>
                <a:gd name="T76" fmla="*/ 2646 w 4296"/>
                <a:gd name="T77" fmla="*/ 384 h 636"/>
                <a:gd name="T78" fmla="*/ 2718 w 4296"/>
                <a:gd name="T79" fmla="*/ 420 h 636"/>
                <a:gd name="T80" fmla="*/ 2784 w 4296"/>
                <a:gd name="T81" fmla="*/ 450 h 636"/>
                <a:gd name="T82" fmla="*/ 2850 w 4296"/>
                <a:gd name="T83" fmla="*/ 486 h 636"/>
                <a:gd name="T84" fmla="*/ 2922 w 4296"/>
                <a:gd name="T85" fmla="*/ 516 h 636"/>
                <a:gd name="T86" fmla="*/ 2988 w 4296"/>
                <a:gd name="T87" fmla="*/ 540 h 636"/>
                <a:gd name="T88" fmla="*/ 3054 w 4296"/>
                <a:gd name="T89" fmla="*/ 558 h 636"/>
                <a:gd name="T90" fmla="*/ 3126 w 4296"/>
                <a:gd name="T91" fmla="*/ 564 h 636"/>
                <a:gd name="T92" fmla="*/ 3192 w 4296"/>
                <a:gd name="T93" fmla="*/ 522 h 636"/>
                <a:gd name="T94" fmla="*/ 3258 w 4296"/>
                <a:gd name="T95" fmla="*/ 468 h 636"/>
                <a:gd name="T96" fmla="*/ 3330 w 4296"/>
                <a:gd name="T97" fmla="*/ 396 h 636"/>
                <a:gd name="T98" fmla="*/ 3396 w 4296"/>
                <a:gd name="T99" fmla="*/ 396 h 636"/>
                <a:gd name="T100" fmla="*/ 3462 w 4296"/>
                <a:gd name="T101" fmla="*/ 498 h 636"/>
                <a:gd name="T102" fmla="*/ 3534 w 4296"/>
                <a:gd name="T103" fmla="*/ 576 h 636"/>
                <a:gd name="T104" fmla="*/ 3600 w 4296"/>
                <a:gd name="T105" fmla="*/ 624 h 636"/>
                <a:gd name="T106" fmla="*/ 3666 w 4296"/>
                <a:gd name="T107" fmla="*/ 636 h 636"/>
                <a:gd name="T108" fmla="*/ 3738 w 4296"/>
                <a:gd name="T109" fmla="*/ 624 h 636"/>
                <a:gd name="T110" fmla="*/ 3804 w 4296"/>
                <a:gd name="T111" fmla="*/ 588 h 636"/>
                <a:gd name="T112" fmla="*/ 3870 w 4296"/>
                <a:gd name="T113" fmla="*/ 540 h 636"/>
                <a:gd name="T114" fmla="*/ 3942 w 4296"/>
                <a:gd name="T115" fmla="*/ 468 h 636"/>
                <a:gd name="T116" fmla="*/ 4008 w 4296"/>
                <a:gd name="T117" fmla="*/ 390 h 636"/>
                <a:gd name="T118" fmla="*/ 4074 w 4296"/>
                <a:gd name="T119" fmla="*/ 300 h 636"/>
                <a:gd name="T120" fmla="*/ 4146 w 4296"/>
                <a:gd name="T121" fmla="*/ 210 h 636"/>
                <a:gd name="T122" fmla="*/ 4212 w 4296"/>
                <a:gd name="T123" fmla="*/ 114 h 636"/>
                <a:gd name="T124" fmla="*/ 4278 w 4296"/>
                <a:gd name="T125" fmla="*/ 24 h 6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296"/>
                <a:gd name="T190" fmla="*/ 0 h 636"/>
                <a:gd name="T191" fmla="*/ 4296 w 4296"/>
                <a:gd name="T192" fmla="*/ 636 h 6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296" h="63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18" y="24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6" y="48"/>
                  </a:lnTo>
                  <a:lnTo>
                    <a:pt x="36" y="54"/>
                  </a:lnTo>
                  <a:lnTo>
                    <a:pt x="42" y="54"/>
                  </a:lnTo>
                  <a:lnTo>
                    <a:pt x="42" y="60"/>
                  </a:lnTo>
                  <a:lnTo>
                    <a:pt x="48" y="60"/>
                  </a:lnTo>
                  <a:lnTo>
                    <a:pt x="48" y="66"/>
                  </a:lnTo>
                  <a:lnTo>
                    <a:pt x="54" y="72"/>
                  </a:lnTo>
                  <a:lnTo>
                    <a:pt x="54" y="78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66" y="84"/>
                  </a:lnTo>
                  <a:lnTo>
                    <a:pt x="66" y="90"/>
                  </a:lnTo>
                  <a:lnTo>
                    <a:pt x="72" y="96"/>
                  </a:lnTo>
                  <a:lnTo>
                    <a:pt x="72" y="102"/>
                  </a:lnTo>
                  <a:lnTo>
                    <a:pt x="78" y="102"/>
                  </a:lnTo>
                  <a:lnTo>
                    <a:pt x="78" y="108"/>
                  </a:lnTo>
                  <a:lnTo>
                    <a:pt x="84" y="108"/>
                  </a:lnTo>
                  <a:lnTo>
                    <a:pt x="84" y="114"/>
                  </a:lnTo>
                  <a:lnTo>
                    <a:pt x="84" y="120"/>
                  </a:lnTo>
                  <a:lnTo>
                    <a:pt x="90" y="120"/>
                  </a:lnTo>
                  <a:lnTo>
                    <a:pt x="90" y="126"/>
                  </a:lnTo>
                  <a:lnTo>
                    <a:pt x="96" y="126"/>
                  </a:lnTo>
                  <a:lnTo>
                    <a:pt x="96" y="132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108" y="144"/>
                  </a:lnTo>
                  <a:lnTo>
                    <a:pt x="108" y="150"/>
                  </a:lnTo>
                  <a:lnTo>
                    <a:pt x="114" y="150"/>
                  </a:lnTo>
                  <a:lnTo>
                    <a:pt x="114" y="156"/>
                  </a:lnTo>
                  <a:lnTo>
                    <a:pt x="114" y="162"/>
                  </a:lnTo>
                  <a:lnTo>
                    <a:pt x="120" y="162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26" y="174"/>
                  </a:lnTo>
                  <a:lnTo>
                    <a:pt x="132" y="180"/>
                  </a:lnTo>
                  <a:lnTo>
                    <a:pt x="132" y="186"/>
                  </a:lnTo>
                  <a:lnTo>
                    <a:pt x="138" y="186"/>
                  </a:lnTo>
                  <a:lnTo>
                    <a:pt x="138" y="192"/>
                  </a:lnTo>
                  <a:lnTo>
                    <a:pt x="144" y="192"/>
                  </a:lnTo>
                  <a:lnTo>
                    <a:pt x="144" y="198"/>
                  </a:lnTo>
                  <a:lnTo>
                    <a:pt x="144" y="204"/>
                  </a:lnTo>
                  <a:lnTo>
                    <a:pt x="150" y="204"/>
                  </a:lnTo>
                  <a:lnTo>
                    <a:pt x="150" y="210"/>
                  </a:lnTo>
                  <a:lnTo>
                    <a:pt x="156" y="210"/>
                  </a:lnTo>
                  <a:lnTo>
                    <a:pt x="156" y="216"/>
                  </a:lnTo>
                  <a:lnTo>
                    <a:pt x="162" y="216"/>
                  </a:lnTo>
                  <a:lnTo>
                    <a:pt x="162" y="222"/>
                  </a:lnTo>
                  <a:lnTo>
                    <a:pt x="162" y="228"/>
                  </a:lnTo>
                  <a:lnTo>
                    <a:pt x="168" y="228"/>
                  </a:lnTo>
                  <a:lnTo>
                    <a:pt x="168" y="234"/>
                  </a:lnTo>
                  <a:lnTo>
                    <a:pt x="174" y="234"/>
                  </a:lnTo>
                  <a:lnTo>
                    <a:pt x="174" y="240"/>
                  </a:lnTo>
                  <a:lnTo>
                    <a:pt x="180" y="246"/>
                  </a:lnTo>
                  <a:lnTo>
                    <a:pt x="180" y="252"/>
                  </a:lnTo>
                  <a:lnTo>
                    <a:pt x="186" y="252"/>
                  </a:lnTo>
                  <a:lnTo>
                    <a:pt x="186" y="258"/>
                  </a:lnTo>
                  <a:lnTo>
                    <a:pt x="192" y="258"/>
                  </a:lnTo>
                  <a:lnTo>
                    <a:pt x="192" y="264"/>
                  </a:lnTo>
                  <a:lnTo>
                    <a:pt x="192" y="270"/>
                  </a:lnTo>
                  <a:lnTo>
                    <a:pt x="198" y="270"/>
                  </a:lnTo>
                  <a:lnTo>
                    <a:pt x="198" y="276"/>
                  </a:lnTo>
                  <a:lnTo>
                    <a:pt x="204" y="276"/>
                  </a:lnTo>
                  <a:lnTo>
                    <a:pt x="204" y="282"/>
                  </a:lnTo>
                  <a:lnTo>
                    <a:pt x="210" y="288"/>
                  </a:lnTo>
                  <a:lnTo>
                    <a:pt x="210" y="294"/>
                  </a:lnTo>
                  <a:lnTo>
                    <a:pt x="216" y="294"/>
                  </a:lnTo>
                  <a:lnTo>
                    <a:pt x="216" y="300"/>
                  </a:lnTo>
                  <a:lnTo>
                    <a:pt x="222" y="300"/>
                  </a:lnTo>
                  <a:lnTo>
                    <a:pt x="222" y="306"/>
                  </a:lnTo>
                  <a:lnTo>
                    <a:pt x="228" y="312"/>
                  </a:lnTo>
                  <a:lnTo>
                    <a:pt x="228" y="318"/>
                  </a:lnTo>
                  <a:lnTo>
                    <a:pt x="234" y="318"/>
                  </a:lnTo>
                  <a:lnTo>
                    <a:pt x="234" y="324"/>
                  </a:lnTo>
                  <a:lnTo>
                    <a:pt x="240" y="324"/>
                  </a:lnTo>
                  <a:lnTo>
                    <a:pt x="240" y="330"/>
                  </a:lnTo>
                  <a:lnTo>
                    <a:pt x="246" y="330"/>
                  </a:lnTo>
                  <a:lnTo>
                    <a:pt x="246" y="336"/>
                  </a:lnTo>
                  <a:lnTo>
                    <a:pt x="246" y="342"/>
                  </a:lnTo>
                  <a:lnTo>
                    <a:pt x="252" y="342"/>
                  </a:lnTo>
                  <a:lnTo>
                    <a:pt x="252" y="348"/>
                  </a:lnTo>
                  <a:lnTo>
                    <a:pt x="258" y="348"/>
                  </a:lnTo>
                  <a:lnTo>
                    <a:pt x="258" y="354"/>
                  </a:lnTo>
                  <a:lnTo>
                    <a:pt x="264" y="354"/>
                  </a:lnTo>
                  <a:lnTo>
                    <a:pt x="264" y="360"/>
                  </a:lnTo>
                  <a:lnTo>
                    <a:pt x="270" y="366"/>
                  </a:lnTo>
                  <a:lnTo>
                    <a:pt x="270" y="372"/>
                  </a:lnTo>
                  <a:lnTo>
                    <a:pt x="276" y="372"/>
                  </a:lnTo>
                  <a:lnTo>
                    <a:pt x="276" y="378"/>
                  </a:lnTo>
                  <a:lnTo>
                    <a:pt x="282" y="378"/>
                  </a:lnTo>
                  <a:lnTo>
                    <a:pt x="282" y="384"/>
                  </a:lnTo>
                  <a:lnTo>
                    <a:pt x="288" y="384"/>
                  </a:lnTo>
                  <a:lnTo>
                    <a:pt x="288" y="390"/>
                  </a:lnTo>
                  <a:lnTo>
                    <a:pt x="288" y="396"/>
                  </a:lnTo>
                  <a:lnTo>
                    <a:pt x="294" y="396"/>
                  </a:lnTo>
                  <a:lnTo>
                    <a:pt x="294" y="402"/>
                  </a:lnTo>
                  <a:lnTo>
                    <a:pt x="300" y="402"/>
                  </a:lnTo>
                  <a:lnTo>
                    <a:pt x="300" y="408"/>
                  </a:lnTo>
                  <a:lnTo>
                    <a:pt x="306" y="408"/>
                  </a:lnTo>
                  <a:lnTo>
                    <a:pt x="306" y="414"/>
                  </a:lnTo>
                  <a:lnTo>
                    <a:pt x="312" y="414"/>
                  </a:lnTo>
                  <a:lnTo>
                    <a:pt x="312" y="420"/>
                  </a:lnTo>
                  <a:lnTo>
                    <a:pt x="318" y="426"/>
                  </a:lnTo>
                  <a:lnTo>
                    <a:pt x="318" y="432"/>
                  </a:lnTo>
                  <a:lnTo>
                    <a:pt x="324" y="432"/>
                  </a:lnTo>
                  <a:lnTo>
                    <a:pt x="324" y="438"/>
                  </a:lnTo>
                  <a:lnTo>
                    <a:pt x="330" y="438"/>
                  </a:lnTo>
                  <a:lnTo>
                    <a:pt x="330" y="444"/>
                  </a:lnTo>
                  <a:lnTo>
                    <a:pt x="336" y="444"/>
                  </a:lnTo>
                  <a:lnTo>
                    <a:pt x="336" y="450"/>
                  </a:lnTo>
                  <a:lnTo>
                    <a:pt x="342" y="450"/>
                  </a:lnTo>
                  <a:lnTo>
                    <a:pt x="342" y="456"/>
                  </a:lnTo>
                  <a:lnTo>
                    <a:pt x="348" y="456"/>
                  </a:lnTo>
                  <a:lnTo>
                    <a:pt x="348" y="462"/>
                  </a:lnTo>
                  <a:lnTo>
                    <a:pt x="354" y="468"/>
                  </a:lnTo>
                  <a:lnTo>
                    <a:pt x="360" y="474"/>
                  </a:lnTo>
                  <a:lnTo>
                    <a:pt x="360" y="480"/>
                  </a:lnTo>
                  <a:lnTo>
                    <a:pt x="366" y="480"/>
                  </a:lnTo>
                  <a:lnTo>
                    <a:pt x="366" y="486"/>
                  </a:lnTo>
                  <a:lnTo>
                    <a:pt x="372" y="486"/>
                  </a:lnTo>
                  <a:lnTo>
                    <a:pt x="372" y="492"/>
                  </a:lnTo>
                  <a:lnTo>
                    <a:pt x="378" y="492"/>
                  </a:lnTo>
                  <a:lnTo>
                    <a:pt x="378" y="498"/>
                  </a:lnTo>
                  <a:lnTo>
                    <a:pt x="384" y="498"/>
                  </a:lnTo>
                  <a:lnTo>
                    <a:pt x="384" y="504"/>
                  </a:lnTo>
                  <a:lnTo>
                    <a:pt x="390" y="504"/>
                  </a:lnTo>
                  <a:lnTo>
                    <a:pt x="390" y="510"/>
                  </a:lnTo>
                  <a:lnTo>
                    <a:pt x="396" y="510"/>
                  </a:lnTo>
                  <a:lnTo>
                    <a:pt x="396" y="516"/>
                  </a:lnTo>
                  <a:lnTo>
                    <a:pt x="402" y="516"/>
                  </a:lnTo>
                  <a:lnTo>
                    <a:pt x="402" y="522"/>
                  </a:lnTo>
                  <a:lnTo>
                    <a:pt x="408" y="522"/>
                  </a:lnTo>
                  <a:lnTo>
                    <a:pt x="408" y="528"/>
                  </a:lnTo>
                  <a:lnTo>
                    <a:pt x="414" y="528"/>
                  </a:lnTo>
                  <a:lnTo>
                    <a:pt x="420" y="534"/>
                  </a:lnTo>
                  <a:lnTo>
                    <a:pt x="426" y="534"/>
                  </a:lnTo>
                  <a:lnTo>
                    <a:pt x="426" y="540"/>
                  </a:lnTo>
                  <a:lnTo>
                    <a:pt x="432" y="540"/>
                  </a:lnTo>
                  <a:lnTo>
                    <a:pt x="432" y="546"/>
                  </a:lnTo>
                  <a:lnTo>
                    <a:pt x="438" y="546"/>
                  </a:lnTo>
                  <a:lnTo>
                    <a:pt x="438" y="552"/>
                  </a:lnTo>
                  <a:lnTo>
                    <a:pt x="444" y="552"/>
                  </a:lnTo>
                  <a:lnTo>
                    <a:pt x="444" y="558"/>
                  </a:lnTo>
                  <a:lnTo>
                    <a:pt x="450" y="558"/>
                  </a:lnTo>
                  <a:lnTo>
                    <a:pt x="450" y="564"/>
                  </a:lnTo>
                  <a:lnTo>
                    <a:pt x="456" y="564"/>
                  </a:lnTo>
                  <a:lnTo>
                    <a:pt x="462" y="564"/>
                  </a:lnTo>
                  <a:lnTo>
                    <a:pt x="462" y="570"/>
                  </a:lnTo>
                  <a:lnTo>
                    <a:pt x="468" y="570"/>
                  </a:lnTo>
                  <a:lnTo>
                    <a:pt x="468" y="576"/>
                  </a:lnTo>
                  <a:lnTo>
                    <a:pt x="474" y="576"/>
                  </a:lnTo>
                  <a:lnTo>
                    <a:pt x="480" y="582"/>
                  </a:lnTo>
                  <a:lnTo>
                    <a:pt x="486" y="582"/>
                  </a:lnTo>
                  <a:lnTo>
                    <a:pt x="486" y="588"/>
                  </a:lnTo>
                  <a:lnTo>
                    <a:pt x="492" y="588"/>
                  </a:lnTo>
                  <a:lnTo>
                    <a:pt x="498" y="588"/>
                  </a:lnTo>
                  <a:lnTo>
                    <a:pt x="498" y="594"/>
                  </a:lnTo>
                  <a:lnTo>
                    <a:pt x="504" y="594"/>
                  </a:lnTo>
                  <a:lnTo>
                    <a:pt x="504" y="600"/>
                  </a:lnTo>
                  <a:lnTo>
                    <a:pt x="510" y="600"/>
                  </a:lnTo>
                  <a:lnTo>
                    <a:pt x="516" y="600"/>
                  </a:lnTo>
                  <a:lnTo>
                    <a:pt x="516" y="606"/>
                  </a:lnTo>
                  <a:lnTo>
                    <a:pt x="522" y="606"/>
                  </a:lnTo>
                  <a:lnTo>
                    <a:pt x="528" y="606"/>
                  </a:lnTo>
                  <a:lnTo>
                    <a:pt x="528" y="612"/>
                  </a:lnTo>
                  <a:lnTo>
                    <a:pt x="534" y="612"/>
                  </a:lnTo>
                  <a:lnTo>
                    <a:pt x="540" y="612"/>
                  </a:lnTo>
                  <a:lnTo>
                    <a:pt x="540" y="618"/>
                  </a:lnTo>
                  <a:lnTo>
                    <a:pt x="546" y="618"/>
                  </a:lnTo>
                  <a:lnTo>
                    <a:pt x="552" y="618"/>
                  </a:lnTo>
                  <a:lnTo>
                    <a:pt x="558" y="618"/>
                  </a:lnTo>
                  <a:lnTo>
                    <a:pt x="558" y="624"/>
                  </a:lnTo>
                  <a:lnTo>
                    <a:pt x="564" y="624"/>
                  </a:lnTo>
                  <a:lnTo>
                    <a:pt x="570" y="624"/>
                  </a:lnTo>
                  <a:lnTo>
                    <a:pt x="576" y="624"/>
                  </a:lnTo>
                  <a:lnTo>
                    <a:pt x="576" y="630"/>
                  </a:lnTo>
                  <a:lnTo>
                    <a:pt x="582" y="630"/>
                  </a:lnTo>
                  <a:lnTo>
                    <a:pt x="588" y="630"/>
                  </a:lnTo>
                  <a:lnTo>
                    <a:pt x="594" y="630"/>
                  </a:lnTo>
                  <a:lnTo>
                    <a:pt x="600" y="630"/>
                  </a:lnTo>
                  <a:lnTo>
                    <a:pt x="600" y="636"/>
                  </a:lnTo>
                  <a:lnTo>
                    <a:pt x="606" y="636"/>
                  </a:lnTo>
                  <a:lnTo>
                    <a:pt x="612" y="636"/>
                  </a:lnTo>
                  <a:lnTo>
                    <a:pt x="618" y="636"/>
                  </a:lnTo>
                  <a:lnTo>
                    <a:pt x="624" y="636"/>
                  </a:lnTo>
                  <a:lnTo>
                    <a:pt x="630" y="636"/>
                  </a:lnTo>
                  <a:lnTo>
                    <a:pt x="636" y="636"/>
                  </a:lnTo>
                  <a:lnTo>
                    <a:pt x="642" y="636"/>
                  </a:lnTo>
                  <a:lnTo>
                    <a:pt x="648" y="636"/>
                  </a:lnTo>
                  <a:lnTo>
                    <a:pt x="654" y="636"/>
                  </a:lnTo>
                  <a:lnTo>
                    <a:pt x="660" y="636"/>
                  </a:lnTo>
                  <a:lnTo>
                    <a:pt x="666" y="636"/>
                  </a:lnTo>
                  <a:lnTo>
                    <a:pt x="672" y="636"/>
                  </a:lnTo>
                  <a:lnTo>
                    <a:pt x="672" y="630"/>
                  </a:lnTo>
                  <a:lnTo>
                    <a:pt x="678" y="630"/>
                  </a:lnTo>
                  <a:lnTo>
                    <a:pt x="684" y="630"/>
                  </a:lnTo>
                  <a:lnTo>
                    <a:pt x="690" y="630"/>
                  </a:lnTo>
                  <a:lnTo>
                    <a:pt x="690" y="624"/>
                  </a:lnTo>
                  <a:lnTo>
                    <a:pt x="696" y="624"/>
                  </a:lnTo>
                  <a:lnTo>
                    <a:pt x="702" y="624"/>
                  </a:lnTo>
                  <a:lnTo>
                    <a:pt x="702" y="618"/>
                  </a:lnTo>
                  <a:lnTo>
                    <a:pt x="708" y="618"/>
                  </a:lnTo>
                  <a:lnTo>
                    <a:pt x="714" y="618"/>
                  </a:lnTo>
                  <a:lnTo>
                    <a:pt x="714" y="612"/>
                  </a:lnTo>
                  <a:lnTo>
                    <a:pt x="720" y="612"/>
                  </a:lnTo>
                  <a:lnTo>
                    <a:pt x="720" y="606"/>
                  </a:lnTo>
                  <a:lnTo>
                    <a:pt x="726" y="606"/>
                  </a:lnTo>
                  <a:lnTo>
                    <a:pt x="732" y="606"/>
                  </a:lnTo>
                  <a:lnTo>
                    <a:pt x="732" y="600"/>
                  </a:lnTo>
                  <a:lnTo>
                    <a:pt x="738" y="600"/>
                  </a:lnTo>
                  <a:lnTo>
                    <a:pt x="738" y="594"/>
                  </a:lnTo>
                  <a:lnTo>
                    <a:pt x="744" y="594"/>
                  </a:lnTo>
                  <a:lnTo>
                    <a:pt x="744" y="588"/>
                  </a:lnTo>
                  <a:lnTo>
                    <a:pt x="750" y="588"/>
                  </a:lnTo>
                  <a:lnTo>
                    <a:pt x="750" y="582"/>
                  </a:lnTo>
                  <a:lnTo>
                    <a:pt x="756" y="582"/>
                  </a:lnTo>
                  <a:lnTo>
                    <a:pt x="762" y="576"/>
                  </a:lnTo>
                  <a:lnTo>
                    <a:pt x="768" y="576"/>
                  </a:lnTo>
                  <a:lnTo>
                    <a:pt x="768" y="570"/>
                  </a:lnTo>
                  <a:lnTo>
                    <a:pt x="774" y="570"/>
                  </a:lnTo>
                  <a:lnTo>
                    <a:pt x="774" y="564"/>
                  </a:lnTo>
                  <a:lnTo>
                    <a:pt x="780" y="564"/>
                  </a:lnTo>
                  <a:lnTo>
                    <a:pt x="780" y="558"/>
                  </a:lnTo>
                  <a:lnTo>
                    <a:pt x="786" y="558"/>
                  </a:lnTo>
                  <a:lnTo>
                    <a:pt x="786" y="552"/>
                  </a:lnTo>
                  <a:lnTo>
                    <a:pt x="792" y="546"/>
                  </a:lnTo>
                  <a:lnTo>
                    <a:pt x="798" y="540"/>
                  </a:lnTo>
                  <a:lnTo>
                    <a:pt x="798" y="534"/>
                  </a:lnTo>
                  <a:lnTo>
                    <a:pt x="804" y="534"/>
                  </a:lnTo>
                  <a:lnTo>
                    <a:pt x="804" y="528"/>
                  </a:lnTo>
                  <a:lnTo>
                    <a:pt x="810" y="528"/>
                  </a:lnTo>
                  <a:lnTo>
                    <a:pt x="810" y="522"/>
                  </a:lnTo>
                  <a:lnTo>
                    <a:pt x="816" y="522"/>
                  </a:lnTo>
                  <a:lnTo>
                    <a:pt x="816" y="516"/>
                  </a:lnTo>
                  <a:lnTo>
                    <a:pt x="822" y="516"/>
                  </a:lnTo>
                  <a:lnTo>
                    <a:pt x="822" y="510"/>
                  </a:lnTo>
                  <a:lnTo>
                    <a:pt x="828" y="504"/>
                  </a:lnTo>
                  <a:lnTo>
                    <a:pt x="828" y="498"/>
                  </a:lnTo>
                  <a:lnTo>
                    <a:pt x="834" y="498"/>
                  </a:lnTo>
                  <a:lnTo>
                    <a:pt x="834" y="492"/>
                  </a:lnTo>
                  <a:lnTo>
                    <a:pt x="840" y="492"/>
                  </a:lnTo>
                  <a:lnTo>
                    <a:pt x="840" y="486"/>
                  </a:lnTo>
                  <a:lnTo>
                    <a:pt x="840" y="480"/>
                  </a:lnTo>
                  <a:lnTo>
                    <a:pt x="846" y="480"/>
                  </a:lnTo>
                  <a:lnTo>
                    <a:pt x="846" y="474"/>
                  </a:lnTo>
                  <a:lnTo>
                    <a:pt x="852" y="474"/>
                  </a:lnTo>
                  <a:lnTo>
                    <a:pt x="852" y="468"/>
                  </a:lnTo>
                  <a:lnTo>
                    <a:pt x="858" y="462"/>
                  </a:lnTo>
                  <a:lnTo>
                    <a:pt x="858" y="456"/>
                  </a:lnTo>
                  <a:lnTo>
                    <a:pt x="864" y="456"/>
                  </a:lnTo>
                  <a:lnTo>
                    <a:pt x="864" y="450"/>
                  </a:lnTo>
                  <a:lnTo>
                    <a:pt x="870" y="444"/>
                  </a:lnTo>
                  <a:lnTo>
                    <a:pt x="870" y="438"/>
                  </a:lnTo>
                  <a:lnTo>
                    <a:pt x="876" y="438"/>
                  </a:lnTo>
                  <a:lnTo>
                    <a:pt x="876" y="432"/>
                  </a:lnTo>
                  <a:lnTo>
                    <a:pt x="876" y="426"/>
                  </a:lnTo>
                  <a:lnTo>
                    <a:pt x="882" y="426"/>
                  </a:lnTo>
                  <a:lnTo>
                    <a:pt x="882" y="420"/>
                  </a:lnTo>
                  <a:lnTo>
                    <a:pt x="888" y="420"/>
                  </a:lnTo>
                  <a:lnTo>
                    <a:pt x="888" y="414"/>
                  </a:lnTo>
                  <a:lnTo>
                    <a:pt x="888" y="408"/>
                  </a:lnTo>
                  <a:lnTo>
                    <a:pt x="894" y="408"/>
                  </a:lnTo>
                  <a:lnTo>
                    <a:pt x="894" y="402"/>
                  </a:lnTo>
                  <a:lnTo>
                    <a:pt x="900" y="402"/>
                  </a:lnTo>
                  <a:lnTo>
                    <a:pt x="900" y="396"/>
                  </a:lnTo>
                  <a:lnTo>
                    <a:pt x="906" y="396"/>
                  </a:lnTo>
                  <a:lnTo>
                    <a:pt x="906" y="390"/>
                  </a:lnTo>
                  <a:lnTo>
                    <a:pt x="912" y="390"/>
                  </a:lnTo>
                  <a:lnTo>
                    <a:pt x="912" y="384"/>
                  </a:lnTo>
                  <a:lnTo>
                    <a:pt x="918" y="384"/>
                  </a:lnTo>
                  <a:lnTo>
                    <a:pt x="924" y="378"/>
                  </a:lnTo>
                  <a:lnTo>
                    <a:pt x="930" y="378"/>
                  </a:lnTo>
                  <a:lnTo>
                    <a:pt x="936" y="378"/>
                  </a:lnTo>
                  <a:lnTo>
                    <a:pt x="942" y="378"/>
                  </a:lnTo>
                  <a:lnTo>
                    <a:pt x="948" y="378"/>
                  </a:lnTo>
                  <a:lnTo>
                    <a:pt x="948" y="384"/>
                  </a:lnTo>
                  <a:lnTo>
                    <a:pt x="954" y="384"/>
                  </a:lnTo>
                  <a:lnTo>
                    <a:pt x="960" y="390"/>
                  </a:lnTo>
                  <a:lnTo>
                    <a:pt x="966" y="396"/>
                  </a:lnTo>
                  <a:lnTo>
                    <a:pt x="972" y="402"/>
                  </a:lnTo>
                  <a:lnTo>
                    <a:pt x="972" y="408"/>
                  </a:lnTo>
                  <a:lnTo>
                    <a:pt x="978" y="408"/>
                  </a:lnTo>
                  <a:lnTo>
                    <a:pt x="978" y="414"/>
                  </a:lnTo>
                  <a:lnTo>
                    <a:pt x="984" y="414"/>
                  </a:lnTo>
                  <a:lnTo>
                    <a:pt x="984" y="420"/>
                  </a:lnTo>
                  <a:lnTo>
                    <a:pt x="990" y="420"/>
                  </a:lnTo>
                  <a:lnTo>
                    <a:pt x="990" y="426"/>
                  </a:lnTo>
                  <a:lnTo>
                    <a:pt x="996" y="426"/>
                  </a:lnTo>
                  <a:lnTo>
                    <a:pt x="996" y="432"/>
                  </a:lnTo>
                  <a:lnTo>
                    <a:pt x="1002" y="432"/>
                  </a:lnTo>
                  <a:lnTo>
                    <a:pt x="1002" y="438"/>
                  </a:lnTo>
                  <a:lnTo>
                    <a:pt x="1008" y="438"/>
                  </a:lnTo>
                  <a:lnTo>
                    <a:pt x="1008" y="444"/>
                  </a:lnTo>
                  <a:lnTo>
                    <a:pt x="1014" y="444"/>
                  </a:lnTo>
                  <a:lnTo>
                    <a:pt x="1014" y="450"/>
                  </a:lnTo>
                  <a:lnTo>
                    <a:pt x="1020" y="450"/>
                  </a:lnTo>
                  <a:lnTo>
                    <a:pt x="1020" y="456"/>
                  </a:lnTo>
                  <a:lnTo>
                    <a:pt x="1026" y="456"/>
                  </a:lnTo>
                  <a:lnTo>
                    <a:pt x="1026" y="462"/>
                  </a:lnTo>
                  <a:lnTo>
                    <a:pt x="1032" y="462"/>
                  </a:lnTo>
                  <a:lnTo>
                    <a:pt x="1032" y="468"/>
                  </a:lnTo>
                  <a:lnTo>
                    <a:pt x="1038" y="468"/>
                  </a:lnTo>
                  <a:lnTo>
                    <a:pt x="1038" y="474"/>
                  </a:lnTo>
                  <a:lnTo>
                    <a:pt x="1044" y="474"/>
                  </a:lnTo>
                  <a:lnTo>
                    <a:pt x="1050" y="480"/>
                  </a:lnTo>
                  <a:lnTo>
                    <a:pt x="1056" y="480"/>
                  </a:lnTo>
                  <a:lnTo>
                    <a:pt x="1056" y="486"/>
                  </a:lnTo>
                  <a:lnTo>
                    <a:pt x="1062" y="486"/>
                  </a:lnTo>
                  <a:lnTo>
                    <a:pt x="1062" y="492"/>
                  </a:lnTo>
                  <a:lnTo>
                    <a:pt x="1068" y="492"/>
                  </a:lnTo>
                  <a:lnTo>
                    <a:pt x="1068" y="498"/>
                  </a:lnTo>
                  <a:lnTo>
                    <a:pt x="1074" y="498"/>
                  </a:lnTo>
                  <a:lnTo>
                    <a:pt x="1074" y="504"/>
                  </a:lnTo>
                  <a:lnTo>
                    <a:pt x="1080" y="504"/>
                  </a:lnTo>
                  <a:lnTo>
                    <a:pt x="1086" y="504"/>
                  </a:lnTo>
                  <a:lnTo>
                    <a:pt x="1086" y="510"/>
                  </a:lnTo>
                  <a:lnTo>
                    <a:pt x="1092" y="510"/>
                  </a:lnTo>
                  <a:lnTo>
                    <a:pt x="1092" y="516"/>
                  </a:lnTo>
                  <a:lnTo>
                    <a:pt x="1098" y="516"/>
                  </a:lnTo>
                  <a:lnTo>
                    <a:pt x="1098" y="522"/>
                  </a:lnTo>
                  <a:lnTo>
                    <a:pt x="1104" y="522"/>
                  </a:lnTo>
                  <a:lnTo>
                    <a:pt x="1110" y="522"/>
                  </a:lnTo>
                  <a:lnTo>
                    <a:pt x="1110" y="528"/>
                  </a:lnTo>
                  <a:lnTo>
                    <a:pt x="1116" y="528"/>
                  </a:lnTo>
                  <a:lnTo>
                    <a:pt x="1116" y="534"/>
                  </a:lnTo>
                  <a:lnTo>
                    <a:pt x="1122" y="534"/>
                  </a:lnTo>
                  <a:lnTo>
                    <a:pt x="1128" y="540"/>
                  </a:lnTo>
                  <a:lnTo>
                    <a:pt x="1134" y="540"/>
                  </a:lnTo>
                  <a:lnTo>
                    <a:pt x="1134" y="546"/>
                  </a:lnTo>
                  <a:lnTo>
                    <a:pt x="1140" y="546"/>
                  </a:lnTo>
                  <a:lnTo>
                    <a:pt x="1146" y="546"/>
                  </a:lnTo>
                  <a:lnTo>
                    <a:pt x="1146" y="552"/>
                  </a:lnTo>
                  <a:lnTo>
                    <a:pt x="1152" y="552"/>
                  </a:lnTo>
                  <a:lnTo>
                    <a:pt x="1152" y="558"/>
                  </a:lnTo>
                  <a:lnTo>
                    <a:pt x="1158" y="558"/>
                  </a:lnTo>
                  <a:lnTo>
                    <a:pt x="1164" y="558"/>
                  </a:lnTo>
                  <a:lnTo>
                    <a:pt x="1170" y="558"/>
                  </a:lnTo>
                  <a:lnTo>
                    <a:pt x="1170" y="564"/>
                  </a:lnTo>
                  <a:lnTo>
                    <a:pt x="1176" y="564"/>
                  </a:lnTo>
                  <a:lnTo>
                    <a:pt x="1182" y="564"/>
                  </a:lnTo>
                  <a:lnTo>
                    <a:pt x="1188" y="564"/>
                  </a:lnTo>
                  <a:lnTo>
                    <a:pt x="1194" y="564"/>
                  </a:lnTo>
                  <a:lnTo>
                    <a:pt x="1200" y="564"/>
                  </a:lnTo>
                  <a:lnTo>
                    <a:pt x="1206" y="564"/>
                  </a:lnTo>
                  <a:lnTo>
                    <a:pt x="1212" y="564"/>
                  </a:lnTo>
                  <a:lnTo>
                    <a:pt x="1218" y="564"/>
                  </a:lnTo>
                  <a:lnTo>
                    <a:pt x="1224" y="564"/>
                  </a:lnTo>
                  <a:lnTo>
                    <a:pt x="1224" y="558"/>
                  </a:lnTo>
                  <a:lnTo>
                    <a:pt x="1230" y="558"/>
                  </a:lnTo>
                  <a:lnTo>
                    <a:pt x="1236" y="558"/>
                  </a:lnTo>
                  <a:lnTo>
                    <a:pt x="1242" y="558"/>
                  </a:lnTo>
                  <a:lnTo>
                    <a:pt x="1248" y="558"/>
                  </a:lnTo>
                  <a:lnTo>
                    <a:pt x="1254" y="558"/>
                  </a:lnTo>
                  <a:lnTo>
                    <a:pt x="1254" y="552"/>
                  </a:lnTo>
                  <a:lnTo>
                    <a:pt x="1260" y="552"/>
                  </a:lnTo>
                  <a:lnTo>
                    <a:pt x="1266" y="552"/>
                  </a:lnTo>
                  <a:lnTo>
                    <a:pt x="1272" y="552"/>
                  </a:lnTo>
                  <a:lnTo>
                    <a:pt x="1278" y="552"/>
                  </a:lnTo>
                  <a:lnTo>
                    <a:pt x="1278" y="546"/>
                  </a:lnTo>
                  <a:lnTo>
                    <a:pt x="1284" y="546"/>
                  </a:lnTo>
                  <a:lnTo>
                    <a:pt x="1290" y="546"/>
                  </a:lnTo>
                  <a:lnTo>
                    <a:pt x="1296" y="546"/>
                  </a:lnTo>
                  <a:lnTo>
                    <a:pt x="1296" y="540"/>
                  </a:lnTo>
                  <a:lnTo>
                    <a:pt x="1302" y="540"/>
                  </a:lnTo>
                  <a:lnTo>
                    <a:pt x="1308" y="540"/>
                  </a:lnTo>
                  <a:lnTo>
                    <a:pt x="1314" y="540"/>
                  </a:lnTo>
                  <a:lnTo>
                    <a:pt x="1314" y="534"/>
                  </a:lnTo>
                  <a:lnTo>
                    <a:pt x="1320" y="534"/>
                  </a:lnTo>
                  <a:lnTo>
                    <a:pt x="1326" y="534"/>
                  </a:lnTo>
                  <a:lnTo>
                    <a:pt x="1332" y="534"/>
                  </a:lnTo>
                  <a:lnTo>
                    <a:pt x="1332" y="528"/>
                  </a:lnTo>
                  <a:lnTo>
                    <a:pt x="1338" y="528"/>
                  </a:lnTo>
                  <a:lnTo>
                    <a:pt x="1344" y="528"/>
                  </a:lnTo>
                  <a:lnTo>
                    <a:pt x="1350" y="528"/>
                  </a:lnTo>
                  <a:lnTo>
                    <a:pt x="1350" y="522"/>
                  </a:lnTo>
                  <a:lnTo>
                    <a:pt x="1356" y="522"/>
                  </a:lnTo>
                  <a:lnTo>
                    <a:pt x="1362" y="522"/>
                  </a:lnTo>
                  <a:lnTo>
                    <a:pt x="1362" y="516"/>
                  </a:lnTo>
                  <a:lnTo>
                    <a:pt x="1368" y="516"/>
                  </a:lnTo>
                  <a:lnTo>
                    <a:pt x="1374" y="516"/>
                  </a:lnTo>
                  <a:lnTo>
                    <a:pt x="1380" y="516"/>
                  </a:lnTo>
                  <a:lnTo>
                    <a:pt x="1380" y="510"/>
                  </a:lnTo>
                  <a:lnTo>
                    <a:pt x="1386" y="510"/>
                  </a:lnTo>
                  <a:lnTo>
                    <a:pt x="1392" y="510"/>
                  </a:lnTo>
                  <a:lnTo>
                    <a:pt x="1392" y="504"/>
                  </a:lnTo>
                  <a:lnTo>
                    <a:pt x="1398" y="504"/>
                  </a:lnTo>
                  <a:lnTo>
                    <a:pt x="1404" y="504"/>
                  </a:lnTo>
                  <a:lnTo>
                    <a:pt x="1404" y="498"/>
                  </a:lnTo>
                  <a:lnTo>
                    <a:pt x="1410" y="498"/>
                  </a:lnTo>
                  <a:lnTo>
                    <a:pt x="1416" y="498"/>
                  </a:lnTo>
                  <a:lnTo>
                    <a:pt x="1422" y="498"/>
                  </a:lnTo>
                  <a:lnTo>
                    <a:pt x="1422" y="492"/>
                  </a:lnTo>
                  <a:lnTo>
                    <a:pt x="1428" y="492"/>
                  </a:lnTo>
                  <a:lnTo>
                    <a:pt x="1434" y="492"/>
                  </a:lnTo>
                  <a:lnTo>
                    <a:pt x="1434" y="486"/>
                  </a:lnTo>
                  <a:lnTo>
                    <a:pt x="1440" y="486"/>
                  </a:lnTo>
                  <a:lnTo>
                    <a:pt x="1446" y="486"/>
                  </a:lnTo>
                  <a:lnTo>
                    <a:pt x="1446" y="480"/>
                  </a:lnTo>
                  <a:lnTo>
                    <a:pt x="1452" y="480"/>
                  </a:lnTo>
                  <a:lnTo>
                    <a:pt x="1458" y="480"/>
                  </a:lnTo>
                  <a:lnTo>
                    <a:pt x="1458" y="474"/>
                  </a:lnTo>
                  <a:lnTo>
                    <a:pt x="1464" y="474"/>
                  </a:lnTo>
                  <a:lnTo>
                    <a:pt x="1470" y="474"/>
                  </a:lnTo>
                  <a:lnTo>
                    <a:pt x="1470" y="468"/>
                  </a:lnTo>
                  <a:lnTo>
                    <a:pt x="1476" y="468"/>
                  </a:lnTo>
                  <a:lnTo>
                    <a:pt x="1482" y="468"/>
                  </a:lnTo>
                  <a:lnTo>
                    <a:pt x="1482" y="462"/>
                  </a:lnTo>
                  <a:lnTo>
                    <a:pt x="1488" y="462"/>
                  </a:lnTo>
                  <a:lnTo>
                    <a:pt x="1494" y="462"/>
                  </a:lnTo>
                  <a:lnTo>
                    <a:pt x="1494" y="456"/>
                  </a:lnTo>
                  <a:lnTo>
                    <a:pt x="1500" y="456"/>
                  </a:lnTo>
                  <a:lnTo>
                    <a:pt x="1506" y="456"/>
                  </a:lnTo>
                  <a:lnTo>
                    <a:pt x="1506" y="450"/>
                  </a:lnTo>
                  <a:lnTo>
                    <a:pt x="1512" y="450"/>
                  </a:lnTo>
                  <a:lnTo>
                    <a:pt x="1518" y="450"/>
                  </a:lnTo>
                  <a:lnTo>
                    <a:pt x="1524" y="444"/>
                  </a:lnTo>
                  <a:lnTo>
                    <a:pt x="1530" y="444"/>
                  </a:lnTo>
                  <a:lnTo>
                    <a:pt x="1536" y="438"/>
                  </a:lnTo>
                  <a:lnTo>
                    <a:pt x="1542" y="438"/>
                  </a:lnTo>
                  <a:lnTo>
                    <a:pt x="1548" y="432"/>
                  </a:lnTo>
                  <a:lnTo>
                    <a:pt x="1554" y="432"/>
                  </a:lnTo>
                  <a:lnTo>
                    <a:pt x="1560" y="426"/>
                  </a:lnTo>
                  <a:lnTo>
                    <a:pt x="1566" y="426"/>
                  </a:lnTo>
                  <a:lnTo>
                    <a:pt x="1572" y="420"/>
                  </a:lnTo>
                  <a:lnTo>
                    <a:pt x="1578" y="420"/>
                  </a:lnTo>
                  <a:lnTo>
                    <a:pt x="1584" y="414"/>
                  </a:lnTo>
                  <a:lnTo>
                    <a:pt x="1590" y="414"/>
                  </a:lnTo>
                  <a:lnTo>
                    <a:pt x="1596" y="408"/>
                  </a:lnTo>
                  <a:lnTo>
                    <a:pt x="1602" y="408"/>
                  </a:lnTo>
                  <a:lnTo>
                    <a:pt x="1608" y="402"/>
                  </a:lnTo>
                  <a:lnTo>
                    <a:pt x="1614" y="402"/>
                  </a:lnTo>
                  <a:lnTo>
                    <a:pt x="1620" y="396"/>
                  </a:lnTo>
                  <a:lnTo>
                    <a:pt x="1626" y="396"/>
                  </a:lnTo>
                  <a:lnTo>
                    <a:pt x="1632" y="390"/>
                  </a:lnTo>
                  <a:lnTo>
                    <a:pt x="1638" y="390"/>
                  </a:lnTo>
                  <a:lnTo>
                    <a:pt x="1644" y="390"/>
                  </a:lnTo>
                  <a:lnTo>
                    <a:pt x="1644" y="384"/>
                  </a:lnTo>
                  <a:lnTo>
                    <a:pt x="1650" y="384"/>
                  </a:lnTo>
                  <a:lnTo>
                    <a:pt x="1656" y="384"/>
                  </a:lnTo>
                  <a:lnTo>
                    <a:pt x="1656" y="378"/>
                  </a:lnTo>
                  <a:lnTo>
                    <a:pt x="1662" y="378"/>
                  </a:lnTo>
                  <a:lnTo>
                    <a:pt x="1668" y="378"/>
                  </a:lnTo>
                  <a:lnTo>
                    <a:pt x="1668" y="372"/>
                  </a:lnTo>
                  <a:lnTo>
                    <a:pt x="1674" y="372"/>
                  </a:lnTo>
                  <a:lnTo>
                    <a:pt x="1680" y="372"/>
                  </a:lnTo>
                  <a:lnTo>
                    <a:pt x="1680" y="366"/>
                  </a:lnTo>
                  <a:lnTo>
                    <a:pt x="1686" y="366"/>
                  </a:lnTo>
                  <a:lnTo>
                    <a:pt x="1692" y="366"/>
                  </a:lnTo>
                  <a:lnTo>
                    <a:pt x="1692" y="360"/>
                  </a:lnTo>
                  <a:lnTo>
                    <a:pt x="1698" y="360"/>
                  </a:lnTo>
                  <a:lnTo>
                    <a:pt x="1704" y="360"/>
                  </a:lnTo>
                  <a:lnTo>
                    <a:pt x="1704" y="354"/>
                  </a:lnTo>
                  <a:lnTo>
                    <a:pt x="1710" y="354"/>
                  </a:lnTo>
                  <a:lnTo>
                    <a:pt x="1716" y="354"/>
                  </a:lnTo>
                  <a:lnTo>
                    <a:pt x="1716" y="348"/>
                  </a:lnTo>
                  <a:lnTo>
                    <a:pt x="1722" y="348"/>
                  </a:lnTo>
                  <a:lnTo>
                    <a:pt x="1728" y="348"/>
                  </a:lnTo>
                  <a:lnTo>
                    <a:pt x="1734" y="342"/>
                  </a:lnTo>
                  <a:lnTo>
                    <a:pt x="1740" y="342"/>
                  </a:lnTo>
                  <a:lnTo>
                    <a:pt x="1746" y="342"/>
                  </a:lnTo>
                  <a:lnTo>
                    <a:pt x="1746" y="336"/>
                  </a:lnTo>
                  <a:lnTo>
                    <a:pt x="1752" y="336"/>
                  </a:lnTo>
                  <a:lnTo>
                    <a:pt x="1758" y="336"/>
                  </a:lnTo>
                  <a:lnTo>
                    <a:pt x="1758" y="330"/>
                  </a:lnTo>
                  <a:lnTo>
                    <a:pt x="1764" y="330"/>
                  </a:lnTo>
                  <a:lnTo>
                    <a:pt x="1770" y="330"/>
                  </a:lnTo>
                  <a:lnTo>
                    <a:pt x="1776" y="330"/>
                  </a:lnTo>
                  <a:lnTo>
                    <a:pt x="1776" y="324"/>
                  </a:lnTo>
                  <a:lnTo>
                    <a:pt x="1782" y="324"/>
                  </a:lnTo>
                  <a:lnTo>
                    <a:pt x="1788" y="324"/>
                  </a:lnTo>
                  <a:lnTo>
                    <a:pt x="1788" y="318"/>
                  </a:lnTo>
                  <a:lnTo>
                    <a:pt x="1794" y="318"/>
                  </a:lnTo>
                  <a:lnTo>
                    <a:pt x="1800" y="318"/>
                  </a:lnTo>
                  <a:lnTo>
                    <a:pt x="1806" y="318"/>
                  </a:lnTo>
                  <a:lnTo>
                    <a:pt x="1806" y="312"/>
                  </a:lnTo>
                  <a:lnTo>
                    <a:pt x="1812" y="312"/>
                  </a:lnTo>
                  <a:lnTo>
                    <a:pt x="1818" y="312"/>
                  </a:lnTo>
                  <a:lnTo>
                    <a:pt x="1824" y="312"/>
                  </a:lnTo>
                  <a:lnTo>
                    <a:pt x="1824" y="306"/>
                  </a:lnTo>
                  <a:lnTo>
                    <a:pt x="1830" y="306"/>
                  </a:lnTo>
                  <a:lnTo>
                    <a:pt x="1836" y="306"/>
                  </a:lnTo>
                  <a:lnTo>
                    <a:pt x="1842" y="306"/>
                  </a:lnTo>
                  <a:lnTo>
                    <a:pt x="1842" y="300"/>
                  </a:lnTo>
                  <a:lnTo>
                    <a:pt x="1848" y="300"/>
                  </a:lnTo>
                  <a:lnTo>
                    <a:pt x="1854" y="300"/>
                  </a:lnTo>
                  <a:lnTo>
                    <a:pt x="1860" y="300"/>
                  </a:lnTo>
                  <a:lnTo>
                    <a:pt x="1860" y="294"/>
                  </a:lnTo>
                  <a:lnTo>
                    <a:pt x="1866" y="294"/>
                  </a:lnTo>
                  <a:lnTo>
                    <a:pt x="1872" y="294"/>
                  </a:lnTo>
                  <a:lnTo>
                    <a:pt x="1878" y="294"/>
                  </a:lnTo>
                  <a:lnTo>
                    <a:pt x="1878" y="288"/>
                  </a:lnTo>
                  <a:lnTo>
                    <a:pt x="1884" y="288"/>
                  </a:lnTo>
                  <a:lnTo>
                    <a:pt x="1890" y="288"/>
                  </a:lnTo>
                  <a:lnTo>
                    <a:pt x="1896" y="288"/>
                  </a:lnTo>
                  <a:lnTo>
                    <a:pt x="1896" y="282"/>
                  </a:lnTo>
                  <a:lnTo>
                    <a:pt x="1902" y="282"/>
                  </a:lnTo>
                  <a:lnTo>
                    <a:pt x="1908" y="282"/>
                  </a:lnTo>
                  <a:lnTo>
                    <a:pt x="1914" y="276"/>
                  </a:lnTo>
                  <a:lnTo>
                    <a:pt x="1920" y="276"/>
                  </a:lnTo>
                  <a:lnTo>
                    <a:pt x="1926" y="276"/>
                  </a:lnTo>
                  <a:lnTo>
                    <a:pt x="1926" y="270"/>
                  </a:lnTo>
                  <a:lnTo>
                    <a:pt x="1932" y="270"/>
                  </a:lnTo>
                  <a:lnTo>
                    <a:pt x="1938" y="270"/>
                  </a:lnTo>
                  <a:lnTo>
                    <a:pt x="1944" y="270"/>
                  </a:lnTo>
                  <a:lnTo>
                    <a:pt x="1944" y="264"/>
                  </a:lnTo>
                  <a:lnTo>
                    <a:pt x="1950" y="264"/>
                  </a:lnTo>
                  <a:lnTo>
                    <a:pt x="1956" y="264"/>
                  </a:lnTo>
                  <a:lnTo>
                    <a:pt x="1962" y="258"/>
                  </a:lnTo>
                  <a:lnTo>
                    <a:pt x="1968" y="258"/>
                  </a:lnTo>
                  <a:lnTo>
                    <a:pt x="1974" y="258"/>
                  </a:lnTo>
                  <a:lnTo>
                    <a:pt x="1974" y="252"/>
                  </a:lnTo>
                  <a:lnTo>
                    <a:pt x="1980" y="252"/>
                  </a:lnTo>
                  <a:lnTo>
                    <a:pt x="1986" y="252"/>
                  </a:lnTo>
                  <a:lnTo>
                    <a:pt x="1992" y="252"/>
                  </a:lnTo>
                  <a:lnTo>
                    <a:pt x="1992" y="246"/>
                  </a:lnTo>
                  <a:lnTo>
                    <a:pt x="1998" y="246"/>
                  </a:lnTo>
                  <a:lnTo>
                    <a:pt x="2004" y="246"/>
                  </a:lnTo>
                  <a:lnTo>
                    <a:pt x="2004" y="240"/>
                  </a:lnTo>
                  <a:lnTo>
                    <a:pt x="2010" y="240"/>
                  </a:lnTo>
                  <a:lnTo>
                    <a:pt x="2016" y="240"/>
                  </a:lnTo>
                  <a:lnTo>
                    <a:pt x="2016" y="234"/>
                  </a:lnTo>
                  <a:lnTo>
                    <a:pt x="2022" y="234"/>
                  </a:lnTo>
                  <a:lnTo>
                    <a:pt x="2028" y="234"/>
                  </a:lnTo>
                  <a:lnTo>
                    <a:pt x="2034" y="234"/>
                  </a:lnTo>
                  <a:lnTo>
                    <a:pt x="2034" y="228"/>
                  </a:lnTo>
                  <a:lnTo>
                    <a:pt x="2040" y="228"/>
                  </a:lnTo>
                  <a:lnTo>
                    <a:pt x="2046" y="228"/>
                  </a:lnTo>
                  <a:lnTo>
                    <a:pt x="2046" y="222"/>
                  </a:lnTo>
                  <a:lnTo>
                    <a:pt x="2052" y="222"/>
                  </a:lnTo>
                  <a:lnTo>
                    <a:pt x="2058" y="222"/>
                  </a:lnTo>
                  <a:lnTo>
                    <a:pt x="2058" y="216"/>
                  </a:lnTo>
                  <a:lnTo>
                    <a:pt x="2064" y="216"/>
                  </a:lnTo>
                  <a:lnTo>
                    <a:pt x="2070" y="216"/>
                  </a:lnTo>
                  <a:lnTo>
                    <a:pt x="2076" y="210"/>
                  </a:lnTo>
                  <a:lnTo>
                    <a:pt x="2082" y="210"/>
                  </a:lnTo>
                  <a:lnTo>
                    <a:pt x="2088" y="210"/>
                  </a:lnTo>
                  <a:lnTo>
                    <a:pt x="2088" y="204"/>
                  </a:lnTo>
                  <a:lnTo>
                    <a:pt x="2094" y="204"/>
                  </a:lnTo>
                  <a:lnTo>
                    <a:pt x="2100" y="204"/>
                  </a:lnTo>
                  <a:lnTo>
                    <a:pt x="2100" y="198"/>
                  </a:lnTo>
                  <a:lnTo>
                    <a:pt x="2106" y="198"/>
                  </a:lnTo>
                  <a:lnTo>
                    <a:pt x="2112" y="198"/>
                  </a:lnTo>
                  <a:lnTo>
                    <a:pt x="2112" y="192"/>
                  </a:lnTo>
                  <a:lnTo>
                    <a:pt x="2118" y="192"/>
                  </a:lnTo>
                  <a:lnTo>
                    <a:pt x="2124" y="192"/>
                  </a:lnTo>
                  <a:lnTo>
                    <a:pt x="2124" y="186"/>
                  </a:lnTo>
                  <a:lnTo>
                    <a:pt x="2130" y="186"/>
                  </a:lnTo>
                  <a:lnTo>
                    <a:pt x="2136" y="186"/>
                  </a:lnTo>
                  <a:lnTo>
                    <a:pt x="2142" y="186"/>
                  </a:lnTo>
                  <a:lnTo>
                    <a:pt x="2148" y="186"/>
                  </a:lnTo>
                  <a:lnTo>
                    <a:pt x="2154" y="186"/>
                  </a:lnTo>
                  <a:lnTo>
                    <a:pt x="2160" y="186"/>
                  </a:lnTo>
                  <a:lnTo>
                    <a:pt x="2166" y="186"/>
                  </a:lnTo>
                  <a:lnTo>
                    <a:pt x="2172" y="186"/>
                  </a:lnTo>
                  <a:lnTo>
                    <a:pt x="2172" y="192"/>
                  </a:lnTo>
                  <a:lnTo>
                    <a:pt x="2178" y="192"/>
                  </a:lnTo>
                  <a:lnTo>
                    <a:pt x="2184" y="192"/>
                  </a:lnTo>
                  <a:lnTo>
                    <a:pt x="2184" y="198"/>
                  </a:lnTo>
                  <a:lnTo>
                    <a:pt x="2190" y="198"/>
                  </a:lnTo>
                  <a:lnTo>
                    <a:pt x="2196" y="198"/>
                  </a:lnTo>
                  <a:lnTo>
                    <a:pt x="2196" y="204"/>
                  </a:lnTo>
                  <a:lnTo>
                    <a:pt x="2202" y="204"/>
                  </a:lnTo>
                  <a:lnTo>
                    <a:pt x="2208" y="204"/>
                  </a:lnTo>
                  <a:lnTo>
                    <a:pt x="2208" y="210"/>
                  </a:lnTo>
                  <a:lnTo>
                    <a:pt x="2214" y="210"/>
                  </a:lnTo>
                  <a:lnTo>
                    <a:pt x="2220" y="210"/>
                  </a:lnTo>
                  <a:lnTo>
                    <a:pt x="2226" y="216"/>
                  </a:lnTo>
                  <a:lnTo>
                    <a:pt x="2232" y="216"/>
                  </a:lnTo>
                  <a:lnTo>
                    <a:pt x="2238" y="216"/>
                  </a:lnTo>
                  <a:lnTo>
                    <a:pt x="2238" y="222"/>
                  </a:lnTo>
                  <a:lnTo>
                    <a:pt x="2244" y="222"/>
                  </a:lnTo>
                  <a:lnTo>
                    <a:pt x="2250" y="222"/>
                  </a:lnTo>
                  <a:lnTo>
                    <a:pt x="2250" y="228"/>
                  </a:lnTo>
                  <a:lnTo>
                    <a:pt x="2256" y="228"/>
                  </a:lnTo>
                  <a:lnTo>
                    <a:pt x="2262" y="228"/>
                  </a:lnTo>
                  <a:lnTo>
                    <a:pt x="2262" y="234"/>
                  </a:lnTo>
                  <a:lnTo>
                    <a:pt x="2268" y="234"/>
                  </a:lnTo>
                  <a:lnTo>
                    <a:pt x="2274" y="234"/>
                  </a:lnTo>
                  <a:lnTo>
                    <a:pt x="2280" y="234"/>
                  </a:lnTo>
                  <a:lnTo>
                    <a:pt x="2280" y="240"/>
                  </a:lnTo>
                  <a:lnTo>
                    <a:pt x="2286" y="240"/>
                  </a:lnTo>
                  <a:lnTo>
                    <a:pt x="2292" y="240"/>
                  </a:lnTo>
                  <a:lnTo>
                    <a:pt x="2292" y="246"/>
                  </a:lnTo>
                  <a:lnTo>
                    <a:pt x="2298" y="246"/>
                  </a:lnTo>
                  <a:lnTo>
                    <a:pt x="2304" y="246"/>
                  </a:lnTo>
                  <a:lnTo>
                    <a:pt x="2304" y="252"/>
                  </a:lnTo>
                  <a:lnTo>
                    <a:pt x="2310" y="252"/>
                  </a:lnTo>
                  <a:lnTo>
                    <a:pt x="2316" y="252"/>
                  </a:lnTo>
                  <a:lnTo>
                    <a:pt x="2322" y="252"/>
                  </a:lnTo>
                  <a:lnTo>
                    <a:pt x="2322" y="258"/>
                  </a:lnTo>
                  <a:lnTo>
                    <a:pt x="2328" y="258"/>
                  </a:lnTo>
                  <a:lnTo>
                    <a:pt x="2334" y="258"/>
                  </a:lnTo>
                  <a:lnTo>
                    <a:pt x="2340" y="264"/>
                  </a:lnTo>
                  <a:lnTo>
                    <a:pt x="2346" y="264"/>
                  </a:lnTo>
                  <a:lnTo>
                    <a:pt x="2352" y="264"/>
                  </a:lnTo>
                  <a:lnTo>
                    <a:pt x="2352" y="270"/>
                  </a:lnTo>
                  <a:lnTo>
                    <a:pt x="2358" y="270"/>
                  </a:lnTo>
                  <a:lnTo>
                    <a:pt x="2364" y="270"/>
                  </a:lnTo>
                  <a:lnTo>
                    <a:pt x="2370" y="270"/>
                  </a:lnTo>
                  <a:lnTo>
                    <a:pt x="2370" y="276"/>
                  </a:lnTo>
                  <a:lnTo>
                    <a:pt x="2376" y="276"/>
                  </a:lnTo>
                  <a:lnTo>
                    <a:pt x="2382" y="276"/>
                  </a:lnTo>
                  <a:lnTo>
                    <a:pt x="2388" y="282"/>
                  </a:lnTo>
                  <a:lnTo>
                    <a:pt x="2394" y="282"/>
                  </a:lnTo>
                  <a:lnTo>
                    <a:pt x="2400" y="282"/>
                  </a:lnTo>
                  <a:lnTo>
                    <a:pt x="2400" y="288"/>
                  </a:lnTo>
                  <a:lnTo>
                    <a:pt x="2406" y="288"/>
                  </a:lnTo>
                  <a:lnTo>
                    <a:pt x="2412" y="288"/>
                  </a:lnTo>
                  <a:lnTo>
                    <a:pt x="2418" y="288"/>
                  </a:lnTo>
                  <a:lnTo>
                    <a:pt x="2418" y="294"/>
                  </a:lnTo>
                  <a:lnTo>
                    <a:pt x="2424" y="294"/>
                  </a:lnTo>
                  <a:lnTo>
                    <a:pt x="2430" y="294"/>
                  </a:lnTo>
                  <a:lnTo>
                    <a:pt x="2436" y="294"/>
                  </a:lnTo>
                  <a:lnTo>
                    <a:pt x="2436" y="300"/>
                  </a:lnTo>
                  <a:lnTo>
                    <a:pt x="2442" y="300"/>
                  </a:lnTo>
                  <a:lnTo>
                    <a:pt x="2448" y="300"/>
                  </a:lnTo>
                  <a:lnTo>
                    <a:pt x="2454" y="300"/>
                  </a:lnTo>
                  <a:lnTo>
                    <a:pt x="2454" y="306"/>
                  </a:lnTo>
                  <a:lnTo>
                    <a:pt x="2460" y="306"/>
                  </a:lnTo>
                  <a:lnTo>
                    <a:pt x="2466" y="306"/>
                  </a:lnTo>
                  <a:lnTo>
                    <a:pt x="2472" y="306"/>
                  </a:lnTo>
                  <a:lnTo>
                    <a:pt x="2472" y="312"/>
                  </a:lnTo>
                  <a:lnTo>
                    <a:pt x="2478" y="312"/>
                  </a:lnTo>
                  <a:lnTo>
                    <a:pt x="2484" y="312"/>
                  </a:lnTo>
                  <a:lnTo>
                    <a:pt x="2490" y="312"/>
                  </a:lnTo>
                  <a:lnTo>
                    <a:pt x="2490" y="318"/>
                  </a:lnTo>
                  <a:lnTo>
                    <a:pt x="2496" y="318"/>
                  </a:lnTo>
                  <a:lnTo>
                    <a:pt x="2502" y="318"/>
                  </a:lnTo>
                  <a:lnTo>
                    <a:pt x="2508" y="318"/>
                  </a:lnTo>
                  <a:lnTo>
                    <a:pt x="2508" y="324"/>
                  </a:lnTo>
                  <a:lnTo>
                    <a:pt x="2514" y="324"/>
                  </a:lnTo>
                  <a:lnTo>
                    <a:pt x="2520" y="324"/>
                  </a:lnTo>
                  <a:lnTo>
                    <a:pt x="2520" y="330"/>
                  </a:lnTo>
                  <a:lnTo>
                    <a:pt x="2526" y="330"/>
                  </a:lnTo>
                  <a:lnTo>
                    <a:pt x="2532" y="330"/>
                  </a:lnTo>
                  <a:lnTo>
                    <a:pt x="2538" y="330"/>
                  </a:lnTo>
                  <a:lnTo>
                    <a:pt x="2538" y="336"/>
                  </a:lnTo>
                  <a:lnTo>
                    <a:pt x="2544" y="336"/>
                  </a:lnTo>
                  <a:lnTo>
                    <a:pt x="2550" y="336"/>
                  </a:lnTo>
                  <a:lnTo>
                    <a:pt x="2550" y="342"/>
                  </a:lnTo>
                  <a:lnTo>
                    <a:pt x="2556" y="342"/>
                  </a:lnTo>
                  <a:lnTo>
                    <a:pt x="2562" y="342"/>
                  </a:lnTo>
                  <a:lnTo>
                    <a:pt x="2568" y="348"/>
                  </a:lnTo>
                  <a:lnTo>
                    <a:pt x="2574" y="348"/>
                  </a:lnTo>
                  <a:lnTo>
                    <a:pt x="2580" y="348"/>
                  </a:lnTo>
                  <a:lnTo>
                    <a:pt x="2580" y="354"/>
                  </a:lnTo>
                  <a:lnTo>
                    <a:pt x="2586" y="354"/>
                  </a:lnTo>
                  <a:lnTo>
                    <a:pt x="2592" y="354"/>
                  </a:lnTo>
                  <a:lnTo>
                    <a:pt x="2592" y="360"/>
                  </a:lnTo>
                  <a:lnTo>
                    <a:pt x="2598" y="360"/>
                  </a:lnTo>
                  <a:lnTo>
                    <a:pt x="2604" y="360"/>
                  </a:lnTo>
                  <a:lnTo>
                    <a:pt x="2604" y="366"/>
                  </a:lnTo>
                  <a:lnTo>
                    <a:pt x="2610" y="366"/>
                  </a:lnTo>
                  <a:lnTo>
                    <a:pt x="2616" y="366"/>
                  </a:lnTo>
                  <a:lnTo>
                    <a:pt x="2616" y="372"/>
                  </a:lnTo>
                  <a:lnTo>
                    <a:pt x="2622" y="372"/>
                  </a:lnTo>
                  <a:lnTo>
                    <a:pt x="2628" y="372"/>
                  </a:lnTo>
                  <a:lnTo>
                    <a:pt x="2628" y="378"/>
                  </a:lnTo>
                  <a:lnTo>
                    <a:pt x="2634" y="378"/>
                  </a:lnTo>
                  <a:lnTo>
                    <a:pt x="2640" y="378"/>
                  </a:lnTo>
                  <a:lnTo>
                    <a:pt x="2640" y="384"/>
                  </a:lnTo>
                  <a:lnTo>
                    <a:pt x="2646" y="384"/>
                  </a:lnTo>
                  <a:lnTo>
                    <a:pt x="2652" y="384"/>
                  </a:lnTo>
                  <a:lnTo>
                    <a:pt x="2652" y="390"/>
                  </a:lnTo>
                  <a:lnTo>
                    <a:pt x="2658" y="390"/>
                  </a:lnTo>
                  <a:lnTo>
                    <a:pt x="2664" y="390"/>
                  </a:lnTo>
                  <a:lnTo>
                    <a:pt x="2670" y="396"/>
                  </a:lnTo>
                  <a:lnTo>
                    <a:pt x="2676" y="396"/>
                  </a:lnTo>
                  <a:lnTo>
                    <a:pt x="2682" y="402"/>
                  </a:lnTo>
                  <a:lnTo>
                    <a:pt x="2688" y="402"/>
                  </a:lnTo>
                  <a:lnTo>
                    <a:pt x="2694" y="408"/>
                  </a:lnTo>
                  <a:lnTo>
                    <a:pt x="2700" y="408"/>
                  </a:lnTo>
                  <a:lnTo>
                    <a:pt x="2706" y="414"/>
                  </a:lnTo>
                  <a:lnTo>
                    <a:pt x="2712" y="414"/>
                  </a:lnTo>
                  <a:lnTo>
                    <a:pt x="2718" y="420"/>
                  </a:lnTo>
                  <a:lnTo>
                    <a:pt x="2724" y="420"/>
                  </a:lnTo>
                  <a:lnTo>
                    <a:pt x="2730" y="426"/>
                  </a:lnTo>
                  <a:lnTo>
                    <a:pt x="2736" y="426"/>
                  </a:lnTo>
                  <a:lnTo>
                    <a:pt x="2742" y="432"/>
                  </a:lnTo>
                  <a:lnTo>
                    <a:pt x="2748" y="432"/>
                  </a:lnTo>
                  <a:lnTo>
                    <a:pt x="2754" y="438"/>
                  </a:lnTo>
                  <a:lnTo>
                    <a:pt x="2760" y="438"/>
                  </a:lnTo>
                  <a:lnTo>
                    <a:pt x="2766" y="444"/>
                  </a:lnTo>
                  <a:lnTo>
                    <a:pt x="2772" y="444"/>
                  </a:lnTo>
                  <a:lnTo>
                    <a:pt x="2778" y="450"/>
                  </a:lnTo>
                  <a:lnTo>
                    <a:pt x="2784" y="450"/>
                  </a:lnTo>
                  <a:lnTo>
                    <a:pt x="2790" y="450"/>
                  </a:lnTo>
                  <a:lnTo>
                    <a:pt x="2790" y="456"/>
                  </a:lnTo>
                  <a:lnTo>
                    <a:pt x="2796" y="456"/>
                  </a:lnTo>
                  <a:lnTo>
                    <a:pt x="2802" y="456"/>
                  </a:lnTo>
                  <a:lnTo>
                    <a:pt x="2802" y="462"/>
                  </a:lnTo>
                  <a:lnTo>
                    <a:pt x="2808" y="462"/>
                  </a:lnTo>
                  <a:lnTo>
                    <a:pt x="2814" y="462"/>
                  </a:lnTo>
                  <a:lnTo>
                    <a:pt x="2814" y="468"/>
                  </a:lnTo>
                  <a:lnTo>
                    <a:pt x="2820" y="468"/>
                  </a:lnTo>
                  <a:lnTo>
                    <a:pt x="2826" y="468"/>
                  </a:lnTo>
                  <a:lnTo>
                    <a:pt x="2826" y="474"/>
                  </a:lnTo>
                  <a:lnTo>
                    <a:pt x="2832" y="474"/>
                  </a:lnTo>
                  <a:lnTo>
                    <a:pt x="2838" y="474"/>
                  </a:lnTo>
                  <a:lnTo>
                    <a:pt x="2838" y="480"/>
                  </a:lnTo>
                  <a:lnTo>
                    <a:pt x="2844" y="480"/>
                  </a:lnTo>
                  <a:lnTo>
                    <a:pt x="2850" y="480"/>
                  </a:lnTo>
                  <a:lnTo>
                    <a:pt x="2850" y="486"/>
                  </a:lnTo>
                  <a:lnTo>
                    <a:pt x="2856" y="486"/>
                  </a:lnTo>
                  <a:lnTo>
                    <a:pt x="2862" y="486"/>
                  </a:lnTo>
                  <a:lnTo>
                    <a:pt x="2862" y="492"/>
                  </a:lnTo>
                  <a:lnTo>
                    <a:pt x="2868" y="492"/>
                  </a:lnTo>
                  <a:lnTo>
                    <a:pt x="2874" y="492"/>
                  </a:lnTo>
                  <a:lnTo>
                    <a:pt x="2874" y="498"/>
                  </a:lnTo>
                  <a:lnTo>
                    <a:pt x="2880" y="498"/>
                  </a:lnTo>
                  <a:lnTo>
                    <a:pt x="2886" y="498"/>
                  </a:lnTo>
                  <a:lnTo>
                    <a:pt x="2892" y="498"/>
                  </a:lnTo>
                  <a:lnTo>
                    <a:pt x="2892" y="504"/>
                  </a:lnTo>
                  <a:lnTo>
                    <a:pt x="2898" y="504"/>
                  </a:lnTo>
                  <a:lnTo>
                    <a:pt x="2904" y="504"/>
                  </a:lnTo>
                  <a:lnTo>
                    <a:pt x="2904" y="510"/>
                  </a:lnTo>
                  <a:lnTo>
                    <a:pt x="2910" y="510"/>
                  </a:lnTo>
                  <a:lnTo>
                    <a:pt x="2916" y="510"/>
                  </a:lnTo>
                  <a:lnTo>
                    <a:pt x="2916" y="516"/>
                  </a:lnTo>
                  <a:lnTo>
                    <a:pt x="2922" y="516"/>
                  </a:lnTo>
                  <a:lnTo>
                    <a:pt x="2928" y="516"/>
                  </a:lnTo>
                  <a:lnTo>
                    <a:pt x="2934" y="516"/>
                  </a:lnTo>
                  <a:lnTo>
                    <a:pt x="2934" y="522"/>
                  </a:lnTo>
                  <a:lnTo>
                    <a:pt x="2940" y="522"/>
                  </a:lnTo>
                  <a:lnTo>
                    <a:pt x="2946" y="522"/>
                  </a:lnTo>
                  <a:lnTo>
                    <a:pt x="2946" y="528"/>
                  </a:lnTo>
                  <a:lnTo>
                    <a:pt x="2952" y="528"/>
                  </a:lnTo>
                  <a:lnTo>
                    <a:pt x="2958" y="528"/>
                  </a:lnTo>
                  <a:lnTo>
                    <a:pt x="2964" y="528"/>
                  </a:lnTo>
                  <a:lnTo>
                    <a:pt x="2964" y="534"/>
                  </a:lnTo>
                  <a:lnTo>
                    <a:pt x="2970" y="534"/>
                  </a:lnTo>
                  <a:lnTo>
                    <a:pt x="2976" y="534"/>
                  </a:lnTo>
                  <a:lnTo>
                    <a:pt x="2982" y="534"/>
                  </a:lnTo>
                  <a:lnTo>
                    <a:pt x="2982" y="540"/>
                  </a:lnTo>
                  <a:lnTo>
                    <a:pt x="2988" y="540"/>
                  </a:lnTo>
                  <a:lnTo>
                    <a:pt x="2994" y="540"/>
                  </a:lnTo>
                  <a:lnTo>
                    <a:pt x="3000" y="540"/>
                  </a:lnTo>
                  <a:lnTo>
                    <a:pt x="3000" y="546"/>
                  </a:lnTo>
                  <a:lnTo>
                    <a:pt x="3006" y="546"/>
                  </a:lnTo>
                  <a:lnTo>
                    <a:pt x="3012" y="546"/>
                  </a:lnTo>
                  <a:lnTo>
                    <a:pt x="3018" y="546"/>
                  </a:lnTo>
                  <a:lnTo>
                    <a:pt x="3018" y="552"/>
                  </a:lnTo>
                  <a:lnTo>
                    <a:pt x="3024" y="552"/>
                  </a:lnTo>
                  <a:lnTo>
                    <a:pt x="3030" y="552"/>
                  </a:lnTo>
                  <a:lnTo>
                    <a:pt x="3036" y="552"/>
                  </a:lnTo>
                  <a:lnTo>
                    <a:pt x="3042" y="552"/>
                  </a:lnTo>
                  <a:lnTo>
                    <a:pt x="3042" y="558"/>
                  </a:lnTo>
                  <a:lnTo>
                    <a:pt x="3048" y="558"/>
                  </a:lnTo>
                  <a:lnTo>
                    <a:pt x="3054" y="558"/>
                  </a:lnTo>
                  <a:lnTo>
                    <a:pt x="3060" y="558"/>
                  </a:lnTo>
                  <a:lnTo>
                    <a:pt x="3066" y="558"/>
                  </a:lnTo>
                  <a:lnTo>
                    <a:pt x="3072" y="558"/>
                  </a:lnTo>
                  <a:lnTo>
                    <a:pt x="3072" y="564"/>
                  </a:lnTo>
                  <a:lnTo>
                    <a:pt x="3078" y="564"/>
                  </a:lnTo>
                  <a:lnTo>
                    <a:pt x="3084" y="564"/>
                  </a:lnTo>
                  <a:lnTo>
                    <a:pt x="3090" y="564"/>
                  </a:lnTo>
                  <a:lnTo>
                    <a:pt x="3096" y="564"/>
                  </a:lnTo>
                  <a:lnTo>
                    <a:pt x="3102" y="564"/>
                  </a:lnTo>
                  <a:lnTo>
                    <a:pt x="3108" y="564"/>
                  </a:lnTo>
                  <a:lnTo>
                    <a:pt x="3114" y="564"/>
                  </a:lnTo>
                  <a:lnTo>
                    <a:pt x="3120" y="564"/>
                  </a:lnTo>
                  <a:lnTo>
                    <a:pt x="3126" y="564"/>
                  </a:lnTo>
                  <a:lnTo>
                    <a:pt x="3126" y="558"/>
                  </a:lnTo>
                  <a:lnTo>
                    <a:pt x="3132" y="558"/>
                  </a:lnTo>
                  <a:lnTo>
                    <a:pt x="3138" y="558"/>
                  </a:lnTo>
                  <a:lnTo>
                    <a:pt x="3144" y="558"/>
                  </a:lnTo>
                  <a:lnTo>
                    <a:pt x="3144" y="552"/>
                  </a:lnTo>
                  <a:lnTo>
                    <a:pt x="3150" y="552"/>
                  </a:lnTo>
                  <a:lnTo>
                    <a:pt x="3150" y="546"/>
                  </a:lnTo>
                  <a:lnTo>
                    <a:pt x="3156" y="546"/>
                  </a:lnTo>
                  <a:lnTo>
                    <a:pt x="3162" y="546"/>
                  </a:lnTo>
                  <a:lnTo>
                    <a:pt x="3162" y="540"/>
                  </a:lnTo>
                  <a:lnTo>
                    <a:pt x="3168" y="540"/>
                  </a:lnTo>
                  <a:lnTo>
                    <a:pt x="3174" y="534"/>
                  </a:lnTo>
                  <a:lnTo>
                    <a:pt x="3180" y="534"/>
                  </a:lnTo>
                  <a:lnTo>
                    <a:pt x="3180" y="528"/>
                  </a:lnTo>
                  <a:lnTo>
                    <a:pt x="3186" y="528"/>
                  </a:lnTo>
                  <a:lnTo>
                    <a:pt x="3186" y="522"/>
                  </a:lnTo>
                  <a:lnTo>
                    <a:pt x="3192" y="522"/>
                  </a:lnTo>
                  <a:lnTo>
                    <a:pt x="3198" y="522"/>
                  </a:lnTo>
                  <a:lnTo>
                    <a:pt x="3198" y="516"/>
                  </a:lnTo>
                  <a:lnTo>
                    <a:pt x="3204" y="516"/>
                  </a:lnTo>
                  <a:lnTo>
                    <a:pt x="3204" y="510"/>
                  </a:lnTo>
                  <a:lnTo>
                    <a:pt x="3210" y="510"/>
                  </a:lnTo>
                  <a:lnTo>
                    <a:pt x="3210" y="504"/>
                  </a:lnTo>
                  <a:lnTo>
                    <a:pt x="3216" y="504"/>
                  </a:lnTo>
                  <a:lnTo>
                    <a:pt x="3222" y="504"/>
                  </a:lnTo>
                  <a:lnTo>
                    <a:pt x="3222" y="498"/>
                  </a:lnTo>
                  <a:lnTo>
                    <a:pt x="3228" y="498"/>
                  </a:lnTo>
                  <a:lnTo>
                    <a:pt x="3228" y="492"/>
                  </a:lnTo>
                  <a:lnTo>
                    <a:pt x="3234" y="492"/>
                  </a:lnTo>
                  <a:lnTo>
                    <a:pt x="3234" y="486"/>
                  </a:lnTo>
                  <a:lnTo>
                    <a:pt x="3240" y="486"/>
                  </a:lnTo>
                  <a:lnTo>
                    <a:pt x="3240" y="480"/>
                  </a:lnTo>
                  <a:lnTo>
                    <a:pt x="3246" y="480"/>
                  </a:lnTo>
                  <a:lnTo>
                    <a:pt x="3252" y="474"/>
                  </a:lnTo>
                  <a:lnTo>
                    <a:pt x="3258" y="474"/>
                  </a:lnTo>
                  <a:lnTo>
                    <a:pt x="3258" y="468"/>
                  </a:lnTo>
                  <a:lnTo>
                    <a:pt x="3264" y="468"/>
                  </a:lnTo>
                  <a:lnTo>
                    <a:pt x="3264" y="462"/>
                  </a:lnTo>
                  <a:lnTo>
                    <a:pt x="3270" y="462"/>
                  </a:lnTo>
                  <a:lnTo>
                    <a:pt x="3270" y="456"/>
                  </a:lnTo>
                  <a:lnTo>
                    <a:pt x="3276" y="456"/>
                  </a:lnTo>
                  <a:lnTo>
                    <a:pt x="3276" y="450"/>
                  </a:lnTo>
                  <a:lnTo>
                    <a:pt x="3282" y="450"/>
                  </a:lnTo>
                  <a:lnTo>
                    <a:pt x="3282" y="444"/>
                  </a:lnTo>
                  <a:lnTo>
                    <a:pt x="3288" y="444"/>
                  </a:lnTo>
                  <a:lnTo>
                    <a:pt x="3288" y="438"/>
                  </a:lnTo>
                  <a:lnTo>
                    <a:pt x="3294" y="438"/>
                  </a:lnTo>
                  <a:lnTo>
                    <a:pt x="3294" y="432"/>
                  </a:lnTo>
                  <a:lnTo>
                    <a:pt x="3300" y="432"/>
                  </a:lnTo>
                  <a:lnTo>
                    <a:pt x="3300" y="426"/>
                  </a:lnTo>
                  <a:lnTo>
                    <a:pt x="3306" y="426"/>
                  </a:lnTo>
                  <a:lnTo>
                    <a:pt x="3306" y="420"/>
                  </a:lnTo>
                  <a:lnTo>
                    <a:pt x="3312" y="420"/>
                  </a:lnTo>
                  <a:lnTo>
                    <a:pt x="3312" y="414"/>
                  </a:lnTo>
                  <a:lnTo>
                    <a:pt x="3318" y="414"/>
                  </a:lnTo>
                  <a:lnTo>
                    <a:pt x="3318" y="408"/>
                  </a:lnTo>
                  <a:lnTo>
                    <a:pt x="3324" y="408"/>
                  </a:lnTo>
                  <a:lnTo>
                    <a:pt x="3324" y="402"/>
                  </a:lnTo>
                  <a:lnTo>
                    <a:pt x="3330" y="396"/>
                  </a:lnTo>
                  <a:lnTo>
                    <a:pt x="3336" y="390"/>
                  </a:lnTo>
                  <a:lnTo>
                    <a:pt x="3342" y="384"/>
                  </a:lnTo>
                  <a:lnTo>
                    <a:pt x="3348" y="384"/>
                  </a:lnTo>
                  <a:lnTo>
                    <a:pt x="3348" y="378"/>
                  </a:lnTo>
                  <a:lnTo>
                    <a:pt x="3354" y="378"/>
                  </a:lnTo>
                  <a:lnTo>
                    <a:pt x="3360" y="378"/>
                  </a:lnTo>
                  <a:lnTo>
                    <a:pt x="3366" y="378"/>
                  </a:lnTo>
                  <a:lnTo>
                    <a:pt x="3372" y="378"/>
                  </a:lnTo>
                  <a:lnTo>
                    <a:pt x="3378" y="384"/>
                  </a:lnTo>
                  <a:lnTo>
                    <a:pt x="3384" y="384"/>
                  </a:lnTo>
                  <a:lnTo>
                    <a:pt x="3384" y="390"/>
                  </a:lnTo>
                  <a:lnTo>
                    <a:pt x="3390" y="390"/>
                  </a:lnTo>
                  <a:lnTo>
                    <a:pt x="3390" y="396"/>
                  </a:lnTo>
                  <a:lnTo>
                    <a:pt x="3396" y="396"/>
                  </a:lnTo>
                  <a:lnTo>
                    <a:pt x="3396" y="402"/>
                  </a:lnTo>
                  <a:lnTo>
                    <a:pt x="3402" y="402"/>
                  </a:lnTo>
                  <a:lnTo>
                    <a:pt x="3402" y="408"/>
                  </a:lnTo>
                  <a:lnTo>
                    <a:pt x="3408" y="408"/>
                  </a:lnTo>
                  <a:lnTo>
                    <a:pt x="3408" y="414"/>
                  </a:lnTo>
                  <a:lnTo>
                    <a:pt x="3408" y="420"/>
                  </a:lnTo>
                  <a:lnTo>
                    <a:pt x="3414" y="420"/>
                  </a:lnTo>
                  <a:lnTo>
                    <a:pt x="3414" y="426"/>
                  </a:lnTo>
                  <a:lnTo>
                    <a:pt x="3420" y="426"/>
                  </a:lnTo>
                  <a:lnTo>
                    <a:pt x="3420" y="432"/>
                  </a:lnTo>
                  <a:lnTo>
                    <a:pt x="3420" y="438"/>
                  </a:lnTo>
                  <a:lnTo>
                    <a:pt x="3426" y="438"/>
                  </a:lnTo>
                  <a:lnTo>
                    <a:pt x="3426" y="444"/>
                  </a:lnTo>
                  <a:lnTo>
                    <a:pt x="3432" y="450"/>
                  </a:lnTo>
                  <a:lnTo>
                    <a:pt x="3432" y="456"/>
                  </a:lnTo>
                  <a:lnTo>
                    <a:pt x="3438" y="456"/>
                  </a:lnTo>
                  <a:lnTo>
                    <a:pt x="3438" y="462"/>
                  </a:lnTo>
                  <a:lnTo>
                    <a:pt x="3444" y="468"/>
                  </a:lnTo>
                  <a:lnTo>
                    <a:pt x="3444" y="474"/>
                  </a:lnTo>
                  <a:lnTo>
                    <a:pt x="3450" y="474"/>
                  </a:lnTo>
                  <a:lnTo>
                    <a:pt x="3450" y="480"/>
                  </a:lnTo>
                  <a:lnTo>
                    <a:pt x="3456" y="480"/>
                  </a:lnTo>
                  <a:lnTo>
                    <a:pt x="3456" y="486"/>
                  </a:lnTo>
                  <a:lnTo>
                    <a:pt x="3456" y="492"/>
                  </a:lnTo>
                  <a:lnTo>
                    <a:pt x="3462" y="492"/>
                  </a:lnTo>
                  <a:lnTo>
                    <a:pt x="3462" y="498"/>
                  </a:lnTo>
                  <a:lnTo>
                    <a:pt x="3468" y="498"/>
                  </a:lnTo>
                  <a:lnTo>
                    <a:pt x="3468" y="504"/>
                  </a:lnTo>
                  <a:lnTo>
                    <a:pt x="3474" y="510"/>
                  </a:lnTo>
                  <a:lnTo>
                    <a:pt x="3474" y="516"/>
                  </a:lnTo>
                  <a:lnTo>
                    <a:pt x="3480" y="516"/>
                  </a:lnTo>
                  <a:lnTo>
                    <a:pt x="3480" y="522"/>
                  </a:lnTo>
                  <a:lnTo>
                    <a:pt x="3486" y="522"/>
                  </a:lnTo>
                  <a:lnTo>
                    <a:pt x="3486" y="528"/>
                  </a:lnTo>
                  <a:lnTo>
                    <a:pt x="3492" y="528"/>
                  </a:lnTo>
                  <a:lnTo>
                    <a:pt x="3492" y="534"/>
                  </a:lnTo>
                  <a:lnTo>
                    <a:pt x="3498" y="534"/>
                  </a:lnTo>
                  <a:lnTo>
                    <a:pt x="3498" y="540"/>
                  </a:lnTo>
                  <a:lnTo>
                    <a:pt x="3504" y="546"/>
                  </a:lnTo>
                  <a:lnTo>
                    <a:pt x="3510" y="552"/>
                  </a:lnTo>
                  <a:lnTo>
                    <a:pt x="3510" y="558"/>
                  </a:lnTo>
                  <a:lnTo>
                    <a:pt x="3516" y="558"/>
                  </a:lnTo>
                  <a:lnTo>
                    <a:pt x="3516" y="564"/>
                  </a:lnTo>
                  <a:lnTo>
                    <a:pt x="3522" y="564"/>
                  </a:lnTo>
                  <a:lnTo>
                    <a:pt x="3522" y="570"/>
                  </a:lnTo>
                  <a:lnTo>
                    <a:pt x="3528" y="570"/>
                  </a:lnTo>
                  <a:lnTo>
                    <a:pt x="3528" y="576"/>
                  </a:lnTo>
                  <a:lnTo>
                    <a:pt x="3534" y="576"/>
                  </a:lnTo>
                  <a:lnTo>
                    <a:pt x="3540" y="582"/>
                  </a:lnTo>
                  <a:lnTo>
                    <a:pt x="3546" y="582"/>
                  </a:lnTo>
                  <a:lnTo>
                    <a:pt x="3546" y="588"/>
                  </a:lnTo>
                  <a:lnTo>
                    <a:pt x="3552" y="588"/>
                  </a:lnTo>
                  <a:lnTo>
                    <a:pt x="3552" y="594"/>
                  </a:lnTo>
                  <a:lnTo>
                    <a:pt x="3558" y="594"/>
                  </a:lnTo>
                  <a:lnTo>
                    <a:pt x="3558" y="600"/>
                  </a:lnTo>
                  <a:lnTo>
                    <a:pt x="3564" y="600"/>
                  </a:lnTo>
                  <a:lnTo>
                    <a:pt x="3564" y="606"/>
                  </a:lnTo>
                  <a:lnTo>
                    <a:pt x="3570" y="606"/>
                  </a:lnTo>
                  <a:lnTo>
                    <a:pt x="3576" y="606"/>
                  </a:lnTo>
                  <a:lnTo>
                    <a:pt x="3576" y="612"/>
                  </a:lnTo>
                  <a:lnTo>
                    <a:pt x="3582" y="612"/>
                  </a:lnTo>
                  <a:lnTo>
                    <a:pt x="3582" y="618"/>
                  </a:lnTo>
                  <a:lnTo>
                    <a:pt x="3588" y="618"/>
                  </a:lnTo>
                  <a:lnTo>
                    <a:pt x="3594" y="618"/>
                  </a:lnTo>
                  <a:lnTo>
                    <a:pt x="3594" y="624"/>
                  </a:lnTo>
                  <a:lnTo>
                    <a:pt x="3600" y="624"/>
                  </a:lnTo>
                  <a:lnTo>
                    <a:pt x="3606" y="624"/>
                  </a:lnTo>
                  <a:lnTo>
                    <a:pt x="3606" y="630"/>
                  </a:lnTo>
                  <a:lnTo>
                    <a:pt x="3612" y="630"/>
                  </a:lnTo>
                  <a:lnTo>
                    <a:pt x="3618" y="630"/>
                  </a:lnTo>
                  <a:lnTo>
                    <a:pt x="3624" y="630"/>
                  </a:lnTo>
                  <a:lnTo>
                    <a:pt x="3624" y="636"/>
                  </a:lnTo>
                  <a:lnTo>
                    <a:pt x="3630" y="636"/>
                  </a:lnTo>
                  <a:lnTo>
                    <a:pt x="3636" y="636"/>
                  </a:lnTo>
                  <a:lnTo>
                    <a:pt x="3642" y="636"/>
                  </a:lnTo>
                  <a:lnTo>
                    <a:pt x="3648" y="636"/>
                  </a:lnTo>
                  <a:lnTo>
                    <a:pt x="3654" y="636"/>
                  </a:lnTo>
                  <a:lnTo>
                    <a:pt x="3660" y="636"/>
                  </a:lnTo>
                  <a:lnTo>
                    <a:pt x="3666" y="636"/>
                  </a:lnTo>
                  <a:lnTo>
                    <a:pt x="3672" y="636"/>
                  </a:lnTo>
                  <a:lnTo>
                    <a:pt x="3678" y="636"/>
                  </a:lnTo>
                  <a:lnTo>
                    <a:pt x="3684" y="636"/>
                  </a:lnTo>
                  <a:lnTo>
                    <a:pt x="3690" y="636"/>
                  </a:lnTo>
                  <a:lnTo>
                    <a:pt x="3696" y="636"/>
                  </a:lnTo>
                  <a:lnTo>
                    <a:pt x="3696" y="630"/>
                  </a:lnTo>
                  <a:lnTo>
                    <a:pt x="3702" y="630"/>
                  </a:lnTo>
                  <a:lnTo>
                    <a:pt x="3708" y="630"/>
                  </a:lnTo>
                  <a:lnTo>
                    <a:pt x="3714" y="630"/>
                  </a:lnTo>
                  <a:lnTo>
                    <a:pt x="3720" y="630"/>
                  </a:lnTo>
                  <a:lnTo>
                    <a:pt x="3720" y="624"/>
                  </a:lnTo>
                  <a:lnTo>
                    <a:pt x="3726" y="624"/>
                  </a:lnTo>
                  <a:lnTo>
                    <a:pt x="3732" y="624"/>
                  </a:lnTo>
                  <a:lnTo>
                    <a:pt x="3738" y="624"/>
                  </a:lnTo>
                  <a:lnTo>
                    <a:pt x="3738" y="618"/>
                  </a:lnTo>
                  <a:lnTo>
                    <a:pt x="3744" y="618"/>
                  </a:lnTo>
                  <a:lnTo>
                    <a:pt x="3750" y="618"/>
                  </a:lnTo>
                  <a:lnTo>
                    <a:pt x="3756" y="618"/>
                  </a:lnTo>
                  <a:lnTo>
                    <a:pt x="3756" y="612"/>
                  </a:lnTo>
                  <a:lnTo>
                    <a:pt x="3762" y="612"/>
                  </a:lnTo>
                  <a:lnTo>
                    <a:pt x="3768" y="612"/>
                  </a:lnTo>
                  <a:lnTo>
                    <a:pt x="3768" y="606"/>
                  </a:lnTo>
                  <a:lnTo>
                    <a:pt x="3774" y="606"/>
                  </a:lnTo>
                  <a:lnTo>
                    <a:pt x="3780" y="606"/>
                  </a:lnTo>
                  <a:lnTo>
                    <a:pt x="3780" y="600"/>
                  </a:lnTo>
                  <a:lnTo>
                    <a:pt x="3786" y="600"/>
                  </a:lnTo>
                  <a:lnTo>
                    <a:pt x="3792" y="600"/>
                  </a:lnTo>
                  <a:lnTo>
                    <a:pt x="3792" y="594"/>
                  </a:lnTo>
                  <a:lnTo>
                    <a:pt x="3798" y="594"/>
                  </a:lnTo>
                  <a:lnTo>
                    <a:pt x="3798" y="588"/>
                  </a:lnTo>
                  <a:lnTo>
                    <a:pt x="3804" y="588"/>
                  </a:lnTo>
                  <a:lnTo>
                    <a:pt x="3810" y="588"/>
                  </a:lnTo>
                  <a:lnTo>
                    <a:pt x="3810" y="582"/>
                  </a:lnTo>
                  <a:lnTo>
                    <a:pt x="3816" y="582"/>
                  </a:lnTo>
                  <a:lnTo>
                    <a:pt x="3822" y="576"/>
                  </a:lnTo>
                  <a:lnTo>
                    <a:pt x="3828" y="576"/>
                  </a:lnTo>
                  <a:lnTo>
                    <a:pt x="3828" y="570"/>
                  </a:lnTo>
                  <a:lnTo>
                    <a:pt x="3834" y="570"/>
                  </a:lnTo>
                  <a:lnTo>
                    <a:pt x="3834" y="564"/>
                  </a:lnTo>
                  <a:lnTo>
                    <a:pt x="3840" y="564"/>
                  </a:lnTo>
                  <a:lnTo>
                    <a:pt x="3846" y="564"/>
                  </a:lnTo>
                  <a:lnTo>
                    <a:pt x="3846" y="558"/>
                  </a:lnTo>
                  <a:lnTo>
                    <a:pt x="3852" y="558"/>
                  </a:lnTo>
                  <a:lnTo>
                    <a:pt x="3852" y="552"/>
                  </a:lnTo>
                  <a:lnTo>
                    <a:pt x="3858" y="552"/>
                  </a:lnTo>
                  <a:lnTo>
                    <a:pt x="3858" y="546"/>
                  </a:lnTo>
                  <a:lnTo>
                    <a:pt x="3864" y="546"/>
                  </a:lnTo>
                  <a:lnTo>
                    <a:pt x="3864" y="540"/>
                  </a:lnTo>
                  <a:lnTo>
                    <a:pt x="3870" y="540"/>
                  </a:lnTo>
                  <a:lnTo>
                    <a:pt x="3870" y="534"/>
                  </a:lnTo>
                  <a:lnTo>
                    <a:pt x="3876" y="534"/>
                  </a:lnTo>
                  <a:lnTo>
                    <a:pt x="3882" y="528"/>
                  </a:lnTo>
                  <a:lnTo>
                    <a:pt x="3888" y="528"/>
                  </a:lnTo>
                  <a:lnTo>
                    <a:pt x="3888" y="522"/>
                  </a:lnTo>
                  <a:lnTo>
                    <a:pt x="3894" y="522"/>
                  </a:lnTo>
                  <a:lnTo>
                    <a:pt x="3894" y="516"/>
                  </a:lnTo>
                  <a:lnTo>
                    <a:pt x="3900" y="516"/>
                  </a:lnTo>
                  <a:lnTo>
                    <a:pt x="3900" y="510"/>
                  </a:lnTo>
                  <a:lnTo>
                    <a:pt x="3906" y="510"/>
                  </a:lnTo>
                  <a:lnTo>
                    <a:pt x="3906" y="504"/>
                  </a:lnTo>
                  <a:lnTo>
                    <a:pt x="3912" y="504"/>
                  </a:lnTo>
                  <a:lnTo>
                    <a:pt x="3912" y="498"/>
                  </a:lnTo>
                  <a:lnTo>
                    <a:pt x="3918" y="498"/>
                  </a:lnTo>
                  <a:lnTo>
                    <a:pt x="3918" y="492"/>
                  </a:lnTo>
                  <a:lnTo>
                    <a:pt x="3924" y="492"/>
                  </a:lnTo>
                  <a:lnTo>
                    <a:pt x="3924" y="486"/>
                  </a:lnTo>
                  <a:lnTo>
                    <a:pt x="3930" y="486"/>
                  </a:lnTo>
                  <a:lnTo>
                    <a:pt x="3930" y="480"/>
                  </a:lnTo>
                  <a:lnTo>
                    <a:pt x="3936" y="480"/>
                  </a:lnTo>
                  <a:lnTo>
                    <a:pt x="3936" y="474"/>
                  </a:lnTo>
                  <a:lnTo>
                    <a:pt x="3942" y="468"/>
                  </a:lnTo>
                  <a:lnTo>
                    <a:pt x="3948" y="462"/>
                  </a:lnTo>
                  <a:lnTo>
                    <a:pt x="3948" y="456"/>
                  </a:lnTo>
                  <a:lnTo>
                    <a:pt x="3954" y="456"/>
                  </a:lnTo>
                  <a:lnTo>
                    <a:pt x="3954" y="450"/>
                  </a:lnTo>
                  <a:lnTo>
                    <a:pt x="3960" y="450"/>
                  </a:lnTo>
                  <a:lnTo>
                    <a:pt x="3960" y="444"/>
                  </a:lnTo>
                  <a:lnTo>
                    <a:pt x="3966" y="444"/>
                  </a:lnTo>
                  <a:lnTo>
                    <a:pt x="3966" y="438"/>
                  </a:lnTo>
                  <a:lnTo>
                    <a:pt x="3972" y="438"/>
                  </a:lnTo>
                  <a:lnTo>
                    <a:pt x="3972" y="432"/>
                  </a:lnTo>
                  <a:lnTo>
                    <a:pt x="3978" y="432"/>
                  </a:lnTo>
                  <a:lnTo>
                    <a:pt x="3978" y="426"/>
                  </a:lnTo>
                  <a:lnTo>
                    <a:pt x="3984" y="420"/>
                  </a:lnTo>
                  <a:lnTo>
                    <a:pt x="3984" y="414"/>
                  </a:lnTo>
                  <a:lnTo>
                    <a:pt x="3990" y="414"/>
                  </a:lnTo>
                  <a:lnTo>
                    <a:pt x="3990" y="408"/>
                  </a:lnTo>
                  <a:lnTo>
                    <a:pt x="3996" y="408"/>
                  </a:lnTo>
                  <a:lnTo>
                    <a:pt x="3996" y="402"/>
                  </a:lnTo>
                  <a:lnTo>
                    <a:pt x="4002" y="402"/>
                  </a:lnTo>
                  <a:lnTo>
                    <a:pt x="4002" y="396"/>
                  </a:lnTo>
                  <a:lnTo>
                    <a:pt x="4008" y="396"/>
                  </a:lnTo>
                  <a:lnTo>
                    <a:pt x="4008" y="390"/>
                  </a:lnTo>
                  <a:lnTo>
                    <a:pt x="4008" y="384"/>
                  </a:lnTo>
                  <a:lnTo>
                    <a:pt x="4014" y="384"/>
                  </a:lnTo>
                  <a:lnTo>
                    <a:pt x="4014" y="378"/>
                  </a:lnTo>
                  <a:lnTo>
                    <a:pt x="4020" y="378"/>
                  </a:lnTo>
                  <a:lnTo>
                    <a:pt x="4020" y="372"/>
                  </a:lnTo>
                  <a:lnTo>
                    <a:pt x="4026" y="372"/>
                  </a:lnTo>
                  <a:lnTo>
                    <a:pt x="4026" y="366"/>
                  </a:lnTo>
                  <a:lnTo>
                    <a:pt x="4032" y="360"/>
                  </a:lnTo>
                  <a:lnTo>
                    <a:pt x="4032" y="354"/>
                  </a:lnTo>
                  <a:lnTo>
                    <a:pt x="4038" y="354"/>
                  </a:lnTo>
                  <a:lnTo>
                    <a:pt x="4038" y="348"/>
                  </a:lnTo>
                  <a:lnTo>
                    <a:pt x="4044" y="348"/>
                  </a:lnTo>
                  <a:lnTo>
                    <a:pt x="4044" y="342"/>
                  </a:lnTo>
                  <a:lnTo>
                    <a:pt x="4050" y="342"/>
                  </a:lnTo>
                  <a:lnTo>
                    <a:pt x="4050" y="336"/>
                  </a:lnTo>
                  <a:lnTo>
                    <a:pt x="4050" y="330"/>
                  </a:lnTo>
                  <a:lnTo>
                    <a:pt x="4056" y="330"/>
                  </a:lnTo>
                  <a:lnTo>
                    <a:pt x="4056" y="324"/>
                  </a:lnTo>
                  <a:lnTo>
                    <a:pt x="4062" y="324"/>
                  </a:lnTo>
                  <a:lnTo>
                    <a:pt x="4062" y="318"/>
                  </a:lnTo>
                  <a:lnTo>
                    <a:pt x="4068" y="318"/>
                  </a:lnTo>
                  <a:lnTo>
                    <a:pt x="4068" y="312"/>
                  </a:lnTo>
                  <a:lnTo>
                    <a:pt x="4074" y="306"/>
                  </a:lnTo>
                  <a:lnTo>
                    <a:pt x="4074" y="300"/>
                  </a:lnTo>
                  <a:lnTo>
                    <a:pt x="4080" y="300"/>
                  </a:lnTo>
                  <a:lnTo>
                    <a:pt x="4080" y="294"/>
                  </a:lnTo>
                  <a:lnTo>
                    <a:pt x="4086" y="294"/>
                  </a:lnTo>
                  <a:lnTo>
                    <a:pt x="4086" y="288"/>
                  </a:lnTo>
                  <a:lnTo>
                    <a:pt x="4092" y="282"/>
                  </a:lnTo>
                  <a:lnTo>
                    <a:pt x="4092" y="276"/>
                  </a:lnTo>
                  <a:lnTo>
                    <a:pt x="4098" y="276"/>
                  </a:lnTo>
                  <a:lnTo>
                    <a:pt x="4098" y="270"/>
                  </a:lnTo>
                  <a:lnTo>
                    <a:pt x="4104" y="270"/>
                  </a:lnTo>
                  <a:lnTo>
                    <a:pt x="4104" y="264"/>
                  </a:lnTo>
                  <a:lnTo>
                    <a:pt x="4104" y="258"/>
                  </a:lnTo>
                  <a:lnTo>
                    <a:pt x="4110" y="258"/>
                  </a:lnTo>
                  <a:lnTo>
                    <a:pt x="4110" y="252"/>
                  </a:lnTo>
                  <a:lnTo>
                    <a:pt x="4116" y="252"/>
                  </a:lnTo>
                  <a:lnTo>
                    <a:pt x="4116" y="246"/>
                  </a:lnTo>
                  <a:lnTo>
                    <a:pt x="4122" y="240"/>
                  </a:lnTo>
                  <a:lnTo>
                    <a:pt x="4122" y="234"/>
                  </a:lnTo>
                  <a:lnTo>
                    <a:pt x="4128" y="234"/>
                  </a:lnTo>
                  <a:lnTo>
                    <a:pt x="4128" y="228"/>
                  </a:lnTo>
                  <a:lnTo>
                    <a:pt x="4134" y="228"/>
                  </a:lnTo>
                  <a:lnTo>
                    <a:pt x="4134" y="222"/>
                  </a:lnTo>
                  <a:lnTo>
                    <a:pt x="4134" y="216"/>
                  </a:lnTo>
                  <a:lnTo>
                    <a:pt x="4140" y="216"/>
                  </a:lnTo>
                  <a:lnTo>
                    <a:pt x="4140" y="210"/>
                  </a:lnTo>
                  <a:lnTo>
                    <a:pt x="4146" y="210"/>
                  </a:lnTo>
                  <a:lnTo>
                    <a:pt x="4146" y="204"/>
                  </a:lnTo>
                  <a:lnTo>
                    <a:pt x="4152" y="204"/>
                  </a:lnTo>
                  <a:lnTo>
                    <a:pt x="4152" y="198"/>
                  </a:lnTo>
                  <a:lnTo>
                    <a:pt x="4152" y="192"/>
                  </a:lnTo>
                  <a:lnTo>
                    <a:pt x="4158" y="192"/>
                  </a:lnTo>
                  <a:lnTo>
                    <a:pt x="4158" y="186"/>
                  </a:lnTo>
                  <a:lnTo>
                    <a:pt x="4164" y="186"/>
                  </a:lnTo>
                  <a:lnTo>
                    <a:pt x="4164" y="180"/>
                  </a:lnTo>
                  <a:lnTo>
                    <a:pt x="4170" y="174"/>
                  </a:lnTo>
                  <a:lnTo>
                    <a:pt x="4170" y="168"/>
                  </a:lnTo>
                  <a:lnTo>
                    <a:pt x="4176" y="168"/>
                  </a:lnTo>
                  <a:lnTo>
                    <a:pt x="4176" y="162"/>
                  </a:lnTo>
                  <a:lnTo>
                    <a:pt x="4182" y="162"/>
                  </a:lnTo>
                  <a:lnTo>
                    <a:pt x="4182" y="156"/>
                  </a:lnTo>
                  <a:lnTo>
                    <a:pt x="4182" y="150"/>
                  </a:lnTo>
                  <a:lnTo>
                    <a:pt x="4188" y="150"/>
                  </a:lnTo>
                  <a:lnTo>
                    <a:pt x="4188" y="144"/>
                  </a:lnTo>
                  <a:lnTo>
                    <a:pt x="4194" y="144"/>
                  </a:lnTo>
                  <a:lnTo>
                    <a:pt x="4194" y="138"/>
                  </a:lnTo>
                  <a:lnTo>
                    <a:pt x="4200" y="132"/>
                  </a:lnTo>
                  <a:lnTo>
                    <a:pt x="4200" y="126"/>
                  </a:lnTo>
                  <a:lnTo>
                    <a:pt x="4206" y="126"/>
                  </a:lnTo>
                  <a:lnTo>
                    <a:pt x="4206" y="120"/>
                  </a:lnTo>
                  <a:lnTo>
                    <a:pt x="4212" y="120"/>
                  </a:lnTo>
                  <a:lnTo>
                    <a:pt x="4212" y="114"/>
                  </a:lnTo>
                  <a:lnTo>
                    <a:pt x="4212" y="108"/>
                  </a:lnTo>
                  <a:lnTo>
                    <a:pt x="4218" y="108"/>
                  </a:lnTo>
                  <a:lnTo>
                    <a:pt x="4218" y="102"/>
                  </a:lnTo>
                  <a:lnTo>
                    <a:pt x="4224" y="102"/>
                  </a:lnTo>
                  <a:lnTo>
                    <a:pt x="4224" y="96"/>
                  </a:lnTo>
                  <a:lnTo>
                    <a:pt x="4230" y="90"/>
                  </a:lnTo>
                  <a:lnTo>
                    <a:pt x="4230" y="84"/>
                  </a:lnTo>
                  <a:lnTo>
                    <a:pt x="4236" y="84"/>
                  </a:lnTo>
                  <a:lnTo>
                    <a:pt x="4236" y="78"/>
                  </a:lnTo>
                  <a:lnTo>
                    <a:pt x="4242" y="78"/>
                  </a:lnTo>
                  <a:lnTo>
                    <a:pt x="4242" y="72"/>
                  </a:lnTo>
                  <a:lnTo>
                    <a:pt x="4248" y="66"/>
                  </a:lnTo>
                  <a:lnTo>
                    <a:pt x="4248" y="60"/>
                  </a:lnTo>
                  <a:lnTo>
                    <a:pt x="4254" y="60"/>
                  </a:lnTo>
                  <a:lnTo>
                    <a:pt x="4254" y="54"/>
                  </a:lnTo>
                  <a:lnTo>
                    <a:pt x="4260" y="54"/>
                  </a:lnTo>
                  <a:lnTo>
                    <a:pt x="4260" y="48"/>
                  </a:lnTo>
                  <a:lnTo>
                    <a:pt x="4266" y="42"/>
                  </a:lnTo>
                  <a:lnTo>
                    <a:pt x="4266" y="36"/>
                  </a:lnTo>
                  <a:lnTo>
                    <a:pt x="4272" y="36"/>
                  </a:lnTo>
                  <a:lnTo>
                    <a:pt x="4272" y="30"/>
                  </a:lnTo>
                  <a:lnTo>
                    <a:pt x="4278" y="30"/>
                  </a:lnTo>
                  <a:lnTo>
                    <a:pt x="4278" y="24"/>
                  </a:lnTo>
                  <a:lnTo>
                    <a:pt x="4284" y="18"/>
                  </a:lnTo>
                  <a:lnTo>
                    <a:pt x="4284" y="12"/>
                  </a:lnTo>
                  <a:lnTo>
                    <a:pt x="4290" y="12"/>
                  </a:lnTo>
                  <a:lnTo>
                    <a:pt x="4290" y="6"/>
                  </a:lnTo>
                  <a:lnTo>
                    <a:pt x="4296" y="6"/>
                  </a:lnTo>
                  <a:lnTo>
                    <a:pt x="4296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72" name="Rectangle 145"/>
            <p:cNvSpPr>
              <a:spLocks noChangeArrowheads="1"/>
            </p:cNvSpPr>
            <p:nvPr/>
          </p:nvSpPr>
          <p:spPr bwMode="auto">
            <a:xfrm>
              <a:off x="848" y="2655"/>
              <a:ext cx="33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FF0000"/>
                  </a:solidFill>
                  <a:latin typeface="Arial" charset="0"/>
                </a:rPr>
                <a:t>BETA_X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73" name="Freeform 146"/>
            <p:cNvSpPr>
              <a:spLocks/>
            </p:cNvSpPr>
            <p:nvPr/>
          </p:nvSpPr>
          <p:spPr bwMode="auto">
            <a:xfrm>
              <a:off x="620" y="1767"/>
              <a:ext cx="4296" cy="792"/>
            </a:xfrm>
            <a:custGeom>
              <a:avLst/>
              <a:gdLst>
                <a:gd name="T0" fmla="*/ 66 w 4296"/>
                <a:gd name="T1" fmla="*/ 786 h 792"/>
                <a:gd name="T2" fmla="*/ 132 w 4296"/>
                <a:gd name="T3" fmla="*/ 768 h 792"/>
                <a:gd name="T4" fmla="*/ 198 w 4296"/>
                <a:gd name="T5" fmla="*/ 738 h 792"/>
                <a:gd name="T6" fmla="*/ 270 w 4296"/>
                <a:gd name="T7" fmla="*/ 702 h 792"/>
                <a:gd name="T8" fmla="*/ 336 w 4296"/>
                <a:gd name="T9" fmla="*/ 654 h 792"/>
                <a:gd name="T10" fmla="*/ 402 w 4296"/>
                <a:gd name="T11" fmla="*/ 594 h 792"/>
                <a:gd name="T12" fmla="*/ 474 w 4296"/>
                <a:gd name="T13" fmla="*/ 522 h 792"/>
                <a:gd name="T14" fmla="*/ 540 w 4296"/>
                <a:gd name="T15" fmla="*/ 438 h 792"/>
                <a:gd name="T16" fmla="*/ 606 w 4296"/>
                <a:gd name="T17" fmla="*/ 348 h 792"/>
                <a:gd name="T18" fmla="*/ 678 w 4296"/>
                <a:gd name="T19" fmla="*/ 276 h 792"/>
                <a:gd name="T20" fmla="*/ 744 w 4296"/>
                <a:gd name="T21" fmla="*/ 372 h 792"/>
                <a:gd name="T22" fmla="*/ 810 w 4296"/>
                <a:gd name="T23" fmla="*/ 474 h 792"/>
                <a:gd name="T24" fmla="*/ 882 w 4296"/>
                <a:gd name="T25" fmla="*/ 558 h 792"/>
                <a:gd name="T26" fmla="*/ 948 w 4296"/>
                <a:gd name="T27" fmla="*/ 564 h 792"/>
                <a:gd name="T28" fmla="*/ 1014 w 4296"/>
                <a:gd name="T29" fmla="*/ 426 h 792"/>
                <a:gd name="T30" fmla="*/ 1086 w 4296"/>
                <a:gd name="T31" fmla="*/ 252 h 792"/>
                <a:gd name="T32" fmla="*/ 1152 w 4296"/>
                <a:gd name="T33" fmla="*/ 54 h 792"/>
                <a:gd name="T34" fmla="*/ 1218 w 4296"/>
                <a:gd name="T35" fmla="*/ 30 h 792"/>
                <a:gd name="T36" fmla="*/ 1290 w 4296"/>
                <a:gd name="T37" fmla="*/ 108 h 792"/>
                <a:gd name="T38" fmla="*/ 1356 w 4296"/>
                <a:gd name="T39" fmla="*/ 186 h 792"/>
                <a:gd name="T40" fmla="*/ 1422 w 4296"/>
                <a:gd name="T41" fmla="*/ 258 h 792"/>
                <a:gd name="T42" fmla="*/ 1494 w 4296"/>
                <a:gd name="T43" fmla="*/ 324 h 792"/>
                <a:gd name="T44" fmla="*/ 1560 w 4296"/>
                <a:gd name="T45" fmla="*/ 384 h 792"/>
                <a:gd name="T46" fmla="*/ 1626 w 4296"/>
                <a:gd name="T47" fmla="*/ 444 h 792"/>
                <a:gd name="T48" fmla="*/ 1698 w 4296"/>
                <a:gd name="T49" fmla="*/ 492 h 792"/>
                <a:gd name="T50" fmla="*/ 1764 w 4296"/>
                <a:gd name="T51" fmla="*/ 534 h 792"/>
                <a:gd name="T52" fmla="*/ 1830 w 4296"/>
                <a:gd name="T53" fmla="*/ 576 h 792"/>
                <a:gd name="T54" fmla="*/ 1902 w 4296"/>
                <a:gd name="T55" fmla="*/ 612 h 792"/>
                <a:gd name="T56" fmla="*/ 1968 w 4296"/>
                <a:gd name="T57" fmla="*/ 642 h 792"/>
                <a:gd name="T58" fmla="*/ 2034 w 4296"/>
                <a:gd name="T59" fmla="*/ 666 h 792"/>
                <a:gd name="T60" fmla="*/ 2106 w 4296"/>
                <a:gd name="T61" fmla="*/ 684 h 792"/>
                <a:gd name="T62" fmla="*/ 2172 w 4296"/>
                <a:gd name="T63" fmla="*/ 684 h 792"/>
                <a:gd name="T64" fmla="*/ 2238 w 4296"/>
                <a:gd name="T65" fmla="*/ 672 h 792"/>
                <a:gd name="T66" fmla="*/ 2310 w 4296"/>
                <a:gd name="T67" fmla="*/ 648 h 792"/>
                <a:gd name="T68" fmla="*/ 2376 w 4296"/>
                <a:gd name="T69" fmla="*/ 618 h 792"/>
                <a:gd name="T70" fmla="*/ 2442 w 4296"/>
                <a:gd name="T71" fmla="*/ 588 h 792"/>
                <a:gd name="T72" fmla="*/ 2514 w 4296"/>
                <a:gd name="T73" fmla="*/ 546 h 792"/>
                <a:gd name="T74" fmla="*/ 2580 w 4296"/>
                <a:gd name="T75" fmla="*/ 504 h 792"/>
                <a:gd name="T76" fmla="*/ 2646 w 4296"/>
                <a:gd name="T77" fmla="*/ 456 h 792"/>
                <a:gd name="T78" fmla="*/ 2718 w 4296"/>
                <a:gd name="T79" fmla="*/ 402 h 792"/>
                <a:gd name="T80" fmla="*/ 2784 w 4296"/>
                <a:gd name="T81" fmla="*/ 342 h 792"/>
                <a:gd name="T82" fmla="*/ 2850 w 4296"/>
                <a:gd name="T83" fmla="*/ 276 h 792"/>
                <a:gd name="T84" fmla="*/ 2922 w 4296"/>
                <a:gd name="T85" fmla="*/ 210 h 792"/>
                <a:gd name="T86" fmla="*/ 2988 w 4296"/>
                <a:gd name="T87" fmla="*/ 132 h 792"/>
                <a:gd name="T88" fmla="*/ 3054 w 4296"/>
                <a:gd name="T89" fmla="*/ 54 h 792"/>
                <a:gd name="T90" fmla="*/ 3126 w 4296"/>
                <a:gd name="T91" fmla="*/ 12 h 792"/>
                <a:gd name="T92" fmla="*/ 3192 w 4296"/>
                <a:gd name="T93" fmla="*/ 198 h 792"/>
                <a:gd name="T94" fmla="*/ 3258 w 4296"/>
                <a:gd name="T95" fmla="*/ 384 h 792"/>
                <a:gd name="T96" fmla="*/ 3330 w 4296"/>
                <a:gd name="T97" fmla="*/ 534 h 792"/>
                <a:gd name="T98" fmla="*/ 3396 w 4296"/>
                <a:gd name="T99" fmla="*/ 576 h 792"/>
                <a:gd name="T100" fmla="*/ 3462 w 4296"/>
                <a:gd name="T101" fmla="*/ 498 h 792"/>
                <a:gd name="T102" fmla="*/ 3534 w 4296"/>
                <a:gd name="T103" fmla="*/ 402 h 792"/>
                <a:gd name="T104" fmla="*/ 3600 w 4296"/>
                <a:gd name="T105" fmla="*/ 288 h 792"/>
                <a:gd name="T106" fmla="*/ 3666 w 4296"/>
                <a:gd name="T107" fmla="*/ 318 h 792"/>
                <a:gd name="T108" fmla="*/ 3738 w 4296"/>
                <a:gd name="T109" fmla="*/ 414 h 792"/>
                <a:gd name="T110" fmla="*/ 3804 w 4296"/>
                <a:gd name="T111" fmla="*/ 498 h 792"/>
                <a:gd name="T112" fmla="*/ 3870 w 4296"/>
                <a:gd name="T113" fmla="*/ 570 h 792"/>
                <a:gd name="T114" fmla="*/ 3942 w 4296"/>
                <a:gd name="T115" fmla="*/ 636 h 792"/>
                <a:gd name="T116" fmla="*/ 4008 w 4296"/>
                <a:gd name="T117" fmla="*/ 690 h 792"/>
                <a:gd name="T118" fmla="*/ 4074 w 4296"/>
                <a:gd name="T119" fmla="*/ 726 h 792"/>
                <a:gd name="T120" fmla="*/ 4146 w 4296"/>
                <a:gd name="T121" fmla="*/ 762 h 792"/>
                <a:gd name="T122" fmla="*/ 4212 w 4296"/>
                <a:gd name="T123" fmla="*/ 780 h 792"/>
                <a:gd name="T124" fmla="*/ 4278 w 4296"/>
                <a:gd name="T125" fmla="*/ 792 h 7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296"/>
                <a:gd name="T190" fmla="*/ 0 h 792"/>
                <a:gd name="T191" fmla="*/ 4296 w 4296"/>
                <a:gd name="T192" fmla="*/ 792 h 79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296" h="792">
                  <a:moveTo>
                    <a:pt x="0" y="792"/>
                  </a:moveTo>
                  <a:lnTo>
                    <a:pt x="0" y="792"/>
                  </a:lnTo>
                  <a:lnTo>
                    <a:pt x="6" y="792"/>
                  </a:lnTo>
                  <a:lnTo>
                    <a:pt x="12" y="792"/>
                  </a:lnTo>
                  <a:lnTo>
                    <a:pt x="18" y="792"/>
                  </a:lnTo>
                  <a:lnTo>
                    <a:pt x="24" y="792"/>
                  </a:lnTo>
                  <a:lnTo>
                    <a:pt x="30" y="792"/>
                  </a:lnTo>
                  <a:lnTo>
                    <a:pt x="30" y="786"/>
                  </a:lnTo>
                  <a:lnTo>
                    <a:pt x="36" y="786"/>
                  </a:lnTo>
                  <a:lnTo>
                    <a:pt x="42" y="786"/>
                  </a:lnTo>
                  <a:lnTo>
                    <a:pt x="48" y="786"/>
                  </a:lnTo>
                  <a:lnTo>
                    <a:pt x="54" y="786"/>
                  </a:lnTo>
                  <a:lnTo>
                    <a:pt x="60" y="786"/>
                  </a:lnTo>
                  <a:lnTo>
                    <a:pt x="66" y="786"/>
                  </a:lnTo>
                  <a:lnTo>
                    <a:pt x="72" y="786"/>
                  </a:lnTo>
                  <a:lnTo>
                    <a:pt x="72" y="780"/>
                  </a:lnTo>
                  <a:lnTo>
                    <a:pt x="78" y="780"/>
                  </a:lnTo>
                  <a:lnTo>
                    <a:pt x="84" y="780"/>
                  </a:lnTo>
                  <a:lnTo>
                    <a:pt x="90" y="780"/>
                  </a:lnTo>
                  <a:lnTo>
                    <a:pt x="96" y="780"/>
                  </a:lnTo>
                  <a:lnTo>
                    <a:pt x="96" y="774"/>
                  </a:lnTo>
                  <a:lnTo>
                    <a:pt x="102" y="774"/>
                  </a:lnTo>
                  <a:lnTo>
                    <a:pt x="108" y="774"/>
                  </a:lnTo>
                  <a:lnTo>
                    <a:pt x="114" y="774"/>
                  </a:lnTo>
                  <a:lnTo>
                    <a:pt x="120" y="774"/>
                  </a:lnTo>
                  <a:lnTo>
                    <a:pt x="120" y="768"/>
                  </a:lnTo>
                  <a:lnTo>
                    <a:pt x="126" y="768"/>
                  </a:lnTo>
                  <a:lnTo>
                    <a:pt x="132" y="768"/>
                  </a:lnTo>
                  <a:lnTo>
                    <a:pt x="138" y="768"/>
                  </a:lnTo>
                  <a:lnTo>
                    <a:pt x="138" y="762"/>
                  </a:lnTo>
                  <a:lnTo>
                    <a:pt x="144" y="762"/>
                  </a:lnTo>
                  <a:lnTo>
                    <a:pt x="150" y="762"/>
                  </a:lnTo>
                  <a:lnTo>
                    <a:pt x="156" y="762"/>
                  </a:lnTo>
                  <a:lnTo>
                    <a:pt x="156" y="756"/>
                  </a:lnTo>
                  <a:lnTo>
                    <a:pt x="162" y="756"/>
                  </a:lnTo>
                  <a:lnTo>
                    <a:pt x="168" y="756"/>
                  </a:lnTo>
                  <a:lnTo>
                    <a:pt x="168" y="750"/>
                  </a:lnTo>
                  <a:lnTo>
                    <a:pt x="174" y="750"/>
                  </a:lnTo>
                  <a:lnTo>
                    <a:pt x="180" y="750"/>
                  </a:lnTo>
                  <a:lnTo>
                    <a:pt x="186" y="750"/>
                  </a:lnTo>
                  <a:lnTo>
                    <a:pt x="186" y="744"/>
                  </a:lnTo>
                  <a:lnTo>
                    <a:pt x="192" y="744"/>
                  </a:lnTo>
                  <a:lnTo>
                    <a:pt x="198" y="744"/>
                  </a:lnTo>
                  <a:lnTo>
                    <a:pt x="198" y="738"/>
                  </a:lnTo>
                  <a:lnTo>
                    <a:pt x="204" y="738"/>
                  </a:lnTo>
                  <a:lnTo>
                    <a:pt x="210" y="738"/>
                  </a:lnTo>
                  <a:lnTo>
                    <a:pt x="210" y="732"/>
                  </a:lnTo>
                  <a:lnTo>
                    <a:pt x="216" y="732"/>
                  </a:lnTo>
                  <a:lnTo>
                    <a:pt x="222" y="732"/>
                  </a:lnTo>
                  <a:lnTo>
                    <a:pt x="222" y="726"/>
                  </a:lnTo>
                  <a:lnTo>
                    <a:pt x="228" y="726"/>
                  </a:lnTo>
                  <a:lnTo>
                    <a:pt x="234" y="720"/>
                  </a:lnTo>
                  <a:lnTo>
                    <a:pt x="240" y="720"/>
                  </a:lnTo>
                  <a:lnTo>
                    <a:pt x="240" y="714"/>
                  </a:lnTo>
                  <a:lnTo>
                    <a:pt x="246" y="714"/>
                  </a:lnTo>
                  <a:lnTo>
                    <a:pt x="252" y="714"/>
                  </a:lnTo>
                  <a:lnTo>
                    <a:pt x="252" y="708"/>
                  </a:lnTo>
                  <a:lnTo>
                    <a:pt x="258" y="708"/>
                  </a:lnTo>
                  <a:lnTo>
                    <a:pt x="264" y="708"/>
                  </a:lnTo>
                  <a:lnTo>
                    <a:pt x="264" y="702"/>
                  </a:lnTo>
                  <a:lnTo>
                    <a:pt x="270" y="702"/>
                  </a:lnTo>
                  <a:lnTo>
                    <a:pt x="270" y="696"/>
                  </a:lnTo>
                  <a:lnTo>
                    <a:pt x="276" y="696"/>
                  </a:lnTo>
                  <a:lnTo>
                    <a:pt x="282" y="696"/>
                  </a:lnTo>
                  <a:lnTo>
                    <a:pt x="282" y="690"/>
                  </a:lnTo>
                  <a:lnTo>
                    <a:pt x="288" y="690"/>
                  </a:lnTo>
                  <a:lnTo>
                    <a:pt x="288" y="684"/>
                  </a:lnTo>
                  <a:lnTo>
                    <a:pt x="294" y="684"/>
                  </a:lnTo>
                  <a:lnTo>
                    <a:pt x="300" y="684"/>
                  </a:lnTo>
                  <a:lnTo>
                    <a:pt x="300" y="678"/>
                  </a:lnTo>
                  <a:lnTo>
                    <a:pt x="306" y="678"/>
                  </a:lnTo>
                  <a:lnTo>
                    <a:pt x="306" y="672"/>
                  </a:lnTo>
                  <a:lnTo>
                    <a:pt x="312" y="672"/>
                  </a:lnTo>
                  <a:lnTo>
                    <a:pt x="312" y="666"/>
                  </a:lnTo>
                  <a:lnTo>
                    <a:pt x="318" y="666"/>
                  </a:lnTo>
                  <a:lnTo>
                    <a:pt x="324" y="666"/>
                  </a:lnTo>
                  <a:lnTo>
                    <a:pt x="324" y="660"/>
                  </a:lnTo>
                  <a:lnTo>
                    <a:pt x="330" y="660"/>
                  </a:lnTo>
                  <a:lnTo>
                    <a:pt x="330" y="654"/>
                  </a:lnTo>
                  <a:lnTo>
                    <a:pt x="336" y="654"/>
                  </a:lnTo>
                  <a:lnTo>
                    <a:pt x="336" y="648"/>
                  </a:lnTo>
                  <a:lnTo>
                    <a:pt x="342" y="648"/>
                  </a:lnTo>
                  <a:lnTo>
                    <a:pt x="342" y="642"/>
                  </a:lnTo>
                  <a:lnTo>
                    <a:pt x="348" y="642"/>
                  </a:lnTo>
                  <a:lnTo>
                    <a:pt x="354" y="642"/>
                  </a:lnTo>
                  <a:lnTo>
                    <a:pt x="354" y="636"/>
                  </a:lnTo>
                  <a:lnTo>
                    <a:pt x="360" y="636"/>
                  </a:lnTo>
                  <a:lnTo>
                    <a:pt x="360" y="630"/>
                  </a:lnTo>
                  <a:lnTo>
                    <a:pt x="366" y="630"/>
                  </a:lnTo>
                  <a:lnTo>
                    <a:pt x="366" y="624"/>
                  </a:lnTo>
                  <a:lnTo>
                    <a:pt x="372" y="624"/>
                  </a:lnTo>
                  <a:lnTo>
                    <a:pt x="372" y="618"/>
                  </a:lnTo>
                  <a:lnTo>
                    <a:pt x="378" y="618"/>
                  </a:lnTo>
                  <a:lnTo>
                    <a:pt x="378" y="612"/>
                  </a:lnTo>
                  <a:lnTo>
                    <a:pt x="384" y="612"/>
                  </a:lnTo>
                  <a:lnTo>
                    <a:pt x="384" y="606"/>
                  </a:lnTo>
                  <a:lnTo>
                    <a:pt x="390" y="606"/>
                  </a:lnTo>
                  <a:lnTo>
                    <a:pt x="390" y="600"/>
                  </a:lnTo>
                  <a:lnTo>
                    <a:pt x="396" y="600"/>
                  </a:lnTo>
                  <a:lnTo>
                    <a:pt x="396" y="594"/>
                  </a:lnTo>
                  <a:lnTo>
                    <a:pt x="402" y="594"/>
                  </a:lnTo>
                  <a:lnTo>
                    <a:pt x="408" y="588"/>
                  </a:lnTo>
                  <a:lnTo>
                    <a:pt x="414" y="582"/>
                  </a:lnTo>
                  <a:lnTo>
                    <a:pt x="420" y="576"/>
                  </a:lnTo>
                  <a:lnTo>
                    <a:pt x="426" y="570"/>
                  </a:lnTo>
                  <a:lnTo>
                    <a:pt x="432" y="564"/>
                  </a:lnTo>
                  <a:lnTo>
                    <a:pt x="438" y="558"/>
                  </a:lnTo>
                  <a:lnTo>
                    <a:pt x="438" y="552"/>
                  </a:lnTo>
                  <a:lnTo>
                    <a:pt x="444" y="552"/>
                  </a:lnTo>
                  <a:lnTo>
                    <a:pt x="444" y="546"/>
                  </a:lnTo>
                  <a:lnTo>
                    <a:pt x="450" y="546"/>
                  </a:lnTo>
                  <a:lnTo>
                    <a:pt x="450" y="540"/>
                  </a:lnTo>
                  <a:lnTo>
                    <a:pt x="456" y="540"/>
                  </a:lnTo>
                  <a:lnTo>
                    <a:pt x="456" y="534"/>
                  </a:lnTo>
                  <a:lnTo>
                    <a:pt x="462" y="534"/>
                  </a:lnTo>
                  <a:lnTo>
                    <a:pt x="462" y="528"/>
                  </a:lnTo>
                  <a:lnTo>
                    <a:pt x="468" y="528"/>
                  </a:lnTo>
                  <a:lnTo>
                    <a:pt x="468" y="522"/>
                  </a:lnTo>
                  <a:lnTo>
                    <a:pt x="474" y="522"/>
                  </a:lnTo>
                  <a:lnTo>
                    <a:pt x="474" y="516"/>
                  </a:lnTo>
                  <a:lnTo>
                    <a:pt x="480" y="516"/>
                  </a:lnTo>
                  <a:lnTo>
                    <a:pt x="480" y="510"/>
                  </a:lnTo>
                  <a:lnTo>
                    <a:pt x="486" y="510"/>
                  </a:lnTo>
                  <a:lnTo>
                    <a:pt x="486" y="504"/>
                  </a:lnTo>
                  <a:lnTo>
                    <a:pt x="492" y="504"/>
                  </a:lnTo>
                  <a:lnTo>
                    <a:pt x="492" y="498"/>
                  </a:lnTo>
                  <a:lnTo>
                    <a:pt x="498" y="498"/>
                  </a:lnTo>
                  <a:lnTo>
                    <a:pt x="498" y="492"/>
                  </a:lnTo>
                  <a:lnTo>
                    <a:pt x="498" y="486"/>
                  </a:lnTo>
                  <a:lnTo>
                    <a:pt x="504" y="486"/>
                  </a:lnTo>
                  <a:lnTo>
                    <a:pt x="504" y="480"/>
                  </a:lnTo>
                  <a:lnTo>
                    <a:pt x="510" y="480"/>
                  </a:lnTo>
                  <a:lnTo>
                    <a:pt x="510" y="474"/>
                  </a:lnTo>
                  <a:lnTo>
                    <a:pt x="516" y="474"/>
                  </a:lnTo>
                  <a:lnTo>
                    <a:pt x="516" y="468"/>
                  </a:lnTo>
                  <a:lnTo>
                    <a:pt x="522" y="468"/>
                  </a:lnTo>
                  <a:lnTo>
                    <a:pt x="522" y="462"/>
                  </a:lnTo>
                  <a:lnTo>
                    <a:pt x="528" y="456"/>
                  </a:lnTo>
                  <a:lnTo>
                    <a:pt x="528" y="450"/>
                  </a:lnTo>
                  <a:lnTo>
                    <a:pt x="534" y="450"/>
                  </a:lnTo>
                  <a:lnTo>
                    <a:pt x="534" y="444"/>
                  </a:lnTo>
                  <a:lnTo>
                    <a:pt x="540" y="444"/>
                  </a:lnTo>
                  <a:lnTo>
                    <a:pt x="540" y="438"/>
                  </a:lnTo>
                  <a:lnTo>
                    <a:pt x="546" y="438"/>
                  </a:lnTo>
                  <a:lnTo>
                    <a:pt x="546" y="432"/>
                  </a:lnTo>
                  <a:lnTo>
                    <a:pt x="552" y="426"/>
                  </a:lnTo>
                  <a:lnTo>
                    <a:pt x="552" y="420"/>
                  </a:lnTo>
                  <a:lnTo>
                    <a:pt x="558" y="420"/>
                  </a:lnTo>
                  <a:lnTo>
                    <a:pt x="558" y="414"/>
                  </a:lnTo>
                  <a:lnTo>
                    <a:pt x="564" y="414"/>
                  </a:lnTo>
                  <a:lnTo>
                    <a:pt x="564" y="408"/>
                  </a:lnTo>
                  <a:lnTo>
                    <a:pt x="570" y="402"/>
                  </a:lnTo>
                  <a:lnTo>
                    <a:pt x="570" y="396"/>
                  </a:lnTo>
                  <a:lnTo>
                    <a:pt x="576" y="396"/>
                  </a:lnTo>
                  <a:lnTo>
                    <a:pt x="576" y="390"/>
                  </a:lnTo>
                  <a:lnTo>
                    <a:pt x="582" y="390"/>
                  </a:lnTo>
                  <a:lnTo>
                    <a:pt x="582" y="384"/>
                  </a:lnTo>
                  <a:lnTo>
                    <a:pt x="588" y="378"/>
                  </a:lnTo>
                  <a:lnTo>
                    <a:pt x="588" y="372"/>
                  </a:lnTo>
                  <a:lnTo>
                    <a:pt x="594" y="372"/>
                  </a:lnTo>
                  <a:lnTo>
                    <a:pt x="594" y="366"/>
                  </a:lnTo>
                  <a:lnTo>
                    <a:pt x="600" y="366"/>
                  </a:lnTo>
                  <a:lnTo>
                    <a:pt x="600" y="360"/>
                  </a:lnTo>
                  <a:lnTo>
                    <a:pt x="600" y="354"/>
                  </a:lnTo>
                  <a:lnTo>
                    <a:pt x="606" y="354"/>
                  </a:lnTo>
                  <a:lnTo>
                    <a:pt x="606" y="348"/>
                  </a:lnTo>
                  <a:lnTo>
                    <a:pt x="612" y="348"/>
                  </a:lnTo>
                  <a:lnTo>
                    <a:pt x="612" y="342"/>
                  </a:lnTo>
                  <a:lnTo>
                    <a:pt x="618" y="336"/>
                  </a:lnTo>
                  <a:lnTo>
                    <a:pt x="618" y="330"/>
                  </a:lnTo>
                  <a:lnTo>
                    <a:pt x="624" y="330"/>
                  </a:lnTo>
                  <a:lnTo>
                    <a:pt x="624" y="324"/>
                  </a:lnTo>
                  <a:lnTo>
                    <a:pt x="630" y="318"/>
                  </a:lnTo>
                  <a:lnTo>
                    <a:pt x="630" y="312"/>
                  </a:lnTo>
                  <a:lnTo>
                    <a:pt x="636" y="312"/>
                  </a:lnTo>
                  <a:lnTo>
                    <a:pt x="636" y="306"/>
                  </a:lnTo>
                  <a:lnTo>
                    <a:pt x="636" y="300"/>
                  </a:lnTo>
                  <a:lnTo>
                    <a:pt x="642" y="300"/>
                  </a:lnTo>
                  <a:lnTo>
                    <a:pt x="642" y="294"/>
                  </a:lnTo>
                  <a:lnTo>
                    <a:pt x="648" y="294"/>
                  </a:lnTo>
                  <a:lnTo>
                    <a:pt x="648" y="288"/>
                  </a:lnTo>
                  <a:lnTo>
                    <a:pt x="654" y="288"/>
                  </a:lnTo>
                  <a:lnTo>
                    <a:pt x="654" y="282"/>
                  </a:lnTo>
                  <a:lnTo>
                    <a:pt x="660" y="276"/>
                  </a:lnTo>
                  <a:lnTo>
                    <a:pt x="666" y="276"/>
                  </a:lnTo>
                  <a:lnTo>
                    <a:pt x="666" y="270"/>
                  </a:lnTo>
                  <a:lnTo>
                    <a:pt x="672" y="270"/>
                  </a:lnTo>
                  <a:lnTo>
                    <a:pt x="678" y="270"/>
                  </a:lnTo>
                  <a:lnTo>
                    <a:pt x="678" y="276"/>
                  </a:lnTo>
                  <a:lnTo>
                    <a:pt x="684" y="276"/>
                  </a:lnTo>
                  <a:lnTo>
                    <a:pt x="690" y="282"/>
                  </a:lnTo>
                  <a:lnTo>
                    <a:pt x="696" y="288"/>
                  </a:lnTo>
                  <a:lnTo>
                    <a:pt x="696" y="294"/>
                  </a:lnTo>
                  <a:lnTo>
                    <a:pt x="702" y="294"/>
                  </a:lnTo>
                  <a:lnTo>
                    <a:pt x="702" y="300"/>
                  </a:lnTo>
                  <a:lnTo>
                    <a:pt x="702" y="306"/>
                  </a:lnTo>
                  <a:lnTo>
                    <a:pt x="708" y="306"/>
                  </a:lnTo>
                  <a:lnTo>
                    <a:pt x="708" y="312"/>
                  </a:lnTo>
                  <a:lnTo>
                    <a:pt x="714" y="312"/>
                  </a:lnTo>
                  <a:lnTo>
                    <a:pt x="714" y="318"/>
                  </a:lnTo>
                  <a:lnTo>
                    <a:pt x="714" y="324"/>
                  </a:lnTo>
                  <a:lnTo>
                    <a:pt x="720" y="324"/>
                  </a:lnTo>
                  <a:lnTo>
                    <a:pt x="720" y="330"/>
                  </a:lnTo>
                  <a:lnTo>
                    <a:pt x="720" y="336"/>
                  </a:lnTo>
                  <a:lnTo>
                    <a:pt x="726" y="336"/>
                  </a:lnTo>
                  <a:lnTo>
                    <a:pt x="726" y="342"/>
                  </a:lnTo>
                  <a:lnTo>
                    <a:pt x="732" y="348"/>
                  </a:lnTo>
                  <a:lnTo>
                    <a:pt x="732" y="354"/>
                  </a:lnTo>
                  <a:lnTo>
                    <a:pt x="738" y="354"/>
                  </a:lnTo>
                  <a:lnTo>
                    <a:pt x="738" y="360"/>
                  </a:lnTo>
                  <a:lnTo>
                    <a:pt x="738" y="366"/>
                  </a:lnTo>
                  <a:lnTo>
                    <a:pt x="744" y="366"/>
                  </a:lnTo>
                  <a:lnTo>
                    <a:pt x="744" y="372"/>
                  </a:lnTo>
                  <a:lnTo>
                    <a:pt x="750" y="372"/>
                  </a:lnTo>
                  <a:lnTo>
                    <a:pt x="750" y="378"/>
                  </a:lnTo>
                  <a:lnTo>
                    <a:pt x="750" y="384"/>
                  </a:lnTo>
                  <a:lnTo>
                    <a:pt x="756" y="384"/>
                  </a:lnTo>
                  <a:lnTo>
                    <a:pt x="756" y="390"/>
                  </a:lnTo>
                  <a:lnTo>
                    <a:pt x="762" y="396"/>
                  </a:lnTo>
                  <a:lnTo>
                    <a:pt x="762" y="402"/>
                  </a:lnTo>
                  <a:lnTo>
                    <a:pt x="768" y="402"/>
                  </a:lnTo>
                  <a:lnTo>
                    <a:pt x="768" y="408"/>
                  </a:lnTo>
                  <a:lnTo>
                    <a:pt x="774" y="414"/>
                  </a:lnTo>
                  <a:lnTo>
                    <a:pt x="774" y="420"/>
                  </a:lnTo>
                  <a:lnTo>
                    <a:pt x="780" y="420"/>
                  </a:lnTo>
                  <a:lnTo>
                    <a:pt x="780" y="426"/>
                  </a:lnTo>
                  <a:lnTo>
                    <a:pt x="786" y="432"/>
                  </a:lnTo>
                  <a:lnTo>
                    <a:pt x="786" y="438"/>
                  </a:lnTo>
                  <a:lnTo>
                    <a:pt x="792" y="438"/>
                  </a:lnTo>
                  <a:lnTo>
                    <a:pt x="792" y="444"/>
                  </a:lnTo>
                  <a:lnTo>
                    <a:pt x="798" y="450"/>
                  </a:lnTo>
                  <a:lnTo>
                    <a:pt x="798" y="456"/>
                  </a:lnTo>
                  <a:lnTo>
                    <a:pt x="804" y="456"/>
                  </a:lnTo>
                  <a:lnTo>
                    <a:pt x="804" y="462"/>
                  </a:lnTo>
                  <a:lnTo>
                    <a:pt x="810" y="462"/>
                  </a:lnTo>
                  <a:lnTo>
                    <a:pt x="810" y="468"/>
                  </a:lnTo>
                  <a:lnTo>
                    <a:pt x="810" y="474"/>
                  </a:lnTo>
                  <a:lnTo>
                    <a:pt x="816" y="474"/>
                  </a:lnTo>
                  <a:lnTo>
                    <a:pt x="816" y="480"/>
                  </a:lnTo>
                  <a:lnTo>
                    <a:pt x="822" y="480"/>
                  </a:lnTo>
                  <a:lnTo>
                    <a:pt x="822" y="486"/>
                  </a:lnTo>
                  <a:lnTo>
                    <a:pt x="828" y="492"/>
                  </a:lnTo>
                  <a:lnTo>
                    <a:pt x="828" y="498"/>
                  </a:lnTo>
                  <a:lnTo>
                    <a:pt x="834" y="498"/>
                  </a:lnTo>
                  <a:lnTo>
                    <a:pt x="834" y="504"/>
                  </a:lnTo>
                  <a:lnTo>
                    <a:pt x="840" y="504"/>
                  </a:lnTo>
                  <a:lnTo>
                    <a:pt x="840" y="510"/>
                  </a:lnTo>
                  <a:lnTo>
                    <a:pt x="840" y="516"/>
                  </a:lnTo>
                  <a:lnTo>
                    <a:pt x="846" y="516"/>
                  </a:lnTo>
                  <a:lnTo>
                    <a:pt x="846" y="522"/>
                  </a:lnTo>
                  <a:lnTo>
                    <a:pt x="852" y="522"/>
                  </a:lnTo>
                  <a:lnTo>
                    <a:pt x="852" y="528"/>
                  </a:lnTo>
                  <a:lnTo>
                    <a:pt x="858" y="528"/>
                  </a:lnTo>
                  <a:lnTo>
                    <a:pt x="858" y="534"/>
                  </a:lnTo>
                  <a:lnTo>
                    <a:pt x="864" y="540"/>
                  </a:lnTo>
                  <a:lnTo>
                    <a:pt x="864" y="546"/>
                  </a:lnTo>
                  <a:lnTo>
                    <a:pt x="870" y="546"/>
                  </a:lnTo>
                  <a:lnTo>
                    <a:pt x="870" y="552"/>
                  </a:lnTo>
                  <a:lnTo>
                    <a:pt x="876" y="552"/>
                  </a:lnTo>
                  <a:lnTo>
                    <a:pt x="876" y="558"/>
                  </a:lnTo>
                  <a:lnTo>
                    <a:pt x="882" y="558"/>
                  </a:lnTo>
                  <a:lnTo>
                    <a:pt x="882" y="564"/>
                  </a:lnTo>
                  <a:lnTo>
                    <a:pt x="888" y="564"/>
                  </a:lnTo>
                  <a:lnTo>
                    <a:pt x="888" y="570"/>
                  </a:lnTo>
                  <a:lnTo>
                    <a:pt x="894" y="570"/>
                  </a:lnTo>
                  <a:lnTo>
                    <a:pt x="894" y="576"/>
                  </a:lnTo>
                  <a:lnTo>
                    <a:pt x="900" y="576"/>
                  </a:lnTo>
                  <a:lnTo>
                    <a:pt x="900" y="582"/>
                  </a:lnTo>
                  <a:lnTo>
                    <a:pt x="906" y="582"/>
                  </a:lnTo>
                  <a:lnTo>
                    <a:pt x="912" y="582"/>
                  </a:lnTo>
                  <a:lnTo>
                    <a:pt x="918" y="582"/>
                  </a:lnTo>
                  <a:lnTo>
                    <a:pt x="924" y="582"/>
                  </a:lnTo>
                  <a:lnTo>
                    <a:pt x="930" y="582"/>
                  </a:lnTo>
                  <a:lnTo>
                    <a:pt x="930" y="576"/>
                  </a:lnTo>
                  <a:lnTo>
                    <a:pt x="936" y="576"/>
                  </a:lnTo>
                  <a:lnTo>
                    <a:pt x="942" y="570"/>
                  </a:lnTo>
                  <a:lnTo>
                    <a:pt x="948" y="564"/>
                  </a:lnTo>
                  <a:lnTo>
                    <a:pt x="948" y="558"/>
                  </a:lnTo>
                  <a:lnTo>
                    <a:pt x="954" y="558"/>
                  </a:lnTo>
                  <a:lnTo>
                    <a:pt x="954" y="552"/>
                  </a:lnTo>
                  <a:lnTo>
                    <a:pt x="960" y="552"/>
                  </a:lnTo>
                  <a:lnTo>
                    <a:pt x="960" y="546"/>
                  </a:lnTo>
                  <a:lnTo>
                    <a:pt x="960" y="540"/>
                  </a:lnTo>
                  <a:lnTo>
                    <a:pt x="966" y="540"/>
                  </a:lnTo>
                  <a:lnTo>
                    <a:pt x="966" y="534"/>
                  </a:lnTo>
                  <a:lnTo>
                    <a:pt x="966" y="528"/>
                  </a:lnTo>
                  <a:lnTo>
                    <a:pt x="972" y="528"/>
                  </a:lnTo>
                  <a:lnTo>
                    <a:pt x="972" y="522"/>
                  </a:lnTo>
                  <a:lnTo>
                    <a:pt x="972" y="516"/>
                  </a:lnTo>
                  <a:lnTo>
                    <a:pt x="978" y="516"/>
                  </a:lnTo>
                  <a:lnTo>
                    <a:pt x="978" y="510"/>
                  </a:lnTo>
                  <a:lnTo>
                    <a:pt x="978" y="504"/>
                  </a:lnTo>
                  <a:lnTo>
                    <a:pt x="984" y="504"/>
                  </a:lnTo>
                  <a:lnTo>
                    <a:pt x="984" y="498"/>
                  </a:lnTo>
                  <a:lnTo>
                    <a:pt x="984" y="492"/>
                  </a:lnTo>
                  <a:lnTo>
                    <a:pt x="990" y="492"/>
                  </a:lnTo>
                  <a:lnTo>
                    <a:pt x="990" y="486"/>
                  </a:lnTo>
                  <a:lnTo>
                    <a:pt x="990" y="480"/>
                  </a:lnTo>
                  <a:lnTo>
                    <a:pt x="996" y="480"/>
                  </a:lnTo>
                  <a:lnTo>
                    <a:pt x="996" y="474"/>
                  </a:lnTo>
                  <a:lnTo>
                    <a:pt x="996" y="468"/>
                  </a:lnTo>
                  <a:lnTo>
                    <a:pt x="1002" y="468"/>
                  </a:lnTo>
                  <a:lnTo>
                    <a:pt x="1002" y="462"/>
                  </a:lnTo>
                  <a:lnTo>
                    <a:pt x="1002" y="456"/>
                  </a:lnTo>
                  <a:lnTo>
                    <a:pt x="1008" y="450"/>
                  </a:lnTo>
                  <a:lnTo>
                    <a:pt x="1008" y="444"/>
                  </a:lnTo>
                  <a:lnTo>
                    <a:pt x="1008" y="438"/>
                  </a:lnTo>
                  <a:lnTo>
                    <a:pt x="1014" y="438"/>
                  </a:lnTo>
                  <a:lnTo>
                    <a:pt x="1014" y="432"/>
                  </a:lnTo>
                  <a:lnTo>
                    <a:pt x="1014" y="426"/>
                  </a:lnTo>
                  <a:lnTo>
                    <a:pt x="1020" y="426"/>
                  </a:lnTo>
                  <a:lnTo>
                    <a:pt x="1020" y="420"/>
                  </a:lnTo>
                  <a:lnTo>
                    <a:pt x="1020" y="414"/>
                  </a:lnTo>
                  <a:lnTo>
                    <a:pt x="1026" y="408"/>
                  </a:lnTo>
                  <a:lnTo>
                    <a:pt x="1026" y="402"/>
                  </a:lnTo>
                  <a:lnTo>
                    <a:pt x="1026" y="396"/>
                  </a:lnTo>
                  <a:lnTo>
                    <a:pt x="1032" y="396"/>
                  </a:lnTo>
                  <a:lnTo>
                    <a:pt x="1032" y="390"/>
                  </a:lnTo>
                  <a:lnTo>
                    <a:pt x="1032" y="384"/>
                  </a:lnTo>
                  <a:lnTo>
                    <a:pt x="1038" y="384"/>
                  </a:lnTo>
                  <a:lnTo>
                    <a:pt x="1038" y="378"/>
                  </a:lnTo>
                  <a:lnTo>
                    <a:pt x="1038" y="372"/>
                  </a:lnTo>
                  <a:lnTo>
                    <a:pt x="1038" y="366"/>
                  </a:lnTo>
                  <a:lnTo>
                    <a:pt x="1044" y="366"/>
                  </a:lnTo>
                  <a:lnTo>
                    <a:pt x="1044" y="360"/>
                  </a:lnTo>
                  <a:lnTo>
                    <a:pt x="1044" y="354"/>
                  </a:lnTo>
                  <a:lnTo>
                    <a:pt x="1050" y="354"/>
                  </a:lnTo>
                  <a:lnTo>
                    <a:pt x="1050" y="348"/>
                  </a:lnTo>
                  <a:lnTo>
                    <a:pt x="1050" y="342"/>
                  </a:lnTo>
                  <a:lnTo>
                    <a:pt x="1050" y="336"/>
                  </a:lnTo>
                  <a:lnTo>
                    <a:pt x="1056" y="336"/>
                  </a:lnTo>
                  <a:lnTo>
                    <a:pt x="1056" y="330"/>
                  </a:lnTo>
                  <a:lnTo>
                    <a:pt x="1056" y="324"/>
                  </a:lnTo>
                  <a:lnTo>
                    <a:pt x="1062" y="318"/>
                  </a:lnTo>
                  <a:lnTo>
                    <a:pt x="1062" y="312"/>
                  </a:lnTo>
                  <a:lnTo>
                    <a:pt x="1062" y="306"/>
                  </a:lnTo>
                  <a:lnTo>
                    <a:pt x="1068" y="306"/>
                  </a:lnTo>
                  <a:lnTo>
                    <a:pt x="1068" y="300"/>
                  </a:lnTo>
                  <a:lnTo>
                    <a:pt x="1068" y="294"/>
                  </a:lnTo>
                  <a:lnTo>
                    <a:pt x="1068" y="288"/>
                  </a:lnTo>
                  <a:lnTo>
                    <a:pt x="1074" y="288"/>
                  </a:lnTo>
                  <a:lnTo>
                    <a:pt x="1074" y="282"/>
                  </a:lnTo>
                  <a:lnTo>
                    <a:pt x="1074" y="276"/>
                  </a:lnTo>
                  <a:lnTo>
                    <a:pt x="1080" y="276"/>
                  </a:lnTo>
                  <a:lnTo>
                    <a:pt x="1080" y="270"/>
                  </a:lnTo>
                  <a:lnTo>
                    <a:pt x="1080" y="264"/>
                  </a:lnTo>
                  <a:lnTo>
                    <a:pt x="1080" y="258"/>
                  </a:lnTo>
                  <a:lnTo>
                    <a:pt x="1086" y="258"/>
                  </a:lnTo>
                  <a:lnTo>
                    <a:pt x="1086" y="252"/>
                  </a:lnTo>
                  <a:lnTo>
                    <a:pt x="1086" y="246"/>
                  </a:lnTo>
                  <a:lnTo>
                    <a:pt x="1092" y="240"/>
                  </a:lnTo>
                  <a:lnTo>
                    <a:pt x="1092" y="234"/>
                  </a:lnTo>
                  <a:lnTo>
                    <a:pt x="1092" y="228"/>
                  </a:lnTo>
                  <a:lnTo>
                    <a:pt x="1098" y="222"/>
                  </a:lnTo>
                  <a:lnTo>
                    <a:pt x="1098" y="216"/>
                  </a:lnTo>
                  <a:lnTo>
                    <a:pt x="1098" y="210"/>
                  </a:lnTo>
                  <a:lnTo>
                    <a:pt x="1104" y="210"/>
                  </a:lnTo>
                  <a:lnTo>
                    <a:pt x="1104" y="204"/>
                  </a:lnTo>
                  <a:lnTo>
                    <a:pt x="1104" y="198"/>
                  </a:lnTo>
                  <a:lnTo>
                    <a:pt x="1104" y="192"/>
                  </a:lnTo>
                  <a:lnTo>
                    <a:pt x="1110" y="192"/>
                  </a:lnTo>
                  <a:lnTo>
                    <a:pt x="1110" y="186"/>
                  </a:lnTo>
                  <a:lnTo>
                    <a:pt x="1110" y="180"/>
                  </a:lnTo>
                  <a:lnTo>
                    <a:pt x="1110" y="174"/>
                  </a:lnTo>
                  <a:lnTo>
                    <a:pt x="1116" y="174"/>
                  </a:lnTo>
                  <a:lnTo>
                    <a:pt x="1116" y="168"/>
                  </a:lnTo>
                  <a:lnTo>
                    <a:pt x="1116" y="162"/>
                  </a:lnTo>
                  <a:lnTo>
                    <a:pt x="1116" y="156"/>
                  </a:lnTo>
                  <a:lnTo>
                    <a:pt x="1122" y="156"/>
                  </a:lnTo>
                  <a:lnTo>
                    <a:pt x="1122" y="150"/>
                  </a:lnTo>
                  <a:lnTo>
                    <a:pt x="1122" y="144"/>
                  </a:lnTo>
                  <a:lnTo>
                    <a:pt x="1122" y="138"/>
                  </a:lnTo>
                  <a:lnTo>
                    <a:pt x="1128" y="138"/>
                  </a:lnTo>
                  <a:lnTo>
                    <a:pt x="1128" y="132"/>
                  </a:lnTo>
                  <a:lnTo>
                    <a:pt x="1128" y="126"/>
                  </a:lnTo>
                  <a:lnTo>
                    <a:pt x="1128" y="120"/>
                  </a:lnTo>
                  <a:lnTo>
                    <a:pt x="1134" y="120"/>
                  </a:lnTo>
                  <a:lnTo>
                    <a:pt x="1134" y="114"/>
                  </a:lnTo>
                  <a:lnTo>
                    <a:pt x="1134" y="108"/>
                  </a:lnTo>
                  <a:lnTo>
                    <a:pt x="1134" y="102"/>
                  </a:lnTo>
                  <a:lnTo>
                    <a:pt x="1140" y="102"/>
                  </a:lnTo>
                  <a:lnTo>
                    <a:pt x="1140" y="96"/>
                  </a:lnTo>
                  <a:lnTo>
                    <a:pt x="1140" y="90"/>
                  </a:lnTo>
                  <a:lnTo>
                    <a:pt x="1140" y="84"/>
                  </a:lnTo>
                  <a:lnTo>
                    <a:pt x="1146" y="78"/>
                  </a:lnTo>
                  <a:lnTo>
                    <a:pt x="1146" y="72"/>
                  </a:lnTo>
                  <a:lnTo>
                    <a:pt x="1146" y="66"/>
                  </a:lnTo>
                  <a:lnTo>
                    <a:pt x="1152" y="60"/>
                  </a:lnTo>
                  <a:lnTo>
                    <a:pt x="1152" y="54"/>
                  </a:lnTo>
                  <a:lnTo>
                    <a:pt x="1152" y="48"/>
                  </a:lnTo>
                  <a:lnTo>
                    <a:pt x="1158" y="42"/>
                  </a:lnTo>
                  <a:lnTo>
                    <a:pt x="1158" y="36"/>
                  </a:lnTo>
                  <a:lnTo>
                    <a:pt x="1158" y="30"/>
                  </a:lnTo>
                  <a:lnTo>
                    <a:pt x="1164" y="30"/>
                  </a:lnTo>
                  <a:lnTo>
                    <a:pt x="1164" y="24"/>
                  </a:lnTo>
                  <a:lnTo>
                    <a:pt x="1164" y="18"/>
                  </a:lnTo>
                  <a:lnTo>
                    <a:pt x="1170" y="18"/>
                  </a:lnTo>
                  <a:lnTo>
                    <a:pt x="1170" y="12"/>
                  </a:lnTo>
                  <a:lnTo>
                    <a:pt x="1176" y="6"/>
                  </a:lnTo>
                  <a:lnTo>
                    <a:pt x="1176" y="0"/>
                  </a:lnTo>
                  <a:lnTo>
                    <a:pt x="1182" y="0"/>
                  </a:lnTo>
                  <a:lnTo>
                    <a:pt x="1188" y="0"/>
                  </a:lnTo>
                  <a:lnTo>
                    <a:pt x="1194" y="0"/>
                  </a:lnTo>
                  <a:lnTo>
                    <a:pt x="1200" y="0"/>
                  </a:lnTo>
                  <a:lnTo>
                    <a:pt x="1200" y="6"/>
                  </a:lnTo>
                  <a:lnTo>
                    <a:pt x="1206" y="6"/>
                  </a:lnTo>
                  <a:lnTo>
                    <a:pt x="1206" y="12"/>
                  </a:lnTo>
                  <a:lnTo>
                    <a:pt x="1212" y="12"/>
                  </a:lnTo>
                  <a:lnTo>
                    <a:pt x="1212" y="18"/>
                  </a:lnTo>
                  <a:lnTo>
                    <a:pt x="1218" y="24"/>
                  </a:lnTo>
                  <a:lnTo>
                    <a:pt x="1218" y="30"/>
                  </a:lnTo>
                  <a:lnTo>
                    <a:pt x="1224" y="30"/>
                  </a:lnTo>
                  <a:lnTo>
                    <a:pt x="1224" y="36"/>
                  </a:lnTo>
                  <a:lnTo>
                    <a:pt x="1230" y="36"/>
                  </a:lnTo>
                  <a:lnTo>
                    <a:pt x="1230" y="42"/>
                  </a:lnTo>
                  <a:lnTo>
                    <a:pt x="1236" y="42"/>
                  </a:lnTo>
                  <a:lnTo>
                    <a:pt x="1236" y="48"/>
                  </a:lnTo>
                  <a:lnTo>
                    <a:pt x="1242" y="54"/>
                  </a:lnTo>
                  <a:lnTo>
                    <a:pt x="1242" y="60"/>
                  </a:lnTo>
                  <a:lnTo>
                    <a:pt x="1248" y="60"/>
                  </a:lnTo>
                  <a:lnTo>
                    <a:pt x="1248" y="66"/>
                  </a:lnTo>
                  <a:lnTo>
                    <a:pt x="1254" y="66"/>
                  </a:lnTo>
                  <a:lnTo>
                    <a:pt x="1254" y="72"/>
                  </a:lnTo>
                  <a:lnTo>
                    <a:pt x="1260" y="72"/>
                  </a:lnTo>
                  <a:lnTo>
                    <a:pt x="1260" y="78"/>
                  </a:lnTo>
                  <a:lnTo>
                    <a:pt x="1266" y="78"/>
                  </a:lnTo>
                  <a:lnTo>
                    <a:pt x="1266" y="84"/>
                  </a:lnTo>
                  <a:lnTo>
                    <a:pt x="1272" y="90"/>
                  </a:lnTo>
                  <a:lnTo>
                    <a:pt x="1272" y="96"/>
                  </a:lnTo>
                  <a:lnTo>
                    <a:pt x="1278" y="96"/>
                  </a:lnTo>
                  <a:lnTo>
                    <a:pt x="1278" y="102"/>
                  </a:lnTo>
                  <a:lnTo>
                    <a:pt x="1284" y="102"/>
                  </a:lnTo>
                  <a:lnTo>
                    <a:pt x="1284" y="108"/>
                  </a:lnTo>
                  <a:lnTo>
                    <a:pt x="1290" y="108"/>
                  </a:lnTo>
                  <a:lnTo>
                    <a:pt x="1290" y="114"/>
                  </a:lnTo>
                  <a:lnTo>
                    <a:pt x="1296" y="114"/>
                  </a:lnTo>
                  <a:lnTo>
                    <a:pt x="1296" y="120"/>
                  </a:lnTo>
                  <a:lnTo>
                    <a:pt x="1302" y="120"/>
                  </a:lnTo>
                  <a:lnTo>
                    <a:pt x="1302" y="126"/>
                  </a:lnTo>
                  <a:lnTo>
                    <a:pt x="1308" y="132"/>
                  </a:lnTo>
                  <a:lnTo>
                    <a:pt x="1308" y="138"/>
                  </a:lnTo>
                  <a:lnTo>
                    <a:pt x="1314" y="138"/>
                  </a:lnTo>
                  <a:lnTo>
                    <a:pt x="1314" y="144"/>
                  </a:lnTo>
                  <a:lnTo>
                    <a:pt x="1320" y="144"/>
                  </a:lnTo>
                  <a:lnTo>
                    <a:pt x="1320" y="150"/>
                  </a:lnTo>
                  <a:lnTo>
                    <a:pt x="1326" y="150"/>
                  </a:lnTo>
                  <a:lnTo>
                    <a:pt x="1326" y="156"/>
                  </a:lnTo>
                  <a:lnTo>
                    <a:pt x="1332" y="156"/>
                  </a:lnTo>
                  <a:lnTo>
                    <a:pt x="1332" y="162"/>
                  </a:lnTo>
                  <a:lnTo>
                    <a:pt x="1338" y="162"/>
                  </a:lnTo>
                  <a:lnTo>
                    <a:pt x="1338" y="168"/>
                  </a:lnTo>
                  <a:lnTo>
                    <a:pt x="1344" y="168"/>
                  </a:lnTo>
                  <a:lnTo>
                    <a:pt x="1344" y="174"/>
                  </a:lnTo>
                  <a:lnTo>
                    <a:pt x="1350" y="174"/>
                  </a:lnTo>
                  <a:lnTo>
                    <a:pt x="1350" y="180"/>
                  </a:lnTo>
                  <a:lnTo>
                    <a:pt x="1356" y="186"/>
                  </a:lnTo>
                  <a:lnTo>
                    <a:pt x="1356" y="192"/>
                  </a:lnTo>
                  <a:lnTo>
                    <a:pt x="1362" y="192"/>
                  </a:lnTo>
                  <a:lnTo>
                    <a:pt x="1362" y="198"/>
                  </a:lnTo>
                  <a:lnTo>
                    <a:pt x="1368" y="198"/>
                  </a:lnTo>
                  <a:lnTo>
                    <a:pt x="1368" y="204"/>
                  </a:lnTo>
                  <a:lnTo>
                    <a:pt x="1374" y="204"/>
                  </a:lnTo>
                  <a:lnTo>
                    <a:pt x="1374" y="210"/>
                  </a:lnTo>
                  <a:lnTo>
                    <a:pt x="1380" y="210"/>
                  </a:lnTo>
                  <a:lnTo>
                    <a:pt x="1380" y="216"/>
                  </a:lnTo>
                  <a:lnTo>
                    <a:pt x="1386" y="216"/>
                  </a:lnTo>
                  <a:lnTo>
                    <a:pt x="1386" y="222"/>
                  </a:lnTo>
                  <a:lnTo>
                    <a:pt x="1392" y="222"/>
                  </a:lnTo>
                  <a:lnTo>
                    <a:pt x="1392" y="228"/>
                  </a:lnTo>
                  <a:lnTo>
                    <a:pt x="1398" y="228"/>
                  </a:lnTo>
                  <a:lnTo>
                    <a:pt x="1398" y="234"/>
                  </a:lnTo>
                  <a:lnTo>
                    <a:pt x="1404" y="234"/>
                  </a:lnTo>
                  <a:lnTo>
                    <a:pt x="1404" y="240"/>
                  </a:lnTo>
                  <a:lnTo>
                    <a:pt x="1410" y="240"/>
                  </a:lnTo>
                  <a:lnTo>
                    <a:pt x="1410" y="246"/>
                  </a:lnTo>
                  <a:lnTo>
                    <a:pt x="1416" y="246"/>
                  </a:lnTo>
                  <a:lnTo>
                    <a:pt x="1416" y="252"/>
                  </a:lnTo>
                  <a:lnTo>
                    <a:pt x="1422" y="252"/>
                  </a:lnTo>
                  <a:lnTo>
                    <a:pt x="1422" y="258"/>
                  </a:lnTo>
                  <a:lnTo>
                    <a:pt x="1428" y="258"/>
                  </a:lnTo>
                  <a:lnTo>
                    <a:pt x="1428" y="264"/>
                  </a:lnTo>
                  <a:lnTo>
                    <a:pt x="1434" y="264"/>
                  </a:lnTo>
                  <a:lnTo>
                    <a:pt x="1434" y="270"/>
                  </a:lnTo>
                  <a:lnTo>
                    <a:pt x="1440" y="270"/>
                  </a:lnTo>
                  <a:lnTo>
                    <a:pt x="1440" y="276"/>
                  </a:lnTo>
                  <a:lnTo>
                    <a:pt x="1446" y="276"/>
                  </a:lnTo>
                  <a:lnTo>
                    <a:pt x="1446" y="282"/>
                  </a:lnTo>
                  <a:lnTo>
                    <a:pt x="1452" y="282"/>
                  </a:lnTo>
                  <a:lnTo>
                    <a:pt x="1452" y="288"/>
                  </a:lnTo>
                  <a:lnTo>
                    <a:pt x="1458" y="288"/>
                  </a:lnTo>
                  <a:lnTo>
                    <a:pt x="1458" y="294"/>
                  </a:lnTo>
                  <a:lnTo>
                    <a:pt x="1464" y="294"/>
                  </a:lnTo>
                  <a:lnTo>
                    <a:pt x="1464" y="300"/>
                  </a:lnTo>
                  <a:lnTo>
                    <a:pt x="1470" y="300"/>
                  </a:lnTo>
                  <a:lnTo>
                    <a:pt x="1470" y="306"/>
                  </a:lnTo>
                  <a:lnTo>
                    <a:pt x="1476" y="306"/>
                  </a:lnTo>
                  <a:lnTo>
                    <a:pt x="1476" y="312"/>
                  </a:lnTo>
                  <a:lnTo>
                    <a:pt x="1482" y="312"/>
                  </a:lnTo>
                  <a:lnTo>
                    <a:pt x="1482" y="318"/>
                  </a:lnTo>
                  <a:lnTo>
                    <a:pt x="1488" y="318"/>
                  </a:lnTo>
                  <a:lnTo>
                    <a:pt x="1488" y="324"/>
                  </a:lnTo>
                  <a:lnTo>
                    <a:pt x="1494" y="324"/>
                  </a:lnTo>
                  <a:lnTo>
                    <a:pt x="1494" y="330"/>
                  </a:lnTo>
                  <a:lnTo>
                    <a:pt x="1500" y="330"/>
                  </a:lnTo>
                  <a:lnTo>
                    <a:pt x="1500" y="336"/>
                  </a:lnTo>
                  <a:lnTo>
                    <a:pt x="1506" y="336"/>
                  </a:lnTo>
                  <a:lnTo>
                    <a:pt x="1506" y="342"/>
                  </a:lnTo>
                  <a:lnTo>
                    <a:pt x="1512" y="342"/>
                  </a:lnTo>
                  <a:lnTo>
                    <a:pt x="1518" y="348"/>
                  </a:lnTo>
                  <a:lnTo>
                    <a:pt x="1524" y="348"/>
                  </a:lnTo>
                  <a:lnTo>
                    <a:pt x="1524" y="354"/>
                  </a:lnTo>
                  <a:lnTo>
                    <a:pt x="1530" y="354"/>
                  </a:lnTo>
                  <a:lnTo>
                    <a:pt x="1530" y="360"/>
                  </a:lnTo>
                  <a:lnTo>
                    <a:pt x="1536" y="360"/>
                  </a:lnTo>
                  <a:lnTo>
                    <a:pt x="1536" y="366"/>
                  </a:lnTo>
                  <a:lnTo>
                    <a:pt x="1542" y="366"/>
                  </a:lnTo>
                  <a:lnTo>
                    <a:pt x="1542" y="372"/>
                  </a:lnTo>
                  <a:lnTo>
                    <a:pt x="1548" y="372"/>
                  </a:lnTo>
                  <a:lnTo>
                    <a:pt x="1548" y="378"/>
                  </a:lnTo>
                  <a:lnTo>
                    <a:pt x="1554" y="378"/>
                  </a:lnTo>
                  <a:lnTo>
                    <a:pt x="1554" y="384"/>
                  </a:lnTo>
                  <a:lnTo>
                    <a:pt x="1560" y="384"/>
                  </a:lnTo>
                  <a:lnTo>
                    <a:pt x="1560" y="390"/>
                  </a:lnTo>
                  <a:lnTo>
                    <a:pt x="1566" y="390"/>
                  </a:lnTo>
                  <a:lnTo>
                    <a:pt x="1572" y="396"/>
                  </a:lnTo>
                  <a:lnTo>
                    <a:pt x="1578" y="396"/>
                  </a:lnTo>
                  <a:lnTo>
                    <a:pt x="1578" y="402"/>
                  </a:lnTo>
                  <a:lnTo>
                    <a:pt x="1584" y="402"/>
                  </a:lnTo>
                  <a:lnTo>
                    <a:pt x="1584" y="408"/>
                  </a:lnTo>
                  <a:lnTo>
                    <a:pt x="1590" y="408"/>
                  </a:lnTo>
                  <a:lnTo>
                    <a:pt x="1590" y="414"/>
                  </a:lnTo>
                  <a:lnTo>
                    <a:pt x="1596" y="414"/>
                  </a:lnTo>
                  <a:lnTo>
                    <a:pt x="1596" y="420"/>
                  </a:lnTo>
                  <a:lnTo>
                    <a:pt x="1602" y="420"/>
                  </a:lnTo>
                  <a:lnTo>
                    <a:pt x="1608" y="420"/>
                  </a:lnTo>
                  <a:lnTo>
                    <a:pt x="1608" y="426"/>
                  </a:lnTo>
                  <a:lnTo>
                    <a:pt x="1614" y="426"/>
                  </a:lnTo>
                  <a:lnTo>
                    <a:pt x="1614" y="432"/>
                  </a:lnTo>
                  <a:lnTo>
                    <a:pt x="1620" y="432"/>
                  </a:lnTo>
                  <a:lnTo>
                    <a:pt x="1620" y="438"/>
                  </a:lnTo>
                  <a:lnTo>
                    <a:pt x="1626" y="438"/>
                  </a:lnTo>
                  <a:lnTo>
                    <a:pt x="1626" y="444"/>
                  </a:lnTo>
                  <a:lnTo>
                    <a:pt x="1632" y="444"/>
                  </a:lnTo>
                  <a:lnTo>
                    <a:pt x="1638" y="444"/>
                  </a:lnTo>
                  <a:lnTo>
                    <a:pt x="1638" y="450"/>
                  </a:lnTo>
                  <a:lnTo>
                    <a:pt x="1644" y="450"/>
                  </a:lnTo>
                  <a:lnTo>
                    <a:pt x="1644" y="456"/>
                  </a:lnTo>
                  <a:lnTo>
                    <a:pt x="1650" y="456"/>
                  </a:lnTo>
                  <a:lnTo>
                    <a:pt x="1650" y="462"/>
                  </a:lnTo>
                  <a:lnTo>
                    <a:pt x="1656" y="462"/>
                  </a:lnTo>
                  <a:lnTo>
                    <a:pt x="1662" y="462"/>
                  </a:lnTo>
                  <a:lnTo>
                    <a:pt x="1662" y="468"/>
                  </a:lnTo>
                  <a:lnTo>
                    <a:pt x="1668" y="468"/>
                  </a:lnTo>
                  <a:lnTo>
                    <a:pt x="1668" y="474"/>
                  </a:lnTo>
                  <a:lnTo>
                    <a:pt x="1674" y="474"/>
                  </a:lnTo>
                  <a:lnTo>
                    <a:pt x="1674" y="480"/>
                  </a:lnTo>
                  <a:lnTo>
                    <a:pt x="1680" y="480"/>
                  </a:lnTo>
                  <a:lnTo>
                    <a:pt x="1686" y="480"/>
                  </a:lnTo>
                  <a:lnTo>
                    <a:pt x="1686" y="486"/>
                  </a:lnTo>
                  <a:lnTo>
                    <a:pt x="1692" y="486"/>
                  </a:lnTo>
                  <a:lnTo>
                    <a:pt x="1692" y="492"/>
                  </a:lnTo>
                  <a:lnTo>
                    <a:pt x="1698" y="492"/>
                  </a:lnTo>
                  <a:lnTo>
                    <a:pt x="1704" y="498"/>
                  </a:lnTo>
                  <a:lnTo>
                    <a:pt x="1710" y="498"/>
                  </a:lnTo>
                  <a:lnTo>
                    <a:pt x="1710" y="504"/>
                  </a:lnTo>
                  <a:lnTo>
                    <a:pt x="1716" y="504"/>
                  </a:lnTo>
                  <a:lnTo>
                    <a:pt x="1722" y="510"/>
                  </a:lnTo>
                  <a:lnTo>
                    <a:pt x="1728" y="510"/>
                  </a:lnTo>
                  <a:lnTo>
                    <a:pt x="1728" y="516"/>
                  </a:lnTo>
                  <a:lnTo>
                    <a:pt x="1734" y="516"/>
                  </a:lnTo>
                  <a:lnTo>
                    <a:pt x="1740" y="522"/>
                  </a:lnTo>
                  <a:lnTo>
                    <a:pt x="1746" y="522"/>
                  </a:lnTo>
                  <a:lnTo>
                    <a:pt x="1746" y="528"/>
                  </a:lnTo>
                  <a:lnTo>
                    <a:pt x="1752" y="528"/>
                  </a:lnTo>
                  <a:lnTo>
                    <a:pt x="1758" y="528"/>
                  </a:lnTo>
                  <a:lnTo>
                    <a:pt x="1758" y="534"/>
                  </a:lnTo>
                  <a:lnTo>
                    <a:pt x="1764" y="534"/>
                  </a:lnTo>
                  <a:lnTo>
                    <a:pt x="1764" y="540"/>
                  </a:lnTo>
                  <a:lnTo>
                    <a:pt x="1770" y="540"/>
                  </a:lnTo>
                  <a:lnTo>
                    <a:pt x="1776" y="540"/>
                  </a:lnTo>
                  <a:lnTo>
                    <a:pt x="1776" y="546"/>
                  </a:lnTo>
                  <a:lnTo>
                    <a:pt x="1782" y="546"/>
                  </a:lnTo>
                  <a:lnTo>
                    <a:pt x="1788" y="552"/>
                  </a:lnTo>
                  <a:lnTo>
                    <a:pt x="1794" y="552"/>
                  </a:lnTo>
                  <a:lnTo>
                    <a:pt x="1794" y="558"/>
                  </a:lnTo>
                  <a:lnTo>
                    <a:pt x="1800" y="558"/>
                  </a:lnTo>
                  <a:lnTo>
                    <a:pt x="1806" y="558"/>
                  </a:lnTo>
                  <a:lnTo>
                    <a:pt x="1806" y="564"/>
                  </a:lnTo>
                  <a:lnTo>
                    <a:pt x="1812" y="564"/>
                  </a:lnTo>
                  <a:lnTo>
                    <a:pt x="1818" y="564"/>
                  </a:lnTo>
                  <a:lnTo>
                    <a:pt x="1818" y="570"/>
                  </a:lnTo>
                  <a:lnTo>
                    <a:pt x="1824" y="570"/>
                  </a:lnTo>
                  <a:lnTo>
                    <a:pt x="1830" y="576"/>
                  </a:lnTo>
                  <a:lnTo>
                    <a:pt x="1836" y="576"/>
                  </a:lnTo>
                  <a:lnTo>
                    <a:pt x="1836" y="582"/>
                  </a:lnTo>
                  <a:lnTo>
                    <a:pt x="1842" y="582"/>
                  </a:lnTo>
                  <a:lnTo>
                    <a:pt x="1848" y="582"/>
                  </a:lnTo>
                  <a:lnTo>
                    <a:pt x="1848" y="588"/>
                  </a:lnTo>
                  <a:lnTo>
                    <a:pt x="1854" y="588"/>
                  </a:lnTo>
                  <a:lnTo>
                    <a:pt x="1860" y="588"/>
                  </a:lnTo>
                  <a:lnTo>
                    <a:pt x="1860" y="594"/>
                  </a:lnTo>
                  <a:lnTo>
                    <a:pt x="1866" y="594"/>
                  </a:lnTo>
                  <a:lnTo>
                    <a:pt x="1872" y="594"/>
                  </a:lnTo>
                  <a:lnTo>
                    <a:pt x="1872" y="600"/>
                  </a:lnTo>
                  <a:lnTo>
                    <a:pt x="1878" y="600"/>
                  </a:lnTo>
                  <a:lnTo>
                    <a:pt x="1884" y="600"/>
                  </a:lnTo>
                  <a:lnTo>
                    <a:pt x="1884" y="606"/>
                  </a:lnTo>
                  <a:lnTo>
                    <a:pt x="1890" y="606"/>
                  </a:lnTo>
                  <a:lnTo>
                    <a:pt x="1896" y="606"/>
                  </a:lnTo>
                  <a:lnTo>
                    <a:pt x="1896" y="612"/>
                  </a:lnTo>
                  <a:lnTo>
                    <a:pt x="1902" y="612"/>
                  </a:lnTo>
                  <a:lnTo>
                    <a:pt x="1908" y="612"/>
                  </a:lnTo>
                  <a:lnTo>
                    <a:pt x="1908" y="618"/>
                  </a:lnTo>
                  <a:lnTo>
                    <a:pt x="1914" y="618"/>
                  </a:lnTo>
                  <a:lnTo>
                    <a:pt x="1920" y="618"/>
                  </a:lnTo>
                  <a:lnTo>
                    <a:pt x="1926" y="624"/>
                  </a:lnTo>
                  <a:lnTo>
                    <a:pt x="1932" y="624"/>
                  </a:lnTo>
                  <a:lnTo>
                    <a:pt x="1938" y="624"/>
                  </a:lnTo>
                  <a:lnTo>
                    <a:pt x="1938" y="630"/>
                  </a:lnTo>
                  <a:lnTo>
                    <a:pt x="1944" y="630"/>
                  </a:lnTo>
                  <a:lnTo>
                    <a:pt x="1950" y="630"/>
                  </a:lnTo>
                  <a:lnTo>
                    <a:pt x="1950" y="636"/>
                  </a:lnTo>
                  <a:lnTo>
                    <a:pt x="1956" y="636"/>
                  </a:lnTo>
                  <a:lnTo>
                    <a:pt x="1962" y="636"/>
                  </a:lnTo>
                  <a:lnTo>
                    <a:pt x="1968" y="636"/>
                  </a:lnTo>
                  <a:lnTo>
                    <a:pt x="1968" y="642"/>
                  </a:lnTo>
                  <a:lnTo>
                    <a:pt x="1974" y="642"/>
                  </a:lnTo>
                  <a:lnTo>
                    <a:pt x="1980" y="642"/>
                  </a:lnTo>
                  <a:lnTo>
                    <a:pt x="1980" y="648"/>
                  </a:lnTo>
                  <a:lnTo>
                    <a:pt x="1986" y="648"/>
                  </a:lnTo>
                  <a:lnTo>
                    <a:pt x="1992" y="648"/>
                  </a:lnTo>
                  <a:lnTo>
                    <a:pt x="1998" y="648"/>
                  </a:lnTo>
                  <a:lnTo>
                    <a:pt x="1998" y="654"/>
                  </a:lnTo>
                  <a:lnTo>
                    <a:pt x="2004" y="654"/>
                  </a:lnTo>
                  <a:lnTo>
                    <a:pt x="2010" y="654"/>
                  </a:lnTo>
                  <a:lnTo>
                    <a:pt x="2016" y="654"/>
                  </a:lnTo>
                  <a:lnTo>
                    <a:pt x="2016" y="660"/>
                  </a:lnTo>
                  <a:lnTo>
                    <a:pt x="2022" y="660"/>
                  </a:lnTo>
                  <a:lnTo>
                    <a:pt x="2028" y="660"/>
                  </a:lnTo>
                  <a:lnTo>
                    <a:pt x="2034" y="660"/>
                  </a:lnTo>
                  <a:lnTo>
                    <a:pt x="2034" y="666"/>
                  </a:lnTo>
                  <a:lnTo>
                    <a:pt x="2040" y="666"/>
                  </a:lnTo>
                  <a:lnTo>
                    <a:pt x="2046" y="666"/>
                  </a:lnTo>
                  <a:lnTo>
                    <a:pt x="2052" y="666"/>
                  </a:lnTo>
                  <a:lnTo>
                    <a:pt x="2052" y="672"/>
                  </a:lnTo>
                  <a:lnTo>
                    <a:pt x="2058" y="672"/>
                  </a:lnTo>
                  <a:lnTo>
                    <a:pt x="2064" y="672"/>
                  </a:lnTo>
                  <a:lnTo>
                    <a:pt x="2070" y="672"/>
                  </a:lnTo>
                  <a:lnTo>
                    <a:pt x="2076" y="672"/>
                  </a:lnTo>
                  <a:lnTo>
                    <a:pt x="2076" y="678"/>
                  </a:lnTo>
                  <a:lnTo>
                    <a:pt x="2082" y="678"/>
                  </a:lnTo>
                  <a:lnTo>
                    <a:pt x="2088" y="678"/>
                  </a:lnTo>
                  <a:lnTo>
                    <a:pt x="2094" y="678"/>
                  </a:lnTo>
                  <a:lnTo>
                    <a:pt x="2100" y="678"/>
                  </a:lnTo>
                  <a:lnTo>
                    <a:pt x="2100" y="684"/>
                  </a:lnTo>
                  <a:lnTo>
                    <a:pt x="2106" y="684"/>
                  </a:lnTo>
                  <a:lnTo>
                    <a:pt x="2112" y="684"/>
                  </a:lnTo>
                  <a:lnTo>
                    <a:pt x="2118" y="684"/>
                  </a:lnTo>
                  <a:lnTo>
                    <a:pt x="2124" y="684"/>
                  </a:lnTo>
                  <a:lnTo>
                    <a:pt x="2124" y="690"/>
                  </a:lnTo>
                  <a:lnTo>
                    <a:pt x="2130" y="690"/>
                  </a:lnTo>
                  <a:lnTo>
                    <a:pt x="2136" y="690"/>
                  </a:lnTo>
                  <a:lnTo>
                    <a:pt x="2142" y="690"/>
                  </a:lnTo>
                  <a:lnTo>
                    <a:pt x="2148" y="690"/>
                  </a:lnTo>
                  <a:lnTo>
                    <a:pt x="2154" y="690"/>
                  </a:lnTo>
                  <a:lnTo>
                    <a:pt x="2160" y="690"/>
                  </a:lnTo>
                  <a:lnTo>
                    <a:pt x="2166" y="690"/>
                  </a:lnTo>
                  <a:lnTo>
                    <a:pt x="2172" y="690"/>
                  </a:lnTo>
                  <a:lnTo>
                    <a:pt x="2172" y="684"/>
                  </a:lnTo>
                  <a:lnTo>
                    <a:pt x="2178" y="684"/>
                  </a:lnTo>
                  <a:lnTo>
                    <a:pt x="2184" y="684"/>
                  </a:lnTo>
                  <a:lnTo>
                    <a:pt x="2190" y="684"/>
                  </a:lnTo>
                  <a:lnTo>
                    <a:pt x="2196" y="684"/>
                  </a:lnTo>
                  <a:lnTo>
                    <a:pt x="2196" y="678"/>
                  </a:lnTo>
                  <a:lnTo>
                    <a:pt x="2202" y="678"/>
                  </a:lnTo>
                  <a:lnTo>
                    <a:pt x="2208" y="678"/>
                  </a:lnTo>
                  <a:lnTo>
                    <a:pt x="2214" y="678"/>
                  </a:lnTo>
                  <a:lnTo>
                    <a:pt x="2220" y="678"/>
                  </a:lnTo>
                  <a:lnTo>
                    <a:pt x="2220" y="672"/>
                  </a:lnTo>
                  <a:lnTo>
                    <a:pt x="2226" y="672"/>
                  </a:lnTo>
                  <a:lnTo>
                    <a:pt x="2232" y="672"/>
                  </a:lnTo>
                  <a:lnTo>
                    <a:pt x="2238" y="672"/>
                  </a:lnTo>
                  <a:lnTo>
                    <a:pt x="2244" y="672"/>
                  </a:lnTo>
                  <a:lnTo>
                    <a:pt x="2244" y="666"/>
                  </a:lnTo>
                  <a:lnTo>
                    <a:pt x="2250" y="666"/>
                  </a:lnTo>
                  <a:lnTo>
                    <a:pt x="2256" y="666"/>
                  </a:lnTo>
                  <a:lnTo>
                    <a:pt x="2262" y="666"/>
                  </a:lnTo>
                  <a:lnTo>
                    <a:pt x="2262" y="660"/>
                  </a:lnTo>
                  <a:lnTo>
                    <a:pt x="2268" y="660"/>
                  </a:lnTo>
                  <a:lnTo>
                    <a:pt x="2274" y="660"/>
                  </a:lnTo>
                  <a:lnTo>
                    <a:pt x="2280" y="660"/>
                  </a:lnTo>
                  <a:lnTo>
                    <a:pt x="2280" y="654"/>
                  </a:lnTo>
                  <a:lnTo>
                    <a:pt x="2286" y="654"/>
                  </a:lnTo>
                  <a:lnTo>
                    <a:pt x="2292" y="654"/>
                  </a:lnTo>
                  <a:lnTo>
                    <a:pt x="2298" y="654"/>
                  </a:lnTo>
                  <a:lnTo>
                    <a:pt x="2298" y="648"/>
                  </a:lnTo>
                  <a:lnTo>
                    <a:pt x="2304" y="648"/>
                  </a:lnTo>
                  <a:lnTo>
                    <a:pt x="2310" y="648"/>
                  </a:lnTo>
                  <a:lnTo>
                    <a:pt x="2316" y="648"/>
                  </a:lnTo>
                  <a:lnTo>
                    <a:pt x="2316" y="642"/>
                  </a:lnTo>
                  <a:lnTo>
                    <a:pt x="2322" y="642"/>
                  </a:lnTo>
                  <a:lnTo>
                    <a:pt x="2328" y="642"/>
                  </a:lnTo>
                  <a:lnTo>
                    <a:pt x="2328" y="636"/>
                  </a:lnTo>
                  <a:lnTo>
                    <a:pt x="2334" y="636"/>
                  </a:lnTo>
                  <a:lnTo>
                    <a:pt x="2340" y="636"/>
                  </a:lnTo>
                  <a:lnTo>
                    <a:pt x="2346" y="636"/>
                  </a:lnTo>
                  <a:lnTo>
                    <a:pt x="2346" y="630"/>
                  </a:lnTo>
                  <a:lnTo>
                    <a:pt x="2352" y="630"/>
                  </a:lnTo>
                  <a:lnTo>
                    <a:pt x="2358" y="630"/>
                  </a:lnTo>
                  <a:lnTo>
                    <a:pt x="2358" y="624"/>
                  </a:lnTo>
                  <a:lnTo>
                    <a:pt x="2364" y="624"/>
                  </a:lnTo>
                  <a:lnTo>
                    <a:pt x="2370" y="624"/>
                  </a:lnTo>
                  <a:lnTo>
                    <a:pt x="2376" y="618"/>
                  </a:lnTo>
                  <a:lnTo>
                    <a:pt x="2382" y="618"/>
                  </a:lnTo>
                  <a:lnTo>
                    <a:pt x="2388" y="618"/>
                  </a:lnTo>
                  <a:lnTo>
                    <a:pt x="2388" y="612"/>
                  </a:lnTo>
                  <a:lnTo>
                    <a:pt x="2394" y="612"/>
                  </a:lnTo>
                  <a:lnTo>
                    <a:pt x="2400" y="612"/>
                  </a:lnTo>
                  <a:lnTo>
                    <a:pt x="2400" y="606"/>
                  </a:lnTo>
                  <a:lnTo>
                    <a:pt x="2406" y="606"/>
                  </a:lnTo>
                  <a:lnTo>
                    <a:pt x="2412" y="606"/>
                  </a:lnTo>
                  <a:lnTo>
                    <a:pt x="2412" y="600"/>
                  </a:lnTo>
                  <a:lnTo>
                    <a:pt x="2418" y="600"/>
                  </a:lnTo>
                  <a:lnTo>
                    <a:pt x="2424" y="600"/>
                  </a:lnTo>
                  <a:lnTo>
                    <a:pt x="2424" y="594"/>
                  </a:lnTo>
                  <a:lnTo>
                    <a:pt x="2430" y="594"/>
                  </a:lnTo>
                  <a:lnTo>
                    <a:pt x="2436" y="594"/>
                  </a:lnTo>
                  <a:lnTo>
                    <a:pt x="2436" y="588"/>
                  </a:lnTo>
                  <a:lnTo>
                    <a:pt x="2442" y="588"/>
                  </a:lnTo>
                  <a:lnTo>
                    <a:pt x="2448" y="588"/>
                  </a:lnTo>
                  <a:lnTo>
                    <a:pt x="2448" y="582"/>
                  </a:lnTo>
                  <a:lnTo>
                    <a:pt x="2454" y="582"/>
                  </a:lnTo>
                  <a:lnTo>
                    <a:pt x="2460" y="582"/>
                  </a:lnTo>
                  <a:lnTo>
                    <a:pt x="2460" y="576"/>
                  </a:lnTo>
                  <a:lnTo>
                    <a:pt x="2466" y="576"/>
                  </a:lnTo>
                  <a:lnTo>
                    <a:pt x="2472" y="570"/>
                  </a:lnTo>
                  <a:lnTo>
                    <a:pt x="2478" y="570"/>
                  </a:lnTo>
                  <a:lnTo>
                    <a:pt x="2478" y="564"/>
                  </a:lnTo>
                  <a:lnTo>
                    <a:pt x="2484" y="564"/>
                  </a:lnTo>
                  <a:lnTo>
                    <a:pt x="2490" y="564"/>
                  </a:lnTo>
                  <a:lnTo>
                    <a:pt x="2490" y="558"/>
                  </a:lnTo>
                  <a:lnTo>
                    <a:pt x="2496" y="558"/>
                  </a:lnTo>
                  <a:lnTo>
                    <a:pt x="2502" y="558"/>
                  </a:lnTo>
                  <a:lnTo>
                    <a:pt x="2502" y="552"/>
                  </a:lnTo>
                  <a:lnTo>
                    <a:pt x="2508" y="552"/>
                  </a:lnTo>
                  <a:lnTo>
                    <a:pt x="2514" y="546"/>
                  </a:lnTo>
                  <a:lnTo>
                    <a:pt x="2520" y="546"/>
                  </a:lnTo>
                  <a:lnTo>
                    <a:pt x="2520" y="540"/>
                  </a:lnTo>
                  <a:lnTo>
                    <a:pt x="2526" y="540"/>
                  </a:lnTo>
                  <a:lnTo>
                    <a:pt x="2532" y="540"/>
                  </a:lnTo>
                  <a:lnTo>
                    <a:pt x="2532" y="534"/>
                  </a:lnTo>
                  <a:lnTo>
                    <a:pt x="2538" y="534"/>
                  </a:lnTo>
                  <a:lnTo>
                    <a:pt x="2538" y="528"/>
                  </a:lnTo>
                  <a:lnTo>
                    <a:pt x="2544" y="528"/>
                  </a:lnTo>
                  <a:lnTo>
                    <a:pt x="2550" y="528"/>
                  </a:lnTo>
                  <a:lnTo>
                    <a:pt x="2550" y="522"/>
                  </a:lnTo>
                  <a:lnTo>
                    <a:pt x="2556" y="522"/>
                  </a:lnTo>
                  <a:lnTo>
                    <a:pt x="2562" y="516"/>
                  </a:lnTo>
                  <a:lnTo>
                    <a:pt x="2568" y="516"/>
                  </a:lnTo>
                  <a:lnTo>
                    <a:pt x="2568" y="510"/>
                  </a:lnTo>
                  <a:lnTo>
                    <a:pt x="2574" y="510"/>
                  </a:lnTo>
                  <a:lnTo>
                    <a:pt x="2580" y="504"/>
                  </a:lnTo>
                  <a:lnTo>
                    <a:pt x="2586" y="504"/>
                  </a:lnTo>
                  <a:lnTo>
                    <a:pt x="2586" y="498"/>
                  </a:lnTo>
                  <a:lnTo>
                    <a:pt x="2592" y="498"/>
                  </a:lnTo>
                  <a:lnTo>
                    <a:pt x="2598" y="492"/>
                  </a:lnTo>
                  <a:lnTo>
                    <a:pt x="2604" y="492"/>
                  </a:lnTo>
                  <a:lnTo>
                    <a:pt x="2604" y="486"/>
                  </a:lnTo>
                  <a:lnTo>
                    <a:pt x="2610" y="486"/>
                  </a:lnTo>
                  <a:lnTo>
                    <a:pt x="2610" y="480"/>
                  </a:lnTo>
                  <a:lnTo>
                    <a:pt x="2616" y="480"/>
                  </a:lnTo>
                  <a:lnTo>
                    <a:pt x="2622" y="480"/>
                  </a:lnTo>
                  <a:lnTo>
                    <a:pt x="2622" y="474"/>
                  </a:lnTo>
                  <a:lnTo>
                    <a:pt x="2628" y="474"/>
                  </a:lnTo>
                  <a:lnTo>
                    <a:pt x="2628" y="468"/>
                  </a:lnTo>
                  <a:lnTo>
                    <a:pt x="2634" y="468"/>
                  </a:lnTo>
                  <a:lnTo>
                    <a:pt x="2634" y="462"/>
                  </a:lnTo>
                  <a:lnTo>
                    <a:pt x="2640" y="462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52" y="456"/>
                  </a:lnTo>
                  <a:lnTo>
                    <a:pt x="2652" y="450"/>
                  </a:lnTo>
                  <a:lnTo>
                    <a:pt x="2658" y="450"/>
                  </a:lnTo>
                  <a:lnTo>
                    <a:pt x="2658" y="444"/>
                  </a:lnTo>
                  <a:lnTo>
                    <a:pt x="2664" y="444"/>
                  </a:lnTo>
                  <a:lnTo>
                    <a:pt x="2670" y="444"/>
                  </a:lnTo>
                  <a:lnTo>
                    <a:pt x="2670" y="438"/>
                  </a:lnTo>
                  <a:lnTo>
                    <a:pt x="2676" y="438"/>
                  </a:lnTo>
                  <a:lnTo>
                    <a:pt x="2676" y="432"/>
                  </a:lnTo>
                  <a:lnTo>
                    <a:pt x="2682" y="432"/>
                  </a:lnTo>
                  <a:lnTo>
                    <a:pt x="2682" y="426"/>
                  </a:lnTo>
                  <a:lnTo>
                    <a:pt x="2688" y="426"/>
                  </a:lnTo>
                  <a:lnTo>
                    <a:pt x="2688" y="420"/>
                  </a:lnTo>
                  <a:lnTo>
                    <a:pt x="2694" y="420"/>
                  </a:lnTo>
                  <a:lnTo>
                    <a:pt x="2700" y="420"/>
                  </a:lnTo>
                  <a:lnTo>
                    <a:pt x="2700" y="414"/>
                  </a:lnTo>
                  <a:lnTo>
                    <a:pt x="2706" y="414"/>
                  </a:lnTo>
                  <a:lnTo>
                    <a:pt x="2706" y="408"/>
                  </a:lnTo>
                  <a:lnTo>
                    <a:pt x="2712" y="408"/>
                  </a:lnTo>
                  <a:lnTo>
                    <a:pt x="2712" y="402"/>
                  </a:lnTo>
                  <a:lnTo>
                    <a:pt x="2718" y="402"/>
                  </a:lnTo>
                  <a:lnTo>
                    <a:pt x="2718" y="396"/>
                  </a:lnTo>
                  <a:lnTo>
                    <a:pt x="2724" y="396"/>
                  </a:lnTo>
                  <a:lnTo>
                    <a:pt x="2730" y="390"/>
                  </a:lnTo>
                  <a:lnTo>
                    <a:pt x="2736" y="390"/>
                  </a:lnTo>
                  <a:lnTo>
                    <a:pt x="2736" y="384"/>
                  </a:lnTo>
                  <a:lnTo>
                    <a:pt x="2742" y="384"/>
                  </a:lnTo>
                  <a:lnTo>
                    <a:pt x="2742" y="378"/>
                  </a:lnTo>
                  <a:lnTo>
                    <a:pt x="2748" y="378"/>
                  </a:lnTo>
                  <a:lnTo>
                    <a:pt x="2748" y="372"/>
                  </a:lnTo>
                  <a:lnTo>
                    <a:pt x="2754" y="372"/>
                  </a:lnTo>
                  <a:lnTo>
                    <a:pt x="2754" y="366"/>
                  </a:lnTo>
                  <a:lnTo>
                    <a:pt x="2760" y="366"/>
                  </a:lnTo>
                  <a:lnTo>
                    <a:pt x="2760" y="360"/>
                  </a:lnTo>
                  <a:lnTo>
                    <a:pt x="2766" y="360"/>
                  </a:lnTo>
                  <a:lnTo>
                    <a:pt x="2766" y="354"/>
                  </a:lnTo>
                  <a:lnTo>
                    <a:pt x="2772" y="354"/>
                  </a:lnTo>
                  <a:lnTo>
                    <a:pt x="2772" y="348"/>
                  </a:lnTo>
                  <a:lnTo>
                    <a:pt x="2778" y="348"/>
                  </a:lnTo>
                  <a:lnTo>
                    <a:pt x="2784" y="342"/>
                  </a:lnTo>
                  <a:lnTo>
                    <a:pt x="2790" y="342"/>
                  </a:lnTo>
                  <a:lnTo>
                    <a:pt x="2790" y="336"/>
                  </a:lnTo>
                  <a:lnTo>
                    <a:pt x="2796" y="336"/>
                  </a:lnTo>
                  <a:lnTo>
                    <a:pt x="2796" y="330"/>
                  </a:lnTo>
                  <a:lnTo>
                    <a:pt x="2802" y="330"/>
                  </a:lnTo>
                  <a:lnTo>
                    <a:pt x="2802" y="324"/>
                  </a:lnTo>
                  <a:lnTo>
                    <a:pt x="2808" y="324"/>
                  </a:lnTo>
                  <a:lnTo>
                    <a:pt x="2808" y="318"/>
                  </a:lnTo>
                  <a:lnTo>
                    <a:pt x="2814" y="318"/>
                  </a:lnTo>
                  <a:lnTo>
                    <a:pt x="2814" y="312"/>
                  </a:lnTo>
                  <a:lnTo>
                    <a:pt x="2820" y="312"/>
                  </a:lnTo>
                  <a:lnTo>
                    <a:pt x="2820" y="306"/>
                  </a:lnTo>
                  <a:lnTo>
                    <a:pt x="2826" y="306"/>
                  </a:lnTo>
                  <a:lnTo>
                    <a:pt x="2826" y="300"/>
                  </a:lnTo>
                  <a:lnTo>
                    <a:pt x="2832" y="300"/>
                  </a:lnTo>
                  <a:lnTo>
                    <a:pt x="2832" y="294"/>
                  </a:lnTo>
                  <a:lnTo>
                    <a:pt x="2838" y="294"/>
                  </a:lnTo>
                  <a:lnTo>
                    <a:pt x="2838" y="288"/>
                  </a:lnTo>
                  <a:lnTo>
                    <a:pt x="2844" y="288"/>
                  </a:lnTo>
                  <a:lnTo>
                    <a:pt x="2844" y="282"/>
                  </a:lnTo>
                  <a:lnTo>
                    <a:pt x="2850" y="282"/>
                  </a:lnTo>
                  <a:lnTo>
                    <a:pt x="2850" y="276"/>
                  </a:lnTo>
                  <a:lnTo>
                    <a:pt x="2856" y="276"/>
                  </a:lnTo>
                  <a:lnTo>
                    <a:pt x="2856" y="270"/>
                  </a:lnTo>
                  <a:lnTo>
                    <a:pt x="2862" y="270"/>
                  </a:lnTo>
                  <a:lnTo>
                    <a:pt x="2862" y="264"/>
                  </a:lnTo>
                  <a:lnTo>
                    <a:pt x="2868" y="264"/>
                  </a:lnTo>
                  <a:lnTo>
                    <a:pt x="2868" y="258"/>
                  </a:lnTo>
                  <a:lnTo>
                    <a:pt x="2874" y="258"/>
                  </a:lnTo>
                  <a:lnTo>
                    <a:pt x="2874" y="252"/>
                  </a:lnTo>
                  <a:lnTo>
                    <a:pt x="2880" y="252"/>
                  </a:lnTo>
                  <a:lnTo>
                    <a:pt x="2880" y="246"/>
                  </a:lnTo>
                  <a:lnTo>
                    <a:pt x="2886" y="246"/>
                  </a:lnTo>
                  <a:lnTo>
                    <a:pt x="2886" y="240"/>
                  </a:lnTo>
                  <a:lnTo>
                    <a:pt x="2892" y="240"/>
                  </a:lnTo>
                  <a:lnTo>
                    <a:pt x="2892" y="234"/>
                  </a:lnTo>
                  <a:lnTo>
                    <a:pt x="2898" y="234"/>
                  </a:lnTo>
                  <a:lnTo>
                    <a:pt x="2898" y="228"/>
                  </a:lnTo>
                  <a:lnTo>
                    <a:pt x="2904" y="228"/>
                  </a:lnTo>
                  <a:lnTo>
                    <a:pt x="2904" y="222"/>
                  </a:lnTo>
                  <a:lnTo>
                    <a:pt x="2910" y="222"/>
                  </a:lnTo>
                  <a:lnTo>
                    <a:pt x="2910" y="216"/>
                  </a:lnTo>
                  <a:lnTo>
                    <a:pt x="2916" y="216"/>
                  </a:lnTo>
                  <a:lnTo>
                    <a:pt x="2916" y="210"/>
                  </a:lnTo>
                  <a:lnTo>
                    <a:pt x="2922" y="210"/>
                  </a:lnTo>
                  <a:lnTo>
                    <a:pt x="2922" y="204"/>
                  </a:lnTo>
                  <a:lnTo>
                    <a:pt x="2928" y="204"/>
                  </a:lnTo>
                  <a:lnTo>
                    <a:pt x="2928" y="198"/>
                  </a:lnTo>
                  <a:lnTo>
                    <a:pt x="2934" y="198"/>
                  </a:lnTo>
                  <a:lnTo>
                    <a:pt x="2934" y="192"/>
                  </a:lnTo>
                  <a:lnTo>
                    <a:pt x="2940" y="192"/>
                  </a:lnTo>
                  <a:lnTo>
                    <a:pt x="2940" y="186"/>
                  </a:lnTo>
                  <a:lnTo>
                    <a:pt x="2946" y="180"/>
                  </a:lnTo>
                  <a:lnTo>
                    <a:pt x="2946" y="174"/>
                  </a:lnTo>
                  <a:lnTo>
                    <a:pt x="2952" y="174"/>
                  </a:lnTo>
                  <a:lnTo>
                    <a:pt x="2952" y="168"/>
                  </a:lnTo>
                  <a:lnTo>
                    <a:pt x="2958" y="168"/>
                  </a:lnTo>
                  <a:lnTo>
                    <a:pt x="2958" y="162"/>
                  </a:lnTo>
                  <a:lnTo>
                    <a:pt x="2964" y="162"/>
                  </a:lnTo>
                  <a:lnTo>
                    <a:pt x="2964" y="156"/>
                  </a:lnTo>
                  <a:lnTo>
                    <a:pt x="2970" y="156"/>
                  </a:lnTo>
                  <a:lnTo>
                    <a:pt x="2970" y="150"/>
                  </a:lnTo>
                  <a:lnTo>
                    <a:pt x="2976" y="150"/>
                  </a:lnTo>
                  <a:lnTo>
                    <a:pt x="2976" y="144"/>
                  </a:lnTo>
                  <a:lnTo>
                    <a:pt x="2982" y="144"/>
                  </a:lnTo>
                  <a:lnTo>
                    <a:pt x="2982" y="138"/>
                  </a:lnTo>
                  <a:lnTo>
                    <a:pt x="2988" y="138"/>
                  </a:lnTo>
                  <a:lnTo>
                    <a:pt x="2988" y="132"/>
                  </a:lnTo>
                  <a:lnTo>
                    <a:pt x="2994" y="126"/>
                  </a:lnTo>
                  <a:lnTo>
                    <a:pt x="2994" y="120"/>
                  </a:lnTo>
                  <a:lnTo>
                    <a:pt x="3000" y="120"/>
                  </a:lnTo>
                  <a:lnTo>
                    <a:pt x="3000" y="114"/>
                  </a:lnTo>
                  <a:lnTo>
                    <a:pt x="3006" y="114"/>
                  </a:lnTo>
                  <a:lnTo>
                    <a:pt x="3006" y="108"/>
                  </a:lnTo>
                  <a:lnTo>
                    <a:pt x="3012" y="108"/>
                  </a:lnTo>
                  <a:lnTo>
                    <a:pt x="3012" y="102"/>
                  </a:lnTo>
                  <a:lnTo>
                    <a:pt x="3018" y="102"/>
                  </a:lnTo>
                  <a:lnTo>
                    <a:pt x="3018" y="96"/>
                  </a:lnTo>
                  <a:lnTo>
                    <a:pt x="3024" y="96"/>
                  </a:lnTo>
                  <a:lnTo>
                    <a:pt x="3024" y="90"/>
                  </a:lnTo>
                  <a:lnTo>
                    <a:pt x="3030" y="84"/>
                  </a:lnTo>
                  <a:lnTo>
                    <a:pt x="3030" y="78"/>
                  </a:lnTo>
                  <a:lnTo>
                    <a:pt x="3036" y="78"/>
                  </a:lnTo>
                  <a:lnTo>
                    <a:pt x="3036" y="72"/>
                  </a:lnTo>
                  <a:lnTo>
                    <a:pt x="3042" y="72"/>
                  </a:lnTo>
                  <a:lnTo>
                    <a:pt x="3042" y="66"/>
                  </a:lnTo>
                  <a:lnTo>
                    <a:pt x="3048" y="66"/>
                  </a:lnTo>
                  <a:lnTo>
                    <a:pt x="3048" y="60"/>
                  </a:lnTo>
                  <a:lnTo>
                    <a:pt x="3054" y="60"/>
                  </a:lnTo>
                  <a:lnTo>
                    <a:pt x="3054" y="54"/>
                  </a:lnTo>
                  <a:lnTo>
                    <a:pt x="3060" y="48"/>
                  </a:lnTo>
                  <a:lnTo>
                    <a:pt x="3060" y="42"/>
                  </a:lnTo>
                  <a:lnTo>
                    <a:pt x="3066" y="42"/>
                  </a:lnTo>
                  <a:lnTo>
                    <a:pt x="3066" y="36"/>
                  </a:lnTo>
                  <a:lnTo>
                    <a:pt x="3072" y="36"/>
                  </a:lnTo>
                  <a:lnTo>
                    <a:pt x="3072" y="30"/>
                  </a:lnTo>
                  <a:lnTo>
                    <a:pt x="3078" y="30"/>
                  </a:lnTo>
                  <a:lnTo>
                    <a:pt x="3078" y="24"/>
                  </a:lnTo>
                  <a:lnTo>
                    <a:pt x="3084" y="18"/>
                  </a:lnTo>
                  <a:lnTo>
                    <a:pt x="3084" y="12"/>
                  </a:lnTo>
                  <a:lnTo>
                    <a:pt x="3090" y="12"/>
                  </a:lnTo>
                  <a:lnTo>
                    <a:pt x="3090" y="6"/>
                  </a:lnTo>
                  <a:lnTo>
                    <a:pt x="3096" y="6"/>
                  </a:lnTo>
                  <a:lnTo>
                    <a:pt x="3096" y="0"/>
                  </a:lnTo>
                  <a:lnTo>
                    <a:pt x="3102" y="0"/>
                  </a:lnTo>
                  <a:lnTo>
                    <a:pt x="3108" y="0"/>
                  </a:lnTo>
                  <a:lnTo>
                    <a:pt x="3114" y="0"/>
                  </a:lnTo>
                  <a:lnTo>
                    <a:pt x="3120" y="0"/>
                  </a:lnTo>
                  <a:lnTo>
                    <a:pt x="3120" y="6"/>
                  </a:lnTo>
                  <a:lnTo>
                    <a:pt x="3126" y="12"/>
                  </a:lnTo>
                  <a:lnTo>
                    <a:pt x="3126" y="18"/>
                  </a:lnTo>
                  <a:lnTo>
                    <a:pt x="3132" y="18"/>
                  </a:lnTo>
                  <a:lnTo>
                    <a:pt x="3132" y="24"/>
                  </a:lnTo>
                  <a:lnTo>
                    <a:pt x="3132" y="30"/>
                  </a:lnTo>
                  <a:lnTo>
                    <a:pt x="3138" y="30"/>
                  </a:lnTo>
                  <a:lnTo>
                    <a:pt x="3138" y="36"/>
                  </a:lnTo>
                  <a:lnTo>
                    <a:pt x="3138" y="42"/>
                  </a:lnTo>
                  <a:lnTo>
                    <a:pt x="3144" y="48"/>
                  </a:lnTo>
                  <a:lnTo>
                    <a:pt x="3144" y="54"/>
                  </a:lnTo>
                  <a:lnTo>
                    <a:pt x="3144" y="60"/>
                  </a:lnTo>
                  <a:lnTo>
                    <a:pt x="3150" y="66"/>
                  </a:lnTo>
                  <a:lnTo>
                    <a:pt x="3150" y="72"/>
                  </a:lnTo>
                  <a:lnTo>
                    <a:pt x="3150" y="78"/>
                  </a:lnTo>
                  <a:lnTo>
                    <a:pt x="3156" y="84"/>
                  </a:lnTo>
                  <a:lnTo>
                    <a:pt x="3156" y="90"/>
                  </a:lnTo>
                  <a:lnTo>
                    <a:pt x="3156" y="96"/>
                  </a:lnTo>
                  <a:lnTo>
                    <a:pt x="3156" y="102"/>
                  </a:lnTo>
                  <a:lnTo>
                    <a:pt x="3162" y="102"/>
                  </a:lnTo>
                  <a:lnTo>
                    <a:pt x="3162" y="108"/>
                  </a:lnTo>
                  <a:lnTo>
                    <a:pt x="3162" y="114"/>
                  </a:lnTo>
                  <a:lnTo>
                    <a:pt x="3162" y="120"/>
                  </a:lnTo>
                  <a:lnTo>
                    <a:pt x="3168" y="120"/>
                  </a:lnTo>
                  <a:lnTo>
                    <a:pt x="3168" y="126"/>
                  </a:lnTo>
                  <a:lnTo>
                    <a:pt x="3168" y="132"/>
                  </a:lnTo>
                  <a:lnTo>
                    <a:pt x="3168" y="138"/>
                  </a:lnTo>
                  <a:lnTo>
                    <a:pt x="3174" y="138"/>
                  </a:lnTo>
                  <a:lnTo>
                    <a:pt x="3174" y="144"/>
                  </a:lnTo>
                  <a:lnTo>
                    <a:pt x="3174" y="150"/>
                  </a:lnTo>
                  <a:lnTo>
                    <a:pt x="3174" y="156"/>
                  </a:lnTo>
                  <a:lnTo>
                    <a:pt x="3180" y="156"/>
                  </a:lnTo>
                  <a:lnTo>
                    <a:pt x="3180" y="162"/>
                  </a:lnTo>
                  <a:lnTo>
                    <a:pt x="3180" y="168"/>
                  </a:lnTo>
                  <a:lnTo>
                    <a:pt x="3180" y="174"/>
                  </a:lnTo>
                  <a:lnTo>
                    <a:pt x="3186" y="174"/>
                  </a:lnTo>
                  <a:lnTo>
                    <a:pt x="3186" y="180"/>
                  </a:lnTo>
                  <a:lnTo>
                    <a:pt x="3186" y="186"/>
                  </a:lnTo>
                  <a:lnTo>
                    <a:pt x="3186" y="192"/>
                  </a:lnTo>
                  <a:lnTo>
                    <a:pt x="3192" y="192"/>
                  </a:lnTo>
                  <a:lnTo>
                    <a:pt x="3192" y="198"/>
                  </a:lnTo>
                  <a:lnTo>
                    <a:pt x="3192" y="204"/>
                  </a:lnTo>
                  <a:lnTo>
                    <a:pt x="3192" y="210"/>
                  </a:lnTo>
                  <a:lnTo>
                    <a:pt x="3198" y="210"/>
                  </a:lnTo>
                  <a:lnTo>
                    <a:pt x="3198" y="216"/>
                  </a:lnTo>
                  <a:lnTo>
                    <a:pt x="3198" y="222"/>
                  </a:lnTo>
                  <a:lnTo>
                    <a:pt x="3204" y="228"/>
                  </a:lnTo>
                  <a:lnTo>
                    <a:pt x="3204" y="234"/>
                  </a:lnTo>
                  <a:lnTo>
                    <a:pt x="3204" y="240"/>
                  </a:lnTo>
                  <a:lnTo>
                    <a:pt x="3210" y="246"/>
                  </a:lnTo>
                  <a:lnTo>
                    <a:pt x="3210" y="252"/>
                  </a:lnTo>
                  <a:lnTo>
                    <a:pt x="3210" y="258"/>
                  </a:lnTo>
                  <a:lnTo>
                    <a:pt x="3216" y="258"/>
                  </a:lnTo>
                  <a:lnTo>
                    <a:pt x="3216" y="264"/>
                  </a:lnTo>
                  <a:lnTo>
                    <a:pt x="3216" y="270"/>
                  </a:lnTo>
                  <a:lnTo>
                    <a:pt x="3216" y="276"/>
                  </a:lnTo>
                  <a:lnTo>
                    <a:pt x="3222" y="276"/>
                  </a:lnTo>
                  <a:lnTo>
                    <a:pt x="3222" y="282"/>
                  </a:lnTo>
                  <a:lnTo>
                    <a:pt x="3222" y="288"/>
                  </a:lnTo>
                  <a:lnTo>
                    <a:pt x="3228" y="288"/>
                  </a:lnTo>
                  <a:lnTo>
                    <a:pt x="3228" y="294"/>
                  </a:lnTo>
                  <a:lnTo>
                    <a:pt x="3228" y="300"/>
                  </a:lnTo>
                  <a:lnTo>
                    <a:pt x="3228" y="306"/>
                  </a:lnTo>
                  <a:lnTo>
                    <a:pt x="3234" y="306"/>
                  </a:lnTo>
                  <a:lnTo>
                    <a:pt x="3234" y="312"/>
                  </a:lnTo>
                  <a:lnTo>
                    <a:pt x="3234" y="318"/>
                  </a:lnTo>
                  <a:lnTo>
                    <a:pt x="3240" y="324"/>
                  </a:lnTo>
                  <a:lnTo>
                    <a:pt x="3240" y="330"/>
                  </a:lnTo>
                  <a:lnTo>
                    <a:pt x="3240" y="336"/>
                  </a:lnTo>
                  <a:lnTo>
                    <a:pt x="3246" y="336"/>
                  </a:lnTo>
                  <a:lnTo>
                    <a:pt x="3246" y="342"/>
                  </a:lnTo>
                  <a:lnTo>
                    <a:pt x="3246" y="348"/>
                  </a:lnTo>
                  <a:lnTo>
                    <a:pt x="3246" y="354"/>
                  </a:lnTo>
                  <a:lnTo>
                    <a:pt x="3252" y="354"/>
                  </a:lnTo>
                  <a:lnTo>
                    <a:pt x="3252" y="360"/>
                  </a:lnTo>
                  <a:lnTo>
                    <a:pt x="3252" y="366"/>
                  </a:lnTo>
                  <a:lnTo>
                    <a:pt x="3258" y="366"/>
                  </a:lnTo>
                  <a:lnTo>
                    <a:pt x="3258" y="372"/>
                  </a:lnTo>
                  <a:lnTo>
                    <a:pt x="3258" y="378"/>
                  </a:lnTo>
                  <a:lnTo>
                    <a:pt x="3258" y="384"/>
                  </a:lnTo>
                  <a:lnTo>
                    <a:pt x="3264" y="384"/>
                  </a:lnTo>
                  <a:lnTo>
                    <a:pt x="3264" y="390"/>
                  </a:lnTo>
                  <a:lnTo>
                    <a:pt x="3264" y="396"/>
                  </a:lnTo>
                  <a:lnTo>
                    <a:pt x="3270" y="396"/>
                  </a:lnTo>
                  <a:lnTo>
                    <a:pt x="3270" y="402"/>
                  </a:lnTo>
                  <a:lnTo>
                    <a:pt x="3270" y="408"/>
                  </a:lnTo>
                  <a:lnTo>
                    <a:pt x="3276" y="414"/>
                  </a:lnTo>
                  <a:lnTo>
                    <a:pt x="3276" y="420"/>
                  </a:lnTo>
                  <a:lnTo>
                    <a:pt x="3276" y="426"/>
                  </a:lnTo>
                  <a:lnTo>
                    <a:pt x="3282" y="426"/>
                  </a:lnTo>
                  <a:lnTo>
                    <a:pt x="3282" y="432"/>
                  </a:lnTo>
                  <a:lnTo>
                    <a:pt x="3282" y="438"/>
                  </a:lnTo>
                  <a:lnTo>
                    <a:pt x="3288" y="438"/>
                  </a:lnTo>
                  <a:lnTo>
                    <a:pt x="3288" y="444"/>
                  </a:lnTo>
                  <a:lnTo>
                    <a:pt x="3288" y="450"/>
                  </a:lnTo>
                  <a:lnTo>
                    <a:pt x="3294" y="456"/>
                  </a:lnTo>
                  <a:lnTo>
                    <a:pt x="3294" y="462"/>
                  </a:lnTo>
                  <a:lnTo>
                    <a:pt x="3294" y="468"/>
                  </a:lnTo>
                  <a:lnTo>
                    <a:pt x="3300" y="468"/>
                  </a:lnTo>
                  <a:lnTo>
                    <a:pt x="3300" y="474"/>
                  </a:lnTo>
                  <a:lnTo>
                    <a:pt x="3300" y="480"/>
                  </a:lnTo>
                  <a:lnTo>
                    <a:pt x="3306" y="480"/>
                  </a:lnTo>
                  <a:lnTo>
                    <a:pt x="3306" y="486"/>
                  </a:lnTo>
                  <a:lnTo>
                    <a:pt x="3306" y="492"/>
                  </a:lnTo>
                  <a:lnTo>
                    <a:pt x="3312" y="492"/>
                  </a:lnTo>
                  <a:lnTo>
                    <a:pt x="3312" y="498"/>
                  </a:lnTo>
                  <a:lnTo>
                    <a:pt x="3312" y="504"/>
                  </a:lnTo>
                  <a:lnTo>
                    <a:pt x="3318" y="504"/>
                  </a:lnTo>
                  <a:lnTo>
                    <a:pt x="3318" y="510"/>
                  </a:lnTo>
                  <a:lnTo>
                    <a:pt x="3318" y="516"/>
                  </a:lnTo>
                  <a:lnTo>
                    <a:pt x="3324" y="516"/>
                  </a:lnTo>
                  <a:lnTo>
                    <a:pt x="3324" y="522"/>
                  </a:lnTo>
                  <a:lnTo>
                    <a:pt x="3324" y="528"/>
                  </a:lnTo>
                  <a:lnTo>
                    <a:pt x="3330" y="528"/>
                  </a:lnTo>
                  <a:lnTo>
                    <a:pt x="3330" y="534"/>
                  </a:lnTo>
                  <a:lnTo>
                    <a:pt x="3330" y="540"/>
                  </a:lnTo>
                  <a:lnTo>
                    <a:pt x="3336" y="540"/>
                  </a:lnTo>
                  <a:lnTo>
                    <a:pt x="3336" y="546"/>
                  </a:lnTo>
                  <a:lnTo>
                    <a:pt x="3336" y="552"/>
                  </a:lnTo>
                  <a:lnTo>
                    <a:pt x="3342" y="552"/>
                  </a:lnTo>
                  <a:lnTo>
                    <a:pt x="3342" y="558"/>
                  </a:lnTo>
                  <a:lnTo>
                    <a:pt x="3348" y="558"/>
                  </a:lnTo>
                  <a:lnTo>
                    <a:pt x="3348" y="564"/>
                  </a:lnTo>
                  <a:lnTo>
                    <a:pt x="3354" y="570"/>
                  </a:lnTo>
                  <a:lnTo>
                    <a:pt x="3360" y="576"/>
                  </a:lnTo>
                  <a:lnTo>
                    <a:pt x="3366" y="576"/>
                  </a:lnTo>
                  <a:lnTo>
                    <a:pt x="3366" y="582"/>
                  </a:lnTo>
                  <a:lnTo>
                    <a:pt x="3372" y="582"/>
                  </a:lnTo>
                  <a:lnTo>
                    <a:pt x="3378" y="582"/>
                  </a:lnTo>
                  <a:lnTo>
                    <a:pt x="3384" y="582"/>
                  </a:lnTo>
                  <a:lnTo>
                    <a:pt x="3390" y="582"/>
                  </a:lnTo>
                  <a:lnTo>
                    <a:pt x="3396" y="582"/>
                  </a:lnTo>
                  <a:lnTo>
                    <a:pt x="3396" y="576"/>
                  </a:lnTo>
                  <a:lnTo>
                    <a:pt x="3402" y="576"/>
                  </a:lnTo>
                  <a:lnTo>
                    <a:pt x="3402" y="570"/>
                  </a:lnTo>
                  <a:lnTo>
                    <a:pt x="3408" y="570"/>
                  </a:lnTo>
                  <a:lnTo>
                    <a:pt x="3408" y="564"/>
                  </a:lnTo>
                  <a:lnTo>
                    <a:pt x="3414" y="564"/>
                  </a:lnTo>
                  <a:lnTo>
                    <a:pt x="3414" y="558"/>
                  </a:lnTo>
                  <a:lnTo>
                    <a:pt x="3420" y="558"/>
                  </a:lnTo>
                  <a:lnTo>
                    <a:pt x="3420" y="552"/>
                  </a:lnTo>
                  <a:lnTo>
                    <a:pt x="3426" y="552"/>
                  </a:lnTo>
                  <a:lnTo>
                    <a:pt x="3426" y="546"/>
                  </a:lnTo>
                  <a:lnTo>
                    <a:pt x="3432" y="546"/>
                  </a:lnTo>
                  <a:lnTo>
                    <a:pt x="3432" y="540"/>
                  </a:lnTo>
                  <a:lnTo>
                    <a:pt x="3438" y="534"/>
                  </a:lnTo>
                  <a:lnTo>
                    <a:pt x="3438" y="528"/>
                  </a:lnTo>
                  <a:lnTo>
                    <a:pt x="3444" y="528"/>
                  </a:lnTo>
                  <a:lnTo>
                    <a:pt x="3444" y="522"/>
                  </a:lnTo>
                  <a:lnTo>
                    <a:pt x="3450" y="522"/>
                  </a:lnTo>
                  <a:lnTo>
                    <a:pt x="3450" y="516"/>
                  </a:lnTo>
                  <a:lnTo>
                    <a:pt x="3456" y="516"/>
                  </a:lnTo>
                  <a:lnTo>
                    <a:pt x="3456" y="510"/>
                  </a:lnTo>
                  <a:lnTo>
                    <a:pt x="3456" y="504"/>
                  </a:lnTo>
                  <a:lnTo>
                    <a:pt x="3462" y="504"/>
                  </a:lnTo>
                  <a:lnTo>
                    <a:pt x="3462" y="498"/>
                  </a:lnTo>
                  <a:lnTo>
                    <a:pt x="3468" y="498"/>
                  </a:lnTo>
                  <a:lnTo>
                    <a:pt x="3468" y="492"/>
                  </a:lnTo>
                  <a:lnTo>
                    <a:pt x="3474" y="486"/>
                  </a:lnTo>
                  <a:lnTo>
                    <a:pt x="3474" y="480"/>
                  </a:lnTo>
                  <a:lnTo>
                    <a:pt x="3480" y="480"/>
                  </a:lnTo>
                  <a:lnTo>
                    <a:pt x="3480" y="474"/>
                  </a:lnTo>
                  <a:lnTo>
                    <a:pt x="3486" y="474"/>
                  </a:lnTo>
                  <a:lnTo>
                    <a:pt x="3486" y="468"/>
                  </a:lnTo>
                  <a:lnTo>
                    <a:pt x="3486" y="462"/>
                  </a:lnTo>
                  <a:lnTo>
                    <a:pt x="3492" y="462"/>
                  </a:lnTo>
                  <a:lnTo>
                    <a:pt x="3492" y="456"/>
                  </a:lnTo>
                  <a:lnTo>
                    <a:pt x="3498" y="456"/>
                  </a:lnTo>
                  <a:lnTo>
                    <a:pt x="3498" y="450"/>
                  </a:lnTo>
                  <a:lnTo>
                    <a:pt x="3504" y="444"/>
                  </a:lnTo>
                  <a:lnTo>
                    <a:pt x="3504" y="438"/>
                  </a:lnTo>
                  <a:lnTo>
                    <a:pt x="3510" y="438"/>
                  </a:lnTo>
                  <a:lnTo>
                    <a:pt x="3510" y="432"/>
                  </a:lnTo>
                  <a:lnTo>
                    <a:pt x="3516" y="426"/>
                  </a:lnTo>
                  <a:lnTo>
                    <a:pt x="3516" y="420"/>
                  </a:lnTo>
                  <a:lnTo>
                    <a:pt x="3522" y="420"/>
                  </a:lnTo>
                  <a:lnTo>
                    <a:pt x="3522" y="414"/>
                  </a:lnTo>
                  <a:lnTo>
                    <a:pt x="3528" y="408"/>
                  </a:lnTo>
                  <a:lnTo>
                    <a:pt x="3528" y="402"/>
                  </a:lnTo>
                  <a:lnTo>
                    <a:pt x="3534" y="402"/>
                  </a:lnTo>
                  <a:lnTo>
                    <a:pt x="3534" y="396"/>
                  </a:lnTo>
                  <a:lnTo>
                    <a:pt x="3540" y="390"/>
                  </a:lnTo>
                  <a:lnTo>
                    <a:pt x="3540" y="384"/>
                  </a:lnTo>
                  <a:lnTo>
                    <a:pt x="3546" y="384"/>
                  </a:lnTo>
                  <a:lnTo>
                    <a:pt x="3546" y="378"/>
                  </a:lnTo>
                  <a:lnTo>
                    <a:pt x="3546" y="372"/>
                  </a:lnTo>
                  <a:lnTo>
                    <a:pt x="3552" y="372"/>
                  </a:lnTo>
                  <a:lnTo>
                    <a:pt x="3552" y="366"/>
                  </a:lnTo>
                  <a:lnTo>
                    <a:pt x="3558" y="366"/>
                  </a:lnTo>
                  <a:lnTo>
                    <a:pt x="3558" y="360"/>
                  </a:lnTo>
                  <a:lnTo>
                    <a:pt x="3558" y="354"/>
                  </a:lnTo>
                  <a:lnTo>
                    <a:pt x="3564" y="354"/>
                  </a:lnTo>
                  <a:lnTo>
                    <a:pt x="3564" y="348"/>
                  </a:lnTo>
                  <a:lnTo>
                    <a:pt x="3570" y="342"/>
                  </a:lnTo>
                  <a:lnTo>
                    <a:pt x="3570" y="336"/>
                  </a:lnTo>
                  <a:lnTo>
                    <a:pt x="3576" y="336"/>
                  </a:lnTo>
                  <a:lnTo>
                    <a:pt x="3576" y="330"/>
                  </a:lnTo>
                  <a:lnTo>
                    <a:pt x="3576" y="324"/>
                  </a:lnTo>
                  <a:lnTo>
                    <a:pt x="3582" y="324"/>
                  </a:lnTo>
                  <a:lnTo>
                    <a:pt x="3582" y="318"/>
                  </a:lnTo>
                  <a:lnTo>
                    <a:pt x="3582" y="312"/>
                  </a:lnTo>
                  <a:lnTo>
                    <a:pt x="3588" y="312"/>
                  </a:lnTo>
                  <a:lnTo>
                    <a:pt x="3588" y="306"/>
                  </a:lnTo>
                  <a:lnTo>
                    <a:pt x="3594" y="306"/>
                  </a:lnTo>
                  <a:lnTo>
                    <a:pt x="3594" y="300"/>
                  </a:lnTo>
                  <a:lnTo>
                    <a:pt x="3594" y="294"/>
                  </a:lnTo>
                  <a:lnTo>
                    <a:pt x="3600" y="294"/>
                  </a:lnTo>
                  <a:lnTo>
                    <a:pt x="3600" y="288"/>
                  </a:lnTo>
                  <a:lnTo>
                    <a:pt x="3606" y="282"/>
                  </a:lnTo>
                  <a:lnTo>
                    <a:pt x="3612" y="276"/>
                  </a:lnTo>
                  <a:lnTo>
                    <a:pt x="3618" y="276"/>
                  </a:lnTo>
                  <a:lnTo>
                    <a:pt x="3618" y="270"/>
                  </a:lnTo>
                  <a:lnTo>
                    <a:pt x="3624" y="270"/>
                  </a:lnTo>
                  <a:lnTo>
                    <a:pt x="3630" y="270"/>
                  </a:lnTo>
                  <a:lnTo>
                    <a:pt x="3630" y="276"/>
                  </a:lnTo>
                  <a:lnTo>
                    <a:pt x="3636" y="276"/>
                  </a:lnTo>
                  <a:lnTo>
                    <a:pt x="3642" y="282"/>
                  </a:lnTo>
                  <a:lnTo>
                    <a:pt x="3642" y="288"/>
                  </a:lnTo>
                  <a:lnTo>
                    <a:pt x="3648" y="288"/>
                  </a:lnTo>
                  <a:lnTo>
                    <a:pt x="3648" y="294"/>
                  </a:lnTo>
                  <a:lnTo>
                    <a:pt x="3654" y="294"/>
                  </a:lnTo>
                  <a:lnTo>
                    <a:pt x="3654" y="300"/>
                  </a:lnTo>
                  <a:lnTo>
                    <a:pt x="3660" y="300"/>
                  </a:lnTo>
                  <a:lnTo>
                    <a:pt x="3660" y="306"/>
                  </a:lnTo>
                  <a:lnTo>
                    <a:pt x="3660" y="312"/>
                  </a:lnTo>
                  <a:lnTo>
                    <a:pt x="3666" y="312"/>
                  </a:lnTo>
                  <a:lnTo>
                    <a:pt x="3666" y="318"/>
                  </a:lnTo>
                  <a:lnTo>
                    <a:pt x="3672" y="324"/>
                  </a:lnTo>
                  <a:lnTo>
                    <a:pt x="3672" y="330"/>
                  </a:lnTo>
                  <a:lnTo>
                    <a:pt x="3678" y="330"/>
                  </a:lnTo>
                  <a:lnTo>
                    <a:pt x="3678" y="336"/>
                  </a:lnTo>
                  <a:lnTo>
                    <a:pt x="3684" y="342"/>
                  </a:lnTo>
                  <a:lnTo>
                    <a:pt x="3684" y="348"/>
                  </a:lnTo>
                  <a:lnTo>
                    <a:pt x="3690" y="348"/>
                  </a:lnTo>
                  <a:lnTo>
                    <a:pt x="3690" y="354"/>
                  </a:lnTo>
                  <a:lnTo>
                    <a:pt x="3696" y="354"/>
                  </a:lnTo>
                  <a:lnTo>
                    <a:pt x="3696" y="360"/>
                  </a:lnTo>
                  <a:lnTo>
                    <a:pt x="3696" y="366"/>
                  </a:lnTo>
                  <a:lnTo>
                    <a:pt x="3702" y="366"/>
                  </a:lnTo>
                  <a:lnTo>
                    <a:pt x="3702" y="372"/>
                  </a:lnTo>
                  <a:lnTo>
                    <a:pt x="3708" y="372"/>
                  </a:lnTo>
                  <a:lnTo>
                    <a:pt x="3708" y="378"/>
                  </a:lnTo>
                  <a:lnTo>
                    <a:pt x="3714" y="384"/>
                  </a:lnTo>
                  <a:lnTo>
                    <a:pt x="3714" y="390"/>
                  </a:lnTo>
                  <a:lnTo>
                    <a:pt x="3720" y="390"/>
                  </a:lnTo>
                  <a:lnTo>
                    <a:pt x="3720" y="396"/>
                  </a:lnTo>
                  <a:lnTo>
                    <a:pt x="3726" y="396"/>
                  </a:lnTo>
                  <a:lnTo>
                    <a:pt x="3726" y="402"/>
                  </a:lnTo>
                  <a:lnTo>
                    <a:pt x="3732" y="408"/>
                  </a:lnTo>
                  <a:lnTo>
                    <a:pt x="3732" y="414"/>
                  </a:lnTo>
                  <a:lnTo>
                    <a:pt x="3738" y="414"/>
                  </a:lnTo>
                  <a:lnTo>
                    <a:pt x="3738" y="420"/>
                  </a:lnTo>
                  <a:lnTo>
                    <a:pt x="3744" y="420"/>
                  </a:lnTo>
                  <a:lnTo>
                    <a:pt x="3744" y="426"/>
                  </a:lnTo>
                  <a:lnTo>
                    <a:pt x="3750" y="432"/>
                  </a:lnTo>
                  <a:lnTo>
                    <a:pt x="3750" y="438"/>
                  </a:lnTo>
                  <a:lnTo>
                    <a:pt x="3756" y="438"/>
                  </a:lnTo>
                  <a:lnTo>
                    <a:pt x="3756" y="444"/>
                  </a:lnTo>
                  <a:lnTo>
                    <a:pt x="3762" y="444"/>
                  </a:lnTo>
                  <a:lnTo>
                    <a:pt x="3762" y="450"/>
                  </a:lnTo>
                  <a:lnTo>
                    <a:pt x="3768" y="450"/>
                  </a:lnTo>
                  <a:lnTo>
                    <a:pt x="3768" y="456"/>
                  </a:lnTo>
                  <a:lnTo>
                    <a:pt x="3774" y="462"/>
                  </a:lnTo>
                  <a:lnTo>
                    <a:pt x="3774" y="468"/>
                  </a:lnTo>
                  <a:lnTo>
                    <a:pt x="3780" y="468"/>
                  </a:lnTo>
                  <a:lnTo>
                    <a:pt x="3780" y="474"/>
                  </a:lnTo>
                  <a:lnTo>
                    <a:pt x="3786" y="474"/>
                  </a:lnTo>
                  <a:lnTo>
                    <a:pt x="3786" y="480"/>
                  </a:lnTo>
                  <a:lnTo>
                    <a:pt x="3792" y="480"/>
                  </a:lnTo>
                  <a:lnTo>
                    <a:pt x="3792" y="486"/>
                  </a:lnTo>
                  <a:lnTo>
                    <a:pt x="3798" y="486"/>
                  </a:lnTo>
                  <a:lnTo>
                    <a:pt x="3798" y="492"/>
                  </a:lnTo>
                  <a:lnTo>
                    <a:pt x="3798" y="498"/>
                  </a:lnTo>
                  <a:lnTo>
                    <a:pt x="3804" y="498"/>
                  </a:lnTo>
                  <a:lnTo>
                    <a:pt x="3804" y="504"/>
                  </a:lnTo>
                  <a:lnTo>
                    <a:pt x="3810" y="504"/>
                  </a:lnTo>
                  <a:lnTo>
                    <a:pt x="3810" y="510"/>
                  </a:lnTo>
                  <a:lnTo>
                    <a:pt x="3816" y="510"/>
                  </a:lnTo>
                  <a:lnTo>
                    <a:pt x="3816" y="516"/>
                  </a:lnTo>
                  <a:lnTo>
                    <a:pt x="3822" y="516"/>
                  </a:lnTo>
                  <a:lnTo>
                    <a:pt x="3822" y="522"/>
                  </a:lnTo>
                  <a:lnTo>
                    <a:pt x="3828" y="522"/>
                  </a:lnTo>
                  <a:lnTo>
                    <a:pt x="3828" y="528"/>
                  </a:lnTo>
                  <a:lnTo>
                    <a:pt x="3834" y="528"/>
                  </a:lnTo>
                  <a:lnTo>
                    <a:pt x="3834" y="534"/>
                  </a:lnTo>
                  <a:lnTo>
                    <a:pt x="3840" y="534"/>
                  </a:lnTo>
                  <a:lnTo>
                    <a:pt x="3840" y="540"/>
                  </a:lnTo>
                  <a:lnTo>
                    <a:pt x="3846" y="540"/>
                  </a:lnTo>
                  <a:lnTo>
                    <a:pt x="3846" y="546"/>
                  </a:lnTo>
                  <a:lnTo>
                    <a:pt x="3852" y="546"/>
                  </a:lnTo>
                  <a:lnTo>
                    <a:pt x="3852" y="552"/>
                  </a:lnTo>
                  <a:lnTo>
                    <a:pt x="3858" y="552"/>
                  </a:lnTo>
                  <a:lnTo>
                    <a:pt x="3858" y="558"/>
                  </a:lnTo>
                  <a:lnTo>
                    <a:pt x="3864" y="564"/>
                  </a:lnTo>
                  <a:lnTo>
                    <a:pt x="3870" y="570"/>
                  </a:lnTo>
                  <a:lnTo>
                    <a:pt x="3876" y="576"/>
                  </a:lnTo>
                  <a:lnTo>
                    <a:pt x="3882" y="582"/>
                  </a:lnTo>
                  <a:lnTo>
                    <a:pt x="3888" y="588"/>
                  </a:lnTo>
                  <a:lnTo>
                    <a:pt x="3894" y="594"/>
                  </a:lnTo>
                  <a:lnTo>
                    <a:pt x="3900" y="594"/>
                  </a:lnTo>
                  <a:lnTo>
                    <a:pt x="3900" y="600"/>
                  </a:lnTo>
                  <a:lnTo>
                    <a:pt x="3906" y="600"/>
                  </a:lnTo>
                  <a:lnTo>
                    <a:pt x="3906" y="606"/>
                  </a:lnTo>
                  <a:lnTo>
                    <a:pt x="3912" y="606"/>
                  </a:lnTo>
                  <a:lnTo>
                    <a:pt x="3912" y="612"/>
                  </a:lnTo>
                  <a:lnTo>
                    <a:pt x="3918" y="612"/>
                  </a:lnTo>
                  <a:lnTo>
                    <a:pt x="3918" y="618"/>
                  </a:lnTo>
                  <a:lnTo>
                    <a:pt x="3924" y="618"/>
                  </a:lnTo>
                  <a:lnTo>
                    <a:pt x="3924" y="624"/>
                  </a:lnTo>
                  <a:lnTo>
                    <a:pt x="3930" y="624"/>
                  </a:lnTo>
                  <a:lnTo>
                    <a:pt x="3930" y="630"/>
                  </a:lnTo>
                  <a:lnTo>
                    <a:pt x="3936" y="630"/>
                  </a:lnTo>
                  <a:lnTo>
                    <a:pt x="3936" y="636"/>
                  </a:lnTo>
                  <a:lnTo>
                    <a:pt x="3942" y="636"/>
                  </a:lnTo>
                  <a:lnTo>
                    <a:pt x="3942" y="642"/>
                  </a:lnTo>
                  <a:lnTo>
                    <a:pt x="3948" y="642"/>
                  </a:lnTo>
                  <a:lnTo>
                    <a:pt x="3954" y="642"/>
                  </a:lnTo>
                  <a:lnTo>
                    <a:pt x="3954" y="648"/>
                  </a:lnTo>
                  <a:lnTo>
                    <a:pt x="3960" y="648"/>
                  </a:lnTo>
                  <a:lnTo>
                    <a:pt x="3960" y="654"/>
                  </a:lnTo>
                  <a:lnTo>
                    <a:pt x="3966" y="654"/>
                  </a:lnTo>
                  <a:lnTo>
                    <a:pt x="3966" y="660"/>
                  </a:lnTo>
                  <a:lnTo>
                    <a:pt x="3972" y="660"/>
                  </a:lnTo>
                  <a:lnTo>
                    <a:pt x="3972" y="666"/>
                  </a:lnTo>
                  <a:lnTo>
                    <a:pt x="3978" y="666"/>
                  </a:lnTo>
                  <a:lnTo>
                    <a:pt x="3984" y="666"/>
                  </a:lnTo>
                  <a:lnTo>
                    <a:pt x="3984" y="672"/>
                  </a:lnTo>
                  <a:lnTo>
                    <a:pt x="3990" y="672"/>
                  </a:lnTo>
                  <a:lnTo>
                    <a:pt x="3990" y="678"/>
                  </a:lnTo>
                  <a:lnTo>
                    <a:pt x="3996" y="678"/>
                  </a:lnTo>
                  <a:lnTo>
                    <a:pt x="3996" y="684"/>
                  </a:lnTo>
                  <a:lnTo>
                    <a:pt x="4002" y="684"/>
                  </a:lnTo>
                  <a:lnTo>
                    <a:pt x="4008" y="684"/>
                  </a:lnTo>
                  <a:lnTo>
                    <a:pt x="4008" y="690"/>
                  </a:lnTo>
                  <a:lnTo>
                    <a:pt x="4014" y="690"/>
                  </a:lnTo>
                  <a:lnTo>
                    <a:pt x="4014" y="696"/>
                  </a:lnTo>
                  <a:lnTo>
                    <a:pt x="4020" y="696"/>
                  </a:lnTo>
                  <a:lnTo>
                    <a:pt x="4026" y="696"/>
                  </a:lnTo>
                  <a:lnTo>
                    <a:pt x="4026" y="702"/>
                  </a:lnTo>
                  <a:lnTo>
                    <a:pt x="4032" y="702"/>
                  </a:lnTo>
                  <a:lnTo>
                    <a:pt x="4032" y="708"/>
                  </a:lnTo>
                  <a:lnTo>
                    <a:pt x="4038" y="708"/>
                  </a:lnTo>
                  <a:lnTo>
                    <a:pt x="4044" y="708"/>
                  </a:lnTo>
                  <a:lnTo>
                    <a:pt x="4044" y="714"/>
                  </a:lnTo>
                  <a:lnTo>
                    <a:pt x="4050" y="714"/>
                  </a:lnTo>
                  <a:lnTo>
                    <a:pt x="4056" y="714"/>
                  </a:lnTo>
                  <a:lnTo>
                    <a:pt x="4056" y="720"/>
                  </a:lnTo>
                  <a:lnTo>
                    <a:pt x="4062" y="720"/>
                  </a:lnTo>
                  <a:lnTo>
                    <a:pt x="4068" y="726"/>
                  </a:lnTo>
                  <a:lnTo>
                    <a:pt x="4074" y="726"/>
                  </a:lnTo>
                  <a:lnTo>
                    <a:pt x="4074" y="732"/>
                  </a:lnTo>
                  <a:lnTo>
                    <a:pt x="4080" y="732"/>
                  </a:lnTo>
                  <a:lnTo>
                    <a:pt x="4086" y="732"/>
                  </a:lnTo>
                  <a:lnTo>
                    <a:pt x="4086" y="738"/>
                  </a:lnTo>
                  <a:lnTo>
                    <a:pt x="4092" y="738"/>
                  </a:lnTo>
                  <a:lnTo>
                    <a:pt x="4098" y="738"/>
                  </a:lnTo>
                  <a:lnTo>
                    <a:pt x="4098" y="744"/>
                  </a:lnTo>
                  <a:lnTo>
                    <a:pt x="4104" y="744"/>
                  </a:lnTo>
                  <a:lnTo>
                    <a:pt x="4110" y="744"/>
                  </a:lnTo>
                  <a:lnTo>
                    <a:pt x="4110" y="750"/>
                  </a:lnTo>
                  <a:lnTo>
                    <a:pt x="4116" y="750"/>
                  </a:lnTo>
                  <a:lnTo>
                    <a:pt x="4122" y="750"/>
                  </a:lnTo>
                  <a:lnTo>
                    <a:pt x="4128" y="750"/>
                  </a:lnTo>
                  <a:lnTo>
                    <a:pt x="4128" y="756"/>
                  </a:lnTo>
                  <a:lnTo>
                    <a:pt x="4134" y="756"/>
                  </a:lnTo>
                  <a:lnTo>
                    <a:pt x="4140" y="756"/>
                  </a:lnTo>
                  <a:lnTo>
                    <a:pt x="4140" y="762"/>
                  </a:lnTo>
                  <a:lnTo>
                    <a:pt x="4146" y="762"/>
                  </a:lnTo>
                  <a:lnTo>
                    <a:pt x="4152" y="762"/>
                  </a:lnTo>
                  <a:lnTo>
                    <a:pt x="4158" y="762"/>
                  </a:lnTo>
                  <a:lnTo>
                    <a:pt x="4158" y="768"/>
                  </a:lnTo>
                  <a:lnTo>
                    <a:pt x="4164" y="768"/>
                  </a:lnTo>
                  <a:lnTo>
                    <a:pt x="4170" y="768"/>
                  </a:lnTo>
                  <a:lnTo>
                    <a:pt x="4176" y="768"/>
                  </a:lnTo>
                  <a:lnTo>
                    <a:pt x="4176" y="774"/>
                  </a:lnTo>
                  <a:lnTo>
                    <a:pt x="4182" y="774"/>
                  </a:lnTo>
                  <a:lnTo>
                    <a:pt x="4188" y="774"/>
                  </a:lnTo>
                  <a:lnTo>
                    <a:pt x="4194" y="774"/>
                  </a:lnTo>
                  <a:lnTo>
                    <a:pt x="4200" y="774"/>
                  </a:lnTo>
                  <a:lnTo>
                    <a:pt x="4200" y="780"/>
                  </a:lnTo>
                  <a:lnTo>
                    <a:pt x="4206" y="780"/>
                  </a:lnTo>
                  <a:lnTo>
                    <a:pt x="4212" y="780"/>
                  </a:lnTo>
                  <a:lnTo>
                    <a:pt x="4218" y="780"/>
                  </a:lnTo>
                  <a:lnTo>
                    <a:pt x="4224" y="780"/>
                  </a:lnTo>
                  <a:lnTo>
                    <a:pt x="4224" y="786"/>
                  </a:lnTo>
                  <a:lnTo>
                    <a:pt x="4230" y="786"/>
                  </a:lnTo>
                  <a:lnTo>
                    <a:pt x="4236" y="786"/>
                  </a:lnTo>
                  <a:lnTo>
                    <a:pt x="4242" y="786"/>
                  </a:lnTo>
                  <a:lnTo>
                    <a:pt x="4248" y="786"/>
                  </a:lnTo>
                  <a:lnTo>
                    <a:pt x="4254" y="786"/>
                  </a:lnTo>
                  <a:lnTo>
                    <a:pt x="4260" y="786"/>
                  </a:lnTo>
                  <a:lnTo>
                    <a:pt x="4266" y="786"/>
                  </a:lnTo>
                  <a:lnTo>
                    <a:pt x="4266" y="792"/>
                  </a:lnTo>
                  <a:lnTo>
                    <a:pt x="4272" y="792"/>
                  </a:lnTo>
                  <a:lnTo>
                    <a:pt x="4278" y="792"/>
                  </a:lnTo>
                  <a:lnTo>
                    <a:pt x="4284" y="792"/>
                  </a:lnTo>
                  <a:lnTo>
                    <a:pt x="4290" y="792"/>
                  </a:lnTo>
                  <a:lnTo>
                    <a:pt x="4296" y="79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74" name="Rectangle 147"/>
            <p:cNvSpPr>
              <a:spLocks noChangeArrowheads="1"/>
            </p:cNvSpPr>
            <p:nvPr/>
          </p:nvSpPr>
          <p:spPr bwMode="auto">
            <a:xfrm>
              <a:off x="1268" y="2655"/>
              <a:ext cx="330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FF00"/>
                  </a:solidFill>
                  <a:latin typeface="Arial" charset="0"/>
                </a:rPr>
                <a:t>BETA_Y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75" name="Freeform 148"/>
            <p:cNvSpPr>
              <a:spLocks/>
            </p:cNvSpPr>
            <p:nvPr/>
          </p:nvSpPr>
          <p:spPr bwMode="auto">
            <a:xfrm>
              <a:off x="620" y="1263"/>
              <a:ext cx="4296" cy="672"/>
            </a:xfrm>
            <a:custGeom>
              <a:avLst/>
              <a:gdLst>
                <a:gd name="T0" fmla="*/ 66 w 4296"/>
                <a:gd name="T1" fmla="*/ 516 h 672"/>
                <a:gd name="T2" fmla="*/ 132 w 4296"/>
                <a:gd name="T3" fmla="*/ 504 h 672"/>
                <a:gd name="T4" fmla="*/ 198 w 4296"/>
                <a:gd name="T5" fmla="*/ 492 h 672"/>
                <a:gd name="T6" fmla="*/ 270 w 4296"/>
                <a:gd name="T7" fmla="*/ 474 h 672"/>
                <a:gd name="T8" fmla="*/ 336 w 4296"/>
                <a:gd name="T9" fmla="*/ 450 h 672"/>
                <a:gd name="T10" fmla="*/ 402 w 4296"/>
                <a:gd name="T11" fmla="*/ 420 h 672"/>
                <a:gd name="T12" fmla="*/ 474 w 4296"/>
                <a:gd name="T13" fmla="*/ 390 h 672"/>
                <a:gd name="T14" fmla="*/ 540 w 4296"/>
                <a:gd name="T15" fmla="*/ 348 h 672"/>
                <a:gd name="T16" fmla="*/ 606 w 4296"/>
                <a:gd name="T17" fmla="*/ 312 h 672"/>
                <a:gd name="T18" fmla="*/ 678 w 4296"/>
                <a:gd name="T19" fmla="*/ 270 h 672"/>
                <a:gd name="T20" fmla="*/ 744 w 4296"/>
                <a:gd name="T21" fmla="*/ 192 h 672"/>
                <a:gd name="T22" fmla="*/ 810 w 4296"/>
                <a:gd name="T23" fmla="*/ 108 h 672"/>
                <a:gd name="T24" fmla="*/ 882 w 4296"/>
                <a:gd name="T25" fmla="*/ 24 h 672"/>
                <a:gd name="T26" fmla="*/ 948 w 4296"/>
                <a:gd name="T27" fmla="*/ 6 h 672"/>
                <a:gd name="T28" fmla="*/ 1014 w 4296"/>
                <a:gd name="T29" fmla="*/ 90 h 672"/>
                <a:gd name="T30" fmla="*/ 1086 w 4296"/>
                <a:gd name="T31" fmla="*/ 180 h 672"/>
                <a:gd name="T32" fmla="*/ 1152 w 4296"/>
                <a:gd name="T33" fmla="*/ 270 h 672"/>
                <a:gd name="T34" fmla="*/ 1218 w 4296"/>
                <a:gd name="T35" fmla="*/ 336 h 672"/>
                <a:gd name="T36" fmla="*/ 1290 w 4296"/>
                <a:gd name="T37" fmla="*/ 384 h 672"/>
                <a:gd name="T38" fmla="*/ 1356 w 4296"/>
                <a:gd name="T39" fmla="*/ 438 h 672"/>
                <a:gd name="T40" fmla="*/ 1422 w 4296"/>
                <a:gd name="T41" fmla="*/ 486 h 672"/>
                <a:gd name="T42" fmla="*/ 1494 w 4296"/>
                <a:gd name="T43" fmla="*/ 528 h 672"/>
                <a:gd name="T44" fmla="*/ 1560 w 4296"/>
                <a:gd name="T45" fmla="*/ 564 h 672"/>
                <a:gd name="T46" fmla="*/ 1626 w 4296"/>
                <a:gd name="T47" fmla="*/ 594 h 672"/>
                <a:gd name="T48" fmla="*/ 1698 w 4296"/>
                <a:gd name="T49" fmla="*/ 618 h 672"/>
                <a:gd name="T50" fmla="*/ 1764 w 4296"/>
                <a:gd name="T51" fmla="*/ 636 h 672"/>
                <a:gd name="T52" fmla="*/ 1830 w 4296"/>
                <a:gd name="T53" fmla="*/ 648 h 672"/>
                <a:gd name="T54" fmla="*/ 1902 w 4296"/>
                <a:gd name="T55" fmla="*/ 654 h 672"/>
                <a:gd name="T56" fmla="*/ 1968 w 4296"/>
                <a:gd name="T57" fmla="*/ 654 h 672"/>
                <a:gd name="T58" fmla="*/ 2034 w 4296"/>
                <a:gd name="T59" fmla="*/ 660 h 672"/>
                <a:gd name="T60" fmla="*/ 2106 w 4296"/>
                <a:gd name="T61" fmla="*/ 666 h 672"/>
                <a:gd name="T62" fmla="*/ 2172 w 4296"/>
                <a:gd name="T63" fmla="*/ 666 h 672"/>
                <a:gd name="T64" fmla="*/ 2238 w 4296"/>
                <a:gd name="T65" fmla="*/ 666 h 672"/>
                <a:gd name="T66" fmla="*/ 2310 w 4296"/>
                <a:gd name="T67" fmla="*/ 660 h 672"/>
                <a:gd name="T68" fmla="*/ 2376 w 4296"/>
                <a:gd name="T69" fmla="*/ 654 h 672"/>
                <a:gd name="T70" fmla="*/ 2442 w 4296"/>
                <a:gd name="T71" fmla="*/ 648 h 672"/>
                <a:gd name="T72" fmla="*/ 2514 w 4296"/>
                <a:gd name="T73" fmla="*/ 636 h 672"/>
                <a:gd name="T74" fmla="*/ 2580 w 4296"/>
                <a:gd name="T75" fmla="*/ 624 h 672"/>
                <a:gd name="T76" fmla="*/ 2646 w 4296"/>
                <a:gd name="T77" fmla="*/ 600 h 672"/>
                <a:gd name="T78" fmla="*/ 2718 w 4296"/>
                <a:gd name="T79" fmla="*/ 570 h 672"/>
                <a:gd name="T80" fmla="*/ 2784 w 4296"/>
                <a:gd name="T81" fmla="*/ 540 h 672"/>
                <a:gd name="T82" fmla="*/ 2850 w 4296"/>
                <a:gd name="T83" fmla="*/ 498 h 672"/>
                <a:gd name="T84" fmla="*/ 2922 w 4296"/>
                <a:gd name="T85" fmla="*/ 450 h 672"/>
                <a:gd name="T86" fmla="*/ 2988 w 4296"/>
                <a:gd name="T87" fmla="*/ 402 h 672"/>
                <a:gd name="T88" fmla="*/ 3054 w 4296"/>
                <a:gd name="T89" fmla="*/ 348 h 672"/>
                <a:gd name="T90" fmla="*/ 3126 w 4296"/>
                <a:gd name="T91" fmla="*/ 294 h 672"/>
                <a:gd name="T92" fmla="*/ 3192 w 4296"/>
                <a:gd name="T93" fmla="*/ 210 h 672"/>
                <a:gd name="T94" fmla="*/ 3258 w 4296"/>
                <a:gd name="T95" fmla="*/ 120 h 672"/>
                <a:gd name="T96" fmla="*/ 3330 w 4296"/>
                <a:gd name="T97" fmla="*/ 30 h 672"/>
                <a:gd name="T98" fmla="*/ 3396 w 4296"/>
                <a:gd name="T99" fmla="*/ 6 h 672"/>
                <a:gd name="T100" fmla="*/ 3462 w 4296"/>
                <a:gd name="T101" fmla="*/ 84 h 672"/>
                <a:gd name="T102" fmla="*/ 3534 w 4296"/>
                <a:gd name="T103" fmla="*/ 168 h 672"/>
                <a:gd name="T104" fmla="*/ 3600 w 4296"/>
                <a:gd name="T105" fmla="*/ 252 h 672"/>
                <a:gd name="T106" fmla="*/ 3666 w 4296"/>
                <a:gd name="T107" fmla="*/ 306 h 672"/>
                <a:gd name="T108" fmla="*/ 3738 w 4296"/>
                <a:gd name="T109" fmla="*/ 342 h 672"/>
                <a:gd name="T110" fmla="*/ 3804 w 4296"/>
                <a:gd name="T111" fmla="*/ 378 h 672"/>
                <a:gd name="T112" fmla="*/ 3870 w 4296"/>
                <a:gd name="T113" fmla="*/ 414 h 672"/>
                <a:gd name="T114" fmla="*/ 3942 w 4296"/>
                <a:gd name="T115" fmla="*/ 444 h 672"/>
                <a:gd name="T116" fmla="*/ 4008 w 4296"/>
                <a:gd name="T117" fmla="*/ 468 h 672"/>
                <a:gd name="T118" fmla="*/ 4074 w 4296"/>
                <a:gd name="T119" fmla="*/ 486 h 672"/>
                <a:gd name="T120" fmla="*/ 4146 w 4296"/>
                <a:gd name="T121" fmla="*/ 504 h 672"/>
                <a:gd name="T122" fmla="*/ 4212 w 4296"/>
                <a:gd name="T123" fmla="*/ 510 h 672"/>
                <a:gd name="T124" fmla="*/ 4278 w 4296"/>
                <a:gd name="T125" fmla="*/ 516 h 6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296"/>
                <a:gd name="T190" fmla="*/ 0 h 672"/>
                <a:gd name="T191" fmla="*/ 4296 w 4296"/>
                <a:gd name="T192" fmla="*/ 672 h 6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296" h="672">
                  <a:moveTo>
                    <a:pt x="0" y="516"/>
                  </a:moveTo>
                  <a:lnTo>
                    <a:pt x="0" y="516"/>
                  </a:lnTo>
                  <a:lnTo>
                    <a:pt x="6" y="516"/>
                  </a:lnTo>
                  <a:lnTo>
                    <a:pt x="12" y="516"/>
                  </a:lnTo>
                  <a:lnTo>
                    <a:pt x="18" y="516"/>
                  </a:lnTo>
                  <a:lnTo>
                    <a:pt x="24" y="516"/>
                  </a:lnTo>
                  <a:lnTo>
                    <a:pt x="30" y="516"/>
                  </a:lnTo>
                  <a:lnTo>
                    <a:pt x="36" y="516"/>
                  </a:lnTo>
                  <a:lnTo>
                    <a:pt x="42" y="516"/>
                  </a:lnTo>
                  <a:lnTo>
                    <a:pt x="48" y="516"/>
                  </a:lnTo>
                  <a:lnTo>
                    <a:pt x="54" y="516"/>
                  </a:lnTo>
                  <a:lnTo>
                    <a:pt x="60" y="516"/>
                  </a:lnTo>
                  <a:lnTo>
                    <a:pt x="66" y="516"/>
                  </a:lnTo>
                  <a:lnTo>
                    <a:pt x="66" y="510"/>
                  </a:lnTo>
                  <a:lnTo>
                    <a:pt x="72" y="510"/>
                  </a:lnTo>
                  <a:lnTo>
                    <a:pt x="78" y="510"/>
                  </a:lnTo>
                  <a:lnTo>
                    <a:pt x="84" y="510"/>
                  </a:lnTo>
                  <a:lnTo>
                    <a:pt x="90" y="510"/>
                  </a:lnTo>
                  <a:lnTo>
                    <a:pt x="96" y="510"/>
                  </a:lnTo>
                  <a:lnTo>
                    <a:pt x="102" y="510"/>
                  </a:lnTo>
                  <a:lnTo>
                    <a:pt x="108" y="510"/>
                  </a:lnTo>
                  <a:lnTo>
                    <a:pt x="114" y="510"/>
                  </a:lnTo>
                  <a:lnTo>
                    <a:pt x="120" y="510"/>
                  </a:lnTo>
                  <a:lnTo>
                    <a:pt x="120" y="504"/>
                  </a:lnTo>
                  <a:lnTo>
                    <a:pt x="126" y="504"/>
                  </a:lnTo>
                  <a:lnTo>
                    <a:pt x="132" y="504"/>
                  </a:lnTo>
                  <a:lnTo>
                    <a:pt x="138" y="504"/>
                  </a:lnTo>
                  <a:lnTo>
                    <a:pt x="144" y="504"/>
                  </a:lnTo>
                  <a:lnTo>
                    <a:pt x="150" y="504"/>
                  </a:lnTo>
                  <a:lnTo>
                    <a:pt x="156" y="504"/>
                  </a:lnTo>
                  <a:lnTo>
                    <a:pt x="156" y="498"/>
                  </a:lnTo>
                  <a:lnTo>
                    <a:pt x="162" y="498"/>
                  </a:lnTo>
                  <a:lnTo>
                    <a:pt x="168" y="498"/>
                  </a:lnTo>
                  <a:lnTo>
                    <a:pt x="174" y="498"/>
                  </a:lnTo>
                  <a:lnTo>
                    <a:pt x="180" y="498"/>
                  </a:lnTo>
                  <a:lnTo>
                    <a:pt x="186" y="498"/>
                  </a:lnTo>
                  <a:lnTo>
                    <a:pt x="186" y="492"/>
                  </a:lnTo>
                  <a:lnTo>
                    <a:pt x="192" y="492"/>
                  </a:lnTo>
                  <a:lnTo>
                    <a:pt x="198" y="492"/>
                  </a:lnTo>
                  <a:lnTo>
                    <a:pt x="204" y="492"/>
                  </a:lnTo>
                  <a:lnTo>
                    <a:pt x="210" y="492"/>
                  </a:lnTo>
                  <a:lnTo>
                    <a:pt x="210" y="486"/>
                  </a:lnTo>
                  <a:lnTo>
                    <a:pt x="216" y="486"/>
                  </a:lnTo>
                  <a:lnTo>
                    <a:pt x="222" y="486"/>
                  </a:lnTo>
                  <a:lnTo>
                    <a:pt x="228" y="486"/>
                  </a:lnTo>
                  <a:lnTo>
                    <a:pt x="234" y="486"/>
                  </a:lnTo>
                  <a:lnTo>
                    <a:pt x="234" y="480"/>
                  </a:lnTo>
                  <a:lnTo>
                    <a:pt x="240" y="480"/>
                  </a:lnTo>
                  <a:lnTo>
                    <a:pt x="246" y="480"/>
                  </a:lnTo>
                  <a:lnTo>
                    <a:pt x="252" y="480"/>
                  </a:lnTo>
                  <a:lnTo>
                    <a:pt x="258" y="474"/>
                  </a:lnTo>
                  <a:lnTo>
                    <a:pt x="264" y="474"/>
                  </a:lnTo>
                  <a:lnTo>
                    <a:pt x="270" y="474"/>
                  </a:lnTo>
                  <a:lnTo>
                    <a:pt x="276" y="474"/>
                  </a:lnTo>
                  <a:lnTo>
                    <a:pt x="276" y="468"/>
                  </a:lnTo>
                  <a:lnTo>
                    <a:pt x="282" y="468"/>
                  </a:lnTo>
                  <a:lnTo>
                    <a:pt x="288" y="468"/>
                  </a:lnTo>
                  <a:lnTo>
                    <a:pt x="294" y="468"/>
                  </a:lnTo>
                  <a:lnTo>
                    <a:pt x="294" y="462"/>
                  </a:lnTo>
                  <a:lnTo>
                    <a:pt x="300" y="462"/>
                  </a:lnTo>
                  <a:lnTo>
                    <a:pt x="306" y="462"/>
                  </a:lnTo>
                  <a:lnTo>
                    <a:pt x="312" y="462"/>
                  </a:lnTo>
                  <a:lnTo>
                    <a:pt x="312" y="456"/>
                  </a:lnTo>
                  <a:lnTo>
                    <a:pt x="318" y="456"/>
                  </a:lnTo>
                  <a:lnTo>
                    <a:pt x="324" y="456"/>
                  </a:lnTo>
                  <a:lnTo>
                    <a:pt x="324" y="450"/>
                  </a:lnTo>
                  <a:lnTo>
                    <a:pt x="330" y="450"/>
                  </a:lnTo>
                  <a:lnTo>
                    <a:pt x="336" y="450"/>
                  </a:lnTo>
                  <a:lnTo>
                    <a:pt x="342" y="450"/>
                  </a:lnTo>
                  <a:lnTo>
                    <a:pt x="342" y="444"/>
                  </a:lnTo>
                  <a:lnTo>
                    <a:pt x="348" y="444"/>
                  </a:lnTo>
                  <a:lnTo>
                    <a:pt x="354" y="444"/>
                  </a:lnTo>
                  <a:lnTo>
                    <a:pt x="360" y="438"/>
                  </a:lnTo>
                  <a:lnTo>
                    <a:pt x="366" y="438"/>
                  </a:lnTo>
                  <a:lnTo>
                    <a:pt x="372" y="438"/>
                  </a:lnTo>
                  <a:lnTo>
                    <a:pt x="372" y="432"/>
                  </a:lnTo>
                  <a:lnTo>
                    <a:pt x="378" y="432"/>
                  </a:lnTo>
                  <a:lnTo>
                    <a:pt x="384" y="432"/>
                  </a:lnTo>
                  <a:lnTo>
                    <a:pt x="384" y="426"/>
                  </a:lnTo>
                  <a:lnTo>
                    <a:pt x="390" y="426"/>
                  </a:lnTo>
                  <a:lnTo>
                    <a:pt x="396" y="426"/>
                  </a:lnTo>
                  <a:lnTo>
                    <a:pt x="402" y="420"/>
                  </a:lnTo>
                  <a:lnTo>
                    <a:pt x="408" y="420"/>
                  </a:lnTo>
                  <a:lnTo>
                    <a:pt x="414" y="420"/>
                  </a:lnTo>
                  <a:lnTo>
                    <a:pt x="414" y="414"/>
                  </a:lnTo>
                  <a:lnTo>
                    <a:pt x="420" y="414"/>
                  </a:lnTo>
                  <a:lnTo>
                    <a:pt x="426" y="414"/>
                  </a:lnTo>
                  <a:lnTo>
                    <a:pt x="426" y="408"/>
                  </a:lnTo>
                  <a:lnTo>
                    <a:pt x="432" y="408"/>
                  </a:lnTo>
                  <a:lnTo>
                    <a:pt x="438" y="408"/>
                  </a:lnTo>
                  <a:lnTo>
                    <a:pt x="438" y="402"/>
                  </a:lnTo>
                  <a:lnTo>
                    <a:pt x="444" y="402"/>
                  </a:lnTo>
                  <a:lnTo>
                    <a:pt x="450" y="402"/>
                  </a:lnTo>
                  <a:lnTo>
                    <a:pt x="450" y="396"/>
                  </a:lnTo>
                  <a:lnTo>
                    <a:pt x="456" y="396"/>
                  </a:lnTo>
                  <a:lnTo>
                    <a:pt x="462" y="396"/>
                  </a:lnTo>
                  <a:lnTo>
                    <a:pt x="462" y="390"/>
                  </a:lnTo>
                  <a:lnTo>
                    <a:pt x="468" y="390"/>
                  </a:lnTo>
                  <a:lnTo>
                    <a:pt x="474" y="390"/>
                  </a:lnTo>
                  <a:lnTo>
                    <a:pt x="474" y="384"/>
                  </a:lnTo>
                  <a:lnTo>
                    <a:pt x="480" y="384"/>
                  </a:lnTo>
                  <a:lnTo>
                    <a:pt x="486" y="384"/>
                  </a:lnTo>
                  <a:lnTo>
                    <a:pt x="486" y="378"/>
                  </a:lnTo>
                  <a:lnTo>
                    <a:pt x="492" y="378"/>
                  </a:lnTo>
                  <a:lnTo>
                    <a:pt x="498" y="378"/>
                  </a:lnTo>
                  <a:lnTo>
                    <a:pt x="498" y="372"/>
                  </a:lnTo>
                  <a:lnTo>
                    <a:pt x="504" y="372"/>
                  </a:lnTo>
                  <a:lnTo>
                    <a:pt x="510" y="372"/>
                  </a:lnTo>
                  <a:lnTo>
                    <a:pt x="510" y="366"/>
                  </a:lnTo>
                  <a:lnTo>
                    <a:pt x="516" y="366"/>
                  </a:lnTo>
                  <a:lnTo>
                    <a:pt x="522" y="360"/>
                  </a:lnTo>
                  <a:lnTo>
                    <a:pt x="528" y="360"/>
                  </a:lnTo>
                  <a:lnTo>
                    <a:pt x="528" y="354"/>
                  </a:lnTo>
                  <a:lnTo>
                    <a:pt x="534" y="354"/>
                  </a:lnTo>
                  <a:lnTo>
                    <a:pt x="540" y="354"/>
                  </a:lnTo>
                  <a:lnTo>
                    <a:pt x="540" y="348"/>
                  </a:lnTo>
                  <a:lnTo>
                    <a:pt x="546" y="348"/>
                  </a:lnTo>
                  <a:lnTo>
                    <a:pt x="552" y="348"/>
                  </a:lnTo>
                  <a:lnTo>
                    <a:pt x="552" y="342"/>
                  </a:lnTo>
                  <a:lnTo>
                    <a:pt x="558" y="342"/>
                  </a:lnTo>
                  <a:lnTo>
                    <a:pt x="564" y="342"/>
                  </a:lnTo>
                  <a:lnTo>
                    <a:pt x="564" y="336"/>
                  </a:lnTo>
                  <a:lnTo>
                    <a:pt x="570" y="336"/>
                  </a:lnTo>
                  <a:lnTo>
                    <a:pt x="576" y="336"/>
                  </a:lnTo>
                  <a:lnTo>
                    <a:pt x="576" y="330"/>
                  </a:lnTo>
                  <a:lnTo>
                    <a:pt x="582" y="330"/>
                  </a:lnTo>
                  <a:lnTo>
                    <a:pt x="588" y="324"/>
                  </a:lnTo>
                  <a:lnTo>
                    <a:pt x="594" y="324"/>
                  </a:lnTo>
                  <a:lnTo>
                    <a:pt x="594" y="318"/>
                  </a:lnTo>
                  <a:lnTo>
                    <a:pt x="600" y="318"/>
                  </a:lnTo>
                  <a:lnTo>
                    <a:pt x="606" y="318"/>
                  </a:lnTo>
                  <a:lnTo>
                    <a:pt x="606" y="312"/>
                  </a:lnTo>
                  <a:lnTo>
                    <a:pt x="612" y="312"/>
                  </a:lnTo>
                  <a:lnTo>
                    <a:pt x="618" y="312"/>
                  </a:lnTo>
                  <a:lnTo>
                    <a:pt x="618" y="306"/>
                  </a:lnTo>
                  <a:lnTo>
                    <a:pt x="624" y="306"/>
                  </a:lnTo>
                  <a:lnTo>
                    <a:pt x="630" y="306"/>
                  </a:lnTo>
                  <a:lnTo>
                    <a:pt x="630" y="300"/>
                  </a:lnTo>
                  <a:lnTo>
                    <a:pt x="636" y="300"/>
                  </a:lnTo>
                  <a:lnTo>
                    <a:pt x="642" y="294"/>
                  </a:lnTo>
                  <a:lnTo>
                    <a:pt x="648" y="294"/>
                  </a:lnTo>
                  <a:lnTo>
                    <a:pt x="654" y="288"/>
                  </a:lnTo>
                  <a:lnTo>
                    <a:pt x="660" y="288"/>
                  </a:lnTo>
                  <a:lnTo>
                    <a:pt x="660" y="282"/>
                  </a:lnTo>
                  <a:lnTo>
                    <a:pt x="666" y="282"/>
                  </a:lnTo>
                  <a:lnTo>
                    <a:pt x="666" y="276"/>
                  </a:lnTo>
                  <a:lnTo>
                    <a:pt x="672" y="276"/>
                  </a:lnTo>
                  <a:lnTo>
                    <a:pt x="678" y="270"/>
                  </a:lnTo>
                  <a:lnTo>
                    <a:pt x="684" y="270"/>
                  </a:lnTo>
                  <a:lnTo>
                    <a:pt x="684" y="264"/>
                  </a:lnTo>
                  <a:lnTo>
                    <a:pt x="690" y="264"/>
                  </a:lnTo>
                  <a:lnTo>
                    <a:pt x="690" y="258"/>
                  </a:lnTo>
                  <a:lnTo>
                    <a:pt x="696" y="252"/>
                  </a:lnTo>
                  <a:lnTo>
                    <a:pt x="696" y="246"/>
                  </a:lnTo>
                  <a:lnTo>
                    <a:pt x="702" y="246"/>
                  </a:lnTo>
                  <a:lnTo>
                    <a:pt x="702" y="240"/>
                  </a:lnTo>
                  <a:lnTo>
                    <a:pt x="708" y="240"/>
                  </a:lnTo>
                  <a:lnTo>
                    <a:pt x="708" y="234"/>
                  </a:lnTo>
                  <a:lnTo>
                    <a:pt x="714" y="234"/>
                  </a:lnTo>
                  <a:lnTo>
                    <a:pt x="714" y="228"/>
                  </a:lnTo>
                  <a:lnTo>
                    <a:pt x="720" y="228"/>
                  </a:lnTo>
                  <a:lnTo>
                    <a:pt x="720" y="222"/>
                  </a:lnTo>
                  <a:lnTo>
                    <a:pt x="726" y="216"/>
                  </a:lnTo>
                  <a:lnTo>
                    <a:pt x="726" y="210"/>
                  </a:lnTo>
                  <a:lnTo>
                    <a:pt x="732" y="210"/>
                  </a:lnTo>
                  <a:lnTo>
                    <a:pt x="732" y="204"/>
                  </a:lnTo>
                  <a:lnTo>
                    <a:pt x="738" y="204"/>
                  </a:lnTo>
                  <a:lnTo>
                    <a:pt x="738" y="198"/>
                  </a:lnTo>
                  <a:lnTo>
                    <a:pt x="744" y="198"/>
                  </a:lnTo>
                  <a:lnTo>
                    <a:pt x="744" y="192"/>
                  </a:lnTo>
                  <a:lnTo>
                    <a:pt x="750" y="186"/>
                  </a:lnTo>
                  <a:lnTo>
                    <a:pt x="750" y="180"/>
                  </a:lnTo>
                  <a:lnTo>
                    <a:pt x="756" y="180"/>
                  </a:lnTo>
                  <a:lnTo>
                    <a:pt x="756" y="174"/>
                  </a:lnTo>
                  <a:lnTo>
                    <a:pt x="762" y="174"/>
                  </a:lnTo>
                  <a:lnTo>
                    <a:pt x="762" y="168"/>
                  </a:lnTo>
                  <a:lnTo>
                    <a:pt x="768" y="168"/>
                  </a:lnTo>
                  <a:lnTo>
                    <a:pt x="768" y="162"/>
                  </a:lnTo>
                  <a:lnTo>
                    <a:pt x="774" y="162"/>
                  </a:lnTo>
                  <a:lnTo>
                    <a:pt x="774" y="156"/>
                  </a:lnTo>
                  <a:lnTo>
                    <a:pt x="780" y="150"/>
                  </a:lnTo>
                  <a:lnTo>
                    <a:pt x="780" y="144"/>
                  </a:lnTo>
                  <a:lnTo>
                    <a:pt x="786" y="144"/>
                  </a:lnTo>
                  <a:lnTo>
                    <a:pt x="786" y="138"/>
                  </a:lnTo>
                  <a:lnTo>
                    <a:pt x="792" y="138"/>
                  </a:lnTo>
                  <a:lnTo>
                    <a:pt x="792" y="132"/>
                  </a:lnTo>
                  <a:lnTo>
                    <a:pt x="798" y="132"/>
                  </a:lnTo>
                  <a:lnTo>
                    <a:pt x="798" y="126"/>
                  </a:lnTo>
                  <a:lnTo>
                    <a:pt x="804" y="120"/>
                  </a:lnTo>
                  <a:lnTo>
                    <a:pt x="804" y="114"/>
                  </a:lnTo>
                  <a:lnTo>
                    <a:pt x="810" y="114"/>
                  </a:lnTo>
                  <a:lnTo>
                    <a:pt x="810" y="108"/>
                  </a:lnTo>
                  <a:lnTo>
                    <a:pt x="816" y="108"/>
                  </a:lnTo>
                  <a:lnTo>
                    <a:pt x="816" y="102"/>
                  </a:lnTo>
                  <a:lnTo>
                    <a:pt x="822" y="102"/>
                  </a:lnTo>
                  <a:lnTo>
                    <a:pt x="822" y="96"/>
                  </a:lnTo>
                  <a:lnTo>
                    <a:pt x="828" y="90"/>
                  </a:lnTo>
                  <a:lnTo>
                    <a:pt x="828" y="84"/>
                  </a:lnTo>
                  <a:lnTo>
                    <a:pt x="834" y="84"/>
                  </a:lnTo>
                  <a:lnTo>
                    <a:pt x="834" y="78"/>
                  </a:lnTo>
                  <a:lnTo>
                    <a:pt x="840" y="78"/>
                  </a:lnTo>
                  <a:lnTo>
                    <a:pt x="840" y="72"/>
                  </a:lnTo>
                  <a:lnTo>
                    <a:pt x="846" y="72"/>
                  </a:lnTo>
                  <a:lnTo>
                    <a:pt x="846" y="66"/>
                  </a:lnTo>
                  <a:lnTo>
                    <a:pt x="852" y="66"/>
                  </a:lnTo>
                  <a:lnTo>
                    <a:pt x="852" y="60"/>
                  </a:lnTo>
                  <a:lnTo>
                    <a:pt x="858" y="54"/>
                  </a:lnTo>
                  <a:lnTo>
                    <a:pt x="858" y="48"/>
                  </a:lnTo>
                  <a:lnTo>
                    <a:pt x="864" y="48"/>
                  </a:lnTo>
                  <a:lnTo>
                    <a:pt x="864" y="42"/>
                  </a:lnTo>
                  <a:lnTo>
                    <a:pt x="870" y="42"/>
                  </a:lnTo>
                  <a:lnTo>
                    <a:pt x="870" y="36"/>
                  </a:lnTo>
                  <a:lnTo>
                    <a:pt x="876" y="36"/>
                  </a:lnTo>
                  <a:lnTo>
                    <a:pt x="876" y="30"/>
                  </a:lnTo>
                  <a:lnTo>
                    <a:pt x="882" y="24"/>
                  </a:lnTo>
                  <a:lnTo>
                    <a:pt x="882" y="18"/>
                  </a:lnTo>
                  <a:lnTo>
                    <a:pt x="888" y="18"/>
                  </a:lnTo>
                  <a:lnTo>
                    <a:pt x="888" y="12"/>
                  </a:lnTo>
                  <a:lnTo>
                    <a:pt x="894" y="12"/>
                  </a:lnTo>
                  <a:lnTo>
                    <a:pt x="894" y="6"/>
                  </a:lnTo>
                  <a:lnTo>
                    <a:pt x="900" y="6"/>
                  </a:lnTo>
                  <a:lnTo>
                    <a:pt x="906" y="6"/>
                  </a:lnTo>
                  <a:lnTo>
                    <a:pt x="906" y="0"/>
                  </a:lnTo>
                  <a:lnTo>
                    <a:pt x="912" y="0"/>
                  </a:lnTo>
                  <a:lnTo>
                    <a:pt x="918" y="0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42" y="0"/>
                  </a:lnTo>
                  <a:lnTo>
                    <a:pt x="942" y="6"/>
                  </a:lnTo>
                  <a:lnTo>
                    <a:pt x="948" y="6"/>
                  </a:lnTo>
                  <a:lnTo>
                    <a:pt x="954" y="12"/>
                  </a:lnTo>
                  <a:lnTo>
                    <a:pt x="960" y="18"/>
                  </a:lnTo>
                  <a:lnTo>
                    <a:pt x="960" y="24"/>
                  </a:lnTo>
                  <a:lnTo>
                    <a:pt x="966" y="24"/>
                  </a:lnTo>
                  <a:lnTo>
                    <a:pt x="966" y="30"/>
                  </a:lnTo>
                  <a:lnTo>
                    <a:pt x="972" y="30"/>
                  </a:lnTo>
                  <a:lnTo>
                    <a:pt x="972" y="36"/>
                  </a:lnTo>
                  <a:lnTo>
                    <a:pt x="978" y="36"/>
                  </a:lnTo>
                  <a:lnTo>
                    <a:pt x="978" y="42"/>
                  </a:lnTo>
                  <a:lnTo>
                    <a:pt x="984" y="48"/>
                  </a:lnTo>
                  <a:lnTo>
                    <a:pt x="984" y="54"/>
                  </a:lnTo>
                  <a:lnTo>
                    <a:pt x="990" y="54"/>
                  </a:lnTo>
                  <a:lnTo>
                    <a:pt x="990" y="60"/>
                  </a:lnTo>
                  <a:lnTo>
                    <a:pt x="996" y="60"/>
                  </a:lnTo>
                  <a:lnTo>
                    <a:pt x="996" y="66"/>
                  </a:lnTo>
                  <a:lnTo>
                    <a:pt x="1002" y="72"/>
                  </a:lnTo>
                  <a:lnTo>
                    <a:pt x="1002" y="78"/>
                  </a:lnTo>
                  <a:lnTo>
                    <a:pt x="1008" y="78"/>
                  </a:lnTo>
                  <a:lnTo>
                    <a:pt x="1008" y="84"/>
                  </a:lnTo>
                  <a:lnTo>
                    <a:pt x="1014" y="84"/>
                  </a:lnTo>
                  <a:lnTo>
                    <a:pt x="1014" y="90"/>
                  </a:lnTo>
                  <a:lnTo>
                    <a:pt x="1020" y="96"/>
                  </a:lnTo>
                  <a:lnTo>
                    <a:pt x="1020" y="102"/>
                  </a:lnTo>
                  <a:lnTo>
                    <a:pt x="1026" y="102"/>
                  </a:lnTo>
                  <a:lnTo>
                    <a:pt x="1026" y="108"/>
                  </a:lnTo>
                  <a:lnTo>
                    <a:pt x="1032" y="108"/>
                  </a:lnTo>
                  <a:lnTo>
                    <a:pt x="1032" y="114"/>
                  </a:lnTo>
                  <a:lnTo>
                    <a:pt x="1038" y="120"/>
                  </a:lnTo>
                  <a:lnTo>
                    <a:pt x="1038" y="126"/>
                  </a:lnTo>
                  <a:lnTo>
                    <a:pt x="1044" y="126"/>
                  </a:lnTo>
                  <a:lnTo>
                    <a:pt x="1044" y="132"/>
                  </a:lnTo>
                  <a:lnTo>
                    <a:pt x="1050" y="132"/>
                  </a:lnTo>
                  <a:lnTo>
                    <a:pt x="1050" y="138"/>
                  </a:lnTo>
                  <a:lnTo>
                    <a:pt x="1056" y="144"/>
                  </a:lnTo>
                  <a:lnTo>
                    <a:pt x="1056" y="150"/>
                  </a:lnTo>
                  <a:lnTo>
                    <a:pt x="1062" y="150"/>
                  </a:lnTo>
                  <a:lnTo>
                    <a:pt x="1062" y="156"/>
                  </a:lnTo>
                  <a:lnTo>
                    <a:pt x="1068" y="156"/>
                  </a:lnTo>
                  <a:lnTo>
                    <a:pt x="1068" y="162"/>
                  </a:lnTo>
                  <a:lnTo>
                    <a:pt x="1074" y="168"/>
                  </a:lnTo>
                  <a:lnTo>
                    <a:pt x="1080" y="174"/>
                  </a:lnTo>
                  <a:lnTo>
                    <a:pt x="1080" y="180"/>
                  </a:lnTo>
                  <a:lnTo>
                    <a:pt x="1086" y="180"/>
                  </a:lnTo>
                  <a:lnTo>
                    <a:pt x="1086" y="186"/>
                  </a:lnTo>
                  <a:lnTo>
                    <a:pt x="1092" y="186"/>
                  </a:lnTo>
                  <a:lnTo>
                    <a:pt x="1092" y="192"/>
                  </a:lnTo>
                  <a:lnTo>
                    <a:pt x="1098" y="198"/>
                  </a:lnTo>
                  <a:lnTo>
                    <a:pt x="1098" y="204"/>
                  </a:lnTo>
                  <a:lnTo>
                    <a:pt x="1104" y="204"/>
                  </a:lnTo>
                  <a:lnTo>
                    <a:pt x="1104" y="210"/>
                  </a:lnTo>
                  <a:lnTo>
                    <a:pt x="1110" y="210"/>
                  </a:lnTo>
                  <a:lnTo>
                    <a:pt x="1110" y="216"/>
                  </a:lnTo>
                  <a:lnTo>
                    <a:pt x="1116" y="222"/>
                  </a:lnTo>
                  <a:lnTo>
                    <a:pt x="1116" y="228"/>
                  </a:lnTo>
                  <a:lnTo>
                    <a:pt x="1122" y="228"/>
                  </a:lnTo>
                  <a:lnTo>
                    <a:pt x="1122" y="234"/>
                  </a:lnTo>
                  <a:lnTo>
                    <a:pt x="1128" y="234"/>
                  </a:lnTo>
                  <a:lnTo>
                    <a:pt x="1128" y="240"/>
                  </a:lnTo>
                  <a:lnTo>
                    <a:pt x="1134" y="246"/>
                  </a:lnTo>
                  <a:lnTo>
                    <a:pt x="1134" y="252"/>
                  </a:lnTo>
                  <a:lnTo>
                    <a:pt x="1140" y="252"/>
                  </a:lnTo>
                  <a:lnTo>
                    <a:pt x="1140" y="258"/>
                  </a:lnTo>
                  <a:lnTo>
                    <a:pt x="1146" y="258"/>
                  </a:lnTo>
                  <a:lnTo>
                    <a:pt x="1146" y="264"/>
                  </a:lnTo>
                  <a:lnTo>
                    <a:pt x="1152" y="270"/>
                  </a:lnTo>
                  <a:lnTo>
                    <a:pt x="1152" y="276"/>
                  </a:lnTo>
                  <a:lnTo>
                    <a:pt x="1158" y="276"/>
                  </a:lnTo>
                  <a:lnTo>
                    <a:pt x="1158" y="282"/>
                  </a:lnTo>
                  <a:lnTo>
                    <a:pt x="1164" y="282"/>
                  </a:lnTo>
                  <a:lnTo>
                    <a:pt x="1164" y="288"/>
                  </a:lnTo>
                  <a:lnTo>
                    <a:pt x="1170" y="288"/>
                  </a:lnTo>
                  <a:lnTo>
                    <a:pt x="1170" y="294"/>
                  </a:lnTo>
                  <a:lnTo>
                    <a:pt x="1176" y="294"/>
                  </a:lnTo>
                  <a:lnTo>
                    <a:pt x="1176" y="300"/>
                  </a:lnTo>
                  <a:lnTo>
                    <a:pt x="1182" y="300"/>
                  </a:lnTo>
                  <a:lnTo>
                    <a:pt x="1182" y="306"/>
                  </a:lnTo>
                  <a:lnTo>
                    <a:pt x="1188" y="306"/>
                  </a:lnTo>
                  <a:lnTo>
                    <a:pt x="1188" y="312"/>
                  </a:lnTo>
                  <a:lnTo>
                    <a:pt x="1194" y="312"/>
                  </a:lnTo>
                  <a:lnTo>
                    <a:pt x="1194" y="318"/>
                  </a:lnTo>
                  <a:lnTo>
                    <a:pt x="1200" y="318"/>
                  </a:lnTo>
                  <a:lnTo>
                    <a:pt x="1200" y="324"/>
                  </a:lnTo>
                  <a:lnTo>
                    <a:pt x="1206" y="324"/>
                  </a:lnTo>
                  <a:lnTo>
                    <a:pt x="1212" y="330"/>
                  </a:lnTo>
                  <a:lnTo>
                    <a:pt x="1218" y="330"/>
                  </a:lnTo>
                  <a:lnTo>
                    <a:pt x="1218" y="336"/>
                  </a:lnTo>
                  <a:lnTo>
                    <a:pt x="1224" y="336"/>
                  </a:lnTo>
                  <a:lnTo>
                    <a:pt x="1224" y="342"/>
                  </a:lnTo>
                  <a:lnTo>
                    <a:pt x="1230" y="342"/>
                  </a:lnTo>
                  <a:lnTo>
                    <a:pt x="1236" y="342"/>
                  </a:lnTo>
                  <a:lnTo>
                    <a:pt x="1236" y="348"/>
                  </a:lnTo>
                  <a:lnTo>
                    <a:pt x="1242" y="348"/>
                  </a:lnTo>
                  <a:lnTo>
                    <a:pt x="1242" y="354"/>
                  </a:lnTo>
                  <a:lnTo>
                    <a:pt x="1248" y="354"/>
                  </a:lnTo>
                  <a:lnTo>
                    <a:pt x="1248" y="360"/>
                  </a:lnTo>
                  <a:lnTo>
                    <a:pt x="1254" y="360"/>
                  </a:lnTo>
                  <a:lnTo>
                    <a:pt x="1260" y="360"/>
                  </a:lnTo>
                  <a:lnTo>
                    <a:pt x="1260" y="366"/>
                  </a:lnTo>
                  <a:lnTo>
                    <a:pt x="1266" y="366"/>
                  </a:lnTo>
                  <a:lnTo>
                    <a:pt x="1266" y="372"/>
                  </a:lnTo>
                  <a:lnTo>
                    <a:pt x="1272" y="372"/>
                  </a:lnTo>
                  <a:lnTo>
                    <a:pt x="1272" y="378"/>
                  </a:lnTo>
                  <a:lnTo>
                    <a:pt x="1278" y="378"/>
                  </a:lnTo>
                  <a:lnTo>
                    <a:pt x="1284" y="378"/>
                  </a:lnTo>
                  <a:lnTo>
                    <a:pt x="1284" y="384"/>
                  </a:lnTo>
                  <a:lnTo>
                    <a:pt x="1290" y="384"/>
                  </a:lnTo>
                  <a:lnTo>
                    <a:pt x="1290" y="390"/>
                  </a:lnTo>
                  <a:lnTo>
                    <a:pt x="1296" y="390"/>
                  </a:lnTo>
                  <a:lnTo>
                    <a:pt x="1296" y="396"/>
                  </a:lnTo>
                  <a:lnTo>
                    <a:pt x="1302" y="396"/>
                  </a:lnTo>
                  <a:lnTo>
                    <a:pt x="1308" y="396"/>
                  </a:lnTo>
                  <a:lnTo>
                    <a:pt x="1308" y="402"/>
                  </a:lnTo>
                  <a:lnTo>
                    <a:pt x="1314" y="402"/>
                  </a:lnTo>
                  <a:lnTo>
                    <a:pt x="1314" y="408"/>
                  </a:lnTo>
                  <a:lnTo>
                    <a:pt x="1320" y="408"/>
                  </a:lnTo>
                  <a:lnTo>
                    <a:pt x="1320" y="414"/>
                  </a:lnTo>
                  <a:lnTo>
                    <a:pt x="1326" y="414"/>
                  </a:lnTo>
                  <a:lnTo>
                    <a:pt x="1332" y="414"/>
                  </a:lnTo>
                  <a:lnTo>
                    <a:pt x="1332" y="420"/>
                  </a:lnTo>
                  <a:lnTo>
                    <a:pt x="1338" y="420"/>
                  </a:lnTo>
                  <a:lnTo>
                    <a:pt x="1338" y="426"/>
                  </a:lnTo>
                  <a:lnTo>
                    <a:pt x="1344" y="426"/>
                  </a:lnTo>
                  <a:lnTo>
                    <a:pt x="1344" y="432"/>
                  </a:lnTo>
                  <a:lnTo>
                    <a:pt x="1350" y="432"/>
                  </a:lnTo>
                  <a:lnTo>
                    <a:pt x="1356" y="432"/>
                  </a:lnTo>
                  <a:lnTo>
                    <a:pt x="1356" y="438"/>
                  </a:lnTo>
                  <a:lnTo>
                    <a:pt x="1362" y="438"/>
                  </a:lnTo>
                  <a:lnTo>
                    <a:pt x="1362" y="444"/>
                  </a:lnTo>
                  <a:lnTo>
                    <a:pt x="1368" y="444"/>
                  </a:lnTo>
                  <a:lnTo>
                    <a:pt x="1374" y="450"/>
                  </a:lnTo>
                  <a:lnTo>
                    <a:pt x="1380" y="450"/>
                  </a:lnTo>
                  <a:lnTo>
                    <a:pt x="1380" y="456"/>
                  </a:lnTo>
                  <a:lnTo>
                    <a:pt x="1386" y="456"/>
                  </a:lnTo>
                  <a:lnTo>
                    <a:pt x="1386" y="462"/>
                  </a:lnTo>
                  <a:lnTo>
                    <a:pt x="1392" y="462"/>
                  </a:lnTo>
                  <a:lnTo>
                    <a:pt x="1398" y="462"/>
                  </a:lnTo>
                  <a:lnTo>
                    <a:pt x="1398" y="468"/>
                  </a:lnTo>
                  <a:lnTo>
                    <a:pt x="1404" y="468"/>
                  </a:lnTo>
                  <a:lnTo>
                    <a:pt x="1404" y="474"/>
                  </a:lnTo>
                  <a:lnTo>
                    <a:pt x="1410" y="474"/>
                  </a:lnTo>
                  <a:lnTo>
                    <a:pt x="1416" y="474"/>
                  </a:lnTo>
                  <a:lnTo>
                    <a:pt x="1416" y="480"/>
                  </a:lnTo>
                  <a:lnTo>
                    <a:pt x="1422" y="480"/>
                  </a:lnTo>
                  <a:lnTo>
                    <a:pt x="1422" y="486"/>
                  </a:lnTo>
                  <a:lnTo>
                    <a:pt x="1428" y="486"/>
                  </a:lnTo>
                  <a:lnTo>
                    <a:pt x="1434" y="486"/>
                  </a:lnTo>
                  <a:lnTo>
                    <a:pt x="1434" y="492"/>
                  </a:lnTo>
                  <a:lnTo>
                    <a:pt x="1440" y="492"/>
                  </a:lnTo>
                  <a:lnTo>
                    <a:pt x="1440" y="498"/>
                  </a:lnTo>
                  <a:lnTo>
                    <a:pt x="1446" y="498"/>
                  </a:lnTo>
                  <a:lnTo>
                    <a:pt x="1452" y="498"/>
                  </a:lnTo>
                  <a:lnTo>
                    <a:pt x="1452" y="504"/>
                  </a:lnTo>
                  <a:lnTo>
                    <a:pt x="1458" y="504"/>
                  </a:lnTo>
                  <a:lnTo>
                    <a:pt x="1464" y="510"/>
                  </a:lnTo>
                  <a:lnTo>
                    <a:pt x="1470" y="510"/>
                  </a:lnTo>
                  <a:lnTo>
                    <a:pt x="1470" y="516"/>
                  </a:lnTo>
                  <a:lnTo>
                    <a:pt x="1476" y="516"/>
                  </a:lnTo>
                  <a:lnTo>
                    <a:pt x="1482" y="516"/>
                  </a:lnTo>
                  <a:lnTo>
                    <a:pt x="1482" y="522"/>
                  </a:lnTo>
                  <a:lnTo>
                    <a:pt x="1488" y="522"/>
                  </a:lnTo>
                  <a:lnTo>
                    <a:pt x="1494" y="528"/>
                  </a:lnTo>
                  <a:lnTo>
                    <a:pt x="1500" y="528"/>
                  </a:lnTo>
                  <a:lnTo>
                    <a:pt x="1500" y="534"/>
                  </a:lnTo>
                  <a:lnTo>
                    <a:pt x="1506" y="534"/>
                  </a:lnTo>
                  <a:lnTo>
                    <a:pt x="1512" y="534"/>
                  </a:lnTo>
                  <a:lnTo>
                    <a:pt x="1512" y="540"/>
                  </a:lnTo>
                  <a:lnTo>
                    <a:pt x="1518" y="540"/>
                  </a:lnTo>
                  <a:lnTo>
                    <a:pt x="1524" y="540"/>
                  </a:lnTo>
                  <a:lnTo>
                    <a:pt x="1524" y="546"/>
                  </a:lnTo>
                  <a:lnTo>
                    <a:pt x="1530" y="546"/>
                  </a:lnTo>
                  <a:lnTo>
                    <a:pt x="1536" y="546"/>
                  </a:lnTo>
                  <a:lnTo>
                    <a:pt x="1536" y="552"/>
                  </a:lnTo>
                  <a:lnTo>
                    <a:pt x="1542" y="552"/>
                  </a:lnTo>
                  <a:lnTo>
                    <a:pt x="1548" y="552"/>
                  </a:lnTo>
                  <a:lnTo>
                    <a:pt x="1548" y="558"/>
                  </a:lnTo>
                  <a:lnTo>
                    <a:pt x="1554" y="558"/>
                  </a:lnTo>
                  <a:lnTo>
                    <a:pt x="1560" y="558"/>
                  </a:lnTo>
                  <a:lnTo>
                    <a:pt x="1560" y="564"/>
                  </a:lnTo>
                  <a:lnTo>
                    <a:pt x="1566" y="564"/>
                  </a:lnTo>
                  <a:lnTo>
                    <a:pt x="1572" y="564"/>
                  </a:lnTo>
                  <a:lnTo>
                    <a:pt x="1572" y="570"/>
                  </a:lnTo>
                  <a:lnTo>
                    <a:pt x="1578" y="570"/>
                  </a:lnTo>
                  <a:lnTo>
                    <a:pt x="1584" y="570"/>
                  </a:lnTo>
                  <a:lnTo>
                    <a:pt x="1584" y="576"/>
                  </a:lnTo>
                  <a:lnTo>
                    <a:pt x="1590" y="576"/>
                  </a:lnTo>
                  <a:lnTo>
                    <a:pt x="1596" y="576"/>
                  </a:lnTo>
                  <a:lnTo>
                    <a:pt x="1596" y="582"/>
                  </a:lnTo>
                  <a:lnTo>
                    <a:pt x="1602" y="582"/>
                  </a:lnTo>
                  <a:lnTo>
                    <a:pt x="1608" y="582"/>
                  </a:lnTo>
                  <a:lnTo>
                    <a:pt x="1608" y="588"/>
                  </a:lnTo>
                  <a:lnTo>
                    <a:pt x="1614" y="588"/>
                  </a:lnTo>
                  <a:lnTo>
                    <a:pt x="1620" y="588"/>
                  </a:lnTo>
                  <a:lnTo>
                    <a:pt x="1626" y="588"/>
                  </a:lnTo>
                  <a:lnTo>
                    <a:pt x="1626" y="594"/>
                  </a:lnTo>
                  <a:lnTo>
                    <a:pt x="1632" y="594"/>
                  </a:lnTo>
                  <a:lnTo>
                    <a:pt x="1638" y="594"/>
                  </a:lnTo>
                  <a:lnTo>
                    <a:pt x="1638" y="600"/>
                  </a:lnTo>
                  <a:lnTo>
                    <a:pt x="1644" y="600"/>
                  </a:lnTo>
                  <a:lnTo>
                    <a:pt x="1650" y="600"/>
                  </a:lnTo>
                  <a:lnTo>
                    <a:pt x="1656" y="600"/>
                  </a:lnTo>
                  <a:lnTo>
                    <a:pt x="1656" y="606"/>
                  </a:lnTo>
                  <a:lnTo>
                    <a:pt x="1662" y="606"/>
                  </a:lnTo>
                  <a:lnTo>
                    <a:pt x="1668" y="606"/>
                  </a:lnTo>
                  <a:lnTo>
                    <a:pt x="1674" y="612"/>
                  </a:lnTo>
                  <a:lnTo>
                    <a:pt x="1680" y="612"/>
                  </a:lnTo>
                  <a:lnTo>
                    <a:pt x="1686" y="612"/>
                  </a:lnTo>
                  <a:lnTo>
                    <a:pt x="1692" y="618"/>
                  </a:lnTo>
                  <a:lnTo>
                    <a:pt x="1698" y="618"/>
                  </a:lnTo>
                  <a:lnTo>
                    <a:pt x="1704" y="618"/>
                  </a:lnTo>
                  <a:lnTo>
                    <a:pt x="1710" y="618"/>
                  </a:lnTo>
                  <a:lnTo>
                    <a:pt x="1710" y="624"/>
                  </a:lnTo>
                  <a:lnTo>
                    <a:pt x="1716" y="624"/>
                  </a:lnTo>
                  <a:lnTo>
                    <a:pt x="1722" y="624"/>
                  </a:lnTo>
                  <a:lnTo>
                    <a:pt x="1728" y="624"/>
                  </a:lnTo>
                  <a:lnTo>
                    <a:pt x="1734" y="630"/>
                  </a:lnTo>
                  <a:lnTo>
                    <a:pt x="1740" y="630"/>
                  </a:lnTo>
                  <a:lnTo>
                    <a:pt x="1746" y="630"/>
                  </a:lnTo>
                  <a:lnTo>
                    <a:pt x="1752" y="630"/>
                  </a:lnTo>
                  <a:lnTo>
                    <a:pt x="1758" y="630"/>
                  </a:lnTo>
                  <a:lnTo>
                    <a:pt x="1758" y="636"/>
                  </a:lnTo>
                  <a:lnTo>
                    <a:pt x="1764" y="636"/>
                  </a:lnTo>
                  <a:lnTo>
                    <a:pt x="1770" y="636"/>
                  </a:lnTo>
                  <a:lnTo>
                    <a:pt x="1776" y="636"/>
                  </a:lnTo>
                  <a:lnTo>
                    <a:pt x="1782" y="636"/>
                  </a:lnTo>
                  <a:lnTo>
                    <a:pt x="1788" y="636"/>
                  </a:lnTo>
                  <a:lnTo>
                    <a:pt x="1788" y="642"/>
                  </a:lnTo>
                  <a:lnTo>
                    <a:pt x="1794" y="642"/>
                  </a:lnTo>
                  <a:lnTo>
                    <a:pt x="1800" y="642"/>
                  </a:lnTo>
                  <a:lnTo>
                    <a:pt x="1806" y="642"/>
                  </a:lnTo>
                  <a:lnTo>
                    <a:pt x="1812" y="642"/>
                  </a:lnTo>
                  <a:lnTo>
                    <a:pt x="1818" y="642"/>
                  </a:lnTo>
                  <a:lnTo>
                    <a:pt x="1824" y="642"/>
                  </a:lnTo>
                  <a:lnTo>
                    <a:pt x="1830" y="642"/>
                  </a:lnTo>
                  <a:lnTo>
                    <a:pt x="1830" y="648"/>
                  </a:lnTo>
                  <a:lnTo>
                    <a:pt x="1836" y="648"/>
                  </a:lnTo>
                  <a:lnTo>
                    <a:pt x="1842" y="648"/>
                  </a:lnTo>
                  <a:lnTo>
                    <a:pt x="1848" y="648"/>
                  </a:lnTo>
                  <a:lnTo>
                    <a:pt x="1854" y="648"/>
                  </a:lnTo>
                  <a:lnTo>
                    <a:pt x="1860" y="648"/>
                  </a:lnTo>
                  <a:lnTo>
                    <a:pt x="1866" y="648"/>
                  </a:lnTo>
                  <a:lnTo>
                    <a:pt x="1872" y="648"/>
                  </a:lnTo>
                  <a:lnTo>
                    <a:pt x="1878" y="648"/>
                  </a:lnTo>
                  <a:lnTo>
                    <a:pt x="1884" y="648"/>
                  </a:lnTo>
                  <a:lnTo>
                    <a:pt x="1890" y="648"/>
                  </a:lnTo>
                  <a:lnTo>
                    <a:pt x="1896" y="648"/>
                  </a:lnTo>
                  <a:lnTo>
                    <a:pt x="1902" y="654"/>
                  </a:lnTo>
                  <a:lnTo>
                    <a:pt x="1908" y="654"/>
                  </a:lnTo>
                  <a:lnTo>
                    <a:pt x="1914" y="654"/>
                  </a:lnTo>
                  <a:lnTo>
                    <a:pt x="1920" y="654"/>
                  </a:lnTo>
                  <a:lnTo>
                    <a:pt x="1926" y="654"/>
                  </a:lnTo>
                  <a:lnTo>
                    <a:pt x="1932" y="654"/>
                  </a:lnTo>
                  <a:lnTo>
                    <a:pt x="1938" y="654"/>
                  </a:lnTo>
                  <a:lnTo>
                    <a:pt x="1944" y="654"/>
                  </a:lnTo>
                  <a:lnTo>
                    <a:pt x="1950" y="654"/>
                  </a:lnTo>
                  <a:lnTo>
                    <a:pt x="1956" y="654"/>
                  </a:lnTo>
                  <a:lnTo>
                    <a:pt x="1962" y="654"/>
                  </a:lnTo>
                  <a:lnTo>
                    <a:pt x="1968" y="654"/>
                  </a:lnTo>
                  <a:lnTo>
                    <a:pt x="1974" y="654"/>
                  </a:lnTo>
                  <a:lnTo>
                    <a:pt x="1974" y="660"/>
                  </a:lnTo>
                  <a:lnTo>
                    <a:pt x="1980" y="660"/>
                  </a:lnTo>
                  <a:lnTo>
                    <a:pt x="1986" y="660"/>
                  </a:lnTo>
                  <a:lnTo>
                    <a:pt x="1992" y="660"/>
                  </a:lnTo>
                  <a:lnTo>
                    <a:pt x="1998" y="660"/>
                  </a:lnTo>
                  <a:lnTo>
                    <a:pt x="2004" y="660"/>
                  </a:lnTo>
                  <a:lnTo>
                    <a:pt x="2010" y="660"/>
                  </a:lnTo>
                  <a:lnTo>
                    <a:pt x="2016" y="660"/>
                  </a:lnTo>
                  <a:lnTo>
                    <a:pt x="2022" y="660"/>
                  </a:lnTo>
                  <a:lnTo>
                    <a:pt x="2028" y="660"/>
                  </a:lnTo>
                  <a:lnTo>
                    <a:pt x="2034" y="660"/>
                  </a:lnTo>
                  <a:lnTo>
                    <a:pt x="2040" y="660"/>
                  </a:lnTo>
                  <a:lnTo>
                    <a:pt x="2046" y="660"/>
                  </a:lnTo>
                  <a:lnTo>
                    <a:pt x="2052" y="660"/>
                  </a:lnTo>
                  <a:lnTo>
                    <a:pt x="2052" y="666"/>
                  </a:lnTo>
                  <a:lnTo>
                    <a:pt x="2058" y="666"/>
                  </a:lnTo>
                  <a:lnTo>
                    <a:pt x="2064" y="666"/>
                  </a:lnTo>
                  <a:lnTo>
                    <a:pt x="2070" y="666"/>
                  </a:lnTo>
                  <a:lnTo>
                    <a:pt x="2076" y="666"/>
                  </a:lnTo>
                  <a:lnTo>
                    <a:pt x="2082" y="666"/>
                  </a:lnTo>
                  <a:lnTo>
                    <a:pt x="2088" y="666"/>
                  </a:lnTo>
                  <a:lnTo>
                    <a:pt x="2094" y="666"/>
                  </a:lnTo>
                  <a:lnTo>
                    <a:pt x="2100" y="666"/>
                  </a:lnTo>
                  <a:lnTo>
                    <a:pt x="2106" y="666"/>
                  </a:lnTo>
                  <a:lnTo>
                    <a:pt x="2112" y="666"/>
                  </a:lnTo>
                  <a:lnTo>
                    <a:pt x="2118" y="666"/>
                  </a:lnTo>
                  <a:lnTo>
                    <a:pt x="2124" y="666"/>
                  </a:lnTo>
                  <a:lnTo>
                    <a:pt x="2130" y="666"/>
                  </a:lnTo>
                  <a:lnTo>
                    <a:pt x="2136" y="666"/>
                  </a:lnTo>
                  <a:lnTo>
                    <a:pt x="2136" y="672"/>
                  </a:lnTo>
                  <a:lnTo>
                    <a:pt x="2142" y="672"/>
                  </a:lnTo>
                  <a:lnTo>
                    <a:pt x="2148" y="672"/>
                  </a:lnTo>
                  <a:lnTo>
                    <a:pt x="2154" y="672"/>
                  </a:lnTo>
                  <a:lnTo>
                    <a:pt x="2160" y="672"/>
                  </a:lnTo>
                  <a:lnTo>
                    <a:pt x="2160" y="666"/>
                  </a:lnTo>
                  <a:lnTo>
                    <a:pt x="2166" y="666"/>
                  </a:lnTo>
                  <a:lnTo>
                    <a:pt x="2172" y="666"/>
                  </a:lnTo>
                  <a:lnTo>
                    <a:pt x="2178" y="666"/>
                  </a:lnTo>
                  <a:lnTo>
                    <a:pt x="2184" y="666"/>
                  </a:lnTo>
                  <a:lnTo>
                    <a:pt x="2190" y="666"/>
                  </a:lnTo>
                  <a:lnTo>
                    <a:pt x="2196" y="666"/>
                  </a:lnTo>
                  <a:lnTo>
                    <a:pt x="2202" y="666"/>
                  </a:lnTo>
                  <a:lnTo>
                    <a:pt x="2208" y="666"/>
                  </a:lnTo>
                  <a:lnTo>
                    <a:pt x="2214" y="666"/>
                  </a:lnTo>
                  <a:lnTo>
                    <a:pt x="2220" y="666"/>
                  </a:lnTo>
                  <a:lnTo>
                    <a:pt x="2226" y="666"/>
                  </a:lnTo>
                  <a:lnTo>
                    <a:pt x="2232" y="666"/>
                  </a:lnTo>
                  <a:lnTo>
                    <a:pt x="2238" y="666"/>
                  </a:lnTo>
                  <a:lnTo>
                    <a:pt x="2244" y="666"/>
                  </a:lnTo>
                  <a:lnTo>
                    <a:pt x="2244" y="660"/>
                  </a:lnTo>
                  <a:lnTo>
                    <a:pt x="2250" y="660"/>
                  </a:lnTo>
                  <a:lnTo>
                    <a:pt x="2256" y="660"/>
                  </a:lnTo>
                  <a:lnTo>
                    <a:pt x="2262" y="660"/>
                  </a:lnTo>
                  <a:lnTo>
                    <a:pt x="2268" y="660"/>
                  </a:lnTo>
                  <a:lnTo>
                    <a:pt x="2274" y="660"/>
                  </a:lnTo>
                  <a:lnTo>
                    <a:pt x="2280" y="660"/>
                  </a:lnTo>
                  <a:lnTo>
                    <a:pt x="2286" y="660"/>
                  </a:lnTo>
                  <a:lnTo>
                    <a:pt x="2292" y="660"/>
                  </a:lnTo>
                  <a:lnTo>
                    <a:pt x="2298" y="660"/>
                  </a:lnTo>
                  <a:lnTo>
                    <a:pt x="2304" y="660"/>
                  </a:lnTo>
                  <a:lnTo>
                    <a:pt x="2310" y="660"/>
                  </a:lnTo>
                  <a:lnTo>
                    <a:pt x="2316" y="660"/>
                  </a:lnTo>
                  <a:lnTo>
                    <a:pt x="2322" y="660"/>
                  </a:lnTo>
                  <a:lnTo>
                    <a:pt x="2322" y="654"/>
                  </a:lnTo>
                  <a:lnTo>
                    <a:pt x="2328" y="654"/>
                  </a:lnTo>
                  <a:lnTo>
                    <a:pt x="2334" y="654"/>
                  </a:lnTo>
                  <a:lnTo>
                    <a:pt x="2340" y="654"/>
                  </a:lnTo>
                  <a:lnTo>
                    <a:pt x="2346" y="654"/>
                  </a:lnTo>
                  <a:lnTo>
                    <a:pt x="2352" y="654"/>
                  </a:lnTo>
                  <a:lnTo>
                    <a:pt x="2358" y="654"/>
                  </a:lnTo>
                  <a:lnTo>
                    <a:pt x="2364" y="654"/>
                  </a:lnTo>
                  <a:lnTo>
                    <a:pt x="2370" y="654"/>
                  </a:lnTo>
                  <a:lnTo>
                    <a:pt x="2376" y="654"/>
                  </a:lnTo>
                  <a:lnTo>
                    <a:pt x="2382" y="654"/>
                  </a:lnTo>
                  <a:lnTo>
                    <a:pt x="2388" y="654"/>
                  </a:lnTo>
                  <a:lnTo>
                    <a:pt x="2394" y="654"/>
                  </a:lnTo>
                  <a:lnTo>
                    <a:pt x="2400" y="648"/>
                  </a:lnTo>
                  <a:lnTo>
                    <a:pt x="2406" y="648"/>
                  </a:lnTo>
                  <a:lnTo>
                    <a:pt x="2412" y="648"/>
                  </a:lnTo>
                  <a:lnTo>
                    <a:pt x="2418" y="648"/>
                  </a:lnTo>
                  <a:lnTo>
                    <a:pt x="2424" y="648"/>
                  </a:lnTo>
                  <a:lnTo>
                    <a:pt x="2430" y="648"/>
                  </a:lnTo>
                  <a:lnTo>
                    <a:pt x="2436" y="648"/>
                  </a:lnTo>
                  <a:lnTo>
                    <a:pt x="2442" y="648"/>
                  </a:lnTo>
                  <a:lnTo>
                    <a:pt x="2448" y="648"/>
                  </a:lnTo>
                  <a:lnTo>
                    <a:pt x="2454" y="648"/>
                  </a:lnTo>
                  <a:lnTo>
                    <a:pt x="2460" y="648"/>
                  </a:lnTo>
                  <a:lnTo>
                    <a:pt x="2466" y="648"/>
                  </a:lnTo>
                  <a:lnTo>
                    <a:pt x="2466" y="642"/>
                  </a:lnTo>
                  <a:lnTo>
                    <a:pt x="2472" y="642"/>
                  </a:lnTo>
                  <a:lnTo>
                    <a:pt x="2478" y="642"/>
                  </a:lnTo>
                  <a:lnTo>
                    <a:pt x="2484" y="642"/>
                  </a:lnTo>
                  <a:lnTo>
                    <a:pt x="2490" y="642"/>
                  </a:lnTo>
                  <a:lnTo>
                    <a:pt x="2496" y="642"/>
                  </a:lnTo>
                  <a:lnTo>
                    <a:pt x="2502" y="642"/>
                  </a:lnTo>
                  <a:lnTo>
                    <a:pt x="2508" y="642"/>
                  </a:lnTo>
                  <a:lnTo>
                    <a:pt x="2508" y="636"/>
                  </a:lnTo>
                  <a:lnTo>
                    <a:pt x="2514" y="636"/>
                  </a:lnTo>
                  <a:lnTo>
                    <a:pt x="2520" y="636"/>
                  </a:lnTo>
                  <a:lnTo>
                    <a:pt x="2526" y="636"/>
                  </a:lnTo>
                  <a:lnTo>
                    <a:pt x="2532" y="636"/>
                  </a:lnTo>
                  <a:lnTo>
                    <a:pt x="2538" y="636"/>
                  </a:lnTo>
                  <a:lnTo>
                    <a:pt x="2538" y="630"/>
                  </a:lnTo>
                  <a:lnTo>
                    <a:pt x="2544" y="630"/>
                  </a:lnTo>
                  <a:lnTo>
                    <a:pt x="2550" y="630"/>
                  </a:lnTo>
                  <a:lnTo>
                    <a:pt x="2556" y="630"/>
                  </a:lnTo>
                  <a:lnTo>
                    <a:pt x="2562" y="630"/>
                  </a:lnTo>
                  <a:lnTo>
                    <a:pt x="2568" y="624"/>
                  </a:lnTo>
                  <a:lnTo>
                    <a:pt x="2574" y="624"/>
                  </a:lnTo>
                  <a:lnTo>
                    <a:pt x="2580" y="624"/>
                  </a:lnTo>
                  <a:lnTo>
                    <a:pt x="2586" y="624"/>
                  </a:lnTo>
                  <a:lnTo>
                    <a:pt x="2586" y="618"/>
                  </a:lnTo>
                  <a:lnTo>
                    <a:pt x="2592" y="618"/>
                  </a:lnTo>
                  <a:lnTo>
                    <a:pt x="2598" y="618"/>
                  </a:lnTo>
                  <a:lnTo>
                    <a:pt x="2604" y="618"/>
                  </a:lnTo>
                  <a:lnTo>
                    <a:pt x="2610" y="612"/>
                  </a:lnTo>
                  <a:lnTo>
                    <a:pt x="2616" y="612"/>
                  </a:lnTo>
                  <a:lnTo>
                    <a:pt x="2622" y="612"/>
                  </a:lnTo>
                  <a:lnTo>
                    <a:pt x="2628" y="606"/>
                  </a:lnTo>
                  <a:lnTo>
                    <a:pt x="2634" y="606"/>
                  </a:lnTo>
                  <a:lnTo>
                    <a:pt x="2640" y="606"/>
                  </a:lnTo>
                  <a:lnTo>
                    <a:pt x="2640" y="600"/>
                  </a:lnTo>
                  <a:lnTo>
                    <a:pt x="2646" y="600"/>
                  </a:lnTo>
                  <a:lnTo>
                    <a:pt x="2652" y="600"/>
                  </a:lnTo>
                  <a:lnTo>
                    <a:pt x="2658" y="600"/>
                  </a:lnTo>
                  <a:lnTo>
                    <a:pt x="2658" y="594"/>
                  </a:lnTo>
                  <a:lnTo>
                    <a:pt x="2664" y="594"/>
                  </a:lnTo>
                  <a:lnTo>
                    <a:pt x="2670" y="594"/>
                  </a:lnTo>
                  <a:lnTo>
                    <a:pt x="2670" y="588"/>
                  </a:lnTo>
                  <a:lnTo>
                    <a:pt x="2676" y="588"/>
                  </a:lnTo>
                  <a:lnTo>
                    <a:pt x="2682" y="588"/>
                  </a:lnTo>
                  <a:lnTo>
                    <a:pt x="2688" y="588"/>
                  </a:lnTo>
                  <a:lnTo>
                    <a:pt x="2688" y="582"/>
                  </a:lnTo>
                  <a:lnTo>
                    <a:pt x="2694" y="582"/>
                  </a:lnTo>
                  <a:lnTo>
                    <a:pt x="2700" y="582"/>
                  </a:lnTo>
                  <a:lnTo>
                    <a:pt x="2700" y="576"/>
                  </a:lnTo>
                  <a:lnTo>
                    <a:pt x="2706" y="576"/>
                  </a:lnTo>
                  <a:lnTo>
                    <a:pt x="2712" y="576"/>
                  </a:lnTo>
                  <a:lnTo>
                    <a:pt x="2712" y="570"/>
                  </a:lnTo>
                  <a:lnTo>
                    <a:pt x="2718" y="570"/>
                  </a:lnTo>
                  <a:lnTo>
                    <a:pt x="2724" y="570"/>
                  </a:lnTo>
                  <a:lnTo>
                    <a:pt x="2724" y="564"/>
                  </a:lnTo>
                  <a:lnTo>
                    <a:pt x="2730" y="564"/>
                  </a:lnTo>
                  <a:lnTo>
                    <a:pt x="2736" y="564"/>
                  </a:lnTo>
                  <a:lnTo>
                    <a:pt x="2736" y="558"/>
                  </a:lnTo>
                  <a:lnTo>
                    <a:pt x="2742" y="558"/>
                  </a:lnTo>
                  <a:lnTo>
                    <a:pt x="2748" y="558"/>
                  </a:lnTo>
                  <a:lnTo>
                    <a:pt x="2748" y="552"/>
                  </a:lnTo>
                  <a:lnTo>
                    <a:pt x="2754" y="552"/>
                  </a:lnTo>
                  <a:lnTo>
                    <a:pt x="2760" y="552"/>
                  </a:lnTo>
                  <a:lnTo>
                    <a:pt x="2760" y="546"/>
                  </a:lnTo>
                  <a:lnTo>
                    <a:pt x="2766" y="546"/>
                  </a:lnTo>
                  <a:lnTo>
                    <a:pt x="2772" y="546"/>
                  </a:lnTo>
                  <a:lnTo>
                    <a:pt x="2772" y="540"/>
                  </a:lnTo>
                  <a:lnTo>
                    <a:pt x="2778" y="540"/>
                  </a:lnTo>
                  <a:lnTo>
                    <a:pt x="2784" y="540"/>
                  </a:lnTo>
                  <a:lnTo>
                    <a:pt x="2784" y="534"/>
                  </a:lnTo>
                  <a:lnTo>
                    <a:pt x="2790" y="534"/>
                  </a:lnTo>
                  <a:lnTo>
                    <a:pt x="2796" y="534"/>
                  </a:lnTo>
                  <a:lnTo>
                    <a:pt x="2796" y="528"/>
                  </a:lnTo>
                  <a:lnTo>
                    <a:pt x="2802" y="528"/>
                  </a:lnTo>
                  <a:lnTo>
                    <a:pt x="2808" y="522"/>
                  </a:lnTo>
                  <a:lnTo>
                    <a:pt x="2814" y="522"/>
                  </a:lnTo>
                  <a:lnTo>
                    <a:pt x="2814" y="516"/>
                  </a:lnTo>
                  <a:lnTo>
                    <a:pt x="2820" y="516"/>
                  </a:lnTo>
                  <a:lnTo>
                    <a:pt x="2826" y="516"/>
                  </a:lnTo>
                  <a:lnTo>
                    <a:pt x="2826" y="510"/>
                  </a:lnTo>
                  <a:lnTo>
                    <a:pt x="2832" y="510"/>
                  </a:lnTo>
                  <a:lnTo>
                    <a:pt x="2838" y="504"/>
                  </a:lnTo>
                  <a:lnTo>
                    <a:pt x="2844" y="504"/>
                  </a:lnTo>
                  <a:lnTo>
                    <a:pt x="2844" y="498"/>
                  </a:lnTo>
                  <a:lnTo>
                    <a:pt x="2850" y="498"/>
                  </a:lnTo>
                  <a:lnTo>
                    <a:pt x="2856" y="498"/>
                  </a:lnTo>
                  <a:lnTo>
                    <a:pt x="2856" y="492"/>
                  </a:lnTo>
                  <a:lnTo>
                    <a:pt x="2862" y="492"/>
                  </a:lnTo>
                  <a:lnTo>
                    <a:pt x="2862" y="486"/>
                  </a:lnTo>
                  <a:lnTo>
                    <a:pt x="2868" y="486"/>
                  </a:lnTo>
                  <a:lnTo>
                    <a:pt x="2874" y="486"/>
                  </a:lnTo>
                  <a:lnTo>
                    <a:pt x="2874" y="480"/>
                  </a:lnTo>
                  <a:lnTo>
                    <a:pt x="2880" y="480"/>
                  </a:lnTo>
                  <a:lnTo>
                    <a:pt x="2880" y="474"/>
                  </a:lnTo>
                  <a:lnTo>
                    <a:pt x="2886" y="474"/>
                  </a:lnTo>
                  <a:lnTo>
                    <a:pt x="2892" y="474"/>
                  </a:lnTo>
                  <a:lnTo>
                    <a:pt x="2892" y="468"/>
                  </a:lnTo>
                  <a:lnTo>
                    <a:pt x="2898" y="468"/>
                  </a:lnTo>
                  <a:lnTo>
                    <a:pt x="2898" y="462"/>
                  </a:lnTo>
                  <a:lnTo>
                    <a:pt x="2904" y="462"/>
                  </a:lnTo>
                  <a:lnTo>
                    <a:pt x="2910" y="462"/>
                  </a:lnTo>
                  <a:lnTo>
                    <a:pt x="2910" y="456"/>
                  </a:lnTo>
                  <a:lnTo>
                    <a:pt x="2916" y="456"/>
                  </a:lnTo>
                  <a:lnTo>
                    <a:pt x="2916" y="450"/>
                  </a:lnTo>
                  <a:lnTo>
                    <a:pt x="2922" y="450"/>
                  </a:lnTo>
                  <a:lnTo>
                    <a:pt x="2928" y="444"/>
                  </a:lnTo>
                  <a:lnTo>
                    <a:pt x="2934" y="444"/>
                  </a:lnTo>
                  <a:lnTo>
                    <a:pt x="2934" y="438"/>
                  </a:lnTo>
                  <a:lnTo>
                    <a:pt x="2940" y="438"/>
                  </a:lnTo>
                  <a:lnTo>
                    <a:pt x="2940" y="432"/>
                  </a:lnTo>
                  <a:lnTo>
                    <a:pt x="2946" y="432"/>
                  </a:lnTo>
                  <a:lnTo>
                    <a:pt x="2952" y="432"/>
                  </a:lnTo>
                  <a:lnTo>
                    <a:pt x="2952" y="426"/>
                  </a:lnTo>
                  <a:lnTo>
                    <a:pt x="2958" y="426"/>
                  </a:lnTo>
                  <a:lnTo>
                    <a:pt x="2958" y="420"/>
                  </a:lnTo>
                  <a:lnTo>
                    <a:pt x="2964" y="420"/>
                  </a:lnTo>
                  <a:lnTo>
                    <a:pt x="2964" y="414"/>
                  </a:lnTo>
                  <a:lnTo>
                    <a:pt x="2970" y="414"/>
                  </a:lnTo>
                  <a:lnTo>
                    <a:pt x="2976" y="414"/>
                  </a:lnTo>
                  <a:lnTo>
                    <a:pt x="2976" y="408"/>
                  </a:lnTo>
                  <a:lnTo>
                    <a:pt x="2982" y="408"/>
                  </a:lnTo>
                  <a:lnTo>
                    <a:pt x="2982" y="402"/>
                  </a:lnTo>
                  <a:lnTo>
                    <a:pt x="2988" y="402"/>
                  </a:lnTo>
                  <a:lnTo>
                    <a:pt x="2988" y="396"/>
                  </a:lnTo>
                  <a:lnTo>
                    <a:pt x="2994" y="396"/>
                  </a:lnTo>
                  <a:lnTo>
                    <a:pt x="3000" y="396"/>
                  </a:lnTo>
                  <a:lnTo>
                    <a:pt x="3000" y="390"/>
                  </a:lnTo>
                  <a:lnTo>
                    <a:pt x="3006" y="390"/>
                  </a:lnTo>
                  <a:lnTo>
                    <a:pt x="3006" y="384"/>
                  </a:lnTo>
                  <a:lnTo>
                    <a:pt x="3012" y="384"/>
                  </a:lnTo>
                  <a:lnTo>
                    <a:pt x="3012" y="378"/>
                  </a:lnTo>
                  <a:lnTo>
                    <a:pt x="3018" y="378"/>
                  </a:lnTo>
                  <a:lnTo>
                    <a:pt x="3024" y="378"/>
                  </a:lnTo>
                  <a:lnTo>
                    <a:pt x="3024" y="372"/>
                  </a:lnTo>
                  <a:lnTo>
                    <a:pt x="3030" y="372"/>
                  </a:lnTo>
                  <a:lnTo>
                    <a:pt x="3030" y="366"/>
                  </a:lnTo>
                  <a:lnTo>
                    <a:pt x="3036" y="366"/>
                  </a:lnTo>
                  <a:lnTo>
                    <a:pt x="3036" y="360"/>
                  </a:lnTo>
                  <a:lnTo>
                    <a:pt x="3042" y="360"/>
                  </a:lnTo>
                  <a:lnTo>
                    <a:pt x="3048" y="360"/>
                  </a:lnTo>
                  <a:lnTo>
                    <a:pt x="3048" y="354"/>
                  </a:lnTo>
                  <a:lnTo>
                    <a:pt x="3054" y="354"/>
                  </a:lnTo>
                  <a:lnTo>
                    <a:pt x="3054" y="348"/>
                  </a:lnTo>
                  <a:lnTo>
                    <a:pt x="3060" y="348"/>
                  </a:lnTo>
                  <a:lnTo>
                    <a:pt x="3060" y="342"/>
                  </a:lnTo>
                  <a:lnTo>
                    <a:pt x="3066" y="342"/>
                  </a:lnTo>
                  <a:lnTo>
                    <a:pt x="3072" y="342"/>
                  </a:lnTo>
                  <a:lnTo>
                    <a:pt x="3072" y="336"/>
                  </a:lnTo>
                  <a:lnTo>
                    <a:pt x="3078" y="336"/>
                  </a:lnTo>
                  <a:lnTo>
                    <a:pt x="3078" y="330"/>
                  </a:lnTo>
                  <a:lnTo>
                    <a:pt x="3084" y="330"/>
                  </a:lnTo>
                  <a:lnTo>
                    <a:pt x="3090" y="324"/>
                  </a:lnTo>
                  <a:lnTo>
                    <a:pt x="3096" y="324"/>
                  </a:lnTo>
                  <a:lnTo>
                    <a:pt x="3096" y="318"/>
                  </a:lnTo>
                  <a:lnTo>
                    <a:pt x="3102" y="318"/>
                  </a:lnTo>
                  <a:lnTo>
                    <a:pt x="3102" y="312"/>
                  </a:lnTo>
                  <a:lnTo>
                    <a:pt x="3108" y="312"/>
                  </a:lnTo>
                  <a:lnTo>
                    <a:pt x="3108" y="306"/>
                  </a:lnTo>
                  <a:lnTo>
                    <a:pt x="3114" y="306"/>
                  </a:lnTo>
                  <a:lnTo>
                    <a:pt x="3114" y="300"/>
                  </a:lnTo>
                  <a:lnTo>
                    <a:pt x="3120" y="300"/>
                  </a:lnTo>
                  <a:lnTo>
                    <a:pt x="3120" y="294"/>
                  </a:lnTo>
                  <a:lnTo>
                    <a:pt x="3126" y="294"/>
                  </a:lnTo>
                  <a:lnTo>
                    <a:pt x="3126" y="288"/>
                  </a:lnTo>
                  <a:lnTo>
                    <a:pt x="3132" y="288"/>
                  </a:lnTo>
                  <a:lnTo>
                    <a:pt x="3132" y="282"/>
                  </a:lnTo>
                  <a:lnTo>
                    <a:pt x="3138" y="282"/>
                  </a:lnTo>
                  <a:lnTo>
                    <a:pt x="3138" y="276"/>
                  </a:lnTo>
                  <a:lnTo>
                    <a:pt x="3144" y="276"/>
                  </a:lnTo>
                  <a:lnTo>
                    <a:pt x="3144" y="270"/>
                  </a:lnTo>
                  <a:lnTo>
                    <a:pt x="3150" y="264"/>
                  </a:lnTo>
                  <a:lnTo>
                    <a:pt x="3150" y="258"/>
                  </a:lnTo>
                  <a:lnTo>
                    <a:pt x="3156" y="258"/>
                  </a:lnTo>
                  <a:lnTo>
                    <a:pt x="3156" y="252"/>
                  </a:lnTo>
                  <a:lnTo>
                    <a:pt x="3162" y="252"/>
                  </a:lnTo>
                  <a:lnTo>
                    <a:pt x="3162" y="246"/>
                  </a:lnTo>
                  <a:lnTo>
                    <a:pt x="3168" y="240"/>
                  </a:lnTo>
                  <a:lnTo>
                    <a:pt x="3168" y="234"/>
                  </a:lnTo>
                  <a:lnTo>
                    <a:pt x="3174" y="234"/>
                  </a:lnTo>
                  <a:lnTo>
                    <a:pt x="3174" y="228"/>
                  </a:lnTo>
                  <a:lnTo>
                    <a:pt x="3180" y="228"/>
                  </a:lnTo>
                  <a:lnTo>
                    <a:pt x="3180" y="222"/>
                  </a:lnTo>
                  <a:lnTo>
                    <a:pt x="3186" y="216"/>
                  </a:lnTo>
                  <a:lnTo>
                    <a:pt x="3186" y="210"/>
                  </a:lnTo>
                  <a:lnTo>
                    <a:pt x="3192" y="210"/>
                  </a:lnTo>
                  <a:lnTo>
                    <a:pt x="3192" y="204"/>
                  </a:lnTo>
                  <a:lnTo>
                    <a:pt x="3198" y="204"/>
                  </a:lnTo>
                  <a:lnTo>
                    <a:pt x="3198" y="198"/>
                  </a:lnTo>
                  <a:lnTo>
                    <a:pt x="3204" y="192"/>
                  </a:lnTo>
                  <a:lnTo>
                    <a:pt x="3204" y="186"/>
                  </a:lnTo>
                  <a:lnTo>
                    <a:pt x="3210" y="186"/>
                  </a:lnTo>
                  <a:lnTo>
                    <a:pt x="3210" y="180"/>
                  </a:lnTo>
                  <a:lnTo>
                    <a:pt x="3216" y="180"/>
                  </a:lnTo>
                  <a:lnTo>
                    <a:pt x="3216" y="174"/>
                  </a:lnTo>
                  <a:lnTo>
                    <a:pt x="3222" y="168"/>
                  </a:lnTo>
                  <a:lnTo>
                    <a:pt x="3228" y="162"/>
                  </a:lnTo>
                  <a:lnTo>
                    <a:pt x="3228" y="156"/>
                  </a:lnTo>
                  <a:lnTo>
                    <a:pt x="3234" y="156"/>
                  </a:lnTo>
                  <a:lnTo>
                    <a:pt x="3234" y="150"/>
                  </a:lnTo>
                  <a:lnTo>
                    <a:pt x="3240" y="150"/>
                  </a:lnTo>
                  <a:lnTo>
                    <a:pt x="3240" y="144"/>
                  </a:lnTo>
                  <a:lnTo>
                    <a:pt x="3246" y="138"/>
                  </a:lnTo>
                  <a:lnTo>
                    <a:pt x="3246" y="132"/>
                  </a:lnTo>
                  <a:lnTo>
                    <a:pt x="3252" y="132"/>
                  </a:lnTo>
                  <a:lnTo>
                    <a:pt x="3252" y="126"/>
                  </a:lnTo>
                  <a:lnTo>
                    <a:pt x="3258" y="126"/>
                  </a:lnTo>
                  <a:lnTo>
                    <a:pt x="3258" y="120"/>
                  </a:lnTo>
                  <a:lnTo>
                    <a:pt x="3264" y="114"/>
                  </a:lnTo>
                  <a:lnTo>
                    <a:pt x="3264" y="108"/>
                  </a:lnTo>
                  <a:lnTo>
                    <a:pt x="3270" y="108"/>
                  </a:lnTo>
                  <a:lnTo>
                    <a:pt x="3270" y="102"/>
                  </a:lnTo>
                  <a:lnTo>
                    <a:pt x="3276" y="102"/>
                  </a:lnTo>
                  <a:lnTo>
                    <a:pt x="3276" y="96"/>
                  </a:lnTo>
                  <a:lnTo>
                    <a:pt x="3282" y="90"/>
                  </a:lnTo>
                  <a:lnTo>
                    <a:pt x="3282" y="84"/>
                  </a:lnTo>
                  <a:lnTo>
                    <a:pt x="3288" y="84"/>
                  </a:lnTo>
                  <a:lnTo>
                    <a:pt x="3288" y="78"/>
                  </a:lnTo>
                  <a:lnTo>
                    <a:pt x="3294" y="78"/>
                  </a:lnTo>
                  <a:lnTo>
                    <a:pt x="3294" y="72"/>
                  </a:lnTo>
                  <a:lnTo>
                    <a:pt x="3300" y="66"/>
                  </a:lnTo>
                  <a:lnTo>
                    <a:pt x="3300" y="60"/>
                  </a:lnTo>
                  <a:lnTo>
                    <a:pt x="3306" y="60"/>
                  </a:lnTo>
                  <a:lnTo>
                    <a:pt x="3306" y="54"/>
                  </a:lnTo>
                  <a:lnTo>
                    <a:pt x="3312" y="54"/>
                  </a:lnTo>
                  <a:lnTo>
                    <a:pt x="3312" y="48"/>
                  </a:lnTo>
                  <a:lnTo>
                    <a:pt x="3318" y="42"/>
                  </a:lnTo>
                  <a:lnTo>
                    <a:pt x="3318" y="36"/>
                  </a:lnTo>
                  <a:lnTo>
                    <a:pt x="3324" y="36"/>
                  </a:lnTo>
                  <a:lnTo>
                    <a:pt x="3324" y="30"/>
                  </a:lnTo>
                  <a:lnTo>
                    <a:pt x="3330" y="30"/>
                  </a:lnTo>
                  <a:lnTo>
                    <a:pt x="3330" y="24"/>
                  </a:lnTo>
                  <a:lnTo>
                    <a:pt x="3336" y="24"/>
                  </a:lnTo>
                  <a:lnTo>
                    <a:pt x="3336" y="18"/>
                  </a:lnTo>
                  <a:lnTo>
                    <a:pt x="3342" y="12"/>
                  </a:lnTo>
                  <a:lnTo>
                    <a:pt x="3348" y="6"/>
                  </a:lnTo>
                  <a:lnTo>
                    <a:pt x="3354" y="6"/>
                  </a:lnTo>
                  <a:lnTo>
                    <a:pt x="3354" y="0"/>
                  </a:lnTo>
                  <a:lnTo>
                    <a:pt x="3360" y="0"/>
                  </a:lnTo>
                  <a:lnTo>
                    <a:pt x="3366" y="0"/>
                  </a:lnTo>
                  <a:lnTo>
                    <a:pt x="3372" y="0"/>
                  </a:lnTo>
                  <a:lnTo>
                    <a:pt x="3378" y="0"/>
                  </a:lnTo>
                  <a:lnTo>
                    <a:pt x="3384" y="0"/>
                  </a:lnTo>
                  <a:lnTo>
                    <a:pt x="3390" y="0"/>
                  </a:lnTo>
                  <a:lnTo>
                    <a:pt x="3390" y="6"/>
                  </a:lnTo>
                  <a:lnTo>
                    <a:pt x="3396" y="6"/>
                  </a:lnTo>
                  <a:lnTo>
                    <a:pt x="3402" y="6"/>
                  </a:lnTo>
                  <a:lnTo>
                    <a:pt x="3402" y="12"/>
                  </a:lnTo>
                  <a:lnTo>
                    <a:pt x="3408" y="12"/>
                  </a:lnTo>
                  <a:lnTo>
                    <a:pt x="3408" y="18"/>
                  </a:lnTo>
                  <a:lnTo>
                    <a:pt x="3414" y="18"/>
                  </a:lnTo>
                  <a:lnTo>
                    <a:pt x="3414" y="24"/>
                  </a:lnTo>
                  <a:lnTo>
                    <a:pt x="3420" y="30"/>
                  </a:lnTo>
                  <a:lnTo>
                    <a:pt x="3420" y="36"/>
                  </a:lnTo>
                  <a:lnTo>
                    <a:pt x="3426" y="36"/>
                  </a:lnTo>
                  <a:lnTo>
                    <a:pt x="3426" y="42"/>
                  </a:lnTo>
                  <a:lnTo>
                    <a:pt x="3432" y="42"/>
                  </a:lnTo>
                  <a:lnTo>
                    <a:pt x="3432" y="48"/>
                  </a:lnTo>
                  <a:lnTo>
                    <a:pt x="3438" y="48"/>
                  </a:lnTo>
                  <a:lnTo>
                    <a:pt x="3438" y="54"/>
                  </a:lnTo>
                  <a:lnTo>
                    <a:pt x="3444" y="60"/>
                  </a:lnTo>
                  <a:lnTo>
                    <a:pt x="3444" y="66"/>
                  </a:lnTo>
                  <a:lnTo>
                    <a:pt x="3450" y="66"/>
                  </a:lnTo>
                  <a:lnTo>
                    <a:pt x="3450" y="72"/>
                  </a:lnTo>
                  <a:lnTo>
                    <a:pt x="3456" y="72"/>
                  </a:lnTo>
                  <a:lnTo>
                    <a:pt x="3456" y="78"/>
                  </a:lnTo>
                  <a:lnTo>
                    <a:pt x="3462" y="78"/>
                  </a:lnTo>
                  <a:lnTo>
                    <a:pt x="3462" y="84"/>
                  </a:lnTo>
                  <a:lnTo>
                    <a:pt x="3468" y="84"/>
                  </a:lnTo>
                  <a:lnTo>
                    <a:pt x="3468" y="90"/>
                  </a:lnTo>
                  <a:lnTo>
                    <a:pt x="3474" y="96"/>
                  </a:lnTo>
                  <a:lnTo>
                    <a:pt x="3474" y="102"/>
                  </a:lnTo>
                  <a:lnTo>
                    <a:pt x="3480" y="102"/>
                  </a:lnTo>
                  <a:lnTo>
                    <a:pt x="3480" y="108"/>
                  </a:lnTo>
                  <a:lnTo>
                    <a:pt x="3486" y="108"/>
                  </a:lnTo>
                  <a:lnTo>
                    <a:pt x="3486" y="114"/>
                  </a:lnTo>
                  <a:lnTo>
                    <a:pt x="3492" y="114"/>
                  </a:lnTo>
                  <a:lnTo>
                    <a:pt x="3492" y="120"/>
                  </a:lnTo>
                  <a:lnTo>
                    <a:pt x="3498" y="126"/>
                  </a:lnTo>
                  <a:lnTo>
                    <a:pt x="3498" y="132"/>
                  </a:lnTo>
                  <a:lnTo>
                    <a:pt x="3504" y="132"/>
                  </a:lnTo>
                  <a:lnTo>
                    <a:pt x="3504" y="138"/>
                  </a:lnTo>
                  <a:lnTo>
                    <a:pt x="3510" y="138"/>
                  </a:lnTo>
                  <a:lnTo>
                    <a:pt x="3510" y="144"/>
                  </a:lnTo>
                  <a:lnTo>
                    <a:pt x="3516" y="144"/>
                  </a:lnTo>
                  <a:lnTo>
                    <a:pt x="3516" y="150"/>
                  </a:lnTo>
                  <a:lnTo>
                    <a:pt x="3522" y="156"/>
                  </a:lnTo>
                  <a:lnTo>
                    <a:pt x="3522" y="162"/>
                  </a:lnTo>
                  <a:lnTo>
                    <a:pt x="3528" y="162"/>
                  </a:lnTo>
                  <a:lnTo>
                    <a:pt x="3528" y="168"/>
                  </a:lnTo>
                  <a:lnTo>
                    <a:pt x="3534" y="168"/>
                  </a:lnTo>
                  <a:lnTo>
                    <a:pt x="3534" y="174"/>
                  </a:lnTo>
                  <a:lnTo>
                    <a:pt x="3540" y="174"/>
                  </a:lnTo>
                  <a:lnTo>
                    <a:pt x="3540" y="180"/>
                  </a:lnTo>
                  <a:lnTo>
                    <a:pt x="3546" y="180"/>
                  </a:lnTo>
                  <a:lnTo>
                    <a:pt x="3546" y="186"/>
                  </a:lnTo>
                  <a:lnTo>
                    <a:pt x="3552" y="192"/>
                  </a:lnTo>
                  <a:lnTo>
                    <a:pt x="3552" y="198"/>
                  </a:lnTo>
                  <a:lnTo>
                    <a:pt x="3558" y="198"/>
                  </a:lnTo>
                  <a:lnTo>
                    <a:pt x="3558" y="204"/>
                  </a:lnTo>
                  <a:lnTo>
                    <a:pt x="3564" y="204"/>
                  </a:lnTo>
                  <a:lnTo>
                    <a:pt x="3564" y="210"/>
                  </a:lnTo>
                  <a:lnTo>
                    <a:pt x="3570" y="210"/>
                  </a:lnTo>
                  <a:lnTo>
                    <a:pt x="3570" y="216"/>
                  </a:lnTo>
                  <a:lnTo>
                    <a:pt x="3576" y="222"/>
                  </a:lnTo>
                  <a:lnTo>
                    <a:pt x="3576" y="228"/>
                  </a:lnTo>
                  <a:lnTo>
                    <a:pt x="3582" y="228"/>
                  </a:lnTo>
                  <a:lnTo>
                    <a:pt x="3582" y="234"/>
                  </a:lnTo>
                  <a:lnTo>
                    <a:pt x="3588" y="234"/>
                  </a:lnTo>
                  <a:lnTo>
                    <a:pt x="3588" y="240"/>
                  </a:lnTo>
                  <a:lnTo>
                    <a:pt x="3594" y="240"/>
                  </a:lnTo>
                  <a:lnTo>
                    <a:pt x="3594" y="246"/>
                  </a:lnTo>
                  <a:lnTo>
                    <a:pt x="3600" y="246"/>
                  </a:lnTo>
                  <a:lnTo>
                    <a:pt x="3600" y="252"/>
                  </a:lnTo>
                  <a:lnTo>
                    <a:pt x="3606" y="258"/>
                  </a:lnTo>
                  <a:lnTo>
                    <a:pt x="3606" y="264"/>
                  </a:lnTo>
                  <a:lnTo>
                    <a:pt x="3612" y="264"/>
                  </a:lnTo>
                  <a:lnTo>
                    <a:pt x="3612" y="270"/>
                  </a:lnTo>
                  <a:lnTo>
                    <a:pt x="3618" y="270"/>
                  </a:lnTo>
                  <a:lnTo>
                    <a:pt x="3624" y="276"/>
                  </a:lnTo>
                  <a:lnTo>
                    <a:pt x="3630" y="276"/>
                  </a:lnTo>
                  <a:lnTo>
                    <a:pt x="3630" y="282"/>
                  </a:lnTo>
                  <a:lnTo>
                    <a:pt x="3636" y="282"/>
                  </a:lnTo>
                  <a:lnTo>
                    <a:pt x="3636" y="288"/>
                  </a:lnTo>
                  <a:lnTo>
                    <a:pt x="3642" y="288"/>
                  </a:lnTo>
                  <a:lnTo>
                    <a:pt x="3648" y="294"/>
                  </a:lnTo>
                  <a:lnTo>
                    <a:pt x="3654" y="294"/>
                  </a:lnTo>
                  <a:lnTo>
                    <a:pt x="3660" y="300"/>
                  </a:lnTo>
                  <a:lnTo>
                    <a:pt x="3666" y="300"/>
                  </a:lnTo>
                  <a:lnTo>
                    <a:pt x="3666" y="306"/>
                  </a:lnTo>
                  <a:lnTo>
                    <a:pt x="3672" y="306"/>
                  </a:lnTo>
                  <a:lnTo>
                    <a:pt x="3678" y="306"/>
                  </a:lnTo>
                  <a:lnTo>
                    <a:pt x="3678" y="312"/>
                  </a:lnTo>
                  <a:lnTo>
                    <a:pt x="3684" y="312"/>
                  </a:lnTo>
                  <a:lnTo>
                    <a:pt x="3690" y="312"/>
                  </a:lnTo>
                  <a:lnTo>
                    <a:pt x="3690" y="318"/>
                  </a:lnTo>
                  <a:lnTo>
                    <a:pt x="3696" y="318"/>
                  </a:lnTo>
                  <a:lnTo>
                    <a:pt x="3702" y="318"/>
                  </a:lnTo>
                  <a:lnTo>
                    <a:pt x="3702" y="324"/>
                  </a:lnTo>
                  <a:lnTo>
                    <a:pt x="3708" y="324"/>
                  </a:lnTo>
                  <a:lnTo>
                    <a:pt x="3714" y="330"/>
                  </a:lnTo>
                  <a:lnTo>
                    <a:pt x="3720" y="330"/>
                  </a:lnTo>
                  <a:lnTo>
                    <a:pt x="3720" y="336"/>
                  </a:lnTo>
                  <a:lnTo>
                    <a:pt x="3726" y="336"/>
                  </a:lnTo>
                  <a:lnTo>
                    <a:pt x="3732" y="336"/>
                  </a:lnTo>
                  <a:lnTo>
                    <a:pt x="3732" y="342"/>
                  </a:lnTo>
                  <a:lnTo>
                    <a:pt x="3738" y="342"/>
                  </a:lnTo>
                  <a:lnTo>
                    <a:pt x="3744" y="342"/>
                  </a:lnTo>
                  <a:lnTo>
                    <a:pt x="3744" y="348"/>
                  </a:lnTo>
                  <a:lnTo>
                    <a:pt x="3750" y="348"/>
                  </a:lnTo>
                  <a:lnTo>
                    <a:pt x="3756" y="348"/>
                  </a:lnTo>
                  <a:lnTo>
                    <a:pt x="3756" y="354"/>
                  </a:lnTo>
                  <a:lnTo>
                    <a:pt x="3762" y="354"/>
                  </a:lnTo>
                  <a:lnTo>
                    <a:pt x="3768" y="354"/>
                  </a:lnTo>
                  <a:lnTo>
                    <a:pt x="3768" y="360"/>
                  </a:lnTo>
                  <a:lnTo>
                    <a:pt x="3774" y="360"/>
                  </a:lnTo>
                  <a:lnTo>
                    <a:pt x="3780" y="366"/>
                  </a:lnTo>
                  <a:lnTo>
                    <a:pt x="3786" y="366"/>
                  </a:lnTo>
                  <a:lnTo>
                    <a:pt x="3786" y="372"/>
                  </a:lnTo>
                  <a:lnTo>
                    <a:pt x="3792" y="372"/>
                  </a:lnTo>
                  <a:lnTo>
                    <a:pt x="3798" y="372"/>
                  </a:lnTo>
                  <a:lnTo>
                    <a:pt x="3798" y="378"/>
                  </a:lnTo>
                  <a:lnTo>
                    <a:pt x="3804" y="378"/>
                  </a:lnTo>
                  <a:lnTo>
                    <a:pt x="3810" y="378"/>
                  </a:lnTo>
                  <a:lnTo>
                    <a:pt x="3810" y="384"/>
                  </a:lnTo>
                  <a:lnTo>
                    <a:pt x="3816" y="384"/>
                  </a:lnTo>
                  <a:lnTo>
                    <a:pt x="3822" y="384"/>
                  </a:lnTo>
                  <a:lnTo>
                    <a:pt x="3822" y="390"/>
                  </a:lnTo>
                  <a:lnTo>
                    <a:pt x="3828" y="390"/>
                  </a:lnTo>
                  <a:lnTo>
                    <a:pt x="3834" y="390"/>
                  </a:lnTo>
                  <a:lnTo>
                    <a:pt x="3834" y="396"/>
                  </a:lnTo>
                  <a:lnTo>
                    <a:pt x="3840" y="396"/>
                  </a:lnTo>
                  <a:lnTo>
                    <a:pt x="3846" y="396"/>
                  </a:lnTo>
                  <a:lnTo>
                    <a:pt x="3846" y="402"/>
                  </a:lnTo>
                  <a:lnTo>
                    <a:pt x="3852" y="402"/>
                  </a:lnTo>
                  <a:lnTo>
                    <a:pt x="3858" y="402"/>
                  </a:lnTo>
                  <a:lnTo>
                    <a:pt x="3858" y="408"/>
                  </a:lnTo>
                  <a:lnTo>
                    <a:pt x="3864" y="408"/>
                  </a:lnTo>
                  <a:lnTo>
                    <a:pt x="3870" y="408"/>
                  </a:lnTo>
                  <a:lnTo>
                    <a:pt x="3870" y="414"/>
                  </a:lnTo>
                  <a:lnTo>
                    <a:pt x="3876" y="414"/>
                  </a:lnTo>
                  <a:lnTo>
                    <a:pt x="3882" y="414"/>
                  </a:lnTo>
                  <a:lnTo>
                    <a:pt x="3882" y="420"/>
                  </a:lnTo>
                  <a:lnTo>
                    <a:pt x="3888" y="420"/>
                  </a:lnTo>
                  <a:lnTo>
                    <a:pt x="3894" y="420"/>
                  </a:lnTo>
                  <a:lnTo>
                    <a:pt x="3900" y="426"/>
                  </a:lnTo>
                  <a:lnTo>
                    <a:pt x="3906" y="426"/>
                  </a:lnTo>
                  <a:lnTo>
                    <a:pt x="3912" y="426"/>
                  </a:lnTo>
                  <a:lnTo>
                    <a:pt x="3912" y="432"/>
                  </a:lnTo>
                  <a:lnTo>
                    <a:pt x="3918" y="432"/>
                  </a:lnTo>
                  <a:lnTo>
                    <a:pt x="3924" y="432"/>
                  </a:lnTo>
                  <a:lnTo>
                    <a:pt x="3924" y="438"/>
                  </a:lnTo>
                  <a:lnTo>
                    <a:pt x="3930" y="438"/>
                  </a:lnTo>
                  <a:lnTo>
                    <a:pt x="3936" y="438"/>
                  </a:lnTo>
                  <a:lnTo>
                    <a:pt x="3942" y="444"/>
                  </a:lnTo>
                  <a:lnTo>
                    <a:pt x="3948" y="444"/>
                  </a:lnTo>
                  <a:lnTo>
                    <a:pt x="3954" y="444"/>
                  </a:lnTo>
                  <a:lnTo>
                    <a:pt x="3954" y="450"/>
                  </a:lnTo>
                  <a:lnTo>
                    <a:pt x="3960" y="450"/>
                  </a:lnTo>
                  <a:lnTo>
                    <a:pt x="3966" y="450"/>
                  </a:lnTo>
                  <a:lnTo>
                    <a:pt x="3972" y="450"/>
                  </a:lnTo>
                  <a:lnTo>
                    <a:pt x="3972" y="456"/>
                  </a:lnTo>
                  <a:lnTo>
                    <a:pt x="3978" y="456"/>
                  </a:lnTo>
                  <a:lnTo>
                    <a:pt x="3984" y="456"/>
                  </a:lnTo>
                  <a:lnTo>
                    <a:pt x="3984" y="462"/>
                  </a:lnTo>
                  <a:lnTo>
                    <a:pt x="3990" y="462"/>
                  </a:lnTo>
                  <a:lnTo>
                    <a:pt x="3996" y="462"/>
                  </a:lnTo>
                  <a:lnTo>
                    <a:pt x="4002" y="462"/>
                  </a:lnTo>
                  <a:lnTo>
                    <a:pt x="4002" y="468"/>
                  </a:lnTo>
                  <a:lnTo>
                    <a:pt x="4008" y="468"/>
                  </a:lnTo>
                  <a:lnTo>
                    <a:pt x="4014" y="468"/>
                  </a:lnTo>
                  <a:lnTo>
                    <a:pt x="4020" y="468"/>
                  </a:lnTo>
                  <a:lnTo>
                    <a:pt x="4020" y="474"/>
                  </a:lnTo>
                  <a:lnTo>
                    <a:pt x="4026" y="474"/>
                  </a:lnTo>
                  <a:lnTo>
                    <a:pt x="4032" y="474"/>
                  </a:lnTo>
                  <a:lnTo>
                    <a:pt x="4038" y="474"/>
                  </a:lnTo>
                  <a:lnTo>
                    <a:pt x="4044" y="480"/>
                  </a:lnTo>
                  <a:lnTo>
                    <a:pt x="4050" y="480"/>
                  </a:lnTo>
                  <a:lnTo>
                    <a:pt x="4056" y="480"/>
                  </a:lnTo>
                  <a:lnTo>
                    <a:pt x="4062" y="480"/>
                  </a:lnTo>
                  <a:lnTo>
                    <a:pt x="4062" y="486"/>
                  </a:lnTo>
                  <a:lnTo>
                    <a:pt x="4068" y="486"/>
                  </a:lnTo>
                  <a:lnTo>
                    <a:pt x="4074" y="486"/>
                  </a:lnTo>
                  <a:lnTo>
                    <a:pt x="4080" y="486"/>
                  </a:lnTo>
                  <a:lnTo>
                    <a:pt x="4086" y="486"/>
                  </a:lnTo>
                  <a:lnTo>
                    <a:pt x="4086" y="492"/>
                  </a:lnTo>
                  <a:lnTo>
                    <a:pt x="4092" y="492"/>
                  </a:lnTo>
                  <a:lnTo>
                    <a:pt x="4098" y="492"/>
                  </a:lnTo>
                  <a:lnTo>
                    <a:pt x="4104" y="492"/>
                  </a:lnTo>
                  <a:lnTo>
                    <a:pt x="4110" y="492"/>
                  </a:lnTo>
                  <a:lnTo>
                    <a:pt x="4110" y="498"/>
                  </a:lnTo>
                  <a:lnTo>
                    <a:pt x="4116" y="498"/>
                  </a:lnTo>
                  <a:lnTo>
                    <a:pt x="4122" y="498"/>
                  </a:lnTo>
                  <a:lnTo>
                    <a:pt x="4128" y="498"/>
                  </a:lnTo>
                  <a:lnTo>
                    <a:pt x="4134" y="498"/>
                  </a:lnTo>
                  <a:lnTo>
                    <a:pt x="4140" y="498"/>
                  </a:lnTo>
                  <a:lnTo>
                    <a:pt x="4140" y="504"/>
                  </a:lnTo>
                  <a:lnTo>
                    <a:pt x="4146" y="504"/>
                  </a:lnTo>
                  <a:lnTo>
                    <a:pt x="4152" y="504"/>
                  </a:lnTo>
                  <a:lnTo>
                    <a:pt x="4158" y="504"/>
                  </a:lnTo>
                  <a:lnTo>
                    <a:pt x="4164" y="504"/>
                  </a:lnTo>
                  <a:lnTo>
                    <a:pt x="4170" y="504"/>
                  </a:lnTo>
                  <a:lnTo>
                    <a:pt x="4176" y="504"/>
                  </a:lnTo>
                  <a:lnTo>
                    <a:pt x="4176" y="510"/>
                  </a:lnTo>
                  <a:lnTo>
                    <a:pt x="4182" y="510"/>
                  </a:lnTo>
                  <a:lnTo>
                    <a:pt x="4188" y="510"/>
                  </a:lnTo>
                  <a:lnTo>
                    <a:pt x="4194" y="510"/>
                  </a:lnTo>
                  <a:lnTo>
                    <a:pt x="4200" y="510"/>
                  </a:lnTo>
                  <a:lnTo>
                    <a:pt x="4206" y="510"/>
                  </a:lnTo>
                  <a:lnTo>
                    <a:pt x="4212" y="510"/>
                  </a:lnTo>
                  <a:lnTo>
                    <a:pt x="4218" y="510"/>
                  </a:lnTo>
                  <a:lnTo>
                    <a:pt x="4224" y="510"/>
                  </a:lnTo>
                  <a:lnTo>
                    <a:pt x="4230" y="510"/>
                  </a:lnTo>
                  <a:lnTo>
                    <a:pt x="4230" y="516"/>
                  </a:lnTo>
                  <a:lnTo>
                    <a:pt x="4236" y="516"/>
                  </a:lnTo>
                  <a:lnTo>
                    <a:pt x="4242" y="516"/>
                  </a:lnTo>
                  <a:lnTo>
                    <a:pt x="4248" y="516"/>
                  </a:lnTo>
                  <a:lnTo>
                    <a:pt x="4254" y="516"/>
                  </a:lnTo>
                  <a:lnTo>
                    <a:pt x="4260" y="516"/>
                  </a:lnTo>
                  <a:lnTo>
                    <a:pt x="4266" y="516"/>
                  </a:lnTo>
                  <a:lnTo>
                    <a:pt x="4272" y="516"/>
                  </a:lnTo>
                  <a:lnTo>
                    <a:pt x="4278" y="516"/>
                  </a:lnTo>
                  <a:lnTo>
                    <a:pt x="4284" y="516"/>
                  </a:lnTo>
                  <a:lnTo>
                    <a:pt x="4290" y="516"/>
                  </a:lnTo>
                  <a:lnTo>
                    <a:pt x="4296" y="51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76" name="Rectangle 149"/>
            <p:cNvSpPr>
              <a:spLocks noChangeArrowheads="1"/>
            </p:cNvSpPr>
            <p:nvPr/>
          </p:nvSpPr>
          <p:spPr bwMode="auto">
            <a:xfrm>
              <a:off x="1688" y="2655"/>
              <a:ext cx="294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FF"/>
                  </a:solidFill>
                  <a:latin typeface="Arial" charset="0"/>
                </a:rPr>
                <a:t>DISP_X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77" name="Freeform 150"/>
            <p:cNvSpPr>
              <a:spLocks/>
            </p:cNvSpPr>
            <p:nvPr/>
          </p:nvSpPr>
          <p:spPr bwMode="auto">
            <a:xfrm>
              <a:off x="620" y="1779"/>
              <a:ext cx="4296" cy="0"/>
            </a:xfrm>
            <a:custGeom>
              <a:avLst/>
              <a:gdLst>
                <a:gd name="T0" fmla="*/ 66 w 4296"/>
                <a:gd name="T1" fmla="*/ 132 w 4296"/>
                <a:gd name="T2" fmla="*/ 198 w 4296"/>
                <a:gd name="T3" fmla="*/ 270 w 4296"/>
                <a:gd name="T4" fmla="*/ 336 w 4296"/>
                <a:gd name="T5" fmla="*/ 402 w 4296"/>
                <a:gd name="T6" fmla="*/ 474 w 4296"/>
                <a:gd name="T7" fmla="*/ 540 w 4296"/>
                <a:gd name="T8" fmla="*/ 606 w 4296"/>
                <a:gd name="T9" fmla="*/ 678 w 4296"/>
                <a:gd name="T10" fmla="*/ 744 w 4296"/>
                <a:gd name="T11" fmla="*/ 810 w 4296"/>
                <a:gd name="T12" fmla="*/ 882 w 4296"/>
                <a:gd name="T13" fmla="*/ 948 w 4296"/>
                <a:gd name="T14" fmla="*/ 1014 w 4296"/>
                <a:gd name="T15" fmla="*/ 1086 w 4296"/>
                <a:gd name="T16" fmla="*/ 1152 w 4296"/>
                <a:gd name="T17" fmla="*/ 1218 w 4296"/>
                <a:gd name="T18" fmla="*/ 1290 w 4296"/>
                <a:gd name="T19" fmla="*/ 1356 w 4296"/>
                <a:gd name="T20" fmla="*/ 1422 w 4296"/>
                <a:gd name="T21" fmla="*/ 1494 w 4296"/>
                <a:gd name="T22" fmla="*/ 1560 w 4296"/>
                <a:gd name="T23" fmla="*/ 1626 w 4296"/>
                <a:gd name="T24" fmla="*/ 1698 w 4296"/>
                <a:gd name="T25" fmla="*/ 1764 w 4296"/>
                <a:gd name="T26" fmla="*/ 1830 w 4296"/>
                <a:gd name="T27" fmla="*/ 1902 w 4296"/>
                <a:gd name="T28" fmla="*/ 1968 w 4296"/>
                <a:gd name="T29" fmla="*/ 2034 w 4296"/>
                <a:gd name="T30" fmla="*/ 2106 w 4296"/>
                <a:gd name="T31" fmla="*/ 2172 w 4296"/>
                <a:gd name="T32" fmla="*/ 2238 w 4296"/>
                <a:gd name="T33" fmla="*/ 2310 w 4296"/>
                <a:gd name="T34" fmla="*/ 2376 w 4296"/>
                <a:gd name="T35" fmla="*/ 2442 w 4296"/>
                <a:gd name="T36" fmla="*/ 2514 w 4296"/>
                <a:gd name="T37" fmla="*/ 2580 w 4296"/>
                <a:gd name="T38" fmla="*/ 2646 w 4296"/>
                <a:gd name="T39" fmla="*/ 2718 w 4296"/>
                <a:gd name="T40" fmla="*/ 2784 w 4296"/>
                <a:gd name="T41" fmla="*/ 2850 w 4296"/>
                <a:gd name="T42" fmla="*/ 2922 w 4296"/>
                <a:gd name="T43" fmla="*/ 2988 w 4296"/>
                <a:gd name="T44" fmla="*/ 3054 w 4296"/>
                <a:gd name="T45" fmla="*/ 3126 w 4296"/>
                <a:gd name="T46" fmla="*/ 3192 w 4296"/>
                <a:gd name="T47" fmla="*/ 3258 w 4296"/>
                <a:gd name="T48" fmla="*/ 3330 w 4296"/>
                <a:gd name="T49" fmla="*/ 3396 w 4296"/>
                <a:gd name="T50" fmla="*/ 3462 w 4296"/>
                <a:gd name="T51" fmla="*/ 3534 w 4296"/>
                <a:gd name="T52" fmla="*/ 3600 w 4296"/>
                <a:gd name="T53" fmla="*/ 3666 w 4296"/>
                <a:gd name="T54" fmla="*/ 3738 w 4296"/>
                <a:gd name="T55" fmla="*/ 3804 w 4296"/>
                <a:gd name="T56" fmla="*/ 3870 w 4296"/>
                <a:gd name="T57" fmla="*/ 3942 w 4296"/>
                <a:gd name="T58" fmla="*/ 4008 w 4296"/>
                <a:gd name="T59" fmla="*/ 4074 w 4296"/>
                <a:gd name="T60" fmla="*/ 4146 w 4296"/>
                <a:gd name="T61" fmla="*/ 4212 w 4296"/>
                <a:gd name="T62" fmla="*/ 4278 w 429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96"/>
                <a:gd name="T127" fmla="*/ 4296 w 4296"/>
              </a:gdLst>
              <a:ahLst/>
              <a:cxnLst>
                <a:cxn ang="T63">
                  <a:pos x="T0" y="0"/>
                </a:cxn>
                <a:cxn ang="T64">
                  <a:pos x="T1" y="0"/>
                </a:cxn>
                <a:cxn ang="T65">
                  <a:pos x="T2" y="0"/>
                </a:cxn>
                <a:cxn ang="T66">
                  <a:pos x="T3" y="0"/>
                </a:cxn>
                <a:cxn ang="T67">
                  <a:pos x="T4" y="0"/>
                </a:cxn>
                <a:cxn ang="T68">
                  <a:pos x="T5" y="0"/>
                </a:cxn>
                <a:cxn ang="T69">
                  <a:pos x="T6" y="0"/>
                </a:cxn>
                <a:cxn ang="T70">
                  <a:pos x="T7" y="0"/>
                </a:cxn>
                <a:cxn ang="T71">
                  <a:pos x="T8" y="0"/>
                </a:cxn>
                <a:cxn ang="T72">
                  <a:pos x="T9" y="0"/>
                </a:cxn>
                <a:cxn ang="T73">
                  <a:pos x="T10" y="0"/>
                </a:cxn>
                <a:cxn ang="T74">
                  <a:pos x="T11" y="0"/>
                </a:cxn>
                <a:cxn ang="T75">
                  <a:pos x="T12" y="0"/>
                </a:cxn>
                <a:cxn ang="T76">
                  <a:pos x="T13" y="0"/>
                </a:cxn>
                <a:cxn ang="T77">
                  <a:pos x="T14" y="0"/>
                </a:cxn>
                <a:cxn ang="T78">
                  <a:pos x="T15" y="0"/>
                </a:cxn>
                <a:cxn ang="T79">
                  <a:pos x="T16" y="0"/>
                </a:cxn>
                <a:cxn ang="T80">
                  <a:pos x="T17" y="0"/>
                </a:cxn>
                <a:cxn ang="T81">
                  <a:pos x="T18" y="0"/>
                </a:cxn>
                <a:cxn ang="T82">
                  <a:pos x="T19" y="0"/>
                </a:cxn>
                <a:cxn ang="T83">
                  <a:pos x="T20" y="0"/>
                </a:cxn>
                <a:cxn ang="T84">
                  <a:pos x="T21" y="0"/>
                </a:cxn>
                <a:cxn ang="T85">
                  <a:pos x="T22" y="0"/>
                </a:cxn>
                <a:cxn ang="T86">
                  <a:pos x="T23" y="0"/>
                </a:cxn>
                <a:cxn ang="T87">
                  <a:pos x="T24" y="0"/>
                </a:cxn>
                <a:cxn ang="T88">
                  <a:pos x="T25" y="0"/>
                </a:cxn>
                <a:cxn ang="T89">
                  <a:pos x="T26" y="0"/>
                </a:cxn>
                <a:cxn ang="T90">
                  <a:pos x="T27" y="0"/>
                </a:cxn>
                <a:cxn ang="T91">
                  <a:pos x="T28" y="0"/>
                </a:cxn>
                <a:cxn ang="T92">
                  <a:pos x="T29" y="0"/>
                </a:cxn>
                <a:cxn ang="T93">
                  <a:pos x="T30" y="0"/>
                </a:cxn>
                <a:cxn ang="T94">
                  <a:pos x="T31" y="0"/>
                </a:cxn>
                <a:cxn ang="T95">
                  <a:pos x="T32" y="0"/>
                </a:cxn>
                <a:cxn ang="T96">
                  <a:pos x="T33" y="0"/>
                </a:cxn>
                <a:cxn ang="T97">
                  <a:pos x="T34" y="0"/>
                </a:cxn>
                <a:cxn ang="T98">
                  <a:pos x="T35" y="0"/>
                </a:cxn>
                <a:cxn ang="T99">
                  <a:pos x="T36" y="0"/>
                </a:cxn>
                <a:cxn ang="T100">
                  <a:pos x="T37" y="0"/>
                </a:cxn>
                <a:cxn ang="T101">
                  <a:pos x="T38" y="0"/>
                </a:cxn>
                <a:cxn ang="T102">
                  <a:pos x="T39" y="0"/>
                </a:cxn>
                <a:cxn ang="T103">
                  <a:pos x="T40" y="0"/>
                </a:cxn>
                <a:cxn ang="T104">
                  <a:pos x="T41" y="0"/>
                </a:cxn>
                <a:cxn ang="T105">
                  <a:pos x="T42" y="0"/>
                </a:cxn>
                <a:cxn ang="T106">
                  <a:pos x="T43" y="0"/>
                </a:cxn>
                <a:cxn ang="T107">
                  <a:pos x="T44" y="0"/>
                </a:cxn>
                <a:cxn ang="T108">
                  <a:pos x="T45" y="0"/>
                </a:cxn>
                <a:cxn ang="T109">
                  <a:pos x="T46" y="0"/>
                </a:cxn>
                <a:cxn ang="T110">
                  <a:pos x="T47" y="0"/>
                </a:cxn>
                <a:cxn ang="T111">
                  <a:pos x="T48" y="0"/>
                </a:cxn>
                <a:cxn ang="T112">
                  <a:pos x="T49" y="0"/>
                </a:cxn>
                <a:cxn ang="T113">
                  <a:pos x="T50" y="0"/>
                </a:cxn>
                <a:cxn ang="T114">
                  <a:pos x="T51" y="0"/>
                </a:cxn>
                <a:cxn ang="T115">
                  <a:pos x="T52" y="0"/>
                </a:cxn>
                <a:cxn ang="T116">
                  <a:pos x="T53" y="0"/>
                </a:cxn>
                <a:cxn ang="T117">
                  <a:pos x="T54" y="0"/>
                </a:cxn>
                <a:cxn ang="T118">
                  <a:pos x="T55" y="0"/>
                </a:cxn>
                <a:cxn ang="T119">
                  <a:pos x="T56" y="0"/>
                </a:cxn>
                <a:cxn ang="T120">
                  <a:pos x="T57" y="0"/>
                </a:cxn>
                <a:cxn ang="T121">
                  <a:pos x="T58" y="0"/>
                </a:cxn>
                <a:cxn ang="T122">
                  <a:pos x="T59" y="0"/>
                </a:cxn>
                <a:cxn ang="T123">
                  <a:pos x="T60" y="0"/>
                </a:cxn>
                <a:cxn ang="T124">
                  <a:pos x="T61" y="0"/>
                </a:cxn>
                <a:cxn ang="T125">
                  <a:pos x="T62" y="0"/>
                </a:cxn>
              </a:cxnLst>
              <a:rect l="T126" t="0" r="T127" b="0"/>
              <a:pathLst>
                <a:path w="429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4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8" y="0"/>
                  </a:lnTo>
                  <a:lnTo>
                    <a:pt x="594" y="0"/>
                  </a:lnTo>
                  <a:lnTo>
                    <a:pt x="600" y="0"/>
                  </a:lnTo>
                  <a:lnTo>
                    <a:pt x="606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72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4" y="0"/>
                  </a:lnTo>
                  <a:lnTo>
                    <a:pt x="780" y="0"/>
                  </a:lnTo>
                  <a:lnTo>
                    <a:pt x="786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0" y="0"/>
                  </a:lnTo>
                  <a:lnTo>
                    <a:pt x="816" y="0"/>
                  </a:lnTo>
                  <a:lnTo>
                    <a:pt x="822" y="0"/>
                  </a:lnTo>
                  <a:lnTo>
                    <a:pt x="828" y="0"/>
                  </a:lnTo>
                  <a:lnTo>
                    <a:pt x="834" y="0"/>
                  </a:lnTo>
                  <a:lnTo>
                    <a:pt x="840" y="0"/>
                  </a:lnTo>
                  <a:lnTo>
                    <a:pt x="846" y="0"/>
                  </a:lnTo>
                  <a:lnTo>
                    <a:pt x="852" y="0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70" y="0"/>
                  </a:lnTo>
                  <a:lnTo>
                    <a:pt x="876" y="0"/>
                  </a:lnTo>
                  <a:lnTo>
                    <a:pt x="882" y="0"/>
                  </a:lnTo>
                  <a:lnTo>
                    <a:pt x="888" y="0"/>
                  </a:lnTo>
                  <a:lnTo>
                    <a:pt x="894" y="0"/>
                  </a:lnTo>
                  <a:lnTo>
                    <a:pt x="900" y="0"/>
                  </a:lnTo>
                  <a:lnTo>
                    <a:pt x="906" y="0"/>
                  </a:lnTo>
                  <a:lnTo>
                    <a:pt x="912" y="0"/>
                  </a:lnTo>
                  <a:lnTo>
                    <a:pt x="918" y="0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42" y="0"/>
                  </a:lnTo>
                  <a:lnTo>
                    <a:pt x="948" y="0"/>
                  </a:lnTo>
                  <a:lnTo>
                    <a:pt x="954" y="0"/>
                  </a:lnTo>
                  <a:lnTo>
                    <a:pt x="960" y="0"/>
                  </a:lnTo>
                  <a:lnTo>
                    <a:pt x="966" y="0"/>
                  </a:lnTo>
                  <a:lnTo>
                    <a:pt x="972" y="0"/>
                  </a:lnTo>
                  <a:lnTo>
                    <a:pt x="978" y="0"/>
                  </a:lnTo>
                  <a:lnTo>
                    <a:pt x="984" y="0"/>
                  </a:lnTo>
                  <a:lnTo>
                    <a:pt x="990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8" y="0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8" y="0"/>
                  </a:lnTo>
                  <a:lnTo>
                    <a:pt x="1044" y="0"/>
                  </a:lnTo>
                  <a:lnTo>
                    <a:pt x="1050" y="0"/>
                  </a:lnTo>
                  <a:lnTo>
                    <a:pt x="1056" y="0"/>
                  </a:lnTo>
                  <a:lnTo>
                    <a:pt x="1062" y="0"/>
                  </a:lnTo>
                  <a:lnTo>
                    <a:pt x="1068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92" y="0"/>
                  </a:lnTo>
                  <a:lnTo>
                    <a:pt x="1098" y="0"/>
                  </a:lnTo>
                  <a:lnTo>
                    <a:pt x="1104" y="0"/>
                  </a:lnTo>
                  <a:lnTo>
                    <a:pt x="1110" y="0"/>
                  </a:lnTo>
                  <a:lnTo>
                    <a:pt x="1116" y="0"/>
                  </a:lnTo>
                  <a:lnTo>
                    <a:pt x="1122" y="0"/>
                  </a:lnTo>
                  <a:lnTo>
                    <a:pt x="1128" y="0"/>
                  </a:lnTo>
                  <a:lnTo>
                    <a:pt x="1134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8" y="0"/>
                  </a:lnTo>
                  <a:lnTo>
                    <a:pt x="1164" y="0"/>
                  </a:lnTo>
                  <a:lnTo>
                    <a:pt x="1170" y="0"/>
                  </a:lnTo>
                  <a:lnTo>
                    <a:pt x="1176" y="0"/>
                  </a:lnTo>
                  <a:lnTo>
                    <a:pt x="1182" y="0"/>
                  </a:lnTo>
                  <a:lnTo>
                    <a:pt x="1188" y="0"/>
                  </a:lnTo>
                  <a:lnTo>
                    <a:pt x="1194" y="0"/>
                  </a:lnTo>
                  <a:lnTo>
                    <a:pt x="1200" y="0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0"/>
                  </a:lnTo>
                  <a:lnTo>
                    <a:pt x="1224" y="0"/>
                  </a:lnTo>
                  <a:lnTo>
                    <a:pt x="1230" y="0"/>
                  </a:lnTo>
                  <a:lnTo>
                    <a:pt x="1236" y="0"/>
                  </a:lnTo>
                  <a:lnTo>
                    <a:pt x="1242" y="0"/>
                  </a:lnTo>
                  <a:lnTo>
                    <a:pt x="1248" y="0"/>
                  </a:lnTo>
                  <a:lnTo>
                    <a:pt x="1254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0"/>
                  </a:lnTo>
                  <a:lnTo>
                    <a:pt x="1392" y="0"/>
                  </a:lnTo>
                  <a:lnTo>
                    <a:pt x="1398" y="0"/>
                  </a:lnTo>
                  <a:lnTo>
                    <a:pt x="1404" y="0"/>
                  </a:lnTo>
                  <a:lnTo>
                    <a:pt x="1410" y="0"/>
                  </a:lnTo>
                  <a:lnTo>
                    <a:pt x="1416" y="0"/>
                  </a:lnTo>
                  <a:lnTo>
                    <a:pt x="1422" y="0"/>
                  </a:lnTo>
                  <a:lnTo>
                    <a:pt x="1428" y="0"/>
                  </a:lnTo>
                  <a:lnTo>
                    <a:pt x="1434" y="0"/>
                  </a:lnTo>
                  <a:lnTo>
                    <a:pt x="1440" y="0"/>
                  </a:lnTo>
                  <a:lnTo>
                    <a:pt x="1446" y="0"/>
                  </a:lnTo>
                  <a:lnTo>
                    <a:pt x="1452" y="0"/>
                  </a:lnTo>
                  <a:lnTo>
                    <a:pt x="1458" y="0"/>
                  </a:lnTo>
                  <a:lnTo>
                    <a:pt x="1464" y="0"/>
                  </a:lnTo>
                  <a:lnTo>
                    <a:pt x="1470" y="0"/>
                  </a:lnTo>
                  <a:lnTo>
                    <a:pt x="1476" y="0"/>
                  </a:lnTo>
                  <a:lnTo>
                    <a:pt x="1482" y="0"/>
                  </a:lnTo>
                  <a:lnTo>
                    <a:pt x="1488" y="0"/>
                  </a:lnTo>
                  <a:lnTo>
                    <a:pt x="1494" y="0"/>
                  </a:lnTo>
                  <a:lnTo>
                    <a:pt x="1500" y="0"/>
                  </a:lnTo>
                  <a:lnTo>
                    <a:pt x="1506" y="0"/>
                  </a:lnTo>
                  <a:lnTo>
                    <a:pt x="1512" y="0"/>
                  </a:lnTo>
                  <a:lnTo>
                    <a:pt x="1518" y="0"/>
                  </a:lnTo>
                  <a:lnTo>
                    <a:pt x="1524" y="0"/>
                  </a:lnTo>
                  <a:lnTo>
                    <a:pt x="1530" y="0"/>
                  </a:lnTo>
                  <a:lnTo>
                    <a:pt x="1536" y="0"/>
                  </a:lnTo>
                  <a:lnTo>
                    <a:pt x="1542" y="0"/>
                  </a:lnTo>
                  <a:lnTo>
                    <a:pt x="1548" y="0"/>
                  </a:lnTo>
                  <a:lnTo>
                    <a:pt x="1554" y="0"/>
                  </a:lnTo>
                  <a:lnTo>
                    <a:pt x="1560" y="0"/>
                  </a:lnTo>
                  <a:lnTo>
                    <a:pt x="1566" y="0"/>
                  </a:lnTo>
                  <a:lnTo>
                    <a:pt x="1572" y="0"/>
                  </a:lnTo>
                  <a:lnTo>
                    <a:pt x="1578" y="0"/>
                  </a:lnTo>
                  <a:lnTo>
                    <a:pt x="1584" y="0"/>
                  </a:lnTo>
                  <a:lnTo>
                    <a:pt x="1590" y="0"/>
                  </a:lnTo>
                  <a:lnTo>
                    <a:pt x="1596" y="0"/>
                  </a:lnTo>
                  <a:lnTo>
                    <a:pt x="1602" y="0"/>
                  </a:lnTo>
                  <a:lnTo>
                    <a:pt x="1608" y="0"/>
                  </a:lnTo>
                  <a:lnTo>
                    <a:pt x="1614" y="0"/>
                  </a:lnTo>
                  <a:lnTo>
                    <a:pt x="1620" y="0"/>
                  </a:lnTo>
                  <a:lnTo>
                    <a:pt x="1626" y="0"/>
                  </a:lnTo>
                  <a:lnTo>
                    <a:pt x="1632" y="0"/>
                  </a:lnTo>
                  <a:lnTo>
                    <a:pt x="1638" y="0"/>
                  </a:lnTo>
                  <a:lnTo>
                    <a:pt x="1644" y="0"/>
                  </a:lnTo>
                  <a:lnTo>
                    <a:pt x="1650" y="0"/>
                  </a:lnTo>
                  <a:lnTo>
                    <a:pt x="1656" y="0"/>
                  </a:lnTo>
                  <a:lnTo>
                    <a:pt x="1662" y="0"/>
                  </a:lnTo>
                  <a:lnTo>
                    <a:pt x="1668" y="0"/>
                  </a:lnTo>
                  <a:lnTo>
                    <a:pt x="1674" y="0"/>
                  </a:lnTo>
                  <a:lnTo>
                    <a:pt x="1680" y="0"/>
                  </a:lnTo>
                  <a:lnTo>
                    <a:pt x="1686" y="0"/>
                  </a:lnTo>
                  <a:lnTo>
                    <a:pt x="1692" y="0"/>
                  </a:lnTo>
                  <a:lnTo>
                    <a:pt x="1698" y="0"/>
                  </a:lnTo>
                  <a:lnTo>
                    <a:pt x="1704" y="0"/>
                  </a:lnTo>
                  <a:lnTo>
                    <a:pt x="1710" y="0"/>
                  </a:lnTo>
                  <a:lnTo>
                    <a:pt x="1716" y="0"/>
                  </a:lnTo>
                  <a:lnTo>
                    <a:pt x="1722" y="0"/>
                  </a:lnTo>
                  <a:lnTo>
                    <a:pt x="1728" y="0"/>
                  </a:lnTo>
                  <a:lnTo>
                    <a:pt x="1734" y="0"/>
                  </a:lnTo>
                  <a:lnTo>
                    <a:pt x="1740" y="0"/>
                  </a:lnTo>
                  <a:lnTo>
                    <a:pt x="1746" y="0"/>
                  </a:lnTo>
                  <a:lnTo>
                    <a:pt x="1752" y="0"/>
                  </a:lnTo>
                  <a:lnTo>
                    <a:pt x="1758" y="0"/>
                  </a:lnTo>
                  <a:lnTo>
                    <a:pt x="1764" y="0"/>
                  </a:lnTo>
                  <a:lnTo>
                    <a:pt x="1770" y="0"/>
                  </a:lnTo>
                  <a:lnTo>
                    <a:pt x="1776" y="0"/>
                  </a:lnTo>
                  <a:lnTo>
                    <a:pt x="1782" y="0"/>
                  </a:lnTo>
                  <a:lnTo>
                    <a:pt x="1788" y="0"/>
                  </a:lnTo>
                  <a:lnTo>
                    <a:pt x="1794" y="0"/>
                  </a:lnTo>
                  <a:lnTo>
                    <a:pt x="1800" y="0"/>
                  </a:lnTo>
                  <a:lnTo>
                    <a:pt x="1806" y="0"/>
                  </a:lnTo>
                  <a:lnTo>
                    <a:pt x="1812" y="0"/>
                  </a:lnTo>
                  <a:lnTo>
                    <a:pt x="1818" y="0"/>
                  </a:lnTo>
                  <a:lnTo>
                    <a:pt x="1824" y="0"/>
                  </a:lnTo>
                  <a:lnTo>
                    <a:pt x="1830" y="0"/>
                  </a:lnTo>
                  <a:lnTo>
                    <a:pt x="1836" y="0"/>
                  </a:lnTo>
                  <a:lnTo>
                    <a:pt x="1842" y="0"/>
                  </a:lnTo>
                  <a:lnTo>
                    <a:pt x="1848" y="0"/>
                  </a:lnTo>
                  <a:lnTo>
                    <a:pt x="1854" y="0"/>
                  </a:lnTo>
                  <a:lnTo>
                    <a:pt x="1860" y="0"/>
                  </a:lnTo>
                  <a:lnTo>
                    <a:pt x="1866" y="0"/>
                  </a:lnTo>
                  <a:lnTo>
                    <a:pt x="1872" y="0"/>
                  </a:lnTo>
                  <a:lnTo>
                    <a:pt x="1878" y="0"/>
                  </a:lnTo>
                  <a:lnTo>
                    <a:pt x="1884" y="0"/>
                  </a:lnTo>
                  <a:lnTo>
                    <a:pt x="1890" y="0"/>
                  </a:lnTo>
                  <a:lnTo>
                    <a:pt x="1896" y="0"/>
                  </a:lnTo>
                  <a:lnTo>
                    <a:pt x="1902" y="0"/>
                  </a:lnTo>
                  <a:lnTo>
                    <a:pt x="1908" y="0"/>
                  </a:lnTo>
                  <a:lnTo>
                    <a:pt x="1914" y="0"/>
                  </a:lnTo>
                  <a:lnTo>
                    <a:pt x="1920" y="0"/>
                  </a:lnTo>
                  <a:lnTo>
                    <a:pt x="1926" y="0"/>
                  </a:lnTo>
                  <a:lnTo>
                    <a:pt x="1932" y="0"/>
                  </a:lnTo>
                  <a:lnTo>
                    <a:pt x="1938" y="0"/>
                  </a:lnTo>
                  <a:lnTo>
                    <a:pt x="1944" y="0"/>
                  </a:lnTo>
                  <a:lnTo>
                    <a:pt x="1950" y="0"/>
                  </a:lnTo>
                  <a:lnTo>
                    <a:pt x="1956" y="0"/>
                  </a:lnTo>
                  <a:lnTo>
                    <a:pt x="1962" y="0"/>
                  </a:lnTo>
                  <a:lnTo>
                    <a:pt x="1968" y="0"/>
                  </a:lnTo>
                  <a:lnTo>
                    <a:pt x="1974" y="0"/>
                  </a:lnTo>
                  <a:lnTo>
                    <a:pt x="1980" y="0"/>
                  </a:lnTo>
                  <a:lnTo>
                    <a:pt x="1986" y="0"/>
                  </a:lnTo>
                  <a:lnTo>
                    <a:pt x="1992" y="0"/>
                  </a:lnTo>
                  <a:lnTo>
                    <a:pt x="1998" y="0"/>
                  </a:lnTo>
                  <a:lnTo>
                    <a:pt x="2004" y="0"/>
                  </a:lnTo>
                  <a:lnTo>
                    <a:pt x="2010" y="0"/>
                  </a:lnTo>
                  <a:lnTo>
                    <a:pt x="2016" y="0"/>
                  </a:lnTo>
                  <a:lnTo>
                    <a:pt x="2022" y="0"/>
                  </a:lnTo>
                  <a:lnTo>
                    <a:pt x="2028" y="0"/>
                  </a:lnTo>
                  <a:lnTo>
                    <a:pt x="2034" y="0"/>
                  </a:lnTo>
                  <a:lnTo>
                    <a:pt x="2040" y="0"/>
                  </a:lnTo>
                  <a:lnTo>
                    <a:pt x="2046" y="0"/>
                  </a:lnTo>
                  <a:lnTo>
                    <a:pt x="2052" y="0"/>
                  </a:lnTo>
                  <a:lnTo>
                    <a:pt x="2058" y="0"/>
                  </a:lnTo>
                  <a:lnTo>
                    <a:pt x="2064" y="0"/>
                  </a:lnTo>
                  <a:lnTo>
                    <a:pt x="2070" y="0"/>
                  </a:lnTo>
                  <a:lnTo>
                    <a:pt x="2076" y="0"/>
                  </a:lnTo>
                  <a:lnTo>
                    <a:pt x="2082" y="0"/>
                  </a:lnTo>
                  <a:lnTo>
                    <a:pt x="2088" y="0"/>
                  </a:lnTo>
                  <a:lnTo>
                    <a:pt x="2094" y="0"/>
                  </a:lnTo>
                  <a:lnTo>
                    <a:pt x="2100" y="0"/>
                  </a:lnTo>
                  <a:lnTo>
                    <a:pt x="2106" y="0"/>
                  </a:lnTo>
                  <a:lnTo>
                    <a:pt x="2112" y="0"/>
                  </a:lnTo>
                  <a:lnTo>
                    <a:pt x="2118" y="0"/>
                  </a:lnTo>
                  <a:lnTo>
                    <a:pt x="2124" y="0"/>
                  </a:lnTo>
                  <a:lnTo>
                    <a:pt x="2130" y="0"/>
                  </a:lnTo>
                  <a:lnTo>
                    <a:pt x="2136" y="0"/>
                  </a:lnTo>
                  <a:lnTo>
                    <a:pt x="2142" y="0"/>
                  </a:lnTo>
                  <a:lnTo>
                    <a:pt x="2148" y="0"/>
                  </a:lnTo>
                  <a:lnTo>
                    <a:pt x="2154" y="0"/>
                  </a:lnTo>
                  <a:lnTo>
                    <a:pt x="2160" y="0"/>
                  </a:lnTo>
                  <a:lnTo>
                    <a:pt x="2166" y="0"/>
                  </a:lnTo>
                  <a:lnTo>
                    <a:pt x="2172" y="0"/>
                  </a:lnTo>
                  <a:lnTo>
                    <a:pt x="2178" y="0"/>
                  </a:lnTo>
                  <a:lnTo>
                    <a:pt x="2184" y="0"/>
                  </a:lnTo>
                  <a:lnTo>
                    <a:pt x="2190" y="0"/>
                  </a:lnTo>
                  <a:lnTo>
                    <a:pt x="2196" y="0"/>
                  </a:lnTo>
                  <a:lnTo>
                    <a:pt x="2202" y="0"/>
                  </a:lnTo>
                  <a:lnTo>
                    <a:pt x="2208" y="0"/>
                  </a:lnTo>
                  <a:lnTo>
                    <a:pt x="2214" y="0"/>
                  </a:lnTo>
                  <a:lnTo>
                    <a:pt x="2220" y="0"/>
                  </a:lnTo>
                  <a:lnTo>
                    <a:pt x="2226" y="0"/>
                  </a:lnTo>
                  <a:lnTo>
                    <a:pt x="2232" y="0"/>
                  </a:lnTo>
                  <a:lnTo>
                    <a:pt x="2238" y="0"/>
                  </a:lnTo>
                  <a:lnTo>
                    <a:pt x="2244" y="0"/>
                  </a:lnTo>
                  <a:lnTo>
                    <a:pt x="2250" y="0"/>
                  </a:lnTo>
                  <a:lnTo>
                    <a:pt x="2256" y="0"/>
                  </a:lnTo>
                  <a:lnTo>
                    <a:pt x="2262" y="0"/>
                  </a:lnTo>
                  <a:lnTo>
                    <a:pt x="2268" y="0"/>
                  </a:lnTo>
                  <a:lnTo>
                    <a:pt x="2274" y="0"/>
                  </a:lnTo>
                  <a:lnTo>
                    <a:pt x="2280" y="0"/>
                  </a:lnTo>
                  <a:lnTo>
                    <a:pt x="2286" y="0"/>
                  </a:lnTo>
                  <a:lnTo>
                    <a:pt x="2292" y="0"/>
                  </a:lnTo>
                  <a:lnTo>
                    <a:pt x="2298" y="0"/>
                  </a:lnTo>
                  <a:lnTo>
                    <a:pt x="2304" y="0"/>
                  </a:lnTo>
                  <a:lnTo>
                    <a:pt x="2310" y="0"/>
                  </a:lnTo>
                  <a:lnTo>
                    <a:pt x="2316" y="0"/>
                  </a:lnTo>
                  <a:lnTo>
                    <a:pt x="2322" y="0"/>
                  </a:lnTo>
                  <a:lnTo>
                    <a:pt x="2328" y="0"/>
                  </a:lnTo>
                  <a:lnTo>
                    <a:pt x="2334" y="0"/>
                  </a:lnTo>
                  <a:lnTo>
                    <a:pt x="2340" y="0"/>
                  </a:lnTo>
                  <a:lnTo>
                    <a:pt x="2346" y="0"/>
                  </a:lnTo>
                  <a:lnTo>
                    <a:pt x="2352" y="0"/>
                  </a:lnTo>
                  <a:lnTo>
                    <a:pt x="2358" y="0"/>
                  </a:lnTo>
                  <a:lnTo>
                    <a:pt x="2364" y="0"/>
                  </a:lnTo>
                  <a:lnTo>
                    <a:pt x="2370" y="0"/>
                  </a:lnTo>
                  <a:lnTo>
                    <a:pt x="2376" y="0"/>
                  </a:lnTo>
                  <a:lnTo>
                    <a:pt x="2382" y="0"/>
                  </a:lnTo>
                  <a:lnTo>
                    <a:pt x="2388" y="0"/>
                  </a:lnTo>
                  <a:lnTo>
                    <a:pt x="2394" y="0"/>
                  </a:lnTo>
                  <a:lnTo>
                    <a:pt x="2400" y="0"/>
                  </a:lnTo>
                  <a:lnTo>
                    <a:pt x="2406" y="0"/>
                  </a:lnTo>
                  <a:lnTo>
                    <a:pt x="2412" y="0"/>
                  </a:lnTo>
                  <a:lnTo>
                    <a:pt x="2418" y="0"/>
                  </a:lnTo>
                  <a:lnTo>
                    <a:pt x="2424" y="0"/>
                  </a:lnTo>
                  <a:lnTo>
                    <a:pt x="2430" y="0"/>
                  </a:lnTo>
                  <a:lnTo>
                    <a:pt x="2436" y="0"/>
                  </a:lnTo>
                  <a:lnTo>
                    <a:pt x="2442" y="0"/>
                  </a:lnTo>
                  <a:lnTo>
                    <a:pt x="2448" y="0"/>
                  </a:lnTo>
                  <a:lnTo>
                    <a:pt x="2454" y="0"/>
                  </a:lnTo>
                  <a:lnTo>
                    <a:pt x="2460" y="0"/>
                  </a:lnTo>
                  <a:lnTo>
                    <a:pt x="2466" y="0"/>
                  </a:lnTo>
                  <a:lnTo>
                    <a:pt x="2472" y="0"/>
                  </a:lnTo>
                  <a:lnTo>
                    <a:pt x="2478" y="0"/>
                  </a:lnTo>
                  <a:lnTo>
                    <a:pt x="2484" y="0"/>
                  </a:lnTo>
                  <a:lnTo>
                    <a:pt x="2490" y="0"/>
                  </a:lnTo>
                  <a:lnTo>
                    <a:pt x="2496" y="0"/>
                  </a:lnTo>
                  <a:lnTo>
                    <a:pt x="2502" y="0"/>
                  </a:lnTo>
                  <a:lnTo>
                    <a:pt x="2508" y="0"/>
                  </a:lnTo>
                  <a:lnTo>
                    <a:pt x="2514" y="0"/>
                  </a:lnTo>
                  <a:lnTo>
                    <a:pt x="2520" y="0"/>
                  </a:lnTo>
                  <a:lnTo>
                    <a:pt x="2526" y="0"/>
                  </a:lnTo>
                  <a:lnTo>
                    <a:pt x="2532" y="0"/>
                  </a:lnTo>
                  <a:lnTo>
                    <a:pt x="2538" y="0"/>
                  </a:lnTo>
                  <a:lnTo>
                    <a:pt x="2544" y="0"/>
                  </a:lnTo>
                  <a:lnTo>
                    <a:pt x="2550" y="0"/>
                  </a:lnTo>
                  <a:lnTo>
                    <a:pt x="2556" y="0"/>
                  </a:lnTo>
                  <a:lnTo>
                    <a:pt x="2562" y="0"/>
                  </a:lnTo>
                  <a:lnTo>
                    <a:pt x="2568" y="0"/>
                  </a:lnTo>
                  <a:lnTo>
                    <a:pt x="2574" y="0"/>
                  </a:lnTo>
                  <a:lnTo>
                    <a:pt x="2580" y="0"/>
                  </a:lnTo>
                  <a:lnTo>
                    <a:pt x="2586" y="0"/>
                  </a:lnTo>
                  <a:lnTo>
                    <a:pt x="2592" y="0"/>
                  </a:lnTo>
                  <a:lnTo>
                    <a:pt x="2598" y="0"/>
                  </a:lnTo>
                  <a:lnTo>
                    <a:pt x="2604" y="0"/>
                  </a:lnTo>
                  <a:lnTo>
                    <a:pt x="2610" y="0"/>
                  </a:lnTo>
                  <a:lnTo>
                    <a:pt x="2616" y="0"/>
                  </a:lnTo>
                  <a:lnTo>
                    <a:pt x="2622" y="0"/>
                  </a:lnTo>
                  <a:lnTo>
                    <a:pt x="2628" y="0"/>
                  </a:lnTo>
                  <a:lnTo>
                    <a:pt x="2634" y="0"/>
                  </a:lnTo>
                  <a:lnTo>
                    <a:pt x="2640" y="0"/>
                  </a:lnTo>
                  <a:lnTo>
                    <a:pt x="2646" y="0"/>
                  </a:lnTo>
                  <a:lnTo>
                    <a:pt x="2652" y="0"/>
                  </a:lnTo>
                  <a:lnTo>
                    <a:pt x="2658" y="0"/>
                  </a:lnTo>
                  <a:lnTo>
                    <a:pt x="2664" y="0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682" y="0"/>
                  </a:lnTo>
                  <a:lnTo>
                    <a:pt x="2688" y="0"/>
                  </a:lnTo>
                  <a:lnTo>
                    <a:pt x="2694" y="0"/>
                  </a:lnTo>
                  <a:lnTo>
                    <a:pt x="2700" y="0"/>
                  </a:lnTo>
                  <a:lnTo>
                    <a:pt x="2706" y="0"/>
                  </a:lnTo>
                  <a:lnTo>
                    <a:pt x="2712" y="0"/>
                  </a:lnTo>
                  <a:lnTo>
                    <a:pt x="2718" y="0"/>
                  </a:lnTo>
                  <a:lnTo>
                    <a:pt x="2724" y="0"/>
                  </a:lnTo>
                  <a:lnTo>
                    <a:pt x="2730" y="0"/>
                  </a:lnTo>
                  <a:lnTo>
                    <a:pt x="2736" y="0"/>
                  </a:lnTo>
                  <a:lnTo>
                    <a:pt x="2742" y="0"/>
                  </a:lnTo>
                  <a:lnTo>
                    <a:pt x="2748" y="0"/>
                  </a:lnTo>
                  <a:lnTo>
                    <a:pt x="2754" y="0"/>
                  </a:lnTo>
                  <a:lnTo>
                    <a:pt x="2760" y="0"/>
                  </a:lnTo>
                  <a:lnTo>
                    <a:pt x="2766" y="0"/>
                  </a:lnTo>
                  <a:lnTo>
                    <a:pt x="2772" y="0"/>
                  </a:lnTo>
                  <a:lnTo>
                    <a:pt x="2778" y="0"/>
                  </a:lnTo>
                  <a:lnTo>
                    <a:pt x="2784" y="0"/>
                  </a:lnTo>
                  <a:lnTo>
                    <a:pt x="2790" y="0"/>
                  </a:lnTo>
                  <a:lnTo>
                    <a:pt x="2796" y="0"/>
                  </a:lnTo>
                  <a:lnTo>
                    <a:pt x="2802" y="0"/>
                  </a:lnTo>
                  <a:lnTo>
                    <a:pt x="2808" y="0"/>
                  </a:lnTo>
                  <a:lnTo>
                    <a:pt x="2814" y="0"/>
                  </a:lnTo>
                  <a:lnTo>
                    <a:pt x="2820" y="0"/>
                  </a:lnTo>
                  <a:lnTo>
                    <a:pt x="2826" y="0"/>
                  </a:lnTo>
                  <a:lnTo>
                    <a:pt x="2832" y="0"/>
                  </a:lnTo>
                  <a:lnTo>
                    <a:pt x="2838" y="0"/>
                  </a:lnTo>
                  <a:lnTo>
                    <a:pt x="2844" y="0"/>
                  </a:lnTo>
                  <a:lnTo>
                    <a:pt x="2850" y="0"/>
                  </a:lnTo>
                  <a:lnTo>
                    <a:pt x="2856" y="0"/>
                  </a:lnTo>
                  <a:lnTo>
                    <a:pt x="2862" y="0"/>
                  </a:lnTo>
                  <a:lnTo>
                    <a:pt x="2868" y="0"/>
                  </a:lnTo>
                  <a:lnTo>
                    <a:pt x="2874" y="0"/>
                  </a:lnTo>
                  <a:lnTo>
                    <a:pt x="2880" y="0"/>
                  </a:lnTo>
                  <a:lnTo>
                    <a:pt x="2886" y="0"/>
                  </a:lnTo>
                  <a:lnTo>
                    <a:pt x="2892" y="0"/>
                  </a:lnTo>
                  <a:lnTo>
                    <a:pt x="2898" y="0"/>
                  </a:lnTo>
                  <a:lnTo>
                    <a:pt x="2904" y="0"/>
                  </a:lnTo>
                  <a:lnTo>
                    <a:pt x="2910" y="0"/>
                  </a:lnTo>
                  <a:lnTo>
                    <a:pt x="2916" y="0"/>
                  </a:lnTo>
                  <a:lnTo>
                    <a:pt x="2922" y="0"/>
                  </a:lnTo>
                  <a:lnTo>
                    <a:pt x="2928" y="0"/>
                  </a:lnTo>
                  <a:lnTo>
                    <a:pt x="2934" y="0"/>
                  </a:lnTo>
                  <a:lnTo>
                    <a:pt x="2940" y="0"/>
                  </a:lnTo>
                  <a:lnTo>
                    <a:pt x="2946" y="0"/>
                  </a:lnTo>
                  <a:lnTo>
                    <a:pt x="2952" y="0"/>
                  </a:lnTo>
                  <a:lnTo>
                    <a:pt x="2958" y="0"/>
                  </a:lnTo>
                  <a:lnTo>
                    <a:pt x="2964" y="0"/>
                  </a:lnTo>
                  <a:lnTo>
                    <a:pt x="2970" y="0"/>
                  </a:lnTo>
                  <a:lnTo>
                    <a:pt x="2976" y="0"/>
                  </a:lnTo>
                  <a:lnTo>
                    <a:pt x="2982" y="0"/>
                  </a:lnTo>
                  <a:lnTo>
                    <a:pt x="2988" y="0"/>
                  </a:lnTo>
                  <a:lnTo>
                    <a:pt x="2994" y="0"/>
                  </a:lnTo>
                  <a:lnTo>
                    <a:pt x="3000" y="0"/>
                  </a:lnTo>
                  <a:lnTo>
                    <a:pt x="3006" y="0"/>
                  </a:lnTo>
                  <a:lnTo>
                    <a:pt x="3012" y="0"/>
                  </a:lnTo>
                  <a:lnTo>
                    <a:pt x="3018" y="0"/>
                  </a:lnTo>
                  <a:lnTo>
                    <a:pt x="3024" y="0"/>
                  </a:lnTo>
                  <a:lnTo>
                    <a:pt x="3030" y="0"/>
                  </a:lnTo>
                  <a:lnTo>
                    <a:pt x="3036" y="0"/>
                  </a:lnTo>
                  <a:lnTo>
                    <a:pt x="3042" y="0"/>
                  </a:lnTo>
                  <a:lnTo>
                    <a:pt x="3048" y="0"/>
                  </a:lnTo>
                  <a:lnTo>
                    <a:pt x="3054" y="0"/>
                  </a:lnTo>
                  <a:lnTo>
                    <a:pt x="3060" y="0"/>
                  </a:lnTo>
                  <a:lnTo>
                    <a:pt x="3066" y="0"/>
                  </a:lnTo>
                  <a:lnTo>
                    <a:pt x="3072" y="0"/>
                  </a:lnTo>
                  <a:lnTo>
                    <a:pt x="3078" y="0"/>
                  </a:lnTo>
                  <a:lnTo>
                    <a:pt x="3084" y="0"/>
                  </a:lnTo>
                  <a:lnTo>
                    <a:pt x="3090" y="0"/>
                  </a:lnTo>
                  <a:lnTo>
                    <a:pt x="3096" y="0"/>
                  </a:lnTo>
                  <a:lnTo>
                    <a:pt x="3102" y="0"/>
                  </a:lnTo>
                  <a:lnTo>
                    <a:pt x="3108" y="0"/>
                  </a:lnTo>
                  <a:lnTo>
                    <a:pt x="3114" y="0"/>
                  </a:lnTo>
                  <a:lnTo>
                    <a:pt x="3120" y="0"/>
                  </a:lnTo>
                  <a:lnTo>
                    <a:pt x="3126" y="0"/>
                  </a:lnTo>
                  <a:lnTo>
                    <a:pt x="3132" y="0"/>
                  </a:lnTo>
                  <a:lnTo>
                    <a:pt x="3138" y="0"/>
                  </a:lnTo>
                  <a:lnTo>
                    <a:pt x="3144" y="0"/>
                  </a:lnTo>
                  <a:lnTo>
                    <a:pt x="3150" y="0"/>
                  </a:lnTo>
                  <a:lnTo>
                    <a:pt x="3156" y="0"/>
                  </a:lnTo>
                  <a:lnTo>
                    <a:pt x="3162" y="0"/>
                  </a:lnTo>
                  <a:lnTo>
                    <a:pt x="3168" y="0"/>
                  </a:lnTo>
                  <a:lnTo>
                    <a:pt x="3174" y="0"/>
                  </a:lnTo>
                  <a:lnTo>
                    <a:pt x="3180" y="0"/>
                  </a:lnTo>
                  <a:lnTo>
                    <a:pt x="3186" y="0"/>
                  </a:lnTo>
                  <a:lnTo>
                    <a:pt x="3192" y="0"/>
                  </a:lnTo>
                  <a:lnTo>
                    <a:pt x="3198" y="0"/>
                  </a:lnTo>
                  <a:lnTo>
                    <a:pt x="3204" y="0"/>
                  </a:lnTo>
                  <a:lnTo>
                    <a:pt x="3210" y="0"/>
                  </a:lnTo>
                  <a:lnTo>
                    <a:pt x="3216" y="0"/>
                  </a:lnTo>
                  <a:lnTo>
                    <a:pt x="3222" y="0"/>
                  </a:lnTo>
                  <a:lnTo>
                    <a:pt x="3228" y="0"/>
                  </a:lnTo>
                  <a:lnTo>
                    <a:pt x="3234" y="0"/>
                  </a:lnTo>
                  <a:lnTo>
                    <a:pt x="3240" y="0"/>
                  </a:lnTo>
                  <a:lnTo>
                    <a:pt x="3246" y="0"/>
                  </a:lnTo>
                  <a:lnTo>
                    <a:pt x="3252" y="0"/>
                  </a:lnTo>
                  <a:lnTo>
                    <a:pt x="3258" y="0"/>
                  </a:lnTo>
                  <a:lnTo>
                    <a:pt x="3264" y="0"/>
                  </a:lnTo>
                  <a:lnTo>
                    <a:pt x="3270" y="0"/>
                  </a:lnTo>
                  <a:lnTo>
                    <a:pt x="3276" y="0"/>
                  </a:lnTo>
                  <a:lnTo>
                    <a:pt x="3282" y="0"/>
                  </a:lnTo>
                  <a:lnTo>
                    <a:pt x="3288" y="0"/>
                  </a:lnTo>
                  <a:lnTo>
                    <a:pt x="3294" y="0"/>
                  </a:lnTo>
                  <a:lnTo>
                    <a:pt x="3300" y="0"/>
                  </a:lnTo>
                  <a:lnTo>
                    <a:pt x="3306" y="0"/>
                  </a:lnTo>
                  <a:lnTo>
                    <a:pt x="3312" y="0"/>
                  </a:lnTo>
                  <a:lnTo>
                    <a:pt x="3318" y="0"/>
                  </a:lnTo>
                  <a:lnTo>
                    <a:pt x="3324" y="0"/>
                  </a:lnTo>
                  <a:lnTo>
                    <a:pt x="3330" y="0"/>
                  </a:lnTo>
                  <a:lnTo>
                    <a:pt x="3336" y="0"/>
                  </a:lnTo>
                  <a:lnTo>
                    <a:pt x="3342" y="0"/>
                  </a:lnTo>
                  <a:lnTo>
                    <a:pt x="3348" y="0"/>
                  </a:lnTo>
                  <a:lnTo>
                    <a:pt x="3354" y="0"/>
                  </a:lnTo>
                  <a:lnTo>
                    <a:pt x="3360" y="0"/>
                  </a:lnTo>
                  <a:lnTo>
                    <a:pt x="3366" y="0"/>
                  </a:lnTo>
                  <a:lnTo>
                    <a:pt x="3372" y="0"/>
                  </a:lnTo>
                  <a:lnTo>
                    <a:pt x="3378" y="0"/>
                  </a:lnTo>
                  <a:lnTo>
                    <a:pt x="3384" y="0"/>
                  </a:lnTo>
                  <a:lnTo>
                    <a:pt x="3390" y="0"/>
                  </a:lnTo>
                  <a:lnTo>
                    <a:pt x="3396" y="0"/>
                  </a:lnTo>
                  <a:lnTo>
                    <a:pt x="3402" y="0"/>
                  </a:lnTo>
                  <a:lnTo>
                    <a:pt x="3408" y="0"/>
                  </a:lnTo>
                  <a:lnTo>
                    <a:pt x="3414" y="0"/>
                  </a:lnTo>
                  <a:lnTo>
                    <a:pt x="3420" y="0"/>
                  </a:lnTo>
                  <a:lnTo>
                    <a:pt x="3426" y="0"/>
                  </a:lnTo>
                  <a:lnTo>
                    <a:pt x="3432" y="0"/>
                  </a:lnTo>
                  <a:lnTo>
                    <a:pt x="3438" y="0"/>
                  </a:lnTo>
                  <a:lnTo>
                    <a:pt x="3444" y="0"/>
                  </a:lnTo>
                  <a:lnTo>
                    <a:pt x="3450" y="0"/>
                  </a:lnTo>
                  <a:lnTo>
                    <a:pt x="3456" y="0"/>
                  </a:lnTo>
                  <a:lnTo>
                    <a:pt x="3462" y="0"/>
                  </a:lnTo>
                  <a:lnTo>
                    <a:pt x="3468" y="0"/>
                  </a:lnTo>
                  <a:lnTo>
                    <a:pt x="3474" y="0"/>
                  </a:lnTo>
                  <a:lnTo>
                    <a:pt x="3480" y="0"/>
                  </a:lnTo>
                  <a:lnTo>
                    <a:pt x="3486" y="0"/>
                  </a:lnTo>
                  <a:lnTo>
                    <a:pt x="3492" y="0"/>
                  </a:lnTo>
                  <a:lnTo>
                    <a:pt x="3498" y="0"/>
                  </a:lnTo>
                  <a:lnTo>
                    <a:pt x="3504" y="0"/>
                  </a:lnTo>
                  <a:lnTo>
                    <a:pt x="3510" y="0"/>
                  </a:lnTo>
                  <a:lnTo>
                    <a:pt x="3516" y="0"/>
                  </a:lnTo>
                  <a:lnTo>
                    <a:pt x="3522" y="0"/>
                  </a:lnTo>
                  <a:lnTo>
                    <a:pt x="3528" y="0"/>
                  </a:lnTo>
                  <a:lnTo>
                    <a:pt x="3534" y="0"/>
                  </a:lnTo>
                  <a:lnTo>
                    <a:pt x="3540" y="0"/>
                  </a:lnTo>
                  <a:lnTo>
                    <a:pt x="3546" y="0"/>
                  </a:lnTo>
                  <a:lnTo>
                    <a:pt x="3552" y="0"/>
                  </a:lnTo>
                  <a:lnTo>
                    <a:pt x="3558" y="0"/>
                  </a:lnTo>
                  <a:lnTo>
                    <a:pt x="3564" y="0"/>
                  </a:lnTo>
                  <a:lnTo>
                    <a:pt x="3570" y="0"/>
                  </a:lnTo>
                  <a:lnTo>
                    <a:pt x="3576" y="0"/>
                  </a:lnTo>
                  <a:lnTo>
                    <a:pt x="3582" y="0"/>
                  </a:lnTo>
                  <a:lnTo>
                    <a:pt x="3588" y="0"/>
                  </a:lnTo>
                  <a:lnTo>
                    <a:pt x="3594" y="0"/>
                  </a:lnTo>
                  <a:lnTo>
                    <a:pt x="3600" y="0"/>
                  </a:lnTo>
                  <a:lnTo>
                    <a:pt x="3606" y="0"/>
                  </a:lnTo>
                  <a:lnTo>
                    <a:pt x="3612" y="0"/>
                  </a:lnTo>
                  <a:lnTo>
                    <a:pt x="3618" y="0"/>
                  </a:lnTo>
                  <a:lnTo>
                    <a:pt x="3624" y="0"/>
                  </a:lnTo>
                  <a:lnTo>
                    <a:pt x="3630" y="0"/>
                  </a:lnTo>
                  <a:lnTo>
                    <a:pt x="3636" y="0"/>
                  </a:lnTo>
                  <a:lnTo>
                    <a:pt x="3642" y="0"/>
                  </a:lnTo>
                  <a:lnTo>
                    <a:pt x="3648" y="0"/>
                  </a:lnTo>
                  <a:lnTo>
                    <a:pt x="3654" y="0"/>
                  </a:lnTo>
                  <a:lnTo>
                    <a:pt x="3660" y="0"/>
                  </a:lnTo>
                  <a:lnTo>
                    <a:pt x="3666" y="0"/>
                  </a:lnTo>
                  <a:lnTo>
                    <a:pt x="3672" y="0"/>
                  </a:lnTo>
                  <a:lnTo>
                    <a:pt x="3678" y="0"/>
                  </a:lnTo>
                  <a:lnTo>
                    <a:pt x="3684" y="0"/>
                  </a:lnTo>
                  <a:lnTo>
                    <a:pt x="3690" y="0"/>
                  </a:lnTo>
                  <a:lnTo>
                    <a:pt x="3696" y="0"/>
                  </a:lnTo>
                  <a:lnTo>
                    <a:pt x="3702" y="0"/>
                  </a:lnTo>
                  <a:lnTo>
                    <a:pt x="3708" y="0"/>
                  </a:lnTo>
                  <a:lnTo>
                    <a:pt x="3714" y="0"/>
                  </a:lnTo>
                  <a:lnTo>
                    <a:pt x="3720" y="0"/>
                  </a:lnTo>
                  <a:lnTo>
                    <a:pt x="3726" y="0"/>
                  </a:lnTo>
                  <a:lnTo>
                    <a:pt x="3732" y="0"/>
                  </a:lnTo>
                  <a:lnTo>
                    <a:pt x="3738" y="0"/>
                  </a:lnTo>
                  <a:lnTo>
                    <a:pt x="3744" y="0"/>
                  </a:lnTo>
                  <a:lnTo>
                    <a:pt x="3750" y="0"/>
                  </a:lnTo>
                  <a:lnTo>
                    <a:pt x="3756" y="0"/>
                  </a:lnTo>
                  <a:lnTo>
                    <a:pt x="3762" y="0"/>
                  </a:lnTo>
                  <a:lnTo>
                    <a:pt x="3768" y="0"/>
                  </a:lnTo>
                  <a:lnTo>
                    <a:pt x="3774" y="0"/>
                  </a:lnTo>
                  <a:lnTo>
                    <a:pt x="3780" y="0"/>
                  </a:lnTo>
                  <a:lnTo>
                    <a:pt x="3786" y="0"/>
                  </a:lnTo>
                  <a:lnTo>
                    <a:pt x="3792" y="0"/>
                  </a:lnTo>
                  <a:lnTo>
                    <a:pt x="3798" y="0"/>
                  </a:lnTo>
                  <a:lnTo>
                    <a:pt x="3804" y="0"/>
                  </a:lnTo>
                  <a:lnTo>
                    <a:pt x="3810" y="0"/>
                  </a:lnTo>
                  <a:lnTo>
                    <a:pt x="3816" y="0"/>
                  </a:lnTo>
                  <a:lnTo>
                    <a:pt x="3822" y="0"/>
                  </a:lnTo>
                  <a:lnTo>
                    <a:pt x="3828" y="0"/>
                  </a:lnTo>
                  <a:lnTo>
                    <a:pt x="3834" y="0"/>
                  </a:lnTo>
                  <a:lnTo>
                    <a:pt x="3840" y="0"/>
                  </a:lnTo>
                  <a:lnTo>
                    <a:pt x="3846" y="0"/>
                  </a:lnTo>
                  <a:lnTo>
                    <a:pt x="3852" y="0"/>
                  </a:lnTo>
                  <a:lnTo>
                    <a:pt x="3858" y="0"/>
                  </a:lnTo>
                  <a:lnTo>
                    <a:pt x="3864" y="0"/>
                  </a:lnTo>
                  <a:lnTo>
                    <a:pt x="3870" y="0"/>
                  </a:lnTo>
                  <a:lnTo>
                    <a:pt x="3876" y="0"/>
                  </a:lnTo>
                  <a:lnTo>
                    <a:pt x="3882" y="0"/>
                  </a:lnTo>
                  <a:lnTo>
                    <a:pt x="3888" y="0"/>
                  </a:lnTo>
                  <a:lnTo>
                    <a:pt x="3894" y="0"/>
                  </a:lnTo>
                  <a:lnTo>
                    <a:pt x="3900" y="0"/>
                  </a:lnTo>
                  <a:lnTo>
                    <a:pt x="3906" y="0"/>
                  </a:lnTo>
                  <a:lnTo>
                    <a:pt x="3912" y="0"/>
                  </a:lnTo>
                  <a:lnTo>
                    <a:pt x="3918" y="0"/>
                  </a:lnTo>
                  <a:lnTo>
                    <a:pt x="3924" y="0"/>
                  </a:lnTo>
                  <a:lnTo>
                    <a:pt x="3930" y="0"/>
                  </a:lnTo>
                  <a:lnTo>
                    <a:pt x="3936" y="0"/>
                  </a:lnTo>
                  <a:lnTo>
                    <a:pt x="3942" y="0"/>
                  </a:lnTo>
                  <a:lnTo>
                    <a:pt x="3948" y="0"/>
                  </a:lnTo>
                  <a:lnTo>
                    <a:pt x="3954" y="0"/>
                  </a:lnTo>
                  <a:lnTo>
                    <a:pt x="3960" y="0"/>
                  </a:lnTo>
                  <a:lnTo>
                    <a:pt x="3966" y="0"/>
                  </a:lnTo>
                  <a:lnTo>
                    <a:pt x="3972" y="0"/>
                  </a:lnTo>
                  <a:lnTo>
                    <a:pt x="3978" y="0"/>
                  </a:lnTo>
                  <a:lnTo>
                    <a:pt x="3984" y="0"/>
                  </a:lnTo>
                  <a:lnTo>
                    <a:pt x="3990" y="0"/>
                  </a:lnTo>
                  <a:lnTo>
                    <a:pt x="3996" y="0"/>
                  </a:lnTo>
                  <a:lnTo>
                    <a:pt x="4002" y="0"/>
                  </a:lnTo>
                  <a:lnTo>
                    <a:pt x="4008" y="0"/>
                  </a:lnTo>
                  <a:lnTo>
                    <a:pt x="4014" y="0"/>
                  </a:lnTo>
                  <a:lnTo>
                    <a:pt x="4020" y="0"/>
                  </a:lnTo>
                  <a:lnTo>
                    <a:pt x="4026" y="0"/>
                  </a:lnTo>
                  <a:lnTo>
                    <a:pt x="4032" y="0"/>
                  </a:lnTo>
                  <a:lnTo>
                    <a:pt x="4038" y="0"/>
                  </a:lnTo>
                  <a:lnTo>
                    <a:pt x="4044" y="0"/>
                  </a:lnTo>
                  <a:lnTo>
                    <a:pt x="4050" y="0"/>
                  </a:lnTo>
                  <a:lnTo>
                    <a:pt x="4056" y="0"/>
                  </a:lnTo>
                  <a:lnTo>
                    <a:pt x="4062" y="0"/>
                  </a:lnTo>
                  <a:lnTo>
                    <a:pt x="4068" y="0"/>
                  </a:lnTo>
                  <a:lnTo>
                    <a:pt x="4074" y="0"/>
                  </a:lnTo>
                  <a:lnTo>
                    <a:pt x="4080" y="0"/>
                  </a:lnTo>
                  <a:lnTo>
                    <a:pt x="4086" y="0"/>
                  </a:lnTo>
                  <a:lnTo>
                    <a:pt x="4092" y="0"/>
                  </a:lnTo>
                  <a:lnTo>
                    <a:pt x="4098" y="0"/>
                  </a:lnTo>
                  <a:lnTo>
                    <a:pt x="4104" y="0"/>
                  </a:lnTo>
                  <a:lnTo>
                    <a:pt x="4110" y="0"/>
                  </a:lnTo>
                  <a:lnTo>
                    <a:pt x="4116" y="0"/>
                  </a:lnTo>
                  <a:lnTo>
                    <a:pt x="4122" y="0"/>
                  </a:lnTo>
                  <a:lnTo>
                    <a:pt x="4128" y="0"/>
                  </a:lnTo>
                  <a:lnTo>
                    <a:pt x="4134" y="0"/>
                  </a:lnTo>
                  <a:lnTo>
                    <a:pt x="4140" y="0"/>
                  </a:lnTo>
                  <a:lnTo>
                    <a:pt x="4146" y="0"/>
                  </a:lnTo>
                  <a:lnTo>
                    <a:pt x="4152" y="0"/>
                  </a:lnTo>
                  <a:lnTo>
                    <a:pt x="4158" y="0"/>
                  </a:lnTo>
                  <a:lnTo>
                    <a:pt x="4164" y="0"/>
                  </a:lnTo>
                  <a:lnTo>
                    <a:pt x="4170" y="0"/>
                  </a:lnTo>
                  <a:lnTo>
                    <a:pt x="4176" y="0"/>
                  </a:lnTo>
                  <a:lnTo>
                    <a:pt x="4182" y="0"/>
                  </a:lnTo>
                  <a:lnTo>
                    <a:pt x="4188" y="0"/>
                  </a:lnTo>
                  <a:lnTo>
                    <a:pt x="4194" y="0"/>
                  </a:lnTo>
                  <a:lnTo>
                    <a:pt x="4200" y="0"/>
                  </a:lnTo>
                  <a:lnTo>
                    <a:pt x="4206" y="0"/>
                  </a:lnTo>
                  <a:lnTo>
                    <a:pt x="4212" y="0"/>
                  </a:lnTo>
                  <a:lnTo>
                    <a:pt x="4218" y="0"/>
                  </a:lnTo>
                  <a:lnTo>
                    <a:pt x="4224" y="0"/>
                  </a:lnTo>
                  <a:lnTo>
                    <a:pt x="4230" y="0"/>
                  </a:lnTo>
                  <a:lnTo>
                    <a:pt x="4236" y="0"/>
                  </a:lnTo>
                  <a:lnTo>
                    <a:pt x="4242" y="0"/>
                  </a:lnTo>
                  <a:lnTo>
                    <a:pt x="4248" y="0"/>
                  </a:lnTo>
                  <a:lnTo>
                    <a:pt x="4254" y="0"/>
                  </a:lnTo>
                  <a:lnTo>
                    <a:pt x="4260" y="0"/>
                  </a:lnTo>
                  <a:lnTo>
                    <a:pt x="4266" y="0"/>
                  </a:lnTo>
                  <a:lnTo>
                    <a:pt x="4272" y="0"/>
                  </a:lnTo>
                  <a:lnTo>
                    <a:pt x="4278" y="0"/>
                  </a:lnTo>
                  <a:lnTo>
                    <a:pt x="4284" y="0"/>
                  </a:lnTo>
                  <a:lnTo>
                    <a:pt x="4290" y="0"/>
                  </a:lnTo>
                  <a:lnTo>
                    <a:pt x="429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78" name="Rectangle 151"/>
            <p:cNvSpPr>
              <a:spLocks noChangeArrowheads="1"/>
            </p:cNvSpPr>
            <p:nvPr/>
          </p:nvSpPr>
          <p:spPr bwMode="auto">
            <a:xfrm>
              <a:off x="2108" y="2655"/>
              <a:ext cx="294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800" b="1">
                  <a:solidFill>
                    <a:srgbClr val="000000"/>
                  </a:solidFill>
                  <a:latin typeface="Arial" charset="0"/>
                </a:rPr>
                <a:t>DISP_Y</a:t>
              </a: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79" name="Rectangle 152"/>
            <p:cNvSpPr>
              <a:spLocks noChangeArrowheads="1"/>
            </p:cNvSpPr>
            <p:nvPr/>
          </p:nvSpPr>
          <p:spPr bwMode="auto">
            <a:xfrm>
              <a:off x="620" y="2757"/>
              <a:ext cx="504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0" name="Rectangle 153"/>
            <p:cNvSpPr>
              <a:spLocks noChangeArrowheads="1"/>
            </p:cNvSpPr>
            <p:nvPr/>
          </p:nvSpPr>
          <p:spPr bwMode="auto">
            <a:xfrm>
              <a:off x="1268" y="2745"/>
              <a:ext cx="5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1" name="Rectangle 154"/>
            <p:cNvSpPr>
              <a:spLocks noChangeArrowheads="1"/>
            </p:cNvSpPr>
            <p:nvPr/>
          </p:nvSpPr>
          <p:spPr bwMode="auto">
            <a:xfrm>
              <a:off x="1502" y="2745"/>
              <a:ext cx="8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2" name="Rectangle 155"/>
            <p:cNvSpPr>
              <a:spLocks noChangeArrowheads="1"/>
            </p:cNvSpPr>
            <p:nvPr/>
          </p:nvSpPr>
          <p:spPr bwMode="auto">
            <a:xfrm>
              <a:off x="1766" y="2745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3" name="Rectangle 156"/>
            <p:cNvSpPr>
              <a:spLocks noChangeArrowheads="1"/>
            </p:cNvSpPr>
            <p:nvPr/>
          </p:nvSpPr>
          <p:spPr bwMode="auto">
            <a:xfrm>
              <a:off x="1964" y="2757"/>
              <a:ext cx="510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4" name="Rectangle 157"/>
            <p:cNvSpPr>
              <a:spLocks noChangeArrowheads="1"/>
            </p:cNvSpPr>
            <p:nvPr/>
          </p:nvSpPr>
          <p:spPr bwMode="auto">
            <a:xfrm>
              <a:off x="2738" y="2745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5" name="Rectangle 158"/>
            <p:cNvSpPr>
              <a:spLocks noChangeArrowheads="1"/>
            </p:cNvSpPr>
            <p:nvPr/>
          </p:nvSpPr>
          <p:spPr bwMode="auto">
            <a:xfrm>
              <a:off x="3062" y="2757"/>
              <a:ext cx="510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6" name="Rectangle 159"/>
            <p:cNvSpPr>
              <a:spLocks noChangeArrowheads="1"/>
            </p:cNvSpPr>
            <p:nvPr/>
          </p:nvSpPr>
          <p:spPr bwMode="auto">
            <a:xfrm>
              <a:off x="3710" y="2745"/>
              <a:ext cx="60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7" name="Rectangle 160"/>
            <p:cNvSpPr>
              <a:spLocks noChangeArrowheads="1"/>
            </p:cNvSpPr>
            <p:nvPr/>
          </p:nvSpPr>
          <p:spPr bwMode="auto">
            <a:xfrm>
              <a:off x="3950" y="2745"/>
              <a:ext cx="8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8" name="Rectangle 161"/>
            <p:cNvSpPr>
              <a:spLocks noChangeArrowheads="1"/>
            </p:cNvSpPr>
            <p:nvPr/>
          </p:nvSpPr>
          <p:spPr bwMode="auto">
            <a:xfrm>
              <a:off x="4214" y="2745"/>
              <a:ext cx="54" cy="4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89" name="Rectangle 162"/>
            <p:cNvSpPr>
              <a:spLocks noChangeArrowheads="1"/>
            </p:cNvSpPr>
            <p:nvPr/>
          </p:nvSpPr>
          <p:spPr bwMode="auto">
            <a:xfrm>
              <a:off x="4412" y="2757"/>
              <a:ext cx="504" cy="30"/>
            </a:xfrm>
            <a:prstGeom prst="rect">
              <a:avLst/>
            </a:prstGeom>
            <a:solidFill>
              <a:srgbClr val="0080FF"/>
            </a:solidFill>
            <a:ln w="9525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790" name="Rectangle 163"/>
            <p:cNvSpPr>
              <a:spLocks noChangeArrowheads="1"/>
            </p:cNvSpPr>
            <p:nvPr/>
          </p:nvSpPr>
          <p:spPr bwMode="auto">
            <a:xfrm>
              <a:off x="4916" y="2769"/>
              <a:ext cx="6" cy="1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itchFamily="34" charset="-128"/>
                  <a:ea typeface="MS PGothic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itchFamily="34" charset="-128"/>
                  <a:ea typeface="MS PGothic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9900"/>
                  </a:solidFill>
                  <a:latin typeface="Arial Unicode MS" pitchFamily="34" charset="-128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</p:grpSp>
      <p:sp>
        <p:nvSpPr>
          <p:cNvPr id="29699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754063"/>
          </a:xfrm>
        </p:spPr>
        <p:txBody>
          <a:bodyPr>
            <a:noAutofit/>
          </a:bodyPr>
          <a:lstStyle/>
          <a:p>
            <a:r>
              <a:rPr lang="en-US" altLang="en-US" dirty="0" smtClean="0"/>
              <a:t>Flexible Momentum Compaction Arc </a:t>
            </a: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1225550" y="1233488"/>
            <a:ext cx="1189038" cy="3937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>
              <a:lnSpc>
                <a:spcPct val="85000"/>
              </a:lnSpc>
              <a:defRPr/>
            </a:pPr>
            <a:r>
              <a:rPr lang="en-US" sz="1600" kern="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399 MeV</a:t>
            </a:r>
          </a:p>
        </p:txBody>
      </p:sp>
      <p:sp>
        <p:nvSpPr>
          <p:cNvPr id="29701" name="Text Box 15"/>
          <p:cNvSpPr txBox="1">
            <a:spLocks noChangeArrowheads="1"/>
          </p:cNvSpPr>
          <p:nvPr/>
        </p:nvSpPr>
        <p:spPr bwMode="auto">
          <a:xfrm>
            <a:off x="4427538" y="4768850"/>
            <a:ext cx="3698875" cy="13985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</a:rPr>
              <a:t>Quadrupoles:</a:t>
            </a:r>
            <a:r>
              <a:rPr lang="en-US" altLang="en-US" sz="1100" b="1">
                <a:solidFill>
                  <a:schemeClr val="tx1"/>
                </a:solidFill>
              </a:rPr>
              <a:t>  </a:t>
            </a:r>
            <a:endParaRPr lang="en-US" altLang="en-US" sz="11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1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de-DE" altLang="en-US" sz="1200">
                <a:solidFill>
                  <a:schemeClr val="tx1"/>
                </a:solidFill>
              </a:rPr>
              <a:t>Q1	L[cm] =10 	G[T/m] = - 23.6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de-DE" altLang="en-US" sz="1200">
                <a:solidFill>
                  <a:schemeClr val="tx1"/>
                </a:solidFill>
              </a:rPr>
              <a:t>Q2	L[cm] =15 	G[T/m] = 28.2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de-DE" altLang="en-US" sz="1200">
                <a:solidFill>
                  <a:schemeClr val="tx1"/>
                </a:solidFill>
              </a:rPr>
              <a:t>Q3	L[cm] =10	G[T/m] = - 22.4</a:t>
            </a:r>
            <a:endParaRPr lang="en-US" altLang="en-US" sz="12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de-DE" altLang="en-US" sz="12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de-DE" altLang="en-US" sz="1200">
                <a:solidFill>
                  <a:schemeClr val="tx1"/>
                </a:solidFill>
              </a:rPr>
              <a:t>Q4	L[cm] =10 	G[T/m] = 8.6</a:t>
            </a: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1952625" y="4330700"/>
            <a:ext cx="1336675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100">
                <a:solidFill>
                  <a:schemeClr val="tx1"/>
                </a:solidFill>
              </a:rPr>
              <a:t>triplet: Q1 Q2 Q3</a:t>
            </a:r>
          </a:p>
        </p:txBody>
      </p:sp>
      <p:sp>
        <p:nvSpPr>
          <p:cNvPr id="29703" name="AutoShape 12"/>
          <p:cNvSpPr>
            <a:spLocks/>
          </p:cNvSpPr>
          <p:nvPr/>
        </p:nvSpPr>
        <p:spPr bwMode="auto">
          <a:xfrm rot="16200000" flipV="1">
            <a:off x="2542381" y="3771107"/>
            <a:ext cx="173037" cy="990600"/>
          </a:xfrm>
          <a:prstGeom prst="leftBrace">
            <a:avLst>
              <a:gd name="adj1" fmla="val 39066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29704" name="AutoShape 5"/>
          <p:cNvSpPr>
            <a:spLocks/>
          </p:cNvSpPr>
          <p:nvPr/>
        </p:nvSpPr>
        <p:spPr bwMode="auto">
          <a:xfrm rot="16200000" flipV="1">
            <a:off x="4469607" y="4040981"/>
            <a:ext cx="120650" cy="388937"/>
          </a:xfrm>
          <a:prstGeom prst="leftBrace">
            <a:avLst>
              <a:gd name="adj1" fmla="val 42117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29705" name="Text Box 4"/>
          <p:cNvSpPr txBox="1">
            <a:spLocks noChangeArrowheads="1"/>
          </p:cNvSpPr>
          <p:nvPr/>
        </p:nvSpPr>
        <p:spPr bwMode="auto">
          <a:xfrm>
            <a:off x="4098925" y="4327525"/>
            <a:ext cx="90011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100">
                <a:solidFill>
                  <a:schemeClr val="tx1"/>
                </a:solidFill>
              </a:rPr>
              <a:t>singlet: Q4</a:t>
            </a:r>
          </a:p>
        </p:txBody>
      </p:sp>
      <p:sp>
        <p:nvSpPr>
          <p:cNvPr id="29706" name="Text Box 4"/>
          <p:cNvSpPr txBox="1">
            <a:spLocks noChangeArrowheads="1"/>
          </p:cNvSpPr>
          <p:nvPr/>
        </p:nvSpPr>
        <p:spPr bwMode="auto">
          <a:xfrm>
            <a:off x="5830888" y="4352925"/>
            <a:ext cx="1336675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100">
                <a:solidFill>
                  <a:schemeClr val="tx1"/>
                </a:solidFill>
              </a:rPr>
              <a:t>triplet: Q3 Q2 Q1</a:t>
            </a:r>
          </a:p>
        </p:txBody>
      </p:sp>
      <p:sp>
        <p:nvSpPr>
          <p:cNvPr id="29707" name="TextBox 87"/>
          <p:cNvSpPr txBox="1">
            <a:spLocks noChangeArrowheads="1"/>
          </p:cNvSpPr>
          <p:nvPr/>
        </p:nvSpPr>
        <p:spPr bwMode="auto">
          <a:xfrm>
            <a:off x="6637338" y="1255713"/>
            <a:ext cx="1254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Q</a:t>
            </a:r>
            <a:r>
              <a:rPr lang="en-US" altLang="en-US" sz="1400" baseline="-25000">
                <a:solidFill>
                  <a:schemeClr val="tx1"/>
                </a:solidFill>
              </a:rPr>
              <a:t>x,y</a:t>
            </a:r>
            <a:r>
              <a:rPr lang="en-US" altLang="en-US" sz="1400">
                <a:solidFill>
                  <a:schemeClr val="tx1"/>
                </a:solidFill>
              </a:rPr>
              <a:t> = 1.25</a:t>
            </a:r>
            <a:endParaRPr lang="en-US" altLang="en-US" sz="1400" b="1">
              <a:solidFill>
                <a:schemeClr val="tx1"/>
              </a:solidFill>
            </a:endParaRPr>
          </a:p>
        </p:txBody>
      </p:sp>
      <p:sp>
        <p:nvSpPr>
          <p:cNvPr id="29709" name="Text Box 10"/>
          <p:cNvSpPr txBox="1">
            <a:spLocks noChangeArrowheads="1"/>
          </p:cNvSpPr>
          <p:nvPr/>
        </p:nvSpPr>
        <p:spPr bwMode="auto">
          <a:xfrm>
            <a:off x="3516313" y="1249363"/>
            <a:ext cx="21034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4×45</a:t>
            </a:r>
            <a:r>
              <a:rPr lang="en-US" altLang="en-US" sz="1400" baseline="30000">
                <a:solidFill>
                  <a:schemeClr val="tx1"/>
                </a:solidFill>
              </a:rPr>
              <a:t>0</a:t>
            </a:r>
            <a:r>
              <a:rPr lang="en-US" altLang="en-US" sz="1400">
                <a:solidFill>
                  <a:schemeClr val="tx1"/>
                </a:solidFill>
              </a:rPr>
              <a:t>  bends</a:t>
            </a:r>
          </a:p>
        </p:txBody>
      </p:sp>
      <p:sp>
        <p:nvSpPr>
          <p:cNvPr id="29710" name="Text Box 15"/>
          <p:cNvSpPr txBox="1">
            <a:spLocks noChangeArrowheads="1"/>
          </p:cNvSpPr>
          <p:nvPr/>
        </p:nvSpPr>
        <p:spPr bwMode="auto">
          <a:xfrm>
            <a:off x="788988" y="4935538"/>
            <a:ext cx="2151062" cy="873125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400" b="1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  <a:latin typeface="Arial" charset="0"/>
              </a:rPr>
              <a:t>Dipoles:</a:t>
            </a:r>
            <a:r>
              <a:rPr lang="en-US" altLang="en-US" sz="1400">
                <a:solidFill>
                  <a:schemeClr val="tx1"/>
                </a:solidFill>
                <a:latin typeface="Arial" charset="0"/>
              </a:rPr>
              <a:t> (</a:t>
            </a:r>
            <a:r>
              <a:rPr lang="en-US" altLang="en-US" sz="1400">
                <a:solidFill>
                  <a:schemeClr val="tx1"/>
                </a:solidFill>
              </a:rPr>
              <a:t>91.2 cm long</a:t>
            </a:r>
            <a:r>
              <a:rPr lang="en-US" altLang="en-US" sz="1400">
                <a:solidFill>
                  <a:schemeClr val="tx1"/>
                </a:solidFill>
                <a:latin typeface="Arial" charset="0"/>
              </a:rPr>
              <a:t>)</a:t>
            </a:r>
          </a:p>
          <a:p>
            <a:pPr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40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400">
              <a:solidFill>
                <a:schemeClr val="tx1"/>
              </a:solidFill>
            </a:endParaRPr>
          </a:p>
          <a:p>
            <a:pPr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</a:rPr>
              <a:t>B = 1.2 Tesla</a:t>
            </a:r>
          </a:p>
          <a:p>
            <a:pPr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400">
              <a:solidFill>
                <a:schemeClr val="tx1"/>
              </a:solidFill>
            </a:endParaRPr>
          </a:p>
        </p:txBody>
      </p:sp>
      <p:sp>
        <p:nvSpPr>
          <p:cNvPr id="29711" name="AutoShape 12"/>
          <p:cNvSpPr>
            <a:spLocks/>
          </p:cNvSpPr>
          <p:nvPr/>
        </p:nvSpPr>
        <p:spPr bwMode="auto">
          <a:xfrm rot="16200000" flipV="1">
            <a:off x="6333331" y="3761582"/>
            <a:ext cx="173037" cy="990600"/>
          </a:xfrm>
          <a:prstGeom prst="leftBrace">
            <a:avLst>
              <a:gd name="adj1" fmla="val 39066"/>
              <a:gd name="adj2" fmla="val 50000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itchFamily="34" charset="-128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itchFamily="34" charset="-128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 sz="2400">
                <a:solidFill>
                  <a:srgbClr val="009900"/>
                </a:solidFill>
                <a:latin typeface="Arial Unicode MS" pitchFamily="34" charset="-128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n-US" altLang="en-US" sz="1000">
              <a:solidFill>
                <a:schemeClr val="tx1"/>
              </a:solidFill>
            </a:endParaRPr>
          </a:p>
        </p:txBody>
      </p:sp>
      <p:graphicFrame>
        <p:nvGraphicFramePr>
          <p:cNvPr id="29712" name="Object 328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6313550"/>
              </p:ext>
            </p:extLst>
          </p:nvPr>
        </p:nvGraphicFramePr>
        <p:xfrm>
          <a:off x="3695700" y="1646238"/>
          <a:ext cx="21971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Equation" r:id="rId6" imgW="1447800" imgH="469900" progId="Equation.DSMT4">
                  <p:embed/>
                </p:oleObj>
              </mc:Choice>
              <mc:Fallback>
                <p:oleObj name="Equation" r:id="rId6" imgW="14478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5700" y="1646238"/>
                        <a:ext cx="2197100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3" name="Freeform 1"/>
          <p:cNvSpPr>
            <a:spLocks/>
          </p:cNvSpPr>
          <p:nvPr/>
        </p:nvSpPr>
        <p:spPr bwMode="auto">
          <a:xfrm>
            <a:off x="1120775" y="2525713"/>
            <a:ext cx="815975" cy="9525"/>
          </a:xfrm>
          <a:custGeom>
            <a:avLst/>
            <a:gdLst>
              <a:gd name="T0" fmla="*/ 0 w 816073"/>
              <a:gd name="T1" fmla="*/ 4382 h 9658"/>
              <a:gd name="T2" fmla="*/ 815387 w 816073"/>
              <a:gd name="T3" fmla="*/ 0 h 9658"/>
              <a:gd name="T4" fmla="*/ 168870 w 816073"/>
              <a:gd name="T5" fmla="*/ 8765 h 9658"/>
              <a:gd name="T6" fmla="*/ 0 60000 65536"/>
              <a:gd name="T7" fmla="*/ 0 60000 65536"/>
              <a:gd name="T8" fmla="*/ 0 60000 65536"/>
              <a:gd name="T9" fmla="*/ 0 w 816073"/>
              <a:gd name="T10" fmla="*/ 0 h 9658"/>
              <a:gd name="T11" fmla="*/ 816073 w 816073"/>
              <a:gd name="T12" fmla="*/ 9658 h 965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6073" h="9658">
                <a:moveTo>
                  <a:pt x="0" y="4829"/>
                </a:moveTo>
                <a:lnTo>
                  <a:pt x="816073" y="0"/>
                </a:lnTo>
                <a:lnTo>
                  <a:pt x="169010" y="96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125538" y="2271713"/>
            <a:ext cx="6821487" cy="471487"/>
            <a:chOff x="1125118" y="2272419"/>
            <a:chExt cx="6822222" cy="470298"/>
          </a:xfrm>
        </p:grpSpPr>
        <p:grpSp>
          <p:nvGrpSpPr>
            <p:cNvPr id="29715" name="Group 5"/>
            <p:cNvGrpSpPr>
              <a:grpSpLocks/>
            </p:cNvGrpSpPr>
            <p:nvPr/>
          </p:nvGrpSpPr>
          <p:grpSpPr bwMode="auto">
            <a:xfrm>
              <a:off x="1125118" y="2274331"/>
              <a:ext cx="3061481" cy="468386"/>
              <a:chOff x="1125118" y="2274331"/>
              <a:chExt cx="3061481" cy="468386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1125118" y="2274002"/>
                <a:ext cx="830352" cy="256527"/>
              </a:xfrm>
              <a:custGeom>
                <a:avLst/>
                <a:gdLst>
                  <a:gd name="connsiteX0" fmla="*/ 0 w 830560"/>
                  <a:gd name="connsiteY0" fmla="*/ 255922 h 255922"/>
                  <a:gd name="connsiteX1" fmla="*/ 820902 w 830560"/>
                  <a:gd name="connsiteY1" fmla="*/ 255922 h 255922"/>
                  <a:gd name="connsiteX2" fmla="*/ 830560 w 830560"/>
                  <a:gd name="connsiteY2" fmla="*/ 0 h 255922"/>
                  <a:gd name="connsiteX3" fmla="*/ 743641 w 830560"/>
                  <a:gd name="connsiteY3" fmla="*/ 48287 h 255922"/>
                  <a:gd name="connsiteX4" fmla="*/ 642235 w 830560"/>
                  <a:gd name="connsiteY4" fmla="*/ 91745 h 255922"/>
                  <a:gd name="connsiteX5" fmla="*/ 555316 w 830560"/>
                  <a:gd name="connsiteY5" fmla="*/ 135204 h 255922"/>
                  <a:gd name="connsiteX6" fmla="*/ 424938 w 830560"/>
                  <a:gd name="connsiteY6" fmla="*/ 178662 h 255922"/>
                  <a:gd name="connsiteX7" fmla="*/ 328361 w 830560"/>
                  <a:gd name="connsiteY7" fmla="*/ 212464 h 255922"/>
                  <a:gd name="connsiteX8" fmla="*/ 202811 w 830560"/>
                  <a:gd name="connsiteY8" fmla="*/ 236607 h 255922"/>
                  <a:gd name="connsiteX9" fmla="*/ 0 w 830560"/>
                  <a:gd name="connsiteY9" fmla="*/ 255922 h 25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0560" h="255922">
                    <a:moveTo>
                      <a:pt x="0" y="255922"/>
                    </a:moveTo>
                    <a:lnTo>
                      <a:pt x="820902" y="255922"/>
                    </a:lnTo>
                    <a:lnTo>
                      <a:pt x="830560" y="0"/>
                    </a:lnTo>
                    <a:lnTo>
                      <a:pt x="743641" y="48287"/>
                    </a:lnTo>
                    <a:lnTo>
                      <a:pt x="642235" y="91745"/>
                    </a:lnTo>
                    <a:lnTo>
                      <a:pt x="555316" y="135204"/>
                    </a:lnTo>
                    <a:lnTo>
                      <a:pt x="424938" y="178662"/>
                    </a:lnTo>
                    <a:lnTo>
                      <a:pt x="328361" y="212464"/>
                    </a:lnTo>
                    <a:lnTo>
                      <a:pt x="202811" y="236607"/>
                    </a:lnTo>
                    <a:lnTo>
                      <a:pt x="0" y="255922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</p:spPr>
            <p:txBody>
              <a:bodyPr lIns="90488" tIns="44450" rIns="90488" bIns="44450" anchor="ctr"/>
              <a:lstStyle/>
              <a:p>
                <a:pPr>
                  <a:defRPr/>
                </a:pPr>
                <a:endParaRPr lang="en-US"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29721" name="Freeform 3"/>
              <p:cNvSpPr>
                <a:spLocks/>
              </p:cNvSpPr>
              <p:nvPr/>
            </p:nvSpPr>
            <p:spPr bwMode="auto">
              <a:xfrm>
                <a:off x="3230490" y="2380563"/>
                <a:ext cx="222126" cy="149690"/>
              </a:xfrm>
              <a:custGeom>
                <a:avLst/>
                <a:gdLst>
                  <a:gd name="T0" fmla="*/ 0 w 222126"/>
                  <a:gd name="T1" fmla="*/ 149690 h 149690"/>
                  <a:gd name="T2" fmla="*/ 9657 w 222126"/>
                  <a:gd name="T3" fmla="*/ 0 h 149690"/>
                  <a:gd name="T4" fmla="*/ 48288 w 222126"/>
                  <a:gd name="T5" fmla="*/ 38629 h 149690"/>
                  <a:gd name="T6" fmla="*/ 96576 w 222126"/>
                  <a:gd name="T7" fmla="*/ 57944 h 149690"/>
                  <a:gd name="T8" fmla="*/ 222126 w 222126"/>
                  <a:gd name="T9" fmla="*/ 144861 h 149690"/>
                  <a:gd name="T10" fmla="*/ 0 w 222126"/>
                  <a:gd name="T11" fmla="*/ 149690 h 1496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2126"/>
                  <a:gd name="T19" fmla="*/ 0 h 149690"/>
                  <a:gd name="T20" fmla="*/ 222126 w 222126"/>
                  <a:gd name="T21" fmla="*/ 149690 h 1496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2126" h="149690">
                    <a:moveTo>
                      <a:pt x="0" y="149690"/>
                    </a:moveTo>
                    <a:lnTo>
                      <a:pt x="9657" y="0"/>
                    </a:lnTo>
                    <a:lnTo>
                      <a:pt x="48288" y="38629"/>
                    </a:lnTo>
                    <a:lnTo>
                      <a:pt x="96576" y="57944"/>
                    </a:lnTo>
                    <a:lnTo>
                      <a:pt x="222126" y="144861"/>
                    </a:lnTo>
                    <a:lnTo>
                      <a:pt x="0" y="14969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9722" name="Freeform 4"/>
              <p:cNvSpPr>
                <a:spLocks/>
              </p:cNvSpPr>
              <p:nvPr/>
            </p:nvSpPr>
            <p:spPr bwMode="auto">
              <a:xfrm>
                <a:off x="3476760" y="2530253"/>
                <a:ext cx="709839" cy="212464"/>
              </a:xfrm>
              <a:custGeom>
                <a:avLst/>
                <a:gdLst>
                  <a:gd name="T0" fmla="*/ 0 w 709839"/>
                  <a:gd name="T1" fmla="*/ 0 h 212464"/>
                  <a:gd name="T2" fmla="*/ 705010 w 709839"/>
                  <a:gd name="T3" fmla="*/ 0 h 212464"/>
                  <a:gd name="T4" fmla="*/ 709839 w 709839"/>
                  <a:gd name="T5" fmla="*/ 212464 h 212464"/>
                  <a:gd name="T6" fmla="*/ 598776 w 709839"/>
                  <a:gd name="T7" fmla="*/ 207635 h 212464"/>
                  <a:gd name="T8" fmla="*/ 463568 w 709839"/>
                  <a:gd name="T9" fmla="*/ 188320 h 212464"/>
                  <a:gd name="T10" fmla="*/ 328361 w 709839"/>
                  <a:gd name="T11" fmla="*/ 159348 h 212464"/>
                  <a:gd name="T12" fmla="*/ 222127 w 709839"/>
                  <a:gd name="T13" fmla="*/ 115890 h 212464"/>
                  <a:gd name="T14" fmla="*/ 140036 w 709839"/>
                  <a:gd name="T15" fmla="*/ 77260 h 212464"/>
                  <a:gd name="T16" fmla="*/ 72433 w 709839"/>
                  <a:gd name="T17" fmla="*/ 38630 h 212464"/>
                  <a:gd name="T18" fmla="*/ 0 w 709839"/>
                  <a:gd name="T19" fmla="*/ 0 h 2124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09839"/>
                  <a:gd name="T31" fmla="*/ 0 h 212464"/>
                  <a:gd name="T32" fmla="*/ 709839 w 709839"/>
                  <a:gd name="T33" fmla="*/ 212464 h 2124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09839" h="212464">
                    <a:moveTo>
                      <a:pt x="0" y="0"/>
                    </a:moveTo>
                    <a:lnTo>
                      <a:pt x="705010" y="0"/>
                    </a:lnTo>
                    <a:lnTo>
                      <a:pt x="709839" y="212464"/>
                    </a:lnTo>
                    <a:lnTo>
                      <a:pt x="598776" y="207635"/>
                    </a:lnTo>
                    <a:lnTo>
                      <a:pt x="463568" y="188320"/>
                    </a:lnTo>
                    <a:lnTo>
                      <a:pt x="328361" y="159348"/>
                    </a:lnTo>
                    <a:lnTo>
                      <a:pt x="222127" y="115890"/>
                    </a:lnTo>
                    <a:lnTo>
                      <a:pt x="140036" y="77260"/>
                    </a:lnTo>
                    <a:lnTo>
                      <a:pt x="72433" y="386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</p:grpSp>
        <p:grpSp>
          <p:nvGrpSpPr>
            <p:cNvPr id="29716" name="Group 90"/>
            <p:cNvGrpSpPr>
              <a:grpSpLocks/>
            </p:cNvGrpSpPr>
            <p:nvPr/>
          </p:nvGrpSpPr>
          <p:grpSpPr bwMode="auto">
            <a:xfrm flipH="1">
              <a:off x="4885859" y="2272419"/>
              <a:ext cx="3061481" cy="468386"/>
              <a:chOff x="1125118" y="2274331"/>
              <a:chExt cx="3061481" cy="468386"/>
            </a:xfrm>
          </p:grpSpPr>
          <p:sp>
            <p:nvSpPr>
              <p:cNvPr id="92" name="Freeform 91"/>
              <p:cNvSpPr/>
              <p:nvPr/>
            </p:nvSpPr>
            <p:spPr>
              <a:xfrm>
                <a:off x="1125118" y="2274331"/>
                <a:ext cx="830352" cy="256527"/>
              </a:xfrm>
              <a:custGeom>
                <a:avLst/>
                <a:gdLst>
                  <a:gd name="connsiteX0" fmla="*/ 0 w 830560"/>
                  <a:gd name="connsiteY0" fmla="*/ 255922 h 255922"/>
                  <a:gd name="connsiteX1" fmla="*/ 820902 w 830560"/>
                  <a:gd name="connsiteY1" fmla="*/ 255922 h 255922"/>
                  <a:gd name="connsiteX2" fmla="*/ 830560 w 830560"/>
                  <a:gd name="connsiteY2" fmla="*/ 0 h 255922"/>
                  <a:gd name="connsiteX3" fmla="*/ 743641 w 830560"/>
                  <a:gd name="connsiteY3" fmla="*/ 48287 h 255922"/>
                  <a:gd name="connsiteX4" fmla="*/ 642235 w 830560"/>
                  <a:gd name="connsiteY4" fmla="*/ 91745 h 255922"/>
                  <a:gd name="connsiteX5" fmla="*/ 555316 w 830560"/>
                  <a:gd name="connsiteY5" fmla="*/ 135204 h 255922"/>
                  <a:gd name="connsiteX6" fmla="*/ 424938 w 830560"/>
                  <a:gd name="connsiteY6" fmla="*/ 178662 h 255922"/>
                  <a:gd name="connsiteX7" fmla="*/ 328361 w 830560"/>
                  <a:gd name="connsiteY7" fmla="*/ 212464 h 255922"/>
                  <a:gd name="connsiteX8" fmla="*/ 202811 w 830560"/>
                  <a:gd name="connsiteY8" fmla="*/ 236607 h 255922"/>
                  <a:gd name="connsiteX9" fmla="*/ 0 w 830560"/>
                  <a:gd name="connsiteY9" fmla="*/ 255922 h 25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0560" h="255922">
                    <a:moveTo>
                      <a:pt x="0" y="255922"/>
                    </a:moveTo>
                    <a:lnTo>
                      <a:pt x="820902" y="255922"/>
                    </a:lnTo>
                    <a:lnTo>
                      <a:pt x="830560" y="0"/>
                    </a:lnTo>
                    <a:lnTo>
                      <a:pt x="743641" y="48287"/>
                    </a:lnTo>
                    <a:lnTo>
                      <a:pt x="642235" y="91745"/>
                    </a:lnTo>
                    <a:lnTo>
                      <a:pt x="555316" y="135204"/>
                    </a:lnTo>
                    <a:lnTo>
                      <a:pt x="424938" y="178662"/>
                    </a:lnTo>
                    <a:lnTo>
                      <a:pt x="328361" y="212464"/>
                    </a:lnTo>
                    <a:lnTo>
                      <a:pt x="202811" y="236607"/>
                    </a:lnTo>
                    <a:lnTo>
                      <a:pt x="0" y="255922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</p:spPr>
            <p:txBody>
              <a:bodyPr lIns="90488" tIns="44450" rIns="90488" bIns="44450" anchor="ctr"/>
              <a:lstStyle/>
              <a:p>
                <a:pPr>
                  <a:defRPr/>
                </a:pPr>
                <a:endParaRPr lang="en-US"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29718" name="Freeform 92"/>
              <p:cNvSpPr>
                <a:spLocks/>
              </p:cNvSpPr>
              <p:nvPr/>
            </p:nvSpPr>
            <p:spPr bwMode="auto">
              <a:xfrm>
                <a:off x="3230490" y="2380563"/>
                <a:ext cx="222126" cy="149690"/>
              </a:xfrm>
              <a:custGeom>
                <a:avLst/>
                <a:gdLst>
                  <a:gd name="T0" fmla="*/ 0 w 222126"/>
                  <a:gd name="T1" fmla="*/ 149690 h 149690"/>
                  <a:gd name="T2" fmla="*/ 9657 w 222126"/>
                  <a:gd name="T3" fmla="*/ 0 h 149690"/>
                  <a:gd name="T4" fmla="*/ 48288 w 222126"/>
                  <a:gd name="T5" fmla="*/ 38629 h 149690"/>
                  <a:gd name="T6" fmla="*/ 96576 w 222126"/>
                  <a:gd name="T7" fmla="*/ 57944 h 149690"/>
                  <a:gd name="T8" fmla="*/ 222126 w 222126"/>
                  <a:gd name="T9" fmla="*/ 144861 h 149690"/>
                  <a:gd name="T10" fmla="*/ 0 w 222126"/>
                  <a:gd name="T11" fmla="*/ 149690 h 1496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2126"/>
                  <a:gd name="T19" fmla="*/ 0 h 149690"/>
                  <a:gd name="T20" fmla="*/ 222126 w 222126"/>
                  <a:gd name="T21" fmla="*/ 149690 h 1496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2126" h="149690">
                    <a:moveTo>
                      <a:pt x="0" y="149690"/>
                    </a:moveTo>
                    <a:lnTo>
                      <a:pt x="9657" y="0"/>
                    </a:lnTo>
                    <a:lnTo>
                      <a:pt x="48288" y="38629"/>
                    </a:lnTo>
                    <a:lnTo>
                      <a:pt x="96576" y="57944"/>
                    </a:lnTo>
                    <a:lnTo>
                      <a:pt x="222126" y="144861"/>
                    </a:lnTo>
                    <a:lnTo>
                      <a:pt x="0" y="14969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  <p:sp>
            <p:nvSpPr>
              <p:cNvPr id="29719" name="Freeform 93"/>
              <p:cNvSpPr>
                <a:spLocks/>
              </p:cNvSpPr>
              <p:nvPr/>
            </p:nvSpPr>
            <p:spPr bwMode="auto">
              <a:xfrm>
                <a:off x="3476760" y="2530253"/>
                <a:ext cx="709839" cy="212464"/>
              </a:xfrm>
              <a:custGeom>
                <a:avLst/>
                <a:gdLst>
                  <a:gd name="T0" fmla="*/ 0 w 709839"/>
                  <a:gd name="T1" fmla="*/ 0 h 212464"/>
                  <a:gd name="T2" fmla="*/ 705010 w 709839"/>
                  <a:gd name="T3" fmla="*/ 0 h 212464"/>
                  <a:gd name="T4" fmla="*/ 709839 w 709839"/>
                  <a:gd name="T5" fmla="*/ 212464 h 212464"/>
                  <a:gd name="T6" fmla="*/ 598776 w 709839"/>
                  <a:gd name="T7" fmla="*/ 207635 h 212464"/>
                  <a:gd name="T8" fmla="*/ 463568 w 709839"/>
                  <a:gd name="T9" fmla="*/ 188320 h 212464"/>
                  <a:gd name="T10" fmla="*/ 328361 w 709839"/>
                  <a:gd name="T11" fmla="*/ 159348 h 212464"/>
                  <a:gd name="T12" fmla="*/ 222127 w 709839"/>
                  <a:gd name="T13" fmla="*/ 115890 h 212464"/>
                  <a:gd name="T14" fmla="*/ 140036 w 709839"/>
                  <a:gd name="T15" fmla="*/ 77260 h 212464"/>
                  <a:gd name="T16" fmla="*/ 72433 w 709839"/>
                  <a:gd name="T17" fmla="*/ 38630 h 212464"/>
                  <a:gd name="T18" fmla="*/ 0 w 709839"/>
                  <a:gd name="T19" fmla="*/ 0 h 2124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09839"/>
                  <a:gd name="T31" fmla="*/ 0 h 212464"/>
                  <a:gd name="T32" fmla="*/ 709839 w 709839"/>
                  <a:gd name="T33" fmla="*/ 212464 h 2124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09839" h="212464">
                    <a:moveTo>
                      <a:pt x="0" y="0"/>
                    </a:moveTo>
                    <a:lnTo>
                      <a:pt x="705010" y="0"/>
                    </a:lnTo>
                    <a:lnTo>
                      <a:pt x="709839" y="212464"/>
                    </a:lnTo>
                    <a:lnTo>
                      <a:pt x="598776" y="207635"/>
                    </a:lnTo>
                    <a:lnTo>
                      <a:pt x="463568" y="188320"/>
                    </a:lnTo>
                    <a:lnTo>
                      <a:pt x="328361" y="159348"/>
                    </a:lnTo>
                    <a:lnTo>
                      <a:pt x="222127" y="115890"/>
                    </a:lnTo>
                    <a:lnTo>
                      <a:pt x="140036" y="77260"/>
                    </a:lnTo>
                    <a:lnTo>
                      <a:pt x="72433" y="386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/>
              <a:lstStyle/>
              <a:p>
                <a:endParaRPr lang="en-US"/>
              </a:p>
            </p:txBody>
          </p:sp>
        </p:grpSp>
      </p:grpSp>
      <p:sp>
        <p:nvSpPr>
          <p:cNvPr id="94" name="Footer Placeholder 7"/>
          <p:cNvSpPr txBox="1">
            <a:spLocks/>
          </p:cNvSpPr>
          <p:nvPr/>
        </p:nvSpPr>
        <p:spPr>
          <a:xfrm>
            <a:off x="2059791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 and FCC-eh Workshop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11-13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234729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JLab_presentatio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26C26031-065E-FD4A-A754-D25CB1B4CED2}" vid="{3EBB1A7F-D3DD-604E-8741-1884666B38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JLab_presentation</Template>
  <TotalTime>4197</TotalTime>
  <Words>1246</Words>
  <Application>Microsoft Macintosh PowerPoint</Application>
  <PresentationFormat>Overhead</PresentationFormat>
  <Paragraphs>378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 Unicode MS</vt:lpstr>
      <vt:lpstr>Garamond</vt:lpstr>
      <vt:lpstr>MS PGothic</vt:lpstr>
      <vt:lpstr>ＭＳ Ｐゴシック</vt:lpstr>
      <vt:lpstr>Tahoma</vt:lpstr>
      <vt:lpstr>Arial</vt:lpstr>
      <vt:lpstr>Calibri</vt:lpstr>
      <vt:lpstr>Symbol</vt:lpstr>
      <vt:lpstr>Times New Roman</vt:lpstr>
      <vt:lpstr>JLab_presentation</vt:lpstr>
      <vt:lpstr>Equation</vt:lpstr>
      <vt:lpstr>PowerPoint Presentation</vt:lpstr>
      <vt:lpstr>Motivation for PERLE</vt:lpstr>
      <vt:lpstr>PowerPoint Presentation</vt:lpstr>
      <vt:lpstr>PERLE  Downsizing</vt:lpstr>
      <vt:lpstr>PERLE@Orsay - Layout</vt:lpstr>
      <vt:lpstr>PERLE@Orsay - Layout</vt:lpstr>
      <vt:lpstr>Linac, Cryo-module - Layout</vt:lpstr>
      <vt:lpstr>PowerPoint Presentation</vt:lpstr>
      <vt:lpstr>Flexible Momentum Compaction Arc </vt:lpstr>
      <vt:lpstr>Vertical Switchyard CEBAF-like Architecture</vt:lpstr>
      <vt:lpstr>PowerPoint Presentation</vt:lpstr>
      <vt:lpstr>Arc 1 Optics (71 MeV)</vt:lpstr>
      <vt:lpstr>Vigorous R&amp;D Program towards TDR</vt:lpstr>
      <vt:lpstr>JLEIC Cooler (Circulating Cooler Ring + ERL)</vt:lpstr>
      <vt:lpstr>PERLE vs JLIC Cooler - Baseline Parameters</vt:lpstr>
      <vt:lpstr>PERLE/JLEIC Cooler Synergy</vt:lpstr>
      <vt:lpstr>Summary</vt:lpstr>
    </vt:vector>
  </TitlesOfParts>
  <Company>Jefferson Science Associates,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stewartm</dc:creator>
  <cp:lastModifiedBy>Microsoft Office User</cp:lastModifiedBy>
  <cp:revision>98</cp:revision>
  <dcterms:created xsi:type="dcterms:W3CDTF">2016-10-03T15:46:18Z</dcterms:created>
  <dcterms:modified xsi:type="dcterms:W3CDTF">2017-09-12T03:19:16Z</dcterms:modified>
</cp:coreProperties>
</file>