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charts/chart10.xml" ContentType="application/vnd.openxmlformats-officedocument.drawingml.chart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theme/themeOverride13.xml" ContentType="application/vnd.openxmlformats-officedocument.themeOverride+xml"/>
  <Override PartName="/ppt/charts/chart16.xml" ContentType="application/vnd.openxmlformats-officedocument.drawingml.chart+xml"/>
  <Override PartName="/ppt/theme/themeOverride14.xml" ContentType="application/vnd.openxmlformats-officedocument.themeOverride+xml"/>
  <Override PartName="/ppt/charts/chart17.xml" ContentType="application/vnd.openxmlformats-officedocument.drawingml.chart+xml"/>
  <Override PartName="/ppt/theme/themeOverride15.xml" ContentType="application/vnd.openxmlformats-officedocument.themeOverride+xml"/>
  <Override PartName="/ppt/charts/chart18.xml" ContentType="application/vnd.openxmlformats-officedocument.drawingml.chart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</p:sldMasterIdLst>
  <p:notesMasterIdLst>
    <p:notesMasterId r:id="rId49"/>
  </p:notesMasterIdLst>
  <p:handoutMasterIdLst>
    <p:handoutMasterId r:id="rId50"/>
  </p:handoutMasterIdLst>
  <p:sldIdLst>
    <p:sldId id="597" r:id="rId2"/>
    <p:sldId id="686" r:id="rId3"/>
    <p:sldId id="594" r:id="rId4"/>
    <p:sldId id="596" r:id="rId5"/>
    <p:sldId id="665" r:id="rId6"/>
    <p:sldId id="619" r:id="rId7"/>
    <p:sldId id="640" r:id="rId8"/>
    <p:sldId id="690" r:id="rId9"/>
    <p:sldId id="689" r:id="rId10"/>
    <p:sldId id="623" r:id="rId11"/>
    <p:sldId id="625" r:id="rId12"/>
    <p:sldId id="687" r:id="rId13"/>
    <p:sldId id="617" r:id="rId14"/>
    <p:sldId id="635" r:id="rId15"/>
    <p:sldId id="695" r:id="rId16"/>
    <p:sldId id="696" r:id="rId17"/>
    <p:sldId id="639" r:id="rId18"/>
    <p:sldId id="700" r:id="rId19"/>
    <p:sldId id="699" r:id="rId20"/>
    <p:sldId id="691" r:id="rId21"/>
    <p:sldId id="692" r:id="rId22"/>
    <p:sldId id="693" r:id="rId23"/>
    <p:sldId id="694" r:id="rId24"/>
    <p:sldId id="697" r:id="rId25"/>
    <p:sldId id="698" r:id="rId26"/>
    <p:sldId id="668" r:id="rId27"/>
    <p:sldId id="626" r:id="rId28"/>
    <p:sldId id="701" r:id="rId29"/>
    <p:sldId id="702" r:id="rId30"/>
    <p:sldId id="706" r:id="rId31"/>
    <p:sldId id="703" r:id="rId32"/>
    <p:sldId id="707" r:id="rId33"/>
    <p:sldId id="709" r:id="rId34"/>
    <p:sldId id="710" r:id="rId35"/>
    <p:sldId id="708" r:id="rId36"/>
    <p:sldId id="711" r:id="rId37"/>
    <p:sldId id="712" r:id="rId38"/>
    <p:sldId id="704" r:id="rId39"/>
    <p:sldId id="705" r:id="rId40"/>
    <p:sldId id="627" r:id="rId41"/>
    <p:sldId id="622" r:id="rId42"/>
    <p:sldId id="628" r:id="rId43"/>
    <p:sldId id="682" r:id="rId44"/>
    <p:sldId id="592" r:id="rId45"/>
    <p:sldId id="675" r:id="rId46"/>
    <p:sldId id="598" r:id="rId47"/>
    <p:sldId id="638" r:id="rId4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87648" autoAdjust="0"/>
  </p:normalViewPr>
  <p:slideViewPr>
    <p:cSldViewPr snapToGrid="0" snapToObjects="1">
      <p:cViewPr>
        <p:scale>
          <a:sx n="70" d="100"/>
          <a:sy n="70" d="100"/>
        </p:scale>
        <p:origin x="-1458" y="24"/>
      </p:cViewPr>
      <p:guideLst>
        <p:guide orient="horz" pos="241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pvfssh50\CNAO\Accelerating-System\Accelerator-data\scambio\presentazione\trasm_QBM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carbonio\ANALISICARB.xlsx" TargetMode="External"/><Relationship Id="rId1" Type="http://schemas.openxmlformats.org/officeDocument/2006/relationships/themeOverride" Target="../theme/themeOverride8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carbonio\ANALISICARB.xlsx" TargetMode="External"/><Relationship Id="rId1" Type="http://schemas.openxmlformats.org/officeDocument/2006/relationships/themeOverride" Target="../theme/themeOverride9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protoni\analisi_prot.xls" TargetMode="External"/><Relationship Id="rId1" Type="http://schemas.openxmlformats.org/officeDocument/2006/relationships/themeOverride" Target="../theme/themeOverride10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protoni\analisi_prot.xls" TargetMode="External"/><Relationship Id="rId1" Type="http://schemas.openxmlformats.org/officeDocument/2006/relationships/themeOverride" Target="../theme/themeOverride11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Ottimizzazione\EstrazioneCarbonio\studioiniziale\270%20mm\QuadTM\New%20Folder\GuardaDati.xlsx" TargetMode="External"/><Relationship Id="rId1" Type="http://schemas.openxmlformats.org/officeDocument/2006/relationships/themeOverride" Target="../theme/themeOverride12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carbonio\ANALISICARB.xlsx" TargetMode="External"/><Relationship Id="rId1" Type="http://schemas.openxmlformats.org/officeDocument/2006/relationships/themeOverride" Target="../theme/themeOverride13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carbonio\ANALISICARB.xlsx" TargetMode="External"/><Relationship Id="rId1" Type="http://schemas.openxmlformats.org/officeDocument/2006/relationships/themeOverride" Target="../theme/themeOverride14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protoni\analisi_prot.xls" TargetMode="External"/><Relationship Id="rId1" Type="http://schemas.openxmlformats.org/officeDocument/2006/relationships/themeOverride" Target="../theme/themeOverride15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Area%20dati%20MD\00Ripple_SPill\ComparazioneEBvsESB(29-12-2013)\protoni\analisi_prot.xls" TargetMode="External"/><Relationship Id="rId1" Type="http://schemas.openxmlformats.org/officeDocument/2006/relationships/themeOverride" Target="../theme/themeOverride1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vpvfssh50\CNAO\Accelerating-System\Accelerator-data\scambio\presentazione\trasm_QBM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camera_NoPJ_prot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camera_NoPJ_prot.xls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QBM_PJ_carb.xls" TargetMode="External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QBM_PJ_carb.xls" TargetMode="External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New%20Microsoft%20Office%20Excel%20Worksheet.xlsx" TargetMode="External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QBM_PJ_carb.xls" TargetMode="External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svpvfssh50\CNAO\Accelerating-System\Accelerator-data\scambio\presentazione\analisiQBM_PJ_carb.xls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aseline="0" dirty="0" smtClean="0"/>
              <a:t>Spill displacement vs </a:t>
            </a:r>
            <a:r>
              <a:rPr lang="en-US" sz="1600" baseline="0" dirty="0" err="1"/>
              <a:t>rms</a:t>
            </a:r>
            <a:r>
              <a:rPr lang="en-US" sz="1600" baseline="0" dirty="0"/>
              <a:t> duty factor</a:t>
            </a:r>
            <a:endParaRPr lang="en-US" sz="16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026762843977743"/>
          <c:y val="0.1814783979912441"/>
          <c:w val="0.85669024559725315"/>
          <c:h val="0.6057226219361415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Sheet1!$Y$1</c:f>
              <c:strCache>
                <c:ptCount val="1"/>
                <c:pt idx="0">
                  <c:v>dXfit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Sheet1!$W$2:$W$157</c:f>
              <c:numCache>
                <c:formatCode>General</c:formatCode>
                <c:ptCount val="156"/>
                <c:pt idx="0">
                  <c:v>0.48080814577613823</c:v>
                </c:pt>
                <c:pt idx="1">
                  <c:v>0.54503145524246999</c:v>
                </c:pt>
                <c:pt idx="2">
                  <c:v>0.57079470772765228</c:v>
                </c:pt>
                <c:pt idx="3">
                  <c:v>0.61328684382435805</c:v>
                </c:pt>
                <c:pt idx="4">
                  <c:v>0.67597057226340607</c:v>
                </c:pt>
                <c:pt idx="5">
                  <c:v>0.70075639643405829</c:v>
                </c:pt>
                <c:pt idx="6">
                  <c:v>0.71346956369093262</c:v>
                </c:pt>
                <c:pt idx="7">
                  <c:v>0.75884569833132542</c:v>
                </c:pt>
                <c:pt idx="8">
                  <c:v>0.76410852558985232</c:v>
                </c:pt>
                <c:pt idx="9">
                  <c:v>0.71248451532535051</c:v>
                </c:pt>
                <c:pt idx="10">
                  <c:v>0.74734853017832459</c:v>
                </c:pt>
                <c:pt idx="11">
                  <c:v>0.8001483725983205</c:v>
                </c:pt>
                <c:pt idx="12">
                  <c:v>0.80810110829369419</c:v>
                </c:pt>
                <c:pt idx="13">
                  <c:v>0.87729646462216648</c:v>
                </c:pt>
                <c:pt idx="14">
                  <c:v>0.87834938896349535</c:v>
                </c:pt>
                <c:pt idx="15">
                  <c:v>0.86544433478568528</c:v>
                </c:pt>
                <c:pt idx="16">
                  <c:v>0.78958855710786391</c:v>
                </c:pt>
                <c:pt idx="17">
                  <c:v>0.4753885976864915</c:v>
                </c:pt>
                <c:pt idx="18">
                  <c:v>0.52490515957941242</c:v>
                </c:pt>
                <c:pt idx="19">
                  <c:v>0.66312848406520797</c:v>
                </c:pt>
                <c:pt idx="20">
                  <c:v>0.69406118742785361</c:v>
                </c:pt>
                <c:pt idx="21">
                  <c:v>0.69793574371752387</c:v>
                </c:pt>
                <c:pt idx="22">
                  <c:v>0.66823046432716326</c:v>
                </c:pt>
                <c:pt idx="23">
                  <c:v>0.71734130805318852</c:v>
                </c:pt>
                <c:pt idx="24">
                  <c:v>0.76093116199593092</c:v>
                </c:pt>
                <c:pt idx="25">
                  <c:v>0.78555334580588554</c:v>
                </c:pt>
                <c:pt idx="26">
                  <c:v>0.79686715715186973</c:v>
                </c:pt>
                <c:pt idx="27">
                  <c:v>0.80745835860793025</c:v>
                </c:pt>
                <c:pt idx="28">
                  <c:v>0.83934221333480574</c:v>
                </c:pt>
                <c:pt idx="29">
                  <c:v>0.835096773093019</c:v>
                </c:pt>
                <c:pt idx="30">
                  <c:v>0.83771726176596661</c:v>
                </c:pt>
                <c:pt idx="31">
                  <c:v>0.83247596038548333</c:v>
                </c:pt>
                <c:pt idx="32">
                  <c:v>0.82948371958560163</c:v>
                </c:pt>
                <c:pt idx="33">
                  <c:v>0.82187426603029479</c:v>
                </c:pt>
                <c:pt idx="34">
                  <c:v>0.84506157481170163</c:v>
                </c:pt>
                <c:pt idx="35">
                  <c:v>0.66814240105318135</c:v>
                </c:pt>
                <c:pt idx="36">
                  <c:v>0.68846147471359098</c:v>
                </c:pt>
                <c:pt idx="37">
                  <c:v>0.68761313312628214</c:v>
                </c:pt>
                <c:pt idx="38">
                  <c:v>0.73979117168617681</c:v>
                </c:pt>
                <c:pt idx="39">
                  <c:v>0.74899388642836273</c:v>
                </c:pt>
                <c:pt idx="40">
                  <c:v>0.79539202354308092</c:v>
                </c:pt>
                <c:pt idx="41">
                  <c:v>0.78103506081462359</c:v>
                </c:pt>
                <c:pt idx="42">
                  <c:v>0.77034414646782234</c:v>
                </c:pt>
                <c:pt idx="43">
                  <c:v>0.80570758639940043</c:v>
                </c:pt>
                <c:pt idx="44">
                  <c:v>0.80809731873047985</c:v>
                </c:pt>
                <c:pt idx="45">
                  <c:v>0.81854099535826397</c:v>
                </c:pt>
                <c:pt idx="46">
                  <c:v>0.83435245731961194</c:v>
                </c:pt>
                <c:pt idx="47">
                  <c:v>0.81699132138756259</c:v>
                </c:pt>
                <c:pt idx="48">
                  <c:v>0.82160576529130291</c:v>
                </c:pt>
                <c:pt idx="49">
                  <c:v>0.85492022343752028</c:v>
                </c:pt>
                <c:pt idx="50">
                  <c:v>0.84434902283561086</c:v>
                </c:pt>
                <c:pt idx="51">
                  <c:v>0.86053685606719943</c:v>
                </c:pt>
                <c:pt idx="52">
                  <c:v>0.84201925403099076</c:v>
                </c:pt>
                <c:pt idx="53">
                  <c:v>0.47094976848812525</c:v>
                </c:pt>
                <c:pt idx="54">
                  <c:v>0.51272143598806519</c:v>
                </c:pt>
                <c:pt idx="55">
                  <c:v>0.6251013642049601</c:v>
                </c:pt>
                <c:pt idx="56">
                  <c:v>0.6564749766403386</c:v>
                </c:pt>
                <c:pt idx="57">
                  <c:v>0.74170344298375079</c:v>
                </c:pt>
                <c:pt idx="58">
                  <c:v>0.68331832682257998</c:v>
                </c:pt>
                <c:pt idx="59">
                  <c:v>0.66629932500942757</c:v>
                </c:pt>
                <c:pt idx="60">
                  <c:v>0.73552442779627758</c:v>
                </c:pt>
                <c:pt idx="61">
                  <c:v>0.73815126164788747</c:v>
                </c:pt>
                <c:pt idx="62">
                  <c:v>0.76849406288163635</c:v>
                </c:pt>
                <c:pt idx="63">
                  <c:v>0.8044458017820344</c:v>
                </c:pt>
                <c:pt idx="64">
                  <c:v>0.83426833474895623</c:v>
                </c:pt>
                <c:pt idx="65">
                  <c:v>0.82575840741204609</c:v>
                </c:pt>
                <c:pt idx="66">
                  <c:v>0.77791500477958331</c:v>
                </c:pt>
                <c:pt idx="67">
                  <c:v>0.78688563673690237</c:v>
                </c:pt>
                <c:pt idx="68">
                  <c:v>0.81558398406114296</c:v>
                </c:pt>
                <c:pt idx="69">
                  <c:v>0.77848495615592794</c:v>
                </c:pt>
                <c:pt idx="70">
                  <c:v>0.67392921984323939</c:v>
                </c:pt>
                <c:pt idx="71">
                  <c:v>0.45063378513039226</c:v>
                </c:pt>
                <c:pt idx="72">
                  <c:v>0.47857767929477529</c:v>
                </c:pt>
                <c:pt idx="73">
                  <c:v>0.53518475720383341</c:v>
                </c:pt>
                <c:pt idx="74">
                  <c:v>0.63449338638262942</c:v>
                </c:pt>
                <c:pt idx="75">
                  <c:v>0.67410781360992256</c:v>
                </c:pt>
                <c:pt idx="76">
                  <c:v>0.64887895636741466</c:v>
                </c:pt>
                <c:pt idx="77">
                  <c:v>0.6562713959427795</c:v>
                </c:pt>
                <c:pt idx="78">
                  <c:v>0.68339523362453736</c:v>
                </c:pt>
                <c:pt idx="79">
                  <c:v>0.71104416151169703</c:v>
                </c:pt>
                <c:pt idx="80">
                  <c:v>0.72565288695816577</c:v>
                </c:pt>
                <c:pt idx="81">
                  <c:v>0.75536640233365127</c:v>
                </c:pt>
                <c:pt idx="82">
                  <c:v>0.74091421363387133</c:v>
                </c:pt>
                <c:pt idx="83">
                  <c:v>0.78887600345292341</c:v>
                </c:pt>
                <c:pt idx="84">
                  <c:v>0.75942227895497361</c:v>
                </c:pt>
                <c:pt idx="85">
                  <c:v>0.77773241471610799</c:v>
                </c:pt>
                <c:pt idx="86">
                  <c:v>0.78216586608451832</c:v>
                </c:pt>
                <c:pt idx="87">
                  <c:v>0.76803276287243827</c:v>
                </c:pt>
                <c:pt idx="88">
                  <c:v>0.71679513767359004</c:v>
                </c:pt>
                <c:pt idx="89">
                  <c:v>0.41203662660400808</c:v>
                </c:pt>
                <c:pt idx="90">
                  <c:v>0.47519771599251742</c:v>
                </c:pt>
                <c:pt idx="91">
                  <c:v>0.49251564717336715</c:v>
                </c:pt>
                <c:pt idx="92">
                  <c:v>0.60617858376596456</c:v>
                </c:pt>
                <c:pt idx="93">
                  <c:v>0.6633904668674927</c:v>
                </c:pt>
                <c:pt idx="94">
                  <c:v>0.67060831587801817</c:v>
                </c:pt>
                <c:pt idx="95">
                  <c:v>0.61695470695885846</c:v>
                </c:pt>
                <c:pt idx="96">
                  <c:v>0.6275738167149153</c:v>
                </c:pt>
                <c:pt idx="97">
                  <c:v>0.65903916918481598</c:v>
                </c:pt>
                <c:pt idx="98">
                  <c:v>0.69638939022639135</c:v>
                </c:pt>
                <c:pt idx="99">
                  <c:v>0.71875792688757301</c:v>
                </c:pt>
                <c:pt idx="100">
                  <c:v>0.75487251405788935</c:v>
                </c:pt>
                <c:pt idx="101">
                  <c:v>0.7546551827468968</c:v>
                </c:pt>
                <c:pt idx="102">
                  <c:v>0.77246015866448559</c:v>
                </c:pt>
                <c:pt idx="103">
                  <c:v>0.71262147296523293</c:v>
                </c:pt>
                <c:pt idx="104">
                  <c:v>0.73623051768094794</c:v>
                </c:pt>
                <c:pt idx="105">
                  <c:v>0.72030038489358617</c:v>
                </c:pt>
                <c:pt idx="106">
                  <c:v>0.69054780870613863</c:v>
                </c:pt>
                <c:pt idx="107">
                  <c:v>0.51797780133867699</c:v>
                </c:pt>
                <c:pt idx="108">
                  <c:v>0.58404900140333715</c:v>
                </c:pt>
                <c:pt idx="109">
                  <c:v>0.65154113746923448</c:v>
                </c:pt>
                <c:pt idx="110">
                  <c:v>0.68856521986092267</c:v>
                </c:pt>
                <c:pt idx="111">
                  <c:v>0.66040137713075409</c:v>
                </c:pt>
                <c:pt idx="112">
                  <c:v>0.66730440904740007</c:v>
                </c:pt>
                <c:pt idx="113">
                  <c:v>0.71868027625303488</c:v>
                </c:pt>
                <c:pt idx="114">
                  <c:v>0.71601387412347639</c:v>
                </c:pt>
                <c:pt idx="115">
                  <c:v>0.75613020616166782</c:v>
                </c:pt>
                <c:pt idx="116">
                  <c:v>0.7756426166166589</c:v>
                </c:pt>
                <c:pt idx="117">
                  <c:v>0.78338102573030743</c:v>
                </c:pt>
                <c:pt idx="118">
                  <c:v>0.825062010619801</c:v>
                </c:pt>
                <c:pt idx="119">
                  <c:v>0.82776461489109765</c:v>
                </c:pt>
                <c:pt idx="120">
                  <c:v>0.85653894689906973</c:v>
                </c:pt>
                <c:pt idx="121">
                  <c:v>0.91227840222266432</c:v>
                </c:pt>
                <c:pt idx="122">
                  <c:v>0.91111630464501558</c:v>
                </c:pt>
                <c:pt idx="123">
                  <c:v>0.889332940475136</c:v>
                </c:pt>
                <c:pt idx="124">
                  <c:v>0.87409756558161922</c:v>
                </c:pt>
                <c:pt idx="125">
                  <c:v>0.45573391263901608</c:v>
                </c:pt>
                <c:pt idx="126">
                  <c:v>0.51391772017510162</c:v>
                </c:pt>
                <c:pt idx="127">
                  <c:v>0.45896955371513248</c:v>
                </c:pt>
                <c:pt idx="128">
                  <c:v>0.53552174928103469</c:v>
                </c:pt>
                <c:pt idx="129">
                  <c:v>0.51159330276759818</c:v>
                </c:pt>
                <c:pt idx="130">
                  <c:v>0.53009982327732019</c:v>
                </c:pt>
                <c:pt idx="131">
                  <c:v>0.58499233594297662</c:v>
                </c:pt>
                <c:pt idx="132">
                  <c:v>0.59106211500347672</c:v>
                </c:pt>
                <c:pt idx="133">
                  <c:v>0.68888849201362645</c:v>
                </c:pt>
                <c:pt idx="134">
                  <c:v>0.72793206352685136</c:v>
                </c:pt>
                <c:pt idx="135">
                  <c:v>0.76833281855093438</c:v>
                </c:pt>
                <c:pt idx="136">
                  <c:v>0.73767106271600624</c:v>
                </c:pt>
                <c:pt idx="137">
                  <c:v>0.75709014845306288</c:v>
                </c:pt>
                <c:pt idx="138">
                  <c:v>0.83231352756986043</c:v>
                </c:pt>
                <c:pt idx="139">
                  <c:v>0.82479884167454653</c:v>
                </c:pt>
                <c:pt idx="140">
                  <c:v>0.79193878035403409</c:v>
                </c:pt>
                <c:pt idx="141">
                  <c:v>0.78182968823751042</c:v>
                </c:pt>
                <c:pt idx="142">
                  <c:v>0.74651905237630078</c:v>
                </c:pt>
                <c:pt idx="143">
                  <c:v>0.78823887571673412</c:v>
                </c:pt>
                <c:pt idx="144">
                  <c:v>0.75887623686875516</c:v>
                </c:pt>
                <c:pt idx="145">
                  <c:v>0.79211368096965074</c:v>
                </c:pt>
                <c:pt idx="146">
                  <c:v>0.80562201048240611</c:v>
                </c:pt>
                <c:pt idx="147">
                  <c:v>0.76404892264247726</c:v>
                </c:pt>
                <c:pt idx="148">
                  <c:v>0.2521086261544852</c:v>
                </c:pt>
                <c:pt idx="149">
                  <c:v>0.2621876011159282</c:v>
                </c:pt>
                <c:pt idx="150">
                  <c:v>0.27229348646735724</c:v>
                </c:pt>
                <c:pt idx="151">
                  <c:v>0.27523902620526952</c:v>
                </c:pt>
                <c:pt idx="152">
                  <c:v>0.26575192734478487</c:v>
                </c:pt>
                <c:pt idx="153">
                  <c:v>0.28604457837771274</c:v>
                </c:pt>
                <c:pt idx="154">
                  <c:v>0.28349842891727745</c:v>
                </c:pt>
              </c:numCache>
            </c:numRef>
          </c:xVal>
          <c:yVal>
            <c:numRef>
              <c:f>Sheet1!$Y$3:$Y$158</c:f>
              <c:numCache>
                <c:formatCode>General</c:formatCode>
                <c:ptCount val="156"/>
                <c:pt idx="0">
                  <c:v>0.57900990638018746</c:v>
                </c:pt>
                <c:pt idx="1">
                  <c:v>0.75386877616977355</c:v>
                </c:pt>
                <c:pt idx="2">
                  <c:v>0.6959537736319481</c:v>
                </c:pt>
                <c:pt idx="3">
                  <c:v>0.6817185035413944</c:v>
                </c:pt>
                <c:pt idx="4">
                  <c:v>0.65801006408322826</c:v>
                </c:pt>
                <c:pt idx="5">
                  <c:v>0.66965409696215294</c:v>
                </c:pt>
                <c:pt idx="6">
                  <c:v>0.85698788548505589</c:v>
                </c:pt>
                <c:pt idx="7">
                  <c:v>0.759712303808317</c:v>
                </c:pt>
                <c:pt idx="8">
                  <c:v>0.80529337497233533</c:v>
                </c:pt>
                <c:pt idx="9">
                  <c:v>1.0593415880354544</c:v>
                </c:pt>
                <c:pt idx="10">
                  <c:v>0.90972385435090319</c:v>
                </c:pt>
                <c:pt idx="11">
                  <c:v>0.64066591099549952</c:v>
                </c:pt>
                <c:pt idx="12">
                  <c:v>0.6582590982992107</c:v>
                </c:pt>
                <c:pt idx="13">
                  <c:v>0.71575149477173872</c:v>
                </c:pt>
                <c:pt idx="14">
                  <c:v>0.51377935706117084</c:v>
                </c:pt>
                <c:pt idx="15">
                  <c:v>0.18981816239266491</c:v>
                </c:pt>
                <c:pt idx="16">
                  <c:v>0.23828107595559689</c:v>
                </c:pt>
                <c:pt idx="17">
                  <c:v>0.47807092000971541</c:v>
                </c:pt>
                <c:pt idx="18">
                  <c:v>0.75964299573835792</c:v>
                </c:pt>
                <c:pt idx="19">
                  <c:v>0.34791360262673776</c:v>
                </c:pt>
                <c:pt idx="20">
                  <c:v>0.3855478145123814</c:v>
                </c:pt>
                <c:pt idx="21">
                  <c:v>0.67392511156509993</c:v>
                </c:pt>
                <c:pt idx="22">
                  <c:v>0.86647167916128343</c:v>
                </c:pt>
                <c:pt idx="23">
                  <c:v>0.68472456702541828</c:v>
                </c:pt>
                <c:pt idx="24">
                  <c:v>0.81793327948639083</c:v>
                </c:pt>
                <c:pt idx="25">
                  <c:v>0.95140103675190368</c:v>
                </c:pt>
                <c:pt idx="26">
                  <c:v>0.99731106798543045</c:v>
                </c:pt>
                <c:pt idx="27">
                  <c:v>0.99125439582835695</c:v>
                </c:pt>
                <c:pt idx="28">
                  <c:v>0.67740543451985658</c:v>
                </c:pt>
                <c:pt idx="29">
                  <c:v>0.61459430413812632</c:v>
                </c:pt>
                <c:pt idx="30">
                  <c:v>0.64022841237765293</c:v>
                </c:pt>
                <c:pt idx="31">
                  <c:v>0.68763362994197852</c:v>
                </c:pt>
                <c:pt idx="32">
                  <c:v>0.53028598343589151</c:v>
                </c:pt>
                <c:pt idx="33">
                  <c:v>0.53854478029363095</c:v>
                </c:pt>
                <c:pt idx="34">
                  <c:v>0.33246344488213331</c:v>
                </c:pt>
                <c:pt idx="35">
                  <c:v>0.39026468075960663</c:v>
                </c:pt>
                <c:pt idx="36">
                  <c:v>0.6428480788259634</c:v>
                </c:pt>
                <c:pt idx="37">
                  <c:v>0.53676889207390932</c:v>
                </c:pt>
                <c:pt idx="38">
                  <c:v>0.6363932445143643</c:v>
                </c:pt>
                <c:pt idx="39">
                  <c:v>0.59940746277270152</c:v>
                </c:pt>
                <c:pt idx="40">
                  <c:v>0.69603894054416848</c:v>
                </c:pt>
                <c:pt idx="41">
                  <c:v>0.57794594917280628</c:v>
                </c:pt>
                <c:pt idx="42">
                  <c:v>0.61097170246802901</c:v>
                </c:pt>
                <c:pt idx="43">
                  <c:v>0.69359671706368609</c:v>
                </c:pt>
                <c:pt idx="44">
                  <c:v>0.70863931758658572</c:v>
                </c:pt>
                <c:pt idx="45">
                  <c:v>0.5920945320986728</c:v>
                </c:pt>
                <c:pt idx="46">
                  <c:v>0.65080340699198347</c:v>
                </c:pt>
                <c:pt idx="47">
                  <c:v>0.66282839794196979</c:v>
                </c:pt>
                <c:pt idx="48">
                  <c:v>0.55904792129781944</c:v>
                </c:pt>
                <c:pt idx="49">
                  <c:v>0.38271702443758815</c:v>
                </c:pt>
                <c:pt idx="50">
                  <c:v>0.42472362124099017</c:v>
                </c:pt>
                <c:pt idx="51">
                  <c:v>0.27115111033434558</c:v>
                </c:pt>
                <c:pt idx="52">
                  <c:v>0.19189157754010866</c:v>
                </c:pt>
                <c:pt idx="53">
                  <c:v>0.71202939300962598</c:v>
                </c:pt>
                <c:pt idx="54">
                  <c:v>0.56908853933516534</c:v>
                </c:pt>
                <c:pt idx="55">
                  <c:v>0.64873563573286819</c:v>
                </c:pt>
                <c:pt idx="56">
                  <c:v>0.55848136801966186</c:v>
                </c:pt>
                <c:pt idx="57">
                  <c:v>0.67648415898383729</c:v>
                </c:pt>
                <c:pt idx="58">
                  <c:v>0.79271715349744287</c:v>
                </c:pt>
                <c:pt idx="59">
                  <c:v>0.87094771550274963</c:v>
                </c:pt>
                <c:pt idx="60">
                  <c:v>0.77530316318764614</c:v>
                </c:pt>
                <c:pt idx="61">
                  <c:v>0.91782668424010627</c:v>
                </c:pt>
                <c:pt idx="62">
                  <c:v>0.99613087767154762</c:v>
                </c:pt>
                <c:pt idx="63">
                  <c:v>0.88293752263555147</c:v>
                </c:pt>
                <c:pt idx="64">
                  <c:v>0.76878080796739523</c:v>
                </c:pt>
                <c:pt idx="65">
                  <c:v>0.68630295878837266</c:v>
                </c:pt>
                <c:pt idx="66">
                  <c:v>0.55282664486261224</c:v>
                </c:pt>
                <c:pt idx="67">
                  <c:v>0.48274842578530563</c:v>
                </c:pt>
                <c:pt idx="68">
                  <c:v>0.56353477549977926</c:v>
                </c:pt>
                <c:pt idx="69">
                  <c:v>0.68305374479470116</c:v>
                </c:pt>
                <c:pt idx="70">
                  <c:v>0.22587574604371419</c:v>
                </c:pt>
                <c:pt idx="71">
                  <c:v>0.58242889986387869</c:v>
                </c:pt>
                <c:pt idx="72">
                  <c:v>0.69458812337639753</c:v>
                </c:pt>
                <c:pt idx="73">
                  <c:v>0.92185561536745642</c:v>
                </c:pt>
                <c:pt idx="74">
                  <c:v>0.61220717631872112</c:v>
                </c:pt>
                <c:pt idx="75">
                  <c:v>0.53024510992885077</c:v>
                </c:pt>
                <c:pt idx="76">
                  <c:v>0.78072450911393343</c:v>
                </c:pt>
                <c:pt idx="77">
                  <c:v>0.94147880526081984</c:v>
                </c:pt>
                <c:pt idx="78">
                  <c:v>0.77818398669145838</c:v>
                </c:pt>
                <c:pt idx="79">
                  <c:v>0.99990987546414201</c:v>
                </c:pt>
                <c:pt idx="80">
                  <c:v>1.0154432555535291</c:v>
                </c:pt>
                <c:pt idx="81">
                  <c:v>1.0103073191611294</c:v>
                </c:pt>
                <c:pt idx="82">
                  <c:v>0.78391317097298785</c:v>
                </c:pt>
                <c:pt idx="83">
                  <c:v>0.93471187421282798</c:v>
                </c:pt>
                <c:pt idx="84">
                  <c:v>0.80276709218764397</c:v>
                </c:pt>
                <c:pt idx="85">
                  <c:v>0.47165808892641836</c:v>
                </c:pt>
                <c:pt idx="86">
                  <c:v>0.58058898169008399</c:v>
                </c:pt>
                <c:pt idx="87">
                  <c:v>0.52311600404254777</c:v>
                </c:pt>
                <c:pt idx="88">
                  <c:v>0.53383693815952959</c:v>
                </c:pt>
                <c:pt idx="89">
                  <c:v>0.75536640018730949</c:v>
                </c:pt>
                <c:pt idx="90">
                  <c:v>0.91833260019930929</c:v>
                </c:pt>
                <c:pt idx="91">
                  <c:v>0.55728049111350231</c:v>
                </c:pt>
                <c:pt idx="92">
                  <c:v>0.85672473921594028</c:v>
                </c:pt>
                <c:pt idx="93">
                  <c:v>0.68789170130973254</c:v>
                </c:pt>
                <c:pt idx="94">
                  <c:v>0.76197655438809875</c:v>
                </c:pt>
                <c:pt idx="95">
                  <c:v>1.1031412262008171</c:v>
                </c:pt>
                <c:pt idx="96">
                  <c:v>1.0013934929963966</c:v>
                </c:pt>
                <c:pt idx="97">
                  <c:v>1.1055132941412129</c:v>
                </c:pt>
                <c:pt idx="98">
                  <c:v>0.81776769564255924</c:v>
                </c:pt>
                <c:pt idx="99">
                  <c:v>1.1220514327971434</c:v>
                </c:pt>
                <c:pt idx="100">
                  <c:v>1.0372570152531746</c:v>
                </c:pt>
                <c:pt idx="101">
                  <c:v>0.73760553187475564</c:v>
                </c:pt>
                <c:pt idx="102">
                  <c:v>0.77829316631632794</c:v>
                </c:pt>
                <c:pt idx="103">
                  <c:v>0.58412667975409716</c:v>
                </c:pt>
                <c:pt idx="104">
                  <c:v>0.68134579406036888</c:v>
                </c:pt>
                <c:pt idx="105">
                  <c:v>0.67806559852647164</c:v>
                </c:pt>
                <c:pt idx="107">
                  <c:v>0.70163981655958163</c:v>
                </c:pt>
                <c:pt idx="108">
                  <c:v>0.44229040519572593</c:v>
                </c:pt>
                <c:pt idx="109">
                  <c:v>0.65237949647501481</c:v>
                </c:pt>
                <c:pt idx="110">
                  <c:v>0.67925887554107089</c:v>
                </c:pt>
                <c:pt idx="111">
                  <c:v>0.56908084085012733</c:v>
                </c:pt>
                <c:pt idx="112">
                  <c:v>0.83884797839270631</c:v>
                </c:pt>
                <c:pt idx="113">
                  <c:v>0.81897099242940885</c:v>
                </c:pt>
                <c:pt idx="114">
                  <c:v>0.79504208462853199</c:v>
                </c:pt>
                <c:pt idx="115">
                  <c:v>0.84242088615213684</c:v>
                </c:pt>
                <c:pt idx="116">
                  <c:v>0.97600278253506234</c:v>
                </c:pt>
                <c:pt idx="117">
                  <c:v>0.77403790974655551</c:v>
                </c:pt>
                <c:pt idx="118">
                  <c:v>0.78270550085103818</c:v>
                </c:pt>
                <c:pt idx="119">
                  <c:v>0.7228782136937566</c:v>
                </c:pt>
                <c:pt idx="120">
                  <c:v>0.49188062166390001</c:v>
                </c:pt>
                <c:pt idx="121">
                  <c:v>0.33919252372191888</c:v>
                </c:pt>
                <c:pt idx="122">
                  <c:v>0.23660977858706556</c:v>
                </c:pt>
                <c:pt idx="123">
                  <c:v>0.25634608763069711</c:v>
                </c:pt>
                <c:pt idx="124">
                  <c:v>0.33030889676024611</c:v>
                </c:pt>
                <c:pt idx="125">
                  <c:v>0.47736937510611543</c:v>
                </c:pt>
                <c:pt idx="126">
                  <c:v>0.60616638659215338</c:v>
                </c:pt>
                <c:pt idx="127">
                  <c:v>0.75576315335934874</c:v>
                </c:pt>
                <c:pt idx="128">
                  <c:v>0.47230792436021063</c:v>
                </c:pt>
                <c:pt idx="129">
                  <c:v>0.71833641731969244</c:v>
                </c:pt>
                <c:pt idx="130">
                  <c:v>0.56016614827623767</c:v>
                </c:pt>
                <c:pt idx="131">
                  <c:v>0.65111566841063895</c:v>
                </c:pt>
                <c:pt idx="132">
                  <c:v>0.53236450605441454</c:v>
                </c:pt>
                <c:pt idx="133">
                  <c:v>0.5392765891688549</c:v>
                </c:pt>
                <c:pt idx="134">
                  <c:v>0.64115271895374293</c:v>
                </c:pt>
                <c:pt idx="135">
                  <c:v>0.8687747056477706</c:v>
                </c:pt>
                <c:pt idx="136">
                  <c:v>0.92622061804030742</c:v>
                </c:pt>
                <c:pt idx="137">
                  <c:v>1.3865632751243717</c:v>
                </c:pt>
                <c:pt idx="138">
                  <c:v>1.4676580858207839</c:v>
                </c:pt>
                <c:pt idx="139">
                  <c:v>0.38007881765799523</c:v>
                </c:pt>
                <c:pt idx="140">
                  <c:v>0.68609282172605823</c:v>
                </c:pt>
                <c:pt idx="141">
                  <c:v>0.35992316577027395</c:v>
                </c:pt>
                <c:pt idx="142">
                  <c:v>0.38519373949168978</c:v>
                </c:pt>
                <c:pt idx="143">
                  <c:v>0.59051140721554218</c:v>
                </c:pt>
                <c:pt idx="144">
                  <c:v>0.64447449288821679</c:v>
                </c:pt>
                <c:pt idx="145">
                  <c:v>0.5702857138516253</c:v>
                </c:pt>
                <c:pt idx="146">
                  <c:v>0.56581406610947271</c:v>
                </c:pt>
                <c:pt idx="147">
                  <c:v>0.80795773924216163</c:v>
                </c:pt>
                <c:pt idx="148">
                  <c:v>1.3308701316209552</c:v>
                </c:pt>
                <c:pt idx="149">
                  <c:v>1.0313899956850647</c:v>
                </c:pt>
                <c:pt idx="150">
                  <c:v>1.3910913589896734</c:v>
                </c:pt>
                <c:pt idx="151">
                  <c:v>0.96608429694243037</c:v>
                </c:pt>
                <c:pt idx="152">
                  <c:v>1.495519303870813</c:v>
                </c:pt>
                <c:pt idx="153">
                  <c:v>1.3368053545612175</c:v>
                </c:pt>
                <c:pt idx="154">
                  <c:v>1.1487477253461336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983872"/>
        <c:axId val="412984448"/>
      </c:scatterChart>
      <c:valAx>
        <c:axId val="412983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rms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12984448"/>
        <c:crosses val="autoZero"/>
        <c:crossBetween val="midCat"/>
      </c:valAx>
      <c:valAx>
        <c:axId val="4129844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spill 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29838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 Factor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9002405949256338E-2"/>
          <c:y val="0.19480351414406533"/>
          <c:w val="0.86655205599300089"/>
          <c:h val="0.68921660834062404"/>
        </c:manualLayout>
      </c:layout>
      <c:scatterChart>
        <c:scatterStyle val="lineMarker"/>
        <c:varyColors val="0"/>
        <c:ser>
          <c:idx val="1"/>
          <c:order val="1"/>
          <c:tx>
            <c:v>With Empty Bucket</c:v>
          </c:tx>
          <c:xVal>
            <c:numRef>
              <c:f>EB!$I$2:$I$128</c:f>
              <c:numCache>
                <c:formatCode>General</c:formatCode>
                <c:ptCount val="12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EB!$L$2:$L$128</c:f>
              <c:numCache>
                <c:formatCode>General</c:formatCode>
                <c:ptCount val="127"/>
                <c:pt idx="0">
                  <c:v>0.56699999999999995</c:v>
                </c:pt>
                <c:pt idx="1">
                  <c:v>0.57099999999999995</c:v>
                </c:pt>
                <c:pt idx="2">
                  <c:v>0.56799999999999995</c:v>
                </c:pt>
                <c:pt idx="3">
                  <c:v>0.56200000000000006</c:v>
                </c:pt>
                <c:pt idx="4">
                  <c:v>0.54500000000000004</c:v>
                </c:pt>
                <c:pt idx="5">
                  <c:v>0.55300000000000005</c:v>
                </c:pt>
                <c:pt idx="6">
                  <c:v>0.56799999999999995</c:v>
                </c:pt>
                <c:pt idx="7">
                  <c:v>0.55200000000000005</c:v>
                </c:pt>
                <c:pt idx="8">
                  <c:v>0.53400000000000003</c:v>
                </c:pt>
                <c:pt idx="9">
                  <c:v>0.54900000000000004</c:v>
                </c:pt>
                <c:pt idx="10">
                  <c:v>0.57199999999999995</c:v>
                </c:pt>
                <c:pt idx="11">
                  <c:v>0.56599999999999995</c:v>
                </c:pt>
                <c:pt idx="12">
                  <c:v>0.55500000000000005</c:v>
                </c:pt>
                <c:pt idx="13">
                  <c:v>0.56499999999999995</c:v>
                </c:pt>
                <c:pt idx="14">
                  <c:v>0.59799999999999998</c:v>
                </c:pt>
                <c:pt idx="15">
                  <c:v>0.628</c:v>
                </c:pt>
                <c:pt idx="16">
                  <c:v>0.59799999999999998</c:v>
                </c:pt>
                <c:pt idx="17">
                  <c:v>0.58899999999999997</c:v>
                </c:pt>
                <c:pt idx="18">
                  <c:v>0.60099999999999998</c:v>
                </c:pt>
                <c:pt idx="19">
                  <c:v>0.624</c:v>
                </c:pt>
                <c:pt idx="20">
                  <c:v>0.61399999999999999</c:v>
                </c:pt>
                <c:pt idx="21">
                  <c:v>0.64800000000000002</c:v>
                </c:pt>
                <c:pt idx="22">
                  <c:v>0.63200000000000001</c:v>
                </c:pt>
                <c:pt idx="23">
                  <c:v>0.60799999999999998</c:v>
                </c:pt>
                <c:pt idx="24">
                  <c:v>0.59199999999999997</c:v>
                </c:pt>
                <c:pt idx="25">
                  <c:v>0.64200000000000002</c:v>
                </c:pt>
                <c:pt idx="26">
                  <c:v>0.623</c:v>
                </c:pt>
                <c:pt idx="27">
                  <c:v>0.53100000000000003</c:v>
                </c:pt>
                <c:pt idx="28">
                  <c:v>0.505</c:v>
                </c:pt>
                <c:pt idx="29">
                  <c:v>0.53600000000000003</c:v>
                </c:pt>
                <c:pt idx="30">
                  <c:v>0.54</c:v>
                </c:pt>
                <c:pt idx="31">
                  <c:v>0.56699999999999995</c:v>
                </c:pt>
                <c:pt idx="32">
                  <c:v>0.52300000000000002</c:v>
                </c:pt>
                <c:pt idx="33">
                  <c:v>0.57299999999999995</c:v>
                </c:pt>
                <c:pt idx="34">
                  <c:v>0.52</c:v>
                </c:pt>
                <c:pt idx="35">
                  <c:v>0.55800000000000005</c:v>
                </c:pt>
                <c:pt idx="36">
                  <c:v>0.56899999999999995</c:v>
                </c:pt>
                <c:pt idx="37">
                  <c:v>0.59</c:v>
                </c:pt>
                <c:pt idx="38">
                  <c:v>0.58699999999999997</c:v>
                </c:pt>
                <c:pt idx="39">
                  <c:v>0.56699999999999995</c:v>
                </c:pt>
                <c:pt idx="40">
                  <c:v>0.624</c:v>
                </c:pt>
                <c:pt idx="41">
                  <c:v>0.57799999999999996</c:v>
                </c:pt>
                <c:pt idx="42">
                  <c:v>0.56999999999999995</c:v>
                </c:pt>
                <c:pt idx="43">
                  <c:v>0.53600000000000003</c:v>
                </c:pt>
                <c:pt idx="44">
                  <c:v>0.54400000000000004</c:v>
                </c:pt>
                <c:pt idx="45">
                  <c:v>0.504</c:v>
                </c:pt>
                <c:pt idx="46">
                  <c:v>0.42299999999999999</c:v>
                </c:pt>
                <c:pt idx="47">
                  <c:v>0.51300000000000001</c:v>
                </c:pt>
                <c:pt idx="48">
                  <c:v>0.49</c:v>
                </c:pt>
                <c:pt idx="49">
                  <c:v>0.47099999999999997</c:v>
                </c:pt>
                <c:pt idx="50">
                  <c:v>0.49099999999999999</c:v>
                </c:pt>
                <c:pt idx="51">
                  <c:v>0.36899999999999999</c:v>
                </c:pt>
                <c:pt idx="52">
                  <c:v>0.38400000000000001</c:v>
                </c:pt>
                <c:pt idx="53">
                  <c:v>0.42799999999999999</c:v>
                </c:pt>
                <c:pt idx="54">
                  <c:v>0.435</c:v>
                </c:pt>
                <c:pt idx="55">
                  <c:v>0.46</c:v>
                </c:pt>
                <c:pt idx="56">
                  <c:v>0.52700000000000002</c:v>
                </c:pt>
                <c:pt idx="57">
                  <c:v>0.44500000000000001</c:v>
                </c:pt>
                <c:pt idx="58">
                  <c:v>0.47599999999999998</c:v>
                </c:pt>
                <c:pt idx="59">
                  <c:v>0.59</c:v>
                </c:pt>
                <c:pt idx="60">
                  <c:v>0.53800000000000003</c:v>
                </c:pt>
                <c:pt idx="61">
                  <c:v>0.57399999999999995</c:v>
                </c:pt>
                <c:pt idx="62">
                  <c:v>0.51200000000000001</c:v>
                </c:pt>
                <c:pt idx="63">
                  <c:v>0.63300000000000001</c:v>
                </c:pt>
                <c:pt idx="64">
                  <c:v>0.51500000000000001</c:v>
                </c:pt>
                <c:pt idx="65">
                  <c:v>0.64800000000000002</c:v>
                </c:pt>
                <c:pt idx="66">
                  <c:v>0.52400000000000002</c:v>
                </c:pt>
                <c:pt idx="67">
                  <c:v>0.59</c:v>
                </c:pt>
                <c:pt idx="68">
                  <c:v>0.64200000000000002</c:v>
                </c:pt>
                <c:pt idx="69">
                  <c:v>0.65500000000000003</c:v>
                </c:pt>
                <c:pt idx="70">
                  <c:v>0.627</c:v>
                </c:pt>
                <c:pt idx="71">
                  <c:v>0.71299999999999997</c:v>
                </c:pt>
                <c:pt idx="72">
                  <c:v>0.67900000000000005</c:v>
                </c:pt>
                <c:pt idx="73">
                  <c:v>0.67400000000000004</c:v>
                </c:pt>
                <c:pt idx="74">
                  <c:v>0.70199999999999996</c:v>
                </c:pt>
                <c:pt idx="75">
                  <c:v>0.71399999999999997</c:v>
                </c:pt>
                <c:pt idx="76">
                  <c:v>0.73499999999999999</c:v>
                </c:pt>
                <c:pt idx="77">
                  <c:v>0.71499999999999997</c:v>
                </c:pt>
                <c:pt idx="78">
                  <c:v>0.73299999999999998</c:v>
                </c:pt>
                <c:pt idx="79">
                  <c:v>0.73199999999999998</c:v>
                </c:pt>
                <c:pt idx="80">
                  <c:v>0.76600000000000001</c:v>
                </c:pt>
                <c:pt idx="81">
                  <c:v>0.73199999999999998</c:v>
                </c:pt>
                <c:pt idx="82">
                  <c:v>0.77200000000000002</c:v>
                </c:pt>
                <c:pt idx="83">
                  <c:v>0.74399999999999999</c:v>
                </c:pt>
                <c:pt idx="84">
                  <c:v>0.76600000000000001</c:v>
                </c:pt>
                <c:pt idx="85">
                  <c:v>0.72099999999999997</c:v>
                </c:pt>
                <c:pt idx="86">
                  <c:v>0.749</c:v>
                </c:pt>
                <c:pt idx="87">
                  <c:v>0.76900000000000002</c:v>
                </c:pt>
                <c:pt idx="88">
                  <c:v>0.78300000000000003</c:v>
                </c:pt>
                <c:pt idx="89">
                  <c:v>0.77800000000000002</c:v>
                </c:pt>
                <c:pt idx="90">
                  <c:v>0.72899999999999998</c:v>
                </c:pt>
                <c:pt idx="91">
                  <c:v>0.76700000000000002</c:v>
                </c:pt>
                <c:pt idx="92">
                  <c:v>0.754</c:v>
                </c:pt>
                <c:pt idx="93">
                  <c:v>0.76900000000000002</c:v>
                </c:pt>
                <c:pt idx="94">
                  <c:v>0.75900000000000001</c:v>
                </c:pt>
                <c:pt idx="95">
                  <c:v>0.78300000000000003</c:v>
                </c:pt>
                <c:pt idx="96">
                  <c:v>0.78</c:v>
                </c:pt>
                <c:pt idx="97">
                  <c:v>0.753</c:v>
                </c:pt>
                <c:pt idx="98">
                  <c:v>0.71499999999999997</c:v>
                </c:pt>
                <c:pt idx="99">
                  <c:v>0.77100000000000002</c:v>
                </c:pt>
                <c:pt idx="100">
                  <c:v>0.76100000000000001</c:v>
                </c:pt>
                <c:pt idx="101">
                  <c:v>0.77100000000000002</c:v>
                </c:pt>
                <c:pt idx="102">
                  <c:v>0.76800000000000002</c:v>
                </c:pt>
                <c:pt idx="103">
                  <c:v>0.77900000000000003</c:v>
                </c:pt>
                <c:pt idx="104">
                  <c:v>0.77800000000000002</c:v>
                </c:pt>
                <c:pt idx="105">
                  <c:v>0.71499999999999997</c:v>
                </c:pt>
                <c:pt idx="106">
                  <c:v>0.76800000000000002</c:v>
                </c:pt>
                <c:pt idx="107">
                  <c:v>0.70599999999999996</c:v>
                </c:pt>
                <c:pt idx="108">
                  <c:v>0.70699999999999996</c:v>
                </c:pt>
                <c:pt idx="109">
                  <c:v>0.72499999999999998</c:v>
                </c:pt>
                <c:pt idx="110">
                  <c:v>0.69799999999999995</c:v>
                </c:pt>
                <c:pt idx="111">
                  <c:v>0.68100000000000005</c:v>
                </c:pt>
                <c:pt idx="112">
                  <c:v>0.70199999999999996</c:v>
                </c:pt>
                <c:pt idx="113">
                  <c:v>0.68799999999999994</c:v>
                </c:pt>
                <c:pt idx="114">
                  <c:v>0.7</c:v>
                </c:pt>
                <c:pt idx="115">
                  <c:v>0.68500000000000005</c:v>
                </c:pt>
                <c:pt idx="116">
                  <c:v>0.69399999999999995</c:v>
                </c:pt>
                <c:pt idx="117">
                  <c:v>0.68300000000000005</c:v>
                </c:pt>
                <c:pt idx="118">
                  <c:v>0.65100000000000002</c:v>
                </c:pt>
                <c:pt idx="119">
                  <c:v>0.66100000000000003</c:v>
                </c:pt>
                <c:pt idx="120">
                  <c:v>0.70399999999999996</c:v>
                </c:pt>
              </c:numCache>
            </c:numRef>
          </c:yVal>
          <c:smooth val="0"/>
        </c:ser>
        <c:ser>
          <c:idx val="0"/>
          <c:order val="0"/>
          <c:tx>
            <c:v>Without Empty Bucket</c:v>
          </c:tx>
          <c:xVal>
            <c:numRef>
              <c:f>EB!$A$2:$A$127</c:f>
              <c:numCache>
                <c:formatCode>General</c:formatCode>
                <c:ptCount val="126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EB!$S$2:$S$127</c:f>
              <c:numCache>
                <c:formatCode>General</c:formatCode>
                <c:ptCount val="126"/>
                <c:pt idx="0">
                  <c:v>8.8917139992973446E-2</c:v>
                </c:pt>
                <c:pt idx="1">
                  <c:v>8.3875204892564822E-2</c:v>
                </c:pt>
                <c:pt idx="2">
                  <c:v>9.7571762479837884E-2</c:v>
                </c:pt>
                <c:pt idx="3">
                  <c:v>0.10074396983634512</c:v>
                </c:pt>
                <c:pt idx="4">
                  <c:v>0.11515329588121348</c:v>
                </c:pt>
                <c:pt idx="5">
                  <c:v>9.5557646710110966E-2</c:v>
                </c:pt>
                <c:pt idx="6">
                  <c:v>9.3865610166009361E-2</c:v>
                </c:pt>
                <c:pt idx="7">
                  <c:v>0.11408546441108838</c:v>
                </c:pt>
                <c:pt idx="8">
                  <c:v>9.6212310013985516E-2</c:v>
                </c:pt>
                <c:pt idx="9">
                  <c:v>0.11231254611650637</c:v>
                </c:pt>
                <c:pt idx="10">
                  <c:v>0.11794853822956959</c:v>
                </c:pt>
                <c:pt idx="11">
                  <c:v>9.6052225301461278E-2</c:v>
                </c:pt>
                <c:pt idx="12">
                  <c:v>0.12023845044538786</c:v>
                </c:pt>
                <c:pt idx="13">
                  <c:v>0.10954963252450313</c:v>
                </c:pt>
                <c:pt idx="14">
                  <c:v>9.8646857266737775E-2</c:v>
                </c:pt>
                <c:pt idx="15">
                  <c:v>0.1058142546037853</c:v>
                </c:pt>
                <c:pt idx="16">
                  <c:v>0.12296673892937036</c:v>
                </c:pt>
                <c:pt idx="17">
                  <c:v>0.12241518691974897</c:v>
                </c:pt>
                <c:pt idx="18">
                  <c:v>0.12960968956746419</c:v>
                </c:pt>
                <c:pt idx="19">
                  <c:v>0.11080790532539442</c:v>
                </c:pt>
                <c:pt idx="20">
                  <c:v>0.11842792752421745</c:v>
                </c:pt>
                <c:pt idx="21">
                  <c:v>0.1177863369054851</c:v>
                </c:pt>
                <c:pt idx="22">
                  <c:v>0.11218476187954148</c:v>
                </c:pt>
                <c:pt idx="23">
                  <c:v>0.11697342267036002</c:v>
                </c:pt>
                <c:pt idx="24">
                  <c:v>8.9790944242462908E-2</c:v>
                </c:pt>
                <c:pt idx="25">
                  <c:v>9.386937751146826E-2</c:v>
                </c:pt>
                <c:pt idx="26">
                  <c:v>0.10543503410284595</c:v>
                </c:pt>
                <c:pt idx="27">
                  <c:v>9.8000631091799129E-2</c:v>
                </c:pt>
                <c:pt idx="28">
                  <c:v>9.5178359873536816E-2</c:v>
                </c:pt>
                <c:pt idx="29">
                  <c:v>0.11909582751624835</c:v>
                </c:pt>
                <c:pt idx="30">
                  <c:v>0.12385469919439154</c:v>
                </c:pt>
                <c:pt idx="31">
                  <c:v>0.12264515989349246</c:v>
                </c:pt>
                <c:pt idx="32">
                  <c:v>0.10546490853175391</c:v>
                </c:pt>
                <c:pt idx="33">
                  <c:v>0.11961428481774934</c:v>
                </c:pt>
                <c:pt idx="34">
                  <c:v>9.9507583777142056E-2</c:v>
                </c:pt>
                <c:pt idx="35">
                  <c:v>0.11585982977262194</c:v>
                </c:pt>
                <c:pt idx="36">
                  <c:v>9.75756925313159E-2</c:v>
                </c:pt>
                <c:pt idx="37">
                  <c:v>0.12006005562105784</c:v>
                </c:pt>
                <c:pt idx="38">
                  <c:v>0.11387641185919574</c:v>
                </c:pt>
                <c:pt idx="39">
                  <c:v>0.12125363204396071</c:v>
                </c:pt>
                <c:pt idx="40">
                  <c:v>0.11848237425117393</c:v>
                </c:pt>
                <c:pt idx="41">
                  <c:v>0.12462900550585868</c:v>
                </c:pt>
                <c:pt idx="42">
                  <c:v>0.11616330698088134</c:v>
                </c:pt>
                <c:pt idx="43">
                  <c:v>0.11831023398143871</c:v>
                </c:pt>
                <c:pt idx="44">
                  <c:v>0.11515483674513838</c:v>
                </c:pt>
                <c:pt idx="45">
                  <c:v>0.12020033026574319</c:v>
                </c:pt>
                <c:pt idx="46">
                  <c:v>0.12680394769006165</c:v>
                </c:pt>
                <c:pt idx="47">
                  <c:v>0.13141877092670004</c:v>
                </c:pt>
                <c:pt idx="48">
                  <c:v>0.11934922460086952</c:v>
                </c:pt>
                <c:pt idx="49">
                  <c:v>0.1351380390690721</c:v>
                </c:pt>
                <c:pt idx="50">
                  <c:v>0.11834607534024195</c:v>
                </c:pt>
                <c:pt idx="51">
                  <c:v>0.11935927159176615</c:v>
                </c:pt>
                <c:pt idx="52">
                  <c:v>0.14571014190776782</c:v>
                </c:pt>
                <c:pt idx="53">
                  <c:v>0.13180116118642762</c:v>
                </c:pt>
                <c:pt idx="54">
                  <c:v>0.12958027537399355</c:v>
                </c:pt>
                <c:pt idx="55">
                  <c:v>0.1363185739619982</c:v>
                </c:pt>
                <c:pt idx="56">
                  <c:v>0.13028224596724045</c:v>
                </c:pt>
                <c:pt idx="57">
                  <c:v>0.13980354766728137</c:v>
                </c:pt>
                <c:pt idx="58">
                  <c:v>0.13465134435199352</c:v>
                </c:pt>
                <c:pt idx="59">
                  <c:v>0.15310356077651052</c:v>
                </c:pt>
                <c:pt idx="60">
                  <c:v>0.12956466711622669</c:v>
                </c:pt>
                <c:pt idx="61">
                  <c:v>0.14786885208506273</c:v>
                </c:pt>
                <c:pt idx="62">
                  <c:v>0.15380197190660119</c:v>
                </c:pt>
                <c:pt idx="63">
                  <c:v>0.14484608032279478</c:v>
                </c:pt>
                <c:pt idx="64">
                  <c:v>0.11113016792076809</c:v>
                </c:pt>
                <c:pt idx="65">
                  <c:v>0.15311940394372278</c:v>
                </c:pt>
                <c:pt idx="66">
                  <c:v>0.12016769546866773</c:v>
                </c:pt>
                <c:pt idx="67">
                  <c:v>0.16247003825206605</c:v>
                </c:pt>
                <c:pt idx="68">
                  <c:v>0.1440845143071339</c:v>
                </c:pt>
                <c:pt idx="69">
                  <c:v>0.15612200745785185</c:v>
                </c:pt>
                <c:pt idx="70">
                  <c:v>0.17714192400769721</c:v>
                </c:pt>
                <c:pt idx="71">
                  <c:v>0.1807742937447526</c:v>
                </c:pt>
                <c:pt idx="72">
                  <c:v>0.16489348553997019</c:v>
                </c:pt>
                <c:pt idx="73">
                  <c:v>0.2019768118704601</c:v>
                </c:pt>
                <c:pt idx="74">
                  <c:v>0.16062956474091325</c:v>
                </c:pt>
                <c:pt idx="75">
                  <c:v>0.14104625749846286</c:v>
                </c:pt>
                <c:pt idx="76">
                  <c:v>0.1821095889971597</c:v>
                </c:pt>
                <c:pt idx="77">
                  <c:v>0.16521445238368498</c:v>
                </c:pt>
                <c:pt idx="78">
                  <c:v>0.15979215543973507</c:v>
                </c:pt>
                <c:pt idx="79">
                  <c:v>0.13979645153766701</c:v>
                </c:pt>
                <c:pt idx="80">
                  <c:v>0.14360758074151353</c:v>
                </c:pt>
                <c:pt idx="81">
                  <c:v>0.15519294182075968</c:v>
                </c:pt>
                <c:pt idx="82">
                  <c:v>0.15113612194750284</c:v>
                </c:pt>
                <c:pt idx="83">
                  <c:v>0.1452921629846593</c:v>
                </c:pt>
                <c:pt idx="84">
                  <c:v>0.16163016811251452</c:v>
                </c:pt>
                <c:pt idx="85">
                  <c:v>0.11027773455117006</c:v>
                </c:pt>
                <c:pt idx="86">
                  <c:v>0.12629596020892389</c:v>
                </c:pt>
                <c:pt idx="87">
                  <c:v>0.15260840879932433</c:v>
                </c:pt>
                <c:pt idx="88">
                  <c:v>9.1528320772250094E-2</c:v>
                </c:pt>
                <c:pt idx="89">
                  <c:v>0.12518916925430396</c:v>
                </c:pt>
                <c:pt idx="90">
                  <c:v>0.12708568454952887</c:v>
                </c:pt>
                <c:pt idx="91">
                  <c:v>0.11587394774395016</c:v>
                </c:pt>
                <c:pt idx="92">
                  <c:v>0.11736227359223662</c:v>
                </c:pt>
                <c:pt idx="93">
                  <c:v>0.13475958930412954</c:v>
                </c:pt>
                <c:pt idx="94">
                  <c:v>0.11955033310253041</c:v>
                </c:pt>
                <c:pt idx="95">
                  <c:v>0.11665632901699784</c:v>
                </c:pt>
                <c:pt idx="96">
                  <c:v>0.10814739183766449</c:v>
                </c:pt>
                <c:pt idx="97">
                  <c:v>0.11596350708544373</c:v>
                </c:pt>
                <c:pt idx="98">
                  <c:v>0.10956602590172226</c:v>
                </c:pt>
                <c:pt idx="99">
                  <c:v>0.11423806473394554</c:v>
                </c:pt>
                <c:pt idx="100">
                  <c:v>0.12040728080350684</c:v>
                </c:pt>
                <c:pt idx="101">
                  <c:v>0.14740736373625057</c:v>
                </c:pt>
                <c:pt idx="102">
                  <c:v>0.1167257530209176</c:v>
                </c:pt>
                <c:pt idx="103">
                  <c:v>0.12610942710749556</c:v>
                </c:pt>
                <c:pt idx="104">
                  <c:v>0.13402360329652024</c:v>
                </c:pt>
                <c:pt idx="105">
                  <c:v>0.11939261839946733</c:v>
                </c:pt>
                <c:pt idx="106">
                  <c:v>0.15764792485597917</c:v>
                </c:pt>
                <c:pt idx="107">
                  <c:v>0.14558526661640819</c:v>
                </c:pt>
                <c:pt idx="108">
                  <c:v>0.16754350717503211</c:v>
                </c:pt>
                <c:pt idx="109">
                  <c:v>0.18476173440485805</c:v>
                </c:pt>
                <c:pt idx="110">
                  <c:v>0.17042495027136159</c:v>
                </c:pt>
                <c:pt idx="111">
                  <c:v>0.17877594043735287</c:v>
                </c:pt>
                <c:pt idx="112">
                  <c:v>0.18551522792478617</c:v>
                </c:pt>
                <c:pt idx="113">
                  <c:v>0.18125108845417012</c:v>
                </c:pt>
                <c:pt idx="114">
                  <c:v>0.1976474770708774</c:v>
                </c:pt>
                <c:pt idx="115">
                  <c:v>0.13590590662801594</c:v>
                </c:pt>
                <c:pt idx="116">
                  <c:v>0.19531360657380839</c:v>
                </c:pt>
                <c:pt idx="117">
                  <c:v>0.17366862204825351</c:v>
                </c:pt>
                <c:pt idx="118">
                  <c:v>0.16393563841041256</c:v>
                </c:pt>
                <c:pt idx="119">
                  <c:v>0.11700292908972214</c:v>
                </c:pt>
                <c:pt idx="120">
                  <c:v>0.16350682132236427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663232"/>
        <c:axId val="414869184"/>
      </c:scatterChart>
      <c:valAx>
        <c:axId val="42566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4869184"/>
        <c:crosses val="autoZero"/>
        <c:crossBetween val="midCat"/>
      </c:valAx>
      <c:valAx>
        <c:axId val="414869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56632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530810343956486"/>
          <c:y val="0.49724336541265673"/>
          <c:w val="0.402722202294786"/>
          <c:h val="0.1674343832020997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</a:p>
        </c:rich>
      </c:tx>
      <c:layout>
        <c:manualLayout>
          <c:xMode val="edge"/>
          <c:yMode val="edge"/>
          <c:x val="0.3748859277205735"/>
          <c:y val="2.88957782260397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3989708173366036E-2"/>
          <c:y val="0.17209641147655072"/>
          <c:w val="0.89502165743592055"/>
          <c:h val="0.7254428048380287"/>
        </c:manualLayout>
      </c:layout>
      <c:scatterChart>
        <c:scatterStyle val="lineMarker"/>
        <c:varyColors val="0"/>
        <c:ser>
          <c:idx val="1"/>
          <c:order val="1"/>
          <c:tx>
            <c:v> With Empty Bucket</c:v>
          </c:tx>
          <c:xVal>
            <c:numRef>
              <c:f>EB!$I$2:$I$128</c:f>
              <c:numCache>
                <c:formatCode>General</c:formatCode>
                <c:ptCount val="12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EB!$K$2:$K$128</c:f>
              <c:numCache>
                <c:formatCode>General</c:formatCode>
                <c:ptCount val="127"/>
                <c:pt idx="0">
                  <c:v>11.169</c:v>
                </c:pt>
                <c:pt idx="1">
                  <c:v>8.6669999999999998</c:v>
                </c:pt>
                <c:pt idx="2">
                  <c:v>11.214</c:v>
                </c:pt>
                <c:pt idx="3">
                  <c:v>7.3209999999999997</c:v>
                </c:pt>
                <c:pt idx="4">
                  <c:v>10.47</c:v>
                </c:pt>
                <c:pt idx="5">
                  <c:v>10.255000000000001</c:v>
                </c:pt>
                <c:pt idx="6">
                  <c:v>8.4930000000000003</c:v>
                </c:pt>
                <c:pt idx="7">
                  <c:v>7.4470000000000001</c:v>
                </c:pt>
                <c:pt idx="8">
                  <c:v>8.4309999999999992</c:v>
                </c:pt>
                <c:pt idx="9">
                  <c:v>10.209</c:v>
                </c:pt>
                <c:pt idx="10">
                  <c:v>7.8140000000000001</c:v>
                </c:pt>
                <c:pt idx="11">
                  <c:v>8.2769999999999992</c:v>
                </c:pt>
                <c:pt idx="12">
                  <c:v>7.6150000000000002</c:v>
                </c:pt>
                <c:pt idx="13">
                  <c:v>9.7309999999999999</c:v>
                </c:pt>
                <c:pt idx="14">
                  <c:v>10.163</c:v>
                </c:pt>
                <c:pt idx="15">
                  <c:v>6.4740000000000002</c:v>
                </c:pt>
                <c:pt idx="16">
                  <c:v>6.4790000000000001</c:v>
                </c:pt>
                <c:pt idx="17">
                  <c:v>8.0459999999999994</c:v>
                </c:pt>
                <c:pt idx="18">
                  <c:v>7.5119999999999996</c:v>
                </c:pt>
                <c:pt idx="19">
                  <c:v>7.0620000000000003</c:v>
                </c:pt>
                <c:pt idx="20">
                  <c:v>7.6630000000000003</c:v>
                </c:pt>
                <c:pt idx="21">
                  <c:v>6.7830000000000004</c:v>
                </c:pt>
                <c:pt idx="22">
                  <c:v>7.7089999999999996</c:v>
                </c:pt>
                <c:pt idx="23">
                  <c:v>8.8829999999999991</c:v>
                </c:pt>
                <c:pt idx="24">
                  <c:v>9.9710000000000001</c:v>
                </c:pt>
                <c:pt idx="25">
                  <c:v>6.45</c:v>
                </c:pt>
                <c:pt idx="26">
                  <c:v>6.9980000000000002</c:v>
                </c:pt>
                <c:pt idx="27">
                  <c:v>7.306</c:v>
                </c:pt>
                <c:pt idx="28">
                  <c:v>8.1349999999999998</c:v>
                </c:pt>
                <c:pt idx="29">
                  <c:v>7.27</c:v>
                </c:pt>
                <c:pt idx="30">
                  <c:v>7.1970000000000001</c:v>
                </c:pt>
                <c:pt idx="31">
                  <c:v>7.8959999999999999</c:v>
                </c:pt>
                <c:pt idx="32">
                  <c:v>8.0779999999999994</c:v>
                </c:pt>
                <c:pt idx="33">
                  <c:v>6.9409999999999998</c:v>
                </c:pt>
                <c:pt idx="34">
                  <c:v>7.2430000000000003</c:v>
                </c:pt>
                <c:pt idx="35">
                  <c:v>8.391</c:v>
                </c:pt>
                <c:pt idx="36">
                  <c:v>8.2330000000000005</c:v>
                </c:pt>
                <c:pt idx="37">
                  <c:v>7.4219999999999997</c:v>
                </c:pt>
                <c:pt idx="38">
                  <c:v>8.1950000000000003</c:v>
                </c:pt>
                <c:pt idx="39">
                  <c:v>10.329000000000001</c:v>
                </c:pt>
                <c:pt idx="40">
                  <c:v>7.0960000000000001</c:v>
                </c:pt>
                <c:pt idx="41">
                  <c:v>7.4249999999999998</c:v>
                </c:pt>
                <c:pt idx="42">
                  <c:v>6.8470000000000004</c:v>
                </c:pt>
                <c:pt idx="43">
                  <c:v>7.64</c:v>
                </c:pt>
                <c:pt idx="44">
                  <c:v>6.3879999999999999</c:v>
                </c:pt>
                <c:pt idx="45">
                  <c:v>7.7240000000000002</c:v>
                </c:pt>
                <c:pt idx="46">
                  <c:v>9.5559999999999992</c:v>
                </c:pt>
                <c:pt idx="47">
                  <c:v>8.9410000000000007</c:v>
                </c:pt>
                <c:pt idx="48">
                  <c:v>8.2949999999999999</c:v>
                </c:pt>
                <c:pt idx="49">
                  <c:v>8.6080000000000005</c:v>
                </c:pt>
                <c:pt idx="50">
                  <c:v>8.4220000000000006</c:v>
                </c:pt>
                <c:pt idx="51">
                  <c:v>11.561</c:v>
                </c:pt>
                <c:pt idx="52">
                  <c:v>10.045999999999999</c:v>
                </c:pt>
                <c:pt idx="53">
                  <c:v>8.8859999999999992</c:v>
                </c:pt>
                <c:pt idx="54">
                  <c:v>9.2210000000000001</c:v>
                </c:pt>
                <c:pt idx="55">
                  <c:v>9.0350000000000001</c:v>
                </c:pt>
                <c:pt idx="56">
                  <c:v>10.048999999999999</c:v>
                </c:pt>
                <c:pt idx="57">
                  <c:v>11.023</c:v>
                </c:pt>
                <c:pt idx="58">
                  <c:v>9.2949999999999999</c:v>
                </c:pt>
                <c:pt idx="59">
                  <c:v>6.7539999999999996</c:v>
                </c:pt>
                <c:pt idx="60">
                  <c:v>7.5609999999999999</c:v>
                </c:pt>
                <c:pt idx="61">
                  <c:v>8.2680000000000007</c:v>
                </c:pt>
                <c:pt idx="62">
                  <c:v>8.7739999999999991</c:v>
                </c:pt>
                <c:pt idx="63">
                  <c:v>8.2880000000000003</c:v>
                </c:pt>
                <c:pt idx="64">
                  <c:v>8.92</c:v>
                </c:pt>
                <c:pt idx="65">
                  <c:v>5.4569999999999999</c:v>
                </c:pt>
                <c:pt idx="66">
                  <c:v>6.8550000000000004</c:v>
                </c:pt>
                <c:pt idx="67">
                  <c:v>7.8929999999999998</c:v>
                </c:pt>
                <c:pt idx="68">
                  <c:v>6.593</c:v>
                </c:pt>
                <c:pt idx="69">
                  <c:v>7.5810000000000004</c:v>
                </c:pt>
                <c:pt idx="70">
                  <c:v>6.66</c:v>
                </c:pt>
                <c:pt idx="71">
                  <c:v>6.2969999999999997</c:v>
                </c:pt>
                <c:pt idx="72">
                  <c:v>7.0730000000000004</c:v>
                </c:pt>
                <c:pt idx="73">
                  <c:v>8.7780000000000005</c:v>
                </c:pt>
                <c:pt idx="74">
                  <c:v>6.6829999999999998</c:v>
                </c:pt>
                <c:pt idx="75">
                  <c:v>6.9589999999999996</c:v>
                </c:pt>
                <c:pt idx="76">
                  <c:v>4.8879999999999999</c:v>
                </c:pt>
                <c:pt idx="77">
                  <c:v>5.399</c:v>
                </c:pt>
                <c:pt idx="78">
                  <c:v>5.492</c:v>
                </c:pt>
                <c:pt idx="79">
                  <c:v>5.8310000000000004</c:v>
                </c:pt>
                <c:pt idx="80">
                  <c:v>5.44</c:v>
                </c:pt>
                <c:pt idx="81">
                  <c:v>6.5449999999999999</c:v>
                </c:pt>
                <c:pt idx="82">
                  <c:v>6.7610000000000001</c:v>
                </c:pt>
                <c:pt idx="83">
                  <c:v>4.9749999999999996</c:v>
                </c:pt>
                <c:pt idx="84">
                  <c:v>6.4009999999999998</c:v>
                </c:pt>
                <c:pt idx="85">
                  <c:v>5.9939999999999998</c:v>
                </c:pt>
                <c:pt idx="86">
                  <c:v>5.3769999999999998</c:v>
                </c:pt>
                <c:pt idx="87">
                  <c:v>4.5549999999999997</c:v>
                </c:pt>
                <c:pt idx="88">
                  <c:v>5.3239999999999998</c:v>
                </c:pt>
                <c:pt idx="89">
                  <c:v>5.8140000000000001</c:v>
                </c:pt>
                <c:pt idx="90">
                  <c:v>5.774</c:v>
                </c:pt>
                <c:pt idx="91">
                  <c:v>4.6740000000000004</c:v>
                </c:pt>
                <c:pt idx="92">
                  <c:v>5.3490000000000002</c:v>
                </c:pt>
                <c:pt idx="93">
                  <c:v>4.6909999999999998</c:v>
                </c:pt>
                <c:pt idx="94">
                  <c:v>5.5279999999999996</c:v>
                </c:pt>
                <c:pt idx="95">
                  <c:v>4.351</c:v>
                </c:pt>
                <c:pt idx="96">
                  <c:v>4.2190000000000003</c:v>
                </c:pt>
                <c:pt idx="97">
                  <c:v>4.8449999999999998</c:v>
                </c:pt>
                <c:pt idx="98">
                  <c:v>6.1959999999999997</c:v>
                </c:pt>
                <c:pt idx="99">
                  <c:v>4.452</c:v>
                </c:pt>
                <c:pt idx="100">
                  <c:v>4.601</c:v>
                </c:pt>
                <c:pt idx="101">
                  <c:v>4.367</c:v>
                </c:pt>
                <c:pt idx="102">
                  <c:v>5.2370000000000001</c:v>
                </c:pt>
                <c:pt idx="103">
                  <c:v>5.359</c:v>
                </c:pt>
                <c:pt idx="104">
                  <c:v>5.0960000000000001</c:v>
                </c:pt>
                <c:pt idx="105">
                  <c:v>4.782</c:v>
                </c:pt>
                <c:pt idx="106">
                  <c:v>4.4779999999999998</c:v>
                </c:pt>
                <c:pt idx="107">
                  <c:v>4.8289999999999997</c:v>
                </c:pt>
                <c:pt idx="108">
                  <c:v>5.96</c:v>
                </c:pt>
                <c:pt idx="109">
                  <c:v>4.8090000000000002</c:v>
                </c:pt>
                <c:pt idx="110">
                  <c:v>4.8360000000000003</c:v>
                </c:pt>
                <c:pt idx="111">
                  <c:v>4.9269999999999996</c:v>
                </c:pt>
                <c:pt idx="112">
                  <c:v>5.72</c:v>
                </c:pt>
                <c:pt idx="113">
                  <c:v>4.827</c:v>
                </c:pt>
                <c:pt idx="114">
                  <c:v>4.4489999999999998</c:v>
                </c:pt>
                <c:pt idx="115">
                  <c:v>4.7309999999999999</c:v>
                </c:pt>
                <c:pt idx="116">
                  <c:v>4.5270000000000001</c:v>
                </c:pt>
                <c:pt idx="117">
                  <c:v>4.4379999999999997</c:v>
                </c:pt>
                <c:pt idx="118">
                  <c:v>5.8330000000000002</c:v>
                </c:pt>
                <c:pt idx="119">
                  <c:v>5.1360000000000001</c:v>
                </c:pt>
                <c:pt idx="120">
                  <c:v>4.0380000000000003</c:v>
                </c:pt>
              </c:numCache>
            </c:numRef>
          </c:yVal>
          <c:smooth val="0"/>
        </c:ser>
        <c:ser>
          <c:idx val="0"/>
          <c:order val="0"/>
          <c:tx>
            <c:v>Without Empty Bucket</c:v>
          </c:tx>
          <c:xVal>
            <c:numRef>
              <c:f>EB!$A$2:$A$127</c:f>
              <c:numCache>
                <c:formatCode>General</c:formatCode>
                <c:ptCount val="126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EB!$R$2:$R$127</c:f>
              <c:numCache>
                <c:formatCode>General</c:formatCode>
                <c:ptCount val="126"/>
                <c:pt idx="0">
                  <c:v>41.156724703815321</c:v>
                </c:pt>
                <c:pt idx="1">
                  <c:v>37.684818335258065</c:v>
                </c:pt>
                <c:pt idx="2">
                  <c:v>31.922057992084646</c:v>
                </c:pt>
                <c:pt idx="3">
                  <c:v>36.199484452531465</c:v>
                </c:pt>
                <c:pt idx="4">
                  <c:v>33.327245634814503</c:v>
                </c:pt>
                <c:pt idx="5">
                  <c:v>35.407335296551388</c:v>
                </c:pt>
                <c:pt idx="6">
                  <c:v>36.025253299199541</c:v>
                </c:pt>
                <c:pt idx="7">
                  <c:v>31.229778887142295</c:v>
                </c:pt>
                <c:pt idx="8">
                  <c:v>33.436339159035214</c:v>
                </c:pt>
                <c:pt idx="9">
                  <c:v>32.714697194706005</c:v>
                </c:pt>
                <c:pt idx="10">
                  <c:v>31.317401418257038</c:v>
                </c:pt>
                <c:pt idx="11">
                  <c:v>33.703451463790451</c:v>
                </c:pt>
                <c:pt idx="12">
                  <c:v>31.70756354210145</c:v>
                </c:pt>
                <c:pt idx="13">
                  <c:v>32.225628254151907</c:v>
                </c:pt>
                <c:pt idx="14">
                  <c:v>35.17110680288409</c:v>
                </c:pt>
                <c:pt idx="15">
                  <c:v>30.600904188884982</c:v>
                </c:pt>
                <c:pt idx="16">
                  <c:v>28.369735990216533</c:v>
                </c:pt>
                <c:pt idx="17">
                  <c:v>25.848937205906214</c:v>
                </c:pt>
                <c:pt idx="18">
                  <c:v>30.578235069695193</c:v>
                </c:pt>
                <c:pt idx="19">
                  <c:v>34.008529808754183</c:v>
                </c:pt>
                <c:pt idx="20">
                  <c:v>27.231846813839319</c:v>
                </c:pt>
                <c:pt idx="21">
                  <c:v>29.115211716014009</c:v>
                </c:pt>
                <c:pt idx="22">
                  <c:v>28.865483146666314</c:v>
                </c:pt>
                <c:pt idx="23">
                  <c:v>28.542819931701413</c:v>
                </c:pt>
                <c:pt idx="24">
                  <c:v>36.526890112385061</c:v>
                </c:pt>
                <c:pt idx="25">
                  <c:v>31.609159635643348</c:v>
                </c:pt>
                <c:pt idx="26">
                  <c:v>32.684623301502107</c:v>
                </c:pt>
                <c:pt idx="27">
                  <c:v>30.113744296489433</c:v>
                </c:pt>
                <c:pt idx="28">
                  <c:v>33.70033038664166</c:v>
                </c:pt>
                <c:pt idx="29">
                  <c:v>26.882381347667039</c:v>
                </c:pt>
                <c:pt idx="30">
                  <c:v>28.728335230977336</c:v>
                </c:pt>
                <c:pt idx="31">
                  <c:v>27.392869241476461</c:v>
                </c:pt>
                <c:pt idx="32">
                  <c:v>31.576928803263556</c:v>
                </c:pt>
                <c:pt idx="33">
                  <c:v>26.401401920778756</c:v>
                </c:pt>
                <c:pt idx="34">
                  <c:v>29.750011904195041</c:v>
                </c:pt>
                <c:pt idx="35">
                  <c:v>28.373181651176399</c:v>
                </c:pt>
                <c:pt idx="36">
                  <c:v>29.208823834943487</c:v>
                </c:pt>
                <c:pt idx="37">
                  <c:v>29.314803944384046</c:v>
                </c:pt>
                <c:pt idx="38">
                  <c:v>26.770169093930214</c:v>
                </c:pt>
                <c:pt idx="39">
                  <c:v>25.810279953855236</c:v>
                </c:pt>
                <c:pt idx="40">
                  <c:v>27.548205759257417</c:v>
                </c:pt>
                <c:pt idx="41">
                  <c:v>32.413438050332331</c:v>
                </c:pt>
                <c:pt idx="42">
                  <c:v>30.29306246839775</c:v>
                </c:pt>
                <c:pt idx="43">
                  <c:v>25.752949730756935</c:v>
                </c:pt>
                <c:pt idx="44">
                  <c:v>28.641333157312157</c:v>
                </c:pt>
                <c:pt idx="45">
                  <c:v>27.886242047670127</c:v>
                </c:pt>
                <c:pt idx="46">
                  <c:v>27.086318238733277</c:v>
                </c:pt>
                <c:pt idx="47">
                  <c:v>27.683509116468986</c:v>
                </c:pt>
                <c:pt idx="48">
                  <c:v>30.237826470388708</c:v>
                </c:pt>
                <c:pt idx="49">
                  <c:v>22.818285432759655</c:v>
                </c:pt>
                <c:pt idx="50">
                  <c:v>27.358759352084601</c:v>
                </c:pt>
                <c:pt idx="51">
                  <c:v>28.073711002110304</c:v>
                </c:pt>
                <c:pt idx="52">
                  <c:v>20.923383678325699</c:v>
                </c:pt>
                <c:pt idx="53">
                  <c:v>24.264191020022185</c:v>
                </c:pt>
                <c:pt idx="54">
                  <c:v>24.606370941587688</c:v>
                </c:pt>
                <c:pt idx="55">
                  <c:v>26.288276890900718</c:v>
                </c:pt>
                <c:pt idx="56">
                  <c:v>23.603955831748291</c:v>
                </c:pt>
                <c:pt idx="57">
                  <c:v>26.837105838558703</c:v>
                </c:pt>
                <c:pt idx="58">
                  <c:v>23.348789601827356</c:v>
                </c:pt>
                <c:pt idx="59">
                  <c:v>21.105176896772242</c:v>
                </c:pt>
                <c:pt idx="60">
                  <c:v>25.906930909887219</c:v>
                </c:pt>
                <c:pt idx="61">
                  <c:v>22.497171761534439</c:v>
                </c:pt>
                <c:pt idx="62">
                  <c:v>20.913043152756565</c:v>
                </c:pt>
                <c:pt idx="63">
                  <c:v>21.079633511736759</c:v>
                </c:pt>
                <c:pt idx="64">
                  <c:v>27.75352825633615</c:v>
                </c:pt>
                <c:pt idx="65">
                  <c:v>21.488070412168796</c:v>
                </c:pt>
                <c:pt idx="66">
                  <c:v>25.225631981187536</c:v>
                </c:pt>
                <c:pt idx="67">
                  <c:v>19.126603011806129</c:v>
                </c:pt>
                <c:pt idx="68">
                  <c:v>22.631758607794197</c:v>
                </c:pt>
                <c:pt idx="69">
                  <c:v>19.378662244333885</c:v>
                </c:pt>
                <c:pt idx="70">
                  <c:v>19.925273118628926</c:v>
                </c:pt>
                <c:pt idx="71">
                  <c:v>18.047328070275412</c:v>
                </c:pt>
                <c:pt idx="72">
                  <c:v>22.739701713299642</c:v>
                </c:pt>
                <c:pt idx="73">
                  <c:v>16.888153712684254</c:v>
                </c:pt>
                <c:pt idx="74">
                  <c:v>19.702324544288977</c:v>
                </c:pt>
                <c:pt idx="75">
                  <c:v>23.241141521215358</c:v>
                </c:pt>
                <c:pt idx="76">
                  <c:v>17.085539438955458</c:v>
                </c:pt>
                <c:pt idx="77">
                  <c:v>22.418779163126686</c:v>
                </c:pt>
                <c:pt idx="78">
                  <c:v>20.026718991169112</c:v>
                </c:pt>
                <c:pt idx="79">
                  <c:v>25.719299159095051</c:v>
                </c:pt>
                <c:pt idx="80">
                  <c:v>21.333900410325313</c:v>
                </c:pt>
                <c:pt idx="81">
                  <c:v>21.002767540252034</c:v>
                </c:pt>
                <c:pt idx="82">
                  <c:v>20.355794282451196</c:v>
                </c:pt>
                <c:pt idx="83">
                  <c:v>20.033450784097269</c:v>
                </c:pt>
                <c:pt idx="84">
                  <c:v>19.558606971211141</c:v>
                </c:pt>
                <c:pt idx="85">
                  <c:v>26.883660363895824</c:v>
                </c:pt>
                <c:pt idx="86">
                  <c:v>24.712874470261582</c:v>
                </c:pt>
                <c:pt idx="87">
                  <c:v>17.593805441633933</c:v>
                </c:pt>
                <c:pt idx="88">
                  <c:v>29.34375308155014</c:v>
                </c:pt>
                <c:pt idx="89">
                  <c:v>21.279669227939461</c:v>
                </c:pt>
                <c:pt idx="90">
                  <c:v>22.961835748792272</c:v>
                </c:pt>
                <c:pt idx="91">
                  <c:v>24.780590857202405</c:v>
                </c:pt>
                <c:pt idx="92">
                  <c:v>23.316160917366354</c:v>
                </c:pt>
                <c:pt idx="93">
                  <c:v>18.746356553241466</c:v>
                </c:pt>
                <c:pt idx="94">
                  <c:v>23.834464942205148</c:v>
                </c:pt>
                <c:pt idx="95">
                  <c:v>24.396066273074091</c:v>
                </c:pt>
                <c:pt idx="96">
                  <c:v>22.765570145562389</c:v>
                </c:pt>
                <c:pt idx="97">
                  <c:v>24.549914457031523</c:v>
                </c:pt>
                <c:pt idx="98">
                  <c:v>25.410029375611991</c:v>
                </c:pt>
                <c:pt idx="99">
                  <c:v>22.18330045951101</c:v>
                </c:pt>
                <c:pt idx="100">
                  <c:v>22.41275587709751</c:v>
                </c:pt>
                <c:pt idx="101">
                  <c:v>24.042987641053198</c:v>
                </c:pt>
                <c:pt idx="102">
                  <c:v>22.240536383679245</c:v>
                </c:pt>
                <c:pt idx="103">
                  <c:v>19.561701217246387</c:v>
                </c:pt>
                <c:pt idx="104">
                  <c:v>20.582393648409422</c:v>
                </c:pt>
                <c:pt idx="105">
                  <c:v>23.925427643900612</c:v>
                </c:pt>
                <c:pt idx="106">
                  <c:v>18.513168948227673</c:v>
                </c:pt>
                <c:pt idx="107">
                  <c:v>24.406439489123663</c:v>
                </c:pt>
                <c:pt idx="108">
                  <c:v>17.168446936386395</c:v>
                </c:pt>
                <c:pt idx="109">
                  <c:v>18.176726622279638</c:v>
                </c:pt>
                <c:pt idx="110">
                  <c:v>19.041916040803788</c:v>
                </c:pt>
                <c:pt idx="111">
                  <c:v>16.796589574777574</c:v>
                </c:pt>
                <c:pt idx="112">
                  <c:v>15.335250657850347</c:v>
                </c:pt>
                <c:pt idx="113">
                  <c:v>17.658688484552449</c:v>
                </c:pt>
                <c:pt idx="114">
                  <c:v>16.902356514935335</c:v>
                </c:pt>
                <c:pt idx="115">
                  <c:v>22.089556427331139</c:v>
                </c:pt>
                <c:pt idx="116">
                  <c:v>14.925307107341329</c:v>
                </c:pt>
                <c:pt idx="117">
                  <c:v>17.911419766429308</c:v>
                </c:pt>
                <c:pt idx="118">
                  <c:v>20.18545824409782</c:v>
                </c:pt>
                <c:pt idx="119">
                  <c:v>25.357193488935572</c:v>
                </c:pt>
                <c:pt idx="120">
                  <c:v>21.834526001873432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662656"/>
        <c:axId val="414871488"/>
      </c:scatterChart>
      <c:valAx>
        <c:axId val="425662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4871488"/>
        <c:crosses val="autoZero"/>
        <c:crossBetween val="midCat"/>
      </c:valAx>
      <c:valAx>
        <c:axId val="414871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56626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5486683286999761"/>
          <c:y val="0.16537950352785002"/>
          <c:w val="0.39541455819944221"/>
          <c:h val="0.2490471543996666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 Factor</a:t>
            </a:r>
          </a:p>
        </c:rich>
      </c:tx>
      <c:layout>
        <c:manualLayout>
          <c:xMode val="edge"/>
          <c:yMode val="edge"/>
          <c:x val="0.18223837970823367"/>
          <c:y val="0.1134072241163094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7178514912032911E-2"/>
          <c:y val="0.26836067401398289"/>
          <c:w val="0.88320114802290406"/>
          <c:h val="0.57186583196655039"/>
        </c:manualLayout>
      </c:layout>
      <c:scatterChart>
        <c:scatterStyle val="lineMarker"/>
        <c:varyColors val="0"/>
        <c:ser>
          <c:idx val="0"/>
          <c:order val="0"/>
          <c:tx>
            <c:strRef>
              <c:f>emptybucketprotoni!$AB$1</c:f>
              <c:strCache>
                <c:ptCount val="1"/>
                <c:pt idx="0">
                  <c:v>Without Empty Bucket</c:v>
                </c:pt>
              </c:strCache>
            </c:strRef>
          </c:tx>
          <c:xVal>
            <c:numRef>
              <c:f>emptybucketprotoni!$Y$2:$Y$166</c:f>
              <c:numCache>
                <c:formatCode>General</c:formatCode>
                <c:ptCount val="165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35</c:v>
                </c:pt>
                <c:pt idx="6">
                  <c:v>36</c:v>
                </c:pt>
                <c:pt idx="7">
                  <c:v>37</c:v>
                </c:pt>
                <c:pt idx="8">
                  <c:v>38</c:v>
                </c:pt>
                <c:pt idx="9">
                  <c:v>39</c:v>
                </c:pt>
                <c:pt idx="10">
                  <c:v>40</c:v>
                </c:pt>
                <c:pt idx="11">
                  <c:v>41</c:v>
                </c:pt>
                <c:pt idx="12">
                  <c:v>42</c:v>
                </c:pt>
                <c:pt idx="13">
                  <c:v>43</c:v>
                </c:pt>
                <c:pt idx="14">
                  <c:v>44</c:v>
                </c:pt>
                <c:pt idx="15">
                  <c:v>45</c:v>
                </c:pt>
                <c:pt idx="16">
                  <c:v>46</c:v>
                </c:pt>
                <c:pt idx="17">
                  <c:v>47</c:v>
                </c:pt>
                <c:pt idx="18">
                  <c:v>48</c:v>
                </c:pt>
                <c:pt idx="19">
                  <c:v>49</c:v>
                </c:pt>
                <c:pt idx="20">
                  <c:v>50</c:v>
                </c:pt>
                <c:pt idx="21">
                  <c:v>51</c:v>
                </c:pt>
                <c:pt idx="22">
                  <c:v>52</c:v>
                </c:pt>
                <c:pt idx="23">
                  <c:v>53</c:v>
                </c:pt>
                <c:pt idx="24">
                  <c:v>54</c:v>
                </c:pt>
                <c:pt idx="25">
                  <c:v>55</c:v>
                </c:pt>
                <c:pt idx="26">
                  <c:v>56</c:v>
                </c:pt>
                <c:pt idx="27">
                  <c:v>57</c:v>
                </c:pt>
                <c:pt idx="28">
                  <c:v>58</c:v>
                </c:pt>
                <c:pt idx="29">
                  <c:v>59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84</c:v>
                </c:pt>
                <c:pt idx="43">
                  <c:v>86</c:v>
                </c:pt>
                <c:pt idx="44">
                  <c:v>88</c:v>
                </c:pt>
                <c:pt idx="45">
                  <c:v>90</c:v>
                </c:pt>
                <c:pt idx="46">
                  <c:v>92</c:v>
                </c:pt>
                <c:pt idx="47">
                  <c:v>94</c:v>
                </c:pt>
                <c:pt idx="48">
                  <c:v>96</c:v>
                </c:pt>
                <c:pt idx="49">
                  <c:v>98</c:v>
                </c:pt>
                <c:pt idx="50">
                  <c:v>100</c:v>
                </c:pt>
                <c:pt idx="51">
                  <c:v>102</c:v>
                </c:pt>
                <c:pt idx="52">
                  <c:v>104</c:v>
                </c:pt>
                <c:pt idx="53">
                  <c:v>106</c:v>
                </c:pt>
                <c:pt idx="54">
                  <c:v>108</c:v>
                </c:pt>
                <c:pt idx="55">
                  <c:v>110</c:v>
                </c:pt>
                <c:pt idx="56">
                  <c:v>112</c:v>
                </c:pt>
                <c:pt idx="57">
                  <c:v>114</c:v>
                </c:pt>
                <c:pt idx="58">
                  <c:v>116</c:v>
                </c:pt>
                <c:pt idx="59">
                  <c:v>118</c:v>
                </c:pt>
                <c:pt idx="60">
                  <c:v>120</c:v>
                </c:pt>
                <c:pt idx="61">
                  <c:v>122</c:v>
                </c:pt>
                <c:pt idx="62">
                  <c:v>124</c:v>
                </c:pt>
                <c:pt idx="63">
                  <c:v>126</c:v>
                </c:pt>
                <c:pt idx="64">
                  <c:v>128</c:v>
                </c:pt>
                <c:pt idx="65">
                  <c:v>130</c:v>
                </c:pt>
                <c:pt idx="66">
                  <c:v>132</c:v>
                </c:pt>
                <c:pt idx="67">
                  <c:v>134</c:v>
                </c:pt>
                <c:pt idx="68">
                  <c:v>136</c:v>
                </c:pt>
                <c:pt idx="69">
                  <c:v>138</c:v>
                </c:pt>
                <c:pt idx="70">
                  <c:v>140</c:v>
                </c:pt>
                <c:pt idx="71">
                  <c:v>142</c:v>
                </c:pt>
                <c:pt idx="72">
                  <c:v>144</c:v>
                </c:pt>
                <c:pt idx="73">
                  <c:v>146</c:v>
                </c:pt>
                <c:pt idx="74">
                  <c:v>148</c:v>
                </c:pt>
                <c:pt idx="75">
                  <c:v>150</c:v>
                </c:pt>
                <c:pt idx="76">
                  <c:v>152</c:v>
                </c:pt>
                <c:pt idx="77">
                  <c:v>154</c:v>
                </c:pt>
                <c:pt idx="78">
                  <c:v>156</c:v>
                </c:pt>
                <c:pt idx="79">
                  <c:v>158</c:v>
                </c:pt>
                <c:pt idx="80">
                  <c:v>160</c:v>
                </c:pt>
                <c:pt idx="81">
                  <c:v>162</c:v>
                </c:pt>
                <c:pt idx="82">
                  <c:v>164</c:v>
                </c:pt>
                <c:pt idx="83">
                  <c:v>166</c:v>
                </c:pt>
                <c:pt idx="84">
                  <c:v>168</c:v>
                </c:pt>
                <c:pt idx="85">
                  <c:v>170</c:v>
                </c:pt>
                <c:pt idx="86">
                  <c:v>172</c:v>
                </c:pt>
                <c:pt idx="87">
                  <c:v>174</c:v>
                </c:pt>
                <c:pt idx="88">
                  <c:v>176</c:v>
                </c:pt>
                <c:pt idx="89">
                  <c:v>178</c:v>
                </c:pt>
                <c:pt idx="90">
                  <c:v>180</c:v>
                </c:pt>
                <c:pt idx="91">
                  <c:v>182</c:v>
                </c:pt>
                <c:pt idx="92">
                  <c:v>184</c:v>
                </c:pt>
                <c:pt idx="93">
                  <c:v>186</c:v>
                </c:pt>
                <c:pt idx="94">
                  <c:v>188</c:v>
                </c:pt>
                <c:pt idx="95">
                  <c:v>190</c:v>
                </c:pt>
                <c:pt idx="96">
                  <c:v>192</c:v>
                </c:pt>
                <c:pt idx="97">
                  <c:v>194</c:v>
                </c:pt>
                <c:pt idx="98">
                  <c:v>196</c:v>
                </c:pt>
                <c:pt idx="99">
                  <c:v>198</c:v>
                </c:pt>
                <c:pt idx="100">
                  <c:v>200</c:v>
                </c:pt>
                <c:pt idx="101">
                  <c:v>202</c:v>
                </c:pt>
                <c:pt idx="102">
                  <c:v>204</c:v>
                </c:pt>
                <c:pt idx="103">
                  <c:v>206</c:v>
                </c:pt>
                <c:pt idx="104">
                  <c:v>208</c:v>
                </c:pt>
                <c:pt idx="105">
                  <c:v>210</c:v>
                </c:pt>
                <c:pt idx="106">
                  <c:v>212</c:v>
                </c:pt>
                <c:pt idx="107">
                  <c:v>214</c:v>
                </c:pt>
                <c:pt idx="108">
                  <c:v>216</c:v>
                </c:pt>
                <c:pt idx="109">
                  <c:v>218</c:v>
                </c:pt>
                <c:pt idx="110">
                  <c:v>220</c:v>
                </c:pt>
                <c:pt idx="111">
                  <c:v>222</c:v>
                </c:pt>
                <c:pt idx="112">
                  <c:v>224</c:v>
                </c:pt>
                <c:pt idx="113">
                  <c:v>226</c:v>
                </c:pt>
                <c:pt idx="114">
                  <c:v>228</c:v>
                </c:pt>
                <c:pt idx="115">
                  <c:v>230</c:v>
                </c:pt>
                <c:pt idx="116">
                  <c:v>232</c:v>
                </c:pt>
                <c:pt idx="117">
                  <c:v>234</c:v>
                </c:pt>
                <c:pt idx="118">
                  <c:v>236</c:v>
                </c:pt>
                <c:pt idx="119">
                  <c:v>238</c:v>
                </c:pt>
                <c:pt idx="120">
                  <c:v>240</c:v>
                </c:pt>
                <c:pt idx="121">
                  <c:v>242</c:v>
                </c:pt>
                <c:pt idx="122">
                  <c:v>244</c:v>
                </c:pt>
                <c:pt idx="123">
                  <c:v>246</c:v>
                </c:pt>
                <c:pt idx="124">
                  <c:v>248</c:v>
                </c:pt>
                <c:pt idx="125">
                  <c:v>250</c:v>
                </c:pt>
                <c:pt idx="126">
                  <c:v>252</c:v>
                </c:pt>
                <c:pt idx="127">
                  <c:v>254</c:v>
                </c:pt>
                <c:pt idx="128">
                  <c:v>256</c:v>
                </c:pt>
                <c:pt idx="129">
                  <c:v>258</c:v>
                </c:pt>
                <c:pt idx="130">
                  <c:v>260</c:v>
                </c:pt>
                <c:pt idx="131">
                  <c:v>262</c:v>
                </c:pt>
                <c:pt idx="132">
                  <c:v>264</c:v>
                </c:pt>
                <c:pt idx="133">
                  <c:v>266</c:v>
                </c:pt>
                <c:pt idx="134">
                  <c:v>268</c:v>
                </c:pt>
                <c:pt idx="135">
                  <c:v>270</c:v>
                </c:pt>
                <c:pt idx="136">
                  <c:v>272</c:v>
                </c:pt>
                <c:pt idx="137">
                  <c:v>274</c:v>
                </c:pt>
                <c:pt idx="138">
                  <c:v>276</c:v>
                </c:pt>
                <c:pt idx="139">
                  <c:v>278</c:v>
                </c:pt>
                <c:pt idx="140">
                  <c:v>280</c:v>
                </c:pt>
                <c:pt idx="141">
                  <c:v>282</c:v>
                </c:pt>
                <c:pt idx="142">
                  <c:v>284</c:v>
                </c:pt>
                <c:pt idx="143">
                  <c:v>286</c:v>
                </c:pt>
                <c:pt idx="144">
                  <c:v>288</c:v>
                </c:pt>
                <c:pt idx="145">
                  <c:v>290</c:v>
                </c:pt>
                <c:pt idx="146">
                  <c:v>292</c:v>
                </c:pt>
                <c:pt idx="147">
                  <c:v>294</c:v>
                </c:pt>
                <c:pt idx="148">
                  <c:v>296</c:v>
                </c:pt>
                <c:pt idx="149">
                  <c:v>298</c:v>
                </c:pt>
                <c:pt idx="150">
                  <c:v>300</c:v>
                </c:pt>
                <c:pt idx="151">
                  <c:v>302</c:v>
                </c:pt>
                <c:pt idx="152">
                  <c:v>304</c:v>
                </c:pt>
                <c:pt idx="153">
                  <c:v>306</c:v>
                </c:pt>
                <c:pt idx="154">
                  <c:v>308</c:v>
                </c:pt>
                <c:pt idx="155">
                  <c:v>310</c:v>
                </c:pt>
                <c:pt idx="156">
                  <c:v>312</c:v>
                </c:pt>
                <c:pt idx="157">
                  <c:v>314</c:v>
                </c:pt>
                <c:pt idx="158">
                  <c:v>316</c:v>
                </c:pt>
                <c:pt idx="159">
                  <c:v>318</c:v>
                </c:pt>
                <c:pt idx="160">
                  <c:v>319</c:v>
                </c:pt>
                <c:pt idx="161">
                  <c:v>320</c:v>
                </c:pt>
              </c:numCache>
            </c:numRef>
          </c:xVal>
          <c:yVal>
            <c:numRef>
              <c:f>emptybucketprotoni!$AB$2:$AB$166</c:f>
              <c:numCache>
                <c:formatCode>General</c:formatCode>
                <c:ptCount val="165"/>
                <c:pt idx="0">
                  <c:v>0.15028701163434857</c:v>
                </c:pt>
                <c:pt idx="1">
                  <c:v>0.15499980289730594</c:v>
                </c:pt>
                <c:pt idx="2">
                  <c:v>0.13610149305349187</c:v>
                </c:pt>
                <c:pt idx="3">
                  <c:v>0.12533854930356719</c:v>
                </c:pt>
                <c:pt idx="4">
                  <c:v>0.13781252901661492</c:v>
                </c:pt>
                <c:pt idx="5">
                  <c:v>0.13715738879043074</c:v>
                </c:pt>
                <c:pt idx="6">
                  <c:v>0.13019315660523906</c:v>
                </c:pt>
                <c:pt idx="7">
                  <c:v>0.13318961956544703</c:v>
                </c:pt>
                <c:pt idx="8">
                  <c:v>0.12600953657081909</c:v>
                </c:pt>
                <c:pt idx="9">
                  <c:v>0.12266122584546663</c:v>
                </c:pt>
                <c:pt idx="10">
                  <c:v>0.11131137142368393</c:v>
                </c:pt>
                <c:pt idx="11">
                  <c:v>0.15984795777199218</c:v>
                </c:pt>
                <c:pt idx="12">
                  <c:v>0.13012651214744445</c:v>
                </c:pt>
                <c:pt idx="13">
                  <c:v>0.13020774681533609</c:v>
                </c:pt>
                <c:pt idx="14">
                  <c:v>0.13523595126221366</c:v>
                </c:pt>
                <c:pt idx="15">
                  <c:v>0.12885572513965279</c:v>
                </c:pt>
                <c:pt idx="16">
                  <c:v>0.1223473047529776</c:v>
                </c:pt>
                <c:pt idx="17">
                  <c:v>0.13233293017883424</c:v>
                </c:pt>
                <c:pt idx="18">
                  <c:v>0.12847835496678078</c:v>
                </c:pt>
                <c:pt idx="19">
                  <c:v>0.13549738038344472</c:v>
                </c:pt>
                <c:pt idx="20">
                  <c:v>0.11843491836164402</c:v>
                </c:pt>
                <c:pt idx="21">
                  <c:v>0.11956676034459172</c:v>
                </c:pt>
                <c:pt idx="22">
                  <c:v>0.11788518979775037</c:v>
                </c:pt>
                <c:pt idx="23">
                  <c:v>0.12080528178919428</c:v>
                </c:pt>
                <c:pt idx="24">
                  <c:v>0.11415243952036715</c:v>
                </c:pt>
                <c:pt idx="25">
                  <c:v>0.11123596685328273</c:v>
                </c:pt>
                <c:pt idx="26">
                  <c:v>0.10698312951701505</c:v>
                </c:pt>
                <c:pt idx="27">
                  <c:v>0.11369693488655123</c:v>
                </c:pt>
                <c:pt idx="28">
                  <c:v>0.10907029531708259</c:v>
                </c:pt>
                <c:pt idx="29">
                  <c:v>0.12971309506565207</c:v>
                </c:pt>
                <c:pt idx="30">
                  <c:v>0.12867856684583961</c:v>
                </c:pt>
                <c:pt idx="31">
                  <c:v>0.12530426477886547</c:v>
                </c:pt>
                <c:pt idx="32">
                  <c:v>0.10763086955765189</c:v>
                </c:pt>
                <c:pt idx="33">
                  <c:v>0.1091571635700956</c:v>
                </c:pt>
                <c:pt idx="34">
                  <c:v>0.12804887625746061</c:v>
                </c:pt>
                <c:pt idx="35">
                  <c:v>9.675206609435047E-2</c:v>
                </c:pt>
                <c:pt idx="36">
                  <c:v>9.6929765883246449E-2</c:v>
                </c:pt>
                <c:pt idx="37">
                  <c:v>8.3219726555768148E-2</c:v>
                </c:pt>
                <c:pt idx="38">
                  <c:v>0.10905760435990951</c:v>
                </c:pt>
                <c:pt idx="39">
                  <c:v>9.8073881470045518E-2</c:v>
                </c:pt>
                <c:pt idx="40">
                  <c:v>8.9963550666397524E-2</c:v>
                </c:pt>
                <c:pt idx="41">
                  <c:v>0.10879018908117354</c:v>
                </c:pt>
                <c:pt idx="42">
                  <c:v>7.7359743409494086E-2</c:v>
                </c:pt>
                <c:pt idx="43">
                  <c:v>0.10343726170300518</c:v>
                </c:pt>
                <c:pt idx="44">
                  <c:v>0.10084985261864228</c:v>
                </c:pt>
                <c:pt idx="45">
                  <c:v>9.112582322350575E-2</c:v>
                </c:pt>
                <c:pt idx="46">
                  <c:v>9.2350544285884684E-2</c:v>
                </c:pt>
                <c:pt idx="47">
                  <c:v>9.2228262585710166E-2</c:v>
                </c:pt>
                <c:pt idx="48">
                  <c:v>8.3139539886550873E-2</c:v>
                </c:pt>
                <c:pt idx="49">
                  <c:v>9.878423557696403E-2</c:v>
                </c:pt>
                <c:pt idx="50">
                  <c:v>9.9746582180995844E-2</c:v>
                </c:pt>
                <c:pt idx="51">
                  <c:v>8.5907007395151128E-2</c:v>
                </c:pt>
                <c:pt idx="52">
                  <c:v>9.1951291282041311E-2</c:v>
                </c:pt>
                <c:pt idx="53">
                  <c:v>7.784992893782279E-2</c:v>
                </c:pt>
                <c:pt idx="54">
                  <c:v>9.3893802229137041E-2</c:v>
                </c:pt>
                <c:pt idx="55">
                  <c:v>9.9806765425009381E-2</c:v>
                </c:pt>
                <c:pt idx="56">
                  <c:v>7.5504767744157333E-2</c:v>
                </c:pt>
                <c:pt idx="57">
                  <c:v>9.684555279690335E-2</c:v>
                </c:pt>
                <c:pt idx="58">
                  <c:v>0.10090687032151008</c:v>
                </c:pt>
                <c:pt idx="59">
                  <c:v>7.9331156661534896E-2</c:v>
                </c:pt>
                <c:pt idx="60">
                  <c:v>8.1494996619023763E-2</c:v>
                </c:pt>
                <c:pt idx="61">
                  <c:v>7.8207099488537685E-2</c:v>
                </c:pt>
                <c:pt idx="62">
                  <c:v>8.36258019057564E-2</c:v>
                </c:pt>
                <c:pt idx="63">
                  <c:v>8.1494460088760393E-2</c:v>
                </c:pt>
                <c:pt idx="64">
                  <c:v>8.6789647088866398E-2</c:v>
                </c:pt>
                <c:pt idx="65">
                  <c:v>9.0891271245433919E-2</c:v>
                </c:pt>
                <c:pt idx="66">
                  <c:v>9.8212119296830602E-2</c:v>
                </c:pt>
                <c:pt idx="67">
                  <c:v>0.10515770738766196</c:v>
                </c:pt>
                <c:pt idx="68">
                  <c:v>9.2949020861552822E-2</c:v>
                </c:pt>
                <c:pt idx="69">
                  <c:v>8.8472775782297078E-2</c:v>
                </c:pt>
                <c:pt idx="70">
                  <c:v>0.10180007698952122</c:v>
                </c:pt>
                <c:pt idx="71">
                  <c:v>9.1254687915215682E-2</c:v>
                </c:pt>
                <c:pt idx="72">
                  <c:v>9.5250122370723569E-2</c:v>
                </c:pt>
                <c:pt idx="73">
                  <c:v>7.6227978172720534E-2</c:v>
                </c:pt>
                <c:pt idx="74">
                  <c:v>7.9610446863540879E-2</c:v>
                </c:pt>
                <c:pt idx="75">
                  <c:v>9.2195608874068927E-2</c:v>
                </c:pt>
                <c:pt idx="76">
                  <c:v>7.4633789068697498E-2</c:v>
                </c:pt>
                <c:pt idx="77">
                  <c:v>9.2225578470462796E-2</c:v>
                </c:pt>
                <c:pt idx="78">
                  <c:v>8.3416084376914751E-2</c:v>
                </c:pt>
                <c:pt idx="79">
                  <c:v>9.7668899994011113E-2</c:v>
                </c:pt>
                <c:pt idx="80">
                  <c:v>8.3063605247486322E-2</c:v>
                </c:pt>
                <c:pt idx="81">
                  <c:v>8.4290585503247514E-2</c:v>
                </c:pt>
                <c:pt idx="82">
                  <c:v>7.6443999251820105E-2</c:v>
                </c:pt>
                <c:pt idx="83">
                  <c:v>8.0753804592447187E-2</c:v>
                </c:pt>
                <c:pt idx="84">
                  <c:v>8.5841018282926382E-2</c:v>
                </c:pt>
                <c:pt idx="85">
                  <c:v>8.1462198486814547E-2</c:v>
                </c:pt>
                <c:pt idx="86">
                  <c:v>9.1725447050786932E-2</c:v>
                </c:pt>
                <c:pt idx="87">
                  <c:v>8.4400627799282077E-2</c:v>
                </c:pt>
                <c:pt idx="88">
                  <c:v>8.1254381545645807E-2</c:v>
                </c:pt>
                <c:pt idx="89">
                  <c:v>9.1256683677488612E-2</c:v>
                </c:pt>
                <c:pt idx="90">
                  <c:v>7.9678152504733091E-2</c:v>
                </c:pt>
                <c:pt idx="91">
                  <c:v>7.1099450561072849E-2</c:v>
                </c:pt>
                <c:pt idx="92">
                  <c:v>7.1924479568861735E-2</c:v>
                </c:pt>
                <c:pt idx="93">
                  <c:v>7.6852667357370827E-2</c:v>
                </c:pt>
                <c:pt idx="94">
                  <c:v>8.119447220904058E-2</c:v>
                </c:pt>
                <c:pt idx="95">
                  <c:v>7.7250804697951383E-2</c:v>
                </c:pt>
                <c:pt idx="96">
                  <c:v>7.6627372034453842E-2</c:v>
                </c:pt>
                <c:pt idx="97">
                  <c:v>7.7926915012040021E-2</c:v>
                </c:pt>
                <c:pt idx="98">
                  <c:v>8.2605005503841991E-2</c:v>
                </c:pt>
                <c:pt idx="99">
                  <c:v>8.8023537185122208E-2</c:v>
                </c:pt>
                <c:pt idx="100">
                  <c:v>7.2036584404542303E-2</c:v>
                </c:pt>
                <c:pt idx="101">
                  <c:v>7.6266624527226712E-2</c:v>
                </c:pt>
                <c:pt idx="102">
                  <c:v>7.5760924932833554E-2</c:v>
                </c:pt>
                <c:pt idx="103">
                  <c:v>8.2661425350591927E-2</c:v>
                </c:pt>
                <c:pt idx="104">
                  <c:v>6.6997529619724785E-2</c:v>
                </c:pt>
                <c:pt idx="105">
                  <c:v>8.8981841805345907E-2</c:v>
                </c:pt>
                <c:pt idx="106">
                  <c:v>7.8408118203697627E-2</c:v>
                </c:pt>
                <c:pt idx="107">
                  <c:v>6.8745928764072706E-2</c:v>
                </c:pt>
                <c:pt idx="108">
                  <c:v>8.2512986529895888E-2</c:v>
                </c:pt>
                <c:pt idx="109">
                  <c:v>7.7925538060087354E-2</c:v>
                </c:pt>
                <c:pt idx="110">
                  <c:v>6.9462982206672491E-2</c:v>
                </c:pt>
                <c:pt idx="111">
                  <c:v>7.729326575094167E-2</c:v>
                </c:pt>
                <c:pt idx="112">
                  <c:v>8.4928975098551199E-2</c:v>
                </c:pt>
                <c:pt idx="113">
                  <c:v>8.35333598354083E-2</c:v>
                </c:pt>
                <c:pt idx="114">
                  <c:v>8.3630812614694822E-2</c:v>
                </c:pt>
                <c:pt idx="115">
                  <c:v>7.481612385644304E-2</c:v>
                </c:pt>
                <c:pt idx="116">
                  <c:v>7.7487382271457281E-2</c:v>
                </c:pt>
                <c:pt idx="117">
                  <c:v>9.2493028123180263E-2</c:v>
                </c:pt>
                <c:pt idx="118">
                  <c:v>8.5762209045068191E-2</c:v>
                </c:pt>
                <c:pt idx="119">
                  <c:v>8.9000517455530309E-2</c:v>
                </c:pt>
                <c:pt idx="120">
                  <c:v>8.7104391893456978E-2</c:v>
                </c:pt>
                <c:pt idx="121">
                  <c:v>0.1115395868610176</c:v>
                </c:pt>
                <c:pt idx="122">
                  <c:v>8.1805684675024082E-2</c:v>
                </c:pt>
                <c:pt idx="123">
                  <c:v>9.4222864608164744E-2</c:v>
                </c:pt>
                <c:pt idx="124">
                  <c:v>8.416762745324867E-2</c:v>
                </c:pt>
                <c:pt idx="125">
                  <c:v>5.6754061817663536E-2</c:v>
                </c:pt>
                <c:pt idx="126">
                  <c:v>9.6548753718674607E-2</c:v>
                </c:pt>
                <c:pt idx="127">
                  <c:v>9.089902367109659E-2</c:v>
                </c:pt>
                <c:pt idx="128">
                  <c:v>8.4756062289112713E-2</c:v>
                </c:pt>
                <c:pt idx="129">
                  <c:v>8.3445003886071165E-2</c:v>
                </c:pt>
                <c:pt idx="130">
                  <c:v>9.0012626987872366E-2</c:v>
                </c:pt>
                <c:pt idx="131">
                  <c:v>8.4539184166814413E-2</c:v>
                </c:pt>
                <c:pt idx="132">
                  <c:v>8.7163439784034041E-2</c:v>
                </c:pt>
                <c:pt idx="133">
                  <c:v>8.9375686921823183E-2</c:v>
                </c:pt>
                <c:pt idx="134">
                  <c:v>9.6173710542975882E-2</c:v>
                </c:pt>
                <c:pt idx="135">
                  <c:v>9.018688323746625E-2</c:v>
                </c:pt>
                <c:pt idx="136">
                  <c:v>8.511493391024022E-2</c:v>
                </c:pt>
                <c:pt idx="137">
                  <c:v>9.1418652020645849E-2</c:v>
                </c:pt>
                <c:pt idx="138">
                  <c:v>8.2086135260510493E-2</c:v>
                </c:pt>
                <c:pt idx="139">
                  <c:v>8.5097249575912901E-2</c:v>
                </c:pt>
                <c:pt idx="140">
                  <c:v>9.1598158571009045E-2</c:v>
                </c:pt>
                <c:pt idx="141">
                  <c:v>8.6775974321398927E-2</c:v>
                </c:pt>
                <c:pt idx="142">
                  <c:v>8.5284628646353611E-2</c:v>
                </c:pt>
                <c:pt idx="143">
                  <c:v>7.7900950682354975E-2</c:v>
                </c:pt>
                <c:pt idx="144">
                  <c:v>6.8656869322549288E-2</c:v>
                </c:pt>
                <c:pt idx="145">
                  <c:v>7.8051073402610874E-2</c:v>
                </c:pt>
                <c:pt idx="146">
                  <c:v>8.5577384731721717E-2</c:v>
                </c:pt>
                <c:pt idx="147">
                  <c:v>8.267946244593008E-2</c:v>
                </c:pt>
                <c:pt idx="148">
                  <c:v>9.4371783348713656E-2</c:v>
                </c:pt>
                <c:pt idx="149">
                  <c:v>9.212581637934858E-2</c:v>
                </c:pt>
                <c:pt idx="150">
                  <c:v>7.2541650618419884E-2</c:v>
                </c:pt>
                <c:pt idx="151">
                  <c:v>8.9195898429547518E-2</c:v>
                </c:pt>
                <c:pt idx="152">
                  <c:v>9.6794518103582486E-2</c:v>
                </c:pt>
                <c:pt idx="153">
                  <c:v>8.9868674550859853E-2</c:v>
                </c:pt>
                <c:pt idx="154">
                  <c:v>9.2352550801992297E-2</c:v>
                </c:pt>
                <c:pt idx="155">
                  <c:v>8.3698378527144221E-2</c:v>
                </c:pt>
                <c:pt idx="156">
                  <c:v>7.1243794632625423E-2</c:v>
                </c:pt>
                <c:pt idx="157">
                  <c:v>0.11347950669909071</c:v>
                </c:pt>
                <c:pt idx="158">
                  <c:v>0.10258256859443877</c:v>
                </c:pt>
                <c:pt idx="159">
                  <c:v>7.5900469989174782E-2</c:v>
                </c:pt>
                <c:pt idx="160">
                  <c:v>8.353598343152821E-2</c:v>
                </c:pt>
                <c:pt idx="161">
                  <c:v>7.4917851178112366E-2</c:v>
                </c:pt>
              </c:numCache>
            </c:numRef>
          </c:yVal>
          <c:smooth val="0"/>
        </c:ser>
        <c:ser>
          <c:idx val="1"/>
          <c:order val="1"/>
          <c:tx>
            <c:v>Empty Bucket</c:v>
          </c:tx>
          <c:spPr>
            <a:ln w="12700">
              <a:solidFill>
                <a:srgbClr val="000080"/>
              </a:solidFill>
              <a:prstDash val="solid"/>
            </a:ln>
          </c:spPr>
          <c:xVal>
            <c:numRef>
              <c:f>emptybucketprotoni!$A$2:$A$148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xVal>
          <c:yVal>
            <c:numRef>
              <c:f>emptybucketprotoni!$F$2:$F$150</c:f>
              <c:numCache>
                <c:formatCode>General</c:formatCode>
                <c:ptCount val="149"/>
                <c:pt idx="0">
                  <c:v>0.73099999999999998</c:v>
                </c:pt>
                <c:pt idx="1">
                  <c:v>0.72599999999999998</c:v>
                </c:pt>
                <c:pt idx="2">
                  <c:v>0.71899999999999997</c:v>
                </c:pt>
                <c:pt idx="3">
                  <c:v>0.77100000000000002</c:v>
                </c:pt>
                <c:pt idx="4">
                  <c:v>0.77700000000000002</c:v>
                </c:pt>
                <c:pt idx="5">
                  <c:v>0.74199999999999999</c:v>
                </c:pt>
                <c:pt idx="6">
                  <c:v>0.75800000000000001</c:v>
                </c:pt>
                <c:pt idx="7">
                  <c:v>0.76200000000000001</c:v>
                </c:pt>
                <c:pt idx="8">
                  <c:v>0.79800000000000004</c:v>
                </c:pt>
                <c:pt idx="9">
                  <c:v>0.79100000000000004</c:v>
                </c:pt>
                <c:pt idx="10">
                  <c:v>0.755</c:v>
                </c:pt>
                <c:pt idx="11">
                  <c:v>0.75</c:v>
                </c:pt>
                <c:pt idx="12">
                  <c:v>0.78600000000000003</c:v>
                </c:pt>
                <c:pt idx="13">
                  <c:v>0.78400000000000003</c:v>
                </c:pt>
                <c:pt idx="14">
                  <c:v>0.77100000000000002</c:v>
                </c:pt>
                <c:pt idx="15">
                  <c:v>0.73099999999999998</c:v>
                </c:pt>
                <c:pt idx="16">
                  <c:v>0.76300000000000001</c:v>
                </c:pt>
                <c:pt idx="17">
                  <c:v>0.75900000000000001</c:v>
                </c:pt>
                <c:pt idx="18">
                  <c:v>0.751</c:v>
                </c:pt>
                <c:pt idx="19">
                  <c:v>0.72699999999999998</c:v>
                </c:pt>
                <c:pt idx="22">
                  <c:v>0.72599999999999998</c:v>
                </c:pt>
                <c:pt idx="23">
                  <c:v>0.73299999999999998</c:v>
                </c:pt>
                <c:pt idx="24">
                  <c:v>0.72299999999999998</c:v>
                </c:pt>
                <c:pt idx="25">
                  <c:v>0.71</c:v>
                </c:pt>
                <c:pt idx="26">
                  <c:v>0.745</c:v>
                </c:pt>
                <c:pt idx="27">
                  <c:v>0.71399999999999997</c:v>
                </c:pt>
                <c:pt idx="28">
                  <c:v>0.70499999999999996</c:v>
                </c:pt>
                <c:pt idx="29">
                  <c:v>0.70299999999999996</c:v>
                </c:pt>
                <c:pt idx="30">
                  <c:v>0.68700000000000006</c:v>
                </c:pt>
                <c:pt idx="31">
                  <c:v>0.72699999999999998</c:v>
                </c:pt>
                <c:pt idx="32">
                  <c:v>0.71</c:v>
                </c:pt>
                <c:pt idx="33">
                  <c:v>0.68600000000000005</c:v>
                </c:pt>
                <c:pt idx="34">
                  <c:v>0.65600000000000003</c:v>
                </c:pt>
                <c:pt idx="35">
                  <c:v>0.70399999999999996</c:v>
                </c:pt>
                <c:pt idx="36">
                  <c:v>0.64200000000000002</c:v>
                </c:pt>
                <c:pt idx="37">
                  <c:v>0.67100000000000004</c:v>
                </c:pt>
                <c:pt idx="38">
                  <c:v>0.65800000000000003</c:v>
                </c:pt>
                <c:pt idx="39">
                  <c:v>0.65600000000000003</c:v>
                </c:pt>
                <c:pt idx="40">
                  <c:v>0.66600000000000004</c:v>
                </c:pt>
                <c:pt idx="41">
                  <c:v>0.69399999999999995</c:v>
                </c:pt>
                <c:pt idx="42">
                  <c:v>0.68700000000000006</c:v>
                </c:pt>
                <c:pt idx="43">
                  <c:v>0.67</c:v>
                </c:pt>
                <c:pt idx="44">
                  <c:v>0.70799999999999996</c:v>
                </c:pt>
                <c:pt idx="45">
                  <c:v>0.71</c:v>
                </c:pt>
                <c:pt idx="46">
                  <c:v>0.68</c:v>
                </c:pt>
                <c:pt idx="47">
                  <c:v>0.65100000000000002</c:v>
                </c:pt>
                <c:pt idx="48">
                  <c:v>0.69399999999999995</c:v>
                </c:pt>
                <c:pt idx="49">
                  <c:v>0.69699999999999995</c:v>
                </c:pt>
                <c:pt idx="50">
                  <c:v>0.68899999999999995</c:v>
                </c:pt>
                <c:pt idx="51">
                  <c:v>0.66700000000000004</c:v>
                </c:pt>
                <c:pt idx="52">
                  <c:v>0.66900000000000004</c:v>
                </c:pt>
                <c:pt idx="53">
                  <c:v>0.68100000000000005</c:v>
                </c:pt>
                <c:pt idx="54">
                  <c:v>0.67200000000000004</c:v>
                </c:pt>
                <c:pt idx="55">
                  <c:v>0.67300000000000004</c:v>
                </c:pt>
                <c:pt idx="56">
                  <c:v>0.67800000000000005</c:v>
                </c:pt>
                <c:pt idx="57">
                  <c:v>0.67200000000000004</c:v>
                </c:pt>
                <c:pt idx="58">
                  <c:v>0.68899999999999995</c:v>
                </c:pt>
                <c:pt idx="59">
                  <c:v>0.71299999999999997</c:v>
                </c:pt>
                <c:pt idx="60">
                  <c:v>0.68</c:v>
                </c:pt>
                <c:pt idx="61">
                  <c:v>0.68799999999999994</c:v>
                </c:pt>
                <c:pt idx="62">
                  <c:v>0.68300000000000005</c:v>
                </c:pt>
                <c:pt idx="63">
                  <c:v>0.69699999999999995</c:v>
                </c:pt>
                <c:pt idx="64">
                  <c:v>0.67400000000000004</c:v>
                </c:pt>
                <c:pt idx="65">
                  <c:v>0.68700000000000006</c:v>
                </c:pt>
                <c:pt idx="66">
                  <c:v>0.64200000000000002</c:v>
                </c:pt>
                <c:pt idx="67">
                  <c:v>0.68600000000000005</c:v>
                </c:pt>
                <c:pt idx="68">
                  <c:v>0.66200000000000003</c:v>
                </c:pt>
                <c:pt idx="69">
                  <c:v>0.67300000000000004</c:v>
                </c:pt>
                <c:pt idx="70">
                  <c:v>0.66700000000000004</c:v>
                </c:pt>
                <c:pt idx="71">
                  <c:v>0.65300000000000002</c:v>
                </c:pt>
                <c:pt idx="72">
                  <c:v>0.70399999999999996</c:v>
                </c:pt>
                <c:pt idx="73">
                  <c:v>0.66800000000000004</c:v>
                </c:pt>
                <c:pt idx="74">
                  <c:v>0.69799999999999995</c:v>
                </c:pt>
                <c:pt idx="75">
                  <c:v>0.66500000000000004</c:v>
                </c:pt>
                <c:pt idx="76">
                  <c:v>0.70299999999999996</c:v>
                </c:pt>
                <c:pt idx="77">
                  <c:v>0.70099999999999996</c:v>
                </c:pt>
                <c:pt idx="78">
                  <c:v>0.69899999999999995</c:v>
                </c:pt>
                <c:pt idx="79">
                  <c:v>0.69099999999999995</c:v>
                </c:pt>
                <c:pt idx="80">
                  <c:v>0.67800000000000005</c:v>
                </c:pt>
                <c:pt idx="81">
                  <c:v>0.68899999999999995</c:v>
                </c:pt>
                <c:pt idx="82">
                  <c:v>0.67900000000000005</c:v>
                </c:pt>
                <c:pt idx="83">
                  <c:v>0.69</c:v>
                </c:pt>
                <c:pt idx="84">
                  <c:v>0.66700000000000004</c:v>
                </c:pt>
                <c:pt idx="85">
                  <c:v>0.71</c:v>
                </c:pt>
                <c:pt idx="86">
                  <c:v>0.7</c:v>
                </c:pt>
                <c:pt idx="87">
                  <c:v>0.67100000000000004</c:v>
                </c:pt>
                <c:pt idx="88">
                  <c:v>0.65</c:v>
                </c:pt>
                <c:pt idx="89">
                  <c:v>0.65500000000000003</c:v>
                </c:pt>
                <c:pt idx="90">
                  <c:v>0.66900000000000004</c:v>
                </c:pt>
                <c:pt idx="91">
                  <c:v>0.68500000000000005</c:v>
                </c:pt>
                <c:pt idx="92">
                  <c:v>0.65200000000000002</c:v>
                </c:pt>
                <c:pt idx="93">
                  <c:v>0.66200000000000003</c:v>
                </c:pt>
                <c:pt idx="94">
                  <c:v>0.64900000000000002</c:v>
                </c:pt>
                <c:pt idx="95">
                  <c:v>0.66700000000000004</c:v>
                </c:pt>
                <c:pt idx="96">
                  <c:v>0.64</c:v>
                </c:pt>
                <c:pt idx="97">
                  <c:v>0.65</c:v>
                </c:pt>
                <c:pt idx="98">
                  <c:v>0.63500000000000001</c:v>
                </c:pt>
                <c:pt idx="99">
                  <c:v>0.64400000000000002</c:v>
                </c:pt>
                <c:pt idx="100">
                  <c:v>0.63800000000000001</c:v>
                </c:pt>
                <c:pt idx="101">
                  <c:v>0.66</c:v>
                </c:pt>
                <c:pt idx="102">
                  <c:v>0.63100000000000001</c:v>
                </c:pt>
                <c:pt idx="103">
                  <c:v>0.64</c:v>
                </c:pt>
                <c:pt idx="104">
                  <c:v>0.66800000000000004</c:v>
                </c:pt>
                <c:pt idx="105">
                  <c:v>0.63500000000000001</c:v>
                </c:pt>
                <c:pt idx="106">
                  <c:v>0.57899999999999996</c:v>
                </c:pt>
                <c:pt idx="107">
                  <c:v>0.65900000000000003</c:v>
                </c:pt>
                <c:pt idx="108">
                  <c:v>0.63800000000000001</c:v>
                </c:pt>
                <c:pt idx="109">
                  <c:v>0.63400000000000001</c:v>
                </c:pt>
                <c:pt idx="110">
                  <c:v>0.63900000000000001</c:v>
                </c:pt>
                <c:pt idx="111">
                  <c:v>0.66700000000000004</c:v>
                </c:pt>
                <c:pt idx="112">
                  <c:v>0.64900000000000002</c:v>
                </c:pt>
                <c:pt idx="113">
                  <c:v>0.64200000000000002</c:v>
                </c:pt>
                <c:pt idx="114">
                  <c:v>0.66</c:v>
                </c:pt>
                <c:pt idx="115">
                  <c:v>0.63300000000000001</c:v>
                </c:pt>
                <c:pt idx="116">
                  <c:v>0.64300000000000002</c:v>
                </c:pt>
                <c:pt idx="117">
                  <c:v>0.64200000000000002</c:v>
                </c:pt>
                <c:pt idx="118">
                  <c:v>0.63600000000000001</c:v>
                </c:pt>
                <c:pt idx="119">
                  <c:v>0.624</c:v>
                </c:pt>
                <c:pt idx="120">
                  <c:v>0.64600000000000002</c:v>
                </c:pt>
                <c:pt idx="121">
                  <c:v>0.58899999999999997</c:v>
                </c:pt>
                <c:pt idx="122">
                  <c:v>0.59899999999999998</c:v>
                </c:pt>
                <c:pt idx="123">
                  <c:v>0.61499999999999999</c:v>
                </c:pt>
                <c:pt idx="124">
                  <c:v>0.65</c:v>
                </c:pt>
                <c:pt idx="125">
                  <c:v>0.67400000000000004</c:v>
                </c:pt>
                <c:pt idx="126">
                  <c:v>0.60799999999999998</c:v>
                </c:pt>
                <c:pt idx="127">
                  <c:v>0.65700000000000003</c:v>
                </c:pt>
                <c:pt idx="128">
                  <c:v>0.64600000000000002</c:v>
                </c:pt>
                <c:pt idx="129">
                  <c:v>0.64400000000000002</c:v>
                </c:pt>
                <c:pt idx="130">
                  <c:v>0.68300000000000005</c:v>
                </c:pt>
                <c:pt idx="131">
                  <c:v>0.66700000000000004</c:v>
                </c:pt>
                <c:pt idx="132">
                  <c:v>0.66400000000000003</c:v>
                </c:pt>
                <c:pt idx="133">
                  <c:v>0.67100000000000004</c:v>
                </c:pt>
                <c:pt idx="134">
                  <c:v>0.65100000000000002</c:v>
                </c:pt>
                <c:pt idx="135">
                  <c:v>0.66500000000000004</c:v>
                </c:pt>
                <c:pt idx="136">
                  <c:v>0.64500000000000002</c:v>
                </c:pt>
                <c:pt idx="137">
                  <c:v>0.66700000000000004</c:v>
                </c:pt>
                <c:pt idx="138">
                  <c:v>0.68200000000000005</c:v>
                </c:pt>
                <c:pt idx="139">
                  <c:v>0.64300000000000002</c:v>
                </c:pt>
                <c:pt idx="140">
                  <c:v>0.65</c:v>
                </c:pt>
                <c:pt idx="141">
                  <c:v>0.69</c:v>
                </c:pt>
                <c:pt idx="142">
                  <c:v>0.68899999999999995</c:v>
                </c:pt>
                <c:pt idx="143">
                  <c:v>0.67800000000000005</c:v>
                </c:pt>
                <c:pt idx="144">
                  <c:v>0.70099999999999996</c:v>
                </c:pt>
                <c:pt idx="145">
                  <c:v>0.70299999999999996</c:v>
                </c:pt>
                <c:pt idx="146">
                  <c:v>0.70499999999999996</c:v>
                </c:pt>
                <c:pt idx="147">
                  <c:v>0.66100000000000003</c:v>
                </c:pt>
                <c:pt idx="148">
                  <c:v>0.68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375936"/>
        <c:axId val="414873792"/>
      </c:scatterChart>
      <c:valAx>
        <c:axId val="425375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14873792"/>
        <c:crosses val="autoZero"/>
        <c:crossBetween val="midCat"/>
      </c:valAx>
      <c:valAx>
        <c:axId val="414873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53759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8211051771713362"/>
          <c:y val="4.5847512259893711E-2"/>
          <c:w val="0.33105272896890331"/>
          <c:h val="0.2306570501392561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</a:p>
        </c:rich>
      </c:tx>
      <c:layout>
        <c:manualLayout>
          <c:xMode val="edge"/>
          <c:yMode val="edge"/>
          <c:x val="0.17849350658230567"/>
          <c:y val="0.1060246254407543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326445509296273E-2"/>
          <c:y val="0.26875815060635733"/>
          <c:w val="0.89275447292612076"/>
          <c:h val="0.57123171032851883"/>
        </c:manualLayout>
      </c:layout>
      <c:scatterChart>
        <c:scatterStyle val="lineMarker"/>
        <c:varyColors val="0"/>
        <c:ser>
          <c:idx val="0"/>
          <c:order val="0"/>
          <c:tx>
            <c:strRef>
              <c:f>emptybucketprotoni!$AA$1</c:f>
              <c:strCache>
                <c:ptCount val="1"/>
                <c:pt idx="0">
                  <c:v>Without Empty Bucket</c:v>
                </c:pt>
              </c:strCache>
            </c:strRef>
          </c:tx>
          <c:xVal>
            <c:numRef>
              <c:f>emptybucketprotoni!$Y$2:$Y$166</c:f>
              <c:numCache>
                <c:formatCode>General</c:formatCode>
                <c:ptCount val="165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35</c:v>
                </c:pt>
                <c:pt idx="6">
                  <c:v>36</c:v>
                </c:pt>
                <c:pt idx="7">
                  <c:v>37</c:v>
                </c:pt>
                <c:pt idx="8">
                  <c:v>38</c:v>
                </c:pt>
                <c:pt idx="9">
                  <c:v>39</c:v>
                </c:pt>
                <c:pt idx="10">
                  <c:v>40</c:v>
                </c:pt>
                <c:pt idx="11">
                  <c:v>41</c:v>
                </c:pt>
                <c:pt idx="12">
                  <c:v>42</c:v>
                </c:pt>
                <c:pt idx="13">
                  <c:v>43</c:v>
                </c:pt>
                <c:pt idx="14">
                  <c:v>44</c:v>
                </c:pt>
                <c:pt idx="15">
                  <c:v>45</c:v>
                </c:pt>
                <c:pt idx="16">
                  <c:v>46</c:v>
                </c:pt>
                <c:pt idx="17">
                  <c:v>47</c:v>
                </c:pt>
                <c:pt idx="18">
                  <c:v>48</c:v>
                </c:pt>
                <c:pt idx="19">
                  <c:v>49</c:v>
                </c:pt>
                <c:pt idx="20">
                  <c:v>50</c:v>
                </c:pt>
                <c:pt idx="21">
                  <c:v>51</c:v>
                </c:pt>
                <c:pt idx="22">
                  <c:v>52</c:v>
                </c:pt>
                <c:pt idx="23">
                  <c:v>53</c:v>
                </c:pt>
                <c:pt idx="24">
                  <c:v>54</c:v>
                </c:pt>
                <c:pt idx="25">
                  <c:v>55</c:v>
                </c:pt>
                <c:pt idx="26">
                  <c:v>56</c:v>
                </c:pt>
                <c:pt idx="27">
                  <c:v>57</c:v>
                </c:pt>
                <c:pt idx="28">
                  <c:v>58</c:v>
                </c:pt>
                <c:pt idx="29">
                  <c:v>59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84</c:v>
                </c:pt>
                <c:pt idx="43">
                  <c:v>86</c:v>
                </c:pt>
                <c:pt idx="44">
                  <c:v>88</c:v>
                </c:pt>
                <c:pt idx="45">
                  <c:v>90</c:v>
                </c:pt>
                <c:pt idx="46">
                  <c:v>92</c:v>
                </c:pt>
                <c:pt idx="47">
                  <c:v>94</c:v>
                </c:pt>
                <c:pt idx="48">
                  <c:v>96</c:v>
                </c:pt>
                <c:pt idx="49">
                  <c:v>98</c:v>
                </c:pt>
                <c:pt idx="50">
                  <c:v>100</c:v>
                </c:pt>
                <c:pt idx="51">
                  <c:v>102</c:v>
                </c:pt>
                <c:pt idx="52">
                  <c:v>104</c:v>
                </c:pt>
                <c:pt idx="53">
                  <c:v>106</c:v>
                </c:pt>
                <c:pt idx="54">
                  <c:v>108</c:v>
                </c:pt>
                <c:pt idx="55">
                  <c:v>110</c:v>
                </c:pt>
                <c:pt idx="56">
                  <c:v>112</c:v>
                </c:pt>
                <c:pt idx="57">
                  <c:v>114</c:v>
                </c:pt>
                <c:pt idx="58">
                  <c:v>116</c:v>
                </c:pt>
                <c:pt idx="59">
                  <c:v>118</c:v>
                </c:pt>
                <c:pt idx="60">
                  <c:v>120</c:v>
                </c:pt>
                <c:pt idx="61">
                  <c:v>122</c:v>
                </c:pt>
                <c:pt idx="62">
                  <c:v>124</c:v>
                </c:pt>
                <c:pt idx="63">
                  <c:v>126</c:v>
                </c:pt>
                <c:pt idx="64">
                  <c:v>128</c:v>
                </c:pt>
                <c:pt idx="65">
                  <c:v>130</c:v>
                </c:pt>
                <c:pt idx="66">
                  <c:v>132</c:v>
                </c:pt>
                <c:pt idx="67">
                  <c:v>134</c:v>
                </c:pt>
                <c:pt idx="68">
                  <c:v>136</c:v>
                </c:pt>
                <c:pt idx="69">
                  <c:v>138</c:v>
                </c:pt>
                <c:pt idx="70">
                  <c:v>140</c:v>
                </c:pt>
                <c:pt idx="71">
                  <c:v>142</c:v>
                </c:pt>
                <c:pt idx="72">
                  <c:v>144</c:v>
                </c:pt>
                <c:pt idx="73">
                  <c:v>146</c:v>
                </c:pt>
                <c:pt idx="74">
                  <c:v>148</c:v>
                </c:pt>
                <c:pt idx="75">
                  <c:v>150</c:v>
                </c:pt>
                <c:pt idx="76">
                  <c:v>152</c:v>
                </c:pt>
                <c:pt idx="77">
                  <c:v>154</c:v>
                </c:pt>
                <c:pt idx="78">
                  <c:v>156</c:v>
                </c:pt>
                <c:pt idx="79">
                  <c:v>158</c:v>
                </c:pt>
                <c:pt idx="80">
                  <c:v>160</c:v>
                </c:pt>
                <c:pt idx="81">
                  <c:v>162</c:v>
                </c:pt>
                <c:pt idx="82">
                  <c:v>164</c:v>
                </c:pt>
                <c:pt idx="83">
                  <c:v>166</c:v>
                </c:pt>
                <c:pt idx="84">
                  <c:v>168</c:v>
                </c:pt>
                <c:pt idx="85">
                  <c:v>170</c:v>
                </c:pt>
                <c:pt idx="86">
                  <c:v>172</c:v>
                </c:pt>
                <c:pt idx="87">
                  <c:v>174</c:v>
                </c:pt>
                <c:pt idx="88">
                  <c:v>176</c:v>
                </c:pt>
                <c:pt idx="89">
                  <c:v>178</c:v>
                </c:pt>
                <c:pt idx="90">
                  <c:v>180</c:v>
                </c:pt>
                <c:pt idx="91">
                  <c:v>182</c:v>
                </c:pt>
                <c:pt idx="92">
                  <c:v>184</c:v>
                </c:pt>
                <c:pt idx="93">
                  <c:v>186</c:v>
                </c:pt>
                <c:pt idx="94">
                  <c:v>188</c:v>
                </c:pt>
                <c:pt idx="95">
                  <c:v>190</c:v>
                </c:pt>
                <c:pt idx="96">
                  <c:v>192</c:v>
                </c:pt>
                <c:pt idx="97">
                  <c:v>194</c:v>
                </c:pt>
                <c:pt idx="98">
                  <c:v>196</c:v>
                </c:pt>
                <c:pt idx="99">
                  <c:v>198</c:v>
                </c:pt>
                <c:pt idx="100">
                  <c:v>200</c:v>
                </c:pt>
                <c:pt idx="101">
                  <c:v>202</c:v>
                </c:pt>
                <c:pt idx="102">
                  <c:v>204</c:v>
                </c:pt>
                <c:pt idx="103">
                  <c:v>206</c:v>
                </c:pt>
                <c:pt idx="104">
                  <c:v>208</c:v>
                </c:pt>
                <c:pt idx="105">
                  <c:v>210</c:v>
                </c:pt>
                <c:pt idx="106">
                  <c:v>212</c:v>
                </c:pt>
                <c:pt idx="107">
                  <c:v>214</c:v>
                </c:pt>
                <c:pt idx="108">
                  <c:v>216</c:v>
                </c:pt>
                <c:pt idx="109">
                  <c:v>218</c:v>
                </c:pt>
                <c:pt idx="110">
                  <c:v>220</c:v>
                </c:pt>
                <c:pt idx="111">
                  <c:v>222</c:v>
                </c:pt>
                <c:pt idx="112">
                  <c:v>224</c:v>
                </c:pt>
                <c:pt idx="113">
                  <c:v>226</c:v>
                </c:pt>
                <c:pt idx="114">
                  <c:v>228</c:v>
                </c:pt>
                <c:pt idx="115">
                  <c:v>230</c:v>
                </c:pt>
                <c:pt idx="116">
                  <c:v>232</c:v>
                </c:pt>
                <c:pt idx="117">
                  <c:v>234</c:v>
                </c:pt>
                <c:pt idx="118">
                  <c:v>236</c:v>
                </c:pt>
                <c:pt idx="119">
                  <c:v>238</c:v>
                </c:pt>
                <c:pt idx="120">
                  <c:v>240</c:v>
                </c:pt>
                <c:pt idx="121">
                  <c:v>242</c:v>
                </c:pt>
                <c:pt idx="122">
                  <c:v>244</c:v>
                </c:pt>
                <c:pt idx="123">
                  <c:v>246</c:v>
                </c:pt>
                <c:pt idx="124">
                  <c:v>248</c:v>
                </c:pt>
                <c:pt idx="125">
                  <c:v>250</c:v>
                </c:pt>
                <c:pt idx="126">
                  <c:v>252</c:v>
                </c:pt>
                <c:pt idx="127">
                  <c:v>254</c:v>
                </c:pt>
                <c:pt idx="128">
                  <c:v>256</c:v>
                </c:pt>
                <c:pt idx="129">
                  <c:v>258</c:v>
                </c:pt>
                <c:pt idx="130">
                  <c:v>260</c:v>
                </c:pt>
                <c:pt idx="131">
                  <c:v>262</c:v>
                </c:pt>
                <c:pt idx="132">
                  <c:v>264</c:v>
                </c:pt>
                <c:pt idx="133">
                  <c:v>266</c:v>
                </c:pt>
                <c:pt idx="134">
                  <c:v>268</c:v>
                </c:pt>
                <c:pt idx="135">
                  <c:v>270</c:v>
                </c:pt>
                <c:pt idx="136">
                  <c:v>272</c:v>
                </c:pt>
                <c:pt idx="137">
                  <c:v>274</c:v>
                </c:pt>
                <c:pt idx="138">
                  <c:v>276</c:v>
                </c:pt>
                <c:pt idx="139">
                  <c:v>278</c:v>
                </c:pt>
                <c:pt idx="140">
                  <c:v>280</c:v>
                </c:pt>
                <c:pt idx="141">
                  <c:v>282</c:v>
                </c:pt>
                <c:pt idx="142">
                  <c:v>284</c:v>
                </c:pt>
                <c:pt idx="143">
                  <c:v>286</c:v>
                </c:pt>
                <c:pt idx="144">
                  <c:v>288</c:v>
                </c:pt>
                <c:pt idx="145">
                  <c:v>290</c:v>
                </c:pt>
                <c:pt idx="146">
                  <c:v>292</c:v>
                </c:pt>
                <c:pt idx="147">
                  <c:v>294</c:v>
                </c:pt>
                <c:pt idx="148">
                  <c:v>296</c:v>
                </c:pt>
                <c:pt idx="149">
                  <c:v>298</c:v>
                </c:pt>
                <c:pt idx="150">
                  <c:v>300</c:v>
                </c:pt>
                <c:pt idx="151">
                  <c:v>302</c:v>
                </c:pt>
                <c:pt idx="152">
                  <c:v>304</c:v>
                </c:pt>
                <c:pt idx="153">
                  <c:v>306</c:v>
                </c:pt>
                <c:pt idx="154">
                  <c:v>308</c:v>
                </c:pt>
                <c:pt idx="155">
                  <c:v>310</c:v>
                </c:pt>
                <c:pt idx="156">
                  <c:v>312</c:v>
                </c:pt>
                <c:pt idx="157">
                  <c:v>314</c:v>
                </c:pt>
                <c:pt idx="158">
                  <c:v>316</c:v>
                </c:pt>
                <c:pt idx="159">
                  <c:v>318</c:v>
                </c:pt>
                <c:pt idx="160">
                  <c:v>319</c:v>
                </c:pt>
                <c:pt idx="161">
                  <c:v>320</c:v>
                </c:pt>
              </c:numCache>
            </c:numRef>
          </c:xVal>
          <c:yVal>
            <c:numRef>
              <c:f>emptybucketprotoni!$AA$2:$AA$166</c:f>
              <c:numCache>
                <c:formatCode>General</c:formatCode>
                <c:ptCount val="165"/>
                <c:pt idx="0">
                  <c:v>40.394199555275456</c:v>
                </c:pt>
                <c:pt idx="1">
                  <c:v>40.022621487324891</c:v>
                </c:pt>
                <c:pt idx="2">
                  <c:v>35.93020343526311</c:v>
                </c:pt>
                <c:pt idx="3">
                  <c:v>39.442597226106656</c:v>
                </c:pt>
                <c:pt idx="4">
                  <c:v>39.487258687258688</c:v>
                </c:pt>
                <c:pt idx="5">
                  <c:v>42.652401176086244</c:v>
                </c:pt>
                <c:pt idx="6">
                  <c:v>37.79233200233157</c:v>
                </c:pt>
                <c:pt idx="7">
                  <c:v>37.219858423447647</c:v>
                </c:pt>
                <c:pt idx="8">
                  <c:v>42.811687743275812</c:v>
                </c:pt>
                <c:pt idx="9">
                  <c:v>42.109256386673444</c:v>
                </c:pt>
                <c:pt idx="10">
                  <c:v>43.053707969569672</c:v>
                </c:pt>
                <c:pt idx="11">
                  <c:v>34.377756421717621</c:v>
                </c:pt>
                <c:pt idx="12">
                  <c:v>41.626231415243467</c:v>
                </c:pt>
                <c:pt idx="13">
                  <c:v>38.135438635585864</c:v>
                </c:pt>
                <c:pt idx="14">
                  <c:v>39.759878354647761</c:v>
                </c:pt>
                <c:pt idx="15">
                  <c:v>40.022173009199648</c:v>
                </c:pt>
                <c:pt idx="16">
                  <c:v>36.571400362879039</c:v>
                </c:pt>
                <c:pt idx="17">
                  <c:v>33.084350703677451</c:v>
                </c:pt>
                <c:pt idx="18">
                  <c:v>36.781976404418771</c:v>
                </c:pt>
                <c:pt idx="19">
                  <c:v>33.767303591930457</c:v>
                </c:pt>
                <c:pt idx="20">
                  <c:v>37.450841294870607</c:v>
                </c:pt>
                <c:pt idx="21">
                  <c:v>40.148501715873437</c:v>
                </c:pt>
                <c:pt idx="22">
                  <c:v>37.556145002811753</c:v>
                </c:pt>
                <c:pt idx="23">
                  <c:v>39.208271506083797</c:v>
                </c:pt>
                <c:pt idx="24">
                  <c:v>33.981914538327679</c:v>
                </c:pt>
                <c:pt idx="25">
                  <c:v>36.600693612363095</c:v>
                </c:pt>
                <c:pt idx="26">
                  <c:v>38.962728232707207</c:v>
                </c:pt>
                <c:pt idx="27">
                  <c:v>36.43278334623983</c:v>
                </c:pt>
                <c:pt idx="28">
                  <c:v>38.547415218359433</c:v>
                </c:pt>
                <c:pt idx="29">
                  <c:v>33.107113599126166</c:v>
                </c:pt>
                <c:pt idx="30">
                  <c:v>33.015129663040447</c:v>
                </c:pt>
                <c:pt idx="31">
                  <c:v>33.052375253262966</c:v>
                </c:pt>
                <c:pt idx="32">
                  <c:v>34.661413117771964</c:v>
                </c:pt>
                <c:pt idx="33">
                  <c:v>33.07783399382842</c:v>
                </c:pt>
                <c:pt idx="34">
                  <c:v>32.315921606883158</c:v>
                </c:pt>
                <c:pt idx="35">
                  <c:v>35.00180559735179</c:v>
                </c:pt>
                <c:pt idx="36">
                  <c:v>34.77868465800011</c:v>
                </c:pt>
                <c:pt idx="37">
                  <c:v>35.673587865702586</c:v>
                </c:pt>
                <c:pt idx="38">
                  <c:v>34.335811068371626</c:v>
                </c:pt>
                <c:pt idx="39">
                  <c:v>34.111052913355998</c:v>
                </c:pt>
                <c:pt idx="40">
                  <c:v>34.873656166494449</c:v>
                </c:pt>
                <c:pt idx="41">
                  <c:v>34.761623015928258</c:v>
                </c:pt>
                <c:pt idx="42">
                  <c:v>38.281255226584399</c:v>
                </c:pt>
                <c:pt idx="43">
                  <c:v>33.310961606227899</c:v>
                </c:pt>
                <c:pt idx="44">
                  <c:v>35.943239329057171</c:v>
                </c:pt>
                <c:pt idx="45">
                  <c:v>35.260876929527946</c:v>
                </c:pt>
                <c:pt idx="46">
                  <c:v>33.931115394284753</c:v>
                </c:pt>
                <c:pt idx="47">
                  <c:v>35.052682427087518</c:v>
                </c:pt>
                <c:pt idx="48">
                  <c:v>38.839171568479145</c:v>
                </c:pt>
                <c:pt idx="49">
                  <c:v>36.803295772813129</c:v>
                </c:pt>
                <c:pt idx="50">
                  <c:v>35.71199654080452</c:v>
                </c:pt>
                <c:pt idx="51">
                  <c:v>36.718195788222623</c:v>
                </c:pt>
                <c:pt idx="52">
                  <c:v>35.634096648039602</c:v>
                </c:pt>
                <c:pt idx="53">
                  <c:v>40.617371951573766</c:v>
                </c:pt>
                <c:pt idx="54">
                  <c:v>34.585434046118536</c:v>
                </c:pt>
                <c:pt idx="55">
                  <c:v>34.994456400928421</c:v>
                </c:pt>
                <c:pt idx="56">
                  <c:v>40.771774811644079</c:v>
                </c:pt>
                <c:pt idx="57">
                  <c:v>38.626457761114288</c:v>
                </c:pt>
                <c:pt idx="58">
                  <c:v>37.583179740399423</c:v>
                </c:pt>
                <c:pt idx="59">
                  <c:v>42.977811296293986</c:v>
                </c:pt>
                <c:pt idx="60">
                  <c:v>39.788821482090199</c:v>
                </c:pt>
                <c:pt idx="61">
                  <c:v>38.499653657494264</c:v>
                </c:pt>
                <c:pt idx="62">
                  <c:v>40.037556983996794</c:v>
                </c:pt>
                <c:pt idx="63">
                  <c:v>41.442480840238289</c:v>
                </c:pt>
                <c:pt idx="64">
                  <c:v>38.931428310493018</c:v>
                </c:pt>
                <c:pt idx="65">
                  <c:v>39.280715359658146</c:v>
                </c:pt>
                <c:pt idx="66">
                  <c:v>37.799241074737637</c:v>
                </c:pt>
                <c:pt idx="67">
                  <c:v>35.633584998186585</c:v>
                </c:pt>
                <c:pt idx="68">
                  <c:v>37.526509605572564</c:v>
                </c:pt>
                <c:pt idx="69">
                  <c:v>39.282141015352451</c:v>
                </c:pt>
                <c:pt idx="70">
                  <c:v>39.439265118125434</c:v>
                </c:pt>
                <c:pt idx="71">
                  <c:v>36.711461624233415</c:v>
                </c:pt>
                <c:pt idx="72">
                  <c:v>35.17196178401997</c:v>
                </c:pt>
                <c:pt idx="73">
                  <c:v>44.425485347359789</c:v>
                </c:pt>
                <c:pt idx="74">
                  <c:v>39.883675962628651</c:v>
                </c:pt>
                <c:pt idx="75">
                  <c:v>37.732834713269213</c:v>
                </c:pt>
                <c:pt idx="76">
                  <c:v>38.958918536244305</c:v>
                </c:pt>
                <c:pt idx="77">
                  <c:v>37.410982022410046</c:v>
                </c:pt>
                <c:pt idx="78">
                  <c:v>38.045980084207713</c:v>
                </c:pt>
                <c:pt idx="79">
                  <c:v>35.457661619328185</c:v>
                </c:pt>
                <c:pt idx="80">
                  <c:v>41.648070751246962</c:v>
                </c:pt>
                <c:pt idx="81">
                  <c:v>41.539197261561185</c:v>
                </c:pt>
                <c:pt idx="82">
                  <c:v>41.220354400368542</c:v>
                </c:pt>
                <c:pt idx="83">
                  <c:v>38.062848750988188</c:v>
                </c:pt>
                <c:pt idx="84">
                  <c:v>42.105433352482258</c:v>
                </c:pt>
                <c:pt idx="85">
                  <c:v>36.255863976541121</c:v>
                </c:pt>
                <c:pt idx="86">
                  <c:v>34.572170987980947</c:v>
                </c:pt>
                <c:pt idx="87">
                  <c:v>38.543516309724296</c:v>
                </c:pt>
                <c:pt idx="88">
                  <c:v>43.504731356761233</c:v>
                </c:pt>
                <c:pt idx="89">
                  <c:v>36.726317809787766</c:v>
                </c:pt>
                <c:pt idx="90">
                  <c:v>42.399255140964904</c:v>
                </c:pt>
                <c:pt idx="91">
                  <c:v>45.362760711922675</c:v>
                </c:pt>
                <c:pt idx="92">
                  <c:v>42.597675711048922</c:v>
                </c:pt>
                <c:pt idx="93">
                  <c:v>43.675178700921997</c:v>
                </c:pt>
                <c:pt idx="94">
                  <c:v>41.152926306089221</c:v>
                </c:pt>
                <c:pt idx="95">
                  <c:v>39.24599060370528</c:v>
                </c:pt>
                <c:pt idx="96">
                  <c:v>38.554717613541143</c:v>
                </c:pt>
                <c:pt idx="97">
                  <c:v>45.286450591547933</c:v>
                </c:pt>
                <c:pt idx="98">
                  <c:v>42.270800121046108</c:v>
                </c:pt>
                <c:pt idx="99">
                  <c:v>40.573638832733558</c:v>
                </c:pt>
                <c:pt idx="100">
                  <c:v>42.80647004308269</c:v>
                </c:pt>
                <c:pt idx="101">
                  <c:v>42.944330385098276</c:v>
                </c:pt>
                <c:pt idx="102">
                  <c:v>44.472310897089059</c:v>
                </c:pt>
                <c:pt idx="103">
                  <c:v>40.294684095309201</c:v>
                </c:pt>
                <c:pt idx="104">
                  <c:v>48.801743110891735</c:v>
                </c:pt>
                <c:pt idx="105">
                  <c:v>36.227935647406973</c:v>
                </c:pt>
                <c:pt idx="106">
                  <c:v>37.198615379740815</c:v>
                </c:pt>
                <c:pt idx="107">
                  <c:v>49.880315201396371</c:v>
                </c:pt>
                <c:pt idx="108">
                  <c:v>44.214396879804418</c:v>
                </c:pt>
                <c:pt idx="109">
                  <c:v>43.920465300416311</c:v>
                </c:pt>
                <c:pt idx="110">
                  <c:v>38.319372231531098</c:v>
                </c:pt>
                <c:pt idx="111">
                  <c:v>48.690005871289394</c:v>
                </c:pt>
                <c:pt idx="112">
                  <c:v>41.906365950784298</c:v>
                </c:pt>
                <c:pt idx="113">
                  <c:v>44.852891971348292</c:v>
                </c:pt>
                <c:pt idx="114">
                  <c:v>41.108840667856931</c:v>
                </c:pt>
                <c:pt idx="115">
                  <c:v>50.823209498032902</c:v>
                </c:pt>
                <c:pt idx="116">
                  <c:v>42.631570856595836</c:v>
                </c:pt>
                <c:pt idx="117">
                  <c:v>35.647382293039421</c:v>
                </c:pt>
                <c:pt idx="118">
                  <c:v>45.580352031623796</c:v>
                </c:pt>
                <c:pt idx="119">
                  <c:v>46.967093155131785</c:v>
                </c:pt>
                <c:pt idx="120">
                  <c:v>44.264947458997163</c:v>
                </c:pt>
                <c:pt idx="121">
                  <c:v>34.394210806157588</c:v>
                </c:pt>
                <c:pt idx="122">
                  <c:v>41.758053807689549</c:v>
                </c:pt>
                <c:pt idx="123">
                  <c:v>37.826364361058943</c:v>
                </c:pt>
                <c:pt idx="124">
                  <c:v>41.520555599904206</c:v>
                </c:pt>
                <c:pt idx="125">
                  <c:v>55.085454060231157</c:v>
                </c:pt>
                <c:pt idx="126">
                  <c:v>35.153097119050429</c:v>
                </c:pt>
                <c:pt idx="127">
                  <c:v>37.654924481784278</c:v>
                </c:pt>
                <c:pt idx="128">
                  <c:v>37.857424347646941</c:v>
                </c:pt>
                <c:pt idx="129">
                  <c:v>43.039639046494067</c:v>
                </c:pt>
                <c:pt idx="130">
                  <c:v>38.585951266173289</c:v>
                </c:pt>
                <c:pt idx="131">
                  <c:v>43.714510574850813</c:v>
                </c:pt>
                <c:pt idx="132">
                  <c:v>42.91546124726041</c:v>
                </c:pt>
                <c:pt idx="133">
                  <c:v>40.391309128961886</c:v>
                </c:pt>
                <c:pt idx="134">
                  <c:v>38.980650341752565</c:v>
                </c:pt>
                <c:pt idx="135">
                  <c:v>39.983268265476852</c:v>
                </c:pt>
                <c:pt idx="136">
                  <c:v>38.767764783454865</c:v>
                </c:pt>
                <c:pt idx="137">
                  <c:v>34.137988293981621</c:v>
                </c:pt>
                <c:pt idx="138">
                  <c:v>45.017508907954941</c:v>
                </c:pt>
                <c:pt idx="139">
                  <c:v>44.28123216442313</c:v>
                </c:pt>
                <c:pt idx="140">
                  <c:v>38.837574195923253</c:v>
                </c:pt>
                <c:pt idx="141">
                  <c:v>47.175298634203429</c:v>
                </c:pt>
                <c:pt idx="142">
                  <c:v>38.690105942421873</c:v>
                </c:pt>
                <c:pt idx="143">
                  <c:v>47.176801023932384</c:v>
                </c:pt>
                <c:pt idx="144">
                  <c:v>49.363033848669438</c:v>
                </c:pt>
                <c:pt idx="145">
                  <c:v>42.367294861912235</c:v>
                </c:pt>
                <c:pt idx="146">
                  <c:v>42.51501015700704</c:v>
                </c:pt>
                <c:pt idx="147">
                  <c:v>45.293571496332383</c:v>
                </c:pt>
                <c:pt idx="148">
                  <c:v>39.389919460115074</c:v>
                </c:pt>
                <c:pt idx="149">
                  <c:v>43.520179285995766</c:v>
                </c:pt>
                <c:pt idx="150">
                  <c:v>49.45817810454917</c:v>
                </c:pt>
                <c:pt idx="151">
                  <c:v>49.006480417583141</c:v>
                </c:pt>
                <c:pt idx="152">
                  <c:v>38.34617590323758</c:v>
                </c:pt>
                <c:pt idx="153">
                  <c:v>45.92843218193044</c:v>
                </c:pt>
                <c:pt idx="154">
                  <c:v>36.615077878372254</c:v>
                </c:pt>
                <c:pt idx="155">
                  <c:v>39.189796741203423</c:v>
                </c:pt>
                <c:pt idx="156">
                  <c:v>45.680203330898564</c:v>
                </c:pt>
                <c:pt idx="157">
                  <c:v>38.21036269766325</c:v>
                </c:pt>
                <c:pt idx="158">
                  <c:v>41.649129888769288</c:v>
                </c:pt>
                <c:pt idx="159">
                  <c:v>38.120832269835418</c:v>
                </c:pt>
                <c:pt idx="160">
                  <c:v>52.172804721760237</c:v>
                </c:pt>
                <c:pt idx="161">
                  <c:v>41.286654200429389</c:v>
                </c:pt>
              </c:numCache>
            </c:numRef>
          </c:yVal>
          <c:smooth val="0"/>
        </c:ser>
        <c:ser>
          <c:idx val="1"/>
          <c:order val="1"/>
          <c:tx>
            <c:v>Empty Bucket</c:v>
          </c:tx>
          <c:spPr>
            <a:ln w="12700">
              <a:solidFill>
                <a:srgbClr val="000080"/>
              </a:solidFill>
              <a:prstDash val="solid"/>
            </a:ln>
          </c:spPr>
          <c:xVal>
            <c:numRef>
              <c:f>emptybucketprotoni!$A$2:$A$148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xVal>
          <c:yVal>
            <c:numRef>
              <c:f>emptybucketprotoni!$E$2:$E$151</c:f>
              <c:numCache>
                <c:formatCode>General</c:formatCode>
                <c:ptCount val="150"/>
                <c:pt idx="0">
                  <c:v>7.8339999999999996</c:v>
                </c:pt>
                <c:pt idx="1">
                  <c:v>4.758</c:v>
                </c:pt>
                <c:pt idx="2">
                  <c:v>6.19</c:v>
                </c:pt>
                <c:pt idx="3">
                  <c:v>5.1630000000000003</c:v>
                </c:pt>
                <c:pt idx="4">
                  <c:v>4.4420000000000002</c:v>
                </c:pt>
                <c:pt idx="5">
                  <c:v>5.5439999999999996</c:v>
                </c:pt>
                <c:pt idx="6">
                  <c:v>4.7240000000000002</c:v>
                </c:pt>
                <c:pt idx="7">
                  <c:v>5.125</c:v>
                </c:pt>
                <c:pt idx="8">
                  <c:v>4.8639999999999999</c:v>
                </c:pt>
                <c:pt idx="9">
                  <c:v>4.4889999999999999</c:v>
                </c:pt>
                <c:pt idx="10">
                  <c:v>5.0919999999999996</c:v>
                </c:pt>
                <c:pt idx="11">
                  <c:v>5.23</c:v>
                </c:pt>
                <c:pt idx="12">
                  <c:v>4.5410000000000004</c:v>
                </c:pt>
                <c:pt idx="13">
                  <c:v>4.2210000000000001</c:v>
                </c:pt>
                <c:pt idx="14">
                  <c:v>4.6109999999999998</c:v>
                </c:pt>
                <c:pt idx="15">
                  <c:v>5.718</c:v>
                </c:pt>
                <c:pt idx="16">
                  <c:v>5.0750000000000002</c:v>
                </c:pt>
                <c:pt idx="17">
                  <c:v>4.6440000000000001</c:v>
                </c:pt>
                <c:pt idx="18">
                  <c:v>5.7130000000000001</c:v>
                </c:pt>
                <c:pt idx="19">
                  <c:v>4.7160000000000002</c:v>
                </c:pt>
                <c:pt idx="22">
                  <c:v>4.7910000000000004</c:v>
                </c:pt>
                <c:pt idx="23">
                  <c:v>5.1859999999999999</c:v>
                </c:pt>
                <c:pt idx="24">
                  <c:v>4.9249999999999998</c:v>
                </c:pt>
                <c:pt idx="25">
                  <c:v>5.0069999999999997</c:v>
                </c:pt>
                <c:pt idx="26">
                  <c:v>4.3209999999999997</c:v>
                </c:pt>
                <c:pt idx="27">
                  <c:v>5.4130000000000003</c:v>
                </c:pt>
                <c:pt idx="28">
                  <c:v>5.7709999999999999</c:v>
                </c:pt>
                <c:pt idx="29">
                  <c:v>5.1989999999999998</c:v>
                </c:pt>
                <c:pt idx="30">
                  <c:v>5.8079999999999998</c:v>
                </c:pt>
                <c:pt idx="31">
                  <c:v>5.85</c:v>
                </c:pt>
                <c:pt idx="32">
                  <c:v>4.758</c:v>
                </c:pt>
                <c:pt idx="33">
                  <c:v>6.2919999999999998</c:v>
                </c:pt>
                <c:pt idx="34">
                  <c:v>7.0659999999999998</c:v>
                </c:pt>
                <c:pt idx="35">
                  <c:v>5.6130000000000004</c:v>
                </c:pt>
                <c:pt idx="36">
                  <c:v>7.4640000000000004</c:v>
                </c:pt>
                <c:pt idx="37">
                  <c:v>6.59</c:v>
                </c:pt>
                <c:pt idx="38">
                  <c:v>6.2229999999999999</c:v>
                </c:pt>
                <c:pt idx="39">
                  <c:v>6.6749999999999998</c:v>
                </c:pt>
                <c:pt idx="40">
                  <c:v>6.6479999999999997</c:v>
                </c:pt>
                <c:pt idx="41">
                  <c:v>7.4240000000000004</c:v>
                </c:pt>
                <c:pt idx="42">
                  <c:v>5.4450000000000003</c:v>
                </c:pt>
                <c:pt idx="43">
                  <c:v>5.7560000000000002</c:v>
                </c:pt>
                <c:pt idx="44">
                  <c:v>6.3959999999999999</c:v>
                </c:pt>
                <c:pt idx="45">
                  <c:v>5.1609999999999996</c:v>
                </c:pt>
                <c:pt idx="46">
                  <c:v>6.6539999999999999</c:v>
                </c:pt>
                <c:pt idx="47">
                  <c:v>6.1379999999999999</c:v>
                </c:pt>
                <c:pt idx="48">
                  <c:v>6.0670000000000002</c:v>
                </c:pt>
                <c:pt idx="49">
                  <c:v>4.7759999999999998</c:v>
                </c:pt>
                <c:pt idx="50">
                  <c:v>6.0960000000000001</c:v>
                </c:pt>
                <c:pt idx="51">
                  <c:v>6.4589999999999996</c:v>
                </c:pt>
                <c:pt idx="52">
                  <c:v>5.835</c:v>
                </c:pt>
                <c:pt idx="53">
                  <c:v>6.4569999999999999</c:v>
                </c:pt>
                <c:pt idx="54">
                  <c:v>5.694</c:v>
                </c:pt>
                <c:pt idx="55">
                  <c:v>5.3810000000000002</c:v>
                </c:pt>
                <c:pt idx="56">
                  <c:v>5.8170000000000002</c:v>
                </c:pt>
                <c:pt idx="57">
                  <c:v>6.843</c:v>
                </c:pt>
                <c:pt idx="58">
                  <c:v>6.8869999999999996</c:v>
                </c:pt>
                <c:pt idx="59">
                  <c:v>5.7229999999999999</c:v>
                </c:pt>
                <c:pt idx="60">
                  <c:v>4.9589999999999996</c:v>
                </c:pt>
                <c:pt idx="61">
                  <c:v>6.0679999999999996</c:v>
                </c:pt>
                <c:pt idx="62">
                  <c:v>5.8380000000000001</c:v>
                </c:pt>
                <c:pt idx="63">
                  <c:v>6.1829999999999998</c:v>
                </c:pt>
                <c:pt idx="64">
                  <c:v>6.0179999999999998</c:v>
                </c:pt>
                <c:pt idx="65">
                  <c:v>5.8070000000000004</c:v>
                </c:pt>
                <c:pt idx="66">
                  <c:v>6.1210000000000004</c:v>
                </c:pt>
                <c:pt idx="67">
                  <c:v>5.2190000000000003</c:v>
                </c:pt>
                <c:pt idx="68">
                  <c:v>6.226</c:v>
                </c:pt>
                <c:pt idx="69">
                  <c:v>7.0330000000000004</c:v>
                </c:pt>
                <c:pt idx="70">
                  <c:v>5.74</c:v>
                </c:pt>
                <c:pt idx="71">
                  <c:v>7.1529999999999996</c:v>
                </c:pt>
                <c:pt idx="72">
                  <c:v>5.29</c:v>
                </c:pt>
                <c:pt idx="73">
                  <c:v>6.0810000000000004</c:v>
                </c:pt>
                <c:pt idx="74">
                  <c:v>5.4950000000000001</c:v>
                </c:pt>
                <c:pt idx="75">
                  <c:v>7.96</c:v>
                </c:pt>
                <c:pt idx="76">
                  <c:v>5.6420000000000003</c:v>
                </c:pt>
                <c:pt idx="77">
                  <c:v>5.4039999999999999</c:v>
                </c:pt>
                <c:pt idx="78">
                  <c:v>7.6849999999999996</c:v>
                </c:pt>
                <c:pt idx="79">
                  <c:v>7.931</c:v>
                </c:pt>
                <c:pt idx="80">
                  <c:v>5.6109999999999998</c:v>
                </c:pt>
                <c:pt idx="81">
                  <c:v>5.3150000000000004</c:v>
                </c:pt>
                <c:pt idx="82">
                  <c:v>5.4589999999999996</c:v>
                </c:pt>
                <c:pt idx="83">
                  <c:v>5.423</c:v>
                </c:pt>
                <c:pt idx="84">
                  <c:v>5.7060000000000004</c:v>
                </c:pt>
                <c:pt idx="85">
                  <c:v>4.8</c:v>
                </c:pt>
                <c:pt idx="86">
                  <c:v>5.42</c:v>
                </c:pt>
                <c:pt idx="87">
                  <c:v>6.5019999999999998</c:v>
                </c:pt>
                <c:pt idx="88">
                  <c:v>7.6529999999999996</c:v>
                </c:pt>
                <c:pt idx="89">
                  <c:v>6.8440000000000003</c:v>
                </c:pt>
                <c:pt idx="90">
                  <c:v>5.4749999999999996</c:v>
                </c:pt>
                <c:pt idx="91">
                  <c:v>6.29</c:v>
                </c:pt>
                <c:pt idx="92">
                  <c:v>6.7140000000000004</c:v>
                </c:pt>
                <c:pt idx="93">
                  <c:v>6.0510000000000002</c:v>
                </c:pt>
                <c:pt idx="94">
                  <c:v>8.0410000000000004</c:v>
                </c:pt>
                <c:pt idx="95">
                  <c:v>6.1219999999999999</c:v>
                </c:pt>
                <c:pt idx="96">
                  <c:v>5.5960000000000001</c:v>
                </c:pt>
                <c:pt idx="97">
                  <c:v>6.5819999999999999</c:v>
                </c:pt>
                <c:pt idx="98">
                  <c:v>5.9909999999999997</c:v>
                </c:pt>
                <c:pt idx="99">
                  <c:v>5.5730000000000004</c:v>
                </c:pt>
                <c:pt idx="100">
                  <c:v>5.4539999999999997</c:v>
                </c:pt>
                <c:pt idx="101">
                  <c:v>6.6630000000000003</c:v>
                </c:pt>
                <c:pt idx="102">
                  <c:v>6.5369999999999999</c:v>
                </c:pt>
                <c:pt idx="103">
                  <c:v>6.6289999999999996</c:v>
                </c:pt>
                <c:pt idx="104">
                  <c:v>6.9029999999999996</c:v>
                </c:pt>
                <c:pt idx="105">
                  <c:v>6.19</c:v>
                </c:pt>
                <c:pt idx="106">
                  <c:v>9.0419999999999998</c:v>
                </c:pt>
                <c:pt idx="107">
                  <c:v>5.9530000000000003</c:v>
                </c:pt>
                <c:pt idx="108">
                  <c:v>6.6989999999999998</c:v>
                </c:pt>
                <c:pt idx="109">
                  <c:v>5.3810000000000002</c:v>
                </c:pt>
                <c:pt idx="110">
                  <c:v>6.2850000000000001</c:v>
                </c:pt>
                <c:pt idx="111">
                  <c:v>5.58</c:v>
                </c:pt>
                <c:pt idx="112">
                  <c:v>6.234</c:v>
                </c:pt>
                <c:pt idx="113">
                  <c:v>6.1150000000000002</c:v>
                </c:pt>
                <c:pt idx="114">
                  <c:v>5.468</c:v>
                </c:pt>
                <c:pt idx="115">
                  <c:v>5.7640000000000002</c:v>
                </c:pt>
                <c:pt idx="116">
                  <c:v>7.4829999999999997</c:v>
                </c:pt>
                <c:pt idx="117">
                  <c:v>7.0019999999999998</c:v>
                </c:pt>
                <c:pt idx="118">
                  <c:v>6.8289999999999997</c:v>
                </c:pt>
                <c:pt idx="119">
                  <c:v>7.0140000000000002</c:v>
                </c:pt>
                <c:pt idx="120">
                  <c:v>5.7409999999999997</c:v>
                </c:pt>
                <c:pt idx="121">
                  <c:v>7.31</c:v>
                </c:pt>
                <c:pt idx="122">
                  <c:v>6.5209999999999999</c:v>
                </c:pt>
                <c:pt idx="123">
                  <c:v>6.8129999999999997</c:v>
                </c:pt>
                <c:pt idx="124">
                  <c:v>6.6050000000000004</c:v>
                </c:pt>
                <c:pt idx="125">
                  <c:v>5.8280000000000003</c:v>
                </c:pt>
                <c:pt idx="126">
                  <c:v>8.4710000000000001</c:v>
                </c:pt>
                <c:pt idx="127">
                  <c:v>6.923</c:v>
                </c:pt>
                <c:pt idx="128">
                  <c:v>7.2990000000000004</c:v>
                </c:pt>
                <c:pt idx="129">
                  <c:v>6.5609999999999999</c:v>
                </c:pt>
                <c:pt idx="130">
                  <c:v>6.4029999999999996</c:v>
                </c:pt>
                <c:pt idx="131">
                  <c:v>5.609</c:v>
                </c:pt>
                <c:pt idx="132">
                  <c:v>5.95</c:v>
                </c:pt>
                <c:pt idx="133">
                  <c:v>7.1289999999999996</c:v>
                </c:pt>
                <c:pt idx="134">
                  <c:v>6.2549999999999999</c:v>
                </c:pt>
                <c:pt idx="135">
                  <c:v>5.9560000000000004</c:v>
                </c:pt>
                <c:pt idx="136">
                  <c:v>6.056</c:v>
                </c:pt>
                <c:pt idx="137">
                  <c:v>5.2009999999999996</c:v>
                </c:pt>
                <c:pt idx="138">
                  <c:v>6.3760000000000003</c:v>
                </c:pt>
                <c:pt idx="139">
                  <c:v>7.1660000000000004</c:v>
                </c:pt>
                <c:pt idx="140">
                  <c:v>6.1429999999999998</c:v>
                </c:pt>
                <c:pt idx="141">
                  <c:v>6.6420000000000003</c:v>
                </c:pt>
                <c:pt idx="142">
                  <c:v>5.4649999999999999</c:v>
                </c:pt>
                <c:pt idx="143">
                  <c:v>4.9649999999999999</c:v>
                </c:pt>
                <c:pt idx="144">
                  <c:v>5.2279999999999998</c:v>
                </c:pt>
                <c:pt idx="145">
                  <c:v>5.0839999999999996</c:v>
                </c:pt>
                <c:pt idx="146">
                  <c:v>5.032</c:v>
                </c:pt>
                <c:pt idx="147">
                  <c:v>6.0490000000000004</c:v>
                </c:pt>
                <c:pt idx="148">
                  <c:v>5.8070000000000004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4872640"/>
        <c:axId val="426435136"/>
      </c:scatterChart>
      <c:valAx>
        <c:axId val="41487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6435136"/>
        <c:crosses val="autoZero"/>
        <c:crossBetween val="midCat"/>
      </c:valAx>
      <c:valAx>
        <c:axId val="426435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8726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909721419464383"/>
          <c:y val="4.5396784477874534E-2"/>
          <c:w val="0.33105272896890331"/>
          <c:h val="0.23099868282680758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</a:t>
            </a:r>
            <a:r>
              <a:rPr lang="en-US" baseline="0"/>
              <a:t> duty factor and transmission at different Voltages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v>1 kV</c:v>
          </c:tx>
          <c:spPr>
            <a:ln w="28575">
              <a:noFill/>
            </a:ln>
          </c:spPr>
          <c:xVal>
            <c:numRef>
              <c:f>Sheet1!$E$2:$E$7</c:f>
              <c:numCache>
                <c:formatCode>General</c:formatCode>
                <c:ptCount val="6"/>
                <c:pt idx="0">
                  <c:v>4.2624725582568699</c:v>
                </c:pt>
                <c:pt idx="1">
                  <c:v>4.3729749573235823</c:v>
                </c:pt>
                <c:pt idx="2">
                  <c:v>4.0021995043839835</c:v>
                </c:pt>
                <c:pt idx="3">
                  <c:v>4.4515349642792232</c:v>
                </c:pt>
                <c:pt idx="4">
                  <c:v>4.1059359162615854</c:v>
                </c:pt>
                <c:pt idx="5">
                  <c:v>4.3034367267974796</c:v>
                </c:pt>
              </c:numCache>
            </c:numRef>
          </c:xVal>
          <c:yVal>
            <c:numRef>
              <c:f>Sheet1!$F$2:$F$7</c:f>
              <c:numCache>
                <c:formatCode>General</c:formatCode>
                <c:ptCount val="6"/>
                <c:pt idx="0">
                  <c:v>68.573147289411494</c:v>
                </c:pt>
                <c:pt idx="1">
                  <c:v>66.742111258830022</c:v>
                </c:pt>
                <c:pt idx="2">
                  <c:v>66.235968801283903</c:v>
                </c:pt>
                <c:pt idx="3">
                  <c:v>64.405858519797874</c:v>
                </c:pt>
                <c:pt idx="4">
                  <c:v>43.515270371634095</c:v>
                </c:pt>
                <c:pt idx="5">
                  <c:v>46.074823596324379</c:v>
                </c:pt>
              </c:numCache>
            </c:numRef>
          </c:yVal>
          <c:smooth val="0"/>
        </c:ser>
        <c:ser>
          <c:idx val="2"/>
          <c:order val="2"/>
          <c:tx>
            <c:v>2 kV</c:v>
          </c:tx>
          <c:spPr>
            <a:ln w="28575">
              <a:noFill/>
            </a:ln>
          </c:spPr>
          <c:xVal>
            <c:numRef>
              <c:f>Sheet1!$E$8:$E$24</c:f>
              <c:numCache>
                <c:formatCode>General</c:formatCode>
                <c:ptCount val="17"/>
                <c:pt idx="0">
                  <c:v>4.2087513625360726</c:v>
                </c:pt>
                <c:pt idx="1">
                  <c:v>3.8946506194831731</c:v>
                </c:pt>
                <c:pt idx="2">
                  <c:v>3.7300013645177641</c:v>
                </c:pt>
                <c:pt idx="3">
                  <c:v>4.1947016333389184</c:v>
                </c:pt>
                <c:pt idx="4">
                  <c:v>4.4118080419077028</c:v>
                </c:pt>
                <c:pt idx="5">
                  <c:v>4.3099122266252516</c:v>
                </c:pt>
                <c:pt idx="6">
                  <c:v>4.3415906944393887</c:v>
                </c:pt>
                <c:pt idx="7">
                  <c:v>3.2439681754790834</c:v>
                </c:pt>
                <c:pt idx="8">
                  <c:v>3.9149181000785602</c:v>
                </c:pt>
                <c:pt idx="9">
                  <c:v>4.3631146290108855</c:v>
                </c:pt>
                <c:pt idx="10">
                  <c:v>3.8789621281983293</c:v>
                </c:pt>
                <c:pt idx="11">
                  <c:v>3.9765902397627544</c:v>
                </c:pt>
                <c:pt idx="12">
                  <c:v>4.3514413947270132</c:v>
                </c:pt>
                <c:pt idx="13">
                  <c:v>4.2355858552179297</c:v>
                </c:pt>
                <c:pt idx="14">
                  <c:v>4.2228705374564219</c:v>
                </c:pt>
                <c:pt idx="15">
                  <c:v>3.8454333602830508</c:v>
                </c:pt>
                <c:pt idx="16">
                  <c:v>4.1073779646246402</c:v>
                </c:pt>
              </c:numCache>
            </c:numRef>
          </c:xVal>
          <c:yVal>
            <c:numRef>
              <c:f>Sheet1!$F$8:$F$24</c:f>
              <c:numCache>
                <c:formatCode>General</c:formatCode>
                <c:ptCount val="17"/>
                <c:pt idx="0">
                  <c:v>60.3254983824717</c:v>
                </c:pt>
                <c:pt idx="1">
                  <c:v>58.411351992555403</c:v>
                </c:pt>
                <c:pt idx="2">
                  <c:v>58.05708105760641</c:v>
                </c:pt>
                <c:pt idx="3">
                  <c:v>57.929234259019445</c:v>
                </c:pt>
                <c:pt idx="4">
                  <c:v>57.671832951117786</c:v>
                </c:pt>
                <c:pt idx="5">
                  <c:v>57.388455850258879</c:v>
                </c:pt>
                <c:pt idx="6">
                  <c:v>56.493484553104643</c:v>
                </c:pt>
                <c:pt idx="7">
                  <c:v>57.97136332159787</c:v>
                </c:pt>
                <c:pt idx="8">
                  <c:v>56.145564812688065</c:v>
                </c:pt>
                <c:pt idx="9">
                  <c:v>52.280233573617508</c:v>
                </c:pt>
                <c:pt idx="10">
                  <c:v>51.918800939080256</c:v>
                </c:pt>
                <c:pt idx="11">
                  <c:v>51.25260807004517</c:v>
                </c:pt>
                <c:pt idx="12">
                  <c:v>49.83937902150079</c:v>
                </c:pt>
                <c:pt idx="13">
                  <c:v>46.888405832787704</c:v>
                </c:pt>
                <c:pt idx="14">
                  <c:v>41.454254945086738</c:v>
                </c:pt>
                <c:pt idx="15">
                  <c:v>42.513039757606499</c:v>
                </c:pt>
                <c:pt idx="16">
                  <c:v>41.176604892568733</c:v>
                </c:pt>
              </c:numCache>
            </c:numRef>
          </c:yVal>
          <c:smooth val="0"/>
        </c:ser>
        <c:ser>
          <c:idx val="3"/>
          <c:order val="3"/>
          <c:tx>
            <c:v>3 kV</c:v>
          </c:tx>
          <c:spPr>
            <a:ln w="28575">
              <a:noFill/>
            </a:ln>
          </c:spPr>
          <c:xVal>
            <c:numRef>
              <c:f>Sheet1!$E$25:$E$51</c:f>
              <c:numCache>
                <c:formatCode>General</c:formatCode>
                <c:ptCount val="27"/>
                <c:pt idx="0">
                  <c:v>4.0516237224461191</c:v>
                </c:pt>
                <c:pt idx="1">
                  <c:v>3.7794328493417955</c:v>
                </c:pt>
                <c:pt idx="2">
                  <c:v>4.1881201191465545</c:v>
                </c:pt>
                <c:pt idx="3">
                  <c:v>4.012325331459234</c:v>
                </c:pt>
                <c:pt idx="4">
                  <c:v>4.0993044259712006</c:v>
                </c:pt>
                <c:pt idx="5">
                  <c:v>4.1750075171866126</c:v>
                </c:pt>
                <c:pt idx="6">
                  <c:v>4.1638387737818237</c:v>
                </c:pt>
                <c:pt idx="7">
                  <c:v>3.8306392274816337</c:v>
                </c:pt>
                <c:pt idx="8">
                  <c:v>3.4831075930504976</c:v>
                </c:pt>
                <c:pt idx="9">
                  <c:v>4.4594084046983742</c:v>
                </c:pt>
                <c:pt idx="10">
                  <c:v>3.4276623157021562</c:v>
                </c:pt>
                <c:pt idx="11">
                  <c:v>4.098187301578311</c:v>
                </c:pt>
                <c:pt idx="12">
                  <c:v>4.4393778868209575</c:v>
                </c:pt>
                <c:pt idx="13">
                  <c:v>4.1556552152217847</c:v>
                </c:pt>
                <c:pt idx="14">
                  <c:v>4.0260264346623007</c:v>
                </c:pt>
                <c:pt idx="15">
                  <c:v>4.1881897218811384</c:v>
                </c:pt>
                <c:pt idx="16">
                  <c:v>4.0797178061400299</c:v>
                </c:pt>
                <c:pt idx="17">
                  <c:v>4.2578751124040997</c:v>
                </c:pt>
                <c:pt idx="18">
                  <c:v>3.771827423993928</c:v>
                </c:pt>
                <c:pt idx="19">
                  <c:v>4.4477214716390536</c:v>
                </c:pt>
                <c:pt idx="20">
                  <c:v>4.3692280100750329</c:v>
                </c:pt>
                <c:pt idx="21">
                  <c:v>3.5431939385535873</c:v>
                </c:pt>
                <c:pt idx="22">
                  <c:v>3.8882145615495447</c:v>
                </c:pt>
                <c:pt idx="23">
                  <c:v>4.3177909951902489</c:v>
                </c:pt>
                <c:pt idx="24">
                  <c:v>4.3393917244796381</c:v>
                </c:pt>
                <c:pt idx="25">
                  <c:v>4.400144885313912</c:v>
                </c:pt>
                <c:pt idx="26">
                  <c:v>4.3729332895645703</c:v>
                </c:pt>
              </c:numCache>
            </c:numRef>
          </c:xVal>
          <c:yVal>
            <c:numRef>
              <c:f>Sheet1!$F$25:$F$51</c:f>
              <c:numCache>
                <c:formatCode>General</c:formatCode>
                <c:ptCount val="27"/>
                <c:pt idx="0">
                  <c:v>61.383204822573198</c:v>
                </c:pt>
                <c:pt idx="1">
                  <c:v>55.256151776249219</c:v>
                </c:pt>
                <c:pt idx="2">
                  <c:v>56.045860750746876</c:v>
                </c:pt>
                <c:pt idx="3">
                  <c:v>56.888462183036268</c:v>
                </c:pt>
                <c:pt idx="4">
                  <c:v>55.582065988009553</c:v>
                </c:pt>
                <c:pt idx="5">
                  <c:v>54.590274456488288</c:v>
                </c:pt>
                <c:pt idx="6">
                  <c:v>54.970223956908704</c:v>
                </c:pt>
                <c:pt idx="7">
                  <c:v>52.655296182942465</c:v>
                </c:pt>
                <c:pt idx="8">
                  <c:v>51.050111142607747</c:v>
                </c:pt>
                <c:pt idx="9">
                  <c:v>51.298562013882162</c:v>
                </c:pt>
                <c:pt idx="10">
                  <c:v>51.769004664997823</c:v>
                </c:pt>
                <c:pt idx="11">
                  <c:v>50.780552367965569</c:v>
                </c:pt>
                <c:pt idx="12">
                  <c:v>50.561912418951081</c:v>
                </c:pt>
                <c:pt idx="13">
                  <c:v>47.920062815462586</c:v>
                </c:pt>
                <c:pt idx="14">
                  <c:v>48.503214249172778</c:v>
                </c:pt>
                <c:pt idx="15">
                  <c:v>44.432172651927502</c:v>
                </c:pt>
                <c:pt idx="16">
                  <c:v>48.658356955260182</c:v>
                </c:pt>
                <c:pt idx="17">
                  <c:v>46.96067145404669</c:v>
                </c:pt>
                <c:pt idx="18">
                  <c:v>50.398170293345899</c:v>
                </c:pt>
                <c:pt idx="19">
                  <c:v>49.113321937458956</c:v>
                </c:pt>
                <c:pt idx="20">
                  <c:v>49.652901378735194</c:v>
                </c:pt>
                <c:pt idx="21">
                  <c:v>46.185332560870812</c:v>
                </c:pt>
                <c:pt idx="22">
                  <c:v>48.496063111507418</c:v>
                </c:pt>
                <c:pt idx="23">
                  <c:v>46.880838590128988</c:v>
                </c:pt>
                <c:pt idx="24">
                  <c:v>45.672549290406714</c:v>
                </c:pt>
                <c:pt idx="25">
                  <c:v>46.363733345509679</c:v>
                </c:pt>
                <c:pt idx="26">
                  <c:v>45.797720497514383</c:v>
                </c:pt>
              </c:numCache>
            </c:numRef>
          </c:yVal>
          <c:smooth val="0"/>
        </c:ser>
        <c:ser>
          <c:idx val="4"/>
          <c:order val="4"/>
          <c:tx>
            <c:v>4 kV</c:v>
          </c:tx>
          <c:spPr>
            <a:ln w="28575">
              <a:noFill/>
            </a:ln>
          </c:spPr>
          <c:xVal>
            <c:numRef>
              <c:f>Sheet1!$E$52:$E$65</c:f>
              <c:numCache>
                <c:formatCode>General</c:formatCode>
                <c:ptCount val="14"/>
                <c:pt idx="0">
                  <c:v>4.3315982261133215</c:v>
                </c:pt>
                <c:pt idx="1">
                  <c:v>4.0396342696054441</c:v>
                </c:pt>
                <c:pt idx="2">
                  <c:v>3.8944371828078048</c:v>
                </c:pt>
                <c:pt idx="3">
                  <c:v>4.2752878189572066</c:v>
                </c:pt>
                <c:pt idx="4">
                  <c:v>3.7954171827978009</c:v>
                </c:pt>
                <c:pt idx="5">
                  <c:v>4.3290073829976148</c:v>
                </c:pt>
                <c:pt idx="6">
                  <c:v>3.8092994902479735</c:v>
                </c:pt>
                <c:pt idx="7">
                  <c:v>3.6874934599419711</c:v>
                </c:pt>
                <c:pt idx="8">
                  <c:v>3.9883889643733332</c:v>
                </c:pt>
                <c:pt idx="9">
                  <c:v>3.8331654679684206</c:v>
                </c:pt>
                <c:pt idx="10">
                  <c:v>4.4301566939074544</c:v>
                </c:pt>
                <c:pt idx="11">
                  <c:v>3.6569588412323277</c:v>
                </c:pt>
                <c:pt idx="12">
                  <c:v>4.2904846517605746</c:v>
                </c:pt>
                <c:pt idx="13">
                  <c:v>4.4048904495438332</c:v>
                </c:pt>
              </c:numCache>
            </c:numRef>
          </c:xVal>
          <c:yVal>
            <c:numRef>
              <c:f>Sheet1!$F$52:$F$65</c:f>
              <c:numCache>
                <c:formatCode>General</c:formatCode>
                <c:ptCount val="14"/>
                <c:pt idx="0">
                  <c:v>44.657103937471589</c:v>
                </c:pt>
                <c:pt idx="1">
                  <c:v>43.865312800720254</c:v>
                </c:pt>
                <c:pt idx="2">
                  <c:v>45.607369088375933</c:v>
                </c:pt>
                <c:pt idx="3">
                  <c:v>45.476688154032665</c:v>
                </c:pt>
                <c:pt idx="4">
                  <c:v>48.562363370609077</c:v>
                </c:pt>
                <c:pt idx="5">
                  <c:v>47.215112694865134</c:v>
                </c:pt>
                <c:pt idx="6">
                  <c:v>47.576098127473621</c:v>
                </c:pt>
                <c:pt idx="7">
                  <c:v>45.670228208545332</c:v>
                </c:pt>
                <c:pt idx="8">
                  <c:v>44.496239521074507</c:v>
                </c:pt>
                <c:pt idx="9">
                  <c:v>40.349320439261852</c:v>
                </c:pt>
                <c:pt idx="10">
                  <c:v>41.77079212974985</c:v>
                </c:pt>
                <c:pt idx="11">
                  <c:v>45.854712459170017</c:v>
                </c:pt>
                <c:pt idx="12">
                  <c:v>42.578870948186825</c:v>
                </c:pt>
                <c:pt idx="13">
                  <c:v>43.101138750500226</c:v>
                </c:pt>
              </c:numCache>
            </c:numRef>
          </c:yVal>
          <c:smooth val="0"/>
        </c:ser>
        <c:ser>
          <c:idx val="0"/>
          <c:order val="0"/>
          <c:tx>
            <c:v>5 kV</c:v>
          </c:tx>
          <c:spPr>
            <a:ln w="28575">
              <a:noFill/>
            </a:ln>
          </c:spPr>
          <c:xVal>
            <c:numRef>
              <c:f>Sheet1!$E$66:$E$68</c:f>
              <c:numCache>
                <c:formatCode>General</c:formatCode>
                <c:ptCount val="3"/>
                <c:pt idx="0">
                  <c:v>4.1450414485053448</c:v>
                </c:pt>
                <c:pt idx="1">
                  <c:v>4.3997993218725462</c:v>
                </c:pt>
                <c:pt idx="2">
                  <c:v>3.9745016464355145</c:v>
                </c:pt>
              </c:numCache>
            </c:numRef>
          </c:xVal>
          <c:yVal>
            <c:numRef>
              <c:f>Sheet1!$F$66:$F$68</c:f>
              <c:numCache>
                <c:formatCode>General</c:formatCode>
                <c:ptCount val="3"/>
                <c:pt idx="0">
                  <c:v>42.424291554154152</c:v>
                </c:pt>
                <c:pt idx="1">
                  <c:v>43.248723253686883</c:v>
                </c:pt>
                <c:pt idx="2">
                  <c:v>40.860623181718942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437440"/>
        <c:axId val="426438016"/>
      </c:scatterChart>
      <c:valAx>
        <c:axId val="426437440"/>
        <c:scaling>
          <c:orientation val="minMax"/>
          <c:min val="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Max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6438016"/>
        <c:crosses val="autoZero"/>
        <c:crossBetween val="midCat"/>
      </c:valAx>
      <c:valAx>
        <c:axId val="426438016"/>
        <c:scaling>
          <c:orientation val="minMax"/>
          <c:max val="70"/>
          <c:min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Transmission Efficiency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64374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8154719627000399E-2"/>
          <c:y val="0.17369477422133378"/>
          <c:w val="0.8862956687831085"/>
          <c:h val="0.72193861029524553"/>
        </c:manualLayout>
      </c:layout>
      <c:scatterChart>
        <c:scatterStyle val="lineMarker"/>
        <c:varyColors val="0"/>
        <c:ser>
          <c:idx val="2"/>
          <c:order val="0"/>
          <c:tx>
            <c:v>Empty Bucket</c:v>
          </c:tx>
          <c:xVal>
            <c:numRef>
              <c:f>EB!$I$2:$I$128</c:f>
              <c:numCache>
                <c:formatCode>General</c:formatCode>
                <c:ptCount val="12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EB!$K$2:$K$128</c:f>
              <c:numCache>
                <c:formatCode>General</c:formatCode>
                <c:ptCount val="127"/>
                <c:pt idx="0">
                  <c:v>11.169</c:v>
                </c:pt>
                <c:pt idx="1">
                  <c:v>8.6669999999999998</c:v>
                </c:pt>
                <c:pt idx="2">
                  <c:v>11.214</c:v>
                </c:pt>
                <c:pt idx="3">
                  <c:v>7.3209999999999997</c:v>
                </c:pt>
                <c:pt idx="4">
                  <c:v>10.47</c:v>
                </c:pt>
                <c:pt idx="5">
                  <c:v>10.255000000000001</c:v>
                </c:pt>
                <c:pt idx="6">
                  <c:v>8.4930000000000003</c:v>
                </c:pt>
                <c:pt idx="7">
                  <c:v>7.4470000000000001</c:v>
                </c:pt>
                <c:pt idx="8">
                  <c:v>8.4309999999999992</c:v>
                </c:pt>
                <c:pt idx="9">
                  <c:v>10.209</c:v>
                </c:pt>
                <c:pt idx="10">
                  <c:v>7.8140000000000001</c:v>
                </c:pt>
                <c:pt idx="11">
                  <c:v>8.2769999999999992</c:v>
                </c:pt>
                <c:pt idx="12">
                  <c:v>7.6150000000000002</c:v>
                </c:pt>
                <c:pt idx="13">
                  <c:v>9.7309999999999999</c:v>
                </c:pt>
                <c:pt idx="14">
                  <c:v>10.163</c:v>
                </c:pt>
                <c:pt idx="15">
                  <c:v>6.4740000000000002</c:v>
                </c:pt>
                <c:pt idx="16">
                  <c:v>6.4790000000000001</c:v>
                </c:pt>
                <c:pt idx="17">
                  <c:v>8.0459999999999994</c:v>
                </c:pt>
                <c:pt idx="18">
                  <c:v>7.5119999999999996</c:v>
                </c:pt>
                <c:pt idx="19">
                  <c:v>7.0620000000000003</c:v>
                </c:pt>
                <c:pt idx="20">
                  <c:v>7.6630000000000003</c:v>
                </c:pt>
                <c:pt idx="21">
                  <c:v>6.7830000000000004</c:v>
                </c:pt>
                <c:pt idx="22">
                  <c:v>7.7089999999999996</c:v>
                </c:pt>
                <c:pt idx="23">
                  <c:v>8.8829999999999991</c:v>
                </c:pt>
                <c:pt idx="24">
                  <c:v>9.9710000000000001</c:v>
                </c:pt>
                <c:pt idx="25">
                  <c:v>6.45</c:v>
                </c:pt>
                <c:pt idx="26">
                  <c:v>6.9980000000000002</c:v>
                </c:pt>
                <c:pt idx="27">
                  <c:v>7.306</c:v>
                </c:pt>
                <c:pt idx="28">
                  <c:v>8.1349999999999998</c:v>
                </c:pt>
                <c:pt idx="29">
                  <c:v>7.27</c:v>
                </c:pt>
                <c:pt idx="30">
                  <c:v>7.1970000000000001</c:v>
                </c:pt>
                <c:pt idx="31">
                  <c:v>7.8959999999999999</c:v>
                </c:pt>
                <c:pt idx="32">
                  <c:v>8.0779999999999994</c:v>
                </c:pt>
                <c:pt idx="33">
                  <c:v>6.9409999999999998</c:v>
                </c:pt>
                <c:pt idx="34">
                  <c:v>7.2430000000000003</c:v>
                </c:pt>
                <c:pt idx="35">
                  <c:v>8.391</c:v>
                </c:pt>
                <c:pt idx="36">
                  <c:v>8.2330000000000005</c:v>
                </c:pt>
                <c:pt idx="37">
                  <c:v>7.4219999999999997</c:v>
                </c:pt>
                <c:pt idx="38">
                  <c:v>8.1950000000000003</c:v>
                </c:pt>
                <c:pt idx="39">
                  <c:v>10.329000000000001</c:v>
                </c:pt>
                <c:pt idx="40">
                  <c:v>7.0960000000000001</c:v>
                </c:pt>
                <c:pt idx="41">
                  <c:v>7.4249999999999998</c:v>
                </c:pt>
                <c:pt idx="42">
                  <c:v>6.8470000000000004</c:v>
                </c:pt>
                <c:pt idx="43">
                  <c:v>7.64</c:v>
                </c:pt>
                <c:pt idx="44">
                  <c:v>6.3879999999999999</c:v>
                </c:pt>
                <c:pt idx="45">
                  <c:v>7.7240000000000002</c:v>
                </c:pt>
                <c:pt idx="46">
                  <c:v>9.5559999999999992</c:v>
                </c:pt>
                <c:pt idx="47">
                  <c:v>8.9410000000000007</c:v>
                </c:pt>
                <c:pt idx="48">
                  <c:v>8.2949999999999999</c:v>
                </c:pt>
                <c:pt idx="49">
                  <c:v>8.6080000000000005</c:v>
                </c:pt>
                <c:pt idx="50">
                  <c:v>8.4220000000000006</c:v>
                </c:pt>
                <c:pt idx="51">
                  <c:v>11.561</c:v>
                </c:pt>
                <c:pt idx="52">
                  <c:v>10.045999999999999</c:v>
                </c:pt>
                <c:pt idx="53">
                  <c:v>8.8859999999999992</c:v>
                </c:pt>
                <c:pt idx="54">
                  <c:v>9.2210000000000001</c:v>
                </c:pt>
                <c:pt idx="55">
                  <c:v>9.0350000000000001</c:v>
                </c:pt>
                <c:pt idx="56">
                  <c:v>10.048999999999999</c:v>
                </c:pt>
                <c:pt idx="57">
                  <c:v>11.023</c:v>
                </c:pt>
                <c:pt idx="58">
                  <c:v>9.2949999999999999</c:v>
                </c:pt>
                <c:pt idx="59">
                  <c:v>6.7539999999999996</c:v>
                </c:pt>
                <c:pt idx="60">
                  <c:v>7.5609999999999999</c:v>
                </c:pt>
                <c:pt idx="61">
                  <c:v>8.2680000000000007</c:v>
                </c:pt>
                <c:pt idx="62">
                  <c:v>8.7739999999999991</c:v>
                </c:pt>
                <c:pt idx="63">
                  <c:v>8.2880000000000003</c:v>
                </c:pt>
                <c:pt idx="64">
                  <c:v>8.92</c:v>
                </c:pt>
                <c:pt idx="65">
                  <c:v>5.4569999999999999</c:v>
                </c:pt>
                <c:pt idx="66">
                  <c:v>6.8550000000000004</c:v>
                </c:pt>
                <c:pt idx="67">
                  <c:v>7.8929999999999998</c:v>
                </c:pt>
                <c:pt idx="68">
                  <c:v>6.593</c:v>
                </c:pt>
                <c:pt idx="69">
                  <c:v>7.5810000000000004</c:v>
                </c:pt>
                <c:pt idx="70">
                  <c:v>6.66</c:v>
                </c:pt>
                <c:pt idx="71">
                  <c:v>6.2969999999999997</c:v>
                </c:pt>
                <c:pt idx="72">
                  <c:v>7.0730000000000004</c:v>
                </c:pt>
                <c:pt idx="73">
                  <c:v>8.7780000000000005</c:v>
                </c:pt>
                <c:pt idx="74">
                  <c:v>6.6829999999999998</c:v>
                </c:pt>
                <c:pt idx="75">
                  <c:v>6.9589999999999996</c:v>
                </c:pt>
                <c:pt idx="76">
                  <c:v>4.8879999999999999</c:v>
                </c:pt>
                <c:pt idx="77">
                  <c:v>5.399</c:v>
                </c:pt>
                <c:pt idx="78">
                  <c:v>5.492</c:v>
                </c:pt>
                <c:pt idx="79">
                  <c:v>5.8310000000000004</c:v>
                </c:pt>
                <c:pt idx="80">
                  <c:v>5.44</c:v>
                </c:pt>
                <c:pt idx="81">
                  <c:v>6.5449999999999999</c:v>
                </c:pt>
                <c:pt idx="82">
                  <c:v>6.7610000000000001</c:v>
                </c:pt>
                <c:pt idx="83">
                  <c:v>4.9749999999999996</c:v>
                </c:pt>
                <c:pt idx="84">
                  <c:v>6.4009999999999998</c:v>
                </c:pt>
                <c:pt idx="85">
                  <c:v>5.9939999999999998</c:v>
                </c:pt>
                <c:pt idx="86">
                  <c:v>5.3769999999999998</c:v>
                </c:pt>
                <c:pt idx="87">
                  <c:v>4.5549999999999997</c:v>
                </c:pt>
                <c:pt idx="88">
                  <c:v>5.3239999999999998</c:v>
                </c:pt>
                <c:pt idx="89">
                  <c:v>5.8140000000000001</c:v>
                </c:pt>
                <c:pt idx="90">
                  <c:v>5.774</c:v>
                </c:pt>
                <c:pt idx="91">
                  <c:v>4.6740000000000004</c:v>
                </c:pt>
                <c:pt idx="92">
                  <c:v>5.3490000000000002</c:v>
                </c:pt>
                <c:pt idx="93">
                  <c:v>4.6909999999999998</c:v>
                </c:pt>
                <c:pt idx="94">
                  <c:v>5.5279999999999996</c:v>
                </c:pt>
                <c:pt idx="95">
                  <c:v>4.351</c:v>
                </c:pt>
                <c:pt idx="96">
                  <c:v>4.2190000000000003</c:v>
                </c:pt>
                <c:pt idx="97">
                  <c:v>4.8449999999999998</c:v>
                </c:pt>
                <c:pt idx="98">
                  <c:v>6.1959999999999997</c:v>
                </c:pt>
                <c:pt idx="99">
                  <c:v>4.452</c:v>
                </c:pt>
                <c:pt idx="100">
                  <c:v>4.601</c:v>
                </c:pt>
                <c:pt idx="101">
                  <c:v>4.367</c:v>
                </c:pt>
                <c:pt idx="102">
                  <c:v>5.2370000000000001</c:v>
                </c:pt>
                <c:pt idx="103">
                  <c:v>5.359</c:v>
                </c:pt>
                <c:pt idx="104">
                  <c:v>5.0960000000000001</c:v>
                </c:pt>
                <c:pt idx="105">
                  <c:v>4.782</c:v>
                </c:pt>
                <c:pt idx="106">
                  <c:v>4.4779999999999998</c:v>
                </c:pt>
                <c:pt idx="107">
                  <c:v>4.8289999999999997</c:v>
                </c:pt>
                <c:pt idx="108">
                  <c:v>5.96</c:v>
                </c:pt>
                <c:pt idx="109">
                  <c:v>4.8090000000000002</c:v>
                </c:pt>
                <c:pt idx="110">
                  <c:v>4.8360000000000003</c:v>
                </c:pt>
                <c:pt idx="111">
                  <c:v>4.9269999999999996</c:v>
                </c:pt>
                <c:pt idx="112">
                  <c:v>5.72</c:v>
                </c:pt>
                <c:pt idx="113">
                  <c:v>4.827</c:v>
                </c:pt>
                <c:pt idx="114">
                  <c:v>4.4489999999999998</c:v>
                </c:pt>
                <c:pt idx="115">
                  <c:v>4.7309999999999999</c:v>
                </c:pt>
                <c:pt idx="116">
                  <c:v>4.5270000000000001</c:v>
                </c:pt>
                <c:pt idx="117">
                  <c:v>4.4379999999999997</c:v>
                </c:pt>
                <c:pt idx="118">
                  <c:v>5.8330000000000002</c:v>
                </c:pt>
                <c:pt idx="119">
                  <c:v>5.1360000000000001</c:v>
                </c:pt>
                <c:pt idx="120">
                  <c:v>4.0380000000000003</c:v>
                </c:pt>
              </c:numCache>
            </c:numRef>
          </c:yVal>
          <c:smooth val="0"/>
        </c:ser>
        <c:ser>
          <c:idx val="3"/>
          <c:order val="1"/>
          <c:tx>
            <c:v>Empty S-Bucket</c:v>
          </c:tx>
          <c:xVal>
            <c:numRef>
              <c:f>SB!$A$2:$A$130</c:f>
              <c:numCache>
                <c:formatCode>General</c:formatCode>
                <c:ptCount val="129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SB!$C$2:$C$130</c:f>
              <c:numCache>
                <c:formatCode>General</c:formatCode>
                <c:ptCount val="129"/>
                <c:pt idx="0">
                  <c:v>3.2480000000000002</c:v>
                </c:pt>
                <c:pt idx="1">
                  <c:v>3.202</c:v>
                </c:pt>
                <c:pt idx="2">
                  <c:v>3.9380000000000002</c:v>
                </c:pt>
                <c:pt idx="3">
                  <c:v>2.7810000000000001</c:v>
                </c:pt>
                <c:pt idx="4">
                  <c:v>3.6509999999999998</c:v>
                </c:pt>
                <c:pt idx="6">
                  <c:v>3.7509999999999999</c:v>
                </c:pt>
                <c:pt idx="7">
                  <c:v>3.528</c:v>
                </c:pt>
                <c:pt idx="8">
                  <c:v>2.62</c:v>
                </c:pt>
                <c:pt idx="10">
                  <c:v>3.3559999999999999</c:v>
                </c:pt>
                <c:pt idx="11">
                  <c:v>3.145</c:v>
                </c:pt>
                <c:pt idx="12">
                  <c:v>3.6640000000000001</c:v>
                </c:pt>
                <c:pt idx="13">
                  <c:v>2.867</c:v>
                </c:pt>
                <c:pt idx="14">
                  <c:v>3.21</c:v>
                </c:pt>
                <c:pt idx="15">
                  <c:v>3.1829999999999998</c:v>
                </c:pt>
                <c:pt idx="16">
                  <c:v>2.8420000000000001</c:v>
                </c:pt>
                <c:pt idx="17">
                  <c:v>2.8620000000000001</c:v>
                </c:pt>
                <c:pt idx="18">
                  <c:v>2.7189999999999999</c:v>
                </c:pt>
                <c:pt idx="19">
                  <c:v>3.1760000000000002</c:v>
                </c:pt>
                <c:pt idx="20">
                  <c:v>2.6930000000000001</c:v>
                </c:pt>
                <c:pt idx="21">
                  <c:v>2.464</c:v>
                </c:pt>
                <c:pt idx="22">
                  <c:v>2.6949999999999998</c:v>
                </c:pt>
                <c:pt idx="23">
                  <c:v>2.7829999999999999</c:v>
                </c:pt>
                <c:pt idx="24">
                  <c:v>2.7440000000000002</c:v>
                </c:pt>
                <c:pt idx="25">
                  <c:v>2.5640000000000001</c:v>
                </c:pt>
                <c:pt idx="26">
                  <c:v>2.6240000000000001</c:v>
                </c:pt>
                <c:pt idx="27">
                  <c:v>2.9740000000000002</c:v>
                </c:pt>
                <c:pt idx="28">
                  <c:v>2.633</c:v>
                </c:pt>
                <c:pt idx="29">
                  <c:v>2.8959999999999999</c:v>
                </c:pt>
                <c:pt idx="30">
                  <c:v>2.6219999999999999</c:v>
                </c:pt>
                <c:pt idx="31">
                  <c:v>2.9820000000000002</c:v>
                </c:pt>
                <c:pt idx="32">
                  <c:v>2.5489999999999999</c:v>
                </c:pt>
                <c:pt idx="33">
                  <c:v>3.0870000000000002</c:v>
                </c:pt>
                <c:pt idx="34">
                  <c:v>2.6579999999999999</c:v>
                </c:pt>
                <c:pt idx="35">
                  <c:v>2.9780000000000002</c:v>
                </c:pt>
                <c:pt idx="37">
                  <c:v>3.2839999999999998</c:v>
                </c:pt>
                <c:pt idx="38">
                  <c:v>3.4319999999999999</c:v>
                </c:pt>
                <c:pt idx="39">
                  <c:v>2.3940000000000001</c:v>
                </c:pt>
                <c:pt idx="40">
                  <c:v>2.7210000000000001</c:v>
                </c:pt>
                <c:pt idx="41">
                  <c:v>2.738</c:v>
                </c:pt>
                <c:pt idx="42">
                  <c:v>2.5430000000000001</c:v>
                </c:pt>
                <c:pt idx="43">
                  <c:v>2.7160000000000002</c:v>
                </c:pt>
                <c:pt idx="44">
                  <c:v>3.0609999999999999</c:v>
                </c:pt>
                <c:pt idx="45">
                  <c:v>2.5640000000000001</c:v>
                </c:pt>
                <c:pt idx="46">
                  <c:v>2.375</c:v>
                </c:pt>
                <c:pt idx="47">
                  <c:v>2.7010000000000001</c:v>
                </c:pt>
                <c:pt idx="48">
                  <c:v>2.6509999999999998</c:v>
                </c:pt>
                <c:pt idx="49">
                  <c:v>3.0550000000000002</c:v>
                </c:pt>
                <c:pt idx="50">
                  <c:v>3.4580000000000002</c:v>
                </c:pt>
                <c:pt idx="51">
                  <c:v>3.0150000000000001</c:v>
                </c:pt>
                <c:pt idx="52">
                  <c:v>2.855</c:v>
                </c:pt>
                <c:pt idx="53">
                  <c:v>3.0649999999999999</c:v>
                </c:pt>
                <c:pt idx="54">
                  <c:v>3.484</c:v>
                </c:pt>
                <c:pt idx="55">
                  <c:v>3.0710000000000002</c:v>
                </c:pt>
                <c:pt idx="56">
                  <c:v>3.1970000000000001</c:v>
                </c:pt>
                <c:pt idx="57">
                  <c:v>3.8359999999999999</c:v>
                </c:pt>
                <c:pt idx="58">
                  <c:v>3.2930000000000001</c:v>
                </c:pt>
                <c:pt idx="59">
                  <c:v>3.407</c:v>
                </c:pt>
                <c:pt idx="60">
                  <c:v>3.097</c:v>
                </c:pt>
                <c:pt idx="61">
                  <c:v>3.0830000000000002</c:v>
                </c:pt>
                <c:pt idx="62">
                  <c:v>2.9119999999999999</c:v>
                </c:pt>
                <c:pt idx="63">
                  <c:v>3.1240000000000001</c:v>
                </c:pt>
                <c:pt idx="64">
                  <c:v>3.423</c:v>
                </c:pt>
                <c:pt idx="65">
                  <c:v>3.379</c:v>
                </c:pt>
                <c:pt idx="66">
                  <c:v>3.5819999999999999</c:v>
                </c:pt>
                <c:pt idx="67">
                  <c:v>3.4289999999999998</c:v>
                </c:pt>
                <c:pt idx="68">
                  <c:v>2.7959999999999998</c:v>
                </c:pt>
                <c:pt idx="69">
                  <c:v>3.419</c:v>
                </c:pt>
                <c:pt idx="70">
                  <c:v>2.6339999999999999</c:v>
                </c:pt>
                <c:pt idx="71">
                  <c:v>3.4169999999999998</c:v>
                </c:pt>
                <c:pt idx="72">
                  <c:v>2.8210000000000002</c:v>
                </c:pt>
                <c:pt idx="73">
                  <c:v>3.282</c:v>
                </c:pt>
                <c:pt idx="74">
                  <c:v>2.8679999999999999</c:v>
                </c:pt>
                <c:pt idx="75">
                  <c:v>3.282</c:v>
                </c:pt>
                <c:pt idx="76">
                  <c:v>2.7050000000000001</c:v>
                </c:pt>
                <c:pt idx="77">
                  <c:v>2.847</c:v>
                </c:pt>
                <c:pt idx="78">
                  <c:v>3.5110000000000001</c:v>
                </c:pt>
                <c:pt idx="79">
                  <c:v>2.9790000000000001</c:v>
                </c:pt>
                <c:pt idx="80">
                  <c:v>4.3239999999999998</c:v>
                </c:pt>
                <c:pt idx="81">
                  <c:v>3.5960000000000001</c:v>
                </c:pt>
                <c:pt idx="82">
                  <c:v>3.3759999999999999</c:v>
                </c:pt>
                <c:pt idx="83">
                  <c:v>2.9540000000000002</c:v>
                </c:pt>
                <c:pt idx="84">
                  <c:v>4.3879999999999999</c:v>
                </c:pt>
                <c:pt idx="85">
                  <c:v>3.27</c:v>
                </c:pt>
                <c:pt idx="86">
                  <c:v>3.927</c:v>
                </c:pt>
                <c:pt idx="87">
                  <c:v>3.42</c:v>
                </c:pt>
                <c:pt idx="89">
                  <c:v>3.218</c:v>
                </c:pt>
                <c:pt idx="91">
                  <c:v>3.6480000000000001</c:v>
                </c:pt>
                <c:pt idx="92">
                  <c:v>3.4889999999999999</c:v>
                </c:pt>
                <c:pt idx="93">
                  <c:v>3.9929999999999999</c:v>
                </c:pt>
                <c:pt idx="94">
                  <c:v>3.6829999999999998</c:v>
                </c:pt>
                <c:pt idx="95">
                  <c:v>3.46</c:v>
                </c:pt>
                <c:pt idx="96">
                  <c:v>4.8819999999999997</c:v>
                </c:pt>
                <c:pt idx="98">
                  <c:v>4.4539999999999997</c:v>
                </c:pt>
                <c:pt idx="99">
                  <c:v>3.51</c:v>
                </c:pt>
                <c:pt idx="100">
                  <c:v>3.62</c:v>
                </c:pt>
                <c:pt idx="101">
                  <c:v>4.8579999999999997</c:v>
                </c:pt>
                <c:pt idx="102">
                  <c:v>3.746</c:v>
                </c:pt>
                <c:pt idx="104">
                  <c:v>4.0259999999999998</c:v>
                </c:pt>
                <c:pt idx="105">
                  <c:v>5.1219999999999999</c:v>
                </c:pt>
                <c:pt idx="106">
                  <c:v>3.7869999999999999</c:v>
                </c:pt>
                <c:pt idx="107">
                  <c:v>4.4139999999999997</c:v>
                </c:pt>
                <c:pt idx="108">
                  <c:v>4.6210000000000004</c:v>
                </c:pt>
                <c:pt idx="109">
                  <c:v>3.448</c:v>
                </c:pt>
                <c:pt idx="111">
                  <c:v>3.6789999999999998</c:v>
                </c:pt>
                <c:pt idx="112">
                  <c:v>3.573</c:v>
                </c:pt>
                <c:pt idx="113">
                  <c:v>3.8210000000000002</c:v>
                </c:pt>
                <c:pt idx="114">
                  <c:v>3.7149999999999999</c:v>
                </c:pt>
                <c:pt idx="115">
                  <c:v>3.165</c:v>
                </c:pt>
                <c:pt idx="116">
                  <c:v>3.032</c:v>
                </c:pt>
                <c:pt idx="117">
                  <c:v>4.4119999999999999</c:v>
                </c:pt>
                <c:pt idx="118">
                  <c:v>3.9980000000000002</c:v>
                </c:pt>
                <c:pt idx="119">
                  <c:v>3.2690000000000001</c:v>
                </c:pt>
                <c:pt idx="120">
                  <c:v>4.5019999999999998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441472"/>
        <c:axId val="426442048"/>
      </c:scatterChart>
      <c:valAx>
        <c:axId val="426441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6442048"/>
        <c:crosses val="autoZero"/>
        <c:crossBetween val="midCat"/>
      </c:valAx>
      <c:valAx>
        <c:axId val="426442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6441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487389412105"/>
          <c:y val="0.20032861217425221"/>
          <c:w val="0.31778875526020917"/>
          <c:h val="0.1492913385826771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 Factor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9002405949256338E-2"/>
          <c:y val="0.19480351414406533"/>
          <c:w val="0.88320603674540687"/>
          <c:h val="0.69527480169050293"/>
        </c:manualLayout>
      </c:layout>
      <c:scatterChart>
        <c:scatterStyle val="lineMarker"/>
        <c:varyColors val="0"/>
        <c:ser>
          <c:idx val="2"/>
          <c:order val="1"/>
          <c:tx>
            <c:v>Empty Bucket</c:v>
          </c:tx>
          <c:xVal>
            <c:numRef>
              <c:f>EB!$I$2:$I$128</c:f>
              <c:numCache>
                <c:formatCode>General</c:formatCode>
                <c:ptCount val="12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EB!$L$2:$L$128</c:f>
              <c:numCache>
                <c:formatCode>General</c:formatCode>
                <c:ptCount val="127"/>
                <c:pt idx="0">
                  <c:v>0.56699999999999995</c:v>
                </c:pt>
                <c:pt idx="1">
                  <c:v>0.57099999999999995</c:v>
                </c:pt>
                <c:pt idx="2">
                  <c:v>0.56799999999999995</c:v>
                </c:pt>
                <c:pt idx="3">
                  <c:v>0.56200000000000006</c:v>
                </c:pt>
                <c:pt idx="4">
                  <c:v>0.54500000000000004</c:v>
                </c:pt>
                <c:pt idx="5">
                  <c:v>0.55300000000000005</c:v>
                </c:pt>
                <c:pt idx="6">
                  <c:v>0.56799999999999995</c:v>
                </c:pt>
                <c:pt idx="7">
                  <c:v>0.55200000000000005</c:v>
                </c:pt>
                <c:pt idx="8">
                  <c:v>0.53400000000000003</c:v>
                </c:pt>
                <c:pt idx="9">
                  <c:v>0.54900000000000004</c:v>
                </c:pt>
                <c:pt idx="10">
                  <c:v>0.57199999999999995</c:v>
                </c:pt>
                <c:pt idx="11">
                  <c:v>0.56599999999999995</c:v>
                </c:pt>
                <c:pt idx="12">
                  <c:v>0.55500000000000005</c:v>
                </c:pt>
                <c:pt idx="13">
                  <c:v>0.56499999999999995</c:v>
                </c:pt>
                <c:pt idx="14">
                  <c:v>0.59799999999999998</c:v>
                </c:pt>
                <c:pt idx="15">
                  <c:v>0.628</c:v>
                </c:pt>
                <c:pt idx="16">
                  <c:v>0.59799999999999998</c:v>
                </c:pt>
                <c:pt idx="17">
                  <c:v>0.58899999999999997</c:v>
                </c:pt>
                <c:pt idx="18">
                  <c:v>0.60099999999999998</c:v>
                </c:pt>
                <c:pt idx="19">
                  <c:v>0.624</c:v>
                </c:pt>
                <c:pt idx="20">
                  <c:v>0.61399999999999999</c:v>
                </c:pt>
                <c:pt idx="21">
                  <c:v>0.64800000000000002</c:v>
                </c:pt>
                <c:pt idx="22">
                  <c:v>0.63200000000000001</c:v>
                </c:pt>
                <c:pt idx="23">
                  <c:v>0.60799999999999998</c:v>
                </c:pt>
                <c:pt idx="24">
                  <c:v>0.59199999999999997</c:v>
                </c:pt>
                <c:pt idx="25">
                  <c:v>0.64200000000000002</c:v>
                </c:pt>
                <c:pt idx="26">
                  <c:v>0.623</c:v>
                </c:pt>
                <c:pt idx="27">
                  <c:v>0.53100000000000003</c:v>
                </c:pt>
                <c:pt idx="28">
                  <c:v>0.505</c:v>
                </c:pt>
                <c:pt idx="29">
                  <c:v>0.53600000000000003</c:v>
                </c:pt>
                <c:pt idx="30">
                  <c:v>0.54</c:v>
                </c:pt>
                <c:pt idx="31">
                  <c:v>0.56699999999999995</c:v>
                </c:pt>
                <c:pt idx="32">
                  <c:v>0.52300000000000002</c:v>
                </c:pt>
                <c:pt idx="33">
                  <c:v>0.57299999999999995</c:v>
                </c:pt>
                <c:pt idx="34">
                  <c:v>0.52</c:v>
                </c:pt>
                <c:pt idx="35">
                  <c:v>0.55800000000000005</c:v>
                </c:pt>
                <c:pt idx="36">
                  <c:v>0.56899999999999995</c:v>
                </c:pt>
                <c:pt idx="37">
                  <c:v>0.59</c:v>
                </c:pt>
                <c:pt idx="38">
                  <c:v>0.58699999999999997</c:v>
                </c:pt>
                <c:pt idx="39">
                  <c:v>0.56699999999999995</c:v>
                </c:pt>
                <c:pt idx="40">
                  <c:v>0.624</c:v>
                </c:pt>
                <c:pt idx="41">
                  <c:v>0.57799999999999996</c:v>
                </c:pt>
                <c:pt idx="42">
                  <c:v>0.56999999999999995</c:v>
                </c:pt>
                <c:pt idx="43">
                  <c:v>0.53600000000000003</c:v>
                </c:pt>
                <c:pt idx="44">
                  <c:v>0.54400000000000004</c:v>
                </c:pt>
                <c:pt idx="45">
                  <c:v>0.504</c:v>
                </c:pt>
                <c:pt idx="46">
                  <c:v>0.42299999999999999</c:v>
                </c:pt>
                <c:pt idx="47">
                  <c:v>0.51300000000000001</c:v>
                </c:pt>
                <c:pt idx="48">
                  <c:v>0.49</c:v>
                </c:pt>
                <c:pt idx="49">
                  <c:v>0.47099999999999997</c:v>
                </c:pt>
                <c:pt idx="50">
                  <c:v>0.49099999999999999</c:v>
                </c:pt>
                <c:pt idx="51">
                  <c:v>0.36899999999999999</c:v>
                </c:pt>
                <c:pt idx="52">
                  <c:v>0.38400000000000001</c:v>
                </c:pt>
                <c:pt idx="53">
                  <c:v>0.42799999999999999</c:v>
                </c:pt>
                <c:pt idx="54">
                  <c:v>0.435</c:v>
                </c:pt>
                <c:pt idx="55">
                  <c:v>0.46</c:v>
                </c:pt>
                <c:pt idx="56">
                  <c:v>0.52700000000000002</c:v>
                </c:pt>
                <c:pt idx="57">
                  <c:v>0.44500000000000001</c:v>
                </c:pt>
                <c:pt idx="58">
                  <c:v>0.47599999999999998</c:v>
                </c:pt>
                <c:pt idx="59">
                  <c:v>0.59</c:v>
                </c:pt>
                <c:pt idx="60">
                  <c:v>0.53800000000000003</c:v>
                </c:pt>
                <c:pt idx="61">
                  <c:v>0.57399999999999995</c:v>
                </c:pt>
                <c:pt idx="62">
                  <c:v>0.51200000000000001</c:v>
                </c:pt>
                <c:pt idx="63">
                  <c:v>0.63300000000000001</c:v>
                </c:pt>
                <c:pt idx="64">
                  <c:v>0.51500000000000001</c:v>
                </c:pt>
                <c:pt idx="65">
                  <c:v>0.64800000000000002</c:v>
                </c:pt>
                <c:pt idx="66">
                  <c:v>0.52400000000000002</c:v>
                </c:pt>
                <c:pt idx="67">
                  <c:v>0.59</c:v>
                </c:pt>
                <c:pt idx="68">
                  <c:v>0.64200000000000002</c:v>
                </c:pt>
                <c:pt idx="69">
                  <c:v>0.65500000000000003</c:v>
                </c:pt>
                <c:pt idx="70">
                  <c:v>0.627</c:v>
                </c:pt>
                <c:pt idx="71">
                  <c:v>0.71299999999999997</c:v>
                </c:pt>
                <c:pt idx="72">
                  <c:v>0.67900000000000005</c:v>
                </c:pt>
                <c:pt idx="73">
                  <c:v>0.67400000000000004</c:v>
                </c:pt>
                <c:pt idx="74">
                  <c:v>0.70199999999999996</c:v>
                </c:pt>
                <c:pt idx="75">
                  <c:v>0.71399999999999997</c:v>
                </c:pt>
                <c:pt idx="76">
                  <c:v>0.73499999999999999</c:v>
                </c:pt>
                <c:pt idx="77">
                  <c:v>0.71499999999999997</c:v>
                </c:pt>
                <c:pt idx="78">
                  <c:v>0.73299999999999998</c:v>
                </c:pt>
                <c:pt idx="79">
                  <c:v>0.73199999999999998</c:v>
                </c:pt>
                <c:pt idx="80">
                  <c:v>0.76600000000000001</c:v>
                </c:pt>
                <c:pt idx="81">
                  <c:v>0.73199999999999998</c:v>
                </c:pt>
                <c:pt idx="82">
                  <c:v>0.77200000000000002</c:v>
                </c:pt>
                <c:pt idx="83">
                  <c:v>0.74399999999999999</c:v>
                </c:pt>
                <c:pt idx="84">
                  <c:v>0.76600000000000001</c:v>
                </c:pt>
                <c:pt idx="85">
                  <c:v>0.72099999999999997</c:v>
                </c:pt>
                <c:pt idx="86">
                  <c:v>0.749</c:v>
                </c:pt>
                <c:pt idx="87">
                  <c:v>0.76900000000000002</c:v>
                </c:pt>
                <c:pt idx="88">
                  <c:v>0.78300000000000003</c:v>
                </c:pt>
                <c:pt idx="89">
                  <c:v>0.77800000000000002</c:v>
                </c:pt>
                <c:pt idx="90">
                  <c:v>0.72899999999999998</c:v>
                </c:pt>
                <c:pt idx="91">
                  <c:v>0.76700000000000002</c:v>
                </c:pt>
                <c:pt idx="92">
                  <c:v>0.754</c:v>
                </c:pt>
                <c:pt idx="93">
                  <c:v>0.76900000000000002</c:v>
                </c:pt>
                <c:pt idx="94">
                  <c:v>0.75900000000000001</c:v>
                </c:pt>
                <c:pt idx="95">
                  <c:v>0.78300000000000003</c:v>
                </c:pt>
                <c:pt idx="96">
                  <c:v>0.78</c:v>
                </c:pt>
                <c:pt idx="97">
                  <c:v>0.753</c:v>
                </c:pt>
                <c:pt idx="98">
                  <c:v>0.71499999999999997</c:v>
                </c:pt>
                <c:pt idx="99">
                  <c:v>0.77100000000000002</c:v>
                </c:pt>
                <c:pt idx="100">
                  <c:v>0.76100000000000001</c:v>
                </c:pt>
                <c:pt idx="101">
                  <c:v>0.77100000000000002</c:v>
                </c:pt>
                <c:pt idx="102">
                  <c:v>0.76800000000000002</c:v>
                </c:pt>
                <c:pt idx="103">
                  <c:v>0.77900000000000003</c:v>
                </c:pt>
                <c:pt idx="104">
                  <c:v>0.77800000000000002</c:v>
                </c:pt>
                <c:pt idx="105">
                  <c:v>0.71499999999999997</c:v>
                </c:pt>
                <c:pt idx="106">
                  <c:v>0.76800000000000002</c:v>
                </c:pt>
                <c:pt idx="107">
                  <c:v>0.70599999999999996</c:v>
                </c:pt>
                <c:pt idx="108">
                  <c:v>0.70699999999999996</c:v>
                </c:pt>
                <c:pt idx="109">
                  <c:v>0.72499999999999998</c:v>
                </c:pt>
                <c:pt idx="110">
                  <c:v>0.69799999999999995</c:v>
                </c:pt>
                <c:pt idx="111">
                  <c:v>0.68100000000000005</c:v>
                </c:pt>
                <c:pt idx="112">
                  <c:v>0.70199999999999996</c:v>
                </c:pt>
                <c:pt idx="113">
                  <c:v>0.68799999999999994</c:v>
                </c:pt>
                <c:pt idx="114">
                  <c:v>0.7</c:v>
                </c:pt>
                <c:pt idx="115">
                  <c:v>0.68500000000000005</c:v>
                </c:pt>
                <c:pt idx="116">
                  <c:v>0.69399999999999995</c:v>
                </c:pt>
                <c:pt idx="117">
                  <c:v>0.68300000000000005</c:v>
                </c:pt>
                <c:pt idx="118">
                  <c:v>0.65100000000000002</c:v>
                </c:pt>
                <c:pt idx="119">
                  <c:v>0.66100000000000003</c:v>
                </c:pt>
                <c:pt idx="120">
                  <c:v>0.70399999999999996</c:v>
                </c:pt>
              </c:numCache>
            </c:numRef>
          </c:yVal>
          <c:smooth val="0"/>
        </c:ser>
        <c:ser>
          <c:idx val="0"/>
          <c:order val="0"/>
          <c:tx>
            <c:v>Empty S-Bucket</c:v>
          </c:tx>
          <c:xVal>
            <c:numRef>
              <c:f>SB!$A$2:$A$130</c:f>
              <c:numCache>
                <c:formatCode>General</c:formatCode>
                <c:ptCount val="129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SB!$S$2:$S$130</c:f>
              <c:numCache>
                <c:formatCode>General</c:formatCode>
                <c:ptCount val="129"/>
                <c:pt idx="0">
                  <c:v>0.90500000000000003</c:v>
                </c:pt>
                <c:pt idx="1">
                  <c:v>0.89500000000000002</c:v>
                </c:pt>
                <c:pt idx="2">
                  <c:v>0.88500000000000001</c:v>
                </c:pt>
                <c:pt idx="3">
                  <c:v>0.90400000000000003</c:v>
                </c:pt>
                <c:pt idx="4">
                  <c:v>0.89600000000000002</c:v>
                </c:pt>
                <c:pt idx="5">
                  <c:v>0.89</c:v>
                </c:pt>
                <c:pt idx="6">
                  <c:v>0.85799999999999998</c:v>
                </c:pt>
                <c:pt idx="7">
                  <c:v>0.86499999999999999</c:v>
                </c:pt>
                <c:pt idx="8">
                  <c:v>0.85699999999999998</c:v>
                </c:pt>
                <c:pt idx="9">
                  <c:v>0.89</c:v>
                </c:pt>
                <c:pt idx="10">
                  <c:v>0.88400000000000001</c:v>
                </c:pt>
                <c:pt idx="11">
                  <c:v>0.88300000000000001</c:v>
                </c:pt>
                <c:pt idx="12">
                  <c:v>0.871</c:v>
                </c:pt>
                <c:pt idx="13">
                  <c:v>0.89100000000000001</c:v>
                </c:pt>
                <c:pt idx="14">
                  <c:v>0.86699999999999999</c:v>
                </c:pt>
                <c:pt idx="15">
                  <c:v>0.89100000000000001</c:v>
                </c:pt>
                <c:pt idx="16">
                  <c:v>0.88400000000000001</c:v>
                </c:pt>
                <c:pt idx="17">
                  <c:v>0.89100000000000001</c:v>
                </c:pt>
                <c:pt idx="18">
                  <c:v>0.88700000000000001</c:v>
                </c:pt>
                <c:pt idx="19">
                  <c:v>0.88800000000000001</c:v>
                </c:pt>
                <c:pt idx="20">
                  <c:v>0.874</c:v>
                </c:pt>
                <c:pt idx="21">
                  <c:v>0.89900000000000002</c:v>
                </c:pt>
                <c:pt idx="22">
                  <c:v>0.92</c:v>
                </c:pt>
                <c:pt idx="23">
                  <c:v>0.90100000000000002</c:v>
                </c:pt>
                <c:pt idx="24">
                  <c:v>0.90700000000000003</c:v>
                </c:pt>
                <c:pt idx="25">
                  <c:v>0.89400000000000002</c:v>
                </c:pt>
                <c:pt idx="26">
                  <c:v>0.91200000000000003</c:v>
                </c:pt>
                <c:pt idx="27">
                  <c:v>0.90400000000000003</c:v>
                </c:pt>
                <c:pt idx="28">
                  <c:v>0.90500000000000003</c:v>
                </c:pt>
                <c:pt idx="29">
                  <c:v>0.90800000000000003</c:v>
                </c:pt>
                <c:pt idx="30">
                  <c:v>0.89</c:v>
                </c:pt>
                <c:pt idx="31">
                  <c:v>0.91800000000000004</c:v>
                </c:pt>
                <c:pt idx="32">
                  <c:v>0.89800000000000002</c:v>
                </c:pt>
                <c:pt idx="33">
                  <c:v>0.91100000000000003</c:v>
                </c:pt>
                <c:pt idx="34">
                  <c:v>0.89500000000000002</c:v>
                </c:pt>
                <c:pt idx="35">
                  <c:v>0.9</c:v>
                </c:pt>
                <c:pt idx="36">
                  <c:v>0.873</c:v>
                </c:pt>
                <c:pt idx="37">
                  <c:v>0.88</c:v>
                </c:pt>
                <c:pt idx="38">
                  <c:v>0.90700000000000003</c:v>
                </c:pt>
                <c:pt idx="39">
                  <c:v>0.90500000000000003</c:v>
                </c:pt>
                <c:pt idx="40">
                  <c:v>0.91800000000000004</c:v>
                </c:pt>
                <c:pt idx="41">
                  <c:v>0.90800000000000003</c:v>
                </c:pt>
                <c:pt idx="42">
                  <c:v>0.92300000000000004</c:v>
                </c:pt>
                <c:pt idx="43">
                  <c:v>0.90600000000000003</c:v>
                </c:pt>
                <c:pt idx="44">
                  <c:v>0.90300000000000002</c:v>
                </c:pt>
                <c:pt idx="45">
                  <c:v>0.90200000000000002</c:v>
                </c:pt>
                <c:pt idx="46">
                  <c:v>0.89100000000000001</c:v>
                </c:pt>
                <c:pt idx="47">
                  <c:v>0.88</c:v>
                </c:pt>
                <c:pt idx="48">
                  <c:v>0.876</c:v>
                </c:pt>
                <c:pt idx="49">
                  <c:v>0.89500000000000002</c:v>
                </c:pt>
                <c:pt idx="50">
                  <c:v>0.86799999999999999</c:v>
                </c:pt>
                <c:pt idx="51">
                  <c:v>0.872</c:v>
                </c:pt>
                <c:pt idx="52">
                  <c:v>0.87</c:v>
                </c:pt>
                <c:pt idx="53">
                  <c:v>0.82699999999999996</c:v>
                </c:pt>
                <c:pt idx="54">
                  <c:v>0.84399999999999997</c:v>
                </c:pt>
                <c:pt idx="55">
                  <c:v>0.83399999999999996</c:v>
                </c:pt>
                <c:pt idx="56">
                  <c:v>0.82699999999999996</c:v>
                </c:pt>
                <c:pt idx="57">
                  <c:v>0.85599999999999998</c:v>
                </c:pt>
                <c:pt idx="58">
                  <c:v>0.84799999999999998</c:v>
                </c:pt>
                <c:pt idx="59">
                  <c:v>0.81599999999999995</c:v>
                </c:pt>
                <c:pt idx="61">
                  <c:v>0.84799999999999998</c:v>
                </c:pt>
                <c:pt idx="62">
                  <c:v>0.77700000000000002</c:v>
                </c:pt>
                <c:pt idx="63">
                  <c:v>0.85</c:v>
                </c:pt>
                <c:pt idx="64">
                  <c:v>0.83299999999999996</c:v>
                </c:pt>
                <c:pt idx="65">
                  <c:v>0.78</c:v>
                </c:pt>
                <c:pt idx="66">
                  <c:v>0.89200000000000002</c:v>
                </c:pt>
                <c:pt idx="67">
                  <c:v>0.84499999999999997</c:v>
                </c:pt>
                <c:pt idx="68">
                  <c:v>0.878</c:v>
                </c:pt>
                <c:pt idx="69">
                  <c:v>0.871</c:v>
                </c:pt>
                <c:pt idx="70">
                  <c:v>0.80800000000000005</c:v>
                </c:pt>
                <c:pt idx="71">
                  <c:v>0.85099999999999998</c:v>
                </c:pt>
                <c:pt idx="72">
                  <c:v>0.83599999999999997</c:v>
                </c:pt>
                <c:pt idx="73">
                  <c:v>0.83099999999999996</c:v>
                </c:pt>
                <c:pt idx="74">
                  <c:v>0.84799999999999998</c:v>
                </c:pt>
                <c:pt idx="75">
                  <c:v>0.85899999999999999</c:v>
                </c:pt>
                <c:pt idx="76">
                  <c:v>0.83799999999999997</c:v>
                </c:pt>
                <c:pt idx="77">
                  <c:v>0.84799999999999998</c:v>
                </c:pt>
                <c:pt idx="78">
                  <c:v>0.90400000000000003</c:v>
                </c:pt>
                <c:pt idx="79">
                  <c:v>0.92100000000000004</c:v>
                </c:pt>
                <c:pt idx="80">
                  <c:v>0.84799999999999998</c:v>
                </c:pt>
                <c:pt idx="81">
                  <c:v>0.88600000000000001</c:v>
                </c:pt>
                <c:pt idx="82">
                  <c:v>0.879</c:v>
                </c:pt>
                <c:pt idx="83">
                  <c:v>0.76400000000000001</c:v>
                </c:pt>
                <c:pt idx="84">
                  <c:v>0.81200000000000006</c:v>
                </c:pt>
                <c:pt idx="85">
                  <c:v>0.86899999999999999</c:v>
                </c:pt>
                <c:pt idx="86">
                  <c:v>0.84499999999999997</c:v>
                </c:pt>
                <c:pt idx="87">
                  <c:v>0.84699999999999998</c:v>
                </c:pt>
                <c:pt idx="88">
                  <c:v>0.85499999999999998</c:v>
                </c:pt>
                <c:pt idx="89">
                  <c:v>0.80700000000000005</c:v>
                </c:pt>
                <c:pt idx="90">
                  <c:v>0.85899999999999999</c:v>
                </c:pt>
                <c:pt idx="91">
                  <c:v>0.85599999999999998</c:v>
                </c:pt>
                <c:pt idx="92">
                  <c:v>0.84</c:v>
                </c:pt>
                <c:pt idx="93">
                  <c:v>0.83</c:v>
                </c:pt>
                <c:pt idx="94">
                  <c:v>0.83399999999999996</c:v>
                </c:pt>
                <c:pt idx="95">
                  <c:v>0.76300000000000001</c:v>
                </c:pt>
                <c:pt idx="96">
                  <c:v>0.72899999999999998</c:v>
                </c:pt>
                <c:pt idx="97">
                  <c:v>0.74399999999999999</c:v>
                </c:pt>
                <c:pt idx="98">
                  <c:v>0.753</c:v>
                </c:pt>
                <c:pt idx="99">
                  <c:v>0.747</c:v>
                </c:pt>
                <c:pt idx="100">
                  <c:v>0.76</c:v>
                </c:pt>
                <c:pt idx="101">
                  <c:v>0.76</c:v>
                </c:pt>
                <c:pt idx="102">
                  <c:v>0.79400000000000004</c:v>
                </c:pt>
                <c:pt idx="103">
                  <c:v>0.8</c:v>
                </c:pt>
                <c:pt idx="104">
                  <c:v>0.74199999999999999</c:v>
                </c:pt>
                <c:pt idx="105">
                  <c:v>0.74299999999999999</c:v>
                </c:pt>
                <c:pt idx="106">
                  <c:v>0.75600000000000001</c:v>
                </c:pt>
                <c:pt idx="107">
                  <c:v>0.77500000000000002</c:v>
                </c:pt>
                <c:pt idx="108">
                  <c:v>0.77900000000000003</c:v>
                </c:pt>
                <c:pt idx="109">
                  <c:v>0.61299999999999999</c:v>
                </c:pt>
                <c:pt idx="110">
                  <c:v>0.79700000000000004</c:v>
                </c:pt>
                <c:pt idx="111">
                  <c:v>0.755</c:v>
                </c:pt>
                <c:pt idx="112">
                  <c:v>0.76600000000000001</c:v>
                </c:pt>
                <c:pt idx="113">
                  <c:v>0.76900000000000002</c:v>
                </c:pt>
                <c:pt idx="114">
                  <c:v>0.71399999999999997</c:v>
                </c:pt>
                <c:pt idx="115">
                  <c:v>0.748</c:v>
                </c:pt>
                <c:pt idx="116">
                  <c:v>0.71299999999999997</c:v>
                </c:pt>
                <c:pt idx="117">
                  <c:v>0.71199999999999997</c:v>
                </c:pt>
                <c:pt idx="118">
                  <c:v>0.70099999999999996</c:v>
                </c:pt>
                <c:pt idx="119">
                  <c:v>0.71399999999999997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379520"/>
        <c:axId val="426380096"/>
      </c:scatterChart>
      <c:valAx>
        <c:axId val="426379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6380096"/>
        <c:crosses val="autoZero"/>
        <c:crossBetween val="midCat"/>
      </c:valAx>
      <c:valAx>
        <c:axId val="426380096"/>
        <c:scaling>
          <c:orientation val="minMax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6379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1467516157760482"/>
          <c:y val="0.63039823335449829"/>
          <c:w val="0.30921642652108178"/>
          <c:h val="0.1674343832020997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/>
              <a:t>Max</a:t>
            </a:r>
            <a:r>
              <a:rPr lang="en-US" sz="1800" b="1" baseline="0"/>
              <a:t> Duty Factor</a:t>
            </a:r>
            <a:endParaRPr lang="en-US" b="1"/>
          </a:p>
        </c:rich>
      </c:tx>
      <c:layout>
        <c:manualLayout>
          <c:xMode val="edge"/>
          <c:yMode val="edge"/>
          <c:x val="0.29787754823707818"/>
          <c:y val="3.494247132298493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1050167703980052E-2"/>
          <c:y val="0.13112745098039227"/>
          <c:w val="0.84049744106808311"/>
          <c:h val="0.7352947776298786"/>
        </c:manualLayout>
      </c:layout>
      <c:lineChart>
        <c:grouping val="standard"/>
        <c:varyColors val="0"/>
        <c:ser>
          <c:idx val="2"/>
          <c:order val="0"/>
          <c:tx>
            <c:v>Empty S-Bucket</c:v>
          </c:tx>
          <c:cat>
            <c:numRef>
              <c:f>'S-bucketprotoni'!$A$4:$A$150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cat>
          <c:val>
            <c:numRef>
              <c:f>'S-bucketprotoni'!$T$3:$T$150</c:f>
              <c:numCache>
                <c:formatCode>General</c:formatCode>
                <c:ptCount val="148"/>
                <c:pt idx="0">
                  <c:v>3.4980000000000002</c:v>
                </c:pt>
                <c:pt idx="1">
                  <c:v>4.5199999999999996</c:v>
                </c:pt>
                <c:pt idx="2">
                  <c:v>2.9830000000000001</c:v>
                </c:pt>
                <c:pt idx="3">
                  <c:v>4.2510000000000003</c:v>
                </c:pt>
                <c:pt idx="4">
                  <c:v>4.0629999999999997</c:v>
                </c:pt>
                <c:pt idx="5">
                  <c:v>2.87</c:v>
                </c:pt>
                <c:pt idx="6">
                  <c:v>3.4740000000000002</c:v>
                </c:pt>
                <c:pt idx="7">
                  <c:v>2.2949999999999999</c:v>
                </c:pt>
                <c:pt idx="8">
                  <c:v>3.024</c:v>
                </c:pt>
                <c:pt idx="9">
                  <c:v>2.379</c:v>
                </c:pt>
                <c:pt idx="10">
                  <c:v>2.5960000000000001</c:v>
                </c:pt>
                <c:pt idx="11">
                  <c:v>3.05</c:v>
                </c:pt>
                <c:pt idx="12">
                  <c:v>2.798</c:v>
                </c:pt>
                <c:pt idx="13">
                  <c:v>2.57</c:v>
                </c:pt>
                <c:pt idx="14">
                  <c:v>2.625</c:v>
                </c:pt>
                <c:pt idx="15">
                  <c:v>2.84</c:v>
                </c:pt>
                <c:pt idx="16">
                  <c:v>2.649</c:v>
                </c:pt>
                <c:pt idx="17">
                  <c:v>2.867</c:v>
                </c:pt>
                <c:pt idx="18">
                  <c:v>2.8210000000000002</c:v>
                </c:pt>
                <c:pt idx="19">
                  <c:v>3.7930000000000001</c:v>
                </c:pt>
                <c:pt idx="20">
                  <c:v>4.0279999999999996</c:v>
                </c:pt>
                <c:pt idx="21">
                  <c:v>3.7010000000000001</c:v>
                </c:pt>
                <c:pt idx="22">
                  <c:v>3.0129999999999999</c:v>
                </c:pt>
                <c:pt idx="23">
                  <c:v>3.294</c:v>
                </c:pt>
                <c:pt idx="24">
                  <c:v>2.9239999999999999</c:v>
                </c:pt>
                <c:pt idx="25">
                  <c:v>3.8620000000000001</c:v>
                </c:pt>
                <c:pt idx="26">
                  <c:v>2.7189999999999999</c:v>
                </c:pt>
                <c:pt idx="27">
                  <c:v>3.766</c:v>
                </c:pt>
                <c:pt idx="28">
                  <c:v>3.8319999999999999</c:v>
                </c:pt>
                <c:pt idx="29">
                  <c:v>3.0139999999999998</c:v>
                </c:pt>
                <c:pt idx="30">
                  <c:v>2.79</c:v>
                </c:pt>
                <c:pt idx="31">
                  <c:v>3.1</c:v>
                </c:pt>
                <c:pt idx="32">
                  <c:v>2.8290000000000002</c:v>
                </c:pt>
                <c:pt idx="33">
                  <c:v>2.6749999999999998</c:v>
                </c:pt>
                <c:pt idx="34">
                  <c:v>3</c:v>
                </c:pt>
                <c:pt idx="35">
                  <c:v>3.4340000000000002</c:v>
                </c:pt>
                <c:pt idx="36">
                  <c:v>5.41</c:v>
                </c:pt>
                <c:pt idx="37">
                  <c:v>3.2120000000000002</c:v>
                </c:pt>
                <c:pt idx="38">
                  <c:v>3.9449999999999998</c:v>
                </c:pt>
                <c:pt idx="39">
                  <c:v>2.8170000000000002</c:v>
                </c:pt>
                <c:pt idx="40">
                  <c:v>2.6680000000000001</c:v>
                </c:pt>
                <c:pt idx="41">
                  <c:v>3.0339999999999998</c:v>
                </c:pt>
                <c:pt idx="42">
                  <c:v>3.5990000000000002</c:v>
                </c:pt>
                <c:pt idx="43">
                  <c:v>3.6230000000000002</c:v>
                </c:pt>
                <c:pt idx="44">
                  <c:v>3.2650000000000001</c:v>
                </c:pt>
                <c:pt idx="45">
                  <c:v>3.42</c:v>
                </c:pt>
                <c:pt idx="46">
                  <c:v>3.0910000000000002</c:v>
                </c:pt>
                <c:pt idx="47">
                  <c:v>2.5249999999999999</c:v>
                </c:pt>
                <c:pt idx="48">
                  <c:v>2.71</c:v>
                </c:pt>
                <c:pt idx="49">
                  <c:v>2.988</c:v>
                </c:pt>
                <c:pt idx="50">
                  <c:v>3.2360000000000002</c:v>
                </c:pt>
                <c:pt idx="51">
                  <c:v>2.6349999999999998</c:v>
                </c:pt>
                <c:pt idx="52">
                  <c:v>2.8170000000000002</c:v>
                </c:pt>
                <c:pt idx="53">
                  <c:v>3.081</c:v>
                </c:pt>
                <c:pt idx="54">
                  <c:v>3.9119999999999999</c:v>
                </c:pt>
                <c:pt idx="55">
                  <c:v>2.714</c:v>
                </c:pt>
                <c:pt idx="56">
                  <c:v>2.7170000000000001</c:v>
                </c:pt>
                <c:pt idx="57">
                  <c:v>3.149</c:v>
                </c:pt>
                <c:pt idx="58">
                  <c:v>2.633</c:v>
                </c:pt>
                <c:pt idx="59">
                  <c:v>3.2669999999999999</c:v>
                </c:pt>
                <c:pt idx="60">
                  <c:v>2.7829999999999999</c:v>
                </c:pt>
                <c:pt idx="61">
                  <c:v>2.9950000000000001</c:v>
                </c:pt>
                <c:pt idx="62">
                  <c:v>2.4809999999999999</c:v>
                </c:pt>
                <c:pt idx="63">
                  <c:v>2.5910000000000002</c:v>
                </c:pt>
                <c:pt idx="64">
                  <c:v>3.129</c:v>
                </c:pt>
                <c:pt idx="65">
                  <c:v>2.8820000000000001</c:v>
                </c:pt>
                <c:pt idx="66">
                  <c:v>3.8959999999999999</c:v>
                </c:pt>
                <c:pt idx="67">
                  <c:v>3.069</c:v>
                </c:pt>
                <c:pt idx="68">
                  <c:v>3.496</c:v>
                </c:pt>
                <c:pt idx="69">
                  <c:v>2.645</c:v>
                </c:pt>
                <c:pt idx="70">
                  <c:v>3.206</c:v>
                </c:pt>
                <c:pt idx="71">
                  <c:v>3.3</c:v>
                </c:pt>
                <c:pt idx="72">
                  <c:v>3.4849999999999999</c:v>
                </c:pt>
                <c:pt idx="73">
                  <c:v>2.9969999999999999</c:v>
                </c:pt>
                <c:pt idx="74">
                  <c:v>3.26</c:v>
                </c:pt>
                <c:pt idx="75">
                  <c:v>2.8759999999999999</c:v>
                </c:pt>
                <c:pt idx="76">
                  <c:v>3.0030000000000001</c:v>
                </c:pt>
                <c:pt idx="77">
                  <c:v>3.0609999999999999</c:v>
                </c:pt>
                <c:pt idx="78">
                  <c:v>2.7669999999999999</c:v>
                </c:pt>
                <c:pt idx="79">
                  <c:v>2.69</c:v>
                </c:pt>
                <c:pt idx="80">
                  <c:v>2.504</c:v>
                </c:pt>
                <c:pt idx="81">
                  <c:v>2.5499999999999998</c:v>
                </c:pt>
                <c:pt idx="82">
                  <c:v>2.923</c:v>
                </c:pt>
                <c:pt idx="83">
                  <c:v>2.972</c:v>
                </c:pt>
                <c:pt idx="84">
                  <c:v>2.6890000000000001</c:v>
                </c:pt>
                <c:pt idx="85">
                  <c:v>3.0979999999999999</c:v>
                </c:pt>
                <c:pt idx="86">
                  <c:v>2.9249999999999998</c:v>
                </c:pt>
                <c:pt idx="87">
                  <c:v>3.2759999999999998</c:v>
                </c:pt>
                <c:pt idx="88">
                  <c:v>3.371</c:v>
                </c:pt>
                <c:pt idx="89">
                  <c:v>2.2999999999999998</c:v>
                </c:pt>
                <c:pt idx="90">
                  <c:v>3.3740000000000001</c:v>
                </c:pt>
                <c:pt idx="91">
                  <c:v>3.093</c:v>
                </c:pt>
                <c:pt idx="92">
                  <c:v>3.2890000000000001</c:v>
                </c:pt>
                <c:pt idx="93">
                  <c:v>3.35</c:v>
                </c:pt>
                <c:pt idx="94">
                  <c:v>2.9079999999999999</c:v>
                </c:pt>
                <c:pt idx="95">
                  <c:v>3.4180000000000001</c:v>
                </c:pt>
                <c:pt idx="96">
                  <c:v>4.1449999999999996</c:v>
                </c:pt>
                <c:pt idx="97">
                  <c:v>2.4649999999999999</c:v>
                </c:pt>
                <c:pt idx="98">
                  <c:v>2.8340000000000001</c:v>
                </c:pt>
                <c:pt idx="99">
                  <c:v>2.669</c:v>
                </c:pt>
                <c:pt idx="100">
                  <c:v>2.6269999999999998</c:v>
                </c:pt>
                <c:pt idx="101">
                  <c:v>2.8660000000000001</c:v>
                </c:pt>
                <c:pt idx="102">
                  <c:v>3.1829999999999998</c:v>
                </c:pt>
                <c:pt idx="103">
                  <c:v>3.1669999999999998</c:v>
                </c:pt>
                <c:pt idx="104">
                  <c:v>2.8239999999999998</c:v>
                </c:pt>
                <c:pt idx="105">
                  <c:v>2.8359999999999999</c:v>
                </c:pt>
                <c:pt idx="106">
                  <c:v>3.64</c:v>
                </c:pt>
                <c:pt idx="107">
                  <c:v>2.6909999999999998</c:v>
                </c:pt>
                <c:pt idx="108">
                  <c:v>3.5150000000000001</c:v>
                </c:pt>
                <c:pt idx="109">
                  <c:v>2.9460000000000002</c:v>
                </c:pt>
                <c:pt idx="110">
                  <c:v>2.766</c:v>
                </c:pt>
                <c:pt idx="111">
                  <c:v>2.915</c:v>
                </c:pt>
                <c:pt idx="112">
                  <c:v>2.7010000000000001</c:v>
                </c:pt>
                <c:pt idx="113">
                  <c:v>2.605</c:v>
                </c:pt>
                <c:pt idx="114">
                  <c:v>3.3650000000000002</c:v>
                </c:pt>
                <c:pt idx="115">
                  <c:v>2.77</c:v>
                </c:pt>
                <c:pt idx="116">
                  <c:v>2.6349999999999998</c:v>
                </c:pt>
                <c:pt idx="117">
                  <c:v>2.7440000000000002</c:v>
                </c:pt>
                <c:pt idx="118">
                  <c:v>2.9279999999999999</c:v>
                </c:pt>
                <c:pt idx="119">
                  <c:v>3.4009999999999998</c:v>
                </c:pt>
                <c:pt idx="120">
                  <c:v>2.8479999999999999</c:v>
                </c:pt>
                <c:pt idx="121">
                  <c:v>3.0569999999999999</c:v>
                </c:pt>
                <c:pt idx="122">
                  <c:v>3.1269999999999998</c:v>
                </c:pt>
                <c:pt idx="123">
                  <c:v>3.0209999999999999</c:v>
                </c:pt>
                <c:pt idx="124">
                  <c:v>2.9420000000000002</c:v>
                </c:pt>
                <c:pt idx="125">
                  <c:v>2.97</c:v>
                </c:pt>
                <c:pt idx="126">
                  <c:v>2.952</c:v>
                </c:pt>
                <c:pt idx="127">
                  <c:v>3.6219999999999999</c:v>
                </c:pt>
                <c:pt idx="128">
                  <c:v>3.4830000000000001</c:v>
                </c:pt>
                <c:pt idx="129">
                  <c:v>2.7160000000000002</c:v>
                </c:pt>
                <c:pt idx="130">
                  <c:v>3.12</c:v>
                </c:pt>
                <c:pt idx="131">
                  <c:v>3.5739999999999998</c:v>
                </c:pt>
                <c:pt idx="132">
                  <c:v>2.621</c:v>
                </c:pt>
                <c:pt idx="133">
                  <c:v>2.6030000000000002</c:v>
                </c:pt>
                <c:pt idx="134">
                  <c:v>2.7090000000000001</c:v>
                </c:pt>
                <c:pt idx="135">
                  <c:v>3.1179999999999999</c:v>
                </c:pt>
                <c:pt idx="136">
                  <c:v>2.8450000000000002</c:v>
                </c:pt>
                <c:pt idx="137">
                  <c:v>2.7189999999999999</c:v>
                </c:pt>
                <c:pt idx="138">
                  <c:v>3.4249999999999998</c:v>
                </c:pt>
                <c:pt idx="139">
                  <c:v>2.8650000000000002</c:v>
                </c:pt>
                <c:pt idx="140">
                  <c:v>3.9470000000000001</c:v>
                </c:pt>
                <c:pt idx="141">
                  <c:v>2.8980000000000001</c:v>
                </c:pt>
                <c:pt idx="142">
                  <c:v>3.0019999999999998</c:v>
                </c:pt>
                <c:pt idx="143">
                  <c:v>2.9670000000000001</c:v>
                </c:pt>
                <c:pt idx="144">
                  <c:v>3.0569999999999999</c:v>
                </c:pt>
                <c:pt idx="145">
                  <c:v>3.0390000000000001</c:v>
                </c:pt>
                <c:pt idx="146">
                  <c:v>2.7850000000000001</c:v>
                </c:pt>
                <c:pt idx="147">
                  <c:v>3.4889999999999999</c:v>
                </c:pt>
              </c:numCache>
            </c:numRef>
          </c:val>
          <c:smooth val="0"/>
        </c:ser>
        <c:ser>
          <c:idx val="4"/>
          <c:order val="1"/>
          <c:tx>
            <c:v>Empty Bucket</c:v>
          </c:tx>
          <c:spPr>
            <a:ln w="12700">
              <a:solidFill>
                <a:srgbClr val="000080"/>
              </a:solidFill>
              <a:prstDash val="solid"/>
            </a:ln>
          </c:spPr>
          <c:cat>
            <c:numRef>
              <c:f>emptybucketprotoni!$A$2:$A$148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cat>
          <c:val>
            <c:numRef>
              <c:f>emptybucketprotoni!$E$2:$E$151</c:f>
              <c:numCache>
                <c:formatCode>General</c:formatCode>
                <c:ptCount val="150"/>
                <c:pt idx="0">
                  <c:v>7.8339999999999996</c:v>
                </c:pt>
                <c:pt idx="1">
                  <c:v>4.758</c:v>
                </c:pt>
                <c:pt idx="2">
                  <c:v>6.19</c:v>
                </c:pt>
                <c:pt idx="3">
                  <c:v>5.1630000000000003</c:v>
                </c:pt>
                <c:pt idx="4">
                  <c:v>4.4420000000000002</c:v>
                </c:pt>
                <c:pt idx="5">
                  <c:v>5.5439999999999996</c:v>
                </c:pt>
                <c:pt idx="6">
                  <c:v>4.7240000000000002</c:v>
                </c:pt>
                <c:pt idx="7">
                  <c:v>5.125</c:v>
                </c:pt>
                <c:pt idx="8">
                  <c:v>4.8639999999999999</c:v>
                </c:pt>
                <c:pt idx="9">
                  <c:v>4.4889999999999999</c:v>
                </c:pt>
                <c:pt idx="10">
                  <c:v>5.0919999999999996</c:v>
                </c:pt>
                <c:pt idx="11">
                  <c:v>5.23</c:v>
                </c:pt>
                <c:pt idx="12">
                  <c:v>4.5410000000000004</c:v>
                </c:pt>
                <c:pt idx="13">
                  <c:v>4.2210000000000001</c:v>
                </c:pt>
                <c:pt idx="14">
                  <c:v>4.6109999999999998</c:v>
                </c:pt>
                <c:pt idx="15">
                  <c:v>5.718</c:v>
                </c:pt>
                <c:pt idx="16">
                  <c:v>5.0750000000000002</c:v>
                </c:pt>
                <c:pt idx="17">
                  <c:v>4.6440000000000001</c:v>
                </c:pt>
                <c:pt idx="18">
                  <c:v>5.7130000000000001</c:v>
                </c:pt>
                <c:pt idx="19">
                  <c:v>4.7160000000000002</c:v>
                </c:pt>
                <c:pt idx="22">
                  <c:v>4.7910000000000004</c:v>
                </c:pt>
                <c:pt idx="23">
                  <c:v>5.1859999999999999</c:v>
                </c:pt>
                <c:pt idx="24">
                  <c:v>4.9249999999999998</c:v>
                </c:pt>
                <c:pt idx="25">
                  <c:v>5.0069999999999997</c:v>
                </c:pt>
                <c:pt idx="26">
                  <c:v>4.3209999999999997</c:v>
                </c:pt>
                <c:pt idx="27">
                  <c:v>5.4130000000000003</c:v>
                </c:pt>
                <c:pt idx="28">
                  <c:v>5.7709999999999999</c:v>
                </c:pt>
                <c:pt idx="29">
                  <c:v>5.1989999999999998</c:v>
                </c:pt>
                <c:pt idx="30">
                  <c:v>5.8079999999999998</c:v>
                </c:pt>
                <c:pt idx="31">
                  <c:v>5.85</c:v>
                </c:pt>
                <c:pt idx="32">
                  <c:v>4.758</c:v>
                </c:pt>
                <c:pt idx="33">
                  <c:v>6.2919999999999998</c:v>
                </c:pt>
                <c:pt idx="34">
                  <c:v>7.0659999999999998</c:v>
                </c:pt>
                <c:pt idx="35">
                  <c:v>5.6130000000000004</c:v>
                </c:pt>
                <c:pt idx="36">
                  <c:v>7.4640000000000004</c:v>
                </c:pt>
                <c:pt idx="37">
                  <c:v>6.59</c:v>
                </c:pt>
                <c:pt idx="38">
                  <c:v>6.2229999999999999</c:v>
                </c:pt>
                <c:pt idx="39">
                  <c:v>6.6749999999999998</c:v>
                </c:pt>
                <c:pt idx="40">
                  <c:v>6.6479999999999997</c:v>
                </c:pt>
                <c:pt idx="41">
                  <c:v>7.4240000000000004</c:v>
                </c:pt>
                <c:pt idx="42">
                  <c:v>5.4450000000000003</c:v>
                </c:pt>
                <c:pt idx="43">
                  <c:v>5.7560000000000002</c:v>
                </c:pt>
                <c:pt idx="44">
                  <c:v>6.3959999999999999</c:v>
                </c:pt>
                <c:pt idx="45">
                  <c:v>5.1609999999999996</c:v>
                </c:pt>
                <c:pt idx="46">
                  <c:v>6.6539999999999999</c:v>
                </c:pt>
                <c:pt idx="47">
                  <c:v>6.1379999999999999</c:v>
                </c:pt>
                <c:pt idx="48">
                  <c:v>6.0670000000000002</c:v>
                </c:pt>
                <c:pt idx="49">
                  <c:v>4.7759999999999998</c:v>
                </c:pt>
                <c:pt idx="50">
                  <c:v>6.0960000000000001</c:v>
                </c:pt>
                <c:pt idx="51">
                  <c:v>6.4589999999999996</c:v>
                </c:pt>
                <c:pt idx="52">
                  <c:v>5.835</c:v>
                </c:pt>
                <c:pt idx="53">
                  <c:v>6.4569999999999999</c:v>
                </c:pt>
                <c:pt idx="54">
                  <c:v>5.694</c:v>
                </c:pt>
                <c:pt idx="55">
                  <c:v>5.3810000000000002</c:v>
                </c:pt>
                <c:pt idx="56">
                  <c:v>5.8170000000000002</c:v>
                </c:pt>
                <c:pt idx="57">
                  <c:v>6.843</c:v>
                </c:pt>
                <c:pt idx="58">
                  <c:v>6.8869999999999996</c:v>
                </c:pt>
                <c:pt idx="59">
                  <c:v>5.7229999999999999</c:v>
                </c:pt>
                <c:pt idx="60">
                  <c:v>4.9589999999999996</c:v>
                </c:pt>
                <c:pt idx="61">
                  <c:v>6.0679999999999996</c:v>
                </c:pt>
                <c:pt idx="62">
                  <c:v>5.8380000000000001</c:v>
                </c:pt>
                <c:pt idx="63">
                  <c:v>6.1829999999999998</c:v>
                </c:pt>
                <c:pt idx="64">
                  <c:v>6.0179999999999998</c:v>
                </c:pt>
                <c:pt idx="65">
                  <c:v>5.8070000000000004</c:v>
                </c:pt>
                <c:pt idx="66">
                  <c:v>6.1210000000000004</c:v>
                </c:pt>
                <c:pt idx="67">
                  <c:v>5.2190000000000003</c:v>
                </c:pt>
                <c:pt idx="68">
                  <c:v>6.226</c:v>
                </c:pt>
                <c:pt idx="69">
                  <c:v>7.0330000000000004</c:v>
                </c:pt>
                <c:pt idx="70">
                  <c:v>5.74</c:v>
                </c:pt>
                <c:pt idx="71">
                  <c:v>7.1529999999999996</c:v>
                </c:pt>
                <c:pt idx="72">
                  <c:v>5.29</c:v>
                </c:pt>
                <c:pt idx="73">
                  <c:v>6.0810000000000004</c:v>
                </c:pt>
                <c:pt idx="74">
                  <c:v>5.4950000000000001</c:v>
                </c:pt>
                <c:pt idx="75">
                  <c:v>7.96</c:v>
                </c:pt>
                <c:pt idx="76">
                  <c:v>5.6420000000000003</c:v>
                </c:pt>
                <c:pt idx="77">
                  <c:v>5.4039999999999999</c:v>
                </c:pt>
                <c:pt idx="78">
                  <c:v>7.6849999999999996</c:v>
                </c:pt>
                <c:pt idx="79">
                  <c:v>7.931</c:v>
                </c:pt>
                <c:pt idx="80">
                  <c:v>5.6109999999999998</c:v>
                </c:pt>
                <c:pt idx="81">
                  <c:v>5.3150000000000004</c:v>
                </c:pt>
                <c:pt idx="82">
                  <c:v>5.4589999999999996</c:v>
                </c:pt>
                <c:pt idx="83">
                  <c:v>5.423</c:v>
                </c:pt>
                <c:pt idx="84">
                  <c:v>5.7060000000000004</c:v>
                </c:pt>
                <c:pt idx="85">
                  <c:v>4.8</c:v>
                </c:pt>
                <c:pt idx="86">
                  <c:v>5.42</c:v>
                </c:pt>
                <c:pt idx="87">
                  <c:v>6.5019999999999998</c:v>
                </c:pt>
                <c:pt idx="88">
                  <c:v>7.6529999999999996</c:v>
                </c:pt>
                <c:pt idx="89">
                  <c:v>6.8440000000000003</c:v>
                </c:pt>
                <c:pt idx="90">
                  <c:v>5.4749999999999996</c:v>
                </c:pt>
                <c:pt idx="91">
                  <c:v>6.29</c:v>
                </c:pt>
                <c:pt idx="92">
                  <c:v>6.7140000000000004</c:v>
                </c:pt>
                <c:pt idx="93">
                  <c:v>6.0510000000000002</c:v>
                </c:pt>
                <c:pt idx="94">
                  <c:v>8.0410000000000004</c:v>
                </c:pt>
                <c:pt idx="95">
                  <c:v>6.1219999999999999</c:v>
                </c:pt>
                <c:pt idx="96">
                  <c:v>5.5960000000000001</c:v>
                </c:pt>
                <c:pt idx="97">
                  <c:v>6.5819999999999999</c:v>
                </c:pt>
                <c:pt idx="98">
                  <c:v>5.9909999999999997</c:v>
                </c:pt>
                <c:pt idx="99">
                  <c:v>5.5730000000000004</c:v>
                </c:pt>
                <c:pt idx="100">
                  <c:v>5.4539999999999997</c:v>
                </c:pt>
                <c:pt idx="101">
                  <c:v>6.6630000000000003</c:v>
                </c:pt>
                <c:pt idx="102">
                  <c:v>6.5369999999999999</c:v>
                </c:pt>
                <c:pt idx="103">
                  <c:v>6.6289999999999996</c:v>
                </c:pt>
                <c:pt idx="104">
                  <c:v>6.9029999999999996</c:v>
                </c:pt>
                <c:pt idx="105">
                  <c:v>6.19</c:v>
                </c:pt>
                <c:pt idx="106">
                  <c:v>9.0419999999999998</c:v>
                </c:pt>
                <c:pt idx="107">
                  <c:v>5.9530000000000003</c:v>
                </c:pt>
                <c:pt idx="108">
                  <c:v>6.6989999999999998</c:v>
                </c:pt>
                <c:pt idx="109">
                  <c:v>5.3810000000000002</c:v>
                </c:pt>
                <c:pt idx="110">
                  <c:v>6.2850000000000001</c:v>
                </c:pt>
                <c:pt idx="111">
                  <c:v>5.58</c:v>
                </c:pt>
                <c:pt idx="112">
                  <c:v>6.234</c:v>
                </c:pt>
                <c:pt idx="113">
                  <c:v>6.1150000000000002</c:v>
                </c:pt>
                <c:pt idx="114">
                  <c:v>5.468</c:v>
                </c:pt>
                <c:pt idx="115">
                  <c:v>5.7640000000000002</c:v>
                </c:pt>
                <c:pt idx="116">
                  <c:v>7.4829999999999997</c:v>
                </c:pt>
                <c:pt idx="117">
                  <c:v>7.0019999999999998</c:v>
                </c:pt>
                <c:pt idx="118">
                  <c:v>6.8289999999999997</c:v>
                </c:pt>
                <c:pt idx="119">
                  <c:v>7.0140000000000002</c:v>
                </c:pt>
                <c:pt idx="120">
                  <c:v>5.7409999999999997</c:v>
                </c:pt>
                <c:pt idx="121">
                  <c:v>7.31</c:v>
                </c:pt>
                <c:pt idx="122">
                  <c:v>6.5209999999999999</c:v>
                </c:pt>
                <c:pt idx="123">
                  <c:v>6.8129999999999997</c:v>
                </c:pt>
                <c:pt idx="124">
                  <c:v>6.6050000000000004</c:v>
                </c:pt>
                <c:pt idx="125">
                  <c:v>5.8280000000000003</c:v>
                </c:pt>
                <c:pt idx="126">
                  <c:v>8.4710000000000001</c:v>
                </c:pt>
                <c:pt idx="127">
                  <c:v>6.923</c:v>
                </c:pt>
                <c:pt idx="128">
                  <c:v>7.2990000000000004</c:v>
                </c:pt>
                <c:pt idx="129">
                  <c:v>6.5609999999999999</c:v>
                </c:pt>
                <c:pt idx="130">
                  <c:v>6.4029999999999996</c:v>
                </c:pt>
                <c:pt idx="131">
                  <c:v>5.609</c:v>
                </c:pt>
                <c:pt idx="132">
                  <c:v>5.95</c:v>
                </c:pt>
                <c:pt idx="133">
                  <c:v>7.1289999999999996</c:v>
                </c:pt>
                <c:pt idx="134">
                  <c:v>6.2549999999999999</c:v>
                </c:pt>
                <c:pt idx="135">
                  <c:v>5.9560000000000004</c:v>
                </c:pt>
                <c:pt idx="136">
                  <c:v>6.056</c:v>
                </c:pt>
                <c:pt idx="137">
                  <c:v>5.2009999999999996</c:v>
                </c:pt>
                <c:pt idx="138">
                  <c:v>6.3760000000000003</c:v>
                </c:pt>
                <c:pt idx="139">
                  <c:v>7.1660000000000004</c:v>
                </c:pt>
                <c:pt idx="140">
                  <c:v>6.1429999999999998</c:v>
                </c:pt>
                <c:pt idx="141">
                  <c:v>6.6420000000000003</c:v>
                </c:pt>
                <c:pt idx="142">
                  <c:v>5.4649999999999999</c:v>
                </c:pt>
                <c:pt idx="143">
                  <c:v>4.9649999999999999</c:v>
                </c:pt>
                <c:pt idx="144">
                  <c:v>5.2279999999999998</c:v>
                </c:pt>
                <c:pt idx="145">
                  <c:v>5.0839999999999996</c:v>
                </c:pt>
                <c:pt idx="146">
                  <c:v>5.032</c:v>
                </c:pt>
                <c:pt idx="147">
                  <c:v>6.0490000000000004</c:v>
                </c:pt>
                <c:pt idx="148">
                  <c:v>5.8070000000000004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6793984"/>
        <c:axId val="426381824"/>
      </c:lineChart>
      <c:catAx>
        <c:axId val="426793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42638182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42638182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42679398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9.4634811395076388E-2"/>
          <c:y val="0.1340396601368225"/>
          <c:w val="0.32981153155813936"/>
          <c:h val="0.1550059072804578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/>
              <a:t>Rms Duty Factor</a:t>
            </a:r>
          </a:p>
        </c:rich>
      </c:tx>
      <c:layout>
        <c:manualLayout>
          <c:xMode val="edge"/>
          <c:yMode val="edge"/>
          <c:x val="0.31063590255986406"/>
          <c:y val="3.536997072618513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716146814222256"/>
          <c:y val="0.18451177743138703"/>
          <c:w val="0.80577644298840356"/>
          <c:h val="0.65740086025236288"/>
        </c:manualLayout>
      </c:layout>
      <c:lineChart>
        <c:grouping val="standard"/>
        <c:varyColors val="0"/>
        <c:ser>
          <c:idx val="9"/>
          <c:order val="0"/>
          <c:tx>
            <c:v>Empty S-Bucket</c:v>
          </c:tx>
          <c:cat>
            <c:numRef>
              <c:f>'S-bucketprotoni'!$A$4:$A$150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cat>
          <c:val>
            <c:numRef>
              <c:f>'S-bucketprotoni'!$U$3:$U$150</c:f>
              <c:numCache>
                <c:formatCode>General</c:formatCode>
                <c:ptCount val="148"/>
                <c:pt idx="0">
                  <c:v>0.84699999999999998</c:v>
                </c:pt>
                <c:pt idx="1">
                  <c:v>0.73299999999999998</c:v>
                </c:pt>
                <c:pt idx="2">
                  <c:v>0.84799999999999998</c:v>
                </c:pt>
                <c:pt idx="3">
                  <c:v>0.72699999999999998</c:v>
                </c:pt>
                <c:pt idx="4">
                  <c:v>0.74199999999999999</c:v>
                </c:pt>
                <c:pt idx="5">
                  <c:v>0.89400000000000002</c:v>
                </c:pt>
                <c:pt idx="6">
                  <c:v>0.78200000000000003</c:v>
                </c:pt>
                <c:pt idx="7">
                  <c:v>0.91700000000000004</c:v>
                </c:pt>
                <c:pt idx="8">
                  <c:v>0.89100000000000001</c:v>
                </c:pt>
                <c:pt idx="9">
                  <c:v>0.91400000000000003</c:v>
                </c:pt>
                <c:pt idx="10">
                  <c:v>0.91500000000000004</c:v>
                </c:pt>
                <c:pt idx="11">
                  <c:v>0.91200000000000003</c:v>
                </c:pt>
                <c:pt idx="12">
                  <c:v>0.92</c:v>
                </c:pt>
                <c:pt idx="13">
                  <c:v>0.90600000000000003</c:v>
                </c:pt>
                <c:pt idx="14">
                  <c:v>0.9</c:v>
                </c:pt>
                <c:pt idx="15">
                  <c:v>0.89700000000000002</c:v>
                </c:pt>
                <c:pt idx="16">
                  <c:v>0.90200000000000002</c:v>
                </c:pt>
                <c:pt idx="17">
                  <c:v>0.874</c:v>
                </c:pt>
                <c:pt idx="18">
                  <c:v>0.88700000000000001</c:v>
                </c:pt>
                <c:pt idx="19">
                  <c:v>0.80500000000000005</c:v>
                </c:pt>
                <c:pt idx="20">
                  <c:v>0.84099999999999997</c:v>
                </c:pt>
                <c:pt idx="21">
                  <c:v>0.84</c:v>
                </c:pt>
                <c:pt idx="22">
                  <c:v>0.88</c:v>
                </c:pt>
                <c:pt idx="23">
                  <c:v>0.85099999999999998</c:v>
                </c:pt>
                <c:pt idx="24">
                  <c:v>0.85699999999999998</c:v>
                </c:pt>
                <c:pt idx="25">
                  <c:v>0.85799999999999998</c:v>
                </c:pt>
                <c:pt idx="26">
                  <c:v>0.85899999999999999</c:v>
                </c:pt>
                <c:pt idx="27">
                  <c:v>0.86599999999999999</c:v>
                </c:pt>
                <c:pt idx="28">
                  <c:v>0.81200000000000006</c:v>
                </c:pt>
                <c:pt idx="29">
                  <c:v>0.89100000000000001</c:v>
                </c:pt>
                <c:pt idx="30">
                  <c:v>0.88700000000000001</c:v>
                </c:pt>
                <c:pt idx="31">
                  <c:v>0.86499999999999999</c:v>
                </c:pt>
                <c:pt idx="32">
                  <c:v>0.88600000000000001</c:v>
                </c:pt>
                <c:pt idx="33">
                  <c:v>0.90200000000000002</c:v>
                </c:pt>
                <c:pt idx="34">
                  <c:v>0.89700000000000002</c:v>
                </c:pt>
                <c:pt idx="35">
                  <c:v>0.90300000000000002</c:v>
                </c:pt>
                <c:pt idx="36">
                  <c:v>0.871</c:v>
                </c:pt>
                <c:pt idx="37">
                  <c:v>0.84599999999999997</c:v>
                </c:pt>
                <c:pt idx="38">
                  <c:v>0.85899999999999999</c:v>
                </c:pt>
                <c:pt idx="39">
                  <c:v>0.89700000000000002</c:v>
                </c:pt>
                <c:pt idx="40">
                  <c:v>0.91100000000000003</c:v>
                </c:pt>
                <c:pt idx="41">
                  <c:v>0.89300000000000002</c:v>
                </c:pt>
                <c:pt idx="42">
                  <c:v>0.878</c:v>
                </c:pt>
                <c:pt idx="43">
                  <c:v>0.86199999999999999</c:v>
                </c:pt>
                <c:pt idx="44">
                  <c:v>0.89</c:v>
                </c:pt>
                <c:pt idx="45">
                  <c:v>0.86499999999999999</c:v>
                </c:pt>
                <c:pt idx="46">
                  <c:v>0.90600000000000003</c:v>
                </c:pt>
                <c:pt idx="47">
                  <c:v>0.91200000000000003</c:v>
                </c:pt>
                <c:pt idx="48">
                  <c:v>0.91</c:v>
                </c:pt>
                <c:pt idx="49">
                  <c:v>0.89800000000000002</c:v>
                </c:pt>
                <c:pt idx="50">
                  <c:v>0.89300000000000002</c:v>
                </c:pt>
                <c:pt idx="51">
                  <c:v>0.90800000000000003</c:v>
                </c:pt>
                <c:pt idx="52">
                  <c:v>0.879</c:v>
                </c:pt>
                <c:pt idx="53">
                  <c:v>0.88</c:v>
                </c:pt>
                <c:pt idx="54">
                  <c:v>0.87</c:v>
                </c:pt>
                <c:pt idx="55">
                  <c:v>0.90700000000000003</c:v>
                </c:pt>
                <c:pt idx="56">
                  <c:v>0.90800000000000003</c:v>
                </c:pt>
                <c:pt idx="57">
                  <c:v>0.88800000000000001</c:v>
                </c:pt>
                <c:pt idx="58">
                  <c:v>0.89500000000000002</c:v>
                </c:pt>
                <c:pt idx="59">
                  <c:v>0.91</c:v>
                </c:pt>
                <c:pt idx="60">
                  <c:v>0.91</c:v>
                </c:pt>
                <c:pt idx="61">
                  <c:v>0.89900000000000002</c:v>
                </c:pt>
                <c:pt idx="62">
                  <c:v>0.90900000000000003</c:v>
                </c:pt>
                <c:pt idx="63">
                  <c:v>0.88700000000000001</c:v>
                </c:pt>
                <c:pt idx="64">
                  <c:v>0.877</c:v>
                </c:pt>
                <c:pt idx="65">
                  <c:v>0.90500000000000003</c:v>
                </c:pt>
                <c:pt idx="66">
                  <c:v>0.91100000000000003</c:v>
                </c:pt>
                <c:pt idx="67">
                  <c:v>0.90600000000000003</c:v>
                </c:pt>
                <c:pt idx="68">
                  <c:v>0.90800000000000003</c:v>
                </c:pt>
                <c:pt idx="69">
                  <c:v>0.90900000000000003</c:v>
                </c:pt>
                <c:pt idx="70">
                  <c:v>0.90300000000000002</c:v>
                </c:pt>
                <c:pt idx="71">
                  <c:v>0.88900000000000001</c:v>
                </c:pt>
                <c:pt idx="72">
                  <c:v>0.89100000000000001</c:v>
                </c:pt>
                <c:pt idx="73">
                  <c:v>0.89500000000000002</c:v>
                </c:pt>
                <c:pt idx="74">
                  <c:v>0.88700000000000001</c:v>
                </c:pt>
                <c:pt idx="75">
                  <c:v>0.91400000000000003</c:v>
                </c:pt>
                <c:pt idx="76">
                  <c:v>0.90100000000000002</c:v>
                </c:pt>
                <c:pt idx="77">
                  <c:v>0.90200000000000002</c:v>
                </c:pt>
                <c:pt idx="78">
                  <c:v>0.91</c:v>
                </c:pt>
                <c:pt idx="79">
                  <c:v>0.88500000000000001</c:v>
                </c:pt>
                <c:pt idx="80">
                  <c:v>0.90800000000000003</c:v>
                </c:pt>
                <c:pt idx="81">
                  <c:v>0.90800000000000003</c:v>
                </c:pt>
                <c:pt idx="82">
                  <c:v>0.89800000000000002</c:v>
                </c:pt>
                <c:pt idx="83">
                  <c:v>0.90200000000000002</c:v>
                </c:pt>
                <c:pt idx="84">
                  <c:v>0.90400000000000003</c:v>
                </c:pt>
                <c:pt idx="85">
                  <c:v>0.89</c:v>
                </c:pt>
                <c:pt idx="86">
                  <c:v>0.91</c:v>
                </c:pt>
                <c:pt idx="87">
                  <c:v>0.88900000000000001</c:v>
                </c:pt>
                <c:pt idx="88">
                  <c:v>0.89900000000000002</c:v>
                </c:pt>
                <c:pt idx="89">
                  <c:v>0.90900000000000003</c:v>
                </c:pt>
                <c:pt idx="90">
                  <c:v>0.89100000000000001</c:v>
                </c:pt>
                <c:pt idx="91">
                  <c:v>0.88400000000000001</c:v>
                </c:pt>
                <c:pt idx="92">
                  <c:v>0.85799999999999998</c:v>
                </c:pt>
                <c:pt idx="93">
                  <c:v>0.88200000000000001</c:v>
                </c:pt>
                <c:pt idx="94">
                  <c:v>0.88200000000000001</c:v>
                </c:pt>
                <c:pt idx="95">
                  <c:v>0.82899999999999996</c:v>
                </c:pt>
                <c:pt idx="96">
                  <c:v>0.872</c:v>
                </c:pt>
                <c:pt idx="97">
                  <c:v>0.89500000000000002</c:v>
                </c:pt>
                <c:pt idx="98">
                  <c:v>0.90600000000000003</c:v>
                </c:pt>
                <c:pt idx="99">
                  <c:v>0.89500000000000002</c:v>
                </c:pt>
                <c:pt idx="100">
                  <c:v>0.90100000000000002</c:v>
                </c:pt>
                <c:pt idx="101">
                  <c:v>0.88700000000000001</c:v>
                </c:pt>
                <c:pt idx="102">
                  <c:v>0.88500000000000001</c:v>
                </c:pt>
                <c:pt idx="103">
                  <c:v>0.876</c:v>
                </c:pt>
                <c:pt idx="104">
                  <c:v>0.88</c:v>
                </c:pt>
                <c:pt idx="105">
                  <c:v>0.873</c:v>
                </c:pt>
                <c:pt idx="106">
                  <c:v>0.87</c:v>
                </c:pt>
                <c:pt idx="107">
                  <c:v>0.88300000000000001</c:v>
                </c:pt>
                <c:pt idx="108">
                  <c:v>0.86699999999999999</c:v>
                </c:pt>
                <c:pt idx="109">
                  <c:v>0.876</c:v>
                </c:pt>
                <c:pt idx="110">
                  <c:v>0.89500000000000002</c:v>
                </c:pt>
                <c:pt idx="111">
                  <c:v>0.879</c:v>
                </c:pt>
                <c:pt idx="112">
                  <c:v>0.89500000000000002</c:v>
                </c:pt>
                <c:pt idx="113">
                  <c:v>0.90700000000000003</c:v>
                </c:pt>
                <c:pt idx="114">
                  <c:v>0.89600000000000002</c:v>
                </c:pt>
                <c:pt idx="115">
                  <c:v>0.89200000000000002</c:v>
                </c:pt>
                <c:pt idx="116">
                  <c:v>0.89300000000000002</c:v>
                </c:pt>
                <c:pt idx="117">
                  <c:v>0.89600000000000002</c:v>
                </c:pt>
                <c:pt idx="118">
                  <c:v>0.88300000000000001</c:v>
                </c:pt>
                <c:pt idx="119">
                  <c:v>0.88500000000000001</c:v>
                </c:pt>
                <c:pt idx="120">
                  <c:v>0.876</c:v>
                </c:pt>
                <c:pt idx="121">
                  <c:v>0.86899999999999999</c:v>
                </c:pt>
                <c:pt idx="122">
                  <c:v>0.873</c:v>
                </c:pt>
                <c:pt idx="123">
                  <c:v>0.89500000000000002</c:v>
                </c:pt>
                <c:pt idx="124">
                  <c:v>0.86599999999999999</c:v>
                </c:pt>
                <c:pt idx="125">
                  <c:v>0.89100000000000001</c:v>
                </c:pt>
                <c:pt idx="126">
                  <c:v>0.86799999999999999</c:v>
                </c:pt>
                <c:pt idx="127">
                  <c:v>0.88100000000000001</c:v>
                </c:pt>
                <c:pt idx="128">
                  <c:v>0.89300000000000002</c:v>
                </c:pt>
                <c:pt idx="129">
                  <c:v>0.85899999999999999</c:v>
                </c:pt>
                <c:pt idx="130">
                  <c:v>0.86799999999999999</c:v>
                </c:pt>
                <c:pt idx="131">
                  <c:v>0.88900000000000001</c:v>
                </c:pt>
                <c:pt idx="132">
                  <c:v>0.89700000000000002</c:v>
                </c:pt>
                <c:pt idx="133">
                  <c:v>0.876</c:v>
                </c:pt>
                <c:pt idx="134">
                  <c:v>0.88600000000000001</c:v>
                </c:pt>
                <c:pt idx="135">
                  <c:v>0.90100000000000002</c:v>
                </c:pt>
                <c:pt idx="136">
                  <c:v>0.88300000000000001</c:v>
                </c:pt>
                <c:pt idx="137">
                  <c:v>0.88900000000000001</c:v>
                </c:pt>
                <c:pt idx="138">
                  <c:v>0.871</c:v>
                </c:pt>
                <c:pt idx="139">
                  <c:v>0.88100000000000001</c:v>
                </c:pt>
                <c:pt idx="140">
                  <c:v>0.88</c:v>
                </c:pt>
                <c:pt idx="141">
                  <c:v>0.88200000000000001</c:v>
                </c:pt>
                <c:pt idx="142">
                  <c:v>0.878</c:v>
                </c:pt>
                <c:pt idx="143">
                  <c:v>0.88200000000000001</c:v>
                </c:pt>
                <c:pt idx="144">
                  <c:v>0.88400000000000001</c:v>
                </c:pt>
                <c:pt idx="145">
                  <c:v>0.89400000000000002</c:v>
                </c:pt>
                <c:pt idx="146">
                  <c:v>0.88700000000000001</c:v>
                </c:pt>
                <c:pt idx="147">
                  <c:v>0.86299999999999999</c:v>
                </c:pt>
              </c:numCache>
            </c:numRef>
          </c:val>
          <c:smooth val="0"/>
        </c:ser>
        <c:ser>
          <c:idx val="11"/>
          <c:order val="1"/>
          <c:tx>
            <c:v>Empty Bucket</c:v>
          </c:tx>
          <c:spPr>
            <a:ln w="12700">
              <a:solidFill>
                <a:srgbClr val="000080"/>
              </a:solidFill>
              <a:prstDash val="solid"/>
            </a:ln>
          </c:spPr>
          <c:cat>
            <c:numRef>
              <c:f>emptybucketprotoni!$A$2:$A$148</c:f>
              <c:numCache>
                <c:formatCode>General</c:formatCode>
                <c:ptCount val="147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99</c:v>
                </c:pt>
                <c:pt idx="36">
                  <c:v>101</c:v>
                </c:pt>
                <c:pt idx="37">
                  <c:v>103</c:v>
                </c:pt>
                <c:pt idx="38">
                  <c:v>105</c:v>
                </c:pt>
                <c:pt idx="39">
                  <c:v>107</c:v>
                </c:pt>
                <c:pt idx="40">
                  <c:v>109</c:v>
                </c:pt>
                <c:pt idx="41">
                  <c:v>111</c:v>
                </c:pt>
                <c:pt idx="42">
                  <c:v>113</c:v>
                </c:pt>
                <c:pt idx="43">
                  <c:v>115</c:v>
                </c:pt>
                <c:pt idx="44">
                  <c:v>117</c:v>
                </c:pt>
                <c:pt idx="45">
                  <c:v>119</c:v>
                </c:pt>
                <c:pt idx="46">
                  <c:v>121</c:v>
                </c:pt>
                <c:pt idx="47">
                  <c:v>123</c:v>
                </c:pt>
                <c:pt idx="48">
                  <c:v>125</c:v>
                </c:pt>
                <c:pt idx="49">
                  <c:v>127</c:v>
                </c:pt>
                <c:pt idx="50">
                  <c:v>129</c:v>
                </c:pt>
                <c:pt idx="51">
                  <c:v>131</c:v>
                </c:pt>
                <c:pt idx="52">
                  <c:v>133</c:v>
                </c:pt>
                <c:pt idx="53">
                  <c:v>135</c:v>
                </c:pt>
                <c:pt idx="54">
                  <c:v>137</c:v>
                </c:pt>
                <c:pt idx="55">
                  <c:v>139</c:v>
                </c:pt>
                <c:pt idx="56">
                  <c:v>141</c:v>
                </c:pt>
                <c:pt idx="57">
                  <c:v>143</c:v>
                </c:pt>
                <c:pt idx="58">
                  <c:v>145</c:v>
                </c:pt>
                <c:pt idx="59">
                  <c:v>147</c:v>
                </c:pt>
                <c:pt idx="60">
                  <c:v>149</c:v>
                </c:pt>
                <c:pt idx="61">
                  <c:v>151</c:v>
                </c:pt>
                <c:pt idx="62">
                  <c:v>153</c:v>
                </c:pt>
                <c:pt idx="63">
                  <c:v>155</c:v>
                </c:pt>
                <c:pt idx="64">
                  <c:v>157</c:v>
                </c:pt>
                <c:pt idx="65">
                  <c:v>159</c:v>
                </c:pt>
                <c:pt idx="66">
                  <c:v>161</c:v>
                </c:pt>
                <c:pt idx="67">
                  <c:v>163</c:v>
                </c:pt>
                <c:pt idx="68">
                  <c:v>165</c:v>
                </c:pt>
                <c:pt idx="69">
                  <c:v>167</c:v>
                </c:pt>
                <c:pt idx="70">
                  <c:v>169</c:v>
                </c:pt>
                <c:pt idx="71">
                  <c:v>171</c:v>
                </c:pt>
                <c:pt idx="72">
                  <c:v>173</c:v>
                </c:pt>
                <c:pt idx="73">
                  <c:v>175</c:v>
                </c:pt>
                <c:pt idx="74">
                  <c:v>177</c:v>
                </c:pt>
                <c:pt idx="75">
                  <c:v>179</c:v>
                </c:pt>
                <c:pt idx="76">
                  <c:v>181</c:v>
                </c:pt>
                <c:pt idx="77">
                  <c:v>183</c:v>
                </c:pt>
                <c:pt idx="78">
                  <c:v>185</c:v>
                </c:pt>
                <c:pt idx="79">
                  <c:v>187</c:v>
                </c:pt>
                <c:pt idx="80">
                  <c:v>189</c:v>
                </c:pt>
                <c:pt idx="81">
                  <c:v>191</c:v>
                </c:pt>
                <c:pt idx="82">
                  <c:v>193</c:v>
                </c:pt>
                <c:pt idx="83">
                  <c:v>195</c:v>
                </c:pt>
                <c:pt idx="84">
                  <c:v>197</c:v>
                </c:pt>
                <c:pt idx="85">
                  <c:v>199</c:v>
                </c:pt>
                <c:pt idx="86">
                  <c:v>201</c:v>
                </c:pt>
                <c:pt idx="87">
                  <c:v>202</c:v>
                </c:pt>
                <c:pt idx="88">
                  <c:v>204</c:v>
                </c:pt>
                <c:pt idx="89">
                  <c:v>206</c:v>
                </c:pt>
                <c:pt idx="90">
                  <c:v>208</c:v>
                </c:pt>
                <c:pt idx="91">
                  <c:v>210</c:v>
                </c:pt>
                <c:pt idx="92">
                  <c:v>212</c:v>
                </c:pt>
                <c:pt idx="93">
                  <c:v>214</c:v>
                </c:pt>
                <c:pt idx="94">
                  <c:v>216</c:v>
                </c:pt>
                <c:pt idx="95">
                  <c:v>218</c:v>
                </c:pt>
                <c:pt idx="96">
                  <c:v>220</c:v>
                </c:pt>
                <c:pt idx="97">
                  <c:v>222</c:v>
                </c:pt>
                <c:pt idx="98">
                  <c:v>224</c:v>
                </c:pt>
                <c:pt idx="99">
                  <c:v>226</c:v>
                </c:pt>
                <c:pt idx="100">
                  <c:v>228</c:v>
                </c:pt>
                <c:pt idx="101">
                  <c:v>230</c:v>
                </c:pt>
                <c:pt idx="102">
                  <c:v>232</c:v>
                </c:pt>
                <c:pt idx="103">
                  <c:v>234</c:v>
                </c:pt>
                <c:pt idx="104">
                  <c:v>236</c:v>
                </c:pt>
                <c:pt idx="105">
                  <c:v>238</c:v>
                </c:pt>
                <c:pt idx="106">
                  <c:v>240</c:v>
                </c:pt>
                <c:pt idx="107">
                  <c:v>242</c:v>
                </c:pt>
                <c:pt idx="108">
                  <c:v>244</c:v>
                </c:pt>
                <c:pt idx="109">
                  <c:v>246</c:v>
                </c:pt>
                <c:pt idx="110">
                  <c:v>248</c:v>
                </c:pt>
                <c:pt idx="111">
                  <c:v>250</c:v>
                </c:pt>
                <c:pt idx="112">
                  <c:v>252</c:v>
                </c:pt>
                <c:pt idx="113">
                  <c:v>254</c:v>
                </c:pt>
                <c:pt idx="114">
                  <c:v>256</c:v>
                </c:pt>
                <c:pt idx="115">
                  <c:v>258</c:v>
                </c:pt>
                <c:pt idx="116">
                  <c:v>260</c:v>
                </c:pt>
                <c:pt idx="117">
                  <c:v>262</c:v>
                </c:pt>
                <c:pt idx="118">
                  <c:v>264</c:v>
                </c:pt>
                <c:pt idx="119">
                  <c:v>266</c:v>
                </c:pt>
                <c:pt idx="120">
                  <c:v>268</c:v>
                </c:pt>
                <c:pt idx="121">
                  <c:v>270</c:v>
                </c:pt>
                <c:pt idx="122">
                  <c:v>272</c:v>
                </c:pt>
                <c:pt idx="123">
                  <c:v>274</c:v>
                </c:pt>
                <c:pt idx="124">
                  <c:v>276</c:v>
                </c:pt>
                <c:pt idx="125">
                  <c:v>278</c:v>
                </c:pt>
                <c:pt idx="126">
                  <c:v>280</c:v>
                </c:pt>
                <c:pt idx="127">
                  <c:v>282</c:v>
                </c:pt>
                <c:pt idx="128">
                  <c:v>284</c:v>
                </c:pt>
                <c:pt idx="129">
                  <c:v>286</c:v>
                </c:pt>
                <c:pt idx="130">
                  <c:v>288</c:v>
                </c:pt>
                <c:pt idx="131">
                  <c:v>290</c:v>
                </c:pt>
                <c:pt idx="132">
                  <c:v>292</c:v>
                </c:pt>
                <c:pt idx="133">
                  <c:v>294</c:v>
                </c:pt>
                <c:pt idx="134">
                  <c:v>296</c:v>
                </c:pt>
                <c:pt idx="135">
                  <c:v>298</c:v>
                </c:pt>
                <c:pt idx="136">
                  <c:v>300</c:v>
                </c:pt>
                <c:pt idx="137">
                  <c:v>302</c:v>
                </c:pt>
                <c:pt idx="138">
                  <c:v>304</c:v>
                </c:pt>
                <c:pt idx="139">
                  <c:v>306</c:v>
                </c:pt>
                <c:pt idx="140">
                  <c:v>308</c:v>
                </c:pt>
                <c:pt idx="141">
                  <c:v>310</c:v>
                </c:pt>
                <c:pt idx="142">
                  <c:v>312</c:v>
                </c:pt>
                <c:pt idx="143">
                  <c:v>314</c:v>
                </c:pt>
                <c:pt idx="144">
                  <c:v>316</c:v>
                </c:pt>
                <c:pt idx="145">
                  <c:v>318</c:v>
                </c:pt>
                <c:pt idx="146">
                  <c:v>320</c:v>
                </c:pt>
              </c:numCache>
            </c:numRef>
          </c:cat>
          <c:val>
            <c:numRef>
              <c:f>emptybucketprotoni!$F$2:$F$150</c:f>
              <c:numCache>
                <c:formatCode>General</c:formatCode>
                <c:ptCount val="149"/>
                <c:pt idx="0">
                  <c:v>0.73099999999999998</c:v>
                </c:pt>
                <c:pt idx="1">
                  <c:v>0.72599999999999998</c:v>
                </c:pt>
                <c:pt idx="2">
                  <c:v>0.71899999999999997</c:v>
                </c:pt>
                <c:pt idx="3">
                  <c:v>0.77100000000000002</c:v>
                </c:pt>
                <c:pt idx="4">
                  <c:v>0.77700000000000002</c:v>
                </c:pt>
                <c:pt idx="5">
                  <c:v>0.74199999999999999</c:v>
                </c:pt>
                <c:pt idx="6">
                  <c:v>0.75800000000000001</c:v>
                </c:pt>
                <c:pt idx="7">
                  <c:v>0.76200000000000001</c:v>
                </c:pt>
                <c:pt idx="8">
                  <c:v>0.79800000000000004</c:v>
                </c:pt>
                <c:pt idx="9">
                  <c:v>0.79100000000000004</c:v>
                </c:pt>
                <c:pt idx="10">
                  <c:v>0.755</c:v>
                </c:pt>
                <c:pt idx="11">
                  <c:v>0.75</c:v>
                </c:pt>
                <c:pt idx="12">
                  <c:v>0.78600000000000003</c:v>
                </c:pt>
                <c:pt idx="13">
                  <c:v>0.78400000000000003</c:v>
                </c:pt>
                <c:pt idx="14">
                  <c:v>0.77100000000000002</c:v>
                </c:pt>
                <c:pt idx="15">
                  <c:v>0.73099999999999998</c:v>
                </c:pt>
                <c:pt idx="16">
                  <c:v>0.76300000000000001</c:v>
                </c:pt>
                <c:pt idx="17">
                  <c:v>0.75900000000000001</c:v>
                </c:pt>
                <c:pt idx="18">
                  <c:v>0.751</c:v>
                </c:pt>
                <c:pt idx="19">
                  <c:v>0.72699999999999998</c:v>
                </c:pt>
                <c:pt idx="22">
                  <c:v>0.72599999999999998</c:v>
                </c:pt>
                <c:pt idx="23">
                  <c:v>0.73299999999999998</c:v>
                </c:pt>
                <c:pt idx="24">
                  <c:v>0.72299999999999998</c:v>
                </c:pt>
                <c:pt idx="25">
                  <c:v>0.71</c:v>
                </c:pt>
                <c:pt idx="26">
                  <c:v>0.745</c:v>
                </c:pt>
                <c:pt idx="27">
                  <c:v>0.71399999999999997</c:v>
                </c:pt>
                <c:pt idx="28">
                  <c:v>0.70499999999999996</c:v>
                </c:pt>
                <c:pt idx="29">
                  <c:v>0.70299999999999996</c:v>
                </c:pt>
                <c:pt idx="30">
                  <c:v>0.68700000000000006</c:v>
                </c:pt>
                <c:pt idx="31">
                  <c:v>0.72699999999999998</c:v>
                </c:pt>
                <c:pt idx="32">
                  <c:v>0.71</c:v>
                </c:pt>
                <c:pt idx="33">
                  <c:v>0.68600000000000005</c:v>
                </c:pt>
                <c:pt idx="34">
                  <c:v>0.65600000000000003</c:v>
                </c:pt>
                <c:pt idx="35">
                  <c:v>0.70399999999999996</c:v>
                </c:pt>
                <c:pt idx="36">
                  <c:v>0.64200000000000002</c:v>
                </c:pt>
                <c:pt idx="37">
                  <c:v>0.67100000000000004</c:v>
                </c:pt>
                <c:pt idx="38">
                  <c:v>0.65800000000000003</c:v>
                </c:pt>
                <c:pt idx="39">
                  <c:v>0.65600000000000003</c:v>
                </c:pt>
                <c:pt idx="40">
                  <c:v>0.66600000000000004</c:v>
                </c:pt>
                <c:pt idx="41">
                  <c:v>0.69399999999999995</c:v>
                </c:pt>
                <c:pt idx="42">
                  <c:v>0.68700000000000006</c:v>
                </c:pt>
                <c:pt idx="43">
                  <c:v>0.67</c:v>
                </c:pt>
                <c:pt idx="44">
                  <c:v>0.70799999999999996</c:v>
                </c:pt>
                <c:pt idx="45">
                  <c:v>0.71</c:v>
                </c:pt>
                <c:pt idx="46">
                  <c:v>0.68</c:v>
                </c:pt>
                <c:pt idx="47">
                  <c:v>0.65100000000000002</c:v>
                </c:pt>
                <c:pt idx="48">
                  <c:v>0.69399999999999995</c:v>
                </c:pt>
                <c:pt idx="49">
                  <c:v>0.69699999999999995</c:v>
                </c:pt>
                <c:pt idx="50">
                  <c:v>0.68899999999999995</c:v>
                </c:pt>
                <c:pt idx="51">
                  <c:v>0.66700000000000004</c:v>
                </c:pt>
                <c:pt idx="52">
                  <c:v>0.66900000000000004</c:v>
                </c:pt>
                <c:pt idx="53">
                  <c:v>0.68100000000000005</c:v>
                </c:pt>
                <c:pt idx="54">
                  <c:v>0.67200000000000004</c:v>
                </c:pt>
                <c:pt idx="55">
                  <c:v>0.67300000000000004</c:v>
                </c:pt>
                <c:pt idx="56">
                  <c:v>0.67800000000000005</c:v>
                </c:pt>
                <c:pt idx="57">
                  <c:v>0.67200000000000004</c:v>
                </c:pt>
                <c:pt idx="58">
                  <c:v>0.68899999999999995</c:v>
                </c:pt>
                <c:pt idx="59">
                  <c:v>0.71299999999999997</c:v>
                </c:pt>
                <c:pt idx="60">
                  <c:v>0.68</c:v>
                </c:pt>
                <c:pt idx="61">
                  <c:v>0.68799999999999994</c:v>
                </c:pt>
                <c:pt idx="62">
                  <c:v>0.68300000000000005</c:v>
                </c:pt>
                <c:pt idx="63">
                  <c:v>0.69699999999999995</c:v>
                </c:pt>
                <c:pt idx="64">
                  <c:v>0.67400000000000004</c:v>
                </c:pt>
                <c:pt idx="65">
                  <c:v>0.68700000000000006</c:v>
                </c:pt>
                <c:pt idx="66">
                  <c:v>0.64200000000000002</c:v>
                </c:pt>
                <c:pt idx="67">
                  <c:v>0.68600000000000005</c:v>
                </c:pt>
                <c:pt idx="68">
                  <c:v>0.66200000000000003</c:v>
                </c:pt>
                <c:pt idx="69">
                  <c:v>0.67300000000000004</c:v>
                </c:pt>
                <c:pt idx="70">
                  <c:v>0.66700000000000004</c:v>
                </c:pt>
                <c:pt idx="71">
                  <c:v>0.65300000000000002</c:v>
                </c:pt>
                <c:pt idx="72">
                  <c:v>0.70399999999999996</c:v>
                </c:pt>
                <c:pt idx="73">
                  <c:v>0.66800000000000004</c:v>
                </c:pt>
                <c:pt idx="74">
                  <c:v>0.69799999999999995</c:v>
                </c:pt>
                <c:pt idx="75">
                  <c:v>0.66500000000000004</c:v>
                </c:pt>
                <c:pt idx="76">
                  <c:v>0.70299999999999996</c:v>
                </c:pt>
                <c:pt idx="77">
                  <c:v>0.70099999999999996</c:v>
                </c:pt>
                <c:pt idx="78">
                  <c:v>0.69899999999999995</c:v>
                </c:pt>
                <c:pt idx="79">
                  <c:v>0.69099999999999995</c:v>
                </c:pt>
                <c:pt idx="80">
                  <c:v>0.67800000000000005</c:v>
                </c:pt>
                <c:pt idx="81">
                  <c:v>0.68899999999999995</c:v>
                </c:pt>
                <c:pt idx="82">
                  <c:v>0.67900000000000005</c:v>
                </c:pt>
                <c:pt idx="83">
                  <c:v>0.69</c:v>
                </c:pt>
                <c:pt idx="84">
                  <c:v>0.66700000000000004</c:v>
                </c:pt>
                <c:pt idx="85">
                  <c:v>0.71</c:v>
                </c:pt>
                <c:pt idx="86">
                  <c:v>0.7</c:v>
                </c:pt>
                <c:pt idx="87">
                  <c:v>0.67100000000000004</c:v>
                </c:pt>
                <c:pt idx="88">
                  <c:v>0.65</c:v>
                </c:pt>
                <c:pt idx="89">
                  <c:v>0.65500000000000003</c:v>
                </c:pt>
                <c:pt idx="90">
                  <c:v>0.66900000000000004</c:v>
                </c:pt>
                <c:pt idx="91">
                  <c:v>0.68500000000000005</c:v>
                </c:pt>
                <c:pt idx="92">
                  <c:v>0.65200000000000002</c:v>
                </c:pt>
                <c:pt idx="93">
                  <c:v>0.66200000000000003</c:v>
                </c:pt>
                <c:pt idx="94">
                  <c:v>0.64900000000000002</c:v>
                </c:pt>
                <c:pt idx="95">
                  <c:v>0.66700000000000004</c:v>
                </c:pt>
                <c:pt idx="96">
                  <c:v>0.64</c:v>
                </c:pt>
                <c:pt idx="97">
                  <c:v>0.65</c:v>
                </c:pt>
                <c:pt idx="98">
                  <c:v>0.63500000000000001</c:v>
                </c:pt>
                <c:pt idx="99">
                  <c:v>0.64400000000000002</c:v>
                </c:pt>
                <c:pt idx="100">
                  <c:v>0.63800000000000001</c:v>
                </c:pt>
                <c:pt idx="101">
                  <c:v>0.66</c:v>
                </c:pt>
                <c:pt idx="102">
                  <c:v>0.63100000000000001</c:v>
                </c:pt>
                <c:pt idx="103">
                  <c:v>0.64</c:v>
                </c:pt>
                <c:pt idx="104">
                  <c:v>0.66800000000000004</c:v>
                </c:pt>
                <c:pt idx="105">
                  <c:v>0.63500000000000001</c:v>
                </c:pt>
                <c:pt idx="106">
                  <c:v>0.57899999999999996</c:v>
                </c:pt>
                <c:pt idx="107">
                  <c:v>0.65900000000000003</c:v>
                </c:pt>
                <c:pt idx="108">
                  <c:v>0.63800000000000001</c:v>
                </c:pt>
                <c:pt idx="109">
                  <c:v>0.63400000000000001</c:v>
                </c:pt>
                <c:pt idx="110">
                  <c:v>0.63900000000000001</c:v>
                </c:pt>
                <c:pt idx="111">
                  <c:v>0.66700000000000004</c:v>
                </c:pt>
                <c:pt idx="112">
                  <c:v>0.64900000000000002</c:v>
                </c:pt>
                <c:pt idx="113">
                  <c:v>0.64200000000000002</c:v>
                </c:pt>
                <c:pt idx="114">
                  <c:v>0.66</c:v>
                </c:pt>
                <c:pt idx="115">
                  <c:v>0.63300000000000001</c:v>
                </c:pt>
                <c:pt idx="116">
                  <c:v>0.64300000000000002</c:v>
                </c:pt>
                <c:pt idx="117">
                  <c:v>0.64200000000000002</c:v>
                </c:pt>
                <c:pt idx="118">
                  <c:v>0.63600000000000001</c:v>
                </c:pt>
                <c:pt idx="119">
                  <c:v>0.624</c:v>
                </c:pt>
                <c:pt idx="120">
                  <c:v>0.64600000000000002</c:v>
                </c:pt>
                <c:pt idx="121">
                  <c:v>0.58899999999999997</c:v>
                </c:pt>
                <c:pt idx="122">
                  <c:v>0.59899999999999998</c:v>
                </c:pt>
                <c:pt idx="123">
                  <c:v>0.61499999999999999</c:v>
                </c:pt>
                <c:pt idx="124">
                  <c:v>0.65</c:v>
                </c:pt>
                <c:pt idx="125">
                  <c:v>0.67400000000000004</c:v>
                </c:pt>
                <c:pt idx="126">
                  <c:v>0.60799999999999998</c:v>
                </c:pt>
                <c:pt idx="127">
                  <c:v>0.65700000000000003</c:v>
                </c:pt>
                <c:pt idx="128">
                  <c:v>0.64600000000000002</c:v>
                </c:pt>
                <c:pt idx="129">
                  <c:v>0.64400000000000002</c:v>
                </c:pt>
                <c:pt idx="130">
                  <c:v>0.68300000000000005</c:v>
                </c:pt>
                <c:pt idx="131">
                  <c:v>0.66700000000000004</c:v>
                </c:pt>
                <c:pt idx="132">
                  <c:v>0.66400000000000003</c:v>
                </c:pt>
                <c:pt idx="133">
                  <c:v>0.67100000000000004</c:v>
                </c:pt>
                <c:pt idx="134">
                  <c:v>0.65100000000000002</c:v>
                </c:pt>
                <c:pt idx="135">
                  <c:v>0.66500000000000004</c:v>
                </c:pt>
                <c:pt idx="136">
                  <c:v>0.64500000000000002</c:v>
                </c:pt>
                <c:pt idx="137">
                  <c:v>0.66700000000000004</c:v>
                </c:pt>
                <c:pt idx="138">
                  <c:v>0.68200000000000005</c:v>
                </c:pt>
                <c:pt idx="139">
                  <c:v>0.64300000000000002</c:v>
                </c:pt>
                <c:pt idx="140">
                  <c:v>0.65</c:v>
                </c:pt>
                <c:pt idx="141">
                  <c:v>0.69</c:v>
                </c:pt>
                <c:pt idx="142">
                  <c:v>0.68899999999999995</c:v>
                </c:pt>
                <c:pt idx="143">
                  <c:v>0.67800000000000005</c:v>
                </c:pt>
                <c:pt idx="144">
                  <c:v>0.70099999999999996</c:v>
                </c:pt>
                <c:pt idx="145">
                  <c:v>0.70299999999999996</c:v>
                </c:pt>
                <c:pt idx="146">
                  <c:v>0.70499999999999996</c:v>
                </c:pt>
                <c:pt idx="147">
                  <c:v>0.66100000000000003</c:v>
                </c:pt>
                <c:pt idx="148">
                  <c:v>0.68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7347968"/>
        <c:axId val="426383552"/>
      </c:lineChart>
      <c:catAx>
        <c:axId val="427347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426383552"/>
        <c:crosses val="autoZero"/>
        <c:auto val="1"/>
        <c:lblAlgn val="ctr"/>
        <c:lblOffset val="100"/>
        <c:tickLblSkip val="10"/>
        <c:tickMarkSkip val="5"/>
        <c:noMultiLvlLbl val="0"/>
      </c:catAx>
      <c:valAx>
        <c:axId val="426383552"/>
        <c:scaling>
          <c:orientation val="minMax"/>
          <c:min val="0.5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42734796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6560957173606985"/>
          <c:y val="0.3562910181202405"/>
          <c:w val="0.32196703384239206"/>
          <c:h val="0.1780463406160207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Correlation between duty factors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Sheet1!$W$1</c:f>
              <c:strCache>
                <c:ptCount val="1"/>
                <c:pt idx="0">
                  <c:v>QualityFactor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Sheet1!$V$2:$V$156</c:f>
              <c:numCache>
                <c:formatCode>General</c:formatCode>
                <c:ptCount val="155"/>
                <c:pt idx="0">
                  <c:v>8.0555812570846772</c:v>
                </c:pt>
                <c:pt idx="1">
                  <c:v>6.1889250232123301</c:v>
                </c:pt>
                <c:pt idx="2">
                  <c:v>4.8987718248570937</c:v>
                </c:pt>
                <c:pt idx="3">
                  <c:v>6.2752485621100025</c:v>
                </c:pt>
                <c:pt idx="4">
                  <c:v>4.5895685752029216</c:v>
                </c:pt>
                <c:pt idx="5">
                  <c:v>3.7731596875599576</c:v>
                </c:pt>
                <c:pt idx="6">
                  <c:v>5.1359329469099499</c:v>
                </c:pt>
                <c:pt idx="7">
                  <c:v>3.9351444593065583</c:v>
                </c:pt>
                <c:pt idx="8">
                  <c:v>4.6245379558027597</c:v>
                </c:pt>
                <c:pt idx="9">
                  <c:v>5.4846581539088</c:v>
                </c:pt>
                <c:pt idx="10">
                  <c:v>4.2628754956740895</c:v>
                </c:pt>
                <c:pt idx="11">
                  <c:v>4.1546881370272652</c:v>
                </c:pt>
                <c:pt idx="12">
                  <c:v>3.3702681204054286</c:v>
                </c:pt>
                <c:pt idx="13">
                  <c:v>2.2990981929203778</c:v>
                </c:pt>
                <c:pt idx="14">
                  <c:v>2.5646005719330622</c:v>
                </c:pt>
                <c:pt idx="15">
                  <c:v>2.6496328574988257</c:v>
                </c:pt>
                <c:pt idx="16">
                  <c:v>3.0916111647353914</c:v>
                </c:pt>
                <c:pt idx="17">
                  <c:v>9.7099215958303091</c:v>
                </c:pt>
                <c:pt idx="18">
                  <c:v>7.7348440276213095</c:v>
                </c:pt>
                <c:pt idx="19">
                  <c:v>4.7513936364565943</c:v>
                </c:pt>
                <c:pt idx="20">
                  <c:v>3.9203435138447387</c:v>
                </c:pt>
                <c:pt idx="21">
                  <c:v>3.8969428560422861</c:v>
                </c:pt>
                <c:pt idx="22">
                  <c:v>6.5553803020616508</c:v>
                </c:pt>
                <c:pt idx="23">
                  <c:v>5.3861380992332712</c:v>
                </c:pt>
                <c:pt idx="24">
                  <c:v>4.8543232401397445</c:v>
                </c:pt>
                <c:pt idx="25">
                  <c:v>4.6066091515943084</c:v>
                </c:pt>
                <c:pt idx="26">
                  <c:v>3.9465264070018233</c:v>
                </c:pt>
                <c:pt idx="27">
                  <c:v>4.1261742515163871</c:v>
                </c:pt>
                <c:pt idx="28">
                  <c:v>3.376527702628882</c:v>
                </c:pt>
                <c:pt idx="29">
                  <c:v>4.7595924466436399</c:v>
                </c:pt>
                <c:pt idx="30">
                  <c:v>4.0995520526311777</c:v>
                </c:pt>
                <c:pt idx="31">
                  <c:v>5.7528447853939699</c:v>
                </c:pt>
                <c:pt idx="32">
                  <c:v>4.9616459292759156</c:v>
                </c:pt>
                <c:pt idx="33">
                  <c:v>3.6671341303528568</c:v>
                </c:pt>
                <c:pt idx="34">
                  <c:v>2.959617905185933</c:v>
                </c:pt>
                <c:pt idx="35">
                  <c:v>7.9541717637054381</c:v>
                </c:pt>
                <c:pt idx="36">
                  <c:v>6.7496937727230772</c:v>
                </c:pt>
                <c:pt idx="37">
                  <c:v>4.7665754675593535</c:v>
                </c:pt>
                <c:pt idx="38">
                  <c:v>4.1332424987432379</c:v>
                </c:pt>
                <c:pt idx="39">
                  <c:v>4.0353496394893682</c:v>
                </c:pt>
                <c:pt idx="40">
                  <c:v>4.5416286114743727</c:v>
                </c:pt>
                <c:pt idx="41">
                  <c:v>4.213576200370456</c:v>
                </c:pt>
                <c:pt idx="42">
                  <c:v>3.985454952770151</c:v>
                </c:pt>
                <c:pt idx="43">
                  <c:v>4.1373927880614572</c:v>
                </c:pt>
                <c:pt idx="44">
                  <c:v>3.6419878911494115</c:v>
                </c:pt>
                <c:pt idx="45">
                  <c:v>3.825594450832702</c:v>
                </c:pt>
                <c:pt idx="46">
                  <c:v>3.9988315497865674</c:v>
                </c:pt>
                <c:pt idx="47">
                  <c:v>4.1113216130760604</c:v>
                </c:pt>
                <c:pt idx="48">
                  <c:v>4.2146164557499564</c:v>
                </c:pt>
                <c:pt idx="49">
                  <c:v>3.2152271920291988</c:v>
                </c:pt>
                <c:pt idx="50">
                  <c:v>3.4245238085969536</c:v>
                </c:pt>
                <c:pt idx="51">
                  <c:v>2.9599213470000518</c:v>
                </c:pt>
                <c:pt idx="52">
                  <c:v>3.7965732246610746</c:v>
                </c:pt>
                <c:pt idx="53">
                  <c:v>9.3144718482665922</c:v>
                </c:pt>
                <c:pt idx="54">
                  <c:v>7.9917224052177103</c:v>
                </c:pt>
                <c:pt idx="55">
                  <c:v>5.2460158395842509</c:v>
                </c:pt>
                <c:pt idx="56">
                  <c:v>4.3608925689933713</c:v>
                </c:pt>
                <c:pt idx="57">
                  <c:v>3.2669646723806172</c:v>
                </c:pt>
                <c:pt idx="58">
                  <c:v>5.4486187101360724</c:v>
                </c:pt>
                <c:pt idx="59">
                  <c:v>5.9499258246289104</c:v>
                </c:pt>
                <c:pt idx="60">
                  <c:v>4.5189911165167889</c:v>
                </c:pt>
                <c:pt idx="61">
                  <c:v>5.8991589546273895</c:v>
                </c:pt>
                <c:pt idx="62">
                  <c:v>4.326932586359538</c:v>
                </c:pt>
                <c:pt idx="63">
                  <c:v>4.0048498015316598</c:v>
                </c:pt>
                <c:pt idx="64">
                  <c:v>3.9086234088465472</c:v>
                </c:pt>
                <c:pt idx="65">
                  <c:v>3.5958392862893662</c:v>
                </c:pt>
                <c:pt idx="66">
                  <c:v>4.4876774367535637</c:v>
                </c:pt>
                <c:pt idx="67">
                  <c:v>5.6720393060856988</c:v>
                </c:pt>
                <c:pt idx="68">
                  <c:v>3.8563587534736592</c:v>
                </c:pt>
                <c:pt idx="69">
                  <c:v>4.5288768428456772</c:v>
                </c:pt>
                <c:pt idx="70">
                  <c:v>4.485934809619426</c:v>
                </c:pt>
                <c:pt idx="71">
                  <c:v>9.9463174143562441</c:v>
                </c:pt>
                <c:pt idx="72">
                  <c:v>8.4636622119984306</c:v>
                </c:pt>
                <c:pt idx="73">
                  <c:v>6.3229382270413579</c:v>
                </c:pt>
                <c:pt idx="74">
                  <c:v>3.9711265225419483</c:v>
                </c:pt>
                <c:pt idx="75">
                  <c:v>3.5511884452674121</c:v>
                </c:pt>
                <c:pt idx="76">
                  <c:v>4.4911915363208141</c:v>
                </c:pt>
                <c:pt idx="77">
                  <c:v>5.2388731939212505</c:v>
                </c:pt>
                <c:pt idx="78">
                  <c:v>5.2875124620134395</c:v>
                </c:pt>
                <c:pt idx="79">
                  <c:v>5.431685787099239</c:v>
                </c:pt>
                <c:pt idx="80">
                  <c:v>4.0855951095195948</c:v>
                </c:pt>
                <c:pt idx="81">
                  <c:v>5.1824269498547064</c:v>
                </c:pt>
                <c:pt idx="82">
                  <c:v>4.2073558421103554</c:v>
                </c:pt>
                <c:pt idx="83">
                  <c:v>4.9948743923094572</c:v>
                </c:pt>
                <c:pt idx="84">
                  <c:v>5.5355480997872082</c:v>
                </c:pt>
                <c:pt idx="85">
                  <c:v>3.9874462402936603</c:v>
                </c:pt>
                <c:pt idx="86">
                  <c:v>4.5223418933230972</c:v>
                </c:pt>
                <c:pt idx="87">
                  <c:v>3.7915161874803021</c:v>
                </c:pt>
                <c:pt idx="88">
                  <c:v>4.1479022502797029</c:v>
                </c:pt>
                <c:pt idx="89">
                  <c:v>11.175524354377732</c:v>
                </c:pt>
                <c:pt idx="90">
                  <c:v>9.5634051788395791</c:v>
                </c:pt>
                <c:pt idx="91">
                  <c:v>8.8191084732684928</c:v>
                </c:pt>
                <c:pt idx="92">
                  <c:v>4.6202042658428857</c:v>
                </c:pt>
                <c:pt idx="93">
                  <c:v>3.5781883014002194</c:v>
                </c:pt>
                <c:pt idx="94">
                  <c:v>5.0788264888961896</c:v>
                </c:pt>
                <c:pt idx="95">
                  <c:v>5.6182112712012069</c:v>
                </c:pt>
                <c:pt idx="96">
                  <c:v>7.1132600885487962</c:v>
                </c:pt>
                <c:pt idx="97">
                  <c:v>5.8268367675306054</c:v>
                </c:pt>
                <c:pt idx="98">
                  <c:v>5.2808997840476959</c:v>
                </c:pt>
                <c:pt idx="99">
                  <c:v>4.4631568677792641</c:v>
                </c:pt>
                <c:pt idx="100">
                  <c:v>5.0887899658986973</c:v>
                </c:pt>
                <c:pt idx="101">
                  <c:v>4.6409923261907178</c:v>
                </c:pt>
                <c:pt idx="102">
                  <c:v>4.3662919927397921</c:v>
                </c:pt>
                <c:pt idx="103">
                  <c:v>4.773821284351742</c:v>
                </c:pt>
                <c:pt idx="104">
                  <c:v>4.4328430102437615</c:v>
                </c:pt>
                <c:pt idx="105">
                  <c:v>3.992700739880505</c:v>
                </c:pt>
                <c:pt idx="106">
                  <c:v>4.3375903932042741</c:v>
                </c:pt>
                <c:pt idx="107">
                  <c:v>8.2398959894766293</c:v>
                </c:pt>
                <c:pt idx="108">
                  <c:v>6.6526884609357939</c:v>
                </c:pt>
                <c:pt idx="109">
                  <c:v>5.75166012940032</c:v>
                </c:pt>
                <c:pt idx="110">
                  <c:v>7.5365138748268414</c:v>
                </c:pt>
                <c:pt idx="111">
                  <c:v>5.4085266812069923</c:v>
                </c:pt>
                <c:pt idx="112">
                  <c:v>7.5246715224947076</c:v>
                </c:pt>
                <c:pt idx="113">
                  <c:v>6.7877452122484945</c:v>
                </c:pt>
                <c:pt idx="114">
                  <c:v>5.3658746364133725</c:v>
                </c:pt>
                <c:pt idx="115">
                  <c:v>6.8013084560036852</c:v>
                </c:pt>
                <c:pt idx="116">
                  <c:v>6.4978865407651911</c:v>
                </c:pt>
                <c:pt idx="117">
                  <c:v>4.2551936425174439</c:v>
                </c:pt>
                <c:pt idx="118">
                  <c:v>3.9300047455665785</c:v>
                </c:pt>
                <c:pt idx="119">
                  <c:v>3.8498553569616836</c:v>
                </c:pt>
                <c:pt idx="120">
                  <c:v>2.8991838811698223</c:v>
                </c:pt>
                <c:pt idx="121">
                  <c:v>2.538937286615111</c:v>
                </c:pt>
                <c:pt idx="122">
                  <c:v>2.4529338139367716</c:v>
                </c:pt>
                <c:pt idx="123">
                  <c:v>3.2917310573691045</c:v>
                </c:pt>
                <c:pt idx="124">
                  <c:v>2.9656111450326312</c:v>
                </c:pt>
                <c:pt idx="125">
                  <c:v>7.72814097139252</c:v>
                </c:pt>
                <c:pt idx="126">
                  <c:v>7.6052451777329875</c:v>
                </c:pt>
                <c:pt idx="127">
                  <c:v>8.069978842779868</c:v>
                </c:pt>
                <c:pt idx="128">
                  <c:v>7.488059963568368</c:v>
                </c:pt>
                <c:pt idx="129">
                  <c:v>6.9406118970811397</c:v>
                </c:pt>
                <c:pt idx="130">
                  <c:v>6.6417436847763645</c:v>
                </c:pt>
                <c:pt idx="131">
                  <c:v>5.7613306047927342</c:v>
                </c:pt>
                <c:pt idx="132">
                  <c:v>7.2948501964487606</c:v>
                </c:pt>
                <c:pt idx="133">
                  <c:v>5.9941105189623949</c:v>
                </c:pt>
                <c:pt idx="134">
                  <c:v>5.1839747192517711</c:v>
                </c:pt>
                <c:pt idx="135">
                  <c:v>5.0005133641050534</c:v>
                </c:pt>
                <c:pt idx="136">
                  <c:v>6.2182772356613771</c:v>
                </c:pt>
                <c:pt idx="137">
                  <c:v>4.6813031277451254</c:v>
                </c:pt>
                <c:pt idx="138">
                  <c:v>3.6601766169737413</c:v>
                </c:pt>
                <c:pt idx="139">
                  <c:v>4.2355042888083254</c:v>
                </c:pt>
                <c:pt idx="140">
                  <c:v>4.4430391147131951</c:v>
                </c:pt>
                <c:pt idx="141">
                  <c:v>3.645659632583869</c:v>
                </c:pt>
                <c:pt idx="142">
                  <c:v>3.5333774480075579</c:v>
                </c:pt>
                <c:pt idx="143">
                  <c:v>4.3010239470008376</c:v>
                </c:pt>
                <c:pt idx="144">
                  <c:v>4.7781315315684703</c:v>
                </c:pt>
                <c:pt idx="145">
                  <c:v>3.8105293375244349</c:v>
                </c:pt>
                <c:pt idx="146">
                  <c:v>3.7518197926236545</c:v>
                </c:pt>
                <c:pt idx="147">
                  <c:v>5.1171652420304019</c:v>
                </c:pt>
                <c:pt idx="148">
                  <c:v>11.45838439513571</c:v>
                </c:pt>
                <c:pt idx="149">
                  <c:v>11.202628073120996</c:v>
                </c:pt>
                <c:pt idx="150">
                  <c:v>12.38520248204979</c:v>
                </c:pt>
                <c:pt idx="151">
                  <c:v>12.702334075752978</c:v>
                </c:pt>
                <c:pt idx="152">
                  <c:v>10.924051458762703</c:v>
                </c:pt>
                <c:pt idx="153">
                  <c:v>13.327618174296207</c:v>
                </c:pt>
                <c:pt idx="154">
                  <c:v>12.578979096972642</c:v>
                </c:pt>
              </c:numCache>
            </c:numRef>
          </c:xVal>
          <c:yVal>
            <c:numRef>
              <c:f>Sheet1!$W$2:$W$156</c:f>
              <c:numCache>
                <c:formatCode>General</c:formatCode>
                <c:ptCount val="155"/>
                <c:pt idx="0">
                  <c:v>0.48080814577613823</c:v>
                </c:pt>
                <c:pt idx="1">
                  <c:v>0.54503145524246999</c:v>
                </c:pt>
                <c:pt idx="2">
                  <c:v>0.57079470772765228</c:v>
                </c:pt>
                <c:pt idx="3">
                  <c:v>0.61328684382435805</c:v>
                </c:pt>
                <c:pt idx="4">
                  <c:v>0.67597057226340607</c:v>
                </c:pt>
                <c:pt idx="5">
                  <c:v>0.70075639643405829</c:v>
                </c:pt>
                <c:pt idx="6">
                  <c:v>0.71346956369093262</c:v>
                </c:pt>
                <c:pt idx="7">
                  <c:v>0.75884569833132542</c:v>
                </c:pt>
                <c:pt idx="8">
                  <c:v>0.76410852558985232</c:v>
                </c:pt>
                <c:pt idx="9">
                  <c:v>0.71248451532535051</c:v>
                </c:pt>
                <c:pt idx="10">
                  <c:v>0.74734853017832459</c:v>
                </c:pt>
                <c:pt idx="11">
                  <c:v>0.8001483725983205</c:v>
                </c:pt>
                <c:pt idx="12">
                  <c:v>0.80810110829369419</c:v>
                </c:pt>
                <c:pt idx="13">
                  <c:v>0.87729646462216648</c:v>
                </c:pt>
                <c:pt idx="14">
                  <c:v>0.87834938896349535</c:v>
                </c:pt>
                <c:pt idx="15">
                  <c:v>0.86544433478568528</c:v>
                </c:pt>
                <c:pt idx="16">
                  <c:v>0.78958855710786391</c:v>
                </c:pt>
                <c:pt idx="17">
                  <c:v>0.4753885976864915</c:v>
                </c:pt>
                <c:pt idx="18">
                  <c:v>0.52490515957941242</c:v>
                </c:pt>
                <c:pt idx="19">
                  <c:v>0.66312848406520797</c:v>
                </c:pt>
                <c:pt idx="20">
                  <c:v>0.69406118742785361</c:v>
                </c:pt>
                <c:pt idx="21">
                  <c:v>0.69793574371752387</c:v>
                </c:pt>
                <c:pt idx="22">
                  <c:v>0.66823046432716326</c:v>
                </c:pt>
                <c:pt idx="23">
                  <c:v>0.71734130805318852</c:v>
                </c:pt>
                <c:pt idx="24">
                  <c:v>0.76093116199593092</c:v>
                </c:pt>
                <c:pt idx="25">
                  <c:v>0.78555334580588554</c:v>
                </c:pt>
                <c:pt idx="26">
                  <c:v>0.79686715715186973</c:v>
                </c:pt>
                <c:pt idx="27">
                  <c:v>0.80745835860793025</c:v>
                </c:pt>
                <c:pt idx="28">
                  <c:v>0.83934221333480574</c:v>
                </c:pt>
                <c:pt idx="29">
                  <c:v>0.835096773093019</c:v>
                </c:pt>
                <c:pt idx="30">
                  <c:v>0.83771726176596661</c:v>
                </c:pt>
                <c:pt idx="31">
                  <c:v>0.83247596038548333</c:v>
                </c:pt>
                <c:pt idx="32">
                  <c:v>0.82948371958560163</c:v>
                </c:pt>
                <c:pt idx="33">
                  <c:v>0.82187426603029479</c:v>
                </c:pt>
                <c:pt idx="34">
                  <c:v>0.84506157481170163</c:v>
                </c:pt>
                <c:pt idx="35">
                  <c:v>0.66814240105318135</c:v>
                </c:pt>
                <c:pt idx="36">
                  <c:v>0.68846147471359098</c:v>
                </c:pt>
                <c:pt idx="37">
                  <c:v>0.68761313312628214</c:v>
                </c:pt>
                <c:pt idx="38">
                  <c:v>0.73979117168617681</c:v>
                </c:pt>
                <c:pt idx="39">
                  <c:v>0.74899388642836273</c:v>
                </c:pt>
                <c:pt idx="40">
                  <c:v>0.79539202354308092</c:v>
                </c:pt>
                <c:pt idx="41">
                  <c:v>0.78103506081462359</c:v>
                </c:pt>
                <c:pt idx="42">
                  <c:v>0.77034414646782234</c:v>
                </c:pt>
                <c:pt idx="43">
                  <c:v>0.80570758639940043</c:v>
                </c:pt>
                <c:pt idx="44">
                  <c:v>0.80809731873047985</c:v>
                </c:pt>
                <c:pt idx="45">
                  <c:v>0.81854099535826397</c:v>
                </c:pt>
                <c:pt idx="46">
                  <c:v>0.83435245731961194</c:v>
                </c:pt>
                <c:pt idx="47">
                  <c:v>0.81699132138756259</c:v>
                </c:pt>
                <c:pt idx="48">
                  <c:v>0.82160576529130291</c:v>
                </c:pt>
                <c:pt idx="49">
                  <c:v>0.85492022343752028</c:v>
                </c:pt>
                <c:pt idx="50">
                  <c:v>0.84434902283561086</c:v>
                </c:pt>
                <c:pt idx="51">
                  <c:v>0.86053685606719943</c:v>
                </c:pt>
                <c:pt idx="52">
                  <c:v>0.84201925403099076</c:v>
                </c:pt>
                <c:pt idx="53">
                  <c:v>0.47094976848812525</c:v>
                </c:pt>
                <c:pt idx="54">
                  <c:v>0.51272143598806519</c:v>
                </c:pt>
                <c:pt idx="55">
                  <c:v>0.6251013642049601</c:v>
                </c:pt>
                <c:pt idx="56">
                  <c:v>0.6564749766403386</c:v>
                </c:pt>
                <c:pt idx="57">
                  <c:v>0.74170344298375079</c:v>
                </c:pt>
                <c:pt idx="58">
                  <c:v>0.68331832682257998</c:v>
                </c:pt>
                <c:pt idx="59">
                  <c:v>0.66629932500942757</c:v>
                </c:pt>
                <c:pt idx="60">
                  <c:v>0.73552442779627758</c:v>
                </c:pt>
                <c:pt idx="61">
                  <c:v>0.73815126164788747</c:v>
                </c:pt>
                <c:pt idx="62">
                  <c:v>0.76849406288163635</c:v>
                </c:pt>
                <c:pt idx="63">
                  <c:v>0.8044458017820344</c:v>
                </c:pt>
                <c:pt idx="64">
                  <c:v>0.83426833474895623</c:v>
                </c:pt>
                <c:pt idx="65">
                  <c:v>0.82575840741204609</c:v>
                </c:pt>
                <c:pt idx="66">
                  <c:v>0.77791500477958331</c:v>
                </c:pt>
                <c:pt idx="67">
                  <c:v>0.78688563673690237</c:v>
                </c:pt>
                <c:pt idx="68">
                  <c:v>0.81558398406114296</c:v>
                </c:pt>
                <c:pt idx="69">
                  <c:v>0.77848495615592794</c:v>
                </c:pt>
                <c:pt idx="70">
                  <c:v>0.67392921984323939</c:v>
                </c:pt>
                <c:pt idx="71">
                  <c:v>0.45063378513039226</c:v>
                </c:pt>
                <c:pt idx="72">
                  <c:v>0.47857767929477529</c:v>
                </c:pt>
                <c:pt idx="73">
                  <c:v>0.53518475720383341</c:v>
                </c:pt>
                <c:pt idx="74">
                  <c:v>0.63449338638262942</c:v>
                </c:pt>
                <c:pt idx="75">
                  <c:v>0.67410781360992256</c:v>
                </c:pt>
                <c:pt idx="76">
                  <c:v>0.64887895636741466</c:v>
                </c:pt>
                <c:pt idx="77">
                  <c:v>0.6562713959427795</c:v>
                </c:pt>
                <c:pt idx="78">
                  <c:v>0.68339523362453736</c:v>
                </c:pt>
                <c:pt idx="79">
                  <c:v>0.71104416151169703</c:v>
                </c:pt>
                <c:pt idx="80">
                  <c:v>0.72565288695816577</c:v>
                </c:pt>
                <c:pt idx="81">
                  <c:v>0.75536640233365127</c:v>
                </c:pt>
                <c:pt idx="82">
                  <c:v>0.74091421363387133</c:v>
                </c:pt>
                <c:pt idx="83">
                  <c:v>0.78887600345292341</c:v>
                </c:pt>
                <c:pt idx="84">
                  <c:v>0.75942227895497361</c:v>
                </c:pt>
                <c:pt idx="85">
                  <c:v>0.77773241471610799</c:v>
                </c:pt>
                <c:pt idx="86">
                  <c:v>0.78216586608451832</c:v>
                </c:pt>
                <c:pt idx="87">
                  <c:v>0.76803276287243827</c:v>
                </c:pt>
                <c:pt idx="88">
                  <c:v>0.71679513767359004</c:v>
                </c:pt>
                <c:pt idx="89">
                  <c:v>0.41203662660400808</c:v>
                </c:pt>
                <c:pt idx="90">
                  <c:v>0.47519771599251742</c:v>
                </c:pt>
                <c:pt idx="91">
                  <c:v>0.49251564717336715</c:v>
                </c:pt>
                <c:pt idx="92">
                  <c:v>0.60617858376596456</c:v>
                </c:pt>
                <c:pt idx="93">
                  <c:v>0.6633904668674927</c:v>
                </c:pt>
                <c:pt idx="94">
                  <c:v>0.67060831587801817</c:v>
                </c:pt>
                <c:pt idx="95">
                  <c:v>0.61695470695885846</c:v>
                </c:pt>
                <c:pt idx="96">
                  <c:v>0.6275738167149153</c:v>
                </c:pt>
                <c:pt idx="97">
                  <c:v>0.65903916918481598</c:v>
                </c:pt>
                <c:pt idx="98">
                  <c:v>0.69638939022639135</c:v>
                </c:pt>
                <c:pt idx="99">
                  <c:v>0.71875792688757301</c:v>
                </c:pt>
                <c:pt idx="100">
                  <c:v>0.75487251405788935</c:v>
                </c:pt>
                <c:pt idx="101">
                  <c:v>0.7546551827468968</c:v>
                </c:pt>
                <c:pt idx="102">
                  <c:v>0.77246015866448559</c:v>
                </c:pt>
                <c:pt idx="103">
                  <c:v>0.71262147296523293</c:v>
                </c:pt>
                <c:pt idx="104">
                  <c:v>0.73623051768094794</c:v>
                </c:pt>
                <c:pt idx="105">
                  <c:v>0.72030038489358617</c:v>
                </c:pt>
                <c:pt idx="106">
                  <c:v>0.69054780870613863</c:v>
                </c:pt>
                <c:pt idx="107">
                  <c:v>0.51797780133867699</c:v>
                </c:pt>
                <c:pt idx="108">
                  <c:v>0.58404900140333715</c:v>
                </c:pt>
                <c:pt idx="109">
                  <c:v>0.65154113746923448</c:v>
                </c:pt>
                <c:pt idx="110">
                  <c:v>0.68856521986092267</c:v>
                </c:pt>
                <c:pt idx="111">
                  <c:v>0.66040137713075409</c:v>
                </c:pt>
                <c:pt idx="112">
                  <c:v>0.66730440904740007</c:v>
                </c:pt>
                <c:pt idx="113">
                  <c:v>0.71868027625303488</c:v>
                </c:pt>
                <c:pt idx="114">
                  <c:v>0.71601387412347639</c:v>
                </c:pt>
                <c:pt idx="115">
                  <c:v>0.75613020616166782</c:v>
                </c:pt>
                <c:pt idx="116">
                  <c:v>0.7756426166166589</c:v>
                </c:pt>
                <c:pt idx="117">
                  <c:v>0.78338102573030743</c:v>
                </c:pt>
                <c:pt idx="118">
                  <c:v>0.825062010619801</c:v>
                </c:pt>
                <c:pt idx="119">
                  <c:v>0.82776461489109765</c:v>
                </c:pt>
                <c:pt idx="120">
                  <c:v>0.85653894689906973</c:v>
                </c:pt>
                <c:pt idx="121">
                  <c:v>0.91227840222266432</c:v>
                </c:pt>
                <c:pt idx="122">
                  <c:v>0.91111630464501558</c:v>
                </c:pt>
                <c:pt idx="123">
                  <c:v>0.889332940475136</c:v>
                </c:pt>
                <c:pt idx="124">
                  <c:v>0.87409756558161922</c:v>
                </c:pt>
                <c:pt idx="125">
                  <c:v>0.45573391263901608</c:v>
                </c:pt>
                <c:pt idx="126">
                  <c:v>0.51391772017510162</c:v>
                </c:pt>
                <c:pt idx="127">
                  <c:v>0.45896955371513248</c:v>
                </c:pt>
                <c:pt idx="128">
                  <c:v>0.53552174928103469</c:v>
                </c:pt>
                <c:pt idx="129">
                  <c:v>0.51159330276759818</c:v>
                </c:pt>
                <c:pt idx="130">
                  <c:v>0.53009982327732019</c:v>
                </c:pt>
                <c:pt idx="131">
                  <c:v>0.58499233594297662</c:v>
                </c:pt>
                <c:pt idx="132">
                  <c:v>0.59106211500347672</c:v>
                </c:pt>
                <c:pt idx="133">
                  <c:v>0.68888849201362645</c:v>
                </c:pt>
                <c:pt idx="134">
                  <c:v>0.72793206352685136</c:v>
                </c:pt>
                <c:pt idx="135">
                  <c:v>0.76833281855093438</c:v>
                </c:pt>
                <c:pt idx="136">
                  <c:v>0.73767106271600624</c:v>
                </c:pt>
                <c:pt idx="137">
                  <c:v>0.75709014845306288</c:v>
                </c:pt>
                <c:pt idx="138">
                  <c:v>0.83231352756986043</c:v>
                </c:pt>
                <c:pt idx="139">
                  <c:v>0.82479884167454653</c:v>
                </c:pt>
                <c:pt idx="140">
                  <c:v>0.79193878035403409</c:v>
                </c:pt>
                <c:pt idx="141">
                  <c:v>0.78182968823751042</c:v>
                </c:pt>
                <c:pt idx="142">
                  <c:v>0.74651905237630078</c:v>
                </c:pt>
                <c:pt idx="143">
                  <c:v>0.78823887571673412</c:v>
                </c:pt>
                <c:pt idx="144">
                  <c:v>0.75887623686875516</c:v>
                </c:pt>
                <c:pt idx="145">
                  <c:v>0.79211368096965074</c:v>
                </c:pt>
                <c:pt idx="146">
                  <c:v>0.80562201048240611</c:v>
                </c:pt>
                <c:pt idx="147">
                  <c:v>0.76404892264247726</c:v>
                </c:pt>
                <c:pt idx="148">
                  <c:v>0.2521086261544852</c:v>
                </c:pt>
                <c:pt idx="149">
                  <c:v>0.2621876011159282</c:v>
                </c:pt>
                <c:pt idx="150">
                  <c:v>0.27229348646735724</c:v>
                </c:pt>
                <c:pt idx="151">
                  <c:v>0.27523902620526952</c:v>
                </c:pt>
                <c:pt idx="152">
                  <c:v>0.26575192734478487</c:v>
                </c:pt>
                <c:pt idx="153">
                  <c:v>0.28604457837771274</c:v>
                </c:pt>
                <c:pt idx="154">
                  <c:v>0.28349842891727745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986176"/>
        <c:axId val="412986752"/>
      </c:scatterChart>
      <c:valAx>
        <c:axId val="412986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Max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12986752"/>
        <c:crosses val="autoZero"/>
        <c:crossBetween val="midCat"/>
      </c:valAx>
      <c:valAx>
        <c:axId val="4129867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Rms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29861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  <a:r>
              <a:rPr lang="en-US" baseline="0"/>
              <a:t> (protons)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MaxsuAv</c:v>
                </c:pt>
              </c:strCache>
            </c:strRef>
          </c:tx>
          <c:xVal>
            <c:numRef>
              <c:f>Sheet1!$A$2:$A$166</c:f>
              <c:numCache>
                <c:formatCode>General</c:formatCode>
                <c:ptCount val="165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35</c:v>
                </c:pt>
                <c:pt idx="6">
                  <c:v>36</c:v>
                </c:pt>
                <c:pt idx="7">
                  <c:v>37</c:v>
                </c:pt>
                <c:pt idx="8">
                  <c:v>38</c:v>
                </c:pt>
                <c:pt idx="9">
                  <c:v>39</c:v>
                </c:pt>
                <c:pt idx="10">
                  <c:v>40</c:v>
                </c:pt>
                <c:pt idx="11">
                  <c:v>41</c:v>
                </c:pt>
                <c:pt idx="12">
                  <c:v>42</c:v>
                </c:pt>
                <c:pt idx="13">
                  <c:v>43</c:v>
                </c:pt>
                <c:pt idx="14">
                  <c:v>44</c:v>
                </c:pt>
                <c:pt idx="15">
                  <c:v>45</c:v>
                </c:pt>
                <c:pt idx="16">
                  <c:v>46</c:v>
                </c:pt>
                <c:pt idx="17">
                  <c:v>47</c:v>
                </c:pt>
                <c:pt idx="18">
                  <c:v>48</c:v>
                </c:pt>
                <c:pt idx="19">
                  <c:v>49</c:v>
                </c:pt>
                <c:pt idx="20">
                  <c:v>50</c:v>
                </c:pt>
                <c:pt idx="21">
                  <c:v>51</c:v>
                </c:pt>
                <c:pt idx="22">
                  <c:v>52</c:v>
                </c:pt>
                <c:pt idx="23">
                  <c:v>53</c:v>
                </c:pt>
                <c:pt idx="24">
                  <c:v>54</c:v>
                </c:pt>
                <c:pt idx="25">
                  <c:v>55</c:v>
                </c:pt>
                <c:pt idx="26">
                  <c:v>56</c:v>
                </c:pt>
                <c:pt idx="27">
                  <c:v>57</c:v>
                </c:pt>
                <c:pt idx="28">
                  <c:v>58</c:v>
                </c:pt>
                <c:pt idx="29">
                  <c:v>59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84</c:v>
                </c:pt>
                <c:pt idx="43">
                  <c:v>86</c:v>
                </c:pt>
                <c:pt idx="44">
                  <c:v>88</c:v>
                </c:pt>
                <c:pt idx="45">
                  <c:v>90</c:v>
                </c:pt>
                <c:pt idx="46">
                  <c:v>92</c:v>
                </c:pt>
                <c:pt idx="47">
                  <c:v>94</c:v>
                </c:pt>
                <c:pt idx="48">
                  <c:v>96</c:v>
                </c:pt>
                <c:pt idx="49">
                  <c:v>98</c:v>
                </c:pt>
                <c:pt idx="50">
                  <c:v>99</c:v>
                </c:pt>
                <c:pt idx="51">
                  <c:v>101</c:v>
                </c:pt>
                <c:pt idx="52">
                  <c:v>103</c:v>
                </c:pt>
                <c:pt idx="53">
                  <c:v>105</c:v>
                </c:pt>
                <c:pt idx="54">
                  <c:v>107</c:v>
                </c:pt>
                <c:pt idx="55">
                  <c:v>109</c:v>
                </c:pt>
                <c:pt idx="56">
                  <c:v>111</c:v>
                </c:pt>
                <c:pt idx="57">
                  <c:v>113</c:v>
                </c:pt>
                <c:pt idx="58">
                  <c:v>115</c:v>
                </c:pt>
                <c:pt idx="59">
                  <c:v>117</c:v>
                </c:pt>
                <c:pt idx="60">
                  <c:v>119</c:v>
                </c:pt>
                <c:pt idx="61">
                  <c:v>121</c:v>
                </c:pt>
                <c:pt idx="62">
                  <c:v>123</c:v>
                </c:pt>
                <c:pt idx="63">
                  <c:v>125</c:v>
                </c:pt>
                <c:pt idx="64">
                  <c:v>127</c:v>
                </c:pt>
                <c:pt idx="65">
                  <c:v>129</c:v>
                </c:pt>
                <c:pt idx="66">
                  <c:v>131</c:v>
                </c:pt>
                <c:pt idx="67">
                  <c:v>133</c:v>
                </c:pt>
                <c:pt idx="68">
                  <c:v>135</c:v>
                </c:pt>
                <c:pt idx="69">
                  <c:v>137</c:v>
                </c:pt>
                <c:pt idx="70">
                  <c:v>139</c:v>
                </c:pt>
                <c:pt idx="71">
                  <c:v>141</c:v>
                </c:pt>
                <c:pt idx="72">
                  <c:v>143</c:v>
                </c:pt>
                <c:pt idx="73">
                  <c:v>145</c:v>
                </c:pt>
                <c:pt idx="74">
                  <c:v>147</c:v>
                </c:pt>
                <c:pt idx="75">
                  <c:v>149</c:v>
                </c:pt>
                <c:pt idx="76">
                  <c:v>151</c:v>
                </c:pt>
                <c:pt idx="77">
                  <c:v>153</c:v>
                </c:pt>
                <c:pt idx="78">
                  <c:v>155</c:v>
                </c:pt>
                <c:pt idx="79">
                  <c:v>157</c:v>
                </c:pt>
                <c:pt idx="80">
                  <c:v>159</c:v>
                </c:pt>
                <c:pt idx="81">
                  <c:v>161</c:v>
                </c:pt>
                <c:pt idx="82">
                  <c:v>163</c:v>
                </c:pt>
                <c:pt idx="83">
                  <c:v>165</c:v>
                </c:pt>
                <c:pt idx="84">
                  <c:v>167</c:v>
                </c:pt>
                <c:pt idx="85">
                  <c:v>169</c:v>
                </c:pt>
                <c:pt idx="86">
                  <c:v>171</c:v>
                </c:pt>
                <c:pt idx="87">
                  <c:v>173</c:v>
                </c:pt>
                <c:pt idx="88">
                  <c:v>175</c:v>
                </c:pt>
                <c:pt idx="89">
                  <c:v>177</c:v>
                </c:pt>
                <c:pt idx="90">
                  <c:v>179</c:v>
                </c:pt>
                <c:pt idx="91">
                  <c:v>181</c:v>
                </c:pt>
                <c:pt idx="92">
                  <c:v>183</c:v>
                </c:pt>
                <c:pt idx="93">
                  <c:v>185</c:v>
                </c:pt>
                <c:pt idx="94">
                  <c:v>187</c:v>
                </c:pt>
                <c:pt idx="95">
                  <c:v>189</c:v>
                </c:pt>
                <c:pt idx="96">
                  <c:v>191</c:v>
                </c:pt>
                <c:pt idx="97">
                  <c:v>193</c:v>
                </c:pt>
                <c:pt idx="98">
                  <c:v>195</c:v>
                </c:pt>
                <c:pt idx="99">
                  <c:v>197</c:v>
                </c:pt>
                <c:pt idx="100">
                  <c:v>199</c:v>
                </c:pt>
                <c:pt idx="101">
                  <c:v>201</c:v>
                </c:pt>
                <c:pt idx="102">
                  <c:v>202</c:v>
                </c:pt>
                <c:pt idx="103">
                  <c:v>204</c:v>
                </c:pt>
                <c:pt idx="104">
                  <c:v>206</c:v>
                </c:pt>
                <c:pt idx="105">
                  <c:v>208</c:v>
                </c:pt>
                <c:pt idx="106">
                  <c:v>210</c:v>
                </c:pt>
                <c:pt idx="107">
                  <c:v>212</c:v>
                </c:pt>
                <c:pt idx="108">
                  <c:v>214</c:v>
                </c:pt>
                <c:pt idx="109">
                  <c:v>216</c:v>
                </c:pt>
                <c:pt idx="110">
                  <c:v>218</c:v>
                </c:pt>
                <c:pt idx="111">
                  <c:v>220</c:v>
                </c:pt>
                <c:pt idx="112">
                  <c:v>222</c:v>
                </c:pt>
                <c:pt idx="113">
                  <c:v>224</c:v>
                </c:pt>
                <c:pt idx="114">
                  <c:v>226</c:v>
                </c:pt>
                <c:pt idx="115">
                  <c:v>228</c:v>
                </c:pt>
                <c:pt idx="116">
                  <c:v>230</c:v>
                </c:pt>
                <c:pt idx="117">
                  <c:v>232</c:v>
                </c:pt>
                <c:pt idx="118">
                  <c:v>234</c:v>
                </c:pt>
                <c:pt idx="119">
                  <c:v>236</c:v>
                </c:pt>
                <c:pt idx="120">
                  <c:v>238</c:v>
                </c:pt>
                <c:pt idx="121">
                  <c:v>240</c:v>
                </c:pt>
                <c:pt idx="122">
                  <c:v>242</c:v>
                </c:pt>
                <c:pt idx="123">
                  <c:v>244</c:v>
                </c:pt>
                <c:pt idx="124">
                  <c:v>246</c:v>
                </c:pt>
                <c:pt idx="125">
                  <c:v>248</c:v>
                </c:pt>
                <c:pt idx="126">
                  <c:v>250</c:v>
                </c:pt>
                <c:pt idx="127">
                  <c:v>252</c:v>
                </c:pt>
                <c:pt idx="128">
                  <c:v>254</c:v>
                </c:pt>
                <c:pt idx="129">
                  <c:v>256</c:v>
                </c:pt>
                <c:pt idx="130">
                  <c:v>258</c:v>
                </c:pt>
                <c:pt idx="131">
                  <c:v>260</c:v>
                </c:pt>
                <c:pt idx="132">
                  <c:v>262</c:v>
                </c:pt>
                <c:pt idx="133">
                  <c:v>264</c:v>
                </c:pt>
                <c:pt idx="134">
                  <c:v>266</c:v>
                </c:pt>
                <c:pt idx="135">
                  <c:v>268</c:v>
                </c:pt>
                <c:pt idx="136">
                  <c:v>270</c:v>
                </c:pt>
                <c:pt idx="137">
                  <c:v>272</c:v>
                </c:pt>
                <c:pt idx="138">
                  <c:v>274</c:v>
                </c:pt>
                <c:pt idx="139">
                  <c:v>276</c:v>
                </c:pt>
                <c:pt idx="140">
                  <c:v>278</c:v>
                </c:pt>
                <c:pt idx="141">
                  <c:v>280</c:v>
                </c:pt>
                <c:pt idx="142">
                  <c:v>282</c:v>
                </c:pt>
                <c:pt idx="143">
                  <c:v>284</c:v>
                </c:pt>
                <c:pt idx="144">
                  <c:v>286</c:v>
                </c:pt>
                <c:pt idx="145">
                  <c:v>288</c:v>
                </c:pt>
                <c:pt idx="146">
                  <c:v>290</c:v>
                </c:pt>
                <c:pt idx="147">
                  <c:v>292</c:v>
                </c:pt>
                <c:pt idx="148">
                  <c:v>294</c:v>
                </c:pt>
                <c:pt idx="149">
                  <c:v>296</c:v>
                </c:pt>
                <c:pt idx="150">
                  <c:v>298</c:v>
                </c:pt>
                <c:pt idx="151">
                  <c:v>300</c:v>
                </c:pt>
                <c:pt idx="152">
                  <c:v>302</c:v>
                </c:pt>
                <c:pt idx="153">
                  <c:v>304</c:v>
                </c:pt>
                <c:pt idx="154">
                  <c:v>306</c:v>
                </c:pt>
                <c:pt idx="155">
                  <c:v>308</c:v>
                </c:pt>
                <c:pt idx="156">
                  <c:v>310</c:v>
                </c:pt>
                <c:pt idx="157">
                  <c:v>312</c:v>
                </c:pt>
                <c:pt idx="158">
                  <c:v>314</c:v>
                </c:pt>
                <c:pt idx="159">
                  <c:v>316</c:v>
                </c:pt>
                <c:pt idx="160">
                  <c:v>318</c:v>
                </c:pt>
                <c:pt idx="161">
                  <c:v>320</c:v>
                </c:pt>
              </c:numCache>
            </c:numRef>
          </c:xVal>
          <c:yVal>
            <c:numRef>
              <c:f>Sheet1!$C$2:$C$166</c:f>
              <c:numCache>
                <c:formatCode>General</c:formatCode>
                <c:ptCount val="165"/>
                <c:pt idx="0">
                  <c:v>40.394199555275456</c:v>
                </c:pt>
                <c:pt idx="1">
                  <c:v>40.022621487324891</c:v>
                </c:pt>
                <c:pt idx="2">
                  <c:v>35.93020343526311</c:v>
                </c:pt>
                <c:pt idx="3">
                  <c:v>39.442597226106656</c:v>
                </c:pt>
                <c:pt idx="4">
                  <c:v>39.487258687258688</c:v>
                </c:pt>
                <c:pt idx="5">
                  <c:v>42.652401176086244</c:v>
                </c:pt>
                <c:pt idx="6">
                  <c:v>37.79233200233157</c:v>
                </c:pt>
                <c:pt idx="7">
                  <c:v>37.219858423447647</c:v>
                </c:pt>
                <c:pt idx="8">
                  <c:v>42.811687743275812</c:v>
                </c:pt>
                <c:pt idx="9">
                  <c:v>42.109256386673444</c:v>
                </c:pt>
                <c:pt idx="10">
                  <c:v>43.053707969569672</c:v>
                </c:pt>
                <c:pt idx="11">
                  <c:v>34.377756421717621</c:v>
                </c:pt>
                <c:pt idx="12">
                  <c:v>41.626231415243467</c:v>
                </c:pt>
                <c:pt idx="13">
                  <c:v>38.135438635585864</c:v>
                </c:pt>
                <c:pt idx="14">
                  <c:v>39.759878354647761</c:v>
                </c:pt>
                <c:pt idx="15">
                  <c:v>40.022173009199648</c:v>
                </c:pt>
                <c:pt idx="16">
                  <c:v>36.571400362879039</c:v>
                </c:pt>
                <c:pt idx="17">
                  <c:v>33.084350703677451</c:v>
                </c:pt>
                <c:pt idx="18">
                  <c:v>36.781976404418771</c:v>
                </c:pt>
                <c:pt idx="19">
                  <c:v>33.767303591930457</c:v>
                </c:pt>
                <c:pt idx="20">
                  <c:v>37.450841294870607</c:v>
                </c:pt>
                <c:pt idx="21">
                  <c:v>40.148501715873437</c:v>
                </c:pt>
                <c:pt idx="22">
                  <c:v>37.556145002811753</c:v>
                </c:pt>
                <c:pt idx="23">
                  <c:v>39.208271506083797</c:v>
                </c:pt>
                <c:pt idx="24">
                  <c:v>33.981914538327679</c:v>
                </c:pt>
                <c:pt idx="25">
                  <c:v>36.600693612363095</c:v>
                </c:pt>
                <c:pt idx="26">
                  <c:v>38.962728232707207</c:v>
                </c:pt>
                <c:pt idx="27">
                  <c:v>36.43278334623983</c:v>
                </c:pt>
                <c:pt idx="28">
                  <c:v>38.547415218359433</c:v>
                </c:pt>
                <c:pt idx="29">
                  <c:v>33.107113599126166</c:v>
                </c:pt>
                <c:pt idx="30">
                  <c:v>33.015129663040447</c:v>
                </c:pt>
                <c:pt idx="31">
                  <c:v>33.052375253262966</c:v>
                </c:pt>
                <c:pt idx="32">
                  <c:v>34.661413117771964</c:v>
                </c:pt>
                <c:pt idx="33">
                  <c:v>33.07783399382842</c:v>
                </c:pt>
                <c:pt idx="34">
                  <c:v>32.315921606883158</c:v>
                </c:pt>
                <c:pt idx="35">
                  <c:v>35.00180559735179</c:v>
                </c:pt>
                <c:pt idx="36">
                  <c:v>34.77868465800011</c:v>
                </c:pt>
                <c:pt idx="37">
                  <c:v>35.673587865702586</c:v>
                </c:pt>
                <c:pt idx="38">
                  <c:v>34.335811068371626</c:v>
                </c:pt>
                <c:pt idx="39">
                  <c:v>34.111052913355998</c:v>
                </c:pt>
                <c:pt idx="40">
                  <c:v>34.873656166494449</c:v>
                </c:pt>
                <c:pt idx="41">
                  <c:v>34.761623015928258</c:v>
                </c:pt>
                <c:pt idx="42">
                  <c:v>38.281255226584399</c:v>
                </c:pt>
                <c:pt idx="43">
                  <c:v>33.310961606227899</c:v>
                </c:pt>
                <c:pt idx="44">
                  <c:v>35.943239329057171</c:v>
                </c:pt>
                <c:pt idx="45">
                  <c:v>35.260876929527946</c:v>
                </c:pt>
                <c:pt idx="46">
                  <c:v>33.931115394284753</c:v>
                </c:pt>
                <c:pt idx="47">
                  <c:v>35.052682427087518</c:v>
                </c:pt>
                <c:pt idx="48">
                  <c:v>38.839171568479145</c:v>
                </c:pt>
                <c:pt idx="49">
                  <c:v>36.803295772813129</c:v>
                </c:pt>
                <c:pt idx="50">
                  <c:v>35.71199654080452</c:v>
                </c:pt>
                <c:pt idx="51">
                  <c:v>36.718195788222623</c:v>
                </c:pt>
                <c:pt idx="52">
                  <c:v>35.634096648039602</c:v>
                </c:pt>
                <c:pt idx="53">
                  <c:v>40.617371951573766</c:v>
                </c:pt>
                <c:pt idx="54">
                  <c:v>34.585434046118536</c:v>
                </c:pt>
                <c:pt idx="55">
                  <c:v>34.994456400928421</c:v>
                </c:pt>
                <c:pt idx="56">
                  <c:v>40.771774811644079</c:v>
                </c:pt>
                <c:pt idx="57">
                  <c:v>38.626457761114288</c:v>
                </c:pt>
                <c:pt idx="58">
                  <c:v>37.583179740399423</c:v>
                </c:pt>
                <c:pt idx="59">
                  <c:v>42.977811296293986</c:v>
                </c:pt>
                <c:pt idx="60">
                  <c:v>39.788821482090199</c:v>
                </c:pt>
                <c:pt idx="61">
                  <c:v>38.499653657494264</c:v>
                </c:pt>
                <c:pt idx="62">
                  <c:v>40.037556983996794</c:v>
                </c:pt>
                <c:pt idx="63">
                  <c:v>41.442480840238289</c:v>
                </c:pt>
                <c:pt idx="64">
                  <c:v>38.931428310493018</c:v>
                </c:pt>
                <c:pt idx="65">
                  <c:v>39.280715359658146</c:v>
                </c:pt>
                <c:pt idx="66">
                  <c:v>37.799241074737637</c:v>
                </c:pt>
                <c:pt idx="67">
                  <c:v>35.633584998186585</c:v>
                </c:pt>
                <c:pt idx="68">
                  <c:v>37.526509605572564</c:v>
                </c:pt>
                <c:pt idx="69">
                  <c:v>39.282141015352451</c:v>
                </c:pt>
                <c:pt idx="70">
                  <c:v>39.439265118125434</c:v>
                </c:pt>
                <c:pt idx="71">
                  <c:v>36.711461624233415</c:v>
                </c:pt>
                <c:pt idx="72">
                  <c:v>35.17196178401997</c:v>
                </c:pt>
                <c:pt idx="73">
                  <c:v>44.425485347359789</c:v>
                </c:pt>
                <c:pt idx="74">
                  <c:v>39.883675962628651</c:v>
                </c:pt>
                <c:pt idx="75">
                  <c:v>37.732834713269213</c:v>
                </c:pt>
                <c:pt idx="76">
                  <c:v>38.958918536244305</c:v>
                </c:pt>
                <c:pt idx="77">
                  <c:v>37.410982022410046</c:v>
                </c:pt>
                <c:pt idx="78">
                  <c:v>38.045980084207713</c:v>
                </c:pt>
                <c:pt idx="79">
                  <c:v>35.457661619328185</c:v>
                </c:pt>
                <c:pt idx="80">
                  <c:v>41.648070751246962</c:v>
                </c:pt>
                <c:pt idx="81">
                  <c:v>41.539197261561185</c:v>
                </c:pt>
                <c:pt idx="82">
                  <c:v>41.220354400368542</c:v>
                </c:pt>
                <c:pt idx="83">
                  <c:v>38.062848750988188</c:v>
                </c:pt>
                <c:pt idx="84">
                  <c:v>42.105433352482258</c:v>
                </c:pt>
                <c:pt idx="85">
                  <c:v>36.255863976541121</c:v>
                </c:pt>
                <c:pt idx="86">
                  <c:v>34.572170987980947</c:v>
                </c:pt>
                <c:pt idx="87">
                  <c:v>38.543516309724296</c:v>
                </c:pt>
                <c:pt idx="88">
                  <c:v>43.504731356761233</c:v>
                </c:pt>
                <c:pt idx="89">
                  <c:v>36.726317809787766</c:v>
                </c:pt>
                <c:pt idx="90">
                  <c:v>42.399255140964904</c:v>
                </c:pt>
                <c:pt idx="91">
                  <c:v>45.362760711922675</c:v>
                </c:pt>
                <c:pt idx="92">
                  <c:v>42.597675711048922</c:v>
                </c:pt>
                <c:pt idx="93">
                  <c:v>43.675178700921997</c:v>
                </c:pt>
                <c:pt idx="94">
                  <c:v>41.152926306089221</c:v>
                </c:pt>
                <c:pt idx="95">
                  <c:v>39.24599060370528</c:v>
                </c:pt>
                <c:pt idx="96">
                  <c:v>38.554717613541143</c:v>
                </c:pt>
                <c:pt idx="97">
                  <c:v>45.286450591547933</c:v>
                </c:pt>
                <c:pt idx="98">
                  <c:v>42.270800121046108</c:v>
                </c:pt>
                <c:pt idx="99">
                  <c:v>40.573638832733558</c:v>
                </c:pt>
                <c:pt idx="100">
                  <c:v>42.80647004308269</c:v>
                </c:pt>
                <c:pt idx="101">
                  <c:v>42.944330385098276</c:v>
                </c:pt>
                <c:pt idx="102">
                  <c:v>44.472310897089059</c:v>
                </c:pt>
                <c:pt idx="103">
                  <c:v>40.294684095309201</c:v>
                </c:pt>
                <c:pt idx="104">
                  <c:v>48.801743110891735</c:v>
                </c:pt>
                <c:pt idx="105">
                  <c:v>36.227935647406973</c:v>
                </c:pt>
                <c:pt idx="106">
                  <c:v>37.198615379740815</c:v>
                </c:pt>
                <c:pt idx="107">
                  <c:v>49.880315201396371</c:v>
                </c:pt>
                <c:pt idx="108">
                  <c:v>44.214396879804418</c:v>
                </c:pt>
                <c:pt idx="109">
                  <c:v>43.920465300416311</c:v>
                </c:pt>
                <c:pt idx="110">
                  <c:v>38.319372231531098</c:v>
                </c:pt>
                <c:pt idx="111">
                  <c:v>48.690005871289394</c:v>
                </c:pt>
                <c:pt idx="112">
                  <c:v>41.906365950784298</c:v>
                </c:pt>
                <c:pt idx="113">
                  <c:v>44.852891971348292</c:v>
                </c:pt>
                <c:pt idx="114">
                  <c:v>41.108840667856931</c:v>
                </c:pt>
                <c:pt idx="115">
                  <c:v>50.823209498032902</c:v>
                </c:pt>
                <c:pt idx="116">
                  <c:v>42.631570856595836</c:v>
                </c:pt>
                <c:pt idx="117">
                  <c:v>35.647382293039421</c:v>
                </c:pt>
                <c:pt idx="118">
                  <c:v>45.580352031623796</c:v>
                </c:pt>
                <c:pt idx="119">
                  <c:v>46.967093155131785</c:v>
                </c:pt>
                <c:pt idx="120">
                  <c:v>44.264947458997163</c:v>
                </c:pt>
                <c:pt idx="121">
                  <c:v>34.394210806157588</c:v>
                </c:pt>
                <c:pt idx="122">
                  <c:v>41.758053807689549</c:v>
                </c:pt>
                <c:pt idx="123">
                  <c:v>37.826364361058943</c:v>
                </c:pt>
                <c:pt idx="124">
                  <c:v>41.520555599904206</c:v>
                </c:pt>
                <c:pt idx="125">
                  <c:v>55.085454060231157</c:v>
                </c:pt>
                <c:pt idx="126">
                  <c:v>35.153097119050429</c:v>
                </c:pt>
                <c:pt idx="127">
                  <c:v>37.654924481784278</c:v>
                </c:pt>
                <c:pt idx="128">
                  <c:v>37.857424347646941</c:v>
                </c:pt>
                <c:pt idx="129">
                  <c:v>43.039639046494067</c:v>
                </c:pt>
                <c:pt idx="130">
                  <c:v>38.585951266173289</c:v>
                </c:pt>
                <c:pt idx="131">
                  <c:v>43.714510574850813</c:v>
                </c:pt>
                <c:pt idx="132">
                  <c:v>42.91546124726041</c:v>
                </c:pt>
                <c:pt idx="133">
                  <c:v>40.391309128961886</c:v>
                </c:pt>
                <c:pt idx="134">
                  <c:v>38.980650341752565</c:v>
                </c:pt>
                <c:pt idx="135">
                  <c:v>39.983268265476852</c:v>
                </c:pt>
                <c:pt idx="136">
                  <c:v>38.767764783454865</c:v>
                </c:pt>
                <c:pt idx="137">
                  <c:v>34.137988293981621</c:v>
                </c:pt>
                <c:pt idx="138">
                  <c:v>45.017508907954941</c:v>
                </c:pt>
                <c:pt idx="139">
                  <c:v>44.28123216442313</c:v>
                </c:pt>
                <c:pt idx="140">
                  <c:v>38.837574195923253</c:v>
                </c:pt>
                <c:pt idx="141">
                  <c:v>47.175298634203429</c:v>
                </c:pt>
                <c:pt idx="142">
                  <c:v>38.690105942421873</c:v>
                </c:pt>
                <c:pt idx="143">
                  <c:v>47.176801023932384</c:v>
                </c:pt>
                <c:pt idx="144">
                  <c:v>49.363033848669438</c:v>
                </c:pt>
                <c:pt idx="145">
                  <c:v>42.367294861912235</c:v>
                </c:pt>
                <c:pt idx="146">
                  <c:v>42.51501015700704</c:v>
                </c:pt>
                <c:pt idx="147">
                  <c:v>45.293571496332383</c:v>
                </c:pt>
                <c:pt idx="148">
                  <c:v>39.389919460115074</c:v>
                </c:pt>
                <c:pt idx="149">
                  <c:v>43.520179285995766</c:v>
                </c:pt>
                <c:pt idx="150">
                  <c:v>49.45817810454917</c:v>
                </c:pt>
                <c:pt idx="151">
                  <c:v>49.006480417583141</c:v>
                </c:pt>
                <c:pt idx="152">
                  <c:v>38.34617590323758</c:v>
                </c:pt>
                <c:pt idx="153">
                  <c:v>45.92843218193044</c:v>
                </c:pt>
                <c:pt idx="154">
                  <c:v>36.615077878372254</c:v>
                </c:pt>
                <c:pt idx="155">
                  <c:v>39.189796741203423</c:v>
                </c:pt>
                <c:pt idx="156">
                  <c:v>45.680203330898564</c:v>
                </c:pt>
                <c:pt idx="157">
                  <c:v>38.21036269766325</c:v>
                </c:pt>
                <c:pt idx="158">
                  <c:v>41.649129888769288</c:v>
                </c:pt>
                <c:pt idx="159">
                  <c:v>38.120832269835418</c:v>
                </c:pt>
                <c:pt idx="160">
                  <c:v>52.172804721760237</c:v>
                </c:pt>
                <c:pt idx="161">
                  <c:v>41.286654200429389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989056"/>
        <c:axId val="412989632"/>
      </c:scatterChart>
      <c:valAx>
        <c:axId val="412989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12989632"/>
        <c:crosses val="autoZero"/>
        <c:crossBetween val="midCat"/>
      </c:valAx>
      <c:valAx>
        <c:axId val="41298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298905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 Factor (protons)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dutyfactor</c:v>
                </c:pt>
              </c:strCache>
            </c:strRef>
          </c:tx>
          <c:xVal>
            <c:numRef>
              <c:f>Sheet1!$A$2:$A$166</c:f>
              <c:numCache>
                <c:formatCode>General</c:formatCode>
                <c:ptCount val="165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35</c:v>
                </c:pt>
                <c:pt idx="6">
                  <c:v>36</c:v>
                </c:pt>
                <c:pt idx="7">
                  <c:v>37</c:v>
                </c:pt>
                <c:pt idx="8">
                  <c:v>38</c:v>
                </c:pt>
                <c:pt idx="9">
                  <c:v>39</c:v>
                </c:pt>
                <c:pt idx="10">
                  <c:v>40</c:v>
                </c:pt>
                <c:pt idx="11">
                  <c:v>41</c:v>
                </c:pt>
                <c:pt idx="12">
                  <c:v>42</c:v>
                </c:pt>
                <c:pt idx="13">
                  <c:v>43</c:v>
                </c:pt>
                <c:pt idx="14">
                  <c:v>44</c:v>
                </c:pt>
                <c:pt idx="15">
                  <c:v>45</c:v>
                </c:pt>
                <c:pt idx="16">
                  <c:v>46</c:v>
                </c:pt>
                <c:pt idx="17">
                  <c:v>47</c:v>
                </c:pt>
                <c:pt idx="18">
                  <c:v>48</c:v>
                </c:pt>
                <c:pt idx="19">
                  <c:v>49</c:v>
                </c:pt>
                <c:pt idx="20">
                  <c:v>50</c:v>
                </c:pt>
                <c:pt idx="21">
                  <c:v>51</c:v>
                </c:pt>
                <c:pt idx="22">
                  <c:v>52</c:v>
                </c:pt>
                <c:pt idx="23">
                  <c:v>53</c:v>
                </c:pt>
                <c:pt idx="24">
                  <c:v>54</c:v>
                </c:pt>
                <c:pt idx="25">
                  <c:v>55</c:v>
                </c:pt>
                <c:pt idx="26">
                  <c:v>56</c:v>
                </c:pt>
                <c:pt idx="27">
                  <c:v>57</c:v>
                </c:pt>
                <c:pt idx="28">
                  <c:v>58</c:v>
                </c:pt>
                <c:pt idx="29">
                  <c:v>59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84</c:v>
                </c:pt>
                <c:pt idx="43">
                  <c:v>86</c:v>
                </c:pt>
                <c:pt idx="44">
                  <c:v>88</c:v>
                </c:pt>
                <c:pt idx="45">
                  <c:v>90</c:v>
                </c:pt>
                <c:pt idx="46">
                  <c:v>92</c:v>
                </c:pt>
                <c:pt idx="47">
                  <c:v>94</c:v>
                </c:pt>
                <c:pt idx="48">
                  <c:v>96</c:v>
                </c:pt>
                <c:pt idx="49">
                  <c:v>98</c:v>
                </c:pt>
                <c:pt idx="50">
                  <c:v>99</c:v>
                </c:pt>
                <c:pt idx="51">
                  <c:v>101</c:v>
                </c:pt>
                <c:pt idx="52">
                  <c:v>103</c:v>
                </c:pt>
                <c:pt idx="53">
                  <c:v>105</c:v>
                </c:pt>
                <c:pt idx="54">
                  <c:v>107</c:v>
                </c:pt>
                <c:pt idx="55">
                  <c:v>109</c:v>
                </c:pt>
                <c:pt idx="56">
                  <c:v>111</c:v>
                </c:pt>
                <c:pt idx="57">
                  <c:v>113</c:v>
                </c:pt>
                <c:pt idx="58">
                  <c:v>115</c:v>
                </c:pt>
                <c:pt idx="59">
                  <c:v>117</c:v>
                </c:pt>
                <c:pt idx="60">
                  <c:v>119</c:v>
                </c:pt>
                <c:pt idx="61">
                  <c:v>121</c:v>
                </c:pt>
                <c:pt idx="62">
                  <c:v>123</c:v>
                </c:pt>
                <c:pt idx="63">
                  <c:v>125</c:v>
                </c:pt>
                <c:pt idx="64">
                  <c:v>127</c:v>
                </c:pt>
                <c:pt idx="65">
                  <c:v>129</c:v>
                </c:pt>
                <c:pt idx="66">
                  <c:v>131</c:v>
                </c:pt>
                <c:pt idx="67">
                  <c:v>133</c:v>
                </c:pt>
                <c:pt idx="68">
                  <c:v>135</c:v>
                </c:pt>
                <c:pt idx="69">
                  <c:v>137</c:v>
                </c:pt>
                <c:pt idx="70">
                  <c:v>139</c:v>
                </c:pt>
                <c:pt idx="71">
                  <c:v>141</c:v>
                </c:pt>
                <c:pt idx="72">
                  <c:v>143</c:v>
                </c:pt>
                <c:pt idx="73">
                  <c:v>145</c:v>
                </c:pt>
                <c:pt idx="74">
                  <c:v>147</c:v>
                </c:pt>
                <c:pt idx="75">
                  <c:v>149</c:v>
                </c:pt>
                <c:pt idx="76">
                  <c:v>151</c:v>
                </c:pt>
                <c:pt idx="77">
                  <c:v>153</c:v>
                </c:pt>
                <c:pt idx="78">
                  <c:v>155</c:v>
                </c:pt>
                <c:pt idx="79">
                  <c:v>157</c:v>
                </c:pt>
                <c:pt idx="80">
                  <c:v>159</c:v>
                </c:pt>
                <c:pt idx="81">
                  <c:v>161</c:v>
                </c:pt>
                <c:pt idx="82">
                  <c:v>163</c:v>
                </c:pt>
                <c:pt idx="83">
                  <c:v>165</c:v>
                </c:pt>
                <c:pt idx="84">
                  <c:v>167</c:v>
                </c:pt>
                <c:pt idx="85">
                  <c:v>169</c:v>
                </c:pt>
                <c:pt idx="86">
                  <c:v>171</c:v>
                </c:pt>
                <c:pt idx="87">
                  <c:v>173</c:v>
                </c:pt>
                <c:pt idx="88">
                  <c:v>175</c:v>
                </c:pt>
                <c:pt idx="89">
                  <c:v>177</c:v>
                </c:pt>
                <c:pt idx="90">
                  <c:v>179</c:v>
                </c:pt>
                <c:pt idx="91">
                  <c:v>181</c:v>
                </c:pt>
                <c:pt idx="92">
                  <c:v>183</c:v>
                </c:pt>
                <c:pt idx="93">
                  <c:v>185</c:v>
                </c:pt>
                <c:pt idx="94">
                  <c:v>187</c:v>
                </c:pt>
                <c:pt idx="95">
                  <c:v>189</c:v>
                </c:pt>
                <c:pt idx="96">
                  <c:v>191</c:v>
                </c:pt>
                <c:pt idx="97">
                  <c:v>193</c:v>
                </c:pt>
                <c:pt idx="98">
                  <c:v>195</c:v>
                </c:pt>
                <c:pt idx="99">
                  <c:v>197</c:v>
                </c:pt>
                <c:pt idx="100">
                  <c:v>199</c:v>
                </c:pt>
                <c:pt idx="101">
                  <c:v>201</c:v>
                </c:pt>
                <c:pt idx="102">
                  <c:v>202</c:v>
                </c:pt>
                <c:pt idx="103">
                  <c:v>204</c:v>
                </c:pt>
                <c:pt idx="104">
                  <c:v>206</c:v>
                </c:pt>
                <c:pt idx="105">
                  <c:v>208</c:v>
                </c:pt>
                <c:pt idx="106">
                  <c:v>210</c:v>
                </c:pt>
                <c:pt idx="107">
                  <c:v>212</c:v>
                </c:pt>
                <c:pt idx="108">
                  <c:v>214</c:v>
                </c:pt>
                <c:pt idx="109">
                  <c:v>216</c:v>
                </c:pt>
                <c:pt idx="110">
                  <c:v>218</c:v>
                </c:pt>
                <c:pt idx="111">
                  <c:v>220</c:v>
                </c:pt>
                <c:pt idx="112">
                  <c:v>222</c:v>
                </c:pt>
                <c:pt idx="113">
                  <c:v>224</c:v>
                </c:pt>
                <c:pt idx="114">
                  <c:v>226</c:v>
                </c:pt>
                <c:pt idx="115">
                  <c:v>228</c:v>
                </c:pt>
                <c:pt idx="116">
                  <c:v>230</c:v>
                </c:pt>
                <c:pt idx="117">
                  <c:v>232</c:v>
                </c:pt>
                <c:pt idx="118">
                  <c:v>234</c:v>
                </c:pt>
                <c:pt idx="119">
                  <c:v>236</c:v>
                </c:pt>
                <c:pt idx="120">
                  <c:v>238</c:v>
                </c:pt>
                <c:pt idx="121">
                  <c:v>240</c:v>
                </c:pt>
                <c:pt idx="122">
                  <c:v>242</c:v>
                </c:pt>
                <c:pt idx="123">
                  <c:v>244</c:v>
                </c:pt>
                <c:pt idx="124">
                  <c:v>246</c:v>
                </c:pt>
                <c:pt idx="125">
                  <c:v>248</c:v>
                </c:pt>
                <c:pt idx="126">
                  <c:v>250</c:v>
                </c:pt>
                <c:pt idx="127">
                  <c:v>252</c:v>
                </c:pt>
                <c:pt idx="128">
                  <c:v>254</c:v>
                </c:pt>
                <c:pt idx="129">
                  <c:v>256</c:v>
                </c:pt>
                <c:pt idx="130">
                  <c:v>258</c:v>
                </c:pt>
                <c:pt idx="131">
                  <c:v>260</c:v>
                </c:pt>
                <c:pt idx="132">
                  <c:v>262</c:v>
                </c:pt>
                <c:pt idx="133">
                  <c:v>264</c:v>
                </c:pt>
                <c:pt idx="134">
                  <c:v>266</c:v>
                </c:pt>
                <c:pt idx="135">
                  <c:v>268</c:v>
                </c:pt>
                <c:pt idx="136">
                  <c:v>270</c:v>
                </c:pt>
                <c:pt idx="137">
                  <c:v>272</c:v>
                </c:pt>
                <c:pt idx="138">
                  <c:v>274</c:v>
                </c:pt>
                <c:pt idx="139">
                  <c:v>276</c:v>
                </c:pt>
                <c:pt idx="140">
                  <c:v>278</c:v>
                </c:pt>
                <c:pt idx="141">
                  <c:v>280</c:v>
                </c:pt>
                <c:pt idx="142">
                  <c:v>282</c:v>
                </c:pt>
                <c:pt idx="143">
                  <c:v>284</c:v>
                </c:pt>
                <c:pt idx="144">
                  <c:v>286</c:v>
                </c:pt>
                <c:pt idx="145">
                  <c:v>288</c:v>
                </c:pt>
                <c:pt idx="146">
                  <c:v>290</c:v>
                </c:pt>
                <c:pt idx="147">
                  <c:v>292</c:v>
                </c:pt>
                <c:pt idx="148">
                  <c:v>294</c:v>
                </c:pt>
                <c:pt idx="149">
                  <c:v>296</c:v>
                </c:pt>
                <c:pt idx="150">
                  <c:v>298</c:v>
                </c:pt>
                <c:pt idx="151">
                  <c:v>300</c:v>
                </c:pt>
                <c:pt idx="152">
                  <c:v>302</c:v>
                </c:pt>
                <c:pt idx="153">
                  <c:v>304</c:v>
                </c:pt>
                <c:pt idx="154">
                  <c:v>306</c:v>
                </c:pt>
                <c:pt idx="155">
                  <c:v>308</c:v>
                </c:pt>
                <c:pt idx="156">
                  <c:v>310</c:v>
                </c:pt>
                <c:pt idx="157">
                  <c:v>312</c:v>
                </c:pt>
                <c:pt idx="158">
                  <c:v>314</c:v>
                </c:pt>
                <c:pt idx="159">
                  <c:v>316</c:v>
                </c:pt>
                <c:pt idx="160">
                  <c:v>318</c:v>
                </c:pt>
                <c:pt idx="161">
                  <c:v>320</c:v>
                </c:pt>
              </c:numCache>
            </c:numRef>
          </c:xVal>
          <c:yVal>
            <c:numRef>
              <c:f>Sheet1!$D$2:$D$166</c:f>
              <c:numCache>
                <c:formatCode>General</c:formatCode>
                <c:ptCount val="165"/>
                <c:pt idx="0">
                  <c:v>0.15028701163434857</c:v>
                </c:pt>
                <c:pt idx="1">
                  <c:v>0.15499980289730594</c:v>
                </c:pt>
                <c:pt idx="2">
                  <c:v>0.13610149305349187</c:v>
                </c:pt>
                <c:pt idx="3">
                  <c:v>0.12533854930356719</c:v>
                </c:pt>
                <c:pt idx="4">
                  <c:v>0.13781252901661492</c:v>
                </c:pt>
                <c:pt idx="5">
                  <c:v>0.13715738879043074</c:v>
                </c:pt>
                <c:pt idx="6">
                  <c:v>0.13019315660523906</c:v>
                </c:pt>
                <c:pt idx="7">
                  <c:v>0.13318961956544703</c:v>
                </c:pt>
                <c:pt idx="8">
                  <c:v>0.12600953657081909</c:v>
                </c:pt>
                <c:pt idx="9">
                  <c:v>0.12266122584546663</c:v>
                </c:pt>
                <c:pt idx="10">
                  <c:v>0.11131137142368393</c:v>
                </c:pt>
                <c:pt idx="11">
                  <c:v>0.15984795777199218</c:v>
                </c:pt>
                <c:pt idx="12">
                  <c:v>0.13012651214744445</c:v>
                </c:pt>
                <c:pt idx="13">
                  <c:v>0.13020774681533609</c:v>
                </c:pt>
                <c:pt idx="14">
                  <c:v>0.13523595126221366</c:v>
                </c:pt>
                <c:pt idx="15">
                  <c:v>0.12885572513965279</c:v>
                </c:pt>
                <c:pt idx="16">
                  <c:v>0.1223473047529776</c:v>
                </c:pt>
                <c:pt idx="17">
                  <c:v>0.13233293017883424</c:v>
                </c:pt>
                <c:pt idx="18">
                  <c:v>0.12847835496678078</c:v>
                </c:pt>
                <c:pt idx="19">
                  <c:v>0.13549738038344472</c:v>
                </c:pt>
                <c:pt idx="20">
                  <c:v>0.11843491836164402</c:v>
                </c:pt>
                <c:pt idx="21">
                  <c:v>0.11956676034459172</c:v>
                </c:pt>
                <c:pt idx="22">
                  <c:v>0.11788518979775037</c:v>
                </c:pt>
                <c:pt idx="23">
                  <c:v>0.12080528178919428</c:v>
                </c:pt>
                <c:pt idx="24">
                  <c:v>0.11415243952036715</c:v>
                </c:pt>
                <c:pt idx="25">
                  <c:v>0.11123596685328273</c:v>
                </c:pt>
                <c:pt idx="26">
                  <c:v>0.10698312951701505</c:v>
                </c:pt>
                <c:pt idx="27">
                  <c:v>0.11369693488655123</c:v>
                </c:pt>
                <c:pt idx="28">
                  <c:v>0.10907029531708259</c:v>
                </c:pt>
                <c:pt idx="29">
                  <c:v>0.12971309506565207</c:v>
                </c:pt>
                <c:pt idx="30">
                  <c:v>0.12867856684583961</c:v>
                </c:pt>
                <c:pt idx="31">
                  <c:v>0.12530426477886547</c:v>
                </c:pt>
                <c:pt idx="32">
                  <c:v>0.10763086955765189</c:v>
                </c:pt>
                <c:pt idx="33">
                  <c:v>0.1091571635700956</c:v>
                </c:pt>
                <c:pt idx="34">
                  <c:v>0.12804887625746061</c:v>
                </c:pt>
                <c:pt idx="35">
                  <c:v>9.675206609435047E-2</c:v>
                </c:pt>
                <c:pt idx="36">
                  <c:v>9.6929765883246449E-2</c:v>
                </c:pt>
                <c:pt idx="37">
                  <c:v>8.3219726555768148E-2</c:v>
                </c:pt>
                <c:pt idx="38">
                  <c:v>0.10905760435990951</c:v>
                </c:pt>
                <c:pt idx="39">
                  <c:v>9.8073881470045518E-2</c:v>
                </c:pt>
                <c:pt idx="40">
                  <c:v>8.9963550666397524E-2</c:v>
                </c:pt>
                <c:pt idx="41">
                  <c:v>0.10879018908117354</c:v>
                </c:pt>
                <c:pt idx="42">
                  <c:v>7.7359743409494086E-2</c:v>
                </c:pt>
                <c:pt idx="43">
                  <c:v>0.10343726170300518</c:v>
                </c:pt>
                <c:pt idx="44">
                  <c:v>0.10084985261864228</c:v>
                </c:pt>
                <c:pt idx="45">
                  <c:v>9.112582322350575E-2</c:v>
                </c:pt>
                <c:pt idx="46">
                  <c:v>9.2350544285884684E-2</c:v>
                </c:pt>
                <c:pt idx="47">
                  <c:v>9.2228262585710166E-2</c:v>
                </c:pt>
                <c:pt idx="48">
                  <c:v>8.3139539886550873E-2</c:v>
                </c:pt>
                <c:pt idx="49">
                  <c:v>9.878423557696403E-2</c:v>
                </c:pt>
                <c:pt idx="50">
                  <c:v>9.9746582180995844E-2</c:v>
                </c:pt>
                <c:pt idx="51">
                  <c:v>8.5907007395151128E-2</c:v>
                </c:pt>
                <c:pt idx="52">
                  <c:v>9.1951291282041311E-2</c:v>
                </c:pt>
                <c:pt idx="53">
                  <c:v>7.784992893782279E-2</c:v>
                </c:pt>
                <c:pt idx="54">
                  <c:v>9.3893802229137041E-2</c:v>
                </c:pt>
                <c:pt idx="55">
                  <c:v>9.9806765425009381E-2</c:v>
                </c:pt>
                <c:pt idx="56">
                  <c:v>7.5504767744157333E-2</c:v>
                </c:pt>
                <c:pt idx="57">
                  <c:v>9.684555279690335E-2</c:v>
                </c:pt>
                <c:pt idx="58">
                  <c:v>0.10090687032151008</c:v>
                </c:pt>
                <c:pt idx="59">
                  <c:v>7.9331156661534896E-2</c:v>
                </c:pt>
                <c:pt idx="60">
                  <c:v>8.1494996619023763E-2</c:v>
                </c:pt>
                <c:pt idx="61">
                  <c:v>7.8207099488537685E-2</c:v>
                </c:pt>
                <c:pt idx="62">
                  <c:v>8.36258019057564E-2</c:v>
                </c:pt>
                <c:pt idx="63">
                  <c:v>8.1494460088760393E-2</c:v>
                </c:pt>
                <c:pt idx="64">
                  <c:v>8.6789647088866398E-2</c:v>
                </c:pt>
                <c:pt idx="65">
                  <c:v>9.0891271245433919E-2</c:v>
                </c:pt>
                <c:pt idx="66">
                  <c:v>9.8212119296830602E-2</c:v>
                </c:pt>
                <c:pt idx="67">
                  <c:v>0.10515770738766196</c:v>
                </c:pt>
                <c:pt idx="68">
                  <c:v>9.2949020861552822E-2</c:v>
                </c:pt>
                <c:pt idx="69">
                  <c:v>8.8472775782297078E-2</c:v>
                </c:pt>
                <c:pt idx="70">
                  <c:v>0.10180007698952122</c:v>
                </c:pt>
                <c:pt idx="71">
                  <c:v>9.1254687915215682E-2</c:v>
                </c:pt>
                <c:pt idx="72">
                  <c:v>9.5250122370723569E-2</c:v>
                </c:pt>
                <c:pt idx="73">
                  <c:v>7.6227978172720534E-2</c:v>
                </c:pt>
                <c:pt idx="74">
                  <c:v>7.9610446863540879E-2</c:v>
                </c:pt>
                <c:pt idx="75">
                  <c:v>9.2195608874068927E-2</c:v>
                </c:pt>
                <c:pt idx="76">
                  <c:v>7.4633789068697498E-2</c:v>
                </c:pt>
                <c:pt idx="77">
                  <c:v>9.2225578470462796E-2</c:v>
                </c:pt>
                <c:pt idx="78">
                  <c:v>8.3416084376914751E-2</c:v>
                </c:pt>
                <c:pt idx="79">
                  <c:v>9.7668899994011113E-2</c:v>
                </c:pt>
                <c:pt idx="80">
                  <c:v>8.3063605247486322E-2</c:v>
                </c:pt>
                <c:pt idx="81">
                  <c:v>8.4290585503247514E-2</c:v>
                </c:pt>
                <c:pt idx="82">
                  <c:v>7.6443999251820105E-2</c:v>
                </c:pt>
                <c:pt idx="83">
                  <c:v>8.0753804592447187E-2</c:v>
                </c:pt>
                <c:pt idx="84">
                  <c:v>8.5841018282926382E-2</c:v>
                </c:pt>
                <c:pt idx="85">
                  <c:v>8.1462198486814547E-2</c:v>
                </c:pt>
                <c:pt idx="86">
                  <c:v>9.1725447050786932E-2</c:v>
                </c:pt>
                <c:pt idx="87">
                  <c:v>8.4400627799282077E-2</c:v>
                </c:pt>
                <c:pt idx="88">
                  <c:v>8.1254381545645807E-2</c:v>
                </c:pt>
                <c:pt idx="89">
                  <c:v>9.1256683677488612E-2</c:v>
                </c:pt>
                <c:pt idx="90">
                  <c:v>7.9678152504733091E-2</c:v>
                </c:pt>
                <c:pt idx="91">
                  <c:v>7.1099450561072849E-2</c:v>
                </c:pt>
                <c:pt idx="92">
                  <c:v>7.1924479568861735E-2</c:v>
                </c:pt>
                <c:pt idx="93">
                  <c:v>7.6852667357370827E-2</c:v>
                </c:pt>
                <c:pt idx="94">
                  <c:v>8.119447220904058E-2</c:v>
                </c:pt>
                <c:pt idx="95">
                  <c:v>7.7250804697951383E-2</c:v>
                </c:pt>
                <c:pt idx="96">
                  <c:v>7.6627372034453842E-2</c:v>
                </c:pt>
                <c:pt idx="97">
                  <c:v>7.7926915012040021E-2</c:v>
                </c:pt>
                <c:pt idx="98">
                  <c:v>8.2605005503841991E-2</c:v>
                </c:pt>
                <c:pt idx="99">
                  <c:v>8.8023537185122208E-2</c:v>
                </c:pt>
                <c:pt idx="100">
                  <c:v>7.2036584404542303E-2</c:v>
                </c:pt>
                <c:pt idx="101">
                  <c:v>7.6266624527226712E-2</c:v>
                </c:pt>
                <c:pt idx="102">
                  <c:v>7.5760924932833554E-2</c:v>
                </c:pt>
                <c:pt idx="103">
                  <c:v>8.2661425350591927E-2</c:v>
                </c:pt>
                <c:pt idx="104">
                  <c:v>6.6997529619724785E-2</c:v>
                </c:pt>
                <c:pt idx="105">
                  <c:v>8.8981841805345907E-2</c:v>
                </c:pt>
                <c:pt idx="106">
                  <c:v>7.8408118203697627E-2</c:v>
                </c:pt>
                <c:pt idx="107">
                  <c:v>6.8745928764072706E-2</c:v>
                </c:pt>
                <c:pt idx="108">
                  <c:v>8.2512986529895888E-2</c:v>
                </c:pt>
                <c:pt idx="109">
                  <c:v>7.7925538060087354E-2</c:v>
                </c:pt>
                <c:pt idx="110">
                  <c:v>6.9462982206672491E-2</c:v>
                </c:pt>
                <c:pt idx="111">
                  <c:v>7.729326575094167E-2</c:v>
                </c:pt>
                <c:pt idx="112">
                  <c:v>8.4928975098551199E-2</c:v>
                </c:pt>
                <c:pt idx="113">
                  <c:v>8.35333598354083E-2</c:v>
                </c:pt>
                <c:pt idx="114">
                  <c:v>8.3630812614694822E-2</c:v>
                </c:pt>
                <c:pt idx="115">
                  <c:v>7.481612385644304E-2</c:v>
                </c:pt>
                <c:pt idx="116">
                  <c:v>7.7487382271457281E-2</c:v>
                </c:pt>
                <c:pt idx="117">
                  <c:v>9.2493028123180263E-2</c:v>
                </c:pt>
                <c:pt idx="118">
                  <c:v>8.5762209045068191E-2</c:v>
                </c:pt>
                <c:pt idx="119">
                  <c:v>8.9000517455530309E-2</c:v>
                </c:pt>
                <c:pt idx="120">
                  <c:v>8.7104391893456978E-2</c:v>
                </c:pt>
                <c:pt idx="121">
                  <c:v>0.1115395868610176</c:v>
                </c:pt>
                <c:pt idx="122">
                  <c:v>8.1805684675024082E-2</c:v>
                </c:pt>
                <c:pt idx="123">
                  <c:v>9.4222864608164744E-2</c:v>
                </c:pt>
                <c:pt idx="124">
                  <c:v>8.416762745324867E-2</c:v>
                </c:pt>
                <c:pt idx="125">
                  <c:v>5.6754061817663536E-2</c:v>
                </c:pt>
                <c:pt idx="126">
                  <c:v>9.6548753718674607E-2</c:v>
                </c:pt>
                <c:pt idx="127">
                  <c:v>9.089902367109659E-2</c:v>
                </c:pt>
                <c:pt idx="128">
                  <c:v>8.4756062289112713E-2</c:v>
                </c:pt>
                <c:pt idx="129">
                  <c:v>8.3445003886071165E-2</c:v>
                </c:pt>
                <c:pt idx="130">
                  <c:v>9.0012626987872366E-2</c:v>
                </c:pt>
                <c:pt idx="131">
                  <c:v>8.4539184166814413E-2</c:v>
                </c:pt>
                <c:pt idx="132">
                  <c:v>8.7163439784034041E-2</c:v>
                </c:pt>
                <c:pt idx="133">
                  <c:v>8.9375686921823183E-2</c:v>
                </c:pt>
                <c:pt idx="134">
                  <c:v>9.6173710542975882E-2</c:v>
                </c:pt>
                <c:pt idx="135">
                  <c:v>9.018688323746625E-2</c:v>
                </c:pt>
                <c:pt idx="136">
                  <c:v>8.511493391024022E-2</c:v>
                </c:pt>
                <c:pt idx="137">
                  <c:v>9.1418652020645849E-2</c:v>
                </c:pt>
                <c:pt idx="138">
                  <c:v>8.2086135260510493E-2</c:v>
                </c:pt>
                <c:pt idx="139">
                  <c:v>8.5097249575912901E-2</c:v>
                </c:pt>
                <c:pt idx="140">
                  <c:v>9.1598158571009045E-2</c:v>
                </c:pt>
                <c:pt idx="141">
                  <c:v>8.6775974321398927E-2</c:v>
                </c:pt>
                <c:pt idx="142">
                  <c:v>8.5284628646353611E-2</c:v>
                </c:pt>
                <c:pt idx="143">
                  <c:v>7.7900950682354975E-2</c:v>
                </c:pt>
                <c:pt idx="144">
                  <c:v>6.8656869322549288E-2</c:v>
                </c:pt>
                <c:pt idx="145">
                  <c:v>7.8051073402610874E-2</c:v>
                </c:pt>
                <c:pt idx="146">
                  <c:v>8.5577384731721717E-2</c:v>
                </c:pt>
                <c:pt idx="147">
                  <c:v>8.267946244593008E-2</c:v>
                </c:pt>
                <c:pt idx="148">
                  <c:v>9.4371783348713656E-2</c:v>
                </c:pt>
                <c:pt idx="149">
                  <c:v>9.212581637934858E-2</c:v>
                </c:pt>
                <c:pt idx="150">
                  <c:v>7.2541650618419884E-2</c:v>
                </c:pt>
                <c:pt idx="151">
                  <c:v>8.9195898429547518E-2</c:v>
                </c:pt>
                <c:pt idx="152">
                  <c:v>9.6794518103582486E-2</c:v>
                </c:pt>
                <c:pt idx="153">
                  <c:v>8.9868674550859853E-2</c:v>
                </c:pt>
                <c:pt idx="154">
                  <c:v>9.2352550801992297E-2</c:v>
                </c:pt>
                <c:pt idx="155">
                  <c:v>8.3698378527144221E-2</c:v>
                </c:pt>
                <c:pt idx="156">
                  <c:v>7.1243794632625423E-2</c:v>
                </c:pt>
                <c:pt idx="157">
                  <c:v>0.11347950669909071</c:v>
                </c:pt>
                <c:pt idx="158">
                  <c:v>0.10258256859443877</c:v>
                </c:pt>
                <c:pt idx="159">
                  <c:v>7.5900469989174782E-2</c:v>
                </c:pt>
                <c:pt idx="160">
                  <c:v>8.353598343152821E-2</c:v>
                </c:pt>
                <c:pt idx="161">
                  <c:v>7.4917851178112366E-2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369600"/>
        <c:axId val="425370176"/>
      </c:scatterChart>
      <c:valAx>
        <c:axId val="425369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5370176"/>
        <c:crosses val="autoZero"/>
        <c:crossBetween val="midCat"/>
      </c:valAx>
      <c:valAx>
        <c:axId val="425370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Rms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36960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  <a:r>
              <a:rPr lang="en-US" baseline="0"/>
              <a:t> for carbon ions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769772528433946"/>
          <c:y val="0.20327323215032903"/>
          <c:w val="0.84451071741032369"/>
          <c:h val="0.537374567309521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Sheet2!$M$1</c:f>
              <c:strCache>
                <c:ptCount val="1"/>
                <c:pt idx="0">
                  <c:v>Without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Sheet2!$M$2:$M$123</c:f>
              <c:numCache>
                <c:formatCode>General</c:formatCode>
                <c:ptCount val="122"/>
                <c:pt idx="0">
                  <c:v>54.090461349366208</c:v>
                </c:pt>
                <c:pt idx="1">
                  <c:v>50.009869101139678</c:v>
                </c:pt>
                <c:pt idx="2">
                  <c:v>48.510931966568876</c:v>
                </c:pt>
                <c:pt idx="3">
                  <c:v>63.675659985823408</c:v>
                </c:pt>
                <c:pt idx="4">
                  <c:v>54.441421652457592</c:v>
                </c:pt>
                <c:pt idx="5">
                  <c:v>53.237020909780313</c:v>
                </c:pt>
                <c:pt idx="6">
                  <c:v>43.940367323642995</c:v>
                </c:pt>
                <c:pt idx="7">
                  <c:v>46.388275491744672</c:v>
                </c:pt>
                <c:pt idx="8">
                  <c:v>47.721334311131173</c:v>
                </c:pt>
                <c:pt idx="9">
                  <c:v>47.704189046490043</c:v>
                </c:pt>
                <c:pt idx="10">
                  <c:v>42.111942055555097</c:v>
                </c:pt>
                <c:pt idx="11">
                  <c:v>57.244414288615026</c:v>
                </c:pt>
                <c:pt idx="12">
                  <c:v>45.668963165915244</c:v>
                </c:pt>
                <c:pt idx="13">
                  <c:v>46.50771811267618</c:v>
                </c:pt>
                <c:pt idx="14">
                  <c:v>52.062831091353168</c:v>
                </c:pt>
                <c:pt idx="15">
                  <c:v>46.68334874912383</c:v>
                </c:pt>
                <c:pt idx="16">
                  <c:v>43.42263277353112</c:v>
                </c:pt>
                <c:pt idx="17">
                  <c:v>53.445048977447122</c:v>
                </c:pt>
                <c:pt idx="18">
                  <c:v>47.097416244647022</c:v>
                </c:pt>
                <c:pt idx="19">
                  <c:v>59.551018854558066</c:v>
                </c:pt>
                <c:pt idx="20">
                  <c:v>57.08129758486654</c:v>
                </c:pt>
                <c:pt idx="21">
                  <c:v>42.538583919710362</c:v>
                </c:pt>
                <c:pt idx="22">
                  <c:v>44.904227739595051</c:v>
                </c:pt>
                <c:pt idx="23">
                  <c:v>46.603627184758807</c:v>
                </c:pt>
                <c:pt idx="24">
                  <c:v>48.189936190912398</c:v>
                </c:pt>
                <c:pt idx="25">
                  <c:v>51.178087157223587</c:v>
                </c:pt>
                <c:pt idx="26">
                  <c:v>42.771023385504996</c:v>
                </c:pt>
                <c:pt idx="27">
                  <c:v>55.613099712345708</c:v>
                </c:pt>
                <c:pt idx="28">
                  <c:v>53.385124341840807</c:v>
                </c:pt>
                <c:pt idx="29">
                  <c:v>48.916116083658302</c:v>
                </c:pt>
                <c:pt idx="30">
                  <c:v>51.916324641572402</c:v>
                </c:pt>
                <c:pt idx="31">
                  <c:v>48.062991579138114</c:v>
                </c:pt>
                <c:pt idx="32">
                  <c:v>50.74533729266863</c:v>
                </c:pt>
                <c:pt idx="33">
                  <c:v>51.025536581766737</c:v>
                </c:pt>
                <c:pt idx="34">
                  <c:v>59.9514906925085</c:v>
                </c:pt>
                <c:pt idx="35">
                  <c:v>50.239702120274679</c:v>
                </c:pt>
                <c:pt idx="36">
                  <c:v>49.535402312126848</c:v>
                </c:pt>
                <c:pt idx="37">
                  <c:v>51.888432702218182</c:v>
                </c:pt>
                <c:pt idx="38">
                  <c:v>55.665495859819664</c:v>
                </c:pt>
                <c:pt idx="39">
                  <c:v>45.276066799066996</c:v>
                </c:pt>
                <c:pt idx="40">
                  <c:v>53.931417148918882</c:v>
                </c:pt>
                <c:pt idx="41">
                  <c:v>46.688624959139219</c:v>
                </c:pt>
                <c:pt idx="42">
                  <c:v>40.971514044405062</c:v>
                </c:pt>
                <c:pt idx="43">
                  <c:v>54.751532719273563</c:v>
                </c:pt>
                <c:pt idx="44">
                  <c:v>56.61136581949296</c:v>
                </c:pt>
                <c:pt idx="45">
                  <c:v>47.146682245897303</c:v>
                </c:pt>
                <c:pt idx="46">
                  <c:v>49.893930490600773</c:v>
                </c:pt>
                <c:pt idx="47">
                  <c:v>42.920420216199581</c:v>
                </c:pt>
                <c:pt idx="48">
                  <c:v>47.886107073186921</c:v>
                </c:pt>
                <c:pt idx="49">
                  <c:v>40.953561208619497</c:v>
                </c:pt>
                <c:pt idx="50">
                  <c:v>47.036945391471505</c:v>
                </c:pt>
                <c:pt idx="51">
                  <c:v>44.330488164584715</c:v>
                </c:pt>
                <c:pt idx="52">
                  <c:v>46.948695363991469</c:v>
                </c:pt>
                <c:pt idx="53">
                  <c:v>51.087541965819085</c:v>
                </c:pt>
                <c:pt idx="54">
                  <c:v>37.521822876939915</c:v>
                </c:pt>
                <c:pt idx="55">
                  <c:v>47.927407182500062</c:v>
                </c:pt>
                <c:pt idx="56">
                  <c:v>43.223561489148942</c:v>
                </c:pt>
                <c:pt idx="57">
                  <c:v>47.11809147038646</c:v>
                </c:pt>
                <c:pt idx="58">
                  <c:v>45.224311099869716</c:v>
                </c:pt>
                <c:pt idx="59">
                  <c:v>38.10399442759357</c:v>
                </c:pt>
                <c:pt idx="60">
                  <c:v>56.998490758807158</c:v>
                </c:pt>
                <c:pt idx="61">
                  <c:v>37.720716430241282</c:v>
                </c:pt>
                <c:pt idx="62">
                  <c:v>38.471765708269139</c:v>
                </c:pt>
                <c:pt idx="63">
                  <c:v>41.0571400522646</c:v>
                </c:pt>
                <c:pt idx="64">
                  <c:v>43.784580400644423</c:v>
                </c:pt>
                <c:pt idx="65">
                  <c:v>43.312613115029414</c:v>
                </c:pt>
                <c:pt idx="66">
                  <c:v>57.05887134192799</c:v>
                </c:pt>
                <c:pt idx="67">
                  <c:v>35.79436623556284</c:v>
                </c:pt>
                <c:pt idx="68">
                  <c:v>36.164832238569893</c:v>
                </c:pt>
                <c:pt idx="69">
                  <c:v>36.075895697310926</c:v>
                </c:pt>
                <c:pt idx="70">
                  <c:v>38.811704325187833</c:v>
                </c:pt>
                <c:pt idx="71">
                  <c:v>34.747811885131355</c:v>
                </c:pt>
                <c:pt idx="72">
                  <c:v>40.557491253636123</c:v>
                </c:pt>
                <c:pt idx="73">
                  <c:v>30.819557143425943</c:v>
                </c:pt>
                <c:pt idx="74">
                  <c:v>35.107731565286876</c:v>
                </c:pt>
                <c:pt idx="75">
                  <c:v>32.984535214275347</c:v>
                </c:pt>
                <c:pt idx="76">
                  <c:v>38.730169518987196</c:v>
                </c:pt>
                <c:pt idx="77">
                  <c:v>31.204582148363968</c:v>
                </c:pt>
                <c:pt idx="78">
                  <c:v>35.048169134824043</c:v>
                </c:pt>
                <c:pt idx="79">
                  <c:v>35.154397278675219</c:v>
                </c:pt>
                <c:pt idx="80">
                  <c:v>27.878521645096935</c:v>
                </c:pt>
                <c:pt idx="81">
                  <c:v>25.371737868440569</c:v>
                </c:pt>
                <c:pt idx="82">
                  <c:v>26.063481827818013</c:v>
                </c:pt>
                <c:pt idx="83">
                  <c:v>21.581588308855437</c:v>
                </c:pt>
                <c:pt idx="84">
                  <c:v>38.693281455761998</c:v>
                </c:pt>
                <c:pt idx="85">
                  <c:v>40.398823291422786</c:v>
                </c:pt>
                <c:pt idx="86">
                  <c:v>20.961384594904633</c:v>
                </c:pt>
                <c:pt idx="87">
                  <c:v>30.242132812644346</c:v>
                </c:pt>
                <c:pt idx="88">
                  <c:v>23.29831096301362</c:v>
                </c:pt>
                <c:pt idx="89">
                  <c:v>32.209718449984308</c:v>
                </c:pt>
                <c:pt idx="90">
                  <c:v>23.208008378303756</c:v>
                </c:pt>
                <c:pt idx="91">
                  <c:v>31.417672097733281</c:v>
                </c:pt>
                <c:pt idx="92">
                  <c:v>19.79964173086303</c:v>
                </c:pt>
                <c:pt idx="93">
                  <c:v>35.821257772813503</c:v>
                </c:pt>
                <c:pt idx="94">
                  <c:v>32.157361107872774</c:v>
                </c:pt>
                <c:pt idx="95">
                  <c:v>26.235201016450368</c:v>
                </c:pt>
                <c:pt idx="96">
                  <c:v>24.677864016081589</c:v>
                </c:pt>
                <c:pt idx="97">
                  <c:v>24.585033402471108</c:v>
                </c:pt>
                <c:pt idx="98">
                  <c:v>31.885596652898979</c:v>
                </c:pt>
                <c:pt idx="99">
                  <c:v>32.575958880152918</c:v>
                </c:pt>
                <c:pt idx="100">
                  <c:v>25.518650470212183</c:v>
                </c:pt>
                <c:pt idx="101">
                  <c:v>35.403063589425315</c:v>
                </c:pt>
                <c:pt idx="102">
                  <c:v>38.591668703986734</c:v>
                </c:pt>
                <c:pt idx="103">
                  <c:v>32.032860402500901</c:v>
                </c:pt>
                <c:pt idx="104">
                  <c:v>27.953625644543379</c:v>
                </c:pt>
                <c:pt idx="105">
                  <c:v>25.483537928661558</c:v>
                </c:pt>
                <c:pt idx="106">
                  <c:v>33.517858589179681</c:v>
                </c:pt>
                <c:pt idx="107">
                  <c:v>34.100417091255125</c:v>
                </c:pt>
                <c:pt idx="108">
                  <c:v>27.246330698917262</c:v>
                </c:pt>
                <c:pt idx="109">
                  <c:v>28.085224531092944</c:v>
                </c:pt>
                <c:pt idx="110">
                  <c:v>32.79412620510675</c:v>
                </c:pt>
                <c:pt idx="111">
                  <c:v>28.461231830431391</c:v>
                </c:pt>
                <c:pt idx="112">
                  <c:v>29.427763267290107</c:v>
                </c:pt>
                <c:pt idx="113">
                  <c:v>27.471657986948493</c:v>
                </c:pt>
                <c:pt idx="114">
                  <c:v>27.994907413575735</c:v>
                </c:pt>
                <c:pt idx="115">
                  <c:v>31.053347669591666</c:v>
                </c:pt>
                <c:pt idx="116">
                  <c:v>25.201943192911418</c:v>
                </c:pt>
                <c:pt idx="117">
                  <c:v>27.403944519940769</c:v>
                </c:pt>
                <c:pt idx="118">
                  <c:v>26.890534507999721</c:v>
                </c:pt>
                <c:pt idx="119">
                  <c:v>20.884169424600593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371904"/>
        <c:axId val="425372480"/>
      </c:scatterChart>
      <c:valAx>
        <c:axId val="425371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5372480"/>
        <c:crosses val="autoZero"/>
        <c:crossBetween val="midCat"/>
      </c:valAx>
      <c:valAx>
        <c:axId val="425372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37190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</a:t>
            </a:r>
            <a:r>
              <a:rPr lang="en-US" baseline="0"/>
              <a:t> factor for carbon ions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386230574530457"/>
          <c:y val="0.20327323215032903"/>
          <c:w val="0.8366530650673818"/>
          <c:h val="0.537374567309521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Sheet2!$L$1</c:f>
              <c:strCache>
                <c:ptCount val="1"/>
                <c:pt idx="0">
                  <c:v>Without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Sheet2!$L$2:$L$123</c:f>
              <c:numCache>
                <c:formatCode>General</c:formatCode>
                <c:ptCount val="122"/>
                <c:pt idx="0">
                  <c:v>9.3654243882365623E-2</c:v>
                </c:pt>
                <c:pt idx="1">
                  <c:v>9.9666492115955782E-2</c:v>
                </c:pt>
                <c:pt idx="2">
                  <c:v>0.10342283672525208</c:v>
                </c:pt>
                <c:pt idx="3">
                  <c:v>9.8487983818028008E-2</c:v>
                </c:pt>
                <c:pt idx="4">
                  <c:v>0.10979962001689693</c:v>
                </c:pt>
                <c:pt idx="5">
                  <c:v>9.592562742019177E-2</c:v>
                </c:pt>
                <c:pt idx="6">
                  <c:v>0.10233514148070087</c:v>
                </c:pt>
                <c:pt idx="7">
                  <c:v>0.10270769023572086</c:v>
                </c:pt>
                <c:pt idx="8">
                  <c:v>9.2093626714661231E-2</c:v>
                </c:pt>
                <c:pt idx="9">
                  <c:v>0.10319575133956944</c:v>
                </c:pt>
                <c:pt idx="10">
                  <c:v>0.10996218802153195</c:v>
                </c:pt>
                <c:pt idx="11">
                  <c:v>8.8725940111180762E-2</c:v>
                </c:pt>
                <c:pt idx="12">
                  <c:v>0.10343156764218761</c:v>
                </c:pt>
                <c:pt idx="13">
                  <c:v>0.10848933400130414</c:v>
                </c:pt>
                <c:pt idx="14">
                  <c:v>9.7580737575370863E-2</c:v>
                </c:pt>
                <c:pt idx="15">
                  <c:v>9.9311415161535715E-2</c:v>
                </c:pt>
                <c:pt idx="16">
                  <c:v>0.10033166986708296</c:v>
                </c:pt>
                <c:pt idx="17">
                  <c:v>9.716295154090282E-2</c:v>
                </c:pt>
                <c:pt idx="18">
                  <c:v>0.10929553748977199</c:v>
                </c:pt>
                <c:pt idx="19">
                  <c:v>9.6785263714025502E-2</c:v>
                </c:pt>
                <c:pt idx="20">
                  <c:v>9.6761903950782227E-2</c:v>
                </c:pt>
                <c:pt idx="21">
                  <c:v>0.10369929737471291</c:v>
                </c:pt>
                <c:pt idx="22">
                  <c:v>0.10336203854359313</c:v>
                </c:pt>
                <c:pt idx="23">
                  <c:v>0.10013721951100509</c:v>
                </c:pt>
                <c:pt idx="24">
                  <c:v>8.7465383647926276E-2</c:v>
                </c:pt>
                <c:pt idx="25">
                  <c:v>9.0909277892336257E-2</c:v>
                </c:pt>
                <c:pt idx="26">
                  <c:v>9.7829561577162327E-2</c:v>
                </c:pt>
                <c:pt idx="27">
                  <c:v>9.1843338300880317E-2</c:v>
                </c:pt>
                <c:pt idx="28">
                  <c:v>8.824293387175608E-2</c:v>
                </c:pt>
                <c:pt idx="29">
                  <c:v>0.10185199800620848</c:v>
                </c:pt>
                <c:pt idx="30">
                  <c:v>9.985968103532171E-2</c:v>
                </c:pt>
                <c:pt idx="31">
                  <c:v>0.10255281104444525</c:v>
                </c:pt>
                <c:pt idx="32">
                  <c:v>9.7977621416602725E-2</c:v>
                </c:pt>
                <c:pt idx="33">
                  <c:v>9.6053012488109948E-2</c:v>
                </c:pt>
                <c:pt idx="34">
                  <c:v>8.2858563513899947E-2</c:v>
                </c:pt>
                <c:pt idx="35">
                  <c:v>9.4191720735307849E-2</c:v>
                </c:pt>
                <c:pt idx="36">
                  <c:v>8.6498163075301088E-2</c:v>
                </c:pt>
                <c:pt idx="37">
                  <c:v>9.2632881957169982E-2</c:v>
                </c:pt>
                <c:pt idx="38">
                  <c:v>9.271566177769551E-2</c:v>
                </c:pt>
                <c:pt idx="39">
                  <c:v>9.6859998989050955E-2</c:v>
                </c:pt>
                <c:pt idx="40">
                  <c:v>0.10053831746616669</c:v>
                </c:pt>
                <c:pt idx="41">
                  <c:v>9.4621161916540658E-2</c:v>
                </c:pt>
                <c:pt idx="42">
                  <c:v>9.9716086932590695E-2</c:v>
                </c:pt>
                <c:pt idx="43">
                  <c:v>9.3667809295309698E-2</c:v>
                </c:pt>
                <c:pt idx="44">
                  <c:v>8.618306812082091E-2</c:v>
                </c:pt>
                <c:pt idx="45">
                  <c:v>0.10275251282163128</c:v>
                </c:pt>
                <c:pt idx="46">
                  <c:v>9.1664882177537474E-2</c:v>
                </c:pt>
                <c:pt idx="47">
                  <c:v>9.6614366796684156E-2</c:v>
                </c:pt>
                <c:pt idx="48">
                  <c:v>0.1035884661510053</c:v>
                </c:pt>
                <c:pt idx="49">
                  <c:v>9.7715935723815067E-2</c:v>
                </c:pt>
                <c:pt idx="50">
                  <c:v>9.6513269920396827E-2</c:v>
                </c:pt>
                <c:pt idx="51">
                  <c:v>9.359070545299851E-2</c:v>
                </c:pt>
                <c:pt idx="52">
                  <c:v>0.10126558206579103</c:v>
                </c:pt>
                <c:pt idx="53">
                  <c:v>0.10094740926738979</c:v>
                </c:pt>
                <c:pt idx="54">
                  <c:v>0.10593114640914822</c:v>
                </c:pt>
                <c:pt idx="55">
                  <c:v>0.10097903673474701</c:v>
                </c:pt>
                <c:pt idx="56">
                  <c:v>9.4274066328706288E-2</c:v>
                </c:pt>
                <c:pt idx="57">
                  <c:v>9.4509162384797868E-2</c:v>
                </c:pt>
                <c:pt idx="58">
                  <c:v>0.10483757409495267</c:v>
                </c:pt>
                <c:pt idx="59">
                  <c:v>0.10235806524269256</c:v>
                </c:pt>
                <c:pt idx="60">
                  <c:v>8.4063903781007532E-2</c:v>
                </c:pt>
                <c:pt idx="61">
                  <c:v>0.10276387185639285</c:v>
                </c:pt>
                <c:pt idx="62">
                  <c:v>0.10895216179570812</c:v>
                </c:pt>
                <c:pt idx="63">
                  <c:v>0.10620396698621323</c:v>
                </c:pt>
                <c:pt idx="64">
                  <c:v>9.2065099703601605E-2</c:v>
                </c:pt>
                <c:pt idx="65">
                  <c:v>0.10813716142365699</c:v>
                </c:pt>
                <c:pt idx="66">
                  <c:v>8.7553179527585512E-2</c:v>
                </c:pt>
                <c:pt idx="67">
                  <c:v>0.11380884087851868</c:v>
                </c:pt>
                <c:pt idx="68">
                  <c:v>0.11077742815020547</c:v>
                </c:pt>
                <c:pt idx="69">
                  <c:v>0.1151039816998066</c:v>
                </c:pt>
                <c:pt idx="70">
                  <c:v>0.11409199416427623</c:v>
                </c:pt>
                <c:pt idx="71">
                  <c:v>0.12651432510572166</c:v>
                </c:pt>
                <c:pt idx="72">
                  <c:v>0.11162460582407223</c:v>
                </c:pt>
                <c:pt idx="73">
                  <c:v>0.12546753538995248</c:v>
                </c:pt>
                <c:pt idx="74">
                  <c:v>0.12339221411882048</c:v>
                </c:pt>
                <c:pt idx="75">
                  <c:v>0.12222817970711386</c:v>
                </c:pt>
                <c:pt idx="76">
                  <c:v>0.1194830712909446</c:v>
                </c:pt>
                <c:pt idx="77">
                  <c:v>0.12432905667839365</c:v>
                </c:pt>
                <c:pt idx="78">
                  <c:v>0.11397577478617189</c:v>
                </c:pt>
                <c:pt idx="79">
                  <c:v>0.10788300526265902</c:v>
                </c:pt>
                <c:pt idx="80">
                  <c:v>0.14880945346536625</c:v>
                </c:pt>
                <c:pt idx="81">
                  <c:v>0.15169165739943274</c:v>
                </c:pt>
                <c:pt idx="82">
                  <c:v>0.13661300028705067</c:v>
                </c:pt>
                <c:pt idx="83">
                  <c:v>0.16663115335619574</c:v>
                </c:pt>
                <c:pt idx="84">
                  <c:v>0.11274955633040576</c:v>
                </c:pt>
                <c:pt idx="85">
                  <c:v>0.12213339160972345</c:v>
                </c:pt>
                <c:pt idx="86">
                  <c:v>0.16902753855097427</c:v>
                </c:pt>
                <c:pt idx="87">
                  <c:v>0.13757280971016467</c:v>
                </c:pt>
                <c:pt idx="88">
                  <c:v>0.15953498187443665</c:v>
                </c:pt>
                <c:pt idx="89">
                  <c:v>0.11500211666978555</c:v>
                </c:pt>
                <c:pt idx="90">
                  <c:v>0.16804038898789309</c:v>
                </c:pt>
                <c:pt idx="91">
                  <c:v>0.13800694547713493</c:v>
                </c:pt>
                <c:pt idx="92">
                  <c:v>0.1857007197011564</c:v>
                </c:pt>
                <c:pt idx="93">
                  <c:v>0.13974778438106264</c:v>
                </c:pt>
                <c:pt idx="94">
                  <c:v>0.13100604185386769</c:v>
                </c:pt>
                <c:pt idx="95">
                  <c:v>0.14159185732362123</c:v>
                </c:pt>
                <c:pt idx="96">
                  <c:v>0.14099305927929479</c:v>
                </c:pt>
                <c:pt idx="97">
                  <c:v>0.13861961548526058</c:v>
                </c:pt>
                <c:pt idx="98">
                  <c:v>0.10666911383994551</c:v>
                </c:pt>
                <c:pt idx="99">
                  <c:v>0.11099579154156992</c:v>
                </c:pt>
                <c:pt idx="100">
                  <c:v>0.14410686322332536</c:v>
                </c:pt>
                <c:pt idx="101">
                  <c:v>0.10136184994475597</c:v>
                </c:pt>
                <c:pt idx="102">
                  <c:v>0.10616352626186601</c:v>
                </c:pt>
                <c:pt idx="103">
                  <c:v>0.10470654486211722</c:v>
                </c:pt>
                <c:pt idx="104">
                  <c:v>0.11670543301780865</c:v>
                </c:pt>
                <c:pt idx="105">
                  <c:v>0.15265931657822965</c:v>
                </c:pt>
                <c:pt idx="106">
                  <c:v>0.11122194938558665</c:v>
                </c:pt>
                <c:pt idx="107">
                  <c:v>0.11797526648409319</c:v>
                </c:pt>
                <c:pt idx="108">
                  <c:v>0.12529103621584192</c:v>
                </c:pt>
                <c:pt idx="109">
                  <c:v>0.12449367527382021</c:v>
                </c:pt>
                <c:pt idx="110">
                  <c:v>0.12495356702139628</c:v>
                </c:pt>
                <c:pt idx="111">
                  <c:v>0.12911606498159889</c:v>
                </c:pt>
                <c:pt idx="112">
                  <c:v>0.12830708437827493</c:v>
                </c:pt>
                <c:pt idx="113">
                  <c:v>0.12538582090995787</c:v>
                </c:pt>
                <c:pt idx="114">
                  <c:v>0.13018795232069813</c:v>
                </c:pt>
                <c:pt idx="115">
                  <c:v>0.11429034178402599</c:v>
                </c:pt>
                <c:pt idx="116">
                  <c:v>0.12597187485862435</c:v>
                </c:pt>
                <c:pt idx="117">
                  <c:v>0.12528995956789743</c:v>
                </c:pt>
                <c:pt idx="118">
                  <c:v>0.14589401224764315</c:v>
                </c:pt>
                <c:pt idx="119">
                  <c:v>0.16880273955012651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374208"/>
        <c:axId val="425374784"/>
      </c:scatterChart>
      <c:valAx>
        <c:axId val="425374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5374784"/>
        <c:crosses val="autoZero"/>
        <c:crossBetween val="midCat"/>
      </c:valAx>
      <c:valAx>
        <c:axId val="4253747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Rms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37420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Spill</a:t>
            </a:r>
            <a:r>
              <a:rPr lang="en-US" baseline="0" dirty="0"/>
              <a:t> </a:t>
            </a:r>
            <a:r>
              <a:rPr lang="en-US" baseline="0" dirty="0" smtClean="0"/>
              <a:t>displacement</a:t>
            </a:r>
            <a:endParaRPr lang="en-US" dirty="0"/>
          </a:p>
        </c:rich>
      </c:tx>
      <c:layout>
        <c:manualLayout>
          <c:xMode val="edge"/>
          <c:yMode val="edge"/>
          <c:x val="0.10482566673459985"/>
          <c:y val="4.40914116938344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07606232104259"/>
          <c:y val="0.22155366380194935"/>
          <c:w val="0.74902100372384239"/>
          <c:h val="0.53488801151249032"/>
        </c:manualLayout>
      </c:layout>
      <c:scatterChart>
        <c:scatterStyle val="smoothMarker"/>
        <c:varyColors val="0"/>
        <c:ser>
          <c:idx val="1"/>
          <c:order val="1"/>
          <c:tx>
            <c:v>Without Phase Jump</c:v>
          </c:tx>
          <c:xVal>
            <c:numRef>
              <c:f>Sheet1!$T$2:$T$72</c:f>
              <c:numCache>
                <c:formatCode>General</c:formatCode>
                <c:ptCount val="71"/>
                <c:pt idx="23">
                  <c:v>575</c:v>
                </c:pt>
                <c:pt idx="24">
                  <c:v>600</c:v>
                </c:pt>
                <c:pt idx="25">
                  <c:v>625</c:v>
                </c:pt>
                <c:pt idx="26">
                  <c:v>650</c:v>
                </c:pt>
                <c:pt idx="27">
                  <c:v>675</c:v>
                </c:pt>
                <c:pt idx="28">
                  <c:v>700</c:v>
                </c:pt>
                <c:pt idx="29">
                  <c:v>725</c:v>
                </c:pt>
                <c:pt idx="30">
                  <c:v>750</c:v>
                </c:pt>
                <c:pt idx="31">
                  <c:v>775</c:v>
                </c:pt>
                <c:pt idx="32">
                  <c:v>800</c:v>
                </c:pt>
                <c:pt idx="33">
                  <c:v>825</c:v>
                </c:pt>
                <c:pt idx="34">
                  <c:v>850</c:v>
                </c:pt>
                <c:pt idx="35">
                  <c:v>875</c:v>
                </c:pt>
                <c:pt idx="36">
                  <c:v>900</c:v>
                </c:pt>
                <c:pt idx="37">
                  <c:v>925</c:v>
                </c:pt>
                <c:pt idx="38">
                  <c:v>950</c:v>
                </c:pt>
                <c:pt idx="39">
                  <c:v>975</c:v>
                </c:pt>
              </c:numCache>
            </c:numRef>
          </c:xVal>
          <c:yVal>
            <c:numRef>
              <c:f>Sheet1!$U$2:$U$72</c:f>
              <c:numCache>
                <c:formatCode>General</c:formatCode>
                <c:ptCount val="71"/>
                <c:pt idx="23" formatCode="0.00E+00">
                  <c:v>6.4402059999999999</c:v>
                </c:pt>
                <c:pt idx="24" formatCode="0.00E+00">
                  <c:v>6.3875359999999999</c:v>
                </c:pt>
                <c:pt idx="25" formatCode="0.00E+00">
                  <c:v>6.1682379999999997</c:v>
                </c:pt>
                <c:pt idx="26" formatCode="0.00E+00">
                  <c:v>6.1311369999999998</c:v>
                </c:pt>
                <c:pt idx="27" formatCode="0.00E+00">
                  <c:v>6.1593609999999996</c:v>
                </c:pt>
                <c:pt idx="28" formatCode="0.00E+00">
                  <c:v>6.1800420000000003</c:v>
                </c:pt>
                <c:pt idx="29" formatCode="0.00E+00">
                  <c:v>6.2120639999999998</c:v>
                </c:pt>
                <c:pt idx="30" formatCode="0.00E+00">
                  <c:v>6.2853560000000002</c:v>
                </c:pt>
                <c:pt idx="31" formatCode="0.00E+00">
                  <c:v>6.6411990000000003</c:v>
                </c:pt>
                <c:pt idx="32" formatCode="0.00E+00">
                  <c:v>6.6900680000000001</c:v>
                </c:pt>
                <c:pt idx="33" formatCode="0.00E+00">
                  <c:v>6.9188470000000004</c:v>
                </c:pt>
                <c:pt idx="34" formatCode="0.00E+00">
                  <c:v>6.9720360000000001</c:v>
                </c:pt>
                <c:pt idx="35" formatCode="0.00E+00">
                  <c:v>7.0303009999999997</c:v>
                </c:pt>
                <c:pt idx="36" formatCode="0.00E+00">
                  <c:v>7.0735200000000003</c:v>
                </c:pt>
                <c:pt idx="37" formatCode="0.00E+00">
                  <c:v>7.8258679999999998</c:v>
                </c:pt>
                <c:pt idx="38" formatCode="0.00E+00">
                  <c:v>7.9425520000000001</c:v>
                </c:pt>
                <c:pt idx="39" formatCode="0.00E+00">
                  <c:v>8.1999999999999993</c:v>
                </c:pt>
              </c:numCache>
            </c:numRef>
          </c:yVal>
          <c:smooth val="1"/>
        </c:ser>
        <c:ser>
          <c:idx val="0"/>
          <c:order val="0"/>
          <c:tx>
            <c:v>With Phase Jump</c:v>
          </c:tx>
          <c:xVal>
            <c:numRef>
              <c:f>Sheet1!$A$2:$A$72</c:f>
              <c:numCache>
                <c:formatCode>General</c:formatCode>
                <c:ptCount val="71"/>
                <c:pt idx="12">
                  <c:v>575</c:v>
                </c:pt>
                <c:pt idx="13">
                  <c:v>600</c:v>
                </c:pt>
                <c:pt idx="14">
                  <c:v>625</c:v>
                </c:pt>
                <c:pt idx="15">
                  <c:v>650</c:v>
                </c:pt>
                <c:pt idx="16">
                  <c:v>675</c:v>
                </c:pt>
                <c:pt idx="17">
                  <c:v>700</c:v>
                </c:pt>
                <c:pt idx="18">
                  <c:v>725</c:v>
                </c:pt>
                <c:pt idx="19">
                  <c:v>750</c:v>
                </c:pt>
                <c:pt idx="20">
                  <c:v>775</c:v>
                </c:pt>
                <c:pt idx="21">
                  <c:v>800</c:v>
                </c:pt>
                <c:pt idx="22">
                  <c:v>825</c:v>
                </c:pt>
                <c:pt idx="23">
                  <c:v>850</c:v>
                </c:pt>
                <c:pt idx="24">
                  <c:v>875</c:v>
                </c:pt>
                <c:pt idx="25">
                  <c:v>900</c:v>
                </c:pt>
                <c:pt idx="26">
                  <c:v>925</c:v>
                </c:pt>
                <c:pt idx="27">
                  <c:v>950</c:v>
                </c:pt>
                <c:pt idx="28">
                  <c:v>975</c:v>
                </c:pt>
              </c:numCache>
            </c:numRef>
          </c:xVal>
          <c:yVal>
            <c:numRef>
              <c:f>Sheet1!$B$2:$B$72</c:f>
              <c:numCache>
                <c:formatCode>General</c:formatCode>
                <c:ptCount val="71"/>
                <c:pt idx="12" formatCode="0.00E+00">
                  <c:v>6.8845869999999998</c:v>
                </c:pt>
                <c:pt idx="13" formatCode="0.00E+00">
                  <c:v>6.8604589999999996</c:v>
                </c:pt>
                <c:pt idx="14" formatCode="0.00E+00">
                  <c:v>7.0015739999999997</c:v>
                </c:pt>
                <c:pt idx="15" formatCode="0.00E+00">
                  <c:v>7.0171330000000003</c:v>
                </c:pt>
                <c:pt idx="16" formatCode="0.00E+00">
                  <c:v>7.0288940000000002</c:v>
                </c:pt>
                <c:pt idx="17" formatCode="0.00E+00">
                  <c:v>7.1063099999999997</c:v>
                </c:pt>
                <c:pt idx="18" formatCode="0.00E+00">
                  <c:v>7.1205090000000002</c:v>
                </c:pt>
                <c:pt idx="19" formatCode="0.00E+00">
                  <c:v>7.1205090000000002</c:v>
                </c:pt>
                <c:pt idx="20" formatCode="0.00E+00">
                  <c:v>7.1489070000000003</c:v>
                </c:pt>
                <c:pt idx="21" formatCode="0.00E+00">
                  <c:v>7.163106</c:v>
                </c:pt>
                <c:pt idx="22" formatCode="0.00E+00">
                  <c:v>7.163106</c:v>
                </c:pt>
                <c:pt idx="23" formatCode="0.00E+00">
                  <c:v>7.163106</c:v>
                </c:pt>
                <c:pt idx="24" formatCode="0.00E+00">
                  <c:v>7.1489070000000003</c:v>
                </c:pt>
                <c:pt idx="25" formatCode="0.00E+00">
                  <c:v>7.1489070000000003</c:v>
                </c:pt>
                <c:pt idx="26" formatCode="0.00E+00">
                  <c:v>7.163106</c:v>
                </c:pt>
                <c:pt idx="27" formatCode="0.00E+00">
                  <c:v>7.17</c:v>
                </c:pt>
                <c:pt idx="28" formatCode="0.00E+00">
                  <c:v>7.1768939999999999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658048"/>
        <c:axId val="425658624"/>
      </c:scatterChart>
      <c:valAx>
        <c:axId val="425658048"/>
        <c:scaling>
          <c:orientation val="minMax"/>
          <c:max val="1000"/>
          <c:min val="5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msec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658624"/>
        <c:crosses val="autoZero"/>
        <c:crossBetween val="midCat"/>
      </c:valAx>
      <c:valAx>
        <c:axId val="425658624"/>
        <c:scaling>
          <c:orientation val="minMax"/>
          <c:max val="9"/>
          <c:min val="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mm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4256580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087728213200575"/>
          <c:y val="4.1044056911968926E-2"/>
          <c:w val="0.38779991585664975"/>
          <c:h val="0.1530828646419197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Rms duty</a:t>
            </a:r>
            <a:r>
              <a:rPr lang="en-US" baseline="0"/>
              <a:t> factor for carbon ions</a:t>
            </a:r>
            <a:endParaRPr lang="en-US"/>
          </a:p>
        </c:rich>
      </c:tx>
      <c:layout>
        <c:manualLayout>
          <c:xMode val="edge"/>
          <c:yMode val="edge"/>
          <c:x val="0.13986812302344795"/>
          <c:y val="1.928473377956486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240573818501872E-2"/>
          <c:y val="0.20327323215032903"/>
          <c:w val="0.87289406383494994"/>
          <c:h val="0.537374567309521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Sheet2!$L$1</c:f>
              <c:strCache>
                <c:ptCount val="1"/>
                <c:pt idx="0">
                  <c:v>Without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Sheet2!$L$2:$L$123</c:f>
              <c:numCache>
                <c:formatCode>General</c:formatCode>
                <c:ptCount val="122"/>
                <c:pt idx="0">
                  <c:v>9.3654243882365623E-2</c:v>
                </c:pt>
                <c:pt idx="1">
                  <c:v>9.9666492115955782E-2</c:v>
                </c:pt>
                <c:pt idx="2">
                  <c:v>0.10342283672525208</c:v>
                </c:pt>
                <c:pt idx="3">
                  <c:v>9.8487983818028008E-2</c:v>
                </c:pt>
                <c:pt idx="4">
                  <c:v>0.10979962001689693</c:v>
                </c:pt>
                <c:pt idx="5">
                  <c:v>9.592562742019177E-2</c:v>
                </c:pt>
                <c:pt idx="6">
                  <c:v>0.10233514148070087</c:v>
                </c:pt>
                <c:pt idx="7">
                  <c:v>0.10270769023572086</c:v>
                </c:pt>
                <c:pt idx="8">
                  <c:v>9.2093626714661231E-2</c:v>
                </c:pt>
                <c:pt idx="9">
                  <c:v>0.10319575133956944</c:v>
                </c:pt>
                <c:pt idx="10">
                  <c:v>0.10996218802153195</c:v>
                </c:pt>
                <c:pt idx="11">
                  <c:v>8.8725940111180762E-2</c:v>
                </c:pt>
                <c:pt idx="12">
                  <c:v>0.10343156764218761</c:v>
                </c:pt>
                <c:pt idx="13">
                  <c:v>0.10848933400130414</c:v>
                </c:pt>
                <c:pt idx="14">
                  <c:v>9.7580737575370863E-2</c:v>
                </c:pt>
                <c:pt idx="15">
                  <c:v>9.9311415161535715E-2</c:v>
                </c:pt>
                <c:pt idx="16">
                  <c:v>0.10033166986708296</c:v>
                </c:pt>
                <c:pt idx="17">
                  <c:v>9.716295154090282E-2</c:v>
                </c:pt>
                <c:pt idx="18">
                  <c:v>0.10929553748977199</c:v>
                </c:pt>
                <c:pt idx="19">
                  <c:v>9.6785263714025502E-2</c:v>
                </c:pt>
                <c:pt idx="20">
                  <c:v>9.6761903950782227E-2</c:v>
                </c:pt>
                <c:pt idx="21">
                  <c:v>0.10369929737471291</c:v>
                </c:pt>
                <c:pt idx="22">
                  <c:v>0.10336203854359313</c:v>
                </c:pt>
                <c:pt idx="23">
                  <c:v>0.10013721951100509</c:v>
                </c:pt>
                <c:pt idx="24">
                  <c:v>8.7465383647926276E-2</c:v>
                </c:pt>
                <c:pt idx="25">
                  <c:v>9.0909277892336257E-2</c:v>
                </c:pt>
                <c:pt idx="26">
                  <c:v>9.7829561577162327E-2</c:v>
                </c:pt>
                <c:pt idx="27">
                  <c:v>9.1843338300880317E-2</c:v>
                </c:pt>
                <c:pt idx="28">
                  <c:v>8.824293387175608E-2</c:v>
                </c:pt>
                <c:pt idx="29">
                  <c:v>0.10185199800620848</c:v>
                </c:pt>
                <c:pt idx="30">
                  <c:v>9.985968103532171E-2</c:v>
                </c:pt>
                <c:pt idx="31">
                  <c:v>0.10255281104444525</c:v>
                </c:pt>
                <c:pt idx="32">
                  <c:v>9.7977621416602725E-2</c:v>
                </c:pt>
                <c:pt idx="33">
                  <c:v>9.6053012488109948E-2</c:v>
                </c:pt>
                <c:pt idx="34">
                  <c:v>8.2858563513899947E-2</c:v>
                </c:pt>
                <c:pt idx="35">
                  <c:v>9.4191720735307849E-2</c:v>
                </c:pt>
                <c:pt idx="36">
                  <c:v>8.6498163075301088E-2</c:v>
                </c:pt>
                <c:pt idx="37">
                  <c:v>9.2632881957169982E-2</c:v>
                </c:pt>
                <c:pt idx="38">
                  <c:v>9.271566177769551E-2</c:v>
                </c:pt>
                <c:pt idx="39">
                  <c:v>9.6859998989050955E-2</c:v>
                </c:pt>
                <c:pt idx="40">
                  <c:v>0.10053831746616669</c:v>
                </c:pt>
                <c:pt idx="41">
                  <c:v>9.4621161916540658E-2</c:v>
                </c:pt>
                <c:pt idx="42">
                  <c:v>9.9716086932590695E-2</c:v>
                </c:pt>
                <c:pt idx="43">
                  <c:v>9.3667809295309698E-2</c:v>
                </c:pt>
                <c:pt idx="44">
                  <c:v>8.618306812082091E-2</c:v>
                </c:pt>
                <c:pt idx="45">
                  <c:v>0.10275251282163128</c:v>
                </c:pt>
                <c:pt idx="46">
                  <c:v>9.1664882177537474E-2</c:v>
                </c:pt>
                <c:pt idx="47">
                  <c:v>9.6614366796684156E-2</c:v>
                </c:pt>
                <c:pt idx="48">
                  <c:v>0.1035884661510053</c:v>
                </c:pt>
                <c:pt idx="49">
                  <c:v>9.7715935723815067E-2</c:v>
                </c:pt>
                <c:pt idx="50">
                  <c:v>9.6513269920396827E-2</c:v>
                </c:pt>
                <c:pt idx="51">
                  <c:v>9.359070545299851E-2</c:v>
                </c:pt>
                <c:pt idx="52">
                  <c:v>0.10126558206579103</c:v>
                </c:pt>
                <c:pt idx="53">
                  <c:v>0.10094740926738979</c:v>
                </c:pt>
                <c:pt idx="54">
                  <c:v>0.10593114640914822</c:v>
                </c:pt>
                <c:pt idx="55">
                  <c:v>0.10097903673474701</c:v>
                </c:pt>
                <c:pt idx="56">
                  <c:v>9.4274066328706288E-2</c:v>
                </c:pt>
                <c:pt idx="57">
                  <c:v>9.4509162384797868E-2</c:v>
                </c:pt>
                <c:pt idx="58">
                  <c:v>0.10483757409495267</c:v>
                </c:pt>
                <c:pt idx="59">
                  <c:v>0.10235806524269256</c:v>
                </c:pt>
                <c:pt idx="60">
                  <c:v>8.4063903781007532E-2</c:v>
                </c:pt>
                <c:pt idx="61">
                  <c:v>0.10276387185639285</c:v>
                </c:pt>
                <c:pt idx="62">
                  <c:v>0.10895216179570812</c:v>
                </c:pt>
                <c:pt idx="63">
                  <c:v>0.10620396698621323</c:v>
                </c:pt>
                <c:pt idx="64">
                  <c:v>9.2065099703601605E-2</c:v>
                </c:pt>
                <c:pt idx="65">
                  <c:v>0.10813716142365699</c:v>
                </c:pt>
                <c:pt idx="66">
                  <c:v>8.7553179527585512E-2</c:v>
                </c:pt>
                <c:pt idx="67">
                  <c:v>0.11380884087851868</c:v>
                </c:pt>
                <c:pt idx="68">
                  <c:v>0.11077742815020547</c:v>
                </c:pt>
                <c:pt idx="69">
                  <c:v>0.1151039816998066</c:v>
                </c:pt>
                <c:pt idx="70">
                  <c:v>0.11409199416427623</c:v>
                </c:pt>
                <c:pt idx="71">
                  <c:v>0.12651432510572166</c:v>
                </c:pt>
                <c:pt idx="72">
                  <c:v>0.11162460582407223</c:v>
                </c:pt>
                <c:pt idx="73">
                  <c:v>0.12546753538995248</c:v>
                </c:pt>
                <c:pt idx="74">
                  <c:v>0.12339221411882048</c:v>
                </c:pt>
                <c:pt idx="75">
                  <c:v>0.12222817970711386</c:v>
                </c:pt>
                <c:pt idx="76">
                  <c:v>0.1194830712909446</c:v>
                </c:pt>
                <c:pt idx="77">
                  <c:v>0.12432905667839365</c:v>
                </c:pt>
                <c:pt idx="78">
                  <c:v>0.11397577478617189</c:v>
                </c:pt>
                <c:pt idx="79">
                  <c:v>0.10788300526265902</c:v>
                </c:pt>
                <c:pt idx="80">
                  <c:v>0.14880945346536625</c:v>
                </c:pt>
                <c:pt idx="81">
                  <c:v>0.15169165739943274</c:v>
                </c:pt>
                <c:pt idx="82">
                  <c:v>0.13661300028705067</c:v>
                </c:pt>
                <c:pt idx="83">
                  <c:v>0.16663115335619574</c:v>
                </c:pt>
                <c:pt idx="84">
                  <c:v>0.11274955633040576</c:v>
                </c:pt>
                <c:pt idx="85">
                  <c:v>0.12213339160972345</c:v>
                </c:pt>
                <c:pt idx="86">
                  <c:v>0.16902753855097427</c:v>
                </c:pt>
                <c:pt idx="87">
                  <c:v>0.13757280971016467</c:v>
                </c:pt>
                <c:pt idx="88">
                  <c:v>0.15953498187443665</c:v>
                </c:pt>
                <c:pt idx="89">
                  <c:v>0.11500211666978555</c:v>
                </c:pt>
                <c:pt idx="90">
                  <c:v>0.16804038898789309</c:v>
                </c:pt>
                <c:pt idx="91">
                  <c:v>0.13800694547713493</c:v>
                </c:pt>
                <c:pt idx="92">
                  <c:v>0.1857007197011564</c:v>
                </c:pt>
                <c:pt idx="93">
                  <c:v>0.13974778438106264</c:v>
                </c:pt>
                <c:pt idx="94">
                  <c:v>0.13100604185386769</c:v>
                </c:pt>
                <c:pt idx="95">
                  <c:v>0.14159185732362123</c:v>
                </c:pt>
                <c:pt idx="96">
                  <c:v>0.14099305927929479</c:v>
                </c:pt>
                <c:pt idx="97">
                  <c:v>0.13861961548526058</c:v>
                </c:pt>
                <c:pt idx="98">
                  <c:v>0.10666911383994551</c:v>
                </c:pt>
                <c:pt idx="99">
                  <c:v>0.11099579154156992</c:v>
                </c:pt>
                <c:pt idx="100">
                  <c:v>0.14410686322332536</c:v>
                </c:pt>
                <c:pt idx="101">
                  <c:v>0.10136184994475597</c:v>
                </c:pt>
                <c:pt idx="102">
                  <c:v>0.10616352626186601</c:v>
                </c:pt>
                <c:pt idx="103">
                  <c:v>0.10470654486211722</c:v>
                </c:pt>
                <c:pt idx="104">
                  <c:v>0.11670543301780865</c:v>
                </c:pt>
                <c:pt idx="105">
                  <c:v>0.15265931657822965</c:v>
                </c:pt>
                <c:pt idx="106">
                  <c:v>0.11122194938558665</c:v>
                </c:pt>
                <c:pt idx="107">
                  <c:v>0.11797526648409319</c:v>
                </c:pt>
                <c:pt idx="108">
                  <c:v>0.12529103621584192</c:v>
                </c:pt>
                <c:pt idx="109">
                  <c:v>0.12449367527382021</c:v>
                </c:pt>
                <c:pt idx="110">
                  <c:v>0.12495356702139628</c:v>
                </c:pt>
                <c:pt idx="111">
                  <c:v>0.12911606498159889</c:v>
                </c:pt>
                <c:pt idx="112">
                  <c:v>0.12830708437827493</c:v>
                </c:pt>
                <c:pt idx="113">
                  <c:v>0.12538582090995787</c:v>
                </c:pt>
                <c:pt idx="114">
                  <c:v>0.13018795232069813</c:v>
                </c:pt>
                <c:pt idx="115">
                  <c:v>0.11429034178402599</c:v>
                </c:pt>
                <c:pt idx="116">
                  <c:v>0.12597187485862435</c:v>
                </c:pt>
                <c:pt idx="117">
                  <c:v>0.12528995956789743</c:v>
                </c:pt>
                <c:pt idx="118">
                  <c:v>0.14589401224764315</c:v>
                </c:pt>
                <c:pt idx="119">
                  <c:v>0.16880273955012651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Sheet2!$E$1</c:f>
              <c:strCache>
                <c:ptCount val="1"/>
                <c:pt idx="0">
                  <c:v>With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Sheet2!$E$2:$E$123</c:f>
              <c:numCache>
                <c:formatCode>General</c:formatCode>
                <c:ptCount val="122"/>
                <c:pt idx="0">
                  <c:v>0.21112673412797231</c:v>
                </c:pt>
                <c:pt idx="1">
                  <c:v>0.21110272969329519</c:v>
                </c:pt>
                <c:pt idx="2">
                  <c:v>0.21427977333258996</c:v>
                </c:pt>
                <c:pt idx="3">
                  <c:v>0.21723442824598038</c:v>
                </c:pt>
                <c:pt idx="4">
                  <c:v>0.21890974399388244</c:v>
                </c:pt>
                <c:pt idx="5">
                  <c:v>0.19532929754105996</c:v>
                </c:pt>
                <c:pt idx="6">
                  <c:v>0.18779136784348577</c:v>
                </c:pt>
                <c:pt idx="7">
                  <c:v>0.19400893366654062</c:v>
                </c:pt>
                <c:pt idx="8">
                  <c:v>0.20382970885204044</c:v>
                </c:pt>
                <c:pt idx="9">
                  <c:v>0.20360723295501557</c:v>
                </c:pt>
                <c:pt idx="10">
                  <c:v>0.19786517966678369</c:v>
                </c:pt>
                <c:pt idx="11">
                  <c:v>0.18202383641544645</c:v>
                </c:pt>
                <c:pt idx="12">
                  <c:v>0.20498659940349201</c:v>
                </c:pt>
                <c:pt idx="13">
                  <c:v>0.19578733614572214</c:v>
                </c:pt>
                <c:pt idx="14">
                  <c:v>0.18651346181173992</c:v>
                </c:pt>
                <c:pt idx="15">
                  <c:v>0.19371078783328177</c:v>
                </c:pt>
                <c:pt idx="16">
                  <c:v>0.20484648983366824</c:v>
                </c:pt>
                <c:pt idx="17">
                  <c:v>0.2056530185515984</c:v>
                </c:pt>
                <c:pt idx="18">
                  <c:v>0.20787760871170177</c:v>
                </c:pt>
                <c:pt idx="19">
                  <c:v>0.18312986355189426</c:v>
                </c:pt>
                <c:pt idx="20">
                  <c:v>0.20307508494874738</c:v>
                </c:pt>
                <c:pt idx="21">
                  <c:v>0.18336811327621169</c:v>
                </c:pt>
                <c:pt idx="22">
                  <c:v>0.18736658854566918</c:v>
                </c:pt>
                <c:pt idx="23">
                  <c:v>0.18870126405537027</c:v>
                </c:pt>
                <c:pt idx="24">
                  <c:v>0.17135808739956504</c:v>
                </c:pt>
                <c:pt idx="25">
                  <c:v>0.16995521314610124</c:v>
                </c:pt>
                <c:pt idx="26">
                  <c:v>0.18157831543812802</c:v>
                </c:pt>
                <c:pt idx="27">
                  <c:v>0.16985333525939292</c:v>
                </c:pt>
                <c:pt idx="28">
                  <c:v>0.17314636294079275</c:v>
                </c:pt>
                <c:pt idx="29">
                  <c:v>0.18677049075160801</c:v>
                </c:pt>
                <c:pt idx="30">
                  <c:v>0.19038615927278935</c:v>
                </c:pt>
                <c:pt idx="31">
                  <c:v>0.18623803434294328</c:v>
                </c:pt>
                <c:pt idx="32">
                  <c:v>0.18398011875546297</c:v>
                </c:pt>
                <c:pt idx="33">
                  <c:v>0.18492042100320263</c:v>
                </c:pt>
                <c:pt idx="34">
                  <c:v>0.17327017187893101</c:v>
                </c:pt>
                <c:pt idx="35">
                  <c:v>0.18021913630656047</c:v>
                </c:pt>
                <c:pt idx="36">
                  <c:v>0.17073399101502049</c:v>
                </c:pt>
                <c:pt idx="37">
                  <c:v>0.17704023057609566</c:v>
                </c:pt>
                <c:pt idx="38">
                  <c:v>0.17669794443954265</c:v>
                </c:pt>
                <c:pt idx="39">
                  <c:v>0.21754532460545481</c:v>
                </c:pt>
                <c:pt idx="40">
                  <c:v>0.20254891814503079</c:v>
                </c:pt>
                <c:pt idx="41">
                  <c:v>0.19684233005800003</c:v>
                </c:pt>
                <c:pt idx="42">
                  <c:v>0.20545447864227045</c:v>
                </c:pt>
                <c:pt idx="43">
                  <c:v>0.18949868519689525</c:v>
                </c:pt>
                <c:pt idx="44">
                  <c:v>0.19025941709788463</c:v>
                </c:pt>
                <c:pt idx="45">
                  <c:v>0.20385921169781035</c:v>
                </c:pt>
                <c:pt idx="46">
                  <c:v>0.20286302881296861</c:v>
                </c:pt>
                <c:pt idx="47">
                  <c:v>0.19839210037074201</c:v>
                </c:pt>
                <c:pt idx="48">
                  <c:v>0.19543248336379632</c:v>
                </c:pt>
                <c:pt idx="49">
                  <c:v>0.19573049702015896</c:v>
                </c:pt>
                <c:pt idx="50">
                  <c:v>0.18305217090988263</c:v>
                </c:pt>
                <c:pt idx="51">
                  <c:v>0.1902143140502712</c:v>
                </c:pt>
                <c:pt idx="52">
                  <c:v>0.2077288751016568</c:v>
                </c:pt>
                <c:pt idx="53">
                  <c:v>0.18623987446617774</c:v>
                </c:pt>
                <c:pt idx="54">
                  <c:v>0.19711410070105498</c:v>
                </c:pt>
                <c:pt idx="55">
                  <c:v>0.19652240554879802</c:v>
                </c:pt>
                <c:pt idx="56">
                  <c:v>0.18489376446706449</c:v>
                </c:pt>
                <c:pt idx="57">
                  <c:v>0.19986851722268315</c:v>
                </c:pt>
                <c:pt idx="58">
                  <c:v>0.19370658006165342</c:v>
                </c:pt>
                <c:pt idx="59">
                  <c:v>0.19740609705998047</c:v>
                </c:pt>
                <c:pt idx="60">
                  <c:v>0.19605531874649473</c:v>
                </c:pt>
                <c:pt idx="61">
                  <c:v>0.20261069175777308</c:v>
                </c:pt>
                <c:pt idx="62">
                  <c:v>0.19955343465149894</c:v>
                </c:pt>
                <c:pt idx="63">
                  <c:v>0.18423899060035676</c:v>
                </c:pt>
                <c:pt idx="64">
                  <c:v>0.16665258492032919</c:v>
                </c:pt>
                <c:pt idx="65">
                  <c:v>0.20148312920545824</c:v>
                </c:pt>
                <c:pt idx="66">
                  <c:v>0.16338676834456611</c:v>
                </c:pt>
                <c:pt idx="67">
                  <c:v>0.20005189420120073</c:v>
                </c:pt>
                <c:pt idx="68">
                  <c:v>0.20869916845282252</c:v>
                </c:pt>
                <c:pt idx="69">
                  <c:v>0.21883844042383208</c:v>
                </c:pt>
                <c:pt idx="70">
                  <c:v>0.22874285596652505</c:v>
                </c:pt>
                <c:pt idx="71">
                  <c:v>0.21236438926984563</c:v>
                </c:pt>
                <c:pt idx="72">
                  <c:v>0.21697220134924911</c:v>
                </c:pt>
                <c:pt idx="73">
                  <c:v>0.2342566013267097</c:v>
                </c:pt>
                <c:pt idx="74">
                  <c:v>0.22148880218216416</c:v>
                </c:pt>
                <c:pt idx="75">
                  <c:v>0.23315408819894143</c:v>
                </c:pt>
                <c:pt idx="76">
                  <c:v>0.21785348135882393</c:v>
                </c:pt>
                <c:pt idx="77">
                  <c:v>0.21171222429227904</c:v>
                </c:pt>
                <c:pt idx="78">
                  <c:v>0.2166517399562517</c:v>
                </c:pt>
                <c:pt idx="79">
                  <c:v>0.21417157730953942</c:v>
                </c:pt>
                <c:pt idx="80">
                  <c:v>0.20378999826312311</c:v>
                </c:pt>
                <c:pt idx="81">
                  <c:v>0.20744415777371911</c:v>
                </c:pt>
                <c:pt idx="82">
                  <c:v>0.23917935586802283</c:v>
                </c:pt>
                <c:pt idx="83">
                  <c:v>0.22272856460272464</c:v>
                </c:pt>
                <c:pt idx="84">
                  <c:v>0.22624311889611776</c:v>
                </c:pt>
                <c:pt idx="85">
                  <c:v>0.19920242920619632</c:v>
                </c:pt>
                <c:pt idx="86">
                  <c:v>0.22543113931524844</c:v>
                </c:pt>
                <c:pt idx="87">
                  <c:v>0.23000377610116554</c:v>
                </c:pt>
                <c:pt idx="88">
                  <c:v>0.20595793790564804</c:v>
                </c:pt>
                <c:pt idx="89">
                  <c:v>0.21150309823203986</c:v>
                </c:pt>
                <c:pt idx="90">
                  <c:v>0.19612847495599486</c:v>
                </c:pt>
                <c:pt idx="91">
                  <c:v>0.19661896961498276</c:v>
                </c:pt>
                <c:pt idx="92">
                  <c:v>0.17172395665892298</c:v>
                </c:pt>
                <c:pt idx="93">
                  <c:v>0.2322519818778454</c:v>
                </c:pt>
                <c:pt idx="94">
                  <c:v>0.20123740264915432</c:v>
                </c:pt>
                <c:pt idx="95">
                  <c:v>0.18445137236209055</c:v>
                </c:pt>
                <c:pt idx="96">
                  <c:v>0.19593296330535834</c:v>
                </c:pt>
                <c:pt idx="97">
                  <c:v>0.19296814823292488</c:v>
                </c:pt>
                <c:pt idx="98">
                  <c:v>0.19629978952334953</c:v>
                </c:pt>
                <c:pt idx="99">
                  <c:v>0.18102260586346269</c:v>
                </c:pt>
                <c:pt idx="100">
                  <c:v>0.19602307664989838</c:v>
                </c:pt>
                <c:pt idx="101">
                  <c:v>0.18751414549503145</c:v>
                </c:pt>
                <c:pt idx="102">
                  <c:v>0.16807927962845007</c:v>
                </c:pt>
                <c:pt idx="103">
                  <c:v>0.17814433307240293</c:v>
                </c:pt>
                <c:pt idx="104">
                  <c:v>0.19509103921163551</c:v>
                </c:pt>
                <c:pt idx="105">
                  <c:v>0.19298771917518145</c:v>
                </c:pt>
                <c:pt idx="106">
                  <c:v>0.1895232637353477</c:v>
                </c:pt>
                <c:pt idx="107">
                  <c:v>0.18862298810018685</c:v>
                </c:pt>
                <c:pt idx="108">
                  <c:v>0.20469062181297076</c:v>
                </c:pt>
                <c:pt idx="109">
                  <c:v>0.18557418759692387</c:v>
                </c:pt>
                <c:pt idx="110">
                  <c:v>0.19058745044227343</c:v>
                </c:pt>
                <c:pt idx="111">
                  <c:v>0.20680721222764037</c:v>
                </c:pt>
                <c:pt idx="112">
                  <c:v>0.19290040538585437</c:v>
                </c:pt>
                <c:pt idx="113">
                  <c:v>0.20352104060292997</c:v>
                </c:pt>
                <c:pt idx="114">
                  <c:v>0.20643315360591014</c:v>
                </c:pt>
                <c:pt idx="115">
                  <c:v>0.19027399275785453</c:v>
                </c:pt>
                <c:pt idx="116">
                  <c:v>0.20397129446701803</c:v>
                </c:pt>
                <c:pt idx="117">
                  <c:v>0.188575187881245</c:v>
                </c:pt>
                <c:pt idx="118">
                  <c:v>0.19688309132159681</c:v>
                </c:pt>
                <c:pt idx="119">
                  <c:v>0.19589792986538798</c:v>
                </c:pt>
                <c:pt idx="120">
                  <c:v>0.20087384865116056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660928"/>
        <c:axId val="425661504"/>
      </c:scatterChart>
      <c:valAx>
        <c:axId val="425660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5661504"/>
        <c:crosses val="autoZero"/>
        <c:crossBetween val="midCat"/>
      </c:valAx>
      <c:valAx>
        <c:axId val="425661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Rms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660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160439043847411"/>
          <c:y val="4.1268633841061138E-3"/>
          <c:w val="0.2952721231374113"/>
          <c:h val="0.1747140240563454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Max duty Factor</a:t>
            </a:r>
            <a:r>
              <a:rPr lang="en-US" baseline="0"/>
              <a:t> for carbon ions</a:t>
            </a:r>
            <a:endParaRPr lang="en-US"/>
          </a:p>
        </c:rich>
      </c:tx>
      <c:layout>
        <c:manualLayout>
          <c:xMode val="edge"/>
          <c:yMode val="edge"/>
          <c:x val="8.5114363917814961E-2"/>
          <c:y val="5.368589103783798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025116432219187E-2"/>
          <c:y val="0.20327323215032903"/>
          <c:w val="0.88068575681500405"/>
          <c:h val="0.537374567309521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Sheet2!$M$1</c:f>
              <c:strCache>
                <c:ptCount val="1"/>
                <c:pt idx="0">
                  <c:v>Without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Sheet2!$M$2:$M$123</c:f>
              <c:numCache>
                <c:formatCode>General</c:formatCode>
                <c:ptCount val="122"/>
                <c:pt idx="0">
                  <c:v>54.090461349366208</c:v>
                </c:pt>
                <c:pt idx="1">
                  <c:v>50.009869101139678</c:v>
                </c:pt>
                <c:pt idx="2">
                  <c:v>48.510931966568876</c:v>
                </c:pt>
                <c:pt idx="3">
                  <c:v>63.675659985823408</c:v>
                </c:pt>
                <c:pt idx="4">
                  <c:v>54.441421652457592</c:v>
                </c:pt>
                <c:pt idx="5">
                  <c:v>53.237020909780313</c:v>
                </c:pt>
                <c:pt idx="6">
                  <c:v>43.940367323642995</c:v>
                </c:pt>
                <c:pt idx="7">
                  <c:v>46.388275491744672</c:v>
                </c:pt>
                <c:pt idx="8">
                  <c:v>47.721334311131173</c:v>
                </c:pt>
                <c:pt idx="9">
                  <c:v>47.704189046490043</c:v>
                </c:pt>
                <c:pt idx="10">
                  <c:v>42.111942055555097</c:v>
                </c:pt>
                <c:pt idx="11">
                  <c:v>57.244414288615026</c:v>
                </c:pt>
                <c:pt idx="12">
                  <c:v>45.668963165915244</c:v>
                </c:pt>
                <c:pt idx="13">
                  <c:v>46.50771811267618</c:v>
                </c:pt>
                <c:pt idx="14">
                  <c:v>52.062831091353168</c:v>
                </c:pt>
                <c:pt idx="15">
                  <c:v>46.68334874912383</c:v>
                </c:pt>
                <c:pt idx="16">
                  <c:v>43.42263277353112</c:v>
                </c:pt>
                <c:pt idx="17">
                  <c:v>53.445048977447122</c:v>
                </c:pt>
                <c:pt idx="18">
                  <c:v>47.097416244647022</c:v>
                </c:pt>
                <c:pt idx="19">
                  <c:v>59.551018854558066</c:v>
                </c:pt>
                <c:pt idx="20">
                  <c:v>57.08129758486654</c:v>
                </c:pt>
                <c:pt idx="21">
                  <c:v>42.538583919710362</c:v>
                </c:pt>
                <c:pt idx="22">
                  <c:v>44.904227739595051</c:v>
                </c:pt>
                <c:pt idx="23">
                  <c:v>46.603627184758807</c:v>
                </c:pt>
                <c:pt idx="24">
                  <c:v>48.189936190912398</c:v>
                </c:pt>
                <c:pt idx="25">
                  <c:v>51.178087157223587</c:v>
                </c:pt>
                <c:pt idx="26">
                  <c:v>42.771023385504996</c:v>
                </c:pt>
                <c:pt idx="27">
                  <c:v>55.613099712345708</c:v>
                </c:pt>
                <c:pt idx="28">
                  <c:v>53.385124341840807</c:v>
                </c:pt>
                <c:pt idx="29">
                  <c:v>48.916116083658302</c:v>
                </c:pt>
                <c:pt idx="30">
                  <c:v>51.916324641572402</c:v>
                </c:pt>
                <c:pt idx="31">
                  <c:v>48.062991579138114</c:v>
                </c:pt>
                <c:pt idx="32">
                  <c:v>50.74533729266863</c:v>
                </c:pt>
                <c:pt idx="33">
                  <c:v>51.025536581766737</c:v>
                </c:pt>
                <c:pt idx="34">
                  <c:v>59.9514906925085</c:v>
                </c:pt>
                <c:pt idx="35">
                  <c:v>50.239702120274679</c:v>
                </c:pt>
                <c:pt idx="36">
                  <c:v>49.535402312126848</c:v>
                </c:pt>
                <c:pt idx="37">
                  <c:v>51.888432702218182</c:v>
                </c:pt>
                <c:pt idx="38">
                  <c:v>55.665495859819664</c:v>
                </c:pt>
                <c:pt idx="39">
                  <c:v>45.276066799066996</c:v>
                </c:pt>
                <c:pt idx="40">
                  <c:v>53.931417148918882</c:v>
                </c:pt>
                <c:pt idx="41">
                  <c:v>46.688624959139219</c:v>
                </c:pt>
                <c:pt idx="42">
                  <c:v>40.971514044405062</c:v>
                </c:pt>
                <c:pt idx="43">
                  <c:v>54.751532719273563</c:v>
                </c:pt>
                <c:pt idx="44">
                  <c:v>56.61136581949296</c:v>
                </c:pt>
                <c:pt idx="45">
                  <c:v>47.146682245897303</c:v>
                </c:pt>
                <c:pt idx="46">
                  <c:v>49.893930490600773</c:v>
                </c:pt>
                <c:pt idx="47">
                  <c:v>42.920420216199581</c:v>
                </c:pt>
                <c:pt idx="48">
                  <c:v>47.886107073186921</c:v>
                </c:pt>
                <c:pt idx="49">
                  <c:v>40.953561208619497</c:v>
                </c:pt>
                <c:pt idx="50">
                  <c:v>47.036945391471505</c:v>
                </c:pt>
                <c:pt idx="51">
                  <c:v>44.330488164584715</c:v>
                </c:pt>
                <c:pt idx="52">
                  <c:v>46.948695363991469</c:v>
                </c:pt>
                <c:pt idx="53">
                  <c:v>51.087541965819085</c:v>
                </c:pt>
                <c:pt idx="54">
                  <c:v>37.521822876939915</c:v>
                </c:pt>
                <c:pt idx="55">
                  <c:v>47.927407182500062</c:v>
                </c:pt>
                <c:pt idx="56">
                  <c:v>43.223561489148942</c:v>
                </c:pt>
                <c:pt idx="57">
                  <c:v>47.11809147038646</c:v>
                </c:pt>
                <c:pt idx="58">
                  <c:v>45.224311099869716</c:v>
                </c:pt>
                <c:pt idx="59">
                  <c:v>38.10399442759357</c:v>
                </c:pt>
                <c:pt idx="60">
                  <c:v>56.998490758807158</c:v>
                </c:pt>
                <c:pt idx="61">
                  <c:v>37.720716430241282</c:v>
                </c:pt>
                <c:pt idx="62">
                  <c:v>38.471765708269139</c:v>
                </c:pt>
                <c:pt idx="63">
                  <c:v>41.0571400522646</c:v>
                </c:pt>
                <c:pt idx="64">
                  <c:v>43.784580400644423</c:v>
                </c:pt>
                <c:pt idx="65">
                  <c:v>43.312613115029414</c:v>
                </c:pt>
                <c:pt idx="66">
                  <c:v>57.05887134192799</c:v>
                </c:pt>
                <c:pt idx="67">
                  <c:v>35.79436623556284</c:v>
                </c:pt>
                <c:pt idx="68">
                  <c:v>36.164832238569893</c:v>
                </c:pt>
                <c:pt idx="69">
                  <c:v>36.075895697310926</c:v>
                </c:pt>
                <c:pt idx="70">
                  <c:v>38.811704325187833</c:v>
                </c:pt>
                <c:pt idx="71">
                  <c:v>34.747811885131355</c:v>
                </c:pt>
                <c:pt idx="72">
                  <c:v>40.557491253636123</c:v>
                </c:pt>
                <c:pt idx="73">
                  <c:v>30.819557143425943</c:v>
                </c:pt>
                <c:pt idx="74">
                  <c:v>35.107731565286876</c:v>
                </c:pt>
                <c:pt idx="75">
                  <c:v>32.984535214275347</c:v>
                </c:pt>
                <c:pt idx="76">
                  <c:v>38.730169518987196</c:v>
                </c:pt>
                <c:pt idx="77">
                  <c:v>31.204582148363968</c:v>
                </c:pt>
                <c:pt idx="78">
                  <c:v>35.048169134824043</c:v>
                </c:pt>
                <c:pt idx="79">
                  <c:v>35.154397278675219</c:v>
                </c:pt>
                <c:pt idx="80">
                  <c:v>27.878521645096935</c:v>
                </c:pt>
                <c:pt idx="81">
                  <c:v>25.371737868440569</c:v>
                </c:pt>
                <c:pt idx="82">
                  <c:v>26.063481827818013</c:v>
                </c:pt>
                <c:pt idx="83">
                  <c:v>21.581588308855437</c:v>
                </c:pt>
                <c:pt idx="84">
                  <c:v>38.693281455761998</c:v>
                </c:pt>
                <c:pt idx="85">
                  <c:v>40.398823291422786</c:v>
                </c:pt>
                <c:pt idx="86">
                  <c:v>20.961384594904633</c:v>
                </c:pt>
                <c:pt idx="87">
                  <c:v>30.242132812644346</c:v>
                </c:pt>
                <c:pt idx="88">
                  <c:v>23.29831096301362</c:v>
                </c:pt>
                <c:pt idx="89">
                  <c:v>32.209718449984308</c:v>
                </c:pt>
                <c:pt idx="90">
                  <c:v>23.208008378303756</c:v>
                </c:pt>
                <c:pt idx="91">
                  <c:v>31.417672097733281</c:v>
                </c:pt>
                <c:pt idx="92">
                  <c:v>19.79964173086303</c:v>
                </c:pt>
                <c:pt idx="93">
                  <c:v>35.821257772813503</c:v>
                </c:pt>
                <c:pt idx="94">
                  <c:v>32.157361107872774</c:v>
                </c:pt>
                <c:pt idx="95">
                  <c:v>26.235201016450368</c:v>
                </c:pt>
                <c:pt idx="96">
                  <c:v>24.677864016081589</c:v>
                </c:pt>
                <c:pt idx="97">
                  <c:v>24.585033402471108</c:v>
                </c:pt>
                <c:pt idx="98">
                  <c:v>31.885596652898979</c:v>
                </c:pt>
                <c:pt idx="99">
                  <c:v>32.575958880152918</c:v>
                </c:pt>
                <c:pt idx="100">
                  <c:v>25.518650470212183</c:v>
                </c:pt>
                <c:pt idx="101">
                  <c:v>35.403063589425315</c:v>
                </c:pt>
                <c:pt idx="102">
                  <c:v>38.591668703986734</c:v>
                </c:pt>
                <c:pt idx="103">
                  <c:v>32.032860402500901</c:v>
                </c:pt>
                <c:pt idx="104">
                  <c:v>27.953625644543379</c:v>
                </c:pt>
                <c:pt idx="105">
                  <c:v>25.483537928661558</c:v>
                </c:pt>
                <c:pt idx="106">
                  <c:v>33.517858589179681</c:v>
                </c:pt>
                <c:pt idx="107">
                  <c:v>34.100417091255125</c:v>
                </c:pt>
                <c:pt idx="108">
                  <c:v>27.246330698917262</c:v>
                </c:pt>
                <c:pt idx="109">
                  <c:v>28.085224531092944</c:v>
                </c:pt>
                <c:pt idx="110">
                  <c:v>32.79412620510675</c:v>
                </c:pt>
                <c:pt idx="111">
                  <c:v>28.461231830431391</c:v>
                </c:pt>
                <c:pt idx="112">
                  <c:v>29.427763267290107</c:v>
                </c:pt>
                <c:pt idx="113">
                  <c:v>27.471657986948493</c:v>
                </c:pt>
                <c:pt idx="114">
                  <c:v>27.994907413575735</c:v>
                </c:pt>
                <c:pt idx="115">
                  <c:v>31.053347669591666</c:v>
                </c:pt>
                <c:pt idx="116">
                  <c:v>25.201943192911418</c:v>
                </c:pt>
                <c:pt idx="117">
                  <c:v>27.403944519940769</c:v>
                </c:pt>
                <c:pt idx="118">
                  <c:v>26.890534507999721</c:v>
                </c:pt>
                <c:pt idx="119">
                  <c:v>20.884169424600593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Sheet2!$F$1</c:f>
              <c:strCache>
                <c:ptCount val="1"/>
                <c:pt idx="0">
                  <c:v>With Phase Jump</c:v>
                </c:pt>
              </c:strCache>
            </c:strRef>
          </c:tx>
          <c:xVal>
            <c:numRef>
              <c:f>Sheet2!$A$2:$A$123</c:f>
              <c:numCache>
                <c:formatCode>General</c:formatCode>
                <c:ptCount val="122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36</c:v>
                </c:pt>
                <c:pt idx="4">
                  <c:v>38</c:v>
                </c:pt>
                <c:pt idx="5">
                  <c:v>40</c:v>
                </c:pt>
                <c:pt idx="6">
                  <c:v>42</c:v>
                </c:pt>
                <c:pt idx="7">
                  <c:v>44</c:v>
                </c:pt>
                <c:pt idx="8">
                  <c:v>46</c:v>
                </c:pt>
                <c:pt idx="9">
                  <c:v>48</c:v>
                </c:pt>
                <c:pt idx="10">
                  <c:v>50</c:v>
                </c:pt>
                <c:pt idx="11">
                  <c:v>52</c:v>
                </c:pt>
                <c:pt idx="12">
                  <c:v>54</c:v>
                </c:pt>
                <c:pt idx="13">
                  <c:v>56</c:v>
                </c:pt>
                <c:pt idx="14">
                  <c:v>58</c:v>
                </c:pt>
                <c:pt idx="15">
                  <c:v>60</c:v>
                </c:pt>
                <c:pt idx="16">
                  <c:v>62</c:v>
                </c:pt>
                <c:pt idx="17">
                  <c:v>64</c:v>
                </c:pt>
                <c:pt idx="18">
                  <c:v>66</c:v>
                </c:pt>
                <c:pt idx="19">
                  <c:v>68</c:v>
                </c:pt>
                <c:pt idx="20">
                  <c:v>70</c:v>
                </c:pt>
                <c:pt idx="21">
                  <c:v>72</c:v>
                </c:pt>
                <c:pt idx="22">
                  <c:v>74</c:v>
                </c:pt>
                <c:pt idx="23">
                  <c:v>76</c:v>
                </c:pt>
                <c:pt idx="24">
                  <c:v>78</c:v>
                </c:pt>
                <c:pt idx="25">
                  <c:v>80</c:v>
                </c:pt>
                <c:pt idx="26">
                  <c:v>82</c:v>
                </c:pt>
                <c:pt idx="27">
                  <c:v>84</c:v>
                </c:pt>
                <c:pt idx="28">
                  <c:v>86</c:v>
                </c:pt>
                <c:pt idx="29">
                  <c:v>88</c:v>
                </c:pt>
                <c:pt idx="30">
                  <c:v>90</c:v>
                </c:pt>
                <c:pt idx="31">
                  <c:v>92</c:v>
                </c:pt>
                <c:pt idx="32">
                  <c:v>94</c:v>
                </c:pt>
                <c:pt idx="33">
                  <c:v>96</c:v>
                </c:pt>
                <c:pt idx="34">
                  <c:v>98</c:v>
                </c:pt>
                <c:pt idx="35">
                  <c:v>100</c:v>
                </c:pt>
                <c:pt idx="36">
                  <c:v>102</c:v>
                </c:pt>
                <c:pt idx="37">
                  <c:v>104</c:v>
                </c:pt>
                <c:pt idx="38">
                  <c:v>106</c:v>
                </c:pt>
                <c:pt idx="39">
                  <c:v>108</c:v>
                </c:pt>
                <c:pt idx="40">
                  <c:v>110</c:v>
                </c:pt>
                <c:pt idx="41">
                  <c:v>112</c:v>
                </c:pt>
                <c:pt idx="42">
                  <c:v>114</c:v>
                </c:pt>
                <c:pt idx="43">
                  <c:v>116</c:v>
                </c:pt>
                <c:pt idx="44">
                  <c:v>118</c:v>
                </c:pt>
                <c:pt idx="45">
                  <c:v>120</c:v>
                </c:pt>
                <c:pt idx="46">
                  <c:v>122</c:v>
                </c:pt>
                <c:pt idx="47">
                  <c:v>124</c:v>
                </c:pt>
                <c:pt idx="48">
                  <c:v>126</c:v>
                </c:pt>
                <c:pt idx="49">
                  <c:v>128</c:v>
                </c:pt>
                <c:pt idx="50">
                  <c:v>130</c:v>
                </c:pt>
                <c:pt idx="51">
                  <c:v>132</c:v>
                </c:pt>
                <c:pt idx="52">
                  <c:v>134</c:v>
                </c:pt>
                <c:pt idx="53">
                  <c:v>136</c:v>
                </c:pt>
                <c:pt idx="54">
                  <c:v>138</c:v>
                </c:pt>
                <c:pt idx="55">
                  <c:v>140</c:v>
                </c:pt>
                <c:pt idx="56">
                  <c:v>142</c:v>
                </c:pt>
                <c:pt idx="57">
                  <c:v>144</c:v>
                </c:pt>
                <c:pt idx="58">
                  <c:v>146</c:v>
                </c:pt>
                <c:pt idx="59">
                  <c:v>148</c:v>
                </c:pt>
                <c:pt idx="60">
                  <c:v>150</c:v>
                </c:pt>
                <c:pt idx="61">
                  <c:v>152</c:v>
                </c:pt>
                <c:pt idx="62">
                  <c:v>154</c:v>
                </c:pt>
                <c:pt idx="63">
                  <c:v>156</c:v>
                </c:pt>
                <c:pt idx="64">
                  <c:v>158</c:v>
                </c:pt>
                <c:pt idx="65">
                  <c:v>160</c:v>
                </c:pt>
                <c:pt idx="66">
                  <c:v>162</c:v>
                </c:pt>
                <c:pt idx="67">
                  <c:v>164</c:v>
                </c:pt>
                <c:pt idx="68">
                  <c:v>166</c:v>
                </c:pt>
                <c:pt idx="69">
                  <c:v>168</c:v>
                </c:pt>
                <c:pt idx="70">
                  <c:v>170</c:v>
                </c:pt>
                <c:pt idx="71">
                  <c:v>172</c:v>
                </c:pt>
                <c:pt idx="72">
                  <c:v>174</c:v>
                </c:pt>
                <c:pt idx="73">
                  <c:v>176</c:v>
                </c:pt>
                <c:pt idx="74">
                  <c:v>178</c:v>
                </c:pt>
                <c:pt idx="75">
                  <c:v>180</c:v>
                </c:pt>
                <c:pt idx="76">
                  <c:v>182</c:v>
                </c:pt>
                <c:pt idx="77">
                  <c:v>184</c:v>
                </c:pt>
                <c:pt idx="78">
                  <c:v>186</c:v>
                </c:pt>
                <c:pt idx="79">
                  <c:v>188</c:v>
                </c:pt>
                <c:pt idx="80">
                  <c:v>190</c:v>
                </c:pt>
                <c:pt idx="81">
                  <c:v>192</c:v>
                </c:pt>
                <c:pt idx="82">
                  <c:v>194</c:v>
                </c:pt>
                <c:pt idx="83">
                  <c:v>196</c:v>
                </c:pt>
                <c:pt idx="84">
                  <c:v>198</c:v>
                </c:pt>
                <c:pt idx="85">
                  <c:v>200</c:v>
                </c:pt>
                <c:pt idx="86">
                  <c:v>202</c:v>
                </c:pt>
                <c:pt idx="87">
                  <c:v>204</c:v>
                </c:pt>
                <c:pt idx="88">
                  <c:v>206</c:v>
                </c:pt>
                <c:pt idx="89">
                  <c:v>208</c:v>
                </c:pt>
                <c:pt idx="90">
                  <c:v>210</c:v>
                </c:pt>
                <c:pt idx="91">
                  <c:v>212</c:v>
                </c:pt>
                <c:pt idx="92">
                  <c:v>214</c:v>
                </c:pt>
                <c:pt idx="93">
                  <c:v>216</c:v>
                </c:pt>
                <c:pt idx="94">
                  <c:v>218</c:v>
                </c:pt>
                <c:pt idx="95">
                  <c:v>220</c:v>
                </c:pt>
                <c:pt idx="96">
                  <c:v>222</c:v>
                </c:pt>
                <c:pt idx="97">
                  <c:v>224</c:v>
                </c:pt>
                <c:pt idx="98">
                  <c:v>226</c:v>
                </c:pt>
                <c:pt idx="99">
                  <c:v>228</c:v>
                </c:pt>
                <c:pt idx="100">
                  <c:v>230</c:v>
                </c:pt>
                <c:pt idx="101">
                  <c:v>232</c:v>
                </c:pt>
                <c:pt idx="102">
                  <c:v>234</c:v>
                </c:pt>
                <c:pt idx="103">
                  <c:v>236</c:v>
                </c:pt>
                <c:pt idx="104">
                  <c:v>238</c:v>
                </c:pt>
                <c:pt idx="105">
                  <c:v>240</c:v>
                </c:pt>
                <c:pt idx="106">
                  <c:v>242</c:v>
                </c:pt>
                <c:pt idx="107">
                  <c:v>244</c:v>
                </c:pt>
                <c:pt idx="108">
                  <c:v>246</c:v>
                </c:pt>
                <c:pt idx="109">
                  <c:v>248</c:v>
                </c:pt>
                <c:pt idx="110">
                  <c:v>250</c:v>
                </c:pt>
                <c:pt idx="111">
                  <c:v>252</c:v>
                </c:pt>
                <c:pt idx="112">
                  <c:v>254</c:v>
                </c:pt>
                <c:pt idx="113">
                  <c:v>256</c:v>
                </c:pt>
                <c:pt idx="114">
                  <c:v>258</c:v>
                </c:pt>
                <c:pt idx="115">
                  <c:v>260</c:v>
                </c:pt>
                <c:pt idx="116">
                  <c:v>262</c:v>
                </c:pt>
                <c:pt idx="117">
                  <c:v>264</c:v>
                </c:pt>
                <c:pt idx="118">
                  <c:v>266</c:v>
                </c:pt>
                <c:pt idx="119">
                  <c:v>268</c:v>
                </c:pt>
                <c:pt idx="120">
                  <c:v>270</c:v>
                </c:pt>
              </c:numCache>
            </c:numRef>
          </c:xVal>
          <c:yVal>
            <c:numRef>
              <c:f>Sheet2!$F$2:$F$123</c:f>
              <c:numCache>
                <c:formatCode>General</c:formatCode>
                <c:ptCount val="122"/>
                <c:pt idx="0">
                  <c:v>22.169738349095233</c:v>
                </c:pt>
                <c:pt idx="1">
                  <c:v>25.695458738011599</c:v>
                </c:pt>
                <c:pt idx="2">
                  <c:v>24.045053100503292</c:v>
                </c:pt>
                <c:pt idx="3">
                  <c:v>24.992487125680462</c:v>
                </c:pt>
                <c:pt idx="4">
                  <c:v>25.231902392561121</c:v>
                </c:pt>
                <c:pt idx="5">
                  <c:v>26.091978757846345</c:v>
                </c:pt>
                <c:pt idx="6">
                  <c:v>27.697311253208134</c:v>
                </c:pt>
                <c:pt idx="7">
                  <c:v>31.083327122570573</c:v>
                </c:pt>
                <c:pt idx="8">
                  <c:v>26.305955819782152</c:v>
                </c:pt>
                <c:pt idx="9">
                  <c:v>30.105539535161288</c:v>
                </c:pt>
                <c:pt idx="10">
                  <c:v>29.338865780614675</c:v>
                </c:pt>
                <c:pt idx="11">
                  <c:v>36.306306079918947</c:v>
                </c:pt>
                <c:pt idx="12">
                  <c:v>28.01008402526195</c:v>
                </c:pt>
                <c:pt idx="13">
                  <c:v>26.207462639559015</c:v>
                </c:pt>
                <c:pt idx="14">
                  <c:v>35.398849698276479</c:v>
                </c:pt>
                <c:pt idx="15">
                  <c:v>27.680959826440745</c:v>
                </c:pt>
                <c:pt idx="16">
                  <c:v>26.295238911875423</c:v>
                </c:pt>
                <c:pt idx="17">
                  <c:v>26.205434624637107</c:v>
                </c:pt>
                <c:pt idx="18">
                  <c:v>22.196912239641115</c:v>
                </c:pt>
                <c:pt idx="19">
                  <c:v>29.909381820101419</c:v>
                </c:pt>
                <c:pt idx="20">
                  <c:v>25.842299073014821</c:v>
                </c:pt>
                <c:pt idx="21">
                  <c:v>35.402899564866708</c:v>
                </c:pt>
                <c:pt idx="22">
                  <c:v>28.025408816109938</c:v>
                </c:pt>
                <c:pt idx="23">
                  <c:v>26.498269423340126</c:v>
                </c:pt>
                <c:pt idx="24">
                  <c:v>30.646270562555209</c:v>
                </c:pt>
                <c:pt idx="25">
                  <c:v>29.130691116814774</c:v>
                </c:pt>
                <c:pt idx="26">
                  <c:v>27.173511188169662</c:v>
                </c:pt>
                <c:pt idx="27">
                  <c:v>38.914478025871077</c:v>
                </c:pt>
                <c:pt idx="28">
                  <c:v>29.907772138482862</c:v>
                </c:pt>
                <c:pt idx="29">
                  <c:v>25.019733804837486</c:v>
                </c:pt>
                <c:pt idx="30">
                  <c:v>24.25067115863386</c:v>
                </c:pt>
                <c:pt idx="31">
                  <c:v>25.857098722329276</c:v>
                </c:pt>
                <c:pt idx="32">
                  <c:v>27.644112594846685</c:v>
                </c:pt>
                <c:pt idx="33">
                  <c:v>26.090495310963458</c:v>
                </c:pt>
                <c:pt idx="34">
                  <c:v>30.006061429304594</c:v>
                </c:pt>
                <c:pt idx="35">
                  <c:v>26.429950696329946</c:v>
                </c:pt>
                <c:pt idx="36">
                  <c:v>27.644743217332024</c:v>
                </c:pt>
                <c:pt idx="37">
                  <c:v>28.674822917598384</c:v>
                </c:pt>
                <c:pt idx="38">
                  <c:v>34.302235750547986</c:v>
                </c:pt>
                <c:pt idx="39">
                  <c:v>21.180377009554849</c:v>
                </c:pt>
                <c:pt idx="40">
                  <c:v>24.806689925338119</c:v>
                </c:pt>
                <c:pt idx="41">
                  <c:v>27.096826220758008</c:v>
                </c:pt>
                <c:pt idx="42">
                  <c:v>24.730978722875768</c:v>
                </c:pt>
                <c:pt idx="43">
                  <c:v>27.907125457277967</c:v>
                </c:pt>
                <c:pt idx="44">
                  <c:v>26.977088631002676</c:v>
                </c:pt>
                <c:pt idx="45">
                  <c:v>19.89256983362424</c:v>
                </c:pt>
                <c:pt idx="46">
                  <c:v>22.579347192554515</c:v>
                </c:pt>
                <c:pt idx="47">
                  <c:v>23.726588165865763</c:v>
                </c:pt>
                <c:pt idx="48">
                  <c:v>25.538141576090361</c:v>
                </c:pt>
                <c:pt idx="49">
                  <c:v>24.758616370658796</c:v>
                </c:pt>
                <c:pt idx="50">
                  <c:v>28.334759618802792</c:v>
                </c:pt>
                <c:pt idx="51">
                  <c:v>25.654532743062248</c:v>
                </c:pt>
                <c:pt idx="52">
                  <c:v>22.983618099446353</c:v>
                </c:pt>
                <c:pt idx="53">
                  <c:v>29.363370391480938</c:v>
                </c:pt>
                <c:pt idx="54">
                  <c:v>32.522732563420774</c:v>
                </c:pt>
                <c:pt idx="55">
                  <c:v>26.446015729164714</c:v>
                </c:pt>
                <c:pt idx="56">
                  <c:v>26.492153975026724</c:v>
                </c:pt>
                <c:pt idx="57">
                  <c:v>24.024312261310435</c:v>
                </c:pt>
                <c:pt idx="58">
                  <c:v>27.536529940735353</c:v>
                </c:pt>
                <c:pt idx="59">
                  <c:v>22.887107255349186</c:v>
                </c:pt>
                <c:pt idx="60">
                  <c:v>23.231741845650333</c:v>
                </c:pt>
                <c:pt idx="61">
                  <c:v>27.76259679457112</c:v>
                </c:pt>
                <c:pt idx="62">
                  <c:v>27.496527316633063</c:v>
                </c:pt>
                <c:pt idx="63">
                  <c:v>26.546479898615598</c:v>
                </c:pt>
                <c:pt idx="64">
                  <c:v>27.794700179112759</c:v>
                </c:pt>
                <c:pt idx="65">
                  <c:v>25.348819872615554</c:v>
                </c:pt>
                <c:pt idx="66">
                  <c:v>29.486733621390727</c:v>
                </c:pt>
                <c:pt idx="67">
                  <c:v>27.248364909299418</c:v>
                </c:pt>
                <c:pt idx="68">
                  <c:v>26.209668372645876</c:v>
                </c:pt>
                <c:pt idx="69">
                  <c:v>21.607523909806019</c:v>
                </c:pt>
                <c:pt idx="70">
                  <c:v>19.648024915929781</c:v>
                </c:pt>
                <c:pt idx="71">
                  <c:v>23.93876958883266</c:v>
                </c:pt>
                <c:pt idx="72">
                  <c:v>26.081760748355144</c:v>
                </c:pt>
                <c:pt idx="73">
                  <c:v>21.17713545471095</c:v>
                </c:pt>
                <c:pt idx="74">
                  <c:v>26.509032316012302</c:v>
                </c:pt>
                <c:pt idx="75">
                  <c:v>20.463349323213546</c:v>
                </c:pt>
                <c:pt idx="76">
                  <c:v>23.21994099648526</c:v>
                </c:pt>
                <c:pt idx="77">
                  <c:v>23.527146424229965</c:v>
                </c:pt>
                <c:pt idx="78">
                  <c:v>24.461991161349221</c:v>
                </c:pt>
                <c:pt idx="79">
                  <c:v>27.902315584620119</c:v>
                </c:pt>
                <c:pt idx="80">
                  <c:v>26.241573893374472</c:v>
                </c:pt>
                <c:pt idx="81">
                  <c:v>23.981399406918538</c:v>
                </c:pt>
                <c:pt idx="82">
                  <c:v>23.084446168657355</c:v>
                </c:pt>
                <c:pt idx="83">
                  <c:v>21.18725638818821</c:v>
                </c:pt>
                <c:pt idx="84">
                  <c:v>22.10513977311949</c:v>
                </c:pt>
                <c:pt idx="85">
                  <c:v>26.184830870760614</c:v>
                </c:pt>
                <c:pt idx="86">
                  <c:v>23.396984382689759</c:v>
                </c:pt>
                <c:pt idx="87">
                  <c:v>21.600135643961714</c:v>
                </c:pt>
                <c:pt idx="88">
                  <c:v>22.431361518187586</c:v>
                </c:pt>
                <c:pt idx="89">
                  <c:v>21.378341949380196</c:v>
                </c:pt>
                <c:pt idx="90">
                  <c:v>22.986368187367106</c:v>
                </c:pt>
                <c:pt idx="91">
                  <c:v>22.102734661868489</c:v>
                </c:pt>
                <c:pt idx="92">
                  <c:v>30.868121033780699</c:v>
                </c:pt>
                <c:pt idx="93">
                  <c:v>22.20864758731695</c:v>
                </c:pt>
                <c:pt idx="94">
                  <c:v>22.891643886558143</c:v>
                </c:pt>
                <c:pt idx="95">
                  <c:v>28.225896095027199</c:v>
                </c:pt>
                <c:pt idx="96">
                  <c:v>20.952843396695396</c:v>
                </c:pt>
                <c:pt idx="97">
                  <c:v>21.512368712925415</c:v>
                </c:pt>
                <c:pt idx="98">
                  <c:v>22.372161049660118</c:v>
                </c:pt>
                <c:pt idx="99">
                  <c:v>23.883919383053559</c:v>
                </c:pt>
                <c:pt idx="100">
                  <c:v>23.272542359893137</c:v>
                </c:pt>
                <c:pt idx="101">
                  <c:v>22.932220288160128</c:v>
                </c:pt>
                <c:pt idx="102">
                  <c:v>25.370599216465443</c:v>
                </c:pt>
                <c:pt idx="103">
                  <c:v>26.103735042892431</c:v>
                </c:pt>
                <c:pt idx="104">
                  <c:v>21.558856765204474</c:v>
                </c:pt>
                <c:pt idx="105">
                  <c:v>23.493861691150833</c:v>
                </c:pt>
                <c:pt idx="106">
                  <c:v>23.745971836344427</c:v>
                </c:pt>
                <c:pt idx="107">
                  <c:v>27.93335874368854</c:v>
                </c:pt>
                <c:pt idx="108">
                  <c:v>22.456333461362942</c:v>
                </c:pt>
                <c:pt idx="109">
                  <c:v>23.066746579583942</c:v>
                </c:pt>
                <c:pt idx="110">
                  <c:v>25.085856932878144</c:v>
                </c:pt>
                <c:pt idx="111">
                  <c:v>21.443610263660112</c:v>
                </c:pt>
                <c:pt idx="112">
                  <c:v>23.114784233826388</c:v>
                </c:pt>
                <c:pt idx="113">
                  <c:v>20.068691597286151</c:v>
                </c:pt>
                <c:pt idx="114">
                  <c:v>24.966136396739888</c:v>
                </c:pt>
                <c:pt idx="115">
                  <c:v>26.340002601115021</c:v>
                </c:pt>
                <c:pt idx="116">
                  <c:v>21.832469193437728</c:v>
                </c:pt>
                <c:pt idx="117">
                  <c:v>25.724470326614071</c:v>
                </c:pt>
                <c:pt idx="118">
                  <c:v>21.839449674960722</c:v>
                </c:pt>
                <c:pt idx="119">
                  <c:v>22.534470634037163</c:v>
                </c:pt>
                <c:pt idx="120">
                  <c:v>20.368309734234483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659776"/>
        <c:axId val="425663808"/>
      </c:scatterChart>
      <c:valAx>
        <c:axId val="425659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it-IT"/>
          </a:p>
        </c:txPr>
        <c:crossAx val="425663808"/>
        <c:crosses val="autoZero"/>
        <c:crossBetween val="midCat"/>
      </c:valAx>
      <c:valAx>
        <c:axId val="425663808"/>
        <c:scaling>
          <c:orientation val="minMax"/>
          <c:min val="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 Duty Factor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256597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315030116752685"/>
          <c:y val="5.3803314246582048E-3"/>
          <c:w val="0.30684969883247309"/>
          <c:h val="0.1747141389934954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506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506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fld id="{7686844A-9139-40F4-BD2D-5AAFAEFD0B0F}" type="slidenum">
              <a:rPr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957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230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5"/>
            <a:ext cx="5680103" cy="46058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20673"/>
            <a:ext cx="3077137" cy="5123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5170888-F4E3-486A-8DB0-5B53AF640505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248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D82615-D46C-4A31-B5B8-E9E34EB297C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CB70F-AD0F-4BC6-AB46-5D41AF92E556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Garden hose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170888-F4E3-486A-8DB0-5B53AF640505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LogoCNAO+txt_bianco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6248400"/>
            <a:ext cx="21288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6"/>
          <p:cNvSpPr txBox="1">
            <a:spLocks noChangeArrowheads="1"/>
          </p:cNvSpPr>
          <p:nvPr userDrawn="1"/>
        </p:nvSpPr>
        <p:spPr bwMode="auto">
          <a:xfrm>
            <a:off x="228600" y="6299200"/>
            <a:ext cx="5387975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baseline="0" noProof="0" dirty="0" smtClean="0">
                <a:solidFill>
                  <a:schemeClr val="bg1"/>
                </a:solidFill>
              </a:rPr>
              <a:t>2</a:t>
            </a:r>
            <a:r>
              <a:rPr lang="en-US" sz="1200" baseline="30000" noProof="0" dirty="0" smtClean="0">
                <a:solidFill>
                  <a:schemeClr val="bg1"/>
                </a:solidFill>
              </a:rPr>
              <a:t>nd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 Slow extraction workshop – CERN 9-11 November, 2017</a:t>
            </a:r>
            <a:endParaRPr lang="en-US" sz="1200" noProof="0" dirty="0" smtClean="0">
              <a:solidFill>
                <a:schemeClr val="bg1"/>
              </a:solidFill>
            </a:endParaRPr>
          </a:p>
        </p:txBody>
      </p:sp>
      <p:sp>
        <p:nvSpPr>
          <p:cNvPr id="4" name="CasellaDiTesto 7"/>
          <p:cNvSpPr txBox="1">
            <a:spLocks noChangeArrowheads="1"/>
          </p:cNvSpPr>
          <p:nvPr userDrawn="1"/>
        </p:nvSpPr>
        <p:spPr bwMode="auto">
          <a:xfrm>
            <a:off x="295275" y="5470843"/>
            <a:ext cx="5387975" cy="369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solidFill>
                  <a:schemeClr val="bg1"/>
                </a:solidFill>
              </a:rPr>
              <a:t>L. </a:t>
            </a:r>
            <a:r>
              <a:rPr lang="en-US" sz="1800" dirty="0" err="1" smtClean="0">
                <a:solidFill>
                  <a:schemeClr val="bg1"/>
                </a:solidFill>
              </a:rPr>
              <a:t>Falbo</a:t>
            </a:r>
            <a:endParaRPr lang="en-US" sz="1800" baseline="30000" dirty="0" smtClean="0">
              <a:solidFill>
                <a:schemeClr val="bg1"/>
              </a:solidFill>
            </a:endParaRPr>
          </a:p>
        </p:txBody>
      </p:sp>
      <p:sp>
        <p:nvSpPr>
          <p:cNvPr id="5" name="CasellaDiTesto 8"/>
          <p:cNvSpPr txBox="1">
            <a:spLocks noChangeArrowheads="1"/>
          </p:cNvSpPr>
          <p:nvPr userDrawn="1"/>
        </p:nvSpPr>
        <p:spPr bwMode="auto">
          <a:xfrm>
            <a:off x="295275" y="4441825"/>
            <a:ext cx="723900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000" b="1" dirty="0" smtClean="0">
                <a:solidFill>
                  <a:schemeClr val="bg1"/>
                </a:solidFill>
              </a:rPr>
              <a:t>Spill control for CNAO slow extraction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5" descr="LogoCNAO+txt_blu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64413" y="6478588"/>
            <a:ext cx="173513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piè di pagina 2"/>
          <p:cNvSpPr txBox="1">
            <a:spLocks/>
          </p:cNvSpPr>
          <p:nvPr userDrawn="1"/>
        </p:nvSpPr>
        <p:spPr bwMode="gray">
          <a:xfrm>
            <a:off x="219075" y="6542088"/>
            <a:ext cx="87947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de-DE" sz="1000">
                <a:latin typeface="Arial" pitchFamily="34" charset="0"/>
              </a:rPr>
              <a:t>Page </a:t>
            </a:r>
            <a:r>
              <a:rPr lang="de-DE" sz="1000">
                <a:latin typeface="Arial" pitchFamily="34" charset="0"/>
                <a:sym typeface="Wingdings" pitchFamily="2" charset="2"/>
              </a:rPr>
              <a:t></a:t>
            </a:r>
            <a:r>
              <a:rPr lang="de-DE" sz="1000">
                <a:latin typeface="Arial" pitchFamily="34" charset="0"/>
              </a:rPr>
              <a:t> </a:t>
            </a:r>
            <a:fld id="{2B6A64B9-7C0C-4EEB-89A1-B0AADA81D86A}" type="slidenum">
              <a:rPr lang="de-DE" sz="1000">
                <a:latin typeface="Arial" pitchFamily="34" charset="0"/>
              </a:rPr>
              <a:pPr>
                <a:defRPr/>
              </a:pPr>
              <a:t>‹N›</a:t>
            </a:fld>
            <a:endParaRPr lang="de-DE" sz="1000">
              <a:latin typeface="Arial" pitchFamily="34" charset="0"/>
            </a:endParaRPr>
          </a:p>
        </p:txBody>
      </p:sp>
      <p:sp>
        <p:nvSpPr>
          <p:cNvPr id="6" name="Foliennummernplatzhalter 1"/>
          <p:cNvSpPr txBox="1">
            <a:spLocks/>
          </p:cNvSpPr>
          <p:nvPr userDrawn="1"/>
        </p:nvSpPr>
        <p:spPr>
          <a:xfrm>
            <a:off x="1222375" y="6537325"/>
            <a:ext cx="522128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900" baseline="0" noProof="0" dirty="0" smtClean="0">
                <a:solidFill>
                  <a:schemeClr val="tx1"/>
                </a:solidFill>
              </a:rPr>
              <a:t>2nd Slow extraction workshop – CERN 9-11 November, 2017</a:t>
            </a:r>
          </a:p>
        </p:txBody>
      </p:sp>
      <p:cxnSp>
        <p:nvCxnSpPr>
          <p:cNvPr id="7" name="Connettore 1 22"/>
          <p:cNvCxnSpPr/>
          <p:nvPr userDrawn="1"/>
        </p:nvCxnSpPr>
        <p:spPr>
          <a:xfrm>
            <a:off x="0" y="6335713"/>
            <a:ext cx="9144000" cy="0"/>
          </a:xfrm>
          <a:prstGeom prst="line">
            <a:avLst/>
          </a:prstGeom>
          <a:ln w="9525" cap="rnd" cmpd="sng">
            <a:solidFill>
              <a:schemeClr val="accent4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23"/>
          <p:cNvCxnSpPr/>
          <p:nvPr userDrawn="1"/>
        </p:nvCxnSpPr>
        <p:spPr>
          <a:xfrm>
            <a:off x="1119188" y="6627813"/>
            <a:ext cx="0" cy="107950"/>
          </a:xfrm>
          <a:prstGeom prst="line">
            <a:avLst/>
          </a:prstGeom>
          <a:ln w="9525" cap="rnd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10" descr="sistema-sanitario-lombardia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5338" y="6588125"/>
            <a:ext cx="1285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liennummernplatzhalter 1"/>
          <p:cNvSpPr txBox="1">
            <a:spLocks/>
          </p:cNvSpPr>
          <p:nvPr userDrawn="1"/>
        </p:nvSpPr>
        <p:spPr>
          <a:xfrm>
            <a:off x="7912100" y="38100"/>
            <a:ext cx="101123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err="1" smtClean="0">
                <a:solidFill>
                  <a:schemeClr val="bg1"/>
                </a:solidFill>
                <a:cs typeface="Calibri"/>
              </a:rPr>
              <a:t>www.cnao.it</a:t>
            </a:r>
            <a:endParaRPr lang="de-DE" sz="1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4325" y="495410"/>
            <a:ext cx="6873875" cy="600075"/>
          </a:xfrm>
        </p:spPr>
        <p:txBody>
          <a:bodyPr/>
          <a:lstStyle/>
          <a:p>
            <a:r>
              <a:rPr lang="it-IT" dirty="0" smtClean="0"/>
              <a:t>Fare clic </a:t>
            </a:r>
            <a:r>
              <a:rPr lang="en-US" noProof="0" dirty="0" smtClean="0"/>
              <a:t>per</a:t>
            </a:r>
            <a:r>
              <a:rPr lang="it-IT" dirty="0" smtClean="0"/>
              <a:t> modificare stile</a:t>
            </a:r>
            <a:endParaRPr lang="it-I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14325" y="1695450"/>
            <a:ext cx="8439150" cy="430530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  <a:r>
              <a:rPr lang="en-US" noProof="0" dirty="0" smtClean="0"/>
              <a:t>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5" descr="LogoCNAO+txt_blu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64413" y="6478588"/>
            <a:ext cx="173513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2"/>
          <p:cNvSpPr txBox="1">
            <a:spLocks/>
          </p:cNvSpPr>
          <p:nvPr userDrawn="1"/>
        </p:nvSpPr>
        <p:spPr bwMode="gray">
          <a:xfrm>
            <a:off x="219075" y="6542088"/>
            <a:ext cx="879475" cy="2476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de-DE" sz="1000">
                <a:latin typeface="Arial" pitchFamily="34" charset="0"/>
              </a:rPr>
              <a:t>Page </a:t>
            </a:r>
            <a:r>
              <a:rPr lang="de-DE" sz="1000">
                <a:latin typeface="Arial" pitchFamily="34" charset="0"/>
                <a:sym typeface="Wingdings" pitchFamily="2" charset="2"/>
              </a:rPr>
              <a:t></a:t>
            </a:r>
            <a:r>
              <a:rPr lang="de-DE" sz="1000">
                <a:latin typeface="Arial" pitchFamily="34" charset="0"/>
              </a:rPr>
              <a:t> </a:t>
            </a:r>
            <a:fld id="{483E9B9B-2921-495B-9504-0BAFFD814434}" type="slidenum">
              <a:rPr lang="de-DE" sz="1000">
                <a:latin typeface="Arial" pitchFamily="34" charset="0"/>
              </a:rPr>
              <a:pPr>
                <a:defRPr/>
              </a:pPr>
              <a:t>‹N›</a:t>
            </a:fld>
            <a:endParaRPr lang="de-DE" sz="1000">
              <a:latin typeface="Arial" pitchFamily="34" charset="0"/>
            </a:endParaRPr>
          </a:p>
        </p:txBody>
      </p:sp>
      <p:sp>
        <p:nvSpPr>
          <p:cNvPr id="5" name="Foliennummernplatzhalter 1"/>
          <p:cNvSpPr txBox="1">
            <a:spLocks/>
          </p:cNvSpPr>
          <p:nvPr userDrawn="1"/>
        </p:nvSpPr>
        <p:spPr>
          <a:xfrm>
            <a:off x="1222375" y="6537325"/>
            <a:ext cx="522128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900" baseline="0" noProof="0" dirty="0" smtClean="0">
                <a:solidFill>
                  <a:schemeClr val="tx1"/>
                </a:solidFill>
              </a:rPr>
              <a:t>2nd Slow extraction workshop – CERN 9-11 November, 2017</a:t>
            </a:r>
          </a:p>
        </p:txBody>
      </p:sp>
      <p:cxnSp>
        <p:nvCxnSpPr>
          <p:cNvPr id="6" name="Connettore 1 22"/>
          <p:cNvCxnSpPr/>
          <p:nvPr userDrawn="1"/>
        </p:nvCxnSpPr>
        <p:spPr>
          <a:xfrm>
            <a:off x="0" y="6335713"/>
            <a:ext cx="9144000" cy="0"/>
          </a:xfrm>
          <a:prstGeom prst="line">
            <a:avLst/>
          </a:prstGeom>
          <a:ln w="9525" cap="rnd" cmpd="sng">
            <a:solidFill>
              <a:schemeClr val="accent4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23"/>
          <p:cNvCxnSpPr/>
          <p:nvPr userDrawn="1"/>
        </p:nvCxnSpPr>
        <p:spPr>
          <a:xfrm>
            <a:off x="1119188" y="6627813"/>
            <a:ext cx="0" cy="107950"/>
          </a:xfrm>
          <a:prstGeom prst="line">
            <a:avLst/>
          </a:prstGeom>
          <a:ln w="9525" cap="rnd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magine 10" descr="sistema-sanitario-lombardia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5338" y="6588125"/>
            <a:ext cx="1285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1"/>
          <p:cNvSpPr txBox="1">
            <a:spLocks/>
          </p:cNvSpPr>
          <p:nvPr userDrawn="1"/>
        </p:nvSpPr>
        <p:spPr>
          <a:xfrm>
            <a:off x="7912100" y="38100"/>
            <a:ext cx="1011238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err="1" smtClean="0">
                <a:solidFill>
                  <a:schemeClr val="bg1"/>
                </a:solidFill>
                <a:cs typeface="Calibri"/>
              </a:rPr>
              <a:t>www.cnao.it</a:t>
            </a:r>
            <a:endParaRPr lang="de-DE" sz="1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314325" y="495410"/>
            <a:ext cx="6873875" cy="600075"/>
          </a:xfrm>
        </p:spPr>
        <p:txBody>
          <a:bodyPr/>
          <a:lstStyle/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LogoCNAO+txt_bianco-ross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6248400"/>
            <a:ext cx="21288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6"/>
          <p:cNvSpPr txBox="1">
            <a:spLocks noChangeArrowheads="1"/>
          </p:cNvSpPr>
          <p:nvPr userDrawn="1"/>
        </p:nvSpPr>
        <p:spPr bwMode="auto">
          <a:xfrm>
            <a:off x="261938" y="5154613"/>
            <a:ext cx="860583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altLang="it-IT" sz="1400" dirty="0">
                <a:solidFill>
                  <a:schemeClr val="bg1"/>
                </a:solidFill>
                <a:latin typeface="Arial" pitchFamily="34" charset="0"/>
              </a:rPr>
              <a:t>“</a:t>
            </a:r>
            <a:r>
              <a:rPr lang="en-US" altLang="it-IT" sz="1400" dirty="0">
                <a:solidFill>
                  <a:schemeClr val="bg1"/>
                </a:solidFill>
                <a:latin typeface="Arial" pitchFamily="34" charset="0"/>
              </a:rPr>
              <a:t>Physics is like sex: sure, it may give some practical results, but that's not why we do it.</a:t>
            </a:r>
            <a:r>
              <a:rPr lang="it-IT" altLang="it-IT" sz="1400" dirty="0">
                <a:solidFill>
                  <a:schemeClr val="bg1"/>
                </a:solidFill>
                <a:latin typeface="Arial" pitchFamily="34" charset="0"/>
              </a:rPr>
              <a:t> ”</a:t>
            </a:r>
            <a:endParaRPr lang="it-IT" sz="1400" dirty="0">
              <a:solidFill>
                <a:schemeClr val="bg1"/>
              </a:solidFill>
              <a:latin typeface="Arial" pitchFamily="34" charset="0"/>
            </a:endParaRPr>
          </a:p>
          <a:p>
            <a:pPr algn="r">
              <a:defRPr/>
            </a:pPr>
            <a:r>
              <a:rPr lang="it-IT" sz="1400" dirty="0">
                <a:solidFill>
                  <a:schemeClr val="bg1"/>
                </a:solidFill>
                <a:latin typeface="Arial" pitchFamily="34" charset="0"/>
              </a:rPr>
              <a:t>R. Feynmann</a:t>
            </a:r>
          </a:p>
        </p:txBody>
      </p:sp>
      <p:sp>
        <p:nvSpPr>
          <p:cNvPr id="4" name="CasellaDiTesto 7"/>
          <p:cNvSpPr txBox="1">
            <a:spLocks noChangeArrowheads="1"/>
          </p:cNvSpPr>
          <p:nvPr userDrawn="1"/>
        </p:nvSpPr>
        <p:spPr bwMode="auto">
          <a:xfrm>
            <a:off x="295275" y="4622800"/>
            <a:ext cx="5387975" cy="554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it-IT" sz="3000" b="1" dirty="0">
                <a:solidFill>
                  <a:schemeClr val="bg1"/>
                </a:solidFill>
                <a:latin typeface="Arial" pitchFamily="34" charset="0"/>
              </a:rPr>
              <a:t>Thank you for your attention</a:t>
            </a:r>
          </a:p>
        </p:txBody>
      </p:sp>
    </p:spTree>
  </p:cSld>
  <p:clrMapOvr>
    <a:masterClrMapping/>
  </p:clrMapOvr>
  <p:transition spd="med">
    <p:fade/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it-IT" sz="1000">
              <a:latin typeface="Arial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FC7677FA-E909-4B60-81E9-FB7497451F5A}" type="slidenum">
              <a:rPr lang="de-DE"/>
              <a:pPr>
                <a:defRPr/>
              </a:pPr>
              <a:t>‹N›</a:t>
            </a:fld>
            <a:endParaRPr lang="de-DE"/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Klicken</a:t>
            </a:r>
            <a:r>
              <a:rPr lang="de-DE" dirty="0" smtClean="0"/>
              <a:t>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00038"/>
            <a:ext cx="68738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Klicken</a:t>
            </a:r>
            <a:r>
              <a:rPr lang="de-DE" dirty="0" smtClean="0"/>
              <a:t>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6" r:id="rId5"/>
    <p:sldLayoutId id="2147483767" r:id="rId6"/>
    <p:sldLayoutId id="2147483769" r:id="rId7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 bwMode="auto">
          <a:xfrm>
            <a:off x="1527549" y="5303080"/>
            <a:ext cx="1275628" cy="653219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Head and tail of extraction</a:t>
            </a:r>
            <a:endParaRPr lang="it-IT" dirty="0"/>
          </a:p>
        </p:txBody>
      </p:sp>
      <p:grpSp>
        <p:nvGrpSpPr>
          <p:cNvPr id="34" name="Group 33"/>
          <p:cNvGrpSpPr/>
          <p:nvPr/>
        </p:nvGrpSpPr>
        <p:grpSpPr>
          <a:xfrm>
            <a:off x="285888" y="1488060"/>
            <a:ext cx="4143903" cy="3680839"/>
            <a:chOff x="3415158" y="1894106"/>
            <a:chExt cx="2093022" cy="2306638"/>
          </a:xfrm>
        </p:grpSpPr>
        <p:sp>
          <p:nvSpPr>
            <p:cNvPr id="4" name="Rectangle 4"/>
            <p:cNvSpPr>
              <a:spLocks noChangeAspect="1" noChangeArrowheads="1"/>
            </p:cNvSpPr>
            <p:nvPr/>
          </p:nvSpPr>
          <p:spPr bwMode="auto">
            <a:xfrm>
              <a:off x="4059458" y="3369592"/>
              <a:ext cx="627144" cy="40604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Freeform 6"/>
            <p:cNvSpPr>
              <a:spLocks noChangeAspect="1"/>
            </p:cNvSpPr>
            <p:nvPr/>
          </p:nvSpPr>
          <p:spPr bwMode="auto">
            <a:xfrm>
              <a:off x="3624841" y="2431686"/>
              <a:ext cx="836828" cy="134966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60000 65536"/>
                <a:gd name="T7" fmla="*/ 0 60000 65536"/>
                <a:gd name="T8" fmla="*/ 0 60000 65536"/>
                <a:gd name="T9" fmla="*/ 0 w 20000"/>
                <a:gd name="T10" fmla="*/ 0 h 20000"/>
                <a:gd name="T11" fmla="*/ 20000 w 20000"/>
                <a:gd name="T12" fmla="*/ 20000 h 20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000" h="20000">
                  <a:moveTo>
                    <a:pt x="0" y="0"/>
                  </a:moveTo>
                  <a:lnTo>
                    <a:pt x="9991" y="19989"/>
                  </a:lnTo>
                  <a:lnTo>
                    <a:pt x="19982" y="0"/>
                  </a:lnTo>
                </a:path>
              </a:pathLst>
            </a:custGeom>
            <a:solidFill>
              <a:srgbClr val="FF9191"/>
            </a:solidFill>
            <a:ln w="9525">
              <a:noFill/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Line 12"/>
            <p:cNvSpPr>
              <a:spLocks noChangeAspect="1" noChangeShapeType="1"/>
            </p:cNvSpPr>
            <p:nvPr/>
          </p:nvSpPr>
          <p:spPr bwMode="auto">
            <a:xfrm>
              <a:off x="3601967" y="1894106"/>
              <a:ext cx="1906" cy="21808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Line 13"/>
            <p:cNvSpPr>
              <a:spLocks noChangeAspect="1" noChangeShapeType="1"/>
            </p:cNvSpPr>
            <p:nvPr/>
          </p:nvSpPr>
          <p:spPr bwMode="auto">
            <a:xfrm flipH="1">
              <a:off x="3415158" y="3781355"/>
              <a:ext cx="18566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Rectangle 20"/>
            <p:cNvSpPr>
              <a:spLocks noChangeAspect="1" noChangeArrowheads="1"/>
            </p:cNvSpPr>
            <p:nvPr/>
          </p:nvSpPr>
          <p:spPr bwMode="auto">
            <a:xfrm>
              <a:off x="4983971" y="3794699"/>
              <a:ext cx="524209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800">
                  <a:latin typeface="Symbol" pitchFamily="18" charset="2"/>
                </a:rPr>
                <a:t>D</a:t>
              </a:r>
              <a:r>
                <a:rPr lang="en-US" sz="1800" i="1">
                  <a:latin typeface="Times New Roman" pitchFamily="18" charset="0"/>
                </a:rPr>
                <a:t>p</a:t>
              </a:r>
              <a:r>
                <a:rPr lang="en-US" sz="1800">
                  <a:latin typeface="Times New Roman" pitchFamily="18" charset="0"/>
                </a:rPr>
                <a:t>/</a:t>
              </a:r>
              <a:r>
                <a:rPr lang="en-US" sz="1800" i="1">
                  <a:latin typeface="Times New Roman" pitchFamily="18" charset="0"/>
                </a:rPr>
                <a:t>p</a:t>
              </a:r>
              <a:endParaRPr lang="en-US" sz="1800">
                <a:latin typeface="Times New Roman" pitchFamily="18" charset="0"/>
              </a:endParaRPr>
            </a:p>
          </p:txBody>
        </p:sp>
        <p:sp>
          <p:nvSpPr>
            <p:cNvPr id="21" name="Rectangle 21"/>
            <p:cNvSpPr>
              <a:spLocks noChangeAspect="1" noChangeArrowheads="1"/>
            </p:cNvSpPr>
            <p:nvPr/>
          </p:nvSpPr>
          <p:spPr bwMode="auto">
            <a:xfrm>
              <a:off x="3624841" y="1951295"/>
              <a:ext cx="941669" cy="404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800" dirty="0">
                  <a:latin typeface="Times New Roman" pitchFamily="18" charset="0"/>
                </a:rPr>
                <a:t>Amplitude</a:t>
              </a:r>
            </a:p>
          </p:txBody>
        </p:sp>
        <p:sp>
          <p:nvSpPr>
            <p:cNvPr id="24" name="Line 24"/>
            <p:cNvSpPr>
              <a:spLocks noChangeAspect="1" noChangeShapeType="1"/>
            </p:cNvSpPr>
            <p:nvPr/>
          </p:nvSpPr>
          <p:spPr bwMode="auto">
            <a:xfrm>
              <a:off x="3624841" y="2431686"/>
              <a:ext cx="419367" cy="13496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Line 25"/>
            <p:cNvSpPr>
              <a:spLocks noChangeAspect="1" noChangeShapeType="1"/>
            </p:cNvSpPr>
            <p:nvPr/>
          </p:nvSpPr>
          <p:spPr bwMode="auto">
            <a:xfrm flipH="1">
              <a:off x="4042302" y="2431686"/>
              <a:ext cx="419367" cy="13496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Line 26"/>
            <p:cNvSpPr>
              <a:spLocks noChangeAspect="1" noChangeShapeType="1"/>
            </p:cNvSpPr>
            <p:nvPr/>
          </p:nvSpPr>
          <p:spPr bwMode="auto">
            <a:xfrm flipH="1">
              <a:off x="4244361" y="3583099"/>
              <a:ext cx="314525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 type="none" w="sm" len="med"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Rectangle 32"/>
            <p:cNvSpPr>
              <a:spLocks noChangeAspect="1" noChangeArrowheads="1"/>
            </p:cNvSpPr>
            <p:nvPr/>
          </p:nvSpPr>
          <p:spPr bwMode="auto">
            <a:xfrm>
              <a:off x="4566511" y="2565128"/>
              <a:ext cx="314525" cy="40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l"/>
              <a:r>
                <a:rPr lang="en-US" sz="1800">
                  <a:latin typeface="Times New Roman" pitchFamily="18" charset="0"/>
                </a:rPr>
                <a:t>(</a:t>
              </a:r>
              <a:r>
                <a:rPr lang="en-US" sz="1800" i="1">
                  <a:latin typeface="Times New Roman" pitchFamily="18" charset="0"/>
                </a:rPr>
                <a:t>b</a:t>
              </a:r>
              <a:r>
                <a:rPr lang="en-US" sz="1800">
                  <a:latin typeface="Times New Roman" pitchFamily="18" charset="0"/>
                </a:rPr>
                <a:t>)</a:t>
              </a:r>
            </a:p>
          </p:txBody>
        </p:sp>
      </p:grpSp>
      <p:sp>
        <p:nvSpPr>
          <p:cNvPr id="35" name="Rectangle 34"/>
          <p:cNvSpPr/>
          <p:nvPr/>
        </p:nvSpPr>
        <p:spPr bwMode="auto">
          <a:xfrm>
            <a:off x="1527549" y="5303080"/>
            <a:ext cx="1275628" cy="64795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6" name="Line 25"/>
          <p:cNvSpPr>
            <a:spLocks noChangeAspect="1" noChangeShapeType="1"/>
          </p:cNvSpPr>
          <p:nvPr/>
        </p:nvSpPr>
        <p:spPr bwMode="auto">
          <a:xfrm flipH="1">
            <a:off x="1531322" y="3797283"/>
            <a:ext cx="830290" cy="215374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med"/>
            <a:tailEnd type="none" w="sm" len="med"/>
          </a:ln>
        </p:spPr>
        <p:txBody>
          <a:bodyPr/>
          <a:lstStyle/>
          <a:p>
            <a:endParaRPr lang="it-IT"/>
          </a:p>
        </p:txBody>
      </p:sp>
      <p:sp>
        <p:nvSpPr>
          <p:cNvPr id="37" name="Line 25"/>
          <p:cNvSpPr>
            <a:spLocks noChangeAspect="1" noChangeShapeType="1"/>
          </p:cNvSpPr>
          <p:nvPr/>
        </p:nvSpPr>
        <p:spPr bwMode="auto">
          <a:xfrm flipH="1">
            <a:off x="2550316" y="3802552"/>
            <a:ext cx="830290" cy="215374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med"/>
            <a:tailEnd type="none" w="sm" len="med"/>
          </a:ln>
        </p:spPr>
        <p:txBody>
          <a:bodyPr/>
          <a:lstStyle/>
          <a:p>
            <a:endParaRPr lang="it-IT"/>
          </a:p>
        </p:txBody>
      </p:sp>
      <p:sp>
        <p:nvSpPr>
          <p:cNvPr id="40" name="Isosceles Triangle 39"/>
          <p:cNvSpPr/>
          <p:nvPr/>
        </p:nvSpPr>
        <p:spPr bwMode="auto">
          <a:xfrm flipV="1">
            <a:off x="1536116" y="5303080"/>
            <a:ext cx="241301" cy="647950"/>
          </a:xfrm>
          <a:prstGeom prst="triangle">
            <a:avLst>
              <a:gd name="adj" fmla="val 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1242092" y="5473700"/>
            <a:ext cx="408324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Isosceles Triangle 40"/>
          <p:cNvSpPr/>
          <p:nvPr/>
        </p:nvSpPr>
        <p:spPr bwMode="auto">
          <a:xfrm rot="10800000" flipV="1">
            <a:off x="2561876" y="5308349"/>
            <a:ext cx="241301" cy="647950"/>
          </a:xfrm>
          <a:prstGeom prst="triangle">
            <a:avLst>
              <a:gd name="adj" fmla="val 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0210" y="530834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Head</a:t>
            </a:r>
            <a:endParaRPr lang="it-IT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 flipH="1">
            <a:off x="2716306" y="5708459"/>
            <a:ext cx="408324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077685" y="5475288"/>
            <a:ext cx="571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Tail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961811" y="2413580"/>
            <a:ext cx="51821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head and the </a:t>
            </a:r>
            <a:r>
              <a:rPr lang="it-IT" dirty="0" err="1" smtClean="0"/>
              <a:t>tail</a:t>
            </a:r>
            <a:r>
              <a:rPr lang="it-IT" dirty="0" smtClean="0"/>
              <a:t> of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can’t</a:t>
            </a:r>
            <a:r>
              <a:rPr lang="it-IT" dirty="0" smtClean="0"/>
              <a:t> </a:t>
            </a:r>
          </a:p>
          <a:p>
            <a:r>
              <a:rPr lang="it-IT" dirty="0" smtClean="0"/>
              <a:t>irradiate the </a:t>
            </a:r>
            <a:r>
              <a:rPr lang="it-IT" dirty="0" err="1" smtClean="0"/>
              <a:t>patient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r>
              <a:rPr lang="it-IT" dirty="0" smtClean="0"/>
              <a:t> and position are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the center of the </a:t>
            </a:r>
            <a:r>
              <a:rPr lang="it-IT" dirty="0" err="1" smtClean="0"/>
              <a:t>spill</a:t>
            </a:r>
            <a:r>
              <a:rPr lang="it-IT" dirty="0" smtClean="0"/>
              <a:t>.</a:t>
            </a:r>
          </a:p>
          <a:p>
            <a:r>
              <a:rPr lang="it-IT" dirty="0" smtClean="0"/>
              <a:t>So by the use of the HEBT chopper the head and the </a:t>
            </a:r>
            <a:r>
              <a:rPr lang="it-IT" dirty="0" err="1" smtClean="0"/>
              <a:t>tail</a:t>
            </a:r>
            <a:r>
              <a:rPr lang="it-IT" dirty="0" smtClean="0"/>
              <a:t> of the </a:t>
            </a:r>
            <a:r>
              <a:rPr lang="it-IT" dirty="0" err="1" smtClean="0"/>
              <a:t>beam</a:t>
            </a:r>
            <a:r>
              <a:rPr lang="it-IT" dirty="0" smtClean="0"/>
              <a:t> are </a:t>
            </a:r>
            <a:r>
              <a:rPr lang="it-IT" dirty="0" err="1" smtClean="0"/>
              <a:t>sent</a:t>
            </a:r>
            <a:r>
              <a:rPr lang="it-IT" dirty="0" smtClean="0"/>
              <a:t> to the HEBT </a:t>
            </a:r>
            <a:r>
              <a:rPr lang="it-IT" dirty="0" err="1" smtClean="0"/>
              <a:t>dump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7363" y="195372"/>
            <a:ext cx="2947490" cy="600075"/>
          </a:xfrm>
        </p:spPr>
        <p:txBody>
          <a:bodyPr/>
          <a:lstStyle/>
          <a:p>
            <a:r>
              <a:rPr lang="it-IT" dirty="0" smtClean="0"/>
              <a:t>Betatron core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95447"/>
            <a:ext cx="89392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At CNAO the </a:t>
            </a:r>
            <a:r>
              <a:rPr lang="it-IT" sz="2200" dirty="0" err="1" smtClean="0"/>
              <a:t>element</a:t>
            </a:r>
            <a:r>
              <a:rPr lang="it-IT" sz="2200" dirty="0" smtClean="0"/>
              <a:t> </a:t>
            </a:r>
            <a:r>
              <a:rPr lang="it-IT" sz="2200" dirty="0" err="1" smtClean="0"/>
              <a:t>used</a:t>
            </a:r>
            <a:r>
              <a:rPr lang="it-IT" sz="2200" dirty="0" smtClean="0"/>
              <a:t> to accelerate the </a:t>
            </a:r>
            <a:r>
              <a:rPr lang="it-IT" sz="2200" dirty="0" err="1" smtClean="0"/>
              <a:t>beam</a:t>
            </a:r>
            <a:r>
              <a:rPr lang="it-IT" sz="2200" dirty="0" smtClean="0"/>
              <a:t> </a:t>
            </a:r>
            <a:r>
              <a:rPr lang="it-IT" sz="2200" dirty="0" err="1" smtClean="0"/>
              <a:t>into</a:t>
            </a:r>
            <a:r>
              <a:rPr lang="it-IT" sz="2200" dirty="0" smtClean="0"/>
              <a:t> the </a:t>
            </a:r>
            <a:r>
              <a:rPr lang="it-IT" sz="2200" dirty="0" err="1" smtClean="0"/>
              <a:t>resonance</a:t>
            </a:r>
            <a:r>
              <a:rPr lang="it-IT" sz="2200" dirty="0" smtClean="0"/>
              <a:t> </a:t>
            </a:r>
            <a:r>
              <a:rPr lang="it-IT" sz="2200" dirty="0" err="1" smtClean="0"/>
              <a:t>is</a:t>
            </a:r>
            <a:r>
              <a:rPr lang="it-IT" sz="2200" dirty="0" smtClean="0"/>
              <a:t> a </a:t>
            </a:r>
            <a:r>
              <a:rPr lang="it-IT" sz="2200" dirty="0" err="1" smtClean="0"/>
              <a:t>betatron</a:t>
            </a:r>
            <a:r>
              <a:rPr lang="it-IT" sz="2200" dirty="0" smtClean="0"/>
              <a:t> core, i.e. a </a:t>
            </a:r>
            <a:r>
              <a:rPr lang="it-IT" sz="2200" dirty="0" err="1" smtClean="0"/>
              <a:t>magnet</a:t>
            </a:r>
            <a:r>
              <a:rPr lang="it-IT" sz="2200" dirty="0" smtClean="0"/>
              <a:t> in </a:t>
            </a:r>
            <a:r>
              <a:rPr lang="it-IT" sz="2200" dirty="0" err="1" smtClean="0"/>
              <a:t>which</a:t>
            </a:r>
            <a:r>
              <a:rPr lang="it-IT" sz="2200" dirty="0" smtClean="0"/>
              <a:t> a </a:t>
            </a:r>
            <a:r>
              <a:rPr lang="it-IT" sz="2200" dirty="0" err="1" smtClean="0"/>
              <a:t>little</a:t>
            </a:r>
            <a:r>
              <a:rPr lang="it-IT" sz="2200" dirty="0" smtClean="0"/>
              <a:t> FEM (</a:t>
            </a:r>
            <a:r>
              <a:rPr lang="it-IT" sz="2200" dirty="0" err="1" smtClean="0"/>
              <a:t>about</a:t>
            </a:r>
            <a:r>
              <a:rPr lang="it-IT" sz="2200" dirty="0" smtClean="0"/>
              <a:t> 1 V) </a:t>
            </a:r>
            <a:r>
              <a:rPr lang="it-IT" sz="2200" dirty="0" err="1" smtClean="0"/>
              <a:t>is</a:t>
            </a:r>
            <a:r>
              <a:rPr lang="it-IT" sz="2200" dirty="0" smtClean="0"/>
              <a:t> </a:t>
            </a:r>
            <a:r>
              <a:rPr lang="it-IT" sz="2200" dirty="0" err="1" smtClean="0"/>
              <a:t>produced</a:t>
            </a:r>
            <a:r>
              <a:rPr lang="it-IT" sz="2200" dirty="0" smtClean="0"/>
              <a:t> by a </a:t>
            </a:r>
            <a:r>
              <a:rPr lang="it-IT" sz="2200" dirty="0" err="1" smtClean="0"/>
              <a:t>changing</a:t>
            </a:r>
            <a:r>
              <a:rPr lang="it-IT" sz="2200" dirty="0"/>
              <a:t> </a:t>
            </a:r>
            <a:r>
              <a:rPr lang="it-IT" sz="2200" dirty="0" err="1" smtClean="0"/>
              <a:t>current</a:t>
            </a:r>
            <a:r>
              <a:rPr lang="it-IT" sz="2200" dirty="0" smtClean="0"/>
              <a:t> (</a:t>
            </a:r>
            <a:r>
              <a:rPr lang="it-IT" sz="2200" dirty="0" err="1" smtClean="0"/>
              <a:t>about</a:t>
            </a:r>
            <a:r>
              <a:rPr lang="it-IT" sz="2200" dirty="0" smtClean="0"/>
              <a:t> 40 A).</a:t>
            </a:r>
          </a:p>
          <a:p>
            <a:r>
              <a:rPr lang="it-IT" sz="2200" dirty="0">
                <a:latin typeface="Symbol" pitchFamily="18" charset="2"/>
              </a:rPr>
              <a:t>DF</a:t>
            </a:r>
            <a:r>
              <a:rPr lang="it-IT" sz="2200" dirty="0"/>
              <a:t> = 2.46 </a:t>
            </a:r>
            <a:r>
              <a:rPr lang="it-IT" sz="2200" dirty="0" err="1" smtClean="0"/>
              <a:t>Wb</a:t>
            </a:r>
            <a:endParaRPr lang="it-IT" sz="2200" dirty="0"/>
          </a:p>
        </p:txBody>
      </p:sp>
      <p:pic>
        <p:nvPicPr>
          <p:cNvPr id="2078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7363" y="1928098"/>
            <a:ext cx="578167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971" y="823191"/>
            <a:ext cx="4109993" cy="4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1542827"/>
            <a:ext cx="4435522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it-IT" sz="1800" b="1" dirty="0"/>
              <a:t>2 Superperiods</a:t>
            </a:r>
          </a:p>
          <a:p>
            <a:pPr algn="l" eaLnBrk="1" hangingPunct="1"/>
            <a:r>
              <a:rPr lang="it-IT" sz="1800" b="1" dirty="0"/>
              <a:t>2 Closed dispersion bumps</a:t>
            </a:r>
          </a:p>
          <a:p>
            <a:pPr algn="l" eaLnBrk="1" hangingPunct="1"/>
            <a:r>
              <a:rPr lang="it-IT" sz="1800" b="1" dirty="0"/>
              <a:t>1 Dipole Family</a:t>
            </a:r>
            <a:endParaRPr lang="en-GB" sz="1800" b="1" dirty="0"/>
          </a:p>
          <a:p>
            <a:pPr algn="l" eaLnBrk="1" hangingPunct="1"/>
            <a:r>
              <a:rPr lang="it-IT" sz="1800" b="1" dirty="0"/>
              <a:t>3 Quadrupole Families</a:t>
            </a:r>
          </a:p>
          <a:p>
            <a:pPr algn="l" eaLnBrk="1" hangingPunct="1"/>
            <a:r>
              <a:rPr lang="it-IT" sz="1800" b="1" dirty="0"/>
              <a:t>3 </a:t>
            </a:r>
            <a:r>
              <a:rPr lang="it-IT" sz="1800" b="1" dirty="0" err="1"/>
              <a:t>Sextupole</a:t>
            </a:r>
            <a:r>
              <a:rPr lang="it-IT" sz="1800" b="1" dirty="0"/>
              <a:t> </a:t>
            </a:r>
            <a:r>
              <a:rPr lang="it-IT" sz="1800" b="1" dirty="0" smtClean="0"/>
              <a:t>Families (</a:t>
            </a:r>
            <a:r>
              <a:rPr lang="it-IT" sz="1800" b="1" dirty="0" err="1" smtClean="0"/>
              <a:t>two</a:t>
            </a:r>
            <a:r>
              <a:rPr lang="it-IT" sz="1800" b="1" dirty="0"/>
              <a:t> </a:t>
            </a:r>
            <a:r>
              <a:rPr lang="it-IT" sz="1800" b="1" dirty="0" smtClean="0"/>
              <a:t>family to</a:t>
            </a:r>
          </a:p>
          <a:p>
            <a:pPr algn="l" eaLnBrk="1" hangingPunct="1"/>
            <a:r>
              <a:rPr lang="it-IT" sz="1800" b="1" dirty="0" err="1" smtClean="0"/>
              <a:t>Adjust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chromaticity</a:t>
            </a:r>
            <a:r>
              <a:rPr lang="it-IT" sz="1800" b="1" dirty="0" smtClean="0"/>
              <a:t> and </a:t>
            </a:r>
            <a:r>
              <a:rPr lang="it-IT" sz="1800" b="1" dirty="0" err="1" smtClean="0"/>
              <a:t>one</a:t>
            </a:r>
            <a:r>
              <a:rPr lang="it-IT" sz="1800" b="1" dirty="0" smtClean="0"/>
              <a:t> for the </a:t>
            </a:r>
            <a:r>
              <a:rPr lang="it-IT" sz="1800" b="1" dirty="0" err="1" smtClean="0"/>
              <a:t>resonance</a:t>
            </a:r>
            <a:r>
              <a:rPr lang="it-IT" sz="1800" b="1" dirty="0" smtClean="0"/>
              <a:t>)  </a:t>
            </a:r>
          </a:p>
          <a:p>
            <a:pPr algn="l" eaLnBrk="1" hangingPunct="1"/>
            <a:r>
              <a:rPr lang="it-IT" sz="1800" b="1" dirty="0" err="1" smtClean="0"/>
              <a:t>Horizontal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chromaticity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at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extraction</a:t>
            </a:r>
            <a:r>
              <a:rPr lang="it-IT" sz="1800" b="1" dirty="0"/>
              <a:t> </a:t>
            </a:r>
            <a:r>
              <a:rPr lang="it-IT" sz="1800" b="1" dirty="0" smtClean="0"/>
              <a:t>-4</a:t>
            </a:r>
            <a:endParaRPr lang="it-IT" sz="18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207225" y="42308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Synchrotron</a:t>
            </a:r>
            <a:r>
              <a:rPr lang="it-IT" dirty="0" smtClean="0"/>
              <a:t> </a:t>
            </a:r>
            <a:r>
              <a:rPr lang="it-IT" dirty="0" err="1" smtClean="0"/>
              <a:t>Optics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159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LINAC - MEBT - SYNC - Prospetti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68326"/>
            <a:ext cx="9144000" cy="5073091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6961812" y="171126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smtClean="0">
                <a:latin typeface="Arial"/>
              </a:rPr>
              <a:t>RF </a:t>
            </a:r>
            <a:r>
              <a:rPr lang="it-IT" sz="1800" b="0" dirty="0" err="1" smtClean="0">
                <a:latin typeface="Arial"/>
              </a:rPr>
              <a:t>cavity</a:t>
            </a:r>
            <a:endParaRPr lang="it-IT" sz="1800" b="0" dirty="0">
              <a:latin typeface="Arial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835780" y="502876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err="1" smtClean="0">
                <a:solidFill>
                  <a:srgbClr val="000099"/>
                </a:solidFill>
                <a:latin typeface="Arial"/>
              </a:rPr>
              <a:t>Betatron</a:t>
            </a:r>
            <a:endParaRPr lang="it-IT" sz="1800" b="0" dirty="0">
              <a:solidFill>
                <a:srgbClr val="000099"/>
              </a:solidFill>
              <a:latin typeface="Arial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956652" y="998059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err="1" smtClean="0">
                <a:solidFill>
                  <a:srgbClr val="000099">
                    <a:lumMod val="75000"/>
                  </a:srgbClr>
                </a:solidFill>
                <a:latin typeface="Arial"/>
              </a:rPr>
              <a:t>Resonance</a:t>
            </a:r>
            <a:endParaRPr lang="it-IT" sz="1800" b="0" dirty="0" smtClean="0">
              <a:solidFill>
                <a:srgbClr val="000099">
                  <a:lumMod val="75000"/>
                </a:srgbClr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smtClean="0">
                <a:solidFill>
                  <a:srgbClr val="000099">
                    <a:lumMod val="75000"/>
                  </a:srgbClr>
                </a:solidFill>
                <a:latin typeface="Arial"/>
              </a:rPr>
              <a:t> </a:t>
            </a:r>
            <a:r>
              <a:rPr lang="it-IT" sz="1800" b="0" dirty="0" err="1" smtClean="0">
                <a:solidFill>
                  <a:srgbClr val="000099">
                    <a:lumMod val="75000"/>
                  </a:srgbClr>
                </a:solidFill>
                <a:latin typeface="Arial"/>
              </a:rPr>
              <a:t>sextupole</a:t>
            </a:r>
            <a:endParaRPr lang="it-IT" sz="1800" b="0" dirty="0">
              <a:solidFill>
                <a:srgbClr val="000099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4740734"/>
            <a:ext cx="12148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smtClean="0">
                <a:solidFill>
                  <a:schemeClr val="tx1"/>
                </a:solidFill>
                <a:latin typeface="Arial"/>
              </a:rPr>
              <a:t>D = D’ = 0</a:t>
            </a:r>
            <a:endParaRPr lang="it-IT" sz="1800" b="0" dirty="0">
              <a:solidFill>
                <a:schemeClr val="tx1"/>
              </a:solidFill>
              <a:latin typeface="Arial"/>
            </a:endParaRPr>
          </a:p>
        </p:txBody>
      </p:sp>
      <p:cxnSp>
        <p:nvCxnSpPr>
          <p:cNvPr id="13" name="Connettore 1 12"/>
          <p:cNvCxnSpPr/>
          <p:nvPr/>
        </p:nvCxnSpPr>
        <p:spPr bwMode="auto">
          <a:xfrm flipV="1">
            <a:off x="571474" y="1282634"/>
            <a:ext cx="7286676" cy="428628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5" name="Rettangolo 14"/>
          <p:cNvSpPr/>
          <p:nvPr/>
        </p:nvSpPr>
        <p:spPr>
          <a:xfrm>
            <a:off x="1857358" y="1425510"/>
            <a:ext cx="120680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b="0" dirty="0" smtClean="0">
                <a:solidFill>
                  <a:schemeClr val="tx1"/>
                </a:solidFill>
                <a:latin typeface="Arial"/>
              </a:rPr>
              <a:t>D = D’ ≠ 0</a:t>
            </a:r>
            <a:endParaRPr lang="it-IT" sz="1800" b="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302758" y="464024"/>
            <a:ext cx="2379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Synchrotron</a:t>
            </a:r>
            <a:r>
              <a:rPr lang="it-IT" dirty="0" smtClean="0"/>
              <a:t> </a:t>
            </a:r>
            <a:r>
              <a:rPr lang="it-IT" dirty="0" err="1" smtClean="0"/>
              <a:t>details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Extraction setup at CNAO</a:t>
            </a:r>
            <a:endParaRPr lang="en-US" dirty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915" y="973565"/>
            <a:ext cx="6461760" cy="530702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94004" y="472205"/>
            <a:ext cx="2142272" cy="600075"/>
          </a:xfrm>
        </p:spPr>
        <p:txBody>
          <a:bodyPr/>
          <a:lstStyle/>
          <a:p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32262" y="1072280"/>
            <a:ext cx="62824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 can be </a:t>
            </a:r>
            <a:r>
              <a:rPr lang="it-IT" dirty="0" err="1" smtClean="0"/>
              <a:t>described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three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it-IT" dirty="0" err="1" smtClean="0"/>
              <a:t>Spill</a:t>
            </a:r>
            <a:r>
              <a:rPr lang="it-IT" dirty="0" smtClean="0"/>
              <a:t> «</a:t>
            </a:r>
            <a:r>
              <a:rPr lang="it-IT" dirty="0" err="1" smtClean="0"/>
              <a:t>max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»</a:t>
            </a:r>
          </a:p>
          <a:p>
            <a:pPr marL="342900" indent="-342900">
              <a:buFontTx/>
              <a:buChar char="-"/>
            </a:pPr>
            <a:r>
              <a:rPr lang="it-IT" dirty="0" err="1" smtClean="0"/>
              <a:t>Spill</a:t>
            </a:r>
            <a:r>
              <a:rPr lang="it-IT" dirty="0" smtClean="0"/>
              <a:t> «</a:t>
            </a:r>
            <a:r>
              <a:rPr lang="it-IT" dirty="0" err="1" smtClean="0"/>
              <a:t>rms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»</a:t>
            </a:r>
          </a:p>
          <a:p>
            <a:pPr marL="342900" indent="-342900">
              <a:buFontTx/>
              <a:buChar char="-"/>
            </a:pP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displacement</a:t>
            </a:r>
            <a:r>
              <a:rPr lang="it-IT" dirty="0" smtClean="0"/>
              <a:t> 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/>
              <p:cNvSpPr txBox="1"/>
              <p:nvPr/>
            </p:nvSpPr>
            <p:spPr>
              <a:xfrm>
                <a:off x="436728" y="2432056"/>
                <a:ext cx="8707272" cy="3639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Max</a:t>
                </a:r>
                <a:r>
                  <a:rPr lang="it-IT" dirty="0"/>
                  <a:t> </a:t>
                </a:r>
                <a:r>
                  <a:rPr lang="it-IT" dirty="0" smtClean="0"/>
                  <a:t>duty </a:t>
                </a:r>
                <a:r>
                  <a:rPr lang="it-IT" dirty="0" err="1" smtClean="0"/>
                  <a:t>factor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simply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defined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as</a:t>
                </a:r>
                <a:r>
                  <a:rPr lang="it-IT" dirty="0" smtClean="0"/>
                  <a:t> the maximum </a:t>
                </a:r>
                <a:r>
                  <a:rPr lang="it-IT" dirty="0" err="1" smtClean="0"/>
                  <a:t>count</a:t>
                </a:r>
                <a:r>
                  <a:rPr lang="it-IT" dirty="0" smtClean="0"/>
                  <a:t> over the </a:t>
                </a:r>
                <a:r>
                  <a:rPr lang="it-IT" dirty="0" err="1" smtClean="0"/>
                  <a:t>average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value</a:t>
                </a:r>
                <a:r>
                  <a:rPr lang="it-IT" dirty="0" smtClean="0"/>
                  <a:t> of  </a:t>
                </a:r>
                <a:r>
                  <a:rPr lang="it-IT" dirty="0" err="1" smtClean="0"/>
                  <a:t>all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counts</a:t>
                </a:r>
                <a:r>
                  <a:rPr lang="it-IT" dirty="0" smtClean="0"/>
                  <a:t>. </a:t>
                </a:r>
              </a:p>
              <a:p>
                <a:r>
                  <a:rPr lang="it-IT" dirty="0" err="1" smtClean="0"/>
                  <a:t>Rms</a:t>
                </a:r>
                <a:r>
                  <a:rPr lang="it-IT" dirty="0" smtClean="0"/>
                  <a:t> duty </a:t>
                </a:r>
                <a:r>
                  <a:rPr lang="it-IT" dirty="0" err="1" smtClean="0"/>
                  <a:t>factor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defined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as</a:t>
                </a:r>
                <a:endParaRPr lang="it-IT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it-IT" i="1" smtClean="0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it-IT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it-IT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it-IT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𝑁</m:t>
                          </m:r>
                          <m:nary>
                            <m:naryPr>
                              <m:chr m:val="∑"/>
                              <m:ctrlPr>
                                <a:rPr lang="it-IT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it-IT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it-IT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/>
                                <m:sup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it-IT" dirty="0" smtClean="0"/>
              </a:p>
              <a:p>
                <a:r>
                  <a:rPr lang="it-IT" dirty="0" err="1" smtClean="0"/>
                  <a:t>Spill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displacement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displacement</a:t>
                </a:r>
                <a:r>
                  <a:rPr lang="it-IT" dirty="0" smtClean="0"/>
                  <a:t> in the </a:t>
                </a:r>
                <a:r>
                  <a:rPr lang="it-IT" dirty="0" err="1" smtClean="0"/>
                  <a:t>horizontal</a:t>
                </a:r>
                <a:r>
                  <a:rPr lang="it-IT" dirty="0" smtClean="0"/>
                  <a:t> and </a:t>
                </a:r>
                <a:r>
                  <a:rPr lang="it-IT" dirty="0" err="1" smtClean="0"/>
                  <a:t>vertical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plane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during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spill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at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isocenter</a:t>
                </a:r>
                <a:r>
                  <a:rPr lang="it-IT" dirty="0" smtClean="0"/>
                  <a:t>.</a:t>
                </a:r>
                <a:endParaRPr lang="it-IT" dirty="0" smtClean="0"/>
              </a:p>
              <a:p>
                <a:r>
                  <a:rPr lang="it-IT" dirty="0" smtClean="0"/>
                  <a:t>To </a:t>
                </a:r>
                <a:r>
                  <a:rPr lang="it-IT" dirty="0" err="1"/>
                  <a:t>evaluate</a:t>
                </a:r>
                <a:r>
                  <a:rPr lang="it-IT" dirty="0"/>
                  <a:t> </a:t>
                </a:r>
                <a:r>
                  <a:rPr lang="it-IT" dirty="0" err="1" smtClean="0"/>
                  <a:t>Max</a:t>
                </a:r>
                <a:r>
                  <a:rPr lang="it-IT" dirty="0" smtClean="0"/>
                  <a:t> and </a:t>
                </a:r>
                <a:r>
                  <a:rPr lang="it-IT" dirty="0" err="1" smtClean="0"/>
                  <a:t>rms</a:t>
                </a:r>
                <a:r>
                  <a:rPr lang="it-IT" dirty="0" smtClean="0"/>
                  <a:t> </a:t>
                </a:r>
                <a:r>
                  <a:rPr lang="it-IT" dirty="0"/>
                  <a:t>duty </a:t>
                </a:r>
                <a:r>
                  <a:rPr lang="it-IT" dirty="0" err="1" smtClean="0"/>
                  <a:t>factor</a:t>
                </a:r>
                <a:r>
                  <a:rPr lang="it-IT" dirty="0" smtClean="0"/>
                  <a:t>, </a:t>
                </a:r>
                <a:r>
                  <a:rPr lang="it-IT" dirty="0" err="1" smtClean="0"/>
                  <a:t>it</a:t>
                </a:r>
                <a:r>
                  <a:rPr lang="it-IT" dirty="0" smtClean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</a:t>
                </a:r>
                <a:r>
                  <a:rPr lang="it-IT" dirty="0" err="1"/>
                  <a:t>needed</a:t>
                </a:r>
                <a:r>
                  <a:rPr lang="it-IT" dirty="0"/>
                  <a:t> to </a:t>
                </a:r>
                <a:r>
                  <a:rPr lang="it-IT" dirty="0" err="1"/>
                  <a:t>acquire</a:t>
                </a:r>
                <a:r>
                  <a:rPr lang="it-IT" dirty="0"/>
                  <a:t> the </a:t>
                </a:r>
                <a:r>
                  <a:rPr lang="it-IT" dirty="0" err="1"/>
                  <a:t>spill</a:t>
                </a:r>
                <a:endParaRPr lang="it-IT" dirty="0"/>
              </a:p>
              <a:p>
                <a:r>
                  <a:rPr lang="it-IT" dirty="0" err="1"/>
                  <a:t>c</a:t>
                </a:r>
                <a:r>
                  <a:rPr lang="it-IT" dirty="0" err="1" smtClean="0"/>
                  <a:t>urrent</a:t>
                </a:r>
                <a:r>
                  <a:rPr lang="it-IT" dirty="0" smtClean="0"/>
                  <a:t> </a:t>
                </a:r>
                <a:r>
                  <a:rPr lang="it-IT" dirty="0" err="1"/>
                  <a:t>at</a:t>
                </a:r>
                <a:r>
                  <a:rPr lang="it-IT" dirty="0"/>
                  <a:t> a high rate (</a:t>
                </a:r>
                <a:r>
                  <a:rPr lang="it-IT" dirty="0" err="1"/>
                  <a:t>about</a:t>
                </a:r>
                <a:r>
                  <a:rPr lang="it-IT" dirty="0"/>
                  <a:t> 10 kHz</a:t>
                </a:r>
                <a:r>
                  <a:rPr lang="it-IT" dirty="0" smtClean="0"/>
                  <a:t>) </a:t>
                </a:r>
                <a:r>
                  <a:rPr lang="it-IT" dirty="0" err="1" smtClean="0"/>
                  <a:t>while</a:t>
                </a:r>
                <a:r>
                  <a:rPr lang="it-IT" dirty="0" smtClean="0"/>
                  <a:t> for the </a:t>
                </a:r>
                <a:r>
                  <a:rPr lang="it-IT" dirty="0" err="1" smtClean="0"/>
                  <a:t>spill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displacement</a:t>
                </a:r>
                <a:r>
                  <a:rPr lang="it-IT" dirty="0" smtClean="0"/>
                  <a:t> a 1 kHz </a:t>
                </a:r>
                <a:r>
                  <a:rPr lang="it-IT" dirty="0" err="1" smtClean="0"/>
                  <a:t>acquisition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needed</a:t>
                </a:r>
                <a:r>
                  <a:rPr lang="it-IT" dirty="0" smtClean="0"/>
                  <a:t>.</a:t>
                </a:r>
                <a:endParaRPr lang="it-IT" dirty="0"/>
              </a:p>
              <a:p>
                <a:endParaRPr lang="it-IT" dirty="0"/>
              </a:p>
            </p:txBody>
          </p:sp>
        </mc:Choice>
        <mc:Fallback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28" y="2432056"/>
                <a:ext cx="8707272" cy="3639458"/>
              </a:xfrm>
              <a:prstGeom prst="rect">
                <a:avLst/>
              </a:prstGeom>
              <a:blipFill rotWithShape="1">
                <a:blip r:embed="rId2"/>
                <a:stretch>
                  <a:fillRect l="-770" t="-670" r="-14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3378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03185" y="195372"/>
            <a:ext cx="2660887" cy="600075"/>
          </a:xfrm>
        </p:spPr>
        <p:txBody>
          <a:bodyPr/>
          <a:lstStyle/>
          <a:p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0" y="771816"/>
            <a:ext cx="87686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three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 are </a:t>
            </a:r>
            <a:r>
              <a:rPr lang="it-IT" dirty="0" err="1" smtClean="0"/>
              <a:t>obviously</a:t>
            </a:r>
            <a:r>
              <a:rPr lang="it-IT" dirty="0" smtClean="0"/>
              <a:t> </a:t>
            </a:r>
            <a:r>
              <a:rPr lang="it-IT" dirty="0" err="1" smtClean="0"/>
              <a:t>correlated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endParaRPr lang="it-IT" dirty="0" smtClean="0"/>
          </a:p>
          <a:p>
            <a:pPr marL="342900" indent="-342900">
              <a:buFontTx/>
              <a:buChar char="-"/>
            </a:pP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displacement</a:t>
            </a:r>
            <a:r>
              <a:rPr lang="it-IT" dirty="0" smtClean="0"/>
              <a:t> </a:t>
            </a:r>
            <a:r>
              <a:rPr lang="it-IT" dirty="0" err="1" smtClean="0"/>
              <a:t>depends</a:t>
            </a:r>
            <a:r>
              <a:rPr lang="it-IT" dirty="0" smtClean="0"/>
              <a:t> on the </a:t>
            </a:r>
            <a:r>
              <a:rPr lang="it-IT" dirty="0" err="1" smtClean="0"/>
              <a:t>dispersion</a:t>
            </a:r>
            <a:endParaRPr lang="it-IT" dirty="0" smtClean="0"/>
          </a:p>
          <a:p>
            <a:pPr marL="342900" indent="-342900">
              <a:buFontTx/>
              <a:buChar char="-"/>
            </a:pPr>
            <a:r>
              <a:rPr lang="it-IT" dirty="0" err="1" smtClean="0"/>
              <a:t>Max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greatly</a:t>
            </a:r>
            <a:r>
              <a:rPr lang="it-IT" dirty="0" smtClean="0"/>
              <a:t> </a:t>
            </a:r>
            <a:r>
              <a:rPr lang="it-IT" dirty="0" err="1" smtClean="0"/>
              <a:t>affected</a:t>
            </a:r>
            <a:r>
              <a:rPr lang="it-IT" dirty="0" smtClean="0"/>
              <a:t> on </a:t>
            </a:r>
            <a:r>
              <a:rPr lang="it-IT" dirty="0" err="1" smtClean="0"/>
              <a:t>normal</a:t>
            </a:r>
            <a:r>
              <a:rPr lang="it-IT" dirty="0" smtClean="0"/>
              <a:t> </a:t>
            </a:r>
            <a:r>
              <a:rPr lang="it-IT" dirty="0" err="1" smtClean="0"/>
              <a:t>statistic</a:t>
            </a:r>
            <a:r>
              <a:rPr lang="it-IT" dirty="0" smtClean="0"/>
              <a:t> </a:t>
            </a:r>
            <a:r>
              <a:rPr lang="it-IT" dirty="0" err="1" smtClean="0"/>
              <a:t>variations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uses</a:t>
            </a:r>
            <a:r>
              <a:rPr lang="it-IT" dirty="0" smtClean="0"/>
              <a:t> the </a:t>
            </a:r>
            <a:r>
              <a:rPr lang="it-IT" dirty="0" err="1" smtClean="0"/>
              <a:t>highest</a:t>
            </a:r>
            <a:r>
              <a:rPr lang="it-IT" dirty="0" smtClean="0"/>
              <a:t> </a:t>
            </a:r>
            <a:r>
              <a:rPr lang="it-IT" dirty="0" err="1" smtClean="0"/>
              <a:t>count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the </a:t>
            </a:r>
            <a:r>
              <a:rPr lang="it-IT" dirty="0" err="1" smtClean="0"/>
              <a:t>spill</a:t>
            </a:r>
            <a:endParaRPr lang="it-IT" dirty="0"/>
          </a:p>
        </p:txBody>
      </p:sp>
      <p:cxnSp>
        <p:nvCxnSpPr>
          <p:cNvPr id="5" name="Connettore 2 4"/>
          <p:cNvCxnSpPr/>
          <p:nvPr/>
        </p:nvCxnSpPr>
        <p:spPr bwMode="auto">
          <a:xfrm>
            <a:off x="4326340" y="2095255"/>
            <a:ext cx="0" cy="3965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CasellaDiTesto 5"/>
          <p:cNvSpPr txBox="1"/>
          <p:nvPr/>
        </p:nvSpPr>
        <p:spPr>
          <a:xfrm>
            <a:off x="255564" y="2523742"/>
            <a:ext cx="8217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rms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efficient</a:t>
            </a:r>
            <a:r>
              <a:rPr lang="it-IT" dirty="0" smtClean="0"/>
              <a:t> </a:t>
            </a:r>
            <a:r>
              <a:rPr lang="it-IT" dirty="0" err="1" smtClean="0"/>
              <a:t>parameter</a:t>
            </a:r>
            <a:r>
              <a:rPr lang="it-IT" dirty="0" smtClean="0"/>
              <a:t> for the </a:t>
            </a:r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511159" y="5700139"/>
            <a:ext cx="851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Examples</a:t>
            </a:r>
            <a:r>
              <a:rPr lang="it-IT" sz="1400" dirty="0" smtClean="0"/>
              <a:t> of </a:t>
            </a:r>
            <a:r>
              <a:rPr lang="it-IT" sz="1400" dirty="0" err="1" smtClean="0"/>
              <a:t>correlation</a:t>
            </a:r>
            <a:r>
              <a:rPr lang="it-IT" sz="1400" dirty="0" smtClean="0"/>
              <a:t> </a:t>
            </a:r>
            <a:r>
              <a:rPr lang="it-IT" sz="1400" dirty="0" err="1" smtClean="0"/>
              <a:t>among</a:t>
            </a:r>
            <a:r>
              <a:rPr lang="it-IT" sz="1400" dirty="0" smtClean="0"/>
              <a:t> the </a:t>
            </a:r>
            <a:r>
              <a:rPr lang="it-IT" sz="1400" dirty="0" err="1" smtClean="0"/>
              <a:t>three</a:t>
            </a:r>
            <a:r>
              <a:rPr lang="it-IT" sz="1400" dirty="0" smtClean="0"/>
              <a:t> </a:t>
            </a:r>
            <a:r>
              <a:rPr lang="it-IT" sz="1400" dirty="0" err="1" smtClean="0"/>
              <a:t>spill</a:t>
            </a:r>
            <a:r>
              <a:rPr lang="it-IT" sz="1400" dirty="0" smtClean="0"/>
              <a:t> </a:t>
            </a:r>
            <a:r>
              <a:rPr lang="it-IT" sz="1400" dirty="0" err="1" smtClean="0"/>
              <a:t>quality</a:t>
            </a:r>
            <a:r>
              <a:rPr lang="it-IT" sz="1400" dirty="0" smtClean="0"/>
              <a:t> </a:t>
            </a:r>
            <a:r>
              <a:rPr lang="it-IT" sz="1400" dirty="0" err="1" smtClean="0"/>
              <a:t>parameters</a:t>
            </a:r>
            <a:endParaRPr lang="it-IT" dirty="0"/>
          </a:p>
        </p:txBody>
      </p:sp>
      <p:graphicFrame>
        <p:nvGraphicFramePr>
          <p:cNvPr id="9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1076836"/>
              </p:ext>
            </p:extLst>
          </p:nvPr>
        </p:nvGraphicFramePr>
        <p:xfrm>
          <a:off x="4430830" y="2923852"/>
          <a:ext cx="4713170" cy="2674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0801868"/>
              </p:ext>
            </p:extLst>
          </p:nvPr>
        </p:nvGraphicFramePr>
        <p:xfrm>
          <a:off x="-141170" y="295693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9353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473" y="386228"/>
            <a:ext cx="2408072" cy="60007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Tune ripple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09628" y="1153884"/>
            <a:ext cx="8017954" cy="5149850"/>
            <a:chOff x="211654" y="1153884"/>
            <a:chExt cx="8017954" cy="5149850"/>
          </a:xfrm>
        </p:grpSpPr>
        <p:pic>
          <p:nvPicPr>
            <p:cNvPr id="5632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24008" y="1153884"/>
              <a:ext cx="6705600" cy="514985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</p:pic>
        <p:grpSp>
          <p:nvGrpSpPr>
            <p:cNvPr id="5" name="Group 4"/>
            <p:cNvGrpSpPr/>
            <p:nvPr/>
          </p:nvGrpSpPr>
          <p:grpSpPr>
            <a:xfrm>
              <a:off x="211654" y="1389187"/>
              <a:ext cx="2872088" cy="2797316"/>
              <a:chOff x="366165" y="1402495"/>
              <a:chExt cx="4554177" cy="4484626"/>
            </a:xfrm>
          </p:grpSpPr>
          <p:sp>
            <p:nvSpPr>
              <p:cNvPr id="6" name="AutoShape 67"/>
              <p:cNvSpPr>
                <a:spLocks noChangeAspect="1" noChangeArrowheads="1"/>
              </p:cNvSpPr>
              <p:nvPr/>
            </p:nvSpPr>
            <p:spPr bwMode="auto">
              <a:xfrm rot="8433412">
                <a:off x="2112843" y="3232868"/>
                <a:ext cx="1248876" cy="1122839"/>
              </a:xfrm>
              <a:prstGeom prst="triangle">
                <a:avLst>
                  <a:gd name="adj" fmla="val 41101"/>
                </a:avLst>
              </a:prstGeom>
              <a:solidFill>
                <a:srgbClr val="F6F6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" name="Line 68"/>
              <p:cNvSpPr>
                <a:spLocks noChangeAspect="1" noChangeShapeType="1"/>
              </p:cNvSpPr>
              <p:nvPr/>
            </p:nvSpPr>
            <p:spPr bwMode="auto">
              <a:xfrm flipV="1">
                <a:off x="2641111" y="1428195"/>
                <a:ext cx="0" cy="445892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Line 69"/>
              <p:cNvSpPr>
                <a:spLocks noChangeAspect="1" noChangeShapeType="1"/>
              </p:cNvSpPr>
              <p:nvPr/>
            </p:nvSpPr>
            <p:spPr bwMode="auto">
              <a:xfrm>
                <a:off x="366165" y="3655516"/>
                <a:ext cx="4554177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" name="Rectangle 70"/>
              <p:cNvSpPr>
                <a:spLocks noChangeAspect="1" noChangeArrowheads="1"/>
              </p:cNvSpPr>
              <p:nvPr/>
            </p:nvSpPr>
            <p:spPr bwMode="auto">
              <a:xfrm>
                <a:off x="2739650" y="1402495"/>
                <a:ext cx="407005" cy="3469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X’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10" name="Line 71"/>
              <p:cNvSpPr>
                <a:spLocks noChangeAspect="1" noChangeShapeType="1"/>
              </p:cNvSpPr>
              <p:nvPr/>
            </p:nvSpPr>
            <p:spPr bwMode="auto">
              <a:xfrm>
                <a:off x="3755021" y="1552411"/>
                <a:ext cx="0" cy="3974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Rectangle 72"/>
              <p:cNvSpPr>
                <a:spLocks noChangeAspect="1" noChangeArrowheads="1"/>
              </p:cNvSpPr>
              <p:nvPr/>
            </p:nvSpPr>
            <p:spPr bwMode="auto">
              <a:xfrm>
                <a:off x="3785011" y="3668366"/>
                <a:ext cx="407005" cy="3469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r>
                  <a:rPr lang="en-US" sz="1000" i="1">
                    <a:latin typeface="Times New Roman" pitchFamily="18" charset="0"/>
                  </a:rPr>
                  <a:t>X</a:t>
                </a:r>
                <a:r>
                  <a:rPr lang="en-US" sz="1000" baseline="-25000">
                    <a:latin typeface="Times New Roman" pitchFamily="18" charset="0"/>
                  </a:rPr>
                  <a:t>ES</a:t>
                </a:r>
                <a:endParaRPr lang="en-US" sz="1000">
                  <a:latin typeface="Times New Roman" pitchFamily="18" charset="0"/>
                </a:endParaRPr>
              </a:p>
            </p:txBody>
          </p:sp>
          <p:sp>
            <p:nvSpPr>
              <p:cNvPr id="12" name="Line 73"/>
              <p:cNvSpPr>
                <a:spLocks noChangeAspect="1" noChangeShapeType="1"/>
              </p:cNvSpPr>
              <p:nvPr/>
            </p:nvSpPr>
            <p:spPr bwMode="auto">
              <a:xfrm flipV="1">
                <a:off x="1899933" y="1792276"/>
                <a:ext cx="2296368" cy="19489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3" name="Line 7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47566" y="3287152"/>
                <a:ext cx="2754784" cy="87807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Line 75"/>
              <p:cNvSpPr>
                <a:spLocks noChangeAspect="1" noChangeShapeType="1"/>
              </p:cNvSpPr>
              <p:nvPr/>
            </p:nvSpPr>
            <p:spPr bwMode="auto">
              <a:xfrm>
                <a:off x="2851041" y="2923070"/>
                <a:ext cx="672630" cy="23986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" name="Line 76"/>
              <p:cNvSpPr>
                <a:spLocks noChangeAspect="1" noChangeShapeType="1"/>
              </p:cNvSpPr>
              <p:nvPr/>
            </p:nvSpPr>
            <p:spPr bwMode="auto">
              <a:xfrm>
                <a:off x="2289678" y="3168403"/>
                <a:ext cx="231350" cy="244150"/>
              </a:xfrm>
              <a:prstGeom prst="line">
                <a:avLst/>
              </a:prstGeom>
              <a:noFill/>
              <a:ln w="9525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 type="triangle"/>
                <a:tailEnd type="triangle" w="med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2430647" y="3781990"/>
                <a:ext cx="165479" cy="330884"/>
              </a:xfrm>
              <a:prstGeom prst="line">
                <a:avLst/>
              </a:prstGeom>
              <a:noFill/>
              <a:ln w="9525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 type="triangle"/>
                <a:tailEnd type="triangle" w="med" len="med"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Line 79"/>
              <p:cNvSpPr>
                <a:spLocks noChangeAspect="1" noChangeShapeType="1"/>
              </p:cNvSpPr>
              <p:nvPr/>
            </p:nvSpPr>
            <p:spPr bwMode="auto">
              <a:xfrm flipH="1">
                <a:off x="2868426" y="3484185"/>
                <a:ext cx="308466" cy="111366"/>
              </a:xfrm>
              <a:prstGeom prst="line">
                <a:avLst/>
              </a:prstGeom>
              <a:noFill/>
              <a:ln w="9525">
                <a:solidFill>
                  <a:schemeClr val="tx2">
                    <a:lumMod val="60000"/>
                    <a:lumOff val="40000"/>
                  </a:schemeClr>
                </a:solidFill>
                <a:round/>
                <a:headEnd type="triangle"/>
                <a:tailEnd type="triangle" w="med" len="med"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 bwMode="auto">
            <a:xfrm flipV="1">
              <a:off x="4430488" y="3088446"/>
              <a:ext cx="822960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57467" y="371999"/>
            <a:ext cx="2047592" cy="600075"/>
          </a:xfrm>
        </p:spPr>
        <p:txBody>
          <a:bodyPr/>
          <a:lstStyle/>
          <a:p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spectrum</a:t>
            </a:r>
            <a:endParaRPr lang="it-IT" dirty="0"/>
          </a:p>
        </p:txBody>
      </p:sp>
      <p:pic>
        <p:nvPicPr>
          <p:cNvPr id="289794" name="Picture 2" descr="S:\Accelerating-System\Accelerator-data\scambio\presentazione\z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313" y="1095485"/>
            <a:ext cx="2879251" cy="215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5" name="Picture 3" descr="S:\Accelerating-System\Accelerator-data\scambio\presentazione\zoom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564" y="1031734"/>
            <a:ext cx="2964607" cy="221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6" name="Picture 4" descr="S:\Accelerating-System\Accelerator-data\scambio\presentazione\spettr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5941"/>
            <a:ext cx="6032310" cy="32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7" name="Picture 5" descr="S:\Accelerating-System\Accelerator-data\scambio\presentazione\No_z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485"/>
            <a:ext cx="2879250" cy="215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e 2"/>
          <p:cNvSpPr/>
          <p:nvPr/>
        </p:nvSpPr>
        <p:spPr bwMode="auto">
          <a:xfrm>
            <a:off x="1419367" y="1706183"/>
            <a:ext cx="232012" cy="12419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5" name="Connettore 2 4"/>
          <p:cNvCxnSpPr/>
          <p:nvPr/>
        </p:nvCxnSpPr>
        <p:spPr bwMode="auto">
          <a:xfrm flipV="1">
            <a:off x="1651379" y="2006434"/>
            <a:ext cx="1227871" cy="1228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Ovale 6"/>
          <p:cNvSpPr/>
          <p:nvPr/>
        </p:nvSpPr>
        <p:spPr bwMode="auto">
          <a:xfrm>
            <a:off x="4258101" y="1433228"/>
            <a:ext cx="313899" cy="165137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9" name="Connettore 2 8"/>
          <p:cNvCxnSpPr/>
          <p:nvPr/>
        </p:nvCxnSpPr>
        <p:spPr bwMode="auto">
          <a:xfrm flipV="1">
            <a:off x="4572000" y="1706183"/>
            <a:ext cx="1187355" cy="1228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CasellaDiTesto 11"/>
          <p:cNvSpPr txBox="1"/>
          <p:nvPr/>
        </p:nvSpPr>
        <p:spPr>
          <a:xfrm>
            <a:off x="5550468" y="3799077"/>
            <a:ext cx="3275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FFT of the </a:t>
            </a:r>
            <a:r>
              <a:rPr lang="it-IT" sz="1800" dirty="0" err="1" smtClean="0"/>
              <a:t>current</a:t>
            </a:r>
            <a:r>
              <a:rPr lang="it-IT" sz="1800" dirty="0" smtClean="0"/>
              <a:t> </a:t>
            </a:r>
            <a:r>
              <a:rPr lang="it-IT" sz="1800" dirty="0" err="1" smtClean="0"/>
              <a:t>signal</a:t>
            </a:r>
            <a:r>
              <a:rPr lang="it-IT" sz="1800" dirty="0" smtClean="0"/>
              <a:t>:</a:t>
            </a:r>
          </a:p>
          <a:p>
            <a:r>
              <a:rPr lang="it-IT" sz="1800" dirty="0" err="1" smtClean="0"/>
              <a:t>Several</a:t>
            </a:r>
            <a:r>
              <a:rPr lang="it-IT" sz="1800" dirty="0" smtClean="0"/>
              <a:t> </a:t>
            </a:r>
            <a:r>
              <a:rPr lang="it-IT" sz="1800" dirty="0" err="1" smtClean="0"/>
              <a:t>contributions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</a:t>
            </a:r>
            <a:r>
              <a:rPr lang="it-IT" sz="1800" dirty="0" err="1" smtClean="0"/>
              <a:t>low</a:t>
            </a:r>
            <a:endParaRPr lang="it-IT" sz="1800" dirty="0" smtClean="0"/>
          </a:p>
          <a:p>
            <a:r>
              <a:rPr lang="it-IT" sz="1800" dirty="0" err="1" smtClean="0"/>
              <a:t>Frequencies</a:t>
            </a:r>
            <a:r>
              <a:rPr lang="it-IT" sz="1800" dirty="0" smtClean="0"/>
              <a:t> with a </a:t>
            </a:r>
            <a:r>
              <a:rPr lang="it-IT" sz="1800" dirty="0" err="1" smtClean="0"/>
              <a:t>peak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1.2kHz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8617724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5519" y="369594"/>
            <a:ext cx="6873875" cy="600075"/>
          </a:xfrm>
        </p:spPr>
        <p:txBody>
          <a:bodyPr/>
          <a:lstStyle/>
          <a:p>
            <a:r>
              <a:rPr lang="it-IT" dirty="0" err="1" smtClean="0"/>
              <a:t>Spill</a:t>
            </a:r>
            <a:r>
              <a:rPr lang="it-IT" dirty="0" smtClean="0"/>
              <a:t> duty </a:t>
            </a:r>
            <a:r>
              <a:rPr lang="it-IT" dirty="0" err="1" smtClean="0"/>
              <a:t>Factors</a:t>
            </a:r>
            <a:r>
              <a:rPr lang="it-IT" dirty="0" smtClean="0"/>
              <a:t> </a:t>
            </a:r>
            <a:endParaRPr lang="it-IT" dirty="0"/>
          </a:p>
        </p:txBody>
      </p:sp>
      <p:graphicFrame>
        <p:nvGraphicFramePr>
          <p:cNvPr id="4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16567"/>
              </p:ext>
            </p:extLst>
          </p:nvPr>
        </p:nvGraphicFramePr>
        <p:xfrm>
          <a:off x="-109182" y="97333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565485"/>
              </p:ext>
            </p:extLst>
          </p:nvPr>
        </p:nvGraphicFramePr>
        <p:xfrm>
          <a:off x="4572000" y="93828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218057"/>
              </p:ext>
            </p:extLst>
          </p:nvPr>
        </p:nvGraphicFramePr>
        <p:xfrm>
          <a:off x="0" y="3681483"/>
          <a:ext cx="4572000" cy="2225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2938368"/>
              </p:ext>
            </p:extLst>
          </p:nvPr>
        </p:nvGraphicFramePr>
        <p:xfrm>
          <a:off x="4768044" y="3884565"/>
          <a:ext cx="4375956" cy="202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382563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8349" y="154216"/>
            <a:ext cx="6873875" cy="600075"/>
          </a:xfrm>
        </p:spPr>
        <p:txBody>
          <a:bodyPr/>
          <a:lstStyle/>
          <a:p>
            <a:pPr algn="ctr"/>
            <a:r>
              <a:rPr lang="it-IT" dirty="0" smtClean="0"/>
              <a:t>CNAO Machine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314325" y="631730"/>
            <a:ext cx="8439150" cy="883171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CNAO is the only Italian facility </a:t>
            </a:r>
            <a:r>
              <a:rPr lang="en-GB" sz="1800" dirty="0" smtClean="0"/>
              <a:t>for </a:t>
            </a:r>
            <a:r>
              <a:rPr lang="en-GB" sz="1800" dirty="0"/>
              <a:t>cancer treatment with </a:t>
            </a:r>
            <a:r>
              <a:rPr lang="en-GB" sz="1800" dirty="0" smtClean="0"/>
              <a:t>protons (60-250 MeV) </a:t>
            </a:r>
            <a:r>
              <a:rPr lang="en-GB" sz="1800" dirty="0"/>
              <a:t>and carbon </a:t>
            </a:r>
            <a:r>
              <a:rPr lang="en-GB" sz="1800" dirty="0" smtClean="0"/>
              <a:t>ions (120-400 MeV/u). </a:t>
            </a:r>
            <a:r>
              <a:rPr lang="en-GB" sz="1800" dirty="0" smtClean="0"/>
              <a:t>The first patient was treated with protons in 2011. Now it treats about 50 patients per </a:t>
            </a:r>
            <a:r>
              <a:rPr lang="en-GB" sz="1800" dirty="0" smtClean="0"/>
              <a:t>day.</a:t>
            </a:r>
            <a:endParaRPr lang="en-GB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4373" y="1514901"/>
            <a:ext cx="6854056" cy="38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7"/>
          <p:cNvSpPr/>
          <p:nvPr/>
        </p:nvSpPr>
        <p:spPr bwMode="auto">
          <a:xfrm>
            <a:off x="3234519" y="2906973"/>
            <a:ext cx="723558" cy="627796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834093" y="1760562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2 ECR </a:t>
            </a:r>
            <a:r>
              <a:rPr lang="it-IT" sz="1400" dirty="0" err="1" smtClean="0"/>
              <a:t>sources</a:t>
            </a:r>
            <a:endParaRPr lang="it-IT" sz="1400" dirty="0"/>
          </a:p>
        </p:txBody>
      </p:sp>
      <p:sp>
        <p:nvSpPr>
          <p:cNvPr id="9" name="Oval 7"/>
          <p:cNvSpPr/>
          <p:nvPr/>
        </p:nvSpPr>
        <p:spPr bwMode="auto">
          <a:xfrm rot="1556548">
            <a:off x="2450041" y="2865890"/>
            <a:ext cx="555582" cy="117443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642089" y="2033518"/>
            <a:ext cx="1000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RFQ+IH </a:t>
            </a:r>
            <a:endParaRPr lang="it-IT" sz="1600" dirty="0"/>
          </a:p>
        </p:txBody>
      </p:sp>
      <p:sp>
        <p:nvSpPr>
          <p:cNvPr id="17" name="Oval 7"/>
          <p:cNvSpPr/>
          <p:nvPr/>
        </p:nvSpPr>
        <p:spPr bwMode="auto">
          <a:xfrm>
            <a:off x="1978924" y="2286719"/>
            <a:ext cx="2715904" cy="2667418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Oval 7"/>
          <p:cNvSpPr/>
          <p:nvPr/>
        </p:nvSpPr>
        <p:spPr bwMode="auto">
          <a:xfrm>
            <a:off x="2221144" y="2552130"/>
            <a:ext cx="2200731" cy="2101757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7" name="Connettore 2 6"/>
          <p:cNvCxnSpPr>
            <a:stCxn id="5" idx="7"/>
          </p:cNvCxnSpPr>
          <p:nvPr/>
        </p:nvCxnSpPr>
        <p:spPr bwMode="auto">
          <a:xfrm flipV="1">
            <a:off x="3852114" y="1992574"/>
            <a:ext cx="446931" cy="10063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2 12"/>
          <p:cNvCxnSpPr>
            <a:stCxn id="9" idx="1"/>
          </p:cNvCxnSpPr>
          <p:nvPr/>
        </p:nvCxnSpPr>
        <p:spPr bwMode="auto">
          <a:xfrm flipH="1" flipV="1">
            <a:off x="2060812" y="2300367"/>
            <a:ext cx="672033" cy="6934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Connettore 2 21"/>
          <p:cNvCxnSpPr/>
          <p:nvPr/>
        </p:nvCxnSpPr>
        <p:spPr bwMode="auto">
          <a:xfrm flipH="1">
            <a:off x="778350" y="4102674"/>
            <a:ext cx="1282462" cy="12127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CasellaDiTesto 23"/>
          <p:cNvSpPr txBox="1"/>
          <p:nvPr/>
        </p:nvSpPr>
        <p:spPr>
          <a:xfrm>
            <a:off x="0" y="534093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77.6 m ring</a:t>
            </a:r>
            <a:endParaRPr lang="it-IT" sz="1800" dirty="0"/>
          </a:p>
        </p:txBody>
      </p:sp>
      <p:sp>
        <p:nvSpPr>
          <p:cNvPr id="25" name="Oval 7"/>
          <p:cNvSpPr/>
          <p:nvPr/>
        </p:nvSpPr>
        <p:spPr bwMode="auto">
          <a:xfrm rot="2552261">
            <a:off x="5187138" y="1553601"/>
            <a:ext cx="1123954" cy="4320711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29" name="Connettore 2 28"/>
          <p:cNvCxnSpPr/>
          <p:nvPr/>
        </p:nvCxnSpPr>
        <p:spPr bwMode="auto">
          <a:xfrm>
            <a:off x="5936776" y="4312694"/>
            <a:ext cx="532263" cy="11464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CasellaDiTesto 31"/>
          <p:cNvSpPr txBox="1"/>
          <p:nvPr/>
        </p:nvSpPr>
        <p:spPr>
          <a:xfrm>
            <a:off x="3234519" y="5459104"/>
            <a:ext cx="5518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Three treatment rooms: </a:t>
            </a:r>
            <a:r>
              <a:rPr lang="it-IT" sz="1800" dirty="0" err="1"/>
              <a:t>two</a:t>
            </a:r>
            <a:r>
              <a:rPr lang="it-IT" sz="1800" dirty="0"/>
              <a:t> </a:t>
            </a:r>
            <a:r>
              <a:rPr lang="it-IT" sz="1800" dirty="0" err="1"/>
              <a:t>equipped</a:t>
            </a:r>
            <a:r>
              <a:rPr lang="it-IT" sz="1800" dirty="0"/>
              <a:t> with a </a:t>
            </a:r>
            <a:r>
              <a:rPr lang="it-IT" sz="1800" dirty="0" err="1"/>
              <a:t>horizontal</a:t>
            </a:r>
            <a:r>
              <a:rPr lang="it-IT" sz="1800" dirty="0"/>
              <a:t> line and </a:t>
            </a:r>
            <a:r>
              <a:rPr lang="it-IT" sz="1800" dirty="0" err="1"/>
              <a:t>one</a:t>
            </a:r>
            <a:r>
              <a:rPr lang="it-IT" sz="1800" dirty="0"/>
              <a:t> </a:t>
            </a:r>
            <a:r>
              <a:rPr lang="it-IT" sz="1800" dirty="0" err="1"/>
              <a:t>equipped</a:t>
            </a:r>
            <a:r>
              <a:rPr lang="it-IT" sz="1800" dirty="0"/>
              <a:t> with a </a:t>
            </a:r>
            <a:r>
              <a:rPr lang="it-IT" sz="1800" dirty="0" err="1"/>
              <a:t>horizontal</a:t>
            </a:r>
            <a:r>
              <a:rPr lang="it-IT" sz="1800" dirty="0"/>
              <a:t> and a </a:t>
            </a:r>
            <a:r>
              <a:rPr lang="it-IT" sz="1800" dirty="0" err="1"/>
              <a:t>vertical</a:t>
            </a:r>
            <a:r>
              <a:rPr lang="it-IT" sz="1800" dirty="0"/>
              <a:t> line</a:t>
            </a:r>
          </a:p>
        </p:txBody>
      </p:sp>
      <p:sp>
        <p:nvSpPr>
          <p:cNvPr id="33" name="Rettangolo 32"/>
          <p:cNvSpPr/>
          <p:nvPr/>
        </p:nvSpPr>
        <p:spPr bwMode="auto">
          <a:xfrm>
            <a:off x="7506269" y="1514901"/>
            <a:ext cx="502160" cy="103722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35" name="Connettore 1 34"/>
          <p:cNvCxnSpPr/>
          <p:nvPr/>
        </p:nvCxnSpPr>
        <p:spPr bwMode="auto">
          <a:xfrm>
            <a:off x="7315200" y="1514901"/>
            <a:ext cx="6795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Connettore 1 36"/>
          <p:cNvCxnSpPr/>
          <p:nvPr/>
        </p:nvCxnSpPr>
        <p:spPr bwMode="auto">
          <a:xfrm flipV="1">
            <a:off x="7994781" y="1514901"/>
            <a:ext cx="0" cy="1037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13370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7" grpId="0" animBg="1"/>
      <p:bldP spid="18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70673" y="294785"/>
            <a:ext cx="4544278" cy="600075"/>
          </a:xfrm>
        </p:spPr>
        <p:txBody>
          <a:bodyPr/>
          <a:lstStyle/>
          <a:p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Manipulation</a:t>
            </a:r>
            <a:r>
              <a:rPr lang="it-IT" dirty="0" smtClean="0"/>
              <a:t> for </a:t>
            </a:r>
            <a:r>
              <a:rPr lang="it-IT" dirty="0" err="1" smtClean="0"/>
              <a:t>extraction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9307" y="894860"/>
            <a:ext cx="87618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acceleration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shaped</a:t>
            </a:r>
            <a:r>
              <a:rPr lang="it-IT" dirty="0" smtClean="0"/>
              <a:t> in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in </a:t>
            </a:r>
            <a:r>
              <a:rPr lang="it-IT" dirty="0" err="1" smtClean="0"/>
              <a:t>order</a:t>
            </a:r>
            <a:r>
              <a:rPr lang="it-IT" dirty="0" smtClean="0"/>
              <a:t> to </a:t>
            </a:r>
            <a:r>
              <a:rPr lang="it-IT" dirty="0" err="1"/>
              <a:t>obtain</a:t>
            </a:r>
            <a:r>
              <a:rPr lang="it-IT" dirty="0"/>
              <a:t> a </a:t>
            </a:r>
            <a:r>
              <a:rPr lang="it-IT" dirty="0" err="1"/>
              <a:t>uniform</a:t>
            </a:r>
            <a:r>
              <a:rPr lang="it-IT" dirty="0"/>
              <a:t>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 with a </a:t>
            </a:r>
            <a:r>
              <a:rPr lang="it-IT" dirty="0" err="1" smtClean="0"/>
              <a:t>great</a:t>
            </a:r>
            <a:r>
              <a:rPr lang="it-IT" dirty="0" smtClean="0"/>
              <a:t> </a:t>
            </a:r>
            <a:r>
              <a:rPr lang="it-IT" dirty="0" err="1" smtClean="0"/>
              <a:t>momentum</a:t>
            </a:r>
            <a:r>
              <a:rPr lang="it-IT" dirty="0" smtClean="0"/>
              <a:t> spread.</a:t>
            </a:r>
          </a:p>
          <a:p>
            <a:r>
              <a:rPr lang="it-IT" dirty="0" smtClean="0"/>
              <a:t>The RF </a:t>
            </a:r>
            <a:r>
              <a:rPr lang="it-IT" dirty="0" err="1" smtClean="0"/>
              <a:t>gym</a:t>
            </a:r>
            <a:r>
              <a:rPr lang="it-IT" dirty="0" smtClean="0"/>
              <a:t> </a:t>
            </a:r>
            <a:r>
              <a:rPr lang="it-IT" dirty="0" err="1" smtClean="0"/>
              <a:t>consists</a:t>
            </a:r>
            <a:r>
              <a:rPr lang="it-IT" dirty="0" smtClean="0"/>
              <a:t> in a 180 </a:t>
            </a:r>
            <a:r>
              <a:rPr lang="it-IT" dirty="0" err="1" smtClean="0"/>
              <a:t>degree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(«RF </a:t>
            </a:r>
            <a:r>
              <a:rPr lang="it-IT" dirty="0" err="1" smtClean="0"/>
              <a:t>jump</a:t>
            </a:r>
            <a:r>
              <a:rPr lang="it-IT" dirty="0" smtClean="0"/>
              <a:t>») to </a:t>
            </a:r>
            <a:r>
              <a:rPr lang="it-IT" dirty="0" err="1" smtClean="0"/>
              <a:t>increase</a:t>
            </a:r>
            <a:r>
              <a:rPr lang="it-IT" dirty="0" smtClean="0"/>
              <a:t> and </a:t>
            </a:r>
            <a:r>
              <a:rPr lang="it-IT" dirty="0" err="1" smtClean="0"/>
              <a:t>flatten</a:t>
            </a:r>
            <a:r>
              <a:rPr lang="it-IT" dirty="0" smtClean="0"/>
              <a:t> the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</a:t>
            </a:r>
            <a:r>
              <a:rPr lang="it-IT" dirty="0" err="1" smtClean="0"/>
              <a:t>switching</a:t>
            </a:r>
            <a:r>
              <a:rPr lang="it-IT" dirty="0" smtClean="0"/>
              <a:t> </a:t>
            </a:r>
            <a:r>
              <a:rPr lang="it-IT" dirty="0" smtClean="0"/>
              <a:t>off </a:t>
            </a:r>
            <a:r>
              <a:rPr lang="it-IT" dirty="0"/>
              <a:t> </a:t>
            </a:r>
            <a:r>
              <a:rPr lang="it-IT" dirty="0" smtClean="0"/>
              <a:t>the </a:t>
            </a:r>
            <a:r>
              <a:rPr lang="it-IT" dirty="0" smtClean="0"/>
              <a:t>RF («RF OFF») for the </a:t>
            </a:r>
            <a:r>
              <a:rPr lang="it-IT" dirty="0" err="1" smtClean="0"/>
              <a:t>debunching</a:t>
            </a:r>
            <a:r>
              <a:rPr lang="it-IT" dirty="0" smtClean="0"/>
              <a:t>.</a:t>
            </a:r>
          </a:p>
        </p:txBody>
      </p:sp>
      <p:pic>
        <p:nvPicPr>
          <p:cNvPr id="287746" name="Picture 2" descr="C:\Users\luciano.falbo\Documents\ARTICOLOIPACRF\phasejum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6076"/>
            <a:ext cx="76104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7610475" y="2893325"/>
            <a:ext cx="17109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 smtClean="0"/>
              <a:t>Phase</a:t>
            </a:r>
            <a:r>
              <a:rPr lang="it-IT" sz="1800" dirty="0" smtClean="0"/>
              <a:t> </a:t>
            </a:r>
            <a:r>
              <a:rPr lang="it-IT" sz="1800" dirty="0" err="1" smtClean="0"/>
              <a:t>Jump</a:t>
            </a:r>
            <a:r>
              <a:rPr lang="it-IT" sz="1800" dirty="0" smtClean="0"/>
              <a:t> of the RF </a:t>
            </a:r>
            <a:r>
              <a:rPr lang="it-IT" sz="1800" dirty="0" err="1" smtClean="0"/>
              <a:t>voltage</a:t>
            </a:r>
            <a:endParaRPr lang="it-IT" sz="1800" dirty="0" smtClean="0"/>
          </a:p>
          <a:p>
            <a:r>
              <a:rPr lang="it-IT" sz="1800" dirty="0"/>
              <a:t>i</a:t>
            </a:r>
            <a:r>
              <a:rPr lang="it-IT" sz="1800" dirty="0" smtClean="0"/>
              <a:t>n the CNAO RF </a:t>
            </a:r>
            <a:r>
              <a:rPr lang="it-IT" sz="1800" dirty="0" err="1" smtClean="0"/>
              <a:t>cavity</a:t>
            </a:r>
            <a:endParaRPr lang="it-IT" sz="1800" dirty="0" smtClean="0"/>
          </a:p>
          <a:p>
            <a:endParaRPr lang="it-IT" dirty="0"/>
          </a:p>
        </p:txBody>
      </p:sp>
      <p:sp>
        <p:nvSpPr>
          <p:cNvPr id="5" name="Ovale 4"/>
          <p:cNvSpPr/>
          <p:nvPr/>
        </p:nvSpPr>
        <p:spPr bwMode="auto">
          <a:xfrm>
            <a:off x="3370997" y="3152633"/>
            <a:ext cx="1569493" cy="208810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7" name="Connettore 2 6"/>
          <p:cNvCxnSpPr/>
          <p:nvPr/>
        </p:nvCxnSpPr>
        <p:spPr bwMode="auto">
          <a:xfrm flipV="1">
            <a:off x="4776716" y="3152633"/>
            <a:ext cx="2833759" cy="32754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53762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4185" y="345286"/>
            <a:ext cx="8829675" cy="600075"/>
          </a:xfrm>
        </p:spPr>
        <p:txBody>
          <a:bodyPr/>
          <a:lstStyle/>
          <a:p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and RF OFF: </a:t>
            </a:r>
            <a:r>
              <a:rPr lang="it-IT" dirty="0" err="1" smtClean="0"/>
              <a:t>longitudinal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r>
              <a:rPr lang="it-IT" dirty="0" err="1" smtClean="0"/>
              <a:t>evolution</a:t>
            </a:r>
            <a:endParaRPr lang="it-IT" dirty="0"/>
          </a:p>
        </p:txBody>
      </p:sp>
      <p:pic>
        <p:nvPicPr>
          <p:cNvPr id="288771" name="Picture 3" descr="C:\Users\luciano.falbo\Desktop\WorkshopSlowExtr\T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14" y="2127726"/>
            <a:ext cx="1956943" cy="146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2" name="Picture 4" descr="C:\Users\luciano.falbo\Desktop\WorkshopSlowExtr\50mic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10" y="2144856"/>
            <a:ext cx="2010072" cy="150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4" name="Picture 6" descr="C:\Users\luciano.falbo\Desktop\WorkshopSlowExtr\100micr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16" y="2172152"/>
            <a:ext cx="1920483" cy="143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5" name="Picture 7" descr="C:\Users\luciano.falbo\Desktop\WorkshopSlowExtr\150mic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902" y="2158504"/>
            <a:ext cx="1952803" cy="146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6" name="Picture 8" descr="C:\Users\luciano.falbo\Desktop\WorkshopSlowExtr\200micr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52" y="4303190"/>
            <a:ext cx="1942511" cy="145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7" name="Picture 9" descr="C:\Users\luciano.falbo\Desktop\WorkshopSlowExtr\25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944" y="4258740"/>
            <a:ext cx="2087475" cy="156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8" name="Picture 10" descr="C:\Users\luciano.falbo\Desktop\WorkshopSlowExtr\3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538" y="4303190"/>
            <a:ext cx="1883138" cy="140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9" name="Picture 11" descr="C:\Users\luciano.falbo\Desktop\WorkshopSlowExtr\40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436" y="4303190"/>
            <a:ext cx="1792027" cy="13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81" name="Picture 13" descr="C:\Users\luciano.falbo\Desktop\WorkshopSlowExtr\200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026" y="4303190"/>
            <a:ext cx="1792027" cy="13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949844" y="1744746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T=0</a:t>
            </a:r>
            <a:endParaRPr lang="it-IT" sz="1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4185" y="1165904"/>
            <a:ext cx="9602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0 </a:t>
            </a:r>
            <a:r>
              <a:rPr lang="it-IT" sz="1600" dirty="0" err="1" smtClean="0"/>
              <a:t>microsec</a:t>
            </a:r>
            <a:r>
              <a:rPr lang="it-IT" sz="1600" dirty="0" smtClean="0"/>
              <a:t>: end of </a:t>
            </a:r>
            <a:r>
              <a:rPr lang="it-IT" sz="1600" dirty="0" err="1" smtClean="0"/>
              <a:t>acceleration</a:t>
            </a:r>
            <a:r>
              <a:rPr lang="it-IT" sz="1600" dirty="0" smtClean="0"/>
              <a:t> and RF </a:t>
            </a:r>
            <a:r>
              <a:rPr lang="it-IT" sz="1600" dirty="0" err="1" smtClean="0"/>
              <a:t>Phase</a:t>
            </a:r>
            <a:r>
              <a:rPr lang="it-IT" sz="1600" dirty="0" smtClean="0"/>
              <a:t> </a:t>
            </a:r>
            <a:r>
              <a:rPr lang="it-IT" sz="1600" dirty="0" err="1" smtClean="0"/>
              <a:t>Jump</a:t>
            </a:r>
            <a:endParaRPr lang="it-IT" sz="1600" dirty="0" smtClean="0"/>
          </a:p>
          <a:p>
            <a:r>
              <a:rPr lang="it-IT" sz="1600" dirty="0" smtClean="0"/>
              <a:t>300 </a:t>
            </a:r>
            <a:r>
              <a:rPr lang="it-IT" sz="1600" dirty="0" err="1" smtClean="0"/>
              <a:t>microsec</a:t>
            </a:r>
            <a:r>
              <a:rPr lang="it-IT" sz="1600" dirty="0" smtClean="0"/>
              <a:t>: RF OFF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872972" y="175839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T=50micro</a:t>
            </a:r>
            <a:endParaRPr lang="it-IT" sz="18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689286" y="1772042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T=100micro</a:t>
            </a:r>
            <a:endParaRPr lang="it-IT" sz="18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481313" y="1758083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T=150micro</a:t>
            </a:r>
            <a:endParaRPr lang="it-IT" sz="18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08103" y="390249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T=200micro</a:t>
            </a:r>
            <a:endParaRPr lang="it-IT" sz="18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2074266" y="3888842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T=250micro</a:t>
            </a:r>
            <a:endParaRPr lang="it-IT" sz="18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018820" y="3901925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T=300micro</a:t>
            </a:r>
            <a:endParaRPr lang="it-IT" sz="18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753973" y="390249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T=400micro</a:t>
            </a:r>
            <a:endParaRPr lang="it-IT" sz="18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7481313" y="3888277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T=2000micro</a:t>
            </a:r>
            <a:endParaRPr lang="it-IT" sz="1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-24060" y="2345779"/>
            <a:ext cx="1727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X </a:t>
            </a:r>
            <a:r>
              <a:rPr lang="it-IT" sz="1400" dirty="0" err="1" smtClean="0"/>
              <a:t>axis</a:t>
            </a:r>
            <a:r>
              <a:rPr lang="it-IT" sz="1400" dirty="0" smtClean="0"/>
              <a:t>: </a:t>
            </a:r>
            <a:r>
              <a:rPr lang="it-IT" sz="1400" dirty="0" err="1" smtClean="0"/>
              <a:t>rad</a:t>
            </a:r>
            <a:endParaRPr lang="it-IT" sz="1400" dirty="0" smtClean="0"/>
          </a:p>
          <a:p>
            <a:r>
              <a:rPr lang="it-IT" sz="1400" dirty="0" smtClean="0"/>
              <a:t>Y </a:t>
            </a:r>
            <a:r>
              <a:rPr lang="it-IT" sz="1400" dirty="0" err="1" smtClean="0"/>
              <a:t>axis</a:t>
            </a:r>
            <a:r>
              <a:rPr lang="it-IT" sz="1400" dirty="0" smtClean="0"/>
              <a:t>: </a:t>
            </a:r>
            <a:r>
              <a:rPr lang="it-IT" sz="1400" dirty="0" err="1" smtClean="0"/>
              <a:t>momentum</a:t>
            </a:r>
            <a:r>
              <a:rPr lang="it-IT" sz="1400" dirty="0" smtClean="0"/>
              <a:t> spread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4107740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 descr="C:\Users\luciano.falbo\Desktop\WorkshopSlowExtr\Distr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0" y="1706502"/>
            <a:ext cx="2082011" cy="155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3" name="Picture 5" descr="C:\Users\luciano.falbo\Desktop\WorkshopSlowExtr\distr_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061" y="1679206"/>
            <a:ext cx="2050473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779020" y="1309874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T=0</a:t>
            </a:r>
            <a:endParaRPr lang="it-IT" sz="18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20990" y="5595414"/>
            <a:ext cx="4951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0 </a:t>
            </a:r>
            <a:r>
              <a:rPr lang="it-IT" sz="1600" dirty="0" err="1" smtClean="0"/>
              <a:t>microsec</a:t>
            </a:r>
            <a:r>
              <a:rPr lang="it-IT" sz="1600" dirty="0" smtClean="0"/>
              <a:t>: end of </a:t>
            </a:r>
            <a:r>
              <a:rPr lang="it-IT" sz="1600" dirty="0" err="1" smtClean="0"/>
              <a:t>acceleration</a:t>
            </a:r>
            <a:r>
              <a:rPr lang="it-IT" sz="1600" dirty="0" smtClean="0"/>
              <a:t> and RF </a:t>
            </a:r>
            <a:r>
              <a:rPr lang="it-IT" sz="1600" dirty="0" err="1" smtClean="0"/>
              <a:t>Phase</a:t>
            </a:r>
            <a:r>
              <a:rPr lang="it-IT" sz="1600" dirty="0" smtClean="0"/>
              <a:t> </a:t>
            </a:r>
            <a:r>
              <a:rPr lang="it-IT" sz="1600" dirty="0" err="1" smtClean="0"/>
              <a:t>Jump</a:t>
            </a:r>
            <a:endParaRPr lang="it-IT" sz="1600" dirty="0" smtClean="0"/>
          </a:p>
          <a:p>
            <a:r>
              <a:rPr lang="it-IT" sz="1600" dirty="0" smtClean="0"/>
              <a:t>300 </a:t>
            </a:r>
            <a:r>
              <a:rPr lang="it-IT" sz="1600" dirty="0" err="1" smtClean="0"/>
              <a:t>microsec</a:t>
            </a:r>
            <a:r>
              <a:rPr lang="it-IT" sz="1600" dirty="0" smtClean="0"/>
              <a:t>: RF OFF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702148" y="132352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T=50micro</a:t>
            </a:r>
            <a:endParaRPr lang="it-IT" sz="18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781939" y="1272303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T=150micro</a:t>
            </a:r>
            <a:endParaRPr lang="it-IT" sz="18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6734919" y="1337170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T=200micro</a:t>
            </a:r>
            <a:endParaRPr lang="it-IT" sz="18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78448" y="3485393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T=250micro</a:t>
            </a:r>
            <a:endParaRPr lang="it-IT" sz="18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573908" y="349904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T=300micro</a:t>
            </a:r>
            <a:endParaRPr lang="it-IT" sz="18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832299" y="3485958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T=400micro</a:t>
            </a:r>
            <a:endParaRPr lang="it-IT" sz="18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7047933" y="3499041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/>
              <a:t>T=2000micro</a:t>
            </a:r>
            <a:endParaRPr lang="it-IT" sz="1800" dirty="0"/>
          </a:p>
        </p:txBody>
      </p:sp>
      <p:sp>
        <p:nvSpPr>
          <p:cNvPr id="26" name="Titolo 1"/>
          <p:cNvSpPr>
            <a:spLocks noGrp="1"/>
          </p:cNvSpPr>
          <p:nvPr>
            <p:ph type="title"/>
          </p:nvPr>
        </p:nvSpPr>
        <p:spPr>
          <a:xfrm>
            <a:off x="420990" y="513148"/>
            <a:ext cx="8598935" cy="600075"/>
          </a:xfrm>
        </p:spPr>
        <p:txBody>
          <a:bodyPr/>
          <a:lstStyle/>
          <a:p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and RF OFF: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evolution</a:t>
            </a:r>
            <a:endParaRPr lang="it-IT" dirty="0"/>
          </a:p>
        </p:txBody>
      </p:sp>
      <p:pic>
        <p:nvPicPr>
          <p:cNvPr id="289794" name="Picture 2" descr="C:\Users\luciano.falbo\Desktop\WorkshopSlowExtr\distr_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798" y="1706502"/>
            <a:ext cx="2100658" cy="157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5" name="Picture 3" descr="C:\Users\luciano.falbo\Desktop\WorkshopSlowExtr\distr_2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142" y="1706502"/>
            <a:ext cx="2124762" cy="159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6" name="Picture 4" descr="C:\Users\luciano.falbo\Desktop\WorkshopSlowExtr\distr_2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0" y="3868938"/>
            <a:ext cx="2124762" cy="159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7" name="Picture 5" descr="C:\Users\luciano.falbo\Desktop\WorkshopSlowExtr\distr_3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60" y="3868939"/>
            <a:ext cx="2124761" cy="159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8" name="Picture 6" descr="C:\Users\luciano.falbo\Desktop\WorkshopSlowExtr\distr_4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37" y="3868939"/>
            <a:ext cx="2220913" cy="166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9799" name="Picture 7" descr="C:\Users\luciano.falbo\Desktop\WorkshopSlowExtr\distr_20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931" y="3868373"/>
            <a:ext cx="2161148" cy="161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3707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61741" y="495410"/>
            <a:ext cx="3643526" cy="600075"/>
          </a:xfrm>
        </p:spPr>
        <p:txBody>
          <a:bodyPr/>
          <a:lstStyle/>
          <a:p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and RF OFF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09182" y="1150076"/>
            <a:ext cx="103334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To </a:t>
            </a:r>
            <a:r>
              <a:rPr lang="it-IT" dirty="0" err="1" smtClean="0"/>
              <a:t>adjust</a:t>
            </a:r>
            <a:r>
              <a:rPr lang="it-IT" dirty="0" smtClean="0"/>
              <a:t>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can </a:t>
            </a:r>
            <a:r>
              <a:rPr lang="it-IT" dirty="0" err="1" smtClean="0"/>
              <a:t>adjust</a:t>
            </a:r>
            <a:r>
              <a:rPr lang="it-IT" dirty="0" smtClean="0"/>
              <a:t> the time </a:t>
            </a:r>
          </a:p>
          <a:p>
            <a:r>
              <a:rPr lang="it-IT" dirty="0" err="1" smtClean="0"/>
              <a:t>Between</a:t>
            </a:r>
            <a:r>
              <a:rPr lang="it-IT" dirty="0" smtClean="0"/>
              <a:t> RF </a:t>
            </a:r>
            <a:r>
              <a:rPr lang="it-IT" dirty="0" err="1" smtClean="0"/>
              <a:t>jump</a:t>
            </a:r>
            <a:r>
              <a:rPr lang="it-IT" dirty="0" smtClean="0"/>
              <a:t> and RF OFF, 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RF </a:t>
            </a:r>
            <a:r>
              <a:rPr lang="it-IT" dirty="0" err="1" smtClean="0"/>
              <a:t>jump</a:t>
            </a:r>
            <a:r>
              <a:rPr lang="it-IT" dirty="0" smtClean="0"/>
              <a:t> or the </a:t>
            </a:r>
            <a:r>
              <a:rPr lang="it-IT" dirty="0" err="1" smtClean="0"/>
              <a:t>voltage</a:t>
            </a:r>
            <a:endParaRPr lang="it-IT" dirty="0" smtClean="0"/>
          </a:p>
          <a:p>
            <a:r>
              <a:rPr lang="it-IT" dirty="0" err="1" smtClean="0"/>
              <a:t>During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. The goal </a:t>
            </a:r>
            <a:r>
              <a:rPr lang="it-IT" dirty="0" err="1" smtClean="0"/>
              <a:t>is</a:t>
            </a:r>
            <a:r>
              <a:rPr lang="it-IT" dirty="0" smtClean="0"/>
              <a:t> to </a:t>
            </a:r>
            <a:r>
              <a:rPr lang="it-IT" dirty="0" err="1" smtClean="0"/>
              <a:t>flatten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much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the </a:t>
            </a:r>
            <a:r>
              <a:rPr lang="it-IT" dirty="0" err="1" smtClean="0"/>
              <a:t>momentum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.</a:t>
            </a:r>
          </a:p>
          <a:p>
            <a:r>
              <a:rPr lang="it-IT" dirty="0" smtClean="0"/>
              <a:t>The «</a:t>
            </a:r>
            <a:r>
              <a:rPr lang="it-IT" dirty="0" err="1" smtClean="0"/>
              <a:t>spikes</a:t>
            </a:r>
            <a:r>
              <a:rPr lang="it-IT" dirty="0" smtClean="0"/>
              <a:t>»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  <a:r>
              <a:rPr lang="it-IT" dirty="0" err="1" smtClean="0"/>
              <a:t>beginning</a:t>
            </a:r>
            <a:r>
              <a:rPr lang="it-IT" dirty="0" smtClean="0"/>
              <a:t> and the end are </a:t>
            </a:r>
            <a:r>
              <a:rPr lang="it-IT" dirty="0" err="1" smtClean="0"/>
              <a:t>preferrable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the head and the</a:t>
            </a:r>
          </a:p>
          <a:p>
            <a:r>
              <a:rPr lang="it-IT" dirty="0" err="1" smtClean="0"/>
              <a:t>Tail</a:t>
            </a:r>
            <a:r>
              <a:rPr lang="it-IT" dirty="0" smtClean="0"/>
              <a:t> of the </a:t>
            </a:r>
            <a:r>
              <a:rPr lang="it-IT" dirty="0" err="1" smtClean="0"/>
              <a:t>beam</a:t>
            </a:r>
            <a:r>
              <a:rPr lang="it-IT" dirty="0" smtClean="0"/>
              <a:t> are </a:t>
            </a:r>
            <a:r>
              <a:rPr lang="it-IT" dirty="0" err="1" smtClean="0"/>
              <a:t>cut</a:t>
            </a:r>
            <a:r>
              <a:rPr lang="it-IT" dirty="0" smtClean="0"/>
              <a:t> by the chopper and the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inbetween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/>
              <a:t> </a:t>
            </a:r>
            <a:r>
              <a:rPr lang="it-IT" dirty="0" smtClean="0"/>
              <a:t>more</a:t>
            </a:r>
          </a:p>
          <a:p>
            <a:r>
              <a:rPr lang="it-IT" dirty="0" err="1" smtClean="0"/>
              <a:t>Flatten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the case </a:t>
            </a:r>
            <a:r>
              <a:rPr lang="it-IT" dirty="0" err="1" smtClean="0"/>
              <a:t>without</a:t>
            </a:r>
            <a:r>
              <a:rPr lang="it-IT" dirty="0"/>
              <a:t> </a:t>
            </a:r>
            <a:r>
              <a:rPr lang="it-IT" dirty="0" smtClean="0"/>
              <a:t>«</a:t>
            </a:r>
            <a:r>
              <a:rPr lang="it-IT" dirty="0" err="1" smtClean="0"/>
              <a:t>spikes</a:t>
            </a:r>
            <a:r>
              <a:rPr lang="it-IT" dirty="0" smtClean="0"/>
              <a:t>»</a:t>
            </a:r>
          </a:p>
        </p:txBody>
      </p:sp>
      <p:pic>
        <p:nvPicPr>
          <p:cNvPr id="4" name="Picture 4" descr="C:\Users\luciano.falbo\Desktop\WorkshopSlowExtr\distr_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315" y="3473154"/>
            <a:ext cx="3323482" cy="248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e 4"/>
          <p:cNvSpPr/>
          <p:nvPr/>
        </p:nvSpPr>
        <p:spPr bwMode="auto">
          <a:xfrm>
            <a:off x="2016583" y="3473154"/>
            <a:ext cx="846161" cy="94872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6" name="Ovale 5"/>
          <p:cNvSpPr/>
          <p:nvPr/>
        </p:nvSpPr>
        <p:spPr bwMode="auto">
          <a:xfrm>
            <a:off x="419795" y="3473154"/>
            <a:ext cx="846161" cy="94872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8" name="Connettore 2 7"/>
          <p:cNvCxnSpPr/>
          <p:nvPr/>
        </p:nvCxnSpPr>
        <p:spPr bwMode="auto">
          <a:xfrm flipH="1">
            <a:off x="1091821" y="3089068"/>
            <a:ext cx="2770495" cy="3840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Connettore 2 9"/>
          <p:cNvCxnSpPr/>
          <p:nvPr/>
        </p:nvCxnSpPr>
        <p:spPr bwMode="auto">
          <a:xfrm flipH="1">
            <a:off x="2661741" y="3089068"/>
            <a:ext cx="1200575" cy="3840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CasellaDiTesto 13"/>
          <p:cNvSpPr txBox="1"/>
          <p:nvPr/>
        </p:nvSpPr>
        <p:spPr>
          <a:xfrm>
            <a:off x="3616525" y="3739487"/>
            <a:ext cx="55386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At CNAO the time </a:t>
            </a:r>
            <a:r>
              <a:rPr lang="it-IT" dirty="0" err="1" smtClean="0"/>
              <a:t>between</a:t>
            </a:r>
            <a:r>
              <a:rPr lang="it-IT" dirty="0" smtClean="0"/>
              <a:t> RF </a:t>
            </a:r>
            <a:r>
              <a:rPr lang="it-IT" dirty="0" err="1" smtClean="0"/>
              <a:t>Jump</a:t>
            </a:r>
            <a:endParaRPr lang="it-IT" dirty="0" smtClean="0"/>
          </a:p>
          <a:p>
            <a:r>
              <a:rPr lang="it-IT" dirty="0" smtClean="0"/>
              <a:t>And RF OFF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fix</a:t>
            </a:r>
            <a:r>
              <a:rPr lang="it-IT" dirty="0" smtClean="0"/>
              <a:t> (400 </a:t>
            </a:r>
            <a:r>
              <a:rPr lang="it-IT" dirty="0" err="1" smtClean="0"/>
              <a:t>microsec</a:t>
            </a:r>
            <a:r>
              <a:rPr lang="it-IT" dirty="0" smtClean="0"/>
              <a:t>) </a:t>
            </a:r>
            <a:r>
              <a:rPr lang="it-IT" dirty="0" err="1" smtClean="0"/>
              <a:t>while</a:t>
            </a:r>
            <a:endParaRPr lang="it-IT" dirty="0" smtClean="0"/>
          </a:p>
          <a:p>
            <a:r>
              <a:rPr lang="it-IT" dirty="0" smtClean="0"/>
              <a:t>Fine </a:t>
            </a:r>
            <a:r>
              <a:rPr lang="it-IT" dirty="0" err="1" smtClean="0"/>
              <a:t>adjustment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obtained</a:t>
            </a:r>
            <a:r>
              <a:rPr lang="it-IT" dirty="0" smtClean="0"/>
              <a:t> </a:t>
            </a:r>
            <a:r>
              <a:rPr lang="it-IT" dirty="0" err="1" smtClean="0"/>
              <a:t>changing</a:t>
            </a:r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the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endParaRPr lang="it-IT" dirty="0" smtClean="0"/>
          </a:p>
          <a:p>
            <a:r>
              <a:rPr lang="it-IT" dirty="0" smtClean="0"/>
              <a:t>Lower or </a:t>
            </a:r>
            <a:r>
              <a:rPr lang="it-IT" dirty="0" err="1" smtClean="0"/>
              <a:t>higher</a:t>
            </a:r>
            <a:r>
              <a:rPr lang="it-IT" dirty="0" smtClean="0"/>
              <a:t> 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</a:t>
            </a:r>
            <a:r>
              <a:rPr lang="it-IT" dirty="0" err="1" smtClean="0"/>
              <a:t>acceleration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85725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44410" y="195372"/>
            <a:ext cx="4274546" cy="600075"/>
          </a:xfrm>
        </p:spPr>
        <p:txBody>
          <a:bodyPr/>
          <a:lstStyle/>
          <a:p>
            <a:r>
              <a:rPr lang="it-IT" dirty="0" err="1" smtClean="0"/>
              <a:t>Beam</a:t>
            </a:r>
            <a:r>
              <a:rPr lang="it-IT" dirty="0" smtClean="0"/>
              <a:t> time </a:t>
            </a:r>
            <a:r>
              <a:rPr lang="it-IT" dirty="0" err="1" smtClean="0"/>
              <a:t>profiles</a:t>
            </a:r>
            <a:endParaRPr lang="it-IT" dirty="0"/>
          </a:p>
        </p:txBody>
      </p:sp>
      <p:pic>
        <p:nvPicPr>
          <p:cNvPr id="290818" name="Picture 2" descr="S:\Accelerating-System\Accelerator-data\scambio\presentazione\carb30mmPJNo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871" y="2447893"/>
            <a:ext cx="3501800" cy="261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19" name="Picture 3" descr="S:\Accelerating-System\Accelerator-data\scambio\presentazione\carb30mmNoPJNo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93" y="2352359"/>
            <a:ext cx="3629712" cy="271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0" y="795447"/>
            <a:ext cx="94885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Considering</a:t>
            </a:r>
            <a:r>
              <a:rPr lang="it-IT" dirty="0" smtClean="0"/>
              <a:t> the </a:t>
            </a:r>
            <a:r>
              <a:rPr lang="it-IT" dirty="0" err="1" smtClean="0"/>
              <a:t>amplitude-momentum</a:t>
            </a:r>
            <a:r>
              <a:rPr lang="it-IT" dirty="0" smtClean="0"/>
              <a:t> </a:t>
            </a:r>
            <a:r>
              <a:rPr lang="it-IT" dirty="0" err="1" smtClean="0"/>
              <a:t>extraction</a:t>
            </a:r>
            <a:r>
              <a:rPr lang="it-IT" dirty="0" smtClean="0"/>
              <a:t>, the time </a:t>
            </a:r>
            <a:r>
              <a:rPr lang="it-IT" dirty="0" err="1" smtClean="0"/>
              <a:t>profile</a:t>
            </a:r>
            <a:r>
              <a:rPr lang="it-IT" dirty="0" smtClean="0"/>
              <a:t> of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arriving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  <a:r>
              <a:rPr lang="it-IT" dirty="0" err="1" smtClean="0"/>
              <a:t>isocenter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an </a:t>
            </a:r>
            <a:r>
              <a:rPr lang="it-IT" dirty="0" err="1" smtClean="0"/>
              <a:t>indirect</a:t>
            </a:r>
            <a:r>
              <a:rPr lang="it-IT" dirty="0" smtClean="0"/>
              <a:t> </a:t>
            </a:r>
            <a:r>
              <a:rPr lang="it-IT" dirty="0" err="1" smtClean="0"/>
              <a:t>measurement</a:t>
            </a:r>
            <a:r>
              <a:rPr lang="it-IT" dirty="0" smtClean="0"/>
              <a:t> of the </a:t>
            </a:r>
            <a:r>
              <a:rPr lang="it-IT" dirty="0" err="1" smtClean="0"/>
              <a:t>momentum</a:t>
            </a:r>
            <a:r>
              <a:rPr lang="it-IT" dirty="0" smtClean="0"/>
              <a:t> spread </a:t>
            </a:r>
            <a:r>
              <a:rPr lang="it-IT" dirty="0" err="1" smtClean="0"/>
              <a:t>distribution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28048" y="1948207"/>
            <a:ext cx="2520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Without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254581" y="1952249"/>
            <a:ext cx="2164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With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92619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73067" y="222455"/>
            <a:ext cx="2742773" cy="600075"/>
          </a:xfrm>
        </p:spPr>
        <p:txBody>
          <a:bodyPr/>
          <a:lstStyle/>
          <a:p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r>
              <a:rPr lang="it-IT" dirty="0" smtClean="0"/>
              <a:t> </a:t>
            </a:r>
            <a:r>
              <a:rPr lang="it-IT" dirty="0" err="1" smtClean="0"/>
              <a:t>effects</a:t>
            </a:r>
            <a:endParaRPr lang="it-IT" dirty="0"/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930995"/>
              </p:ext>
            </p:extLst>
          </p:nvPr>
        </p:nvGraphicFramePr>
        <p:xfrm>
          <a:off x="5295331" y="2478836"/>
          <a:ext cx="3971499" cy="2438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57162" y="822530"/>
            <a:ext cx="29370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Increase</a:t>
            </a:r>
            <a:r>
              <a:rPr lang="it-IT" sz="1600" dirty="0" smtClean="0"/>
              <a:t> the time of </a:t>
            </a:r>
            <a:r>
              <a:rPr lang="it-IT" sz="1600" dirty="0" err="1" smtClean="0"/>
              <a:t>extraction</a:t>
            </a:r>
            <a:endParaRPr lang="it-IT" sz="1600" dirty="0" smtClean="0"/>
          </a:p>
          <a:p>
            <a:r>
              <a:rPr lang="it-IT" sz="1600" dirty="0" smtClean="0"/>
              <a:t>Reduce the </a:t>
            </a:r>
            <a:r>
              <a:rPr lang="it-IT" sz="1600" dirty="0" err="1" smtClean="0"/>
              <a:t>spill</a:t>
            </a:r>
            <a:r>
              <a:rPr lang="it-IT" sz="1600" dirty="0" smtClean="0"/>
              <a:t> </a:t>
            </a:r>
            <a:r>
              <a:rPr lang="it-IT" sz="1600" dirty="0" err="1" smtClean="0"/>
              <a:t>displacement</a:t>
            </a:r>
            <a:endParaRPr lang="it-IT" sz="1600" dirty="0" smtClean="0"/>
          </a:p>
          <a:p>
            <a:r>
              <a:rPr lang="it-IT" sz="1600" dirty="0" err="1" smtClean="0"/>
              <a:t>Improve</a:t>
            </a:r>
            <a:r>
              <a:rPr lang="it-IT" sz="1600" dirty="0" smtClean="0"/>
              <a:t> </a:t>
            </a:r>
            <a:r>
              <a:rPr lang="it-IT" sz="1600" dirty="0" err="1" smtClean="0"/>
              <a:t>Spill</a:t>
            </a:r>
            <a:r>
              <a:rPr lang="it-IT" sz="1600" dirty="0" smtClean="0"/>
              <a:t> duty </a:t>
            </a:r>
            <a:r>
              <a:rPr lang="it-IT" sz="1600" dirty="0" err="1" smtClean="0"/>
              <a:t>factors</a:t>
            </a:r>
            <a:r>
              <a:rPr lang="it-IT" sz="1600" dirty="0" smtClean="0"/>
              <a:t> </a:t>
            </a:r>
            <a:endParaRPr lang="it-IT" sz="1600" dirty="0"/>
          </a:p>
        </p:txBody>
      </p:sp>
      <p:graphicFrame>
        <p:nvGraphicFramePr>
          <p:cNvPr id="9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173455"/>
              </p:ext>
            </p:extLst>
          </p:nvPr>
        </p:nvGraphicFramePr>
        <p:xfrm>
          <a:off x="0" y="4384200"/>
          <a:ext cx="5172501" cy="1729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642594"/>
              </p:ext>
            </p:extLst>
          </p:nvPr>
        </p:nvGraphicFramePr>
        <p:xfrm>
          <a:off x="0" y="1906896"/>
          <a:ext cx="5172501" cy="2337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795838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Empty bucket channelling</a:t>
            </a:r>
            <a:endParaRPr lang="it-IT" dirty="0"/>
          </a:p>
        </p:txBody>
      </p:sp>
      <p:pic>
        <p:nvPicPr>
          <p:cNvPr id="286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8428" y="1149915"/>
            <a:ext cx="6469743" cy="17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314325" y="3017054"/>
            <a:ext cx="882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idea of the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channelling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to create an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switching</a:t>
            </a:r>
            <a:r>
              <a:rPr lang="it-IT" dirty="0" smtClean="0"/>
              <a:t> the RF </a:t>
            </a:r>
            <a:r>
              <a:rPr lang="it-IT" dirty="0" err="1" smtClean="0"/>
              <a:t>cavity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a </a:t>
            </a:r>
            <a:r>
              <a:rPr lang="it-IT" dirty="0" err="1" smtClean="0"/>
              <a:t>frequency</a:t>
            </a:r>
            <a:r>
              <a:rPr lang="it-IT" dirty="0" smtClean="0"/>
              <a:t> far from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14325" y="3900395"/>
            <a:ext cx="8461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Creating</a:t>
            </a:r>
            <a:r>
              <a:rPr lang="it-IT" dirty="0" smtClean="0"/>
              <a:t> an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the </a:t>
            </a:r>
            <a:r>
              <a:rPr lang="it-IT" dirty="0" err="1" smtClean="0"/>
              <a:t>particles</a:t>
            </a:r>
            <a:r>
              <a:rPr lang="it-IT" dirty="0" smtClean="0"/>
              <a:t> </a:t>
            </a:r>
            <a:r>
              <a:rPr lang="it-IT" dirty="0" err="1" smtClean="0"/>
              <a:t>move</a:t>
            </a:r>
            <a:r>
              <a:rPr lang="it-IT" dirty="0" smtClean="0"/>
              <a:t> in the small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interval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the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separatrices</a:t>
            </a:r>
            <a:r>
              <a:rPr lang="it-IT" dirty="0"/>
              <a:t> </a:t>
            </a:r>
            <a:r>
              <a:rPr lang="it-IT" dirty="0" smtClean="0"/>
              <a:t>so </a:t>
            </a:r>
            <a:r>
              <a:rPr lang="it-IT" dirty="0" err="1" smtClean="0"/>
              <a:t>they</a:t>
            </a:r>
            <a:r>
              <a:rPr lang="it-IT" dirty="0" smtClean="0"/>
              <a:t> cross the </a:t>
            </a:r>
            <a:r>
              <a:rPr lang="it-IT" dirty="0" err="1" smtClean="0"/>
              <a:t>resonance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with a </a:t>
            </a:r>
            <a:r>
              <a:rPr lang="it-IT" dirty="0" err="1" smtClean="0"/>
              <a:t>greater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speed</a:t>
            </a:r>
            <a:r>
              <a:rPr lang="it-IT" dirty="0" smtClean="0"/>
              <a:t>. </a:t>
            </a:r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88" y="4916059"/>
            <a:ext cx="1897680" cy="66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934" y="4798254"/>
            <a:ext cx="2754005" cy="78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e 8"/>
          <p:cNvSpPr/>
          <p:nvPr/>
        </p:nvSpPr>
        <p:spPr bwMode="auto">
          <a:xfrm>
            <a:off x="4736199" y="5155988"/>
            <a:ext cx="313899" cy="40182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0" name="Connettore 2 9"/>
          <p:cNvCxnSpPr/>
          <p:nvPr/>
        </p:nvCxnSpPr>
        <p:spPr bwMode="auto">
          <a:xfrm>
            <a:off x="5050098" y="5414618"/>
            <a:ext cx="632822" cy="588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CasellaDiTesto 10"/>
          <p:cNvSpPr txBox="1"/>
          <p:nvPr/>
        </p:nvSpPr>
        <p:spPr>
          <a:xfrm>
            <a:off x="5682920" y="5308114"/>
            <a:ext cx="1659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Increased</a:t>
            </a:r>
            <a:r>
              <a:rPr lang="it-IT" sz="1200" dirty="0" smtClean="0"/>
              <a:t> component</a:t>
            </a:r>
            <a:endParaRPr lang="it-IT" sz="1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0353" y="195372"/>
            <a:ext cx="6873875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: some general </a:t>
            </a:r>
            <a:r>
              <a:rPr lang="it-IT" dirty="0" err="1" smtClean="0"/>
              <a:t>rules</a:t>
            </a:r>
            <a:endParaRPr lang="en-GB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62025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53" y="2906203"/>
            <a:ext cx="7219950" cy="3467100"/>
          </a:xfrm>
          <a:prstGeom prst="rect">
            <a:avLst/>
          </a:prstGeom>
          <a:solidFill>
            <a:srgbClr val="0047D6"/>
          </a:solidFill>
        </p:spPr>
      </p:pic>
      <p:sp>
        <p:nvSpPr>
          <p:cNvPr id="8" name="CasellaDiTesto 7"/>
          <p:cNvSpPr txBox="1"/>
          <p:nvPr/>
        </p:nvSpPr>
        <p:spPr>
          <a:xfrm>
            <a:off x="204716" y="795447"/>
            <a:ext cx="9103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engaged</a:t>
            </a:r>
            <a:r>
              <a:rPr lang="it-IT" dirty="0" smtClean="0"/>
              <a:t> by the </a:t>
            </a:r>
            <a:r>
              <a:rPr lang="it-IT" dirty="0" err="1" smtClean="0"/>
              <a:t>resonance</a:t>
            </a:r>
            <a:r>
              <a:rPr lang="it-IT" dirty="0" smtClean="0"/>
              <a:t> must be </a:t>
            </a:r>
            <a:r>
              <a:rPr lang="it-IT" dirty="0" err="1" smtClean="0"/>
              <a:t>smaller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the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half</a:t>
            </a:r>
            <a:r>
              <a:rPr lang="it-IT" dirty="0" smtClean="0"/>
              <a:t> </a:t>
            </a:r>
            <a:r>
              <a:rPr lang="it-IT" dirty="0" err="1" smtClean="0"/>
              <a:t>heigth</a:t>
            </a:r>
            <a:r>
              <a:rPr lang="it-IT" dirty="0" smtClean="0"/>
              <a:t>, so the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voltage</a:t>
            </a:r>
            <a:r>
              <a:rPr lang="it-IT" dirty="0" smtClean="0"/>
              <a:t> the </a:t>
            </a:r>
            <a:r>
              <a:rPr lang="it-IT" dirty="0" err="1" smtClean="0"/>
              <a:t>greater</a:t>
            </a:r>
            <a:r>
              <a:rPr lang="it-IT" dirty="0" smtClean="0"/>
              <a:t> are the </a:t>
            </a:r>
            <a:r>
              <a:rPr lang="it-IT" dirty="0" err="1" smtClean="0"/>
              <a:t>improvements</a:t>
            </a:r>
            <a:r>
              <a:rPr lang="it-IT" dirty="0" smtClean="0"/>
              <a:t> on the </a:t>
            </a:r>
            <a:r>
              <a:rPr lang="it-IT" dirty="0" err="1" smtClean="0"/>
              <a:t>spill</a:t>
            </a:r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bucket</a:t>
            </a:r>
            <a:r>
              <a:rPr lang="it-IT" dirty="0" smtClean="0"/>
              <a:t> must be </a:t>
            </a:r>
            <a:r>
              <a:rPr lang="it-IT" dirty="0" err="1" smtClean="0"/>
              <a:t>properly</a:t>
            </a:r>
            <a:r>
              <a:rPr lang="it-IT" dirty="0" smtClean="0"/>
              <a:t> </a:t>
            </a:r>
            <a:r>
              <a:rPr lang="it-IT" dirty="0" err="1" smtClean="0"/>
              <a:t>positioned</a:t>
            </a:r>
            <a:r>
              <a:rPr lang="it-IT" dirty="0" smtClean="0"/>
              <a:t> with </a:t>
            </a:r>
            <a:r>
              <a:rPr lang="it-IT" dirty="0" err="1" smtClean="0"/>
              <a:t>respect</a:t>
            </a:r>
            <a:r>
              <a:rPr lang="it-IT" dirty="0" smtClean="0"/>
              <a:t> to the </a:t>
            </a:r>
            <a:r>
              <a:rPr lang="it-IT" dirty="0" err="1" smtClean="0"/>
              <a:t>resonance</a:t>
            </a:r>
            <a:r>
              <a:rPr lang="it-IT" dirty="0" smtClean="0"/>
              <a:t> </a:t>
            </a:r>
            <a:endParaRPr lang="it-IT" dirty="0"/>
          </a:p>
        </p:txBody>
      </p:sp>
      <p:cxnSp>
        <p:nvCxnSpPr>
          <p:cNvPr id="10" name="Connettore 2 9"/>
          <p:cNvCxnSpPr/>
          <p:nvPr/>
        </p:nvCxnSpPr>
        <p:spPr bwMode="auto">
          <a:xfrm>
            <a:off x="4312693" y="2118886"/>
            <a:ext cx="13647" cy="68161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84142" y="335727"/>
            <a:ext cx="3179929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36979" y="785015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Carbon </a:t>
            </a:r>
            <a:r>
              <a:rPr lang="it-IT" b="1" dirty="0" err="1" smtClean="0">
                <a:solidFill>
                  <a:srgbClr val="FF0000"/>
                </a:solidFill>
              </a:rPr>
              <a:t>ions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127846" y="777261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Protons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21071"/>
              </p:ext>
            </p:extLst>
          </p:nvPr>
        </p:nvGraphicFramePr>
        <p:xfrm>
          <a:off x="109182" y="1185125"/>
          <a:ext cx="3978323" cy="2496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5644824"/>
              </p:ext>
            </p:extLst>
          </p:nvPr>
        </p:nvGraphicFramePr>
        <p:xfrm>
          <a:off x="109182" y="3848669"/>
          <a:ext cx="4176217" cy="2333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2368758"/>
              </p:ext>
            </p:extLst>
          </p:nvPr>
        </p:nvGraphicFramePr>
        <p:xfrm>
          <a:off x="4463954" y="1050879"/>
          <a:ext cx="4680046" cy="2797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016860"/>
              </p:ext>
            </p:extLst>
          </p:nvPr>
        </p:nvGraphicFramePr>
        <p:xfrm>
          <a:off x="4463954" y="3545191"/>
          <a:ext cx="4680047" cy="2746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554478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5077" y="472205"/>
            <a:ext cx="5963645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(</a:t>
            </a:r>
            <a:r>
              <a:rPr lang="it-IT" dirty="0" err="1" smtClean="0"/>
              <a:t>Empty</a:t>
            </a:r>
            <a:r>
              <a:rPr lang="it-IT" dirty="0" smtClean="0"/>
              <a:t> S-</a:t>
            </a:r>
            <a:r>
              <a:rPr lang="it-IT" dirty="0" err="1" smtClean="0"/>
              <a:t>Bucket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1126871"/>
            <a:ext cx="99181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 the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channelling</a:t>
            </a:r>
            <a:r>
              <a:rPr lang="it-IT" dirty="0" smtClean="0"/>
              <a:t> </a:t>
            </a:r>
            <a:r>
              <a:rPr lang="it-IT" dirty="0" err="1" smtClean="0"/>
              <a:t>gym</a:t>
            </a:r>
            <a:r>
              <a:rPr lang="it-IT" dirty="0" smtClean="0"/>
              <a:t> the RF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stationary</a:t>
            </a:r>
            <a:r>
              <a:rPr lang="it-IT" dirty="0" smtClean="0"/>
              <a:t>. </a:t>
            </a:r>
            <a:r>
              <a:rPr lang="it-IT" dirty="0" err="1" smtClean="0"/>
              <a:t>Optimization</a:t>
            </a:r>
            <a:endParaRPr lang="it-IT" dirty="0" smtClean="0"/>
          </a:p>
          <a:p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consists</a:t>
            </a:r>
            <a:r>
              <a:rPr lang="it-IT" dirty="0" smtClean="0"/>
              <a:t> in </a:t>
            </a:r>
            <a:r>
              <a:rPr lang="it-IT" dirty="0" err="1" smtClean="0"/>
              <a:t>changing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position </a:t>
            </a:r>
            <a:r>
              <a:rPr lang="it-IT" dirty="0" err="1" smtClean="0"/>
              <a:t>while</a:t>
            </a:r>
            <a:r>
              <a:rPr lang="it-IT" dirty="0" smtClean="0"/>
              <a:t> 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maximum </a:t>
            </a:r>
            <a:r>
              <a:rPr lang="it-IT" dirty="0" err="1" smtClean="0"/>
              <a:t>achievable</a:t>
            </a:r>
            <a:endParaRPr lang="it-IT" dirty="0" smtClean="0"/>
          </a:p>
          <a:p>
            <a:r>
              <a:rPr lang="it-IT" dirty="0" smtClean="0"/>
              <a:t>By the hardware. To </a:t>
            </a:r>
            <a:r>
              <a:rPr lang="it-IT" dirty="0" err="1" smtClean="0"/>
              <a:t>improve</a:t>
            </a:r>
            <a:r>
              <a:rPr lang="it-IT" dirty="0" smtClean="0"/>
              <a:t> the </a:t>
            </a: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 a </a:t>
            </a:r>
            <a:r>
              <a:rPr lang="it-IT" dirty="0" err="1" smtClean="0"/>
              <a:t>great</a:t>
            </a:r>
            <a:r>
              <a:rPr lang="it-IT" dirty="0" smtClean="0"/>
              <a:t> part of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lost</a:t>
            </a:r>
            <a:endParaRPr lang="it-IT" dirty="0" smtClean="0"/>
          </a:p>
          <a:p>
            <a:r>
              <a:rPr lang="it-IT" dirty="0"/>
              <a:t>i</a:t>
            </a:r>
            <a:r>
              <a:rPr lang="it-IT" dirty="0" smtClean="0"/>
              <a:t>n the ring (30-50%).  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0" y="3029803"/>
            <a:ext cx="8411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If</a:t>
            </a:r>
            <a:r>
              <a:rPr lang="it-IT" dirty="0" smtClean="0"/>
              <a:t> the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stationary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moves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a high </a:t>
            </a:r>
            <a:r>
              <a:rPr lang="it-IT" dirty="0" err="1" smtClean="0"/>
              <a:t>frequency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endParaRPr lang="it-IT" dirty="0" smtClean="0"/>
          </a:p>
          <a:p>
            <a:r>
              <a:rPr lang="it-IT" dirty="0" smtClean="0"/>
              <a:t>To reduce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losses</a:t>
            </a:r>
            <a:r>
              <a:rPr lang="it-IT" dirty="0" smtClean="0"/>
              <a:t> and </a:t>
            </a:r>
            <a:r>
              <a:rPr lang="it-IT" dirty="0" err="1" smtClean="0"/>
              <a:t>improve</a:t>
            </a:r>
            <a:r>
              <a:rPr lang="it-IT" dirty="0" smtClean="0"/>
              <a:t> </a:t>
            </a: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.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so </a:t>
            </a:r>
            <a:r>
              <a:rPr lang="it-IT" dirty="0" err="1" smtClean="0"/>
              <a:t>called</a:t>
            </a:r>
            <a:endParaRPr lang="it-IT" dirty="0" smtClean="0"/>
          </a:p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gym</a:t>
            </a:r>
            <a:r>
              <a:rPr lang="it-IT" dirty="0"/>
              <a:t>.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308815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-84138" y="76200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219325" y="270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4114800" y="1104900"/>
          <a:ext cx="4705350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54" r:id="rId4" imgW="7210425" imgH="4624388" progId="">
                  <p:embed/>
                </p:oleObj>
              </mc:Choice>
              <mc:Fallback>
                <p:oleObj r:id="rId4" imgW="7210425" imgH="4624388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185" t="34573" r="24324" b="35393"/>
                      <a:stretch>
                        <a:fillRect/>
                      </a:stretch>
                    </p:blipFill>
                    <p:spPr bwMode="auto">
                      <a:xfrm>
                        <a:off x="4114800" y="1104900"/>
                        <a:ext cx="4705350" cy="145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0" y="1097195"/>
            <a:ext cx="39209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it-IT" sz="1800" dirty="0" smtClean="0"/>
              <a:t>The </a:t>
            </a:r>
            <a:r>
              <a:rPr lang="it-IT" sz="1800" dirty="0" smtClean="0"/>
              <a:t>HEBT </a:t>
            </a:r>
            <a:r>
              <a:rPr lang="it-IT" sz="1800" dirty="0" smtClean="0"/>
              <a:t>line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equipped</a:t>
            </a:r>
            <a:r>
              <a:rPr lang="it-IT" sz="1800" dirty="0" smtClean="0"/>
              <a:t> with a </a:t>
            </a:r>
            <a:r>
              <a:rPr lang="it-IT" sz="1800" dirty="0" err="1" smtClean="0"/>
              <a:t>safety</a:t>
            </a:r>
            <a:r>
              <a:rPr lang="it-IT" sz="1800" dirty="0" smtClean="0"/>
              <a:t> </a:t>
            </a:r>
            <a:r>
              <a:rPr lang="it-IT" sz="1800" dirty="0" err="1" smtClean="0"/>
              <a:t>system</a:t>
            </a:r>
            <a:r>
              <a:rPr lang="it-IT" sz="1800" dirty="0" smtClean="0"/>
              <a:t>: the HEBT chopper. </a:t>
            </a:r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made up of 4 fast </a:t>
            </a:r>
            <a:r>
              <a:rPr lang="it-IT" sz="1800" dirty="0" err="1" smtClean="0"/>
              <a:t>magnets</a:t>
            </a:r>
            <a:r>
              <a:rPr lang="it-IT" sz="1800" dirty="0" smtClean="0"/>
              <a:t> </a:t>
            </a:r>
            <a:r>
              <a:rPr lang="it-IT" sz="1800" dirty="0" err="1" smtClean="0"/>
              <a:t>interlaced</a:t>
            </a:r>
            <a:r>
              <a:rPr lang="it-IT" sz="1800" dirty="0" smtClean="0"/>
              <a:t> with </a:t>
            </a:r>
            <a:r>
              <a:rPr lang="it-IT" sz="1800" dirty="0" err="1" smtClean="0"/>
              <a:t>three</a:t>
            </a:r>
            <a:r>
              <a:rPr lang="it-IT" sz="1800" dirty="0" smtClean="0"/>
              <a:t> </a:t>
            </a:r>
            <a:r>
              <a:rPr lang="it-IT" sz="1800" dirty="0" err="1" smtClean="0"/>
              <a:t>dipoles</a:t>
            </a:r>
            <a:r>
              <a:rPr lang="it-IT" sz="1800" dirty="0" smtClean="0"/>
              <a:t> </a:t>
            </a:r>
            <a:r>
              <a:rPr lang="it-IT" sz="1800" dirty="0" err="1" smtClean="0"/>
              <a:t>that</a:t>
            </a:r>
            <a:r>
              <a:rPr lang="it-IT" sz="1800" dirty="0" smtClean="0"/>
              <a:t> </a:t>
            </a:r>
            <a:r>
              <a:rPr lang="it-IT" sz="1800" dirty="0" err="1" smtClean="0"/>
              <a:t>allow</a:t>
            </a:r>
            <a:r>
              <a:rPr lang="it-IT" sz="1800" dirty="0" smtClean="0"/>
              <a:t> to </a:t>
            </a:r>
            <a:r>
              <a:rPr lang="it-IT" sz="1800" dirty="0"/>
              <a:t>f</a:t>
            </a:r>
            <a:r>
              <a:rPr lang="it-IT" sz="1800" dirty="0" smtClean="0"/>
              <a:t>ast </a:t>
            </a:r>
            <a:r>
              <a:rPr lang="it-IT" sz="1800" dirty="0"/>
              <a:t>turn on/off </a:t>
            </a:r>
            <a:r>
              <a:rPr lang="it-IT" sz="1800" dirty="0" smtClean="0"/>
              <a:t>the </a:t>
            </a:r>
            <a:r>
              <a:rPr lang="it-IT" sz="1800" dirty="0" err="1" smtClean="0"/>
              <a:t>beam</a:t>
            </a:r>
            <a:r>
              <a:rPr lang="it-IT" sz="1800" dirty="0" smtClean="0"/>
              <a:t>.</a:t>
            </a:r>
            <a:endParaRPr lang="it-IT" sz="1800" b="1" dirty="0"/>
          </a:p>
        </p:txBody>
      </p:sp>
      <p:sp>
        <p:nvSpPr>
          <p:cNvPr id="9223" name="Line 15"/>
          <p:cNvSpPr>
            <a:spLocks noChangeShapeType="1"/>
          </p:cNvSpPr>
          <p:nvPr/>
        </p:nvSpPr>
        <p:spPr bwMode="auto">
          <a:xfrm flipV="1">
            <a:off x="4317857" y="935804"/>
            <a:ext cx="101742" cy="30614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/>
          <a:lstStyle/>
          <a:p>
            <a:endParaRPr lang="it-IT"/>
          </a:p>
        </p:txBody>
      </p:sp>
      <p:sp>
        <p:nvSpPr>
          <p:cNvPr id="164880" name="Rectangle 16"/>
          <p:cNvSpPr>
            <a:spLocks noGrp="1" noChangeArrowheads="1"/>
          </p:cNvSpPr>
          <p:nvPr>
            <p:ph type="title"/>
          </p:nvPr>
        </p:nvSpPr>
        <p:spPr>
          <a:xfrm>
            <a:off x="3378504" y="335729"/>
            <a:ext cx="2388122" cy="600075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smtClean="0"/>
              <a:t>HEBT Chopper</a:t>
            </a:r>
            <a:endParaRPr lang="en-US" dirty="0" smtClean="0"/>
          </a:p>
        </p:txBody>
      </p:sp>
      <p:pic>
        <p:nvPicPr>
          <p:cNvPr id="9225" name="Picture 17"/>
          <p:cNvPicPr>
            <a:picLocks noChangeAspect="1" noChangeArrowheads="1"/>
          </p:cNvPicPr>
          <p:nvPr/>
        </p:nvPicPr>
        <p:blipFill>
          <a:blip r:embed="rId6" cstate="print"/>
          <a:srcRect r="29333"/>
          <a:stretch>
            <a:fillRect/>
          </a:stretch>
        </p:blipFill>
        <p:spPr bwMode="auto">
          <a:xfrm>
            <a:off x="0" y="2914650"/>
            <a:ext cx="4038600" cy="33718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sp>
        <p:nvSpPr>
          <p:cNvPr id="9226" name="Oval 18"/>
          <p:cNvSpPr>
            <a:spLocks noChangeArrowheads="1"/>
          </p:cNvSpPr>
          <p:nvPr/>
        </p:nvSpPr>
        <p:spPr bwMode="auto">
          <a:xfrm>
            <a:off x="838200" y="5448300"/>
            <a:ext cx="1752600" cy="685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27" name="Line 19"/>
          <p:cNvSpPr>
            <a:spLocks noChangeShapeType="1"/>
          </p:cNvSpPr>
          <p:nvPr/>
        </p:nvSpPr>
        <p:spPr bwMode="auto">
          <a:xfrm flipV="1">
            <a:off x="2133599" y="2305229"/>
            <a:ext cx="2752299" cy="314307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4419599" y="3408843"/>
            <a:ext cx="4724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 </a:t>
            </a:r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used</a:t>
            </a:r>
            <a:r>
              <a:rPr lang="it-IT" sz="1800" dirty="0" smtClean="0"/>
              <a:t> to control the dose </a:t>
            </a:r>
            <a:r>
              <a:rPr lang="it-IT" sz="1800" dirty="0" err="1" smtClean="0"/>
              <a:t>delivered</a:t>
            </a:r>
            <a:r>
              <a:rPr lang="it-IT" sz="1800" dirty="0" smtClean="0"/>
              <a:t> to the </a:t>
            </a:r>
            <a:r>
              <a:rPr lang="it-IT" sz="1800" dirty="0" err="1" smtClean="0"/>
              <a:t>patient</a:t>
            </a:r>
            <a:r>
              <a:rPr lang="it-IT" sz="1800" dirty="0" smtClean="0"/>
              <a:t> and to </a:t>
            </a:r>
            <a:r>
              <a:rPr lang="it-IT" sz="1800" dirty="0" err="1" smtClean="0"/>
              <a:t>synchronize</a:t>
            </a:r>
            <a:r>
              <a:rPr lang="it-IT" sz="1800" dirty="0" smtClean="0"/>
              <a:t> </a:t>
            </a:r>
            <a:r>
              <a:rPr lang="it-IT" sz="1800" dirty="0" err="1" smtClean="0"/>
              <a:t>irradiation</a:t>
            </a:r>
            <a:r>
              <a:rPr lang="it-IT" sz="1800" dirty="0" smtClean="0"/>
              <a:t> with </a:t>
            </a:r>
            <a:r>
              <a:rPr lang="it-IT" sz="1800" dirty="0" err="1" smtClean="0"/>
              <a:t>breathing</a:t>
            </a:r>
            <a:r>
              <a:rPr lang="it-IT" sz="1800" dirty="0" smtClean="0"/>
              <a:t>.</a:t>
            </a:r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 flipH="1" flipV="1">
            <a:off x="5766626" y="1468533"/>
            <a:ext cx="0" cy="30614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/>
          <a:lstStyle/>
          <a:p>
            <a:endParaRPr lang="it-IT"/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H="1" flipV="1">
            <a:off x="7085391" y="1468533"/>
            <a:ext cx="127899" cy="30614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/>
          <a:lstStyle/>
          <a:p>
            <a:endParaRPr lang="it-IT"/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H="1" flipV="1">
            <a:off x="8413342" y="906695"/>
            <a:ext cx="127899" cy="30614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/>
          <a:lstStyle/>
          <a:p>
            <a:endParaRPr lang="it-I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56217" y="1074009"/>
            <a:ext cx="7261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schemes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/>
              <a:t> </a:t>
            </a:r>
            <a:r>
              <a:rPr lang="it-IT" dirty="0" smtClean="0"/>
              <a:t>for the </a:t>
            </a:r>
            <a:r>
              <a:rPr lang="it-IT" dirty="0" err="1" smtClean="0"/>
              <a:t>frequency</a:t>
            </a:r>
            <a:r>
              <a:rPr lang="it-IT" dirty="0" smtClean="0"/>
              <a:t> </a:t>
            </a:r>
            <a:r>
              <a:rPr lang="it-IT" dirty="0" err="1" smtClean="0"/>
              <a:t>sweping</a:t>
            </a:r>
            <a:r>
              <a:rPr lang="it-IT" dirty="0" smtClean="0"/>
              <a:t>.</a:t>
            </a:r>
          </a:p>
        </p:txBody>
      </p:sp>
      <p:grpSp>
        <p:nvGrpSpPr>
          <p:cNvPr id="4" name="Group 23"/>
          <p:cNvGrpSpPr/>
          <p:nvPr/>
        </p:nvGrpSpPr>
        <p:grpSpPr>
          <a:xfrm>
            <a:off x="625817" y="1735270"/>
            <a:ext cx="2704573" cy="1969210"/>
            <a:chOff x="804987" y="2275115"/>
            <a:chExt cx="3528151" cy="3270464"/>
          </a:xfrm>
        </p:grpSpPr>
        <p:cxnSp>
          <p:nvCxnSpPr>
            <p:cNvPr id="5" name="Straight Arrow Connector 3"/>
            <p:cNvCxnSpPr/>
            <p:nvPr/>
          </p:nvCxnSpPr>
          <p:spPr bwMode="auto">
            <a:xfrm>
              <a:off x="1417388" y="3690097"/>
              <a:ext cx="2764819" cy="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" name="Straight Arrow Connector 4"/>
            <p:cNvCxnSpPr/>
            <p:nvPr/>
          </p:nvCxnSpPr>
          <p:spPr bwMode="auto">
            <a:xfrm flipH="1" flipV="1">
              <a:off x="1409459" y="2275115"/>
              <a:ext cx="964" cy="141498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7"/>
            <p:cNvCxnSpPr/>
            <p:nvPr/>
          </p:nvCxnSpPr>
          <p:spPr bwMode="auto">
            <a:xfrm>
              <a:off x="1504786" y="2416630"/>
              <a:ext cx="44375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8"/>
            <p:cNvCxnSpPr/>
            <p:nvPr/>
          </p:nvCxnSpPr>
          <p:spPr bwMode="auto">
            <a:xfrm rot="16200000" flipH="1">
              <a:off x="1583872" y="280307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9"/>
            <p:cNvCxnSpPr/>
            <p:nvPr/>
          </p:nvCxnSpPr>
          <p:spPr bwMode="auto">
            <a:xfrm rot="5400000" flipH="1" flipV="1">
              <a:off x="1845130" y="280307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10"/>
            <p:cNvCxnSpPr/>
            <p:nvPr/>
          </p:nvCxnSpPr>
          <p:spPr bwMode="auto">
            <a:xfrm rot="16200000" flipH="1">
              <a:off x="2128159" y="2803074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1"/>
            <p:cNvCxnSpPr/>
            <p:nvPr/>
          </p:nvCxnSpPr>
          <p:spPr bwMode="auto">
            <a:xfrm rot="5400000" flipH="1" flipV="1">
              <a:off x="2389417" y="280307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2"/>
            <p:cNvCxnSpPr/>
            <p:nvPr/>
          </p:nvCxnSpPr>
          <p:spPr bwMode="auto">
            <a:xfrm rot="16200000" flipH="1">
              <a:off x="2672446" y="280307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3"/>
            <p:cNvCxnSpPr/>
            <p:nvPr/>
          </p:nvCxnSpPr>
          <p:spPr bwMode="auto">
            <a:xfrm rot="5400000" flipH="1" flipV="1">
              <a:off x="2933704" y="280307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4"/>
            <p:cNvCxnSpPr/>
            <p:nvPr/>
          </p:nvCxnSpPr>
          <p:spPr bwMode="auto">
            <a:xfrm rot="16200000" flipH="1">
              <a:off x="3216733" y="2803072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TextBox 20"/>
            <p:cNvSpPr txBox="1"/>
            <p:nvPr/>
          </p:nvSpPr>
          <p:spPr>
            <a:xfrm>
              <a:off x="4077940" y="3492863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19" name="TextBox 21"/>
            <p:cNvSpPr txBox="1"/>
            <p:nvPr/>
          </p:nvSpPr>
          <p:spPr>
            <a:xfrm>
              <a:off x="804987" y="2416627"/>
              <a:ext cx="4122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D</a:t>
              </a:r>
              <a:r>
                <a:rPr lang="it-IT" dirty="0" smtClean="0"/>
                <a:t>f</a:t>
              </a:r>
              <a:endParaRPr lang="it-IT" dirty="0"/>
            </a:p>
          </p:txBody>
        </p:sp>
        <p:cxnSp>
          <p:nvCxnSpPr>
            <p:cNvPr id="53" name="Straight Connector 7"/>
            <p:cNvCxnSpPr/>
            <p:nvPr/>
          </p:nvCxnSpPr>
          <p:spPr bwMode="auto">
            <a:xfrm>
              <a:off x="1355274" y="5545579"/>
              <a:ext cx="6150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4" name="Group 23"/>
          <p:cNvGrpSpPr/>
          <p:nvPr/>
        </p:nvGrpSpPr>
        <p:grpSpPr>
          <a:xfrm>
            <a:off x="562584" y="3245388"/>
            <a:ext cx="2878339" cy="1013217"/>
            <a:chOff x="578307" y="2275115"/>
            <a:chExt cx="3754831" cy="1617858"/>
          </a:xfrm>
        </p:grpSpPr>
        <p:cxnSp>
          <p:nvCxnSpPr>
            <p:cNvPr id="25" name="Straight Arrow Connector 3"/>
            <p:cNvCxnSpPr/>
            <p:nvPr/>
          </p:nvCxnSpPr>
          <p:spPr bwMode="auto">
            <a:xfrm>
              <a:off x="1202120" y="3690099"/>
              <a:ext cx="29800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4"/>
            <p:cNvCxnSpPr/>
            <p:nvPr/>
          </p:nvCxnSpPr>
          <p:spPr bwMode="auto">
            <a:xfrm flipH="1" flipV="1">
              <a:off x="1201156" y="2275115"/>
              <a:ext cx="964" cy="141498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7"/>
            <p:cNvCxnSpPr/>
            <p:nvPr/>
          </p:nvCxnSpPr>
          <p:spPr bwMode="auto">
            <a:xfrm flipV="1">
              <a:off x="1817160" y="2416630"/>
              <a:ext cx="131383" cy="59154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8"/>
            <p:cNvCxnSpPr/>
            <p:nvPr/>
          </p:nvCxnSpPr>
          <p:spPr bwMode="auto">
            <a:xfrm rot="16200000" flipH="1">
              <a:off x="1583872" y="280307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9"/>
            <p:cNvCxnSpPr/>
            <p:nvPr/>
          </p:nvCxnSpPr>
          <p:spPr bwMode="auto">
            <a:xfrm rot="5400000" flipH="1" flipV="1">
              <a:off x="1845130" y="280307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10"/>
            <p:cNvCxnSpPr/>
            <p:nvPr/>
          </p:nvCxnSpPr>
          <p:spPr bwMode="auto">
            <a:xfrm rot="16200000" flipH="1">
              <a:off x="2128159" y="2803074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11"/>
            <p:cNvCxnSpPr/>
            <p:nvPr/>
          </p:nvCxnSpPr>
          <p:spPr bwMode="auto">
            <a:xfrm rot="5400000" flipH="1" flipV="1">
              <a:off x="2389417" y="280307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12"/>
            <p:cNvCxnSpPr/>
            <p:nvPr/>
          </p:nvCxnSpPr>
          <p:spPr bwMode="auto">
            <a:xfrm rot="16200000" flipH="1">
              <a:off x="2672446" y="280307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13"/>
            <p:cNvCxnSpPr/>
            <p:nvPr/>
          </p:nvCxnSpPr>
          <p:spPr bwMode="auto">
            <a:xfrm rot="5400000" flipH="1" flipV="1">
              <a:off x="2933704" y="280307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14"/>
            <p:cNvCxnSpPr/>
            <p:nvPr/>
          </p:nvCxnSpPr>
          <p:spPr bwMode="auto">
            <a:xfrm rot="16200000" flipH="1">
              <a:off x="3216733" y="2803072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5" name="TextBox 20"/>
            <p:cNvSpPr txBox="1"/>
            <p:nvPr/>
          </p:nvSpPr>
          <p:spPr>
            <a:xfrm>
              <a:off x="4077940" y="3492863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36" name="TextBox 21"/>
            <p:cNvSpPr txBox="1"/>
            <p:nvPr/>
          </p:nvSpPr>
          <p:spPr>
            <a:xfrm>
              <a:off x="578307" y="2416627"/>
              <a:ext cx="4122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D</a:t>
              </a:r>
              <a:r>
                <a:rPr lang="it-IT" dirty="0" smtClean="0"/>
                <a:t>f</a:t>
              </a:r>
              <a:endParaRPr lang="it-IT" dirty="0"/>
            </a:p>
          </p:txBody>
        </p:sp>
      </p:grpSp>
      <p:grpSp>
        <p:nvGrpSpPr>
          <p:cNvPr id="37" name="Group 23"/>
          <p:cNvGrpSpPr/>
          <p:nvPr/>
        </p:nvGrpSpPr>
        <p:grpSpPr>
          <a:xfrm>
            <a:off x="641974" y="4798540"/>
            <a:ext cx="2612274" cy="1036090"/>
            <a:chOff x="990600" y="2275115"/>
            <a:chExt cx="3407745" cy="1654381"/>
          </a:xfrm>
        </p:grpSpPr>
        <p:cxnSp>
          <p:nvCxnSpPr>
            <p:cNvPr id="38" name="Straight Arrow Connector 3"/>
            <p:cNvCxnSpPr/>
            <p:nvPr/>
          </p:nvCxnSpPr>
          <p:spPr bwMode="auto">
            <a:xfrm>
              <a:off x="1504783" y="3690099"/>
              <a:ext cx="255461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4"/>
            <p:cNvCxnSpPr/>
            <p:nvPr/>
          </p:nvCxnSpPr>
          <p:spPr bwMode="auto">
            <a:xfrm flipH="1" flipV="1">
              <a:off x="1503819" y="2275115"/>
              <a:ext cx="964" cy="141498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7"/>
            <p:cNvCxnSpPr/>
            <p:nvPr/>
          </p:nvCxnSpPr>
          <p:spPr bwMode="auto">
            <a:xfrm rot="5400000" flipH="1" flipV="1">
              <a:off x="1300843" y="2803072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8"/>
            <p:cNvCxnSpPr/>
            <p:nvPr/>
          </p:nvCxnSpPr>
          <p:spPr bwMode="auto">
            <a:xfrm>
              <a:off x="1970315" y="2416630"/>
              <a:ext cx="1" cy="107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9"/>
            <p:cNvCxnSpPr/>
            <p:nvPr/>
          </p:nvCxnSpPr>
          <p:spPr bwMode="auto">
            <a:xfrm rot="5400000" flipH="1" flipV="1">
              <a:off x="1583875" y="284241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10"/>
            <p:cNvCxnSpPr/>
            <p:nvPr/>
          </p:nvCxnSpPr>
          <p:spPr bwMode="auto">
            <a:xfrm>
              <a:off x="2270462" y="2458721"/>
              <a:ext cx="1" cy="103414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11"/>
            <p:cNvCxnSpPr/>
            <p:nvPr/>
          </p:nvCxnSpPr>
          <p:spPr bwMode="auto">
            <a:xfrm rot="5400000" flipH="1" flipV="1">
              <a:off x="1890227" y="284241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12"/>
            <p:cNvCxnSpPr/>
            <p:nvPr/>
          </p:nvCxnSpPr>
          <p:spPr bwMode="auto">
            <a:xfrm>
              <a:off x="2546160" y="2437380"/>
              <a:ext cx="1" cy="10341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13"/>
            <p:cNvCxnSpPr/>
            <p:nvPr/>
          </p:nvCxnSpPr>
          <p:spPr bwMode="auto">
            <a:xfrm rot="5400000" flipH="1" flipV="1">
              <a:off x="2165571" y="2823821"/>
              <a:ext cx="1034143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14"/>
            <p:cNvCxnSpPr/>
            <p:nvPr/>
          </p:nvCxnSpPr>
          <p:spPr bwMode="auto">
            <a:xfrm>
              <a:off x="2829967" y="2416630"/>
              <a:ext cx="1" cy="10341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" name="TextBox 20"/>
            <p:cNvSpPr txBox="1"/>
            <p:nvPr/>
          </p:nvSpPr>
          <p:spPr>
            <a:xfrm>
              <a:off x="4143147" y="3529386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49" name="TextBox 21"/>
            <p:cNvSpPr txBox="1"/>
            <p:nvPr/>
          </p:nvSpPr>
          <p:spPr>
            <a:xfrm>
              <a:off x="990600" y="2416627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D</a:t>
              </a:r>
              <a:r>
                <a:rPr lang="it-IT" dirty="0" smtClean="0"/>
                <a:t>f</a:t>
              </a:r>
              <a:endParaRPr lang="it-IT" dirty="0"/>
            </a:p>
          </p:txBody>
        </p:sp>
        <p:cxnSp>
          <p:nvCxnSpPr>
            <p:cNvPr id="118" name="Straight Connector 13"/>
            <p:cNvCxnSpPr/>
            <p:nvPr/>
          </p:nvCxnSpPr>
          <p:spPr bwMode="auto">
            <a:xfrm rot="5400000" flipH="1" flipV="1">
              <a:off x="2444458" y="2823822"/>
              <a:ext cx="1034143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9" name="Straight Connector 14"/>
            <p:cNvCxnSpPr/>
            <p:nvPr/>
          </p:nvCxnSpPr>
          <p:spPr bwMode="auto">
            <a:xfrm>
              <a:off x="3121704" y="2437382"/>
              <a:ext cx="1" cy="10341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0" name="Straight Connector 13"/>
            <p:cNvCxnSpPr/>
            <p:nvPr/>
          </p:nvCxnSpPr>
          <p:spPr bwMode="auto">
            <a:xfrm rot="5400000" flipH="1" flipV="1">
              <a:off x="2739215" y="2803069"/>
              <a:ext cx="1034143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1" name="Straight Connector 14"/>
            <p:cNvCxnSpPr/>
            <p:nvPr/>
          </p:nvCxnSpPr>
          <p:spPr bwMode="auto">
            <a:xfrm>
              <a:off x="3386914" y="2458721"/>
              <a:ext cx="1" cy="10341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56" name="Group 23"/>
          <p:cNvGrpSpPr/>
          <p:nvPr/>
        </p:nvGrpSpPr>
        <p:grpSpPr>
          <a:xfrm>
            <a:off x="5610785" y="1888975"/>
            <a:ext cx="2562288" cy="1013217"/>
            <a:chOff x="990600" y="2275115"/>
            <a:chExt cx="3342538" cy="1617858"/>
          </a:xfrm>
        </p:grpSpPr>
        <p:cxnSp>
          <p:nvCxnSpPr>
            <p:cNvPr id="57" name="Straight Arrow Connector 3"/>
            <p:cNvCxnSpPr/>
            <p:nvPr/>
          </p:nvCxnSpPr>
          <p:spPr bwMode="auto">
            <a:xfrm flipV="1">
              <a:off x="1504783" y="3690098"/>
              <a:ext cx="2677425" cy="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8" name="Straight Arrow Connector 4"/>
            <p:cNvCxnSpPr/>
            <p:nvPr/>
          </p:nvCxnSpPr>
          <p:spPr bwMode="auto">
            <a:xfrm flipH="1" flipV="1">
              <a:off x="1503819" y="2275115"/>
              <a:ext cx="964" cy="141498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7" name="TextBox 20"/>
            <p:cNvSpPr txBox="1"/>
            <p:nvPr/>
          </p:nvSpPr>
          <p:spPr>
            <a:xfrm>
              <a:off x="4077940" y="3492863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68" name="TextBox 21"/>
            <p:cNvSpPr txBox="1"/>
            <p:nvPr/>
          </p:nvSpPr>
          <p:spPr>
            <a:xfrm>
              <a:off x="990600" y="2416627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D</a:t>
              </a:r>
              <a:r>
                <a:rPr lang="it-IT" dirty="0" smtClean="0"/>
                <a:t>f</a:t>
              </a:r>
              <a:endParaRPr lang="it-IT" dirty="0"/>
            </a:p>
          </p:txBody>
        </p:sp>
      </p:grpSp>
      <p:grpSp>
        <p:nvGrpSpPr>
          <p:cNvPr id="69" name="Group 23"/>
          <p:cNvGrpSpPr/>
          <p:nvPr/>
        </p:nvGrpSpPr>
        <p:grpSpPr>
          <a:xfrm>
            <a:off x="5452759" y="3217600"/>
            <a:ext cx="2920590" cy="1033294"/>
            <a:chOff x="-86015" y="2243057"/>
            <a:chExt cx="3809948" cy="1649916"/>
          </a:xfrm>
        </p:grpSpPr>
        <p:cxnSp>
          <p:nvCxnSpPr>
            <p:cNvPr id="70" name="Straight Arrow Connector 3"/>
            <p:cNvCxnSpPr>
              <a:endCxn id="80" idx="1"/>
            </p:cNvCxnSpPr>
            <p:nvPr/>
          </p:nvCxnSpPr>
          <p:spPr bwMode="auto">
            <a:xfrm>
              <a:off x="621866" y="3658041"/>
              <a:ext cx="2846869" cy="3487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Arrow Connector 4"/>
            <p:cNvCxnSpPr/>
            <p:nvPr/>
          </p:nvCxnSpPr>
          <p:spPr bwMode="auto">
            <a:xfrm flipH="1" flipV="1">
              <a:off x="621866" y="2243057"/>
              <a:ext cx="964" cy="141498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3" name="Straight Connector 8"/>
            <p:cNvCxnSpPr/>
            <p:nvPr/>
          </p:nvCxnSpPr>
          <p:spPr bwMode="auto">
            <a:xfrm rot="16200000" flipH="1">
              <a:off x="1583872" y="280307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4" name="Straight Connector 9"/>
            <p:cNvCxnSpPr/>
            <p:nvPr/>
          </p:nvCxnSpPr>
          <p:spPr bwMode="auto">
            <a:xfrm flipV="1">
              <a:off x="2231573" y="2450011"/>
              <a:ext cx="33279" cy="10007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5" name="Straight Connector 10"/>
            <p:cNvCxnSpPr/>
            <p:nvPr/>
          </p:nvCxnSpPr>
          <p:spPr bwMode="auto">
            <a:xfrm rot="16200000" flipH="1">
              <a:off x="1878409" y="2836454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6" name="Straight Connector 11"/>
            <p:cNvCxnSpPr/>
            <p:nvPr/>
          </p:nvCxnSpPr>
          <p:spPr bwMode="auto">
            <a:xfrm flipV="1">
              <a:off x="2526111" y="2450011"/>
              <a:ext cx="1" cy="103266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7" name="Straight Connector 12"/>
            <p:cNvCxnSpPr/>
            <p:nvPr/>
          </p:nvCxnSpPr>
          <p:spPr bwMode="auto">
            <a:xfrm rot="16200000" flipH="1">
              <a:off x="2139670" y="2803072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13"/>
            <p:cNvCxnSpPr/>
            <p:nvPr/>
          </p:nvCxnSpPr>
          <p:spPr bwMode="auto">
            <a:xfrm flipV="1">
              <a:off x="2787372" y="2450011"/>
              <a:ext cx="1" cy="100076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14"/>
            <p:cNvCxnSpPr/>
            <p:nvPr/>
          </p:nvCxnSpPr>
          <p:spPr bwMode="auto">
            <a:xfrm rot="16200000" flipH="1">
              <a:off x="2400929" y="2796588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0" name="TextBox 20"/>
            <p:cNvSpPr txBox="1"/>
            <p:nvPr/>
          </p:nvSpPr>
          <p:spPr>
            <a:xfrm>
              <a:off x="3468735" y="3492863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81" name="TextBox 21"/>
            <p:cNvSpPr txBox="1"/>
            <p:nvPr/>
          </p:nvSpPr>
          <p:spPr>
            <a:xfrm>
              <a:off x="-86015" y="2401027"/>
              <a:ext cx="4122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Symbol" pitchFamily="18" charset="2"/>
                </a:rPr>
                <a:t>D</a:t>
              </a:r>
              <a:r>
                <a:rPr lang="it-IT" dirty="0" smtClean="0"/>
                <a:t>f</a:t>
              </a:r>
              <a:endParaRPr lang="it-IT" dirty="0"/>
            </a:p>
          </p:txBody>
        </p:sp>
        <p:cxnSp>
          <p:nvCxnSpPr>
            <p:cNvPr id="124" name="Straight Connector 9"/>
            <p:cNvCxnSpPr/>
            <p:nvPr/>
          </p:nvCxnSpPr>
          <p:spPr bwMode="auto">
            <a:xfrm flipV="1">
              <a:off x="1926849" y="2436860"/>
              <a:ext cx="33279" cy="10007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5" name="Straight Connector 8"/>
            <p:cNvCxnSpPr/>
            <p:nvPr/>
          </p:nvCxnSpPr>
          <p:spPr bwMode="auto">
            <a:xfrm rot="16200000" flipH="1">
              <a:off x="1263488" y="282330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6" name="Straight Connector 9"/>
            <p:cNvCxnSpPr/>
            <p:nvPr/>
          </p:nvCxnSpPr>
          <p:spPr bwMode="auto">
            <a:xfrm flipV="1">
              <a:off x="1616650" y="2463016"/>
              <a:ext cx="33279" cy="10007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7" name="Straight Connector 8"/>
            <p:cNvCxnSpPr/>
            <p:nvPr/>
          </p:nvCxnSpPr>
          <p:spPr bwMode="auto">
            <a:xfrm rot="16200000" flipH="1">
              <a:off x="963511" y="2854114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8" name="Straight Connector 9"/>
            <p:cNvCxnSpPr/>
            <p:nvPr/>
          </p:nvCxnSpPr>
          <p:spPr bwMode="auto">
            <a:xfrm flipV="1">
              <a:off x="1333247" y="2484360"/>
              <a:ext cx="33279" cy="100076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9" name="Straight Connector 8"/>
            <p:cNvCxnSpPr/>
            <p:nvPr/>
          </p:nvCxnSpPr>
          <p:spPr bwMode="auto">
            <a:xfrm rot="16200000" flipH="1">
              <a:off x="661061" y="283277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94" name="CasellaDiTesto 93"/>
          <p:cNvSpPr txBox="1"/>
          <p:nvPr/>
        </p:nvSpPr>
        <p:spPr>
          <a:xfrm>
            <a:off x="6278059" y="1812678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6962600" y="217333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0" name="CasellaDiTesto 99"/>
          <p:cNvSpPr txBox="1"/>
          <p:nvPr/>
        </p:nvSpPr>
        <p:spPr>
          <a:xfrm>
            <a:off x="7058874" y="1978013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6861682" y="1742445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3" name="CasellaDiTesto 102"/>
          <p:cNvSpPr txBox="1"/>
          <p:nvPr/>
        </p:nvSpPr>
        <p:spPr>
          <a:xfrm>
            <a:off x="6321679" y="1547126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4" name="CasellaDiTesto 103"/>
          <p:cNvSpPr txBox="1"/>
          <p:nvPr/>
        </p:nvSpPr>
        <p:spPr>
          <a:xfrm>
            <a:off x="6635899" y="1900825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5" name="CasellaDiTesto 104"/>
          <p:cNvSpPr txBox="1"/>
          <p:nvPr/>
        </p:nvSpPr>
        <p:spPr>
          <a:xfrm>
            <a:off x="7084968" y="1742445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6" name="CasellaDiTesto 105"/>
          <p:cNvSpPr txBox="1"/>
          <p:nvPr/>
        </p:nvSpPr>
        <p:spPr>
          <a:xfrm>
            <a:off x="6538503" y="1564587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7" name="CasellaDiTesto 106"/>
          <p:cNvSpPr txBox="1"/>
          <p:nvPr/>
        </p:nvSpPr>
        <p:spPr>
          <a:xfrm>
            <a:off x="7337294" y="1786010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7632332" y="1969162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9" name="CasellaDiTesto 108"/>
          <p:cNvSpPr txBox="1"/>
          <p:nvPr/>
        </p:nvSpPr>
        <p:spPr>
          <a:xfrm>
            <a:off x="7584267" y="1809338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0" name="CasellaDiTesto 109"/>
          <p:cNvSpPr txBox="1"/>
          <p:nvPr/>
        </p:nvSpPr>
        <p:spPr>
          <a:xfrm>
            <a:off x="7091740" y="1935675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1" name="CasellaDiTesto 110"/>
          <p:cNvSpPr txBox="1"/>
          <p:nvPr/>
        </p:nvSpPr>
        <p:spPr>
          <a:xfrm>
            <a:off x="6843864" y="1569328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2" name="CasellaDiTesto 111"/>
          <p:cNvSpPr txBox="1"/>
          <p:nvPr/>
        </p:nvSpPr>
        <p:spPr>
          <a:xfrm>
            <a:off x="7191088" y="1824008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6540722" y="1742445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5" name="CasellaDiTesto 114"/>
          <p:cNvSpPr txBox="1"/>
          <p:nvPr/>
        </p:nvSpPr>
        <p:spPr>
          <a:xfrm>
            <a:off x="7385359" y="1610268"/>
            <a:ext cx="393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it-IT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it-IT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6" name="Rettangolo 115"/>
          <p:cNvSpPr/>
          <p:nvPr/>
        </p:nvSpPr>
        <p:spPr>
          <a:xfrm>
            <a:off x="108571" y="3198977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2. </a:t>
            </a:r>
            <a:endParaRPr lang="it-IT" dirty="0"/>
          </a:p>
        </p:txBody>
      </p:sp>
      <p:sp>
        <p:nvSpPr>
          <p:cNvPr id="91" name="CasellaDiTesto 90"/>
          <p:cNvSpPr txBox="1"/>
          <p:nvPr/>
        </p:nvSpPr>
        <p:spPr>
          <a:xfrm>
            <a:off x="6304727" y="2032858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Random </a:t>
            </a:r>
            <a:r>
              <a:rPr lang="it-IT" dirty="0" err="1" smtClean="0"/>
              <a:t>values</a:t>
            </a:r>
            <a:endParaRPr lang="it-IT" dirty="0"/>
          </a:p>
        </p:txBody>
      </p:sp>
      <p:sp>
        <p:nvSpPr>
          <p:cNvPr id="130" name="Rettangolo 129"/>
          <p:cNvSpPr/>
          <p:nvPr/>
        </p:nvSpPr>
        <p:spPr>
          <a:xfrm>
            <a:off x="94186" y="4835532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3. </a:t>
            </a:r>
            <a:endParaRPr lang="it-IT" dirty="0"/>
          </a:p>
        </p:txBody>
      </p:sp>
      <p:sp>
        <p:nvSpPr>
          <p:cNvPr id="131" name="Rettangolo 130"/>
          <p:cNvSpPr/>
          <p:nvPr/>
        </p:nvSpPr>
        <p:spPr>
          <a:xfrm>
            <a:off x="4984361" y="1726590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4. </a:t>
            </a:r>
            <a:endParaRPr lang="it-IT" dirty="0"/>
          </a:p>
        </p:txBody>
      </p:sp>
      <p:sp>
        <p:nvSpPr>
          <p:cNvPr id="132" name="Rettangolo 131"/>
          <p:cNvSpPr/>
          <p:nvPr/>
        </p:nvSpPr>
        <p:spPr>
          <a:xfrm>
            <a:off x="4984361" y="3166999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5. </a:t>
            </a:r>
            <a:endParaRPr lang="it-IT" dirty="0"/>
          </a:p>
        </p:txBody>
      </p:sp>
      <p:sp>
        <p:nvSpPr>
          <p:cNvPr id="133" name="Titolo 1"/>
          <p:cNvSpPr>
            <a:spLocks noGrp="1"/>
          </p:cNvSpPr>
          <p:nvPr>
            <p:ph type="title"/>
          </p:nvPr>
        </p:nvSpPr>
        <p:spPr>
          <a:xfrm>
            <a:off x="1428078" y="491672"/>
            <a:ext cx="6873875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(</a:t>
            </a:r>
            <a:r>
              <a:rPr lang="it-IT" dirty="0" err="1" smtClean="0"/>
              <a:t>Empty</a:t>
            </a:r>
            <a:r>
              <a:rPr lang="it-IT" dirty="0" smtClean="0"/>
              <a:t> S-</a:t>
            </a:r>
            <a:r>
              <a:rPr lang="it-IT" dirty="0" err="1" smtClean="0"/>
              <a:t>Bucket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3857152" y="4671759"/>
            <a:ext cx="54181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no a </a:t>
            </a:r>
            <a:r>
              <a:rPr lang="it-IT" dirty="0" err="1" smtClean="0"/>
              <a:t>scheme</a:t>
            </a:r>
            <a:r>
              <a:rPr lang="it-IT" dirty="0" smtClean="0"/>
              <a:t>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the </a:t>
            </a:r>
            <a:r>
              <a:rPr lang="it-IT" dirty="0" err="1" smtClean="0"/>
              <a:t>others</a:t>
            </a:r>
            <a:r>
              <a:rPr lang="it-IT" dirty="0" smtClean="0"/>
              <a:t>:</a:t>
            </a:r>
          </a:p>
          <a:p>
            <a:r>
              <a:rPr lang="it-IT" dirty="0" err="1" smtClean="0"/>
              <a:t>Changing</a:t>
            </a:r>
            <a:r>
              <a:rPr lang="it-IT" dirty="0" smtClean="0"/>
              <a:t> the </a:t>
            </a:r>
            <a:r>
              <a:rPr lang="it-IT" dirty="0" err="1" smtClean="0"/>
              <a:t>parameters</a:t>
            </a:r>
            <a:r>
              <a:rPr lang="it-IT" dirty="0" smtClean="0"/>
              <a:t> for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possibile to </a:t>
            </a:r>
            <a:r>
              <a:rPr lang="it-IT" dirty="0" err="1" smtClean="0"/>
              <a:t>obtain</a:t>
            </a:r>
            <a:r>
              <a:rPr lang="it-IT" dirty="0" smtClean="0"/>
              <a:t> the </a:t>
            </a:r>
            <a:r>
              <a:rPr lang="it-IT" dirty="0" err="1" smtClean="0"/>
              <a:t>same</a:t>
            </a:r>
            <a:endParaRPr lang="it-IT" dirty="0" smtClean="0"/>
          </a:p>
          <a:p>
            <a:r>
              <a:rPr lang="it-IT" dirty="0" err="1" smtClean="0"/>
              <a:t>results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35" name="Rettangolo 134"/>
          <p:cNvSpPr/>
          <p:nvPr/>
        </p:nvSpPr>
        <p:spPr>
          <a:xfrm>
            <a:off x="64898" y="1661281"/>
            <a:ext cx="4683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1.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05125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5769" y="0"/>
            <a:ext cx="4312266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S-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endParaRPr lang="it-IT" dirty="0"/>
          </a:p>
        </p:txBody>
      </p:sp>
      <p:grpSp>
        <p:nvGrpSpPr>
          <p:cNvPr id="4" name="Group 23"/>
          <p:cNvGrpSpPr/>
          <p:nvPr/>
        </p:nvGrpSpPr>
        <p:grpSpPr>
          <a:xfrm>
            <a:off x="345436" y="725511"/>
            <a:ext cx="4305513" cy="1710072"/>
            <a:chOff x="598840" y="2216572"/>
            <a:chExt cx="5616598" cy="2840087"/>
          </a:xfrm>
        </p:grpSpPr>
        <p:cxnSp>
          <p:nvCxnSpPr>
            <p:cNvPr id="5" name="Straight Arrow Connector 3"/>
            <p:cNvCxnSpPr/>
            <p:nvPr/>
          </p:nvCxnSpPr>
          <p:spPr bwMode="auto">
            <a:xfrm>
              <a:off x="967221" y="4936739"/>
              <a:ext cx="494707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" name="Straight Arrow Connector 4"/>
            <p:cNvCxnSpPr/>
            <p:nvPr/>
          </p:nvCxnSpPr>
          <p:spPr bwMode="auto">
            <a:xfrm flipV="1">
              <a:off x="967220" y="2275115"/>
              <a:ext cx="1" cy="266162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7"/>
            <p:cNvCxnSpPr/>
            <p:nvPr/>
          </p:nvCxnSpPr>
          <p:spPr bwMode="auto">
            <a:xfrm>
              <a:off x="1163024" y="2808204"/>
              <a:ext cx="1786293" cy="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8"/>
            <p:cNvCxnSpPr/>
            <p:nvPr/>
          </p:nvCxnSpPr>
          <p:spPr bwMode="auto">
            <a:xfrm rot="16200000" flipH="1">
              <a:off x="2584645" y="319465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9"/>
            <p:cNvCxnSpPr/>
            <p:nvPr/>
          </p:nvCxnSpPr>
          <p:spPr bwMode="auto">
            <a:xfrm rot="5400000" flipH="1" flipV="1">
              <a:off x="2845903" y="3194651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10"/>
            <p:cNvCxnSpPr/>
            <p:nvPr/>
          </p:nvCxnSpPr>
          <p:spPr bwMode="auto">
            <a:xfrm rot="16200000" flipH="1">
              <a:off x="3128932" y="3194653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1"/>
            <p:cNvCxnSpPr/>
            <p:nvPr/>
          </p:nvCxnSpPr>
          <p:spPr bwMode="auto">
            <a:xfrm rot="5400000" flipH="1" flipV="1">
              <a:off x="3390190" y="3194648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2"/>
            <p:cNvCxnSpPr/>
            <p:nvPr/>
          </p:nvCxnSpPr>
          <p:spPr bwMode="auto">
            <a:xfrm rot="16200000" flipH="1">
              <a:off x="3673220" y="319465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3"/>
            <p:cNvCxnSpPr/>
            <p:nvPr/>
          </p:nvCxnSpPr>
          <p:spPr bwMode="auto">
            <a:xfrm rot="5400000" flipH="1" flipV="1">
              <a:off x="3934477" y="319465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4"/>
            <p:cNvCxnSpPr/>
            <p:nvPr/>
          </p:nvCxnSpPr>
          <p:spPr bwMode="auto">
            <a:xfrm rot="16200000" flipH="1">
              <a:off x="4217505" y="3194650"/>
              <a:ext cx="1034142" cy="26125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" name="TextBox 20"/>
            <p:cNvSpPr txBox="1"/>
            <p:nvPr/>
          </p:nvSpPr>
          <p:spPr>
            <a:xfrm>
              <a:off x="5960240" y="4656549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</a:t>
              </a:r>
              <a:endParaRPr lang="it-IT" dirty="0"/>
            </a:p>
          </p:txBody>
        </p:sp>
        <p:sp>
          <p:nvSpPr>
            <p:cNvPr id="16" name="TextBox 21"/>
            <p:cNvSpPr txBox="1"/>
            <p:nvPr/>
          </p:nvSpPr>
          <p:spPr>
            <a:xfrm>
              <a:off x="598840" y="2216572"/>
              <a:ext cx="332909" cy="6645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f</a:t>
              </a:r>
              <a:endParaRPr lang="it-IT" dirty="0"/>
            </a:p>
          </p:txBody>
        </p:sp>
      </p:grpSp>
      <p:cxnSp>
        <p:nvCxnSpPr>
          <p:cNvPr id="32" name="Connettore 1 31"/>
          <p:cNvCxnSpPr/>
          <p:nvPr/>
        </p:nvCxnSpPr>
        <p:spPr bwMode="auto">
          <a:xfrm>
            <a:off x="1335712" y="1081745"/>
            <a:ext cx="0" cy="12816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Connettore 1 32"/>
          <p:cNvCxnSpPr/>
          <p:nvPr/>
        </p:nvCxnSpPr>
        <p:spPr bwMode="auto">
          <a:xfrm>
            <a:off x="2147240" y="1081745"/>
            <a:ext cx="0" cy="62267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Connettore 1 34"/>
          <p:cNvCxnSpPr/>
          <p:nvPr/>
        </p:nvCxnSpPr>
        <p:spPr bwMode="auto">
          <a:xfrm flipH="1">
            <a:off x="2789779" y="1729229"/>
            <a:ext cx="41723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CasellaDiTesto 37"/>
          <p:cNvSpPr txBox="1"/>
          <p:nvPr/>
        </p:nvSpPr>
        <p:spPr>
          <a:xfrm rot="16200000">
            <a:off x="514305" y="1544547"/>
            <a:ext cx="1233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DeltaFBuck</a:t>
            </a:r>
            <a:endParaRPr lang="it-IT" sz="1400" dirty="0"/>
          </a:p>
        </p:txBody>
      </p:sp>
      <p:sp>
        <p:nvSpPr>
          <p:cNvPr id="40" name="CasellaDiTesto 39"/>
          <p:cNvSpPr txBox="1"/>
          <p:nvPr/>
        </p:nvSpPr>
        <p:spPr>
          <a:xfrm rot="16200000">
            <a:off x="1227036" y="1122888"/>
            <a:ext cx="1434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DeltaFSweep</a:t>
            </a:r>
            <a:endParaRPr lang="it-IT" sz="1400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2373064" y="1754032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SweepPeriod</a:t>
            </a:r>
            <a:endParaRPr lang="it-IT" sz="1400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214900" y="2538614"/>
            <a:ext cx="91167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it-IT" dirty="0" err="1" smtClean="0"/>
              <a:t>Bucket</a:t>
            </a:r>
            <a:r>
              <a:rPr lang="it-IT" dirty="0" smtClean="0"/>
              <a:t> Voltage</a:t>
            </a:r>
          </a:p>
          <a:p>
            <a:pPr marL="457200" indent="-457200">
              <a:buAutoNum type="arabicPeriod"/>
            </a:pPr>
            <a:r>
              <a:rPr lang="it-IT" dirty="0" err="1" smtClean="0"/>
              <a:t>DeltaFBucket</a:t>
            </a:r>
            <a:r>
              <a:rPr lang="it-IT" dirty="0" smtClean="0"/>
              <a:t>: </a:t>
            </a:r>
            <a:r>
              <a:rPr lang="it-IT" dirty="0" err="1" smtClean="0"/>
              <a:t>Frequency</a:t>
            </a:r>
            <a:r>
              <a:rPr lang="it-IT" dirty="0" smtClean="0"/>
              <a:t> of the </a:t>
            </a:r>
            <a:r>
              <a:rPr lang="it-IT" dirty="0" err="1" smtClean="0"/>
              <a:t>Bucket</a:t>
            </a:r>
            <a:r>
              <a:rPr lang="it-IT" dirty="0" smtClean="0"/>
              <a:t> with </a:t>
            </a:r>
            <a:r>
              <a:rPr lang="it-IT" dirty="0" err="1" smtClean="0"/>
              <a:t>respect</a:t>
            </a:r>
            <a:r>
              <a:rPr lang="it-IT" dirty="0" smtClean="0"/>
              <a:t> to the </a:t>
            </a:r>
            <a:r>
              <a:rPr lang="it-IT" dirty="0" err="1" smtClean="0"/>
              <a:t>acceleration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endParaRPr lang="it-IT" dirty="0" smtClean="0"/>
          </a:p>
          <a:p>
            <a:pPr marL="457200" indent="-457200">
              <a:buAutoNum type="arabicPeriod"/>
            </a:pPr>
            <a:r>
              <a:rPr lang="it-IT" dirty="0" err="1" smtClean="0"/>
              <a:t>DeltaFSweep</a:t>
            </a:r>
            <a:r>
              <a:rPr lang="it-IT" dirty="0" smtClean="0"/>
              <a:t>: </a:t>
            </a:r>
            <a:r>
              <a:rPr lang="it-IT" dirty="0" err="1" smtClean="0"/>
              <a:t>Frequency</a:t>
            </a:r>
            <a:r>
              <a:rPr lang="it-IT" dirty="0" smtClean="0"/>
              <a:t> gap </a:t>
            </a:r>
            <a:r>
              <a:rPr lang="it-IT" dirty="0" err="1" smtClean="0"/>
              <a:t>during</a:t>
            </a:r>
            <a:r>
              <a:rPr lang="it-IT" dirty="0" smtClean="0"/>
              <a:t> the </a:t>
            </a:r>
            <a:r>
              <a:rPr lang="it-IT" dirty="0" err="1" smtClean="0"/>
              <a:t>sweep</a:t>
            </a:r>
            <a:endParaRPr lang="it-IT" dirty="0" smtClean="0"/>
          </a:p>
          <a:p>
            <a:pPr marL="457200" indent="-457200">
              <a:buAutoNum type="arabicPeriod"/>
            </a:pPr>
            <a:r>
              <a:rPr lang="it-IT" dirty="0" err="1" smtClean="0"/>
              <a:t>Sweep</a:t>
            </a:r>
            <a:r>
              <a:rPr lang="it-IT" dirty="0" smtClean="0"/>
              <a:t> </a:t>
            </a:r>
            <a:r>
              <a:rPr lang="it-IT" dirty="0" err="1" smtClean="0"/>
              <a:t>period</a:t>
            </a:r>
            <a:endParaRPr lang="it-IT" dirty="0" smtClean="0"/>
          </a:p>
          <a:p>
            <a:pPr marL="457200" indent="-457200">
              <a:buAutoNum type="arabicPeriod"/>
            </a:pPr>
            <a:r>
              <a:rPr lang="it-IT" dirty="0" err="1" smtClean="0"/>
              <a:t>Beam</a:t>
            </a:r>
            <a:r>
              <a:rPr lang="it-IT" dirty="0" smtClean="0"/>
              <a:t> position </a:t>
            </a:r>
            <a:r>
              <a:rPr lang="it-IT" dirty="0" err="1" smtClean="0"/>
              <a:t>at</a:t>
            </a:r>
            <a:r>
              <a:rPr lang="it-IT" dirty="0" smtClean="0"/>
              <a:t> the end of </a:t>
            </a:r>
            <a:r>
              <a:rPr lang="it-IT" dirty="0" err="1" smtClean="0"/>
              <a:t>acceleration</a:t>
            </a:r>
            <a:endParaRPr lang="it-IT" dirty="0" smtClean="0"/>
          </a:p>
        </p:txBody>
      </p:sp>
      <p:sp>
        <p:nvSpPr>
          <p:cNvPr id="43" name="CasellaDiTesto 42"/>
          <p:cNvSpPr txBox="1"/>
          <p:nvPr/>
        </p:nvSpPr>
        <p:spPr>
          <a:xfrm>
            <a:off x="0" y="4477606"/>
            <a:ext cx="9110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Changing</a:t>
            </a:r>
            <a:r>
              <a:rPr lang="it-IT" dirty="0" smtClean="0"/>
              <a:t>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changes</a:t>
            </a:r>
            <a:r>
              <a:rPr lang="it-IT" dirty="0" smtClean="0"/>
              <a:t> the position of the </a:t>
            </a:r>
            <a:r>
              <a:rPr lang="it-IT" dirty="0" err="1" smtClean="0"/>
              <a:t>bucket</a:t>
            </a:r>
            <a:r>
              <a:rPr lang="it-IT" dirty="0" smtClean="0"/>
              <a:t> with </a:t>
            </a:r>
            <a:r>
              <a:rPr lang="it-IT" dirty="0" err="1" smtClean="0"/>
              <a:t>respect</a:t>
            </a:r>
            <a:r>
              <a:rPr lang="it-IT" dirty="0" smtClean="0"/>
              <a:t> to the </a:t>
            </a:r>
            <a:r>
              <a:rPr lang="it-IT" dirty="0" err="1" smtClean="0"/>
              <a:t>extraction</a:t>
            </a:r>
            <a:r>
              <a:rPr lang="it-IT" dirty="0" smtClean="0"/>
              <a:t> V-gap and to the </a:t>
            </a:r>
            <a:r>
              <a:rPr lang="it-IT" dirty="0" err="1" smtClean="0"/>
              <a:t>beam</a:t>
            </a:r>
            <a:r>
              <a:rPr lang="it-IT" dirty="0" smtClean="0"/>
              <a:t>.</a:t>
            </a:r>
          </a:p>
          <a:p>
            <a:r>
              <a:rPr lang="it-IT" dirty="0" smtClean="0"/>
              <a:t>For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a multiple </a:t>
            </a:r>
            <a:r>
              <a:rPr lang="it-IT" dirty="0" err="1" smtClean="0"/>
              <a:t>scan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performed</a:t>
            </a:r>
            <a:r>
              <a:rPr lang="it-IT" dirty="0" smtClean="0"/>
              <a:t> </a:t>
            </a:r>
            <a:r>
              <a:rPr lang="it-IT" dirty="0" err="1" smtClean="0"/>
              <a:t>changing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 </a:t>
            </a:r>
            <a:r>
              <a:rPr lang="it-IT" dirty="0" err="1" smtClean="0"/>
              <a:t>except</a:t>
            </a:r>
            <a:r>
              <a:rPr lang="it-IT" dirty="0" smtClean="0"/>
              <a:t> of the </a:t>
            </a:r>
            <a:r>
              <a:rPr lang="it-IT" dirty="0" err="1" smtClean="0"/>
              <a:t>sweep</a:t>
            </a:r>
            <a:r>
              <a:rPr lang="it-IT" dirty="0" smtClean="0"/>
              <a:t> </a:t>
            </a:r>
            <a:r>
              <a:rPr lang="it-IT" dirty="0" err="1" smtClean="0"/>
              <a:t>period</a:t>
            </a:r>
            <a:r>
              <a:rPr lang="it-IT" dirty="0" smtClean="0"/>
              <a:t> </a:t>
            </a:r>
            <a:r>
              <a:rPr lang="it-IT" dirty="0" err="1" smtClean="0"/>
              <a:t>whose</a:t>
            </a:r>
            <a:r>
              <a:rPr lang="it-IT" dirty="0" smtClean="0"/>
              <a:t> </a:t>
            </a:r>
            <a:r>
              <a:rPr lang="it-IT" dirty="0" err="1" smtClean="0"/>
              <a:t>value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fixed</a:t>
            </a:r>
            <a:r>
              <a:rPr lang="it-IT" dirty="0" smtClean="0"/>
              <a:t> </a:t>
            </a:r>
            <a:r>
              <a:rPr lang="it-IT" dirty="0" err="1" smtClean="0"/>
              <a:t>considering</a:t>
            </a:r>
            <a:r>
              <a:rPr lang="it-IT" dirty="0" smtClean="0"/>
              <a:t> the performances of the LLRF </a:t>
            </a:r>
            <a:r>
              <a:rPr lang="it-IT" dirty="0" err="1" smtClean="0"/>
              <a:t>at</a:t>
            </a:r>
            <a:r>
              <a:rPr lang="it-IT" dirty="0" smtClean="0"/>
              <a:t> 100 </a:t>
            </a:r>
            <a:r>
              <a:rPr lang="it-IT" dirty="0" err="1" smtClean="0"/>
              <a:t>microsec</a:t>
            </a:r>
            <a:r>
              <a:rPr lang="it-IT" dirty="0" smtClean="0"/>
              <a:t> (20 </a:t>
            </a:r>
            <a:r>
              <a:rPr lang="it-IT" dirty="0" err="1" smtClean="0"/>
              <a:t>periods</a:t>
            </a:r>
            <a:r>
              <a:rPr lang="it-IT" dirty="0" smtClean="0"/>
              <a:t> of the LLRF DSP). </a:t>
            </a:r>
          </a:p>
        </p:txBody>
      </p:sp>
    </p:spTree>
    <p:extLst>
      <p:ext uri="{BB962C8B-B14F-4D97-AF65-F5344CB8AC3E}">
        <p14:creationId xmlns:p14="http://schemas.microsoft.com/office/powerpoint/2010/main" val="2368474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405769" y="293832"/>
            <a:ext cx="4312266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S-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Optimization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681" y="1166895"/>
            <a:ext cx="91243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For </a:t>
            </a:r>
            <a:r>
              <a:rPr lang="it-IT" dirty="0" smtClean="0"/>
              <a:t>6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voltages</a:t>
            </a:r>
            <a:r>
              <a:rPr lang="it-IT" dirty="0" smtClean="0"/>
              <a:t> (1kV</a:t>
            </a:r>
            <a:r>
              <a:rPr lang="it-IT" dirty="0" smtClean="0"/>
              <a:t>, 2kV, 3 </a:t>
            </a:r>
            <a:r>
              <a:rPr lang="it-IT" dirty="0" err="1" smtClean="0"/>
              <a:t>kV</a:t>
            </a:r>
            <a:r>
              <a:rPr lang="it-IT" dirty="0" smtClean="0"/>
              <a:t>, 4kV, 5kV, </a:t>
            </a:r>
            <a:r>
              <a:rPr lang="it-IT" dirty="0" smtClean="0"/>
              <a:t>6kV)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changed</a:t>
            </a:r>
            <a:r>
              <a:rPr lang="it-IT" dirty="0" smtClean="0"/>
              <a:t>  </a:t>
            </a:r>
            <a:r>
              <a:rPr lang="it-IT" dirty="0" smtClean="0"/>
              <a:t>the </a:t>
            </a:r>
            <a:r>
              <a:rPr lang="it-IT" dirty="0" err="1" smtClean="0"/>
              <a:t>frequency</a:t>
            </a:r>
            <a:r>
              <a:rPr lang="it-IT" dirty="0" smtClean="0"/>
              <a:t> of the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smtClean="0"/>
              <a:t>from 3 kHz to 15 kHz and for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r>
              <a:rPr lang="it-IT" dirty="0" smtClean="0"/>
              <a:t> the </a:t>
            </a:r>
            <a:r>
              <a:rPr lang="it-IT" dirty="0" err="1" smtClean="0"/>
              <a:t>beam</a:t>
            </a:r>
            <a:r>
              <a:rPr lang="it-IT" dirty="0" smtClean="0"/>
              <a:t> position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changed</a:t>
            </a:r>
            <a:r>
              <a:rPr lang="it-IT" dirty="0" smtClean="0"/>
              <a:t> from -32 to -18 mm. </a:t>
            </a:r>
            <a:r>
              <a:rPr lang="it-IT" dirty="0" err="1"/>
              <a:t>Furthermore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checked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to use </a:t>
            </a:r>
            <a:r>
              <a:rPr lang="it-IT" dirty="0" err="1" smtClean="0"/>
              <a:t>DeltaFBuck</a:t>
            </a:r>
            <a:r>
              <a:rPr lang="it-IT" dirty="0" smtClean="0"/>
              <a:t>=</a:t>
            </a:r>
            <a:r>
              <a:rPr lang="it-IT" dirty="0" err="1" smtClean="0"/>
              <a:t>DeltaFsweep</a:t>
            </a:r>
            <a:r>
              <a:rPr lang="it-IT" dirty="0" smtClean="0"/>
              <a:t>.</a:t>
            </a:r>
          </a:p>
          <a:p>
            <a:r>
              <a:rPr lang="it-IT" dirty="0" smtClean="0"/>
              <a:t>For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setpoint</a:t>
            </a:r>
            <a:r>
              <a:rPr lang="it-IT" dirty="0" smtClean="0"/>
              <a:t>,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measured</a:t>
            </a:r>
            <a:r>
              <a:rPr lang="it-IT" dirty="0" smtClean="0"/>
              <a:t> the </a:t>
            </a:r>
            <a:r>
              <a:rPr lang="it-IT" dirty="0" err="1" smtClean="0"/>
              <a:t>three</a:t>
            </a:r>
            <a:r>
              <a:rPr lang="it-IT" dirty="0" smtClean="0"/>
              <a:t> </a:t>
            </a: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 </a:t>
            </a:r>
            <a:r>
              <a:rPr lang="it-IT" dirty="0" err="1" smtClean="0"/>
              <a:t>parameters</a:t>
            </a:r>
            <a:r>
              <a:rPr lang="it-IT" dirty="0" smtClean="0"/>
              <a:t> and the </a:t>
            </a:r>
            <a:r>
              <a:rPr lang="it-IT" dirty="0" err="1" smtClean="0"/>
              <a:t>extraction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80200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66" name="Picture 2" descr="S:\Accelerating-System\Accelerator-data\scambio\presentazione\1kV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485"/>
            <a:ext cx="3066931" cy="229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867" name="Picture 3" descr="S:\Accelerating-System\Accelerator-data\scambio\presentazione\2kV_Ma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64" y="1095486"/>
            <a:ext cx="3066932" cy="229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868" name="Picture 4" descr="S:\Accelerating-System\Accelerator-data\scambio\presentazione\3kV_Ma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345" y="973443"/>
            <a:ext cx="3237655" cy="241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869" name="Picture 5" descr="S:\Accelerating-System\Accelerator-data\scambio\presentazione\4kV_Ma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0613"/>
            <a:ext cx="2982972" cy="222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870" name="Picture 6" descr="S:\Accelerating-System\Accelerator-data\scambio\presentazione\5kV_Ma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878" y="3637581"/>
            <a:ext cx="2675467" cy="199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2871" name="Picture 7" descr="S:\Accelerating-System\Accelerator-data\scambio\presentazione\6kV_Max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876" y="3640613"/>
            <a:ext cx="2671407" cy="199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1160486" y="253840"/>
            <a:ext cx="6873875" cy="600075"/>
          </a:xfrm>
        </p:spPr>
        <p:txBody>
          <a:bodyPr/>
          <a:lstStyle/>
          <a:p>
            <a:r>
              <a:rPr lang="it-IT" dirty="0" err="1" smtClean="0"/>
              <a:t>Max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 with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Voltages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34951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Rms</a:t>
            </a:r>
            <a:r>
              <a:rPr lang="it-IT" dirty="0" smtClean="0"/>
              <a:t> Duty </a:t>
            </a:r>
            <a:r>
              <a:rPr lang="it-IT" dirty="0" err="1" smtClean="0"/>
              <a:t>Factor</a:t>
            </a:r>
            <a:r>
              <a:rPr lang="it-IT" dirty="0" smtClean="0"/>
              <a:t> with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Voltages</a:t>
            </a:r>
            <a:endParaRPr lang="it-IT" dirty="0"/>
          </a:p>
        </p:txBody>
      </p:sp>
      <p:pic>
        <p:nvPicPr>
          <p:cNvPr id="293890" name="Picture 2" descr="S:\Accelerating-System\Accelerator-data\scambio\presentazione\1kV_r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179"/>
            <a:ext cx="3162347" cy="236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1" name="Picture 3" descr="S:\Accelerating-System\Accelerator-data\scambio\presentazione\2kV_r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979" y="1257179"/>
            <a:ext cx="3135218" cy="234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2" name="Picture 4" descr="S:\Accelerating-System\Accelerator-data\scambio\presentazione\3kV_r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327" y="1257179"/>
            <a:ext cx="2863849" cy="213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3" name="Picture 5" descr="S:\Accelerating-System\Accelerator-data\scambio\presentazione\4kV_rm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20267"/>
            <a:ext cx="3025870" cy="225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4" name="Picture 6" descr="S:\Accelerating-System\Accelerator-data\scambio\presentazione\5kV_rm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47" y="3720267"/>
            <a:ext cx="2835370" cy="211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3895" name="Picture 7" descr="S:\Accelerating-System\Accelerator-data\scambio\presentazione\6kV_rm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197" y="3750671"/>
            <a:ext cx="2794663" cy="208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489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4325" y="195372"/>
            <a:ext cx="6873875" cy="600075"/>
          </a:xfrm>
        </p:spPr>
        <p:txBody>
          <a:bodyPr/>
          <a:lstStyle/>
          <a:p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Displacement</a:t>
            </a:r>
            <a:r>
              <a:rPr lang="it-IT" dirty="0" smtClean="0"/>
              <a:t> with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Voltages</a:t>
            </a:r>
            <a:endParaRPr lang="it-IT" dirty="0"/>
          </a:p>
        </p:txBody>
      </p:sp>
      <p:pic>
        <p:nvPicPr>
          <p:cNvPr id="291848" name="Picture 8" descr="S:\Accelerating-System\Accelerator-data\scambio\presentazione\1kV_d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6368"/>
            <a:ext cx="3043451" cy="227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1849" name="Picture 9" descr="S:\Accelerating-System\Accelerator-data\scambio\presentazione\2kV_d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529" y="934764"/>
            <a:ext cx="2871811" cy="21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1850" name="Picture 10" descr="S:\Accelerating-System\Accelerator-data\scambio\presentazione\3kV_d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987" y="934764"/>
            <a:ext cx="3012696" cy="225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1851" name="Picture 11" descr="S:\Accelerating-System\Accelerator-data\scambio\presentazione\5kV_d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325" y="3512352"/>
            <a:ext cx="2921530" cy="218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1852" name="Picture 12" descr="S:\Accelerating-System\Accelerator-data\scambio\presentazione\6kV_d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340" y="3572989"/>
            <a:ext cx="2840343" cy="212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949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8976" y="195372"/>
            <a:ext cx="6873875" cy="600075"/>
          </a:xfrm>
        </p:spPr>
        <p:txBody>
          <a:bodyPr/>
          <a:lstStyle/>
          <a:p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r>
              <a:rPr lang="it-IT" dirty="0" err="1" smtClean="0"/>
              <a:t>Example</a:t>
            </a:r>
            <a:r>
              <a:rPr lang="it-IT" dirty="0" smtClean="0"/>
              <a:t> (270 mm carbon </a:t>
            </a:r>
            <a:r>
              <a:rPr lang="it-IT" dirty="0" err="1" smtClean="0"/>
              <a:t>ions</a:t>
            </a:r>
            <a:r>
              <a:rPr lang="it-IT" dirty="0" smtClean="0"/>
              <a:t>)</a:t>
            </a:r>
            <a:endParaRPr lang="it-IT" dirty="0"/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402679"/>
              </p:ext>
            </p:extLst>
          </p:nvPr>
        </p:nvGraphicFramePr>
        <p:xfrm>
          <a:off x="0" y="931924"/>
          <a:ext cx="9048466" cy="3353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0" y="4585647"/>
            <a:ext cx="9240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An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result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changing</a:t>
            </a:r>
            <a:r>
              <a:rPr lang="it-IT" dirty="0" smtClean="0"/>
              <a:t> </a:t>
            </a:r>
            <a:r>
              <a:rPr lang="it-IT" dirty="0" err="1" smtClean="0"/>
              <a:t>properly</a:t>
            </a:r>
            <a:r>
              <a:rPr lang="it-IT" dirty="0" smtClean="0"/>
              <a:t> the </a:t>
            </a:r>
            <a:r>
              <a:rPr lang="it-IT" dirty="0" err="1" smtClean="0"/>
              <a:t>parameters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can use a small</a:t>
            </a:r>
          </a:p>
          <a:p>
            <a:r>
              <a:rPr lang="it-IT" dirty="0" err="1" smtClean="0"/>
              <a:t>voltage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62227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677056"/>
              </p:ext>
            </p:extLst>
          </p:nvPr>
        </p:nvGraphicFramePr>
        <p:xfrm>
          <a:off x="1801505" y="1259654"/>
          <a:ext cx="5540991" cy="43910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642"/>
                <a:gridCol w="419997"/>
                <a:gridCol w="705287"/>
                <a:gridCol w="562642"/>
                <a:gridCol w="996344"/>
                <a:gridCol w="562642"/>
                <a:gridCol w="898924"/>
                <a:gridCol w="832513"/>
              </a:tblGrid>
              <a:tr h="31842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Voltage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Pos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dFEB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dFsweep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Max Duty Factor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Efficiency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 err="1">
                          <a:effectLst/>
                        </a:rPr>
                        <a:t>Rms</a:t>
                      </a:r>
                      <a:r>
                        <a:rPr lang="it-IT" sz="1000" u="none" strike="noStrike" dirty="0">
                          <a:effectLst/>
                        </a:rPr>
                        <a:t> Duty </a:t>
                      </a:r>
                      <a:r>
                        <a:rPr lang="it-IT" sz="1000" u="none" strike="noStrike" dirty="0" err="1">
                          <a:effectLst/>
                        </a:rPr>
                        <a:t>Factor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Displacement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-30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4.262472558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68.57315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0.747035696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1.306644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4.372974957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66.74211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0.689029509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1.319388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-31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4.002199504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66.23597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0.758193532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1.350726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-30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4.451534964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64.40586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0.712449185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1.26446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4.105935916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43.51527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0.723134077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1.521287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84719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4.303436727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46.07482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0.750798837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0.951034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84719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4.208751363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60.3255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0.787868445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1.50008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-30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3.894650619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58.41135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0.803531178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1.055559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-31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3.730001365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58.05708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0.76381321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1.464773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4.194701633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57.92923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0.736724723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1.523523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13000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13000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4.411808042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57.67183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0.749907977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1.453624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11000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4.309912227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57.38846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0.74927711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1.494404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13000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13000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4.341590694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56.49348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0.776556278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1.22791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3.243968175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57.97136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0.818738909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1.220845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3.9149181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56.14556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0.802618489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1.28201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4.363114629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52.28023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0.716578283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1.393541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3.878962128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51.9188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0.853645254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1.418699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3.97659024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51.25261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0.751574888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1.399496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15000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15000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4.351441395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49.83938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0.743900571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4.235585855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46.88841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0.787030556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1.280568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4.222870537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41.45425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0.787214143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1.407439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75922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8000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8000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3.84543336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42.51304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0.799809749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1.268013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  <a:tr h="184719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-22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4000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4.107377965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41.1766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0.789641767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0.931225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96" marR="8796" marT="8796" marB="0" anchor="b"/>
                </a:tc>
              </a:tr>
            </a:tbl>
          </a:graphicData>
        </a:graphic>
      </p:graphicFrame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528976" y="495409"/>
            <a:ext cx="6873875" cy="600075"/>
          </a:xfrm>
        </p:spPr>
        <p:txBody>
          <a:bodyPr/>
          <a:lstStyle/>
          <a:p>
            <a:r>
              <a:rPr lang="it-IT" dirty="0" err="1" smtClean="0"/>
              <a:t>Optimization</a:t>
            </a:r>
            <a:r>
              <a:rPr lang="it-IT" dirty="0" smtClean="0"/>
              <a:t> </a:t>
            </a:r>
            <a:r>
              <a:rPr lang="it-IT" dirty="0" err="1" smtClean="0"/>
              <a:t>Example</a:t>
            </a:r>
            <a:r>
              <a:rPr lang="it-IT" dirty="0" smtClean="0"/>
              <a:t> (270 mm carbon </a:t>
            </a:r>
            <a:r>
              <a:rPr lang="it-IT" dirty="0" err="1" smtClean="0"/>
              <a:t>ions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5603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64198" y="280099"/>
            <a:ext cx="6873875" cy="600075"/>
          </a:xfrm>
        </p:spPr>
        <p:txBody>
          <a:bodyPr/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vs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endParaRPr lang="it-IT" dirty="0"/>
          </a:p>
        </p:txBody>
      </p:sp>
      <p:graphicFrame>
        <p:nvGraphicFramePr>
          <p:cNvPr id="4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321946"/>
              </p:ext>
            </p:extLst>
          </p:nvPr>
        </p:nvGraphicFramePr>
        <p:xfrm>
          <a:off x="12643" y="1167379"/>
          <a:ext cx="3916907" cy="2640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010363" y="880174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Carbon </a:t>
            </a:r>
            <a:r>
              <a:rPr lang="it-IT" b="1" dirty="0" err="1" smtClean="0">
                <a:solidFill>
                  <a:srgbClr val="FF0000"/>
                </a:solidFill>
              </a:rPr>
              <a:t>ions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014545"/>
              </p:ext>
            </p:extLst>
          </p:nvPr>
        </p:nvGraphicFramePr>
        <p:xfrm>
          <a:off x="12643" y="3957851"/>
          <a:ext cx="4155743" cy="2316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7562127"/>
              </p:ext>
            </p:extLst>
          </p:nvPr>
        </p:nvGraphicFramePr>
        <p:xfrm>
          <a:off x="4312693" y="1280285"/>
          <a:ext cx="4722125" cy="252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137101"/>
              </p:ext>
            </p:extLst>
          </p:nvPr>
        </p:nvGraphicFramePr>
        <p:xfrm>
          <a:off x="4312693" y="3957850"/>
          <a:ext cx="4722125" cy="2316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5855319" y="880174"/>
            <a:ext cx="1609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Proton </a:t>
            </a:r>
            <a:r>
              <a:rPr lang="it-IT" b="1" dirty="0" err="1" smtClean="0">
                <a:solidFill>
                  <a:srgbClr val="FF0000"/>
                </a:solidFill>
              </a:rPr>
              <a:t>ions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7" name="Rettangolo 16"/>
          <p:cNvSpPr/>
          <p:nvPr/>
        </p:nvSpPr>
        <p:spPr bwMode="auto">
          <a:xfrm>
            <a:off x="12643" y="3941598"/>
            <a:ext cx="4168386" cy="23329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Rettangolo 17"/>
          <p:cNvSpPr/>
          <p:nvPr/>
        </p:nvSpPr>
        <p:spPr bwMode="auto">
          <a:xfrm>
            <a:off x="0" y="1280284"/>
            <a:ext cx="4168386" cy="25274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937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38909" y="172167"/>
            <a:ext cx="5335849" cy="600075"/>
          </a:xfrm>
        </p:spPr>
        <p:txBody>
          <a:bodyPr/>
          <a:lstStyle/>
          <a:p>
            <a:r>
              <a:rPr lang="it-IT" dirty="0" err="1" smtClean="0"/>
              <a:t>Frequency</a:t>
            </a:r>
            <a:r>
              <a:rPr lang="it-IT" dirty="0" smtClean="0"/>
              <a:t> domain </a:t>
            </a:r>
            <a:r>
              <a:rPr lang="it-IT" dirty="0" err="1" smtClean="0"/>
              <a:t>comparisons</a:t>
            </a:r>
            <a:endParaRPr lang="it-IT" dirty="0"/>
          </a:p>
        </p:txBody>
      </p:sp>
      <p:pic>
        <p:nvPicPr>
          <p:cNvPr id="290818" name="Picture 2" descr="S:\Accelerating-System\Accelerator-data\scambio\presentazione\spettrocarb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10" y="1194755"/>
            <a:ext cx="3146668" cy="235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19" name="Picture 3" descr="S:\Accelerating-System\Accelerator-data\scambio\presentazione\spettrocarbEB_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622" y="4021110"/>
            <a:ext cx="3132595" cy="233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20" name="Picture 4" descr="S:\Accelerating-System\Accelerator-data\scambio\presentazione\spettroCarb_NO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9246"/>
            <a:ext cx="3310650" cy="24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21" name="Picture 5" descr="S:\Accelerating-System\Accelerator-data\scambio\presentazione\spettroCarb_NOEB_z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418"/>
            <a:ext cx="3196845" cy="238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22" name="Picture 6" descr="S:\Accelerating-System\Accelerator-data\scambio\presentazione\spettro_Carb_ES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01" y="1222051"/>
            <a:ext cx="3022799" cy="225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0823" name="Picture 7" descr="S:\Accelerating-System\Accelerator-data\scambio\presentazione\spettro_Carb_ESB_zoo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140" y="4021110"/>
            <a:ext cx="2930860" cy="218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ttore 2 3"/>
          <p:cNvCxnSpPr/>
          <p:nvPr/>
        </p:nvCxnSpPr>
        <p:spPr bwMode="auto">
          <a:xfrm>
            <a:off x="4715944" y="3531292"/>
            <a:ext cx="0" cy="6312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nettore 2 11"/>
          <p:cNvCxnSpPr/>
          <p:nvPr/>
        </p:nvCxnSpPr>
        <p:spPr bwMode="auto">
          <a:xfrm>
            <a:off x="1563311" y="3531292"/>
            <a:ext cx="0" cy="6312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2 12"/>
          <p:cNvCxnSpPr/>
          <p:nvPr/>
        </p:nvCxnSpPr>
        <p:spPr bwMode="auto">
          <a:xfrm>
            <a:off x="7718451" y="3531292"/>
            <a:ext cx="0" cy="6312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CasellaDiTesto 5"/>
          <p:cNvSpPr txBox="1"/>
          <p:nvPr/>
        </p:nvSpPr>
        <p:spPr>
          <a:xfrm>
            <a:off x="1692323" y="362825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zoom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58601" y="3607352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zoom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745747" y="3628258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zoom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37248" y="968991"/>
            <a:ext cx="2655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No </a:t>
            </a: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465644" y="968991"/>
            <a:ext cx="2655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213140" y="955343"/>
            <a:ext cx="3870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43149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0480" y="181511"/>
            <a:ext cx="3370571" cy="600075"/>
          </a:xfrm>
        </p:spPr>
        <p:txBody>
          <a:bodyPr/>
          <a:lstStyle/>
          <a:p>
            <a:r>
              <a:rPr lang="it-IT" dirty="0" smtClean="0"/>
              <a:t>Chopped beam</a:t>
            </a:r>
            <a:endParaRPr lang="it-IT" dirty="0"/>
          </a:p>
        </p:txBody>
      </p:sp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153" y="1095485"/>
            <a:ext cx="762952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3254777" y="4221819"/>
            <a:ext cx="1358595" cy="1169551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it-IT" sz="1400" dirty="0"/>
              <a:t>The chopper </a:t>
            </a:r>
            <a:r>
              <a:rPr lang="it-IT" sz="1400" dirty="0" err="1"/>
              <a:t>stops</a:t>
            </a:r>
            <a:r>
              <a:rPr lang="it-IT" sz="1400" dirty="0"/>
              <a:t> (and </a:t>
            </a:r>
            <a:r>
              <a:rPr lang="it-IT" sz="1400" dirty="0" err="1"/>
              <a:t>starts</a:t>
            </a:r>
            <a:r>
              <a:rPr lang="it-IT" sz="1400" dirty="0"/>
              <a:t>) </a:t>
            </a:r>
            <a:r>
              <a:rPr lang="it-IT" sz="1400" dirty="0" smtClean="0"/>
              <a:t>the </a:t>
            </a:r>
            <a:r>
              <a:rPr lang="it-IT" sz="1400" dirty="0" err="1"/>
              <a:t>beam</a:t>
            </a:r>
            <a:r>
              <a:rPr lang="it-IT" sz="1400" dirty="0"/>
              <a:t> </a:t>
            </a:r>
            <a:r>
              <a:rPr lang="it-IT" sz="1400" dirty="0" err="1"/>
              <a:t>within</a:t>
            </a:r>
            <a:r>
              <a:rPr lang="it-IT" sz="1400" dirty="0"/>
              <a:t> 200 </a:t>
            </a:r>
            <a:r>
              <a:rPr lang="it-IT" sz="1400" dirty="0">
                <a:latin typeface="Symbol" pitchFamily="18" charset="2"/>
              </a:rPr>
              <a:t>m</a:t>
            </a:r>
            <a:r>
              <a:rPr lang="it-IT" sz="1400" dirty="0"/>
              <a:t>s</a:t>
            </a:r>
            <a:r>
              <a:rPr lang="it-IT" sz="1400" dirty="0" smtClean="0"/>
              <a:t>.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226546" y="3778435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Chopper OFF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354786" y="1500944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Chopper ON</a:t>
            </a:r>
            <a:endParaRPr lang="it-IT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44035" r="52060" b="6999"/>
          <a:stretch/>
        </p:blipFill>
        <p:spPr bwMode="auto">
          <a:xfrm>
            <a:off x="1002897" y="1095485"/>
            <a:ext cx="3657600" cy="243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9654" t="68556" r="50000" b="13362"/>
          <a:stretch/>
        </p:blipFill>
        <p:spPr bwMode="auto">
          <a:xfrm>
            <a:off x="4026090" y="1705971"/>
            <a:ext cx="811826" cy="9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51818" b="56285"/>
          <a:stretch/>
        </p:blipFill>
        <p:spPr bwMode="auto">
          <a:xfrm>
            <a:off x="1002897" y="1095485"/>
            <a:ext cx="3676011" cy="243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Air core quadrupole</a:t>
            </a:r>
            <a:endParaRPr lang="it-IT" dirty="0"/>
          </a:p>
        </p:txBody>
      </p:sp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584" y="2233978"/>
            <a:ext cx="4943358" cy="370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14325" y="1095485"/>
            <a:ext cx="8829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to </a:t>
            </a:r>
            <a:r>
              <a:rPr lang="it-IT" dirty="0" err="1" smtClean="0"/>
              <a:t>correct</a:t>
            </a:r>
            <a:r>
              <a:rPr lang="it-IT" dirty="0" smtClean="0"/>
              <a:t> the </a:t>
            </a:r>
            <a:r>
              <a:rPr lang="it-IT" dirty="0" err="1" smtClean="0"/>
              <a:t>tune</a:t>
            </a:r>
            <a:r>
              <a:rPr lang="it-IT" dirty="0" smtClean="0"/>
              <a:t> </a:t>
            </a:r>
            <a:r>
              <a:rPr lang="it-IT" dirty="0" err="1" smtClean="0"/>
              <a:t>ripple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a fast quadrupole (air core quadrupole). At CNAO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tryed</a:t>
            </a:r>
            <a:r>
              <a:rPr lang="it-IT" dirty="0" smtClean="0"/>
              <a:t> to use </a:t>
            </a:r>
            <a:r>
              <a:rPr lang="it-IT" dirty="0" err="1" smtClean="0"/>
              <a:t>it</a:t>
            </a:r>
            <a:r>
              <a:rPr lang="it-IT" dirty="0" smtClean="0"/>
              <a:t> in a </a:t>
            </a:r>
            <a:r>
              <a:rPr lang="it-IT" dirty="0" err="1" smtClean="0"/>
              <a:t>feedforward</a:t>
            </a:r>
            <a:r>
              <a:rPr lang="it-IT" dirty="0" smtClean="0"/>
              <a:t> way </a:t>
            </a:r>
            <a:r>
              <a:rPr lang="it-IT" dirty="0" err="1" smtClean="0"/>
              <a:t>but</a:t>
            </a:r>
            <a:endParaRPr lang="it-IT" dirty="0" smtClean="0"/>
          </a:p>
          <a:p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since</a:t>
            </a:r>
            <a:r>
              <a:rPr lang="it-IT" dirty="0" smtClean="0"/>
              <a:t> the </a:t>
            </a:r>
            <a:r>
              <a:rPr lang="it-IT" dirty="0" err="1" smtClean="0"/>
              <a:t>phase</a:t>
            </a:r>
            <a:r>
              <a:rPr lang="it-IT" dirty="0" smtClean="0"/>
              <a:t> of the </a:t>
            </a:r>
            <a:r>
              <a:rPr lang="it-IT" dirty="0" err="1" smtClean="0"/>
              <a:t>harmonics</a:t>
            </a:r>
            <a:r>
              <a:rPr lang="it-IT" dirty="0" smtClean="0"/>
              <a:t> </a:t>
            </a:r>
            <a:r>
              <a:rPr lang="it-IT" dirty="0" err="1" smtClean="0"/>
              <a:t>change</a:t>
            </a:r>
            <a:r>
              <a:rPr lang="it-IT" dirty="0" smtClean="0"/>
              <a:t> </a:t>
            </a:r>
            <a:r>
              <a:rPr lang="it-IT" dirty="0" err="1" smtClean="0"/>
              <a:t>spill</a:t>
            </a:r>
            <a:r>
              <a:rPr lang="it-IT" dirty="0" smtClean="0"/>
              <a:t> per </a:t>
            </a:r>
            <a:r>
              <a:rPr lang="it-IT" dirty="0" err="1" smtClean="0"/>
              <a:t>spill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-83193" y="2895697"/>
            <a:ext cx="3943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solution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to drive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quad</a:t>
            </a:r>
            <a:r>
              <a:rPr lang="it-IT" dirty="0" smtClean="0"/>
              <a:t> in a feedback way</a:t>
            </a:r>
          </a:p>
          <a:p>
            <a:r>
              <a:rPr lang="it-IT" dirty="0" smtClean="0"/>
              <a:t>Using the </a:t>
            </a:r>
            <a:r>
              <a:rPr lang="it-IT" dirty="0" err="1" smtClean="0"/>
              <a:t>signal</a:t>
            </a:r>
            <a:r>
              <a:rPr lang="it-IT" dirty="0" smtClean="0"/>
              <a:t> from a fast (10 kHz) detector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115" y="331637"/>
            <a:ext cx="6873875" cy="600075"/>
          </a:xfrm>
        </p:spPr>
        <p:txBody>
          <a:bodyPr/>
          <a:lstStyle/>
          <a:p>
            <a:r>
              <a:rPr lang="it-IT" dirty="0" smtClean="0"/>
              <a:t>Air core quad with feedback</a:t>
            </a:r>
            <a:endParaRPr lang="it-IT" dirty="0"/>
          </a:p>
        </p:txBody>
      </p:sp>
      <p:pic>
        <p:nvPicPr>
          <p:cNvPr id="4" name="Picture 3" descr="Acq_time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543050"/>
            <a:ext cx="4295775" cy="2552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3144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Feasibility</a:t>
            </a:r>
            <a:r>
              <a:rPr lang="it-IT" dirty="0" smtClean="0"/>
              <a:t> </a:t>
            </a:r>
            <a:r>
              <a:rPr lang="it-IT" dirty="0" err="1" smtClean="0"/>
              <a:t>tests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the </a:t>
            </a:r>
            <a:r>
              <a:rPr lang="it-IT" dirty="0" err="1" smtClean="0"/>
              <a:t>Signal</a:t>
            </a:r>
            <a:r>
              <a:rPr lang="it-IT" dirty="0" smtClean="0"/>
              <a:t> from a </a:t>
            </a:r>
            <a:r>
              <a:rPr lang="it-IT" dirty="0" err="1" smtClean="0"/>
              <a:t>scintillator</a:t>
            </a:r>
            <a:r>
              <a:rPr lang="it-IT" dirty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cannot</a:t>
            </a:r>
            <a:r>
              <a:rPr lang="it-IT" dirty="0" smtClean="0"/>
              <a:t> be </a:t>
            </a:r>
            <a:r>
              <a:rPr lang="it-IT" dirty="0" err="1" smtClean="0"/>
              <a:t>used</a:t>
            </a:r>
            <a:r>
              <a:rPr lang="it-IT" dirty="0" smtClean="0"/>
              <a:t> in </a:t>
            </a:r>
            <a:r>
              <a:rPr lang="it-IT" dirty="0" err="1" smtClean="0"/>
              <a:t>normal</a:t>
            </a:r>
            <a:r>
              <a:rPr lang="it-IT" dirty="0" smtClean="0"/>
              <a:t> </a:t>
            </a:r>
            <a:r>
              <a:rPr lang="it-IT" dirty="0" err="1" smtClean="0"/>
              <a:t>treatments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destructive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862943" y="1543050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Feedback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start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>
            <a:off x="2273912" y="2252139"/>
            <a:ext cx="437835" cy="4354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109182" y="1085928"/>
            <a:ext cx="9144000" cy="2094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1800" dirty="0" smtClean="0"/>
              <a:t>To feedback the air core </a:t>
            </a:r>
            <a:r>
              <a:rPr lang="en-GB" sz="1800" dirty="0" err="1" smtClean="0"/>
              <a:t>quadrupole</a:t>
            </a:r>
            <a:r>
              <a:rPr lang="en-GB" sz="1800" dirty="0" smtClean="0"/>
              <a:t> during treatments a very low interceptive monitor is needed. </a:t>
            </a:r>
          </a:p>
          <a:p>
            <a:pPr marL="0">
              <a:buNone/>
            </a:pPr>
            <a:r>
              <a:rPr lang="en-GB" sz="1800" dirty="0" smtClean="0"/>
              <a:t>The use </a:t>
            </a:r>
            <a:r>
              <a:rPr lang="en-GB" sz="1800" dirty="0"/>
              <a:t>of a thin metallic </a:t>
            </a:r>
            <a:r>
              <a:rPr lang="en-GB" sz="1800" dirty="0" smtClean="0"/>
              <a:t>foil (</a:t>
            </a:r>
            <a:r>
              <a:rPr lang="it-IT" sz="1800" dirty="0"/>
              <a:t>0.8 </a:t>
            </a:r>
            <a:r>
              <a:rPr lang="it-IT" sz="1800" dirty="0" err="1"/>
              <a:t>um</a:t>
            </a:r>
            <a:r>
              <a:rPr lang="it-IT" sz="1800" dirty="0"/>
              <a:t> Al </a:t>
            </a:r>
            <a:r>
              <a:rPr lang="it-IT" sz="1800" dirty="0" err="1" smtClean="0"/>
              <a:t>foil</a:t>
            </a:r>
            <a:r>
              <a:rPr lang="it-IT" sz="1800" dirty="0" smtClean="0"/>
              <a:t>)</a:t>
            </a:r>
            <a:r>
              <a:rPr lang="en-GB" sz="1800" dirty="0" smtClean="0"/>
              <a:t> </a:t>
            </a:r>
            <a:r>
              <a:rPr lang="en-GB" sz="1800" dirty="0"/>
              <a:t>that, hit by the beam, emits secondary electrons, collected by a single Channel Electron Multiplier (CEM</a:t>
            </a:r>
            <a:r>
              <a:rPr lang="en-GB" sz="1800" dirty="0" smtClean="0"/>
              <a:t>) seems a good solution. </a:t>
            </a:r>
            <a:endParaRPr lang="it-IT" sz="1800" dirty="0"/>
          </a:p>
        </p:txBody>
      </p:sp>
      <p:pic>
        <p:nvPicPr>
          <p:cNvPr id="4" name="Immagine 3" descr="FIM_layout_sketch_2013.02.0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712" y="3480048"/>
            <a:ext cx="5328592" cy="25202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39412" y="485853"/>
            <a:ext cx="2415227" cy="600075"/>
          </a:xfrm>
        </p:spPr>
        <p:txBody>
          <a:bodyPr/>
          <a:lstStyle/>
          <a:p>
            <a:r>
              <a:rPr lang="it-IT" dirty="0" smtClean="0"/>
              <a:t>Thin </a:t>
            </a:r>
            <a:r>
              <a:rPr lang="it-IT" dirty="0" err="1" smtClean="0"/>
              <a:t>Foil</a:t>
            </a:r>
            <a:r>
              <a:rPr lang="it-IT" dirty="0" smtClean="0"/>
              <a:t> CEM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4" descr="foil_support_sketch_con_note_2012.12.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" y="653805"/>
            <a:ext cx="3919831" cy="468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2" descr="C:\Documents and Settings\Giacomo.calvi\Desktop\CNAO\03_PRJ\__CHANNELTRON\__PICTURE\Treat_room_set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261" y="653805"/>
            <a:ext cx="3510000" cy="4680000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314325" y="5609230"/>
            <a:ext cx="496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Installation on line </a:t>
            </a:r>
            <a:r>
              <a:rPr lang="it-IT" dirty="0" err="1" smtClean="0"/>
              <a:t>scheduled</a:t>
            </a:r>
            <a:r>
              <a:rPr lang="it-IT" dirty="0" smtClean="0"/>
              <a:t> in April 2018</a:t>
            </a:r>
            <a:endParaRPr lang="it-IT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139412" y="89207"/>
            <a:ext cx="2415227" cy="600075"/>
          </a:xfrm>
        </p:spPr>
        <p:txBody>
          <a:bodyPr/>
          <a:lstStyle/>
          <a:p>
            <a:r>
              <a:rPr lang="it-IT" dirty="0" smtClean="0"/>
              <a:t>Thin </a:t>
            </a:r>
            <a:r>
              <a:rPr lang="it-IT" dirty="0" err="1" smtClean="0"/>
              <a:t>Foil</a:t>
            </a:r>
            <a:r>
              <a:rPr lang="it-IT" dirty="0" smtClean="0"/>
              <a:t> CEM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Ripple compensation</a:t>
            </a:r>
            <a:endParaRPr lang="it-IT" dirty="0"/>
          </a:p>
        </p:txBody>
      </p:sp>
      <p:grpSp>
        <p:nvGrpSpPr>
          <p:cNvPr id="3" name="Group 16"/>
          <p:cNvGrpSpPr/>
          <p:nvPr/>
        </p:nvGrpSpPr>
        <p:grpSpPr>
          <a:xfrm>
            <a:off x="683568" y="1266825"/>
            <a:ext cx="7621089" cy="4967496"/>
            <a:chOff x="683568" y="1266825"/>
            <a:chExt cx="7621089" cy="4967496"/>
          </a:xfrm>
        </p:grpSpPr>
        <p:pic>
          <p:nvPicPr>
            <p:cNvPr id="16" name="Picture 15" descr="tutte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568" y="1799481"/>
              <a:ext cx="7429500" cy="443484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990600" y="2105025"/>
              <a:ext cx="3352800" cy="0"/>
            </a:xfrm>
            <a:prstGeom prst="straightConnector1">
              <a:avLst/>
            </a:prstGeom>
            <a:ln w="254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133600" y="1792843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smtClean="0"/>
                <a:t>100 ms</a:t>
              </a:r>
              <a:endParaRPr lang="it-IT" sz="1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76400" y="2286000"/>
              <a:ext cx="1980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smtClean="0"/>
                <a:t>No compensation</a:t>
              </a:r>
              <a:endParaRPr lang="it-IT" sz="1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00200" y="4238625"/>
              <a:ext cx="1582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smtClean="0"/>
                <a:t>Empty bucket</a:t>
              </a:r>
              <a:endParaRPr lang="it-IT" sz="1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90331" y="1939409"/>
              <a:ext cx="18774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err="1" smtClean="0"/>
                <a:t>Empty</a:t>
              </a:r>
              <a:r>
                <a:rPr lang="it-IT" sz="1800" dirty="0" smtClean="0"/>
                <a:t> </a:t>
              </a:r>
              <a:r>
                <a:rPr lang="it-IT" sz="1800" dirty="0" smtClean="0"/>
                <a:t>S-</a:t>
              </a:r>
              <a:r>
                <a:rPr lang="it-IT" sz="1800" dirty="0" err="1" smtClean="0"/>
                <a:t>bucket</a:t>
              </a:r>
              <a:endParaRPr lang="it-IT" sz="1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17740" y="4090020"/>
              <a:ext cx="3486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err="1" smtClean="0"/>
                <a:t>Empty</a:t>
              </a:r>
              <a:r>
                <a:rPr lang="it-IT" sz="1800" dirty="0" smtClean="0"/>
                <a:t> </a:t>
              </a:r>
              <a:r>
                <a:rPr lang="it-IT" sz="1800" dirty="0" err="1" smtClean="0"/>
                <a:t>Sbucket</a:t>
              </a:r>
              <a:r>
                <a:rPr lang="it-IT" sz="1800" dirty="0" smtClean="0"/>
                <a:t> </a:t>
              </a:r>
              <a:r>
                <a:rPr lang="it-IT" sz="1800" dirty="0" smtClean="0"/>
                <a:t>+ ACQ feedback</a:t>
              </a:r>
              <a:endParaRPr lang="it-IT" sz="1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9200" y="1266825"/>
              <a:ext cx="3660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dirty="0" err="1" smtClean="0"/>
                <a:t>Integration</a:t>
              </a:r>
              <a:r>
                <a:rPr lang="it-IT" sz="1800" dirty="0" smtClean="0"/>
                <a:t> </a:t>
              </a:r>
              <a:r>
                <a:rPr lang="it-IT" sz="1800" dirty="0" err="1" smtClean="0"/>
                <a:t>time</a:t>
              </a:r>
              <a:r>
                <a:rPr lang="it-IT" sz="1800" dirty="0" smtClean="0"/>
                <a:t> 100 </a:t>
              </a:r>
              <a:r>
                <a:rPr lang="it-IT" sz="1800" dirty="0" err="1" smtClean="0"/>
                <a:t>us</a:t>
              </a:r>
              <a:r>
                <a:rPr lang="it-IT" sz="1800" dirty="0" smtClean="0"/>
                <a:t> (10 kHz data)</a:t>
              </a:r>
              <a:endParaRPr lang="it-IT" sz="1800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871" y="386229"/>
            <a:ext cx="6873875" cy="600075"/>
          </a:xfrm>
        </p:spPr>
        <p:txBody>
          <a:bodyPr/>
          <a:lstStyle/>
          <a:p>
            <a:r>
              <a:rPr lang="it-IT" dirty="0" smtClean="0"/>
              <a:t>Conclusions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95784" y="1760561"/>
            <a:ext cx="82157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During</a:t>
            </a:r>
            <a:r>
              <a:rPr lang="it-IT" dirty="0" smtClean="0"/>
              <a:t> the </a:t>
            </a:r>
            <a:r>
              <a:rPr lang="it-IT" dirty="0" err="1" smtClean="0"/>
              <a:t>extraction</a:t>
            </a:r>
            <a:r>
              <a:rPr lang="it-IT" dirty="0" smtClean="0"/>
              <a:t> the </a:t>
            </a:r>
            <a:r>
              <a:rPr lang="it-IT" dirty="0" err="1" smtClean="0"/>
              <a:t>tune</a:t>
            </a:r>
            <a:r>
              <a:rPr lang="it-IT" dirty="0" smtClean="0"/>
              <a:t> </a:t>
            </a:r>
            <a:r>
              <a:rPr lang="it-IT" dirty="0" err="1" smtClean="0"/>
              <a:t>ripple</a:t>
            </a:r>
            <a:r>
              <a:rPr lang="it-IT" dirty="0" smtClean="0"/>
              <a:t> </a:t>
            </a:r>
            <a:r>
              <a:rPr lang="it-IT" dirty="0" err="1" smtClean="0"/>
              <a:t>affects</a:t>
            </a:r>
            <a:r>
              <a:rPr lang="it-IT" dirty="0" smtClean="0"/>
              <a:t> </a:t>
            </a:r>
            <a:r>
              <a:rPr lang="it-IT" dirty="0" err="1" smtClean="0"/>
              <a:t>strongly</a:t>
            </a:r>
            <a:r>
              <a:rPr lang="it-IT" dirty="0" smtClean="0"/>
              <a:t> the </a:t>
            </a:r>
            <a:r>
              <a:rPr lang="it-IT" dirty="0" err="1" smtClean="0"/>
              <a:t>spill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 smtClean="0"/>
          </a:p>
          <a:p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cures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tested</a:t>
            </a:r>
            <a:r>
              <a:rPr lang="it-IT" dirty="0" smtClean="0"/>
              <a:t> and are </a:t>
            </a:r>
            <a:r>
              <a:rPr lang="it-IT" dirty="0" err="1" smtClean="0"/>
              <a:t>used</a:t>
            </a:r>
            <a:r>
              <a:rPr lang="it-IT" dirty="0" smtClean="0"/>
              <a:t> to </a:t>
            </a:r>
            <a:r>
              <a:rPr lang="it-IT" dirty="0" err="1" smtClean="0"/>
              <a:t>improve</a:t>
            </a:r>
            <a:r>
              <a:rPr lang="it-IT" dirty="0" smtClean="0"/>
              <a:t>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r>
              <a:rPr lang="it-IT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RF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Jump</a:t>
            </a:r>
            <a:endParaRPr lang="it-IT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r>
              <a:rPr lang="it-IT" dirty="0" smtClean="0"/>
              <a:t> </a:t>
            </a:r>
            <a:r>
              <a:rPr lang="it-IT" dirty="0" err="1" smtClean="0"/>
              <a:t>Channelling</a:t>
            </a:r>
            <a:endParaRPr lang="it-IT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 smtClean="0"/>
              <a:t>Empty</a:t>
            </a:r>
            <a:r>
              <a:rPr lang="it-IT" dirty="0" smtClean="0"/>
              <a:t> </a:t>
            </a:r>
            <a:r>
              <a:rPr lang="it-IT" dirty="0" err="1" smtClean="0"/>
              <a:t>sweeping</a:t>
            </a:r>
            <a:r>
              <a:rPr lang="it-IT" dirty="0" smtClean="0"/>
              <a:t> </a:t>
            </a:r>
            <a:r>
              <a:rPr lang="it-IT" dirty="0" err="1" smtClean="0"/>
              <a:t>bucket</a:t>
            </a:r>
            <a:endParaRPr lang="it-IT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smtClean="0"/>
              <a:t>Air core quadrupole feedback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Hardt condition</a:t>
            </a:r>
            <a:endParaRPr lang="en-US" dirty="0"/>
          </a:p>
        </p:txBody>
      </p:sp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7029450" cy="45021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50" y="345284"/>
            <a:ext cx="6873875" cy="600075"/>
          </a:xfrm>
        </p:spPr>
        <p:txBody>
          <a:bodyPr/>
          <a:lstStyle/>
          <a:p>
            <a:r>
              <a:rPr lang="it-IT" dirty="0" err="1" smtClean="0"/>
              <a:t>Active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endParaRPr lang="it-IT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0180" y="1074961"/>
            <a:ext cx="46672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0" y="1111579"/>
            <a:ext cx="4150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dose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delivered</a:t>
            </a:r>
            <a:r>
              <a:rPr lang="it-IT" dirty="0" smtClean="0"/>
              <a:t> to the </a:t>
            </a:r>
            <a:r>
              <a:rPr lang="it-IT" dirty="0" err="1" smtClean="0"/>
              <a:t>patient</a:t>
            </a:r>
            <a:r>
              <a:rPr lang="it-IT" dirty="0" smtClean="0"/>
              <a:t> by an </a:t>
            </a:r>
            <a:r>
              <a:rPr lang="it-IT" dirty="0" err="1" smtClean="0"/>
              <a:t>active</a:t>
            </a:r>
            <a:r>
              <a:rPr lang="it-IT" dirty="0" smtClean="0"/>
              <a:t> </a:t>
            </a:r>
            <a:r>
              <a:rPr lang="it-IT" dirty="0" err="1" smtClean="0"/>
              <a:t>system</a:t>
            </a:r>
            <a:r>
              <a:rPr lang="it-IT" dirty="0" smtClean="0"/>
              <a:t>. 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depth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regulated</a:t>
            </a:r>
            <a:r>
              <a:rPr lang="it-IT" dirty="0" smtClean="0"/>
              <a:t> </a:t>
            </a:r>
            <a:r>
              <a:rPr lang="it-IT" dirty="0" err="1" smtClean="0"/>
              <a:t>changing</a:t>
            </a:r>
            <a:r>
              <a:rPr lang="it-IT" dirty="0" smtClean="0"/>
              <a:t> the </a:t>
            </a:r>
            <a:r>
              <a:rPr lang="it-IT" dirty="0" err="1" smtClean="0"/>
              <a:t>energy</a:t>
            </a:r>
            <a:r>
              <a:rPr lang="it-IT" dirty="0" smtClean="0"/>
              <a:t> from the machine </a:t>
            </a:r>
            <a:r>
              <a:rPr lang="it-IT" dirty="0" err="1" smtClean="0"/>
              <a:t>while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fast </a:t>
            </a:r>
            <a:r>
              <a:rPr lang="it-IT" dirty="0" err="1" smtClean="0"/>
              <a:t>magnets</a:t>
            </a:r>
            <a:r>
              <a:rPr lang="it-IT" dirty="0" smtClean="0"/>
              <a:t> </a:t>
            </a:r>
            <a:r>
              <a:rPr lang="it-IT" dirty="0" err="1" smtClean="0"/>
              <a:t>paint</a:t>
            </a:r>
            <a:r>
              <a:rPr lang="it-IT" dirty="0" smtClean="0"/>
              <a:t> the </a:t>
            </a:r>
            <a:r>
              <a:rPr lang="it-IT" dirty="0" err="1" smtClean="0"/>
              <a:t>tumor</a:t>
            </a:r>
            <a:r>
              <a:rPr lang="it-IT" dirty="0" smtClean="0"/>
              <a:t> in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transverse</a:t>
            </a:r>
            <a:r>
              <a:rPr lang="it-IT" dirty="0" smtClean="0"/>
              <a:t> </a:t>
            </a:r>
            <a:r>
              <a:rPr lang="it-IT" dirty="0" err="1" smtClean="0"/>
              <a:t>directions</a:t>
            </a:r>
            <a:r>
              <a:rPr lang="it-IT" dirty="0" smtClean="0"/>
              <a:t>.</a:t>
            </a:r>
          </a:p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Ionization</a:t>
            </a:r>
            <a:r>
              <a:rPr lang="it-IT" dirty="0" smtClean="0"/>
              <a:t> </a:t>
            </a:r>
            <a:r>
              <a:rPr lang="it-IT" dirty="0" err="1" smtClean="0"/>
              <a:t>chambers</a:t>
            </a:r>
            <a:r>
              <a:rPr lang="it-IT" dirty="0" smtClean="0"/>
              <a:t> </a:t>
            </a:r>
            <a:r>
              <a:rPr lang="it-IT" dirty="0" err="1" smtClean="0"/>
              <a:t>measure</a:t>
            </a:r>
            <a:r>
              <a:rPr lang="it-IT" dirty="0" smtClean="0"/>
              <a:t> the </a:t>
            </a:r>
            <a:r>
              <a:rPr lang="it-IT" dirty="0" err="1" smtClean="0"/>
              <a:t>delivered</a:t>
            </a:r>
            <a:r>
              <a:rPr lang="it-IT" dirty="0" smtClean="0"/>
              <a:t> dose in </a:t>
            </a:r>
            <a:r>
              <a:rPr lang="it-IT" dirty="0" err="1" smtClean="0"/>
              <a:t>order</a:t>
            </a:r>
            <a:r>
              <a:rPr lang="it-IT" dirty="0" smtClean="0"/>
              <a:t> to control the scanning </a:t>
            </a:r>
            <a:r>
              <a:rPr lang="it-IT" dirty="0" err="1" smtClean="0"/>
              <a:t>magnets</a:t>
            </a:r>
            <a:r>
              <a:rPr lang="it-IT" dirty="0" smtClean="0"/>
              <a:t> and the HEBT Chopper. 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123380" y="181569"/>
            <a:ext cx="3033215" cy="600075"/>
          </a:xfrm>
        </p:spPr>
        <p:txBody>
          <a:bodyPr/>
          <a:lstStyle/>
          <a:p>
            <a:r>
              <a:rPr lang="it-IT" dirty="0" smtClean="0"/>
              <a:t>Treatment execution</a:t>
            </a:r>
            <a:endParaRPr lang="en-GB" dirty="0"/>
          </a:p>
        </p:txBody>
      </p:sp>
      <p:grpSp>
        <p:nvGrpSpPr>
          <p:cNvPr id="2" name="Group 92"/>
          <p:cNvGrpSpPr/>
          <p:nvPr/>
        </p:nvGrpSpPr>
        <p:grpSpPr>
          <a:xfrm>
            <a:off x="226446" y="824469"/>
            <a:ext cx="8460474" cy="3460928"/>
            <a:chOff x="208176" y="1582916"/>
            <a:chExt cx="8460474" cy="3460928"/>
          </a:xfrm>
        </p:grpSpPr>
        <p:sp>
          <p:nvSpPr>
            <p:cNvPr id="66598" name="Line 38"/>
            <p:cNvSpPr>
              <a:spLocks noChangeShapeType="1"/>
            </p:cNvSpPr>
            <p:nvPr/>
          </p:nvSpPr>
          <p:spPr bwMode="auto">
            <a:xfrm flipH="1">
              <a:off x="1238250" y="2603500"/>
              <a:ext cx="655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3" name="Group 40"/>
            <p:cNvGrpSpPr>
              <a:grpSpLocks/>
            </p:cNvGrpSpPr>
            <p:nvPr/>
          </p:nvGrpSpPr>
          <p:grpSpPr bwMode="auto">
            <a:xfrm>
              <a:off x="5124450" y="1981200"/>
              <a:ext cx="1981200" cy="922338"/>
              <a:chOff x="432" y="2544"/>
              <a:chExt cx="2256" cy="960"/>
            </a:xfrm>
          </p:grpSpPr>
          <p:grpSp>
            <p:nvGrpSpPr>
              <p:cNvPr id="4" name="Group 41"/>
              <p:cNvGrpSpPr>
                <a:grpSpLocks/>
              </p:cNvGrpSpPr>
              <p:nvPr/>
            </p:nvGrpSpPr>
            <p:grpSpPr bwMode="auto">
              <a:xfrm>
                <a:off x="432" y="3456"/>
                <a:ext cx="192" cy="48"/>
                <a:chOff x="432" y="3312"/>
                <a:chExt cx="192" cy="192"/>
              </a:xfrm>
            </p:grpSpPr>
            <p:sp>
              <p:nvSpPr>
                <p:cNvPr id="66602" name="Arc 42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03" name="Arc 43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04" name="Line 44"/>
              <p:cNvSpPr>
                <a:spLocks noChangeShapeType="1"/>
              </p:cNvSpPr>
              <p:nvPr/>
            </p:nvSpPr>
            <p:spPr bwMode="auto">
              <a:xfrm>
                <a:off x="624" y="34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05" name="Line 45"/>
              <p:cNvSpPr>
                <a:spLocks noChangeShapeType="1"/>
              </p:cNvSpPr>
              <p:nvPr/>
            </p:nvSpPr>
            <p:spPr bwMode="auto">
              <a:xfrm>
                <a:off x="1440" y="3072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5" name="Group 46"/>
              <p:cNvGrpSpPr>
                <a:grpSpLocks/>
              </p:cNvGrpSpPr>
              <p:nvPr/>
            </p:nvGrpSpPr>
            <p:grpSpPr bwMode="auto">
              <a:xfrm>
                <a:off x="720" y="3072"/>
                <a:ext cx="768" cy="384"/>
                <a:chOff x="1296" y="3528"/>
                <a:chExt cx="732" cy="264"/>
              </a:xfrm>
            </p:grpSpPr>
            <p:sp>
              <p:nvSpPr>
                <p:cNvPr id="66607" name="Arc 47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08" name="Arc 48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09" name="Line 49"/>
              <p:cNvSpPr>
                <a:spLocks noChangeShapeType="1"/>
              </p:cNvSpPr>
              <p:nvPr/>
            </p:nvSpPr>
            <p:spPr bwMode="auto">
              <a:xfrm flipV="1">
                <a:off x="1968" y="2544"/>
                <a:ext cx="288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10" name="Line 50"/>
              <p:cNvSpPr>
                <a:spLocks noChangeShapeType="1"/>
              </p:cNvSpPr>
              <p:nvPr/>
            </p:nvSpPr>
            <p:spPr bwMode="auto">
              <a:xfrm>
                <a:off x="2256" y="2544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11" name="Line 51"/>
              <p:cNvSpPr>
                <a:spLocks noChangeShapeType="1"/>
              </p:cNvSpPr>
              <p:nvPr/>
            </p:nvSpPr>
            <p:spPr bwMode="auto">
              <a:xfrm>
                <a:off x="2352" y="2544"/>
                <a:ext cx="336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3143250" y="1981200"/>
              <a:ext cx="1981200" cy="922338"/>
              <a:chOff x="2688" y="2544"/>
              <a:chExt cx="2256" cy="960"/>
            </a:xfrm>
          </p:grpSpPr>
          <p:grpSp>
            <p:nvGrpSpPr>
              <p:cNvPr id="7" name="Group 53"/>
              <p:cNvGrpSpPr>
                <a:grpSpLocks/>
              </p:cNvGrpSpPr>
              <p:nvPr/>
            </p:nvGrpSpPr>
            <p:grpSpPr bwMode="auto">
              <a:xfrm>
                <a:off x="2688" y="3456"/>
                <a:ext cx="192" cy="48"/>
                <a:chOff x="432" y="3312"/>
                <a:chExt cx="192" cy="192"/>
              </a:xfrm>
            </p:grpSpPr>
            <p:sp>
              <p:nvSpPr>
                <p:cNvPr id="66614" name="Arc 54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15" name="Arc 55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16" name="Line 56"/>
              <p:cNvSpPr>
                <a:spLocks noChangeShapeType="1"/>
              </p:cNvSpPr>
              <p:nvPr/>
            </p:nvSpPr>
            <p:spPr bwMode="auto">
              <a:xfrm>
                <a:off x="2880" y="34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17" name="Line 57"/>
              <p:cNvSpPr>
                <a:spLocks noChangeShapeType="1"/>
              </p:cNvSpPr>
              <p:nvPr/>
            </p:nvSpPr>
            <p:spPr bwMode="auto">
              <a:xfrm>
                <a:off x="3696" y="3192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8" name="Group 58"/>
              <p:cNvGrpSpPr>
                <a:grpSpLocks/>
              </p:cNvGrpSpPr>
              <p:nvPr/>
            </p:nvGrpSpPr>
            <p:grpSpPr bwMode="auto">
              <a:xfrm>
                <a:off x="2976" y="3192"/>
                <a:ext cx="732" cy="264"/>
                <a:chOff x="1296" y="3528"/>
                <a:chExt cx="732" cy="264"/>
              </a:xfrm>
            </p:grpSpPr>
            <p:sp>
              <p:nvSpPr>
                <p:cNvPr id="66619" name="Arc 59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20" name="Arc 60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21" name="Line 61"/>
              <p:cNvSpPr>
                <a:spLocks noChangeShapeType="1"/>
              </p:cNvSpPr>
              <p:nvPr/>
            </p:nvSpPr>
            <p:spPr bwMode="auto">
              <a:xfrm flipV="1">
                <a:off x="4224" y="2544"/>
                <a:ext cx="288" cy="6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22" name="Line 62"/>
              <p:cNvSpPr>
                <a:spLocks noChangeShapeType="1"/>
              </p:cNvSpPr>
              <p:nvPr/>
            </p:nvSpPr>
            <p:spPr bwMode="auto">
              <a:xfrm>
                <a:off x="4512" y="2544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23" name="Line 63"/>
              <p:cNvSpPr>
                <a:spLocks noChangeShapeType="1"/>
              </p:cNvSpPr>
              <p:nvPr/>
            </p:nvSpPr>
            <p:spPr bwMode="auto">
              <a:xfrm>
                <a:off x="4608" y="2544"/>
                <a:ext cx="336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grpSp>
          <p:nvGrpSpPr>
            <p:cNvPr id="9" name="Group 76"/>
            <p:cNvGrpSpPr>
              <a:grpSpLocks/>
            </p:cNvGrpSpPr>
            <p:nvPr/>
          </p:nvGrpSpPr>
          <p:grpSpPr bwMode="auto">
            <a:xfrm>
              <a:off x="1162050" y="1981200"/>
              <a:ext cx="1981200" cy="922338"/>
              <a:chOff x="1728" y="2640"/>
              <a:chExt cx="1248" cy="581"/>
            </a:xfrm>
          </p:grpSpPr>
          <p:grpSp>
            <p:nvGrpSpPr>
              <p:cNvPr id="10" name="Group 65"/>
              <p:cNvGrpSpPr>
                <a:grpSpLocks/>
              </p:cNvGrpSpPr>
              <p:nvPr/>
            </p:nvGrpSpPr>
            <p:grpSpPr bwMode="auto">
              <a:xfrm>
                <a:off x="1728" y="3192"/>
                <a:ext cx="106" cy="29"/>
                <a:chOff x="432" y="3312"/>
                <a:chExt cx="192" cy="192"/>
              </a:xfrm>
            </p:grpSpPr>
            <p:sp>
              <p:nvSpPr>
                <p:cNvPr id="66626" name="Arc 66"/>
                <p:cNvSpPr>
                  <a:spLocks/>
                </p:cNvSpPr>
                <p:nvPr/>
              </p:nvSpPr>
              <p:spPr bwMode="auto">
                <a:xfrm flipV="1">
                  <a:off x="432" y="3408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27" name="Arc 67"/>
                <p:cNvSpPr>
                  <a:spLocks/>
                </p:cNvSpPr>
                <p:nvPr/>
              </p:nvSpPr>
              <p:spPr bwMode="auto">
                <a:xfrm flipH="1">
                  <a:off x="528" y="3312"/>
                  <a:ext cx="96" cy="9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28" name="Line 68"/>
              <p:cNvSpPr>
                <a:spLocks noChangeShapeType="1"/>
              </p:cNvSpPr>
              <p:nvPr/>
            </p:nvSpPr>
            <p:spPr bwMode="auto">
              <a:xfrm>
                <a:off x="1834" y="3192"/>
                <a:ext cx="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29" name="Line 69"/>
              <p:cNvSpPr>
                <a:spLocks noChangeShapeType="1"/>
              </p:cNvSpPr>
              <p:nvPr/>
            </p:nvSpPr>
            <p:spPr bwMode="auto">
              <a:xfrm>
                <a:off x="2286" y="3072"/>
                <a:ext cx="25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grpSp>
            <p:nvGrpSpPr>
              <p:cNvPr id="11" name="Group 70"/>
              <p:cNvGrpSpPr>
                <a:grpSpLocks/>
              </p:cNvGrpSpPr>
              <p:nvPr/>
            </p:nvGrpSpPr>
            <p:grpSpPr bwMode="auto">
              <a:xfrm>
                <a:off x="1887" y="3072"/>
                <a:ext cx="417" cy="120"/>
                <a:chOff x="1296" y="3528"/>
                <a:chExt cx="732" cy="264"/>
              </a:xfrm>
            </p:grpSpPr>
            <p:sp>
              <p:nvSpPr>
                <p:cNvPr id="66631" name="Arc 71"/>
                <p:cNvSpPr>
                  <a:spLocks/>
                </p:cNvSpPr>
                <p:nvPr/>
              </p:nvSpPr>
              <p:spPr bwMode="auto">
                <a:xfrm flipV="1">
                  <a:off x="1296" y="3600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632" name="Arc 72"/>
                <p:cNvSpPr>
                  <a:spLocks/>
                </p:cNvSpPr>
                <p:nvPr/>
              </p:nvSpPr>
              <p:spPr bwMode="auto">
                <a:xfrm rot="10800000" flipV="1">
                  <a:off x="1666" y="3528"/>
                  <a:ext cx="362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0352"/>
                    <a:gd name="T1" fmla="*/ 0 h 21600"/>
                    <a:gd name="T2" fmla="*/ 20352 w 20352"/>
                    <a:gd name="T3" fmla="*/ 14363 h 21600"/>
                    <a:gd name="T4" fmla="*/ 0 w 20352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352" h="21600" fill="none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</a:path>
                    <a:path w="20352" h="21600" stroke="0" extrusionOk="0">
                      <a:moveTo>
                        <a:pt x="-1" y="0"/>
                      </a:moveTo>
                      <a:cubicBezTo>
                        <a:pt x="9139" y="0"/>
                        <a:pt x="17289" y="5751"/>
                        <a:pt x="20351" y="14363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66633" name="Line 73"/>
              <p:cNvSpPr>
                <a:spLocks noChangeShapeType="1"/>
              </p:cNvSpPr>
              <p:nvPr/>
            </p:nvSpPr>
            <p:spPr bwMode="auto">
              <a:xfrm flipV="1">
                <a:off x="2544" y="2640"/>
                <a:ext cx="193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34" name="Line 74"/>
              <p:cNvSpPr>
                <a:spLocks noChangeShapeType="1"/>
              </p:cNvSpPr>
              <p:nvPr/>
            </p:nvSpPr>
            <p:spPr bwMode="auto">
              <a:xfrm>
                <a:off x="2737" y="2640"/>
                <a:ext cx="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  <p:sp>
            <p:nvSpPr>
              <p:cNvPr id="66635" name="Line 75"/>
              <p:cNvSpPr>
                <a:spLocks noChangeShapeType="1"/>
              </p:cNvSpPr>
              <p:nvPr/>
            </p:nvSpPr>
            <p:spPr bwMode="auto">
              <a:xfrm>
                <a:off x="2790" y="2640"/>
                <a:ext cx="186" cy="5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it-IT"/>
              </a:p>
            </p:txBody>
          </p:sp>
        </p:grpSp>
        <p:sp>
          <p:nvSpPr>
            <p:cNvPr id="66670" name="Line 110"/>
            <p:cNvSpPr>
              <a:spLocks noChangeShapeType="1"/>
            </p:cNvSpPr>
            <p:nvPr/>
          </p:nvSpPr>
          <p:spPr bwMode="auto">
            <a:xfrm flipH="1" flipV="1">
              <a:off x="795976" y="3507474"/>
              <a:ext cx="327972" cy="675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71" name="Line 111"/>
            <p:cNvSpPr>
              <a:spLocks noChangeShapeType="1"/>
            </p:cNvSpPr>
            <p:nvPr/>
          </p:nvSpPr>
          <p:spPr bwMode="auto">
            <a:xfrm flipH="1" flipV="1">
              <a:off x="572108" y="3488324"/>
              <a:ext cx="223868" cy="50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72" name="Line 112"/>
            <p:cNvSpPr>
              <a:spLocks noChangeShapeType="1"/>
            </p:cNvSpPr>
            <p:nvPr/>
          </p:nvSpPr>
          <p:spPr bwMode="auto">
            <a:xfrm flipH="1">
              <a:off x="276833" y="3507474"/>
              <a:ext cx="295275" cy="6033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66" name="Line 106"/>
            <p:cNvSpPr>
              <a:spLocks noChangeShapeType="1"/>
            </p:cNvSpPr>
            <p:nvPr/>
          </p:nvSpPr>
          <p:spPr bwMode="auto">
            <a:xfrm flipH="1">
              <a:off x="1314450" y="3990395"/>
              <a:ext cx="11963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12" name="Group 107"/>
            <p:cNvGrpSpPr>
              <a:grpSpLocks/>
            </p:cNvGrpSpPr>
            <p:nvPr/>
          </p:nvGrpSpPr>
          <p:grpSpPr bwMode="auto">
            <a:xfrm flipH="1" flipV="1">
              <a:off x="2469539" y="3880858"/>
              <a:ext cx="1536701" cy="109538"/>
              <a:chOff x="1296" y="3528"/>
              <a:chExt cx="732" cy="264"/>
            </a:xfrm>
          </p:grpSpPr>
          <p:sp>
            <p:nvSpPr>
              <p:cNvPr id="66668" name="Arc 108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69" name="Arc 109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66678" name="Line 118"/>
            <p:cNvSpPr>
              <a:spLocks noChangeShapeType="1"/>
            </p:cNvSpPr>
            <p:nvPr/>
          </p:nvSpPr>
          <p:spPr bwMode="auto">
            <a:xfrm flipH="1" flipV="1">
              <a:off x="4028467" y="3876096"/>
              <a:ext cx="463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690" name="Line 130"/>
            <p:cNvSpPr>
              <a:spLocks noChangeShapeType="1"/>
            </p:cNvSpPr>
            <p:nvPr/>
          </p:nvSpPr>
          <p:spPr bwMode="auto">
            <a:xfrm flipH="1" flipV="1">
              <a:off x="6063641" y="3789423"/>
              <a:ext cx="1575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grpSp>
          <p:nvGrpSpPr>
            <p:cNvPr id="13" name="Group 131"/>
            <p:cNvGrpSpPr>
              <a:grpSpLocks/>
            </p:cNvGrpSpPr>
            <p:nvPr/>
          </p:nvGrpSpPr>
          <p:grpSpPr bwMode="auto">
            <a:xfrm flipH="1" flipV="1">
              <a:off x="4487255" y="3796720"/>
              <a:ext cx="1576388" cy="74613"/>
              <a:chOff x="1296" y="3528"/>
              <a:chExt cx="732" cy="264"/>
            </a:xfrm>
          </p:grpSpPr>
          <p:sp>
            <p:nvSpPr>
              <p:cNvPr id="66692" name="Arc 132"/>
              <p:cNvSpPr>
                <a:spLocks/>
              </p:cNvSpPr>
              <p:nvPr/>
            </p:nvSpPr>
            <p:spPr bwMode="auto">
              <a:xfrm flipV="1">
                <a:off x="1296" y="3600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693" name="Arc 133"/>
              <p:cNvSpPr>
                <a:spLocks/>
              </p:cNvSpPr>
              <p:nvPr/>
            </p:nvSpPr>
            <p:spPr bwMode="auto">
              <a:xfrm rot="10800000" flipV="1">
                <a:off x="1666" y="3528"/>
                <a:ext cx="362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52"/>
                  <a:gd name="T1" fmla="*/ 0 h 21600"/>
                  <a:gd name="T2" fmla="*/ 20352 w 20352"/>
                  <a:gd name="T3" fmla="*/ 14363 h 21600"/>
                  <a:gd name="T4" fmla="*/ 0 w 2035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52" h="21600" fill="none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</a:path>
                  <a:path w="20352" h="21600" stroke="0" extrusionOk="0">
                    <a:moveTo>
                      <a:pt x="-1" y="0"/>
                    </a:moveTo>
                    <a:cubicBezTo>
                      <a:pt x="9139" y="0"/>
                      <a:pt x="17289" y="5751"/>
                      <a:pt x="20351" y="143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66702" name="Line 142"/>
            <p:cNvSpPr>
              <a:spLocks noChangeShapeType="1"/>
            </p:cNvSpPr>
            <p:nvPr/>
          </p:nvSpPr>
          <p:spPr bwMode="auto">
            <a:xfrm>
              <a:off x="7639050" y="3817069"/>
              <a:ext cx="152400" cy="3659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06" name="Line 146"/>
            <p:cNvSpPr>
              <a:spLocks noChangeShapeType="1"/>
            </p:cNvSpPr>
            <p:nvPr/>
          </p:nvSpPr>
          <p:spPr bwMode="auto">
            <a:xfrm>
              <a:off x="4496705" y="1752600"/>
              <a:ext cx="1380792" cy="191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07" name="Line 147"/>
            <p:cNvSpPr>
              <a:spLocks noChangeShapeType="1"/>
            </p:cNvSpPr>
            <p:nvPr/>
          </p:nvSpPr>
          <p:spPr bwMode="auto">
            <a:xfrm>
              <a:off x="208176" y="4796192"/>
              <a:ext cx="7875232" cy="570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66708" name="Text Box 148"/>
            <p:cNvSpPr txBox="1">
              <a:spLocks noChangeArrowheads="1"/>
            </p:cNvSpPr>
            <p:nvPr/>
          </p:nvSpPr>
          <p:spPr bwMode="auto">
            <a:xfrm>
              <a:off x="1749073" y="1752600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GB" dirty="0"/>
            </a:p>
          </p:txBody>
        </p:sp>
        <p:sp>
          <p:nvSpPr>
            <p:cNvPr id="66709" name="Text Box 149"/>
            <p:cNvSpPr txBox="1">
              <a:spLocks noChangeArrowheads="1"/>
            </p:cNvSpPr>
            <p:nvPr/>
          </p:nvSpPr>
          <p:spPr bwMode="auto">
            <a:xfrm>
              <a:off x="3038139" y="4396082"/>
              <a:ext cx="233923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dirty="0" smtClean="0"/>
                <a:t>Treatment </a:t>
              </a:r>
              <a:r>
                <a:rPr lang="it-IT" dirty="0" err="1" smtClean="0"/>
                <a:t>duration</a:t>
              </a:r>
              <a:endParaRPr lang="en-GB" dirty="0"/>
            </a:p>
          </p:txBody>
        </p:sp>
        <p:sp>
          <p:nvSpPr>
            <p:cNvPr id="66725" name="Text Box 165"/>
            <p:cNvSpPr txBox="1">
              <a:spLocks noChangeArrowheads="1"/>
            </p:cNvSpPr>
            <p:nvPr/>
          </p:nvSpPr>
          <p:spPr bwMode="auto">
            <a:xfrm>
              <a:off x="406054" y="1597125"/>
              <a:ext cx="26196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dirty="0" err="1" smtClean="0"/>
                <a:t>Synchrotron</a:t>
              </a:r>
              <a:r>
                <a:rPr lang="it-IT" dirty="0" smtClean="0"/>
                <a:t> </a:t>
              </a:r>
              <a:r>
                <a:rPr lang="it-IT" dirty="0" err="1" smtClean="0"/>
                <a:t>magnets</a:t>
              </a:r>
              <a:endParaRPr lang="en-GB" dirty="0"/>
            </a:p>
          </p:txBody>
        </p:sp>
        <p:sp>
          <p:nvSpPr>
            <p:cNvPr id="66726" name="Text Box 166"/>
            <p:cNvSpPr txBox="1">
              <a:spLocks noChangeArrowheads="1"/>
            </p:cNvSpPr>
            <p:nvPr/>
          </p:nvSpPr>
          <p:spPr bwMode="auto">
            <a:xfrm>
              <a:off x="406054" y="2961950"/>
              <a:ext cx="179106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dirty="0" smtClean="0"/>
                <a:t>HEBT </a:t>
              </a:r>
              <a:r>
                <a:rPr lang="it-IT" dirty="0" err="1" smtClean="0"/>
                <a:t>magnet</a:t>
              </a:r>
              <a:endParaRPr lang="en-GB" dirty="0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3990479" y="17526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endCxn id="66666" idx="1"/>
            </p:cNvCxnSpPr>
            <p:nvPr/>
          </p:nvCxnSpPr>
          <p:spPr bwMode="auto">
            <a:xfrm rot="5400000" flipH="1" flipV="1">
              <a:off x="1180015" y="4048630"/>
              <a:ext cx="192670" cy="7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1" name="Line 164"/>
            <p:cNvSpPr>
              <a:spLocks noChangeShapeType="1"/>
            </p:cNvSpPr>
            <p:nvPr/>
          </p:nvSpPr>
          <p:spPr bwMode="auto">
            <a:xfrm flipV="1">
              <a:off x="208650" y="4192590"/>
              <a:ext cx="846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92" name="Line 164"/>
            <p:cNvSpPr>
              <a:spLocks noChangeShapeType="1"/>
            </p:cNvSpPr>
            <p:nvPr/>
          </p:nvSpPr>
          <p:spPr bwMode="auto">
            <a:xfrm flipV="1">
              <a:off x="208650" y="2903539"/>
              <a:ext cx="846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it-IT"/>
            </a:p>
          </p:txBody>
        </p:sp>
        <p:cxnSp>
          <p:nvCxnSpPr>
            <p:cNvPr id="84" name="Straight Connector 82"/>
            <p:cNvCxnSpPr/>
            <p:nvPr/>
          </p:nvCxnSpPr>
          <p:spPr>
            <a:xfrm>
              <a:off x="5898960" y="1771710"/>
              <a:ext cx="0" cy="851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2"/>
            <p:cNvCxnSpPr/>
            <p:nvPr/>
          </p:nvCxnSpPr>
          <p:spPr>
            <a:xfrm>
              <a:off x="4472326" y="1727121"/>
              <a:ext cx="0" cy="851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82"/>
            <p:cNvCxnSpPr/>
            <p:nvPr/>
          </p:nvCxnSpPr>
          <p:spPr>
            <a:xfrm>
              <a:off x="3990479" y="1710378"/>
              <a:ext cx="0" cy="851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82"/>
            <p:cNvCxnSpPr/>
            <p:nvPr/>
          </p:nvCxnSpPr>
          <p:spPr>
            <a:xfrm>
              <a:off x="208650" y="1582916"/>
              <a:ext cx="0" cy="32703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82"/>
            <p:cNvCxnSpPr/>
            <p:nvPr/>
          </p:nvCxnSpPr>
          <p:spPr>
            <a:xfrm>
              <a:off x="8083408" y="1582916"/>
              <a:ext cx="0" cy="3460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asellaDiTesto 20"/>
          <p:cNvSpPr txBox="1"/>
          <p:nvPr/>
        </p:nvSpPr>
        <p:spPr>
          <a:xfrm>
            <a:off x="4928490" y="785035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Interspill</a:t>
            </a:r>
            <a:endParaRPr lang="it-IT" sz="11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3865351" y="785035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 smtClean="0"/>
              <a:t>Extraction</a:t>
            </a:r>
            <a:endParaRPr lang="it-IT" sz="10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95103" y="4285397"/>
            <a:ext cx="70937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0 sec&lt;</a:t>
            </a:r>
            <a:r>
              <a:rPr lang="it-IT" dirty="0" err="1" smtClean="0"/>
              <a:t>Extraction</a:t>
            </a:r>
            <a:r>
              <a:rPr lang="it-IT" dirty="0" smtClean="0"/>
              <a:t>&lt;4 sec</a:t>
            </a:r>
          </a:p>
          <a:p>
            <a:r>
              <a:rPr lang="it-IT" dirty="0" smtClean="0"/>
              <a:t>1.8sec&lt;</a:t>
            </a:r>
            <a:r>
              <a:rPr lang="it-IT" dirty="0" err="1" smtClean="0"/>
              <a:t>Interspill</a:t>
            </a:r>
            <a:r>
              <a:rPr lang="it-IT" dirty="0" smtClean="0"/>
              <a:t>&lt;2.2 sec for </a:t>
            </a:r>
            <a:r>
              <a:rPr lang="it-IT" dirty="0" err="1" smtClean="0"/>
              <a:t>protons</a:t>
            </a:r>
            <a:r>
              <a:rPr lang="it-IT" dirty="0" smtClean="0"/>
              <a:t> </a:t>
            </a:r>
          </a:p>
          <a:p>
            <a:r>
              <a:rPr lang="it-IT" dirty="0" smtClean="0"/>
              <a:t>2.1sec&lt;</a:t>
            </a:r>
            <a:r>
              <a:rPr lang="it-IT" dirty="0" err="1" smtClean="0"/>
              <a:t>Interspill</a:t>
            </a:r>
            <a:r>
              <a:rPr lang="it-IT" dirty="0" smtClean="0"/>
              <a:t>&lt;2.5 </a:t>
            </a:r>
            <a:r>
              <a:rPr lang="it-IT" dirty="0"/>
              <a:t>sec for </a:t>
            </a:r>
            <a:r>
              <a:rPr lang="it-IT" dirty="0" smtClean="0"/>
              <a:t>carbon </a:t>
            </a:r>
            <a:r>
              <a:rPr lang="it-IT" dirty="0" err="1" smtClean="0"/>
              <a:t>ions</a:t>
            </a:r>
            <a:endParaRPr lang="it-IT" dirty="0" smtClean="0"/>
          </a:p>
          <a:p>
            <a:r>
              <a:rPr lang="it-IT" dirty="0" smtClean="0"/>
              <a:t>Treatment </a:t>
            </a:r>
            <a:r>
              <a:rPr lang="it-IT" dirty="0" err="1" smtClean="0"/>
              <a:t>duration</a:t>
            </a:r>
            <a:r>
              <a:rPr lang="it-IT" dirty="0"/>
              <a:t> </a:t>
            </a:r>
            <a:r>
              <a:rPr lang="it-IT" dirty="0" err="1" smtClean="0"/>
              <a:t>dependent</a:t>
            </a:r>
            <a:r>
              <a:rPr lang="it-IT" dirty="0" smtClean="0"/>
              <a:t> on </a:t>
            </a:r>
            <a:r>
              <a:rPr lang="it-IT" dirty="0" err="1" smtClean="0"/>
              <a:t>tumour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r>
              <a:rPr lang="it-IT" dirty="0" smtClean="0"/>
              <a:t> (1 min-50 </a:t>
            </a:r>
            <a:r>
              <a:rPr lang="it-IT" dirty="0" err="1" smtClean="0"/>
              <a:t>min</a:t>
            </a:r>
            <a:r>
              <a:rPr lang="it-IT" dirty="0" smtClean="0"/>
              <a:t>)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33" name="Rectangle 85"/>
          <p:cNvSpPr>
            <a:spLocks noGrp="1" noChangeArrowheads="1"/>
          </p:cNvSpPr>
          <p:nvPr>
            <p:ph type="title"/>
          </p:nvPr>
        </p:nvSpPr>
        <p:spPr>
          <a:xfrm>
            <a:off x="2683172" y="116935"/>
            <a:ext cx="3745133" cy="600075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err="1" smtClean="0"/>
              <a:t>Resonant</a:t>
            </a:r>
            <a:r>
              <a:rPr lang="it-IT" dirty="0" smtClean="0"/>
              <a:t> slow </a:t>
            </a:r>
            <a:r>
              <a:rPr lang="it-IT" dirty="0" err="1" smtClean="0"/>
              <a:t>extraction</a:t>
            </a:r>
            <a:endParaRPr lang="en-US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0" y="571659"/>
            <a:ext cx="881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The </a:t>
            </a:r>
            <a:r>
              <a:rPr lang="it-IT" sz="1800" dirty="0" err="1" smtClean="0"/>
              <a:t>extraction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realized</a:t>
            </a:r>
            <a:r>
              <a:rPr lang="it-IT" sz="1800" dirty="0" smtClean="0"/>
              <a:t> by a </a:t>
            </a:r>
            <a:r>
              <a:rPr lang="it-IT" sz="1800" dirty="0" err="1" smtClean="0"/>
              <a:t>third</a:t>
            </a:r>
            <a:r>
              <a:rPr lang="it-IT" sz="1800" dirty="0" smtClean="0"/>
              <a:t> </a:t>
            </a:r>
            <a:r>
              <a:rPr lang="it-IT" sz="1800" dirty="0" err="1" smtClean="0"/>
              <a:t>order</a:t>
            </a:r>
            <a:r>
              <a:rPr lang="it-IT" sz="1800" dirty="0" smtClean="0"/>
              <a:t> </a:t>
            </a:r>
            <a:r>
              <a:rPr lang="it-IT" sz="1800" dirty="0" err="1" smtClean="0"/>
              <a:t>resonance</a:t>
            </a:r>
            <a:r>
              <a:rPr lang="it-IT" sz="1800" dirty="0" smtClean="0"/>
              <a:t> </a:t>
            </a:r>
            <a:r>
              <a:rPr lang="it-IT" sz="1800" dirty="0" err="1" smtClean="0"/>
              <a:t>mechanism</a:t>
            </a:r>
            <a:r>
              <a:rPr lang="it-IT" sz="1800" dirty="0" smtClean="0"/>
              <a:t>:</a:t>
            </a:r>
          </a:p>
          <a:p>
            <a:r>
              <a:rPr lang="it-IT" sz="1800" dirty="0" smtClean="0"/>
              <a:t>The machine </a:t>
            </a:r>
            <a:r>
              <a:rPr lang="it-IT" sz="1800" dirty="0" err="1" smtClean="0"/>
              <a:t>tune</a:t>
            </a:r>
            <a:r>
              <a:rPr lang="it-IT" sz="1800" dirty="0" smtClean="0"/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</a:t>
            </a:r>
            <a:r>
              <a:rPr lang="it-IT" sz="1800" dirty="0" err="1" smtClean="0"/>
              <a:t>near</a:t>
            </a:r>
            <a:r>
              <a:rPr lang="it-IT" sz="1800" dirty="0" smtClean="0"/>
              <a:t> 1.666 and a </a:t>
            </a:r>
            <a:r>
              <a:rPr lang="it-IT" sz="1800" dirty="0" err="1"/>
              <a:t>resonance</a:t>
            </a:r>
            <a:r>
              <a:rPr lang="it-IT" sz="1800" dirty="0"/>
              <a:t> </a:t>
            </a:r>
            <a:r>
              <a:rPr lang="it-IT" sz="1800" dirty="0" err="1"/>
              <a:t>sextupole</a:t>
            </a:r>
            <a:r>
              <a:rPr lang="it-IT" sz="1800" dirty="0"/>
              <a:t> </a:t>
            </a:r>
            <a:r>
              <a:rPr lang="it-IT" sz="1800" dirty="0" err="1"/>
              <a:t>feeds</a:t>
            </a:r>
            <a:r>
              <a:rPr lang="it-IT" sz="1800" dirty="0"/>
              <a:t> </a:t>
            </a:r>
            <a:r>
              <a:rPr lang="it-IT" sz="1800" dirty="0" err="1" smtClean="0"/>
              <a:t>this</a:t>
            </a:r>
            <a:r>
              <a:rPr lang="it-IT" sz="1800" dirty="0" smtClean="0"/>
              <a:t> </a:t>
            </a:r>
            <a:r>
              <a:rPr lang="it-IT" sz="1800" dirty="0" err="1" smtClean="0"/>
              <a:t>resonance</a:t>
            </a:r>
            <a:r>
              <a:rPr lang="it-IT" sz="1800" dirty="0" smtClean="0"/>
              <a:t> </a:t>
            </a:r>
            <a:r>
              <a:rPr lang="it-IT" sz="1800" dirty="0" err="1" smtClean="0"/>
              <a:t>creating</a:t>
            </a:r>
            <a:r>
              <a:rPr lang="it-IT" sz="1800" dirty="0" smtClean="0"/>
              <a:t> an </a:t>
            </a:r>
            <a:r>
              <a:rPr lang="it-IT" sz="1800" dirty="0" err="1" smtClean="0"/>
              <a:t>unstable</a:t>
            </a:r>
            <a:r>
              <a:rPr lang="it-IT" sz="1800" dirty="0" smtClean="0"/>
              <a:t> </a:t>
            </a:r>
            <a:r>
              <a:rPr lang="it-IT" sz="1800" dirty="0" err="1" smtClean="0"/>
              <a:t>region</a:t>
            </a:r>
            <a:r>
              <a:rPr lang="it-IT" sz="1800" dirty="0" smtClean="0"/>
              <a:t>. </a:t>
            </a:r>
            <a:r>
              <a:rPr lang="it-IT" sz="1800" dirty="0" err="1" smtClean="0"/>
              <a:t>When</a:t>
            </a:r>
            <a:r>
              <a:rPr lang="it-IT" sz="1800" dirty="0" smtClean="0"/>
              <a:t> </a:t>
            </a:r>
            <a:r>
              <a:rPr lang="it-IT" sz="1800" dirty="0" err="1" smtClean="0"/>
              <a:t>beam</a:t>
            </a:r>
            <a:r>
              <a:rPr lang="it-IT" sz="1800" dirty="0" smtClean="0"/>
              <a:t> </a:t>
            </a:r>
            <a:r>
              <a:rPr lang="it-IT" sz="1800" dirty="0" err="1" smtClean="0"/>
              <a:t>enters</a:t>
            </a:r>
            <a:r>
              <a:rPr lang="it-IT" sz="1800" dirty="0" smtClean="0"/>
              <a:t> </a:t>
            </a:r>
            <a:r>
              <a:rPr lang="it-IT" sz="1800" dirty="0" err="1" smtClean="0"/>
              <a:t>this</a:t>
            </a:r>
            <a:r>
              <a:rPr lang="it-IT" sz="1800" dirty="0" smtClean="0"/>
              <a:t> </a:t>
            </a:r>
            <a:r>
              <a:rPr lang="it-IT" sz="1800" dirty="0" err="1" smtClean="0"/>
              <a:t>unstable</a:t>
            </a:r>
            <a:r>
              <a:rPr lang="it-IT" sz="1800" dirty="0" smtClean="0"/>
              <a:t> </a:t>
            </a:r>
            <a:r>
              <a:rPr lang="it-IT" sz="1800" dirty="0" err="1" smtClean="0"/>
              <a:t>region</a:t>
            </a:r>
            <a:r>
              <a:rPr lang="it-IT" sz="1800" dirty="0" smtClean="0"/>
              <a:t> </a:t>
            </a:r>
            <a:r>
              <a:rPr lang="it-IT" sz="1800" dirty="0" err="1" smtClean="0"/>
              <a:t>it</a:t>
            </a:r>
            <a:r>
              <a:rPr lang="it-IT" sz="1800" dirty="0" smtClean="0"/>
              <a:t> can be </a:t>
            </a:r>
            <a:r>
              <a:rPr lang="it-IT" sz="1800" dirty="0" err="1" smtClean="0"/>
              <a:t>captured</a:t>
            </a:r>
            <a:r>
              <a:rPr lang="it-IT" sz="1800" dirty="0" smtClean="0"/>
              <a:t> by an </a:t>
            </a:r>
            <a:r>
              <a:rPr lang="it-IT" sz="1800" dirty="0" err="1" smtClean="0"/>
              <a:t>electrostatic</a:t>
            </a:r>
            <a:r>
              <a:rPr lang="it-IT" sz="1800" dirty="0" smtClean="0"/>
              <a:t> </a:t>
            </a:r>
            <a:r>
              <a:rPr lang="it-IT" sz="1800" dirty="0" err="1" smtClean="0"/>
              <a:t>septum</a:t>
            </a:r>
            <a:r>
              <a:rPr lang="it-IT" sz="1800" dirty="0" smtClean="0"/>
              <a:t> for the </a:t>
            </a:r>
            <a:r>
              <a:rPr lang="it-IT" sz="1800" dirty="0" err="1" smtClean="0"/>
              <a:t>extraction</a:t>
            </a:r>
            <a:r>
              <a:rPr lang="it-IT" sz="1800" dirty="0" smtClean="0"/>
              <a:t>.  </a:t>
            </a:r>
            <a:endParaRPr lang="it-IT" sz="1800" dirty="0"/>
          </a:p>
        </p:txBody>
      </p:sp>
      <p:pic>
        <p:nvPicPr>
          <p:cNvPr id="87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8" r="11986"/>
          <a:stretch/>
        </p:blipFill>
        <p:spPr bwMode="auto">
          <a:xfrm>
            <a:off x="0" y="1818354"/>
            <a:ext cx="6223441" cy="337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218364" y="5188427"/>
            <a:ext cx="8674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err="1" smtClean="0"/>
              <a:t>Steinbach</a:t>
            </a:r>
            <a:r>
              <a:rPr lang="it-IT" sz="1800" dirty="0" smtClean="0"/>
              <a:t> </a:t>
            </a:r>
            <a:r>
              <a:rPr lang="it-IT" sz="1800" dirty="0" err="1" smtClean="0"/>
              <a:t>diagram</a:t>
            </a:r>
            <a:r>
              <a:rPr lang="it-IT" sz="1800" dirty="0" smtClean="0"/>
              <a:t> shows </a:t>
            </a:r>
            <a:r>
              <a:rPr lang="it-IT" sz="1800" dirty="0" err="1" smtClean="0"/>
              <a:t>beam</a:t>
            </a:r>
            <a:r>
              <a:rPr lang="it-IT" sz="1800" dirty="0" smtClean="0"/>
              <a:t> and </a:t>
            </a:r>
            <a:r>
              <a:rPr lang="it-IT" sz="1800" dirty="0" err="1" smtClean="0"/>
              <a:t>resonance</a:t>
            </a:r>
            <a:r>
              <a:rPr lang="it-IT" sz="1800" dirty="0" smtClean="0"/>
              <a:t> in the </a:t>
            </a:r>
            <a:r>
              <a:rPr lang="it-IT" sz="1800" dirty="0" err="1" smtClean="0"/>
              <a:t>amplitude-momentum</a:t>
            </a:r>
            <a:r>
              <a:rPr lang="it-IT" sz="1800" dirty="0" smtClean="0"/>
              <a:t> </a:t>
            </a:r>
            <a:r>
              <a:rPr lang="it-IT" sz="1800" dirty="0" err="1" smtClean="0"/>
              <a:t>space</a:t>
            </a:r>
            <a:r>
              <a:rPr lang="it-IT" sz="1800" dirty="0" smtClean="0"/>
              <a:t> </a:t>
            </a:r>
            <a:endParaRPr lang="it-IT" sz="1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8663" y="158519"/>
            <a:ext cx="3267403" cy="600075"/>
          </a:xfrm>
        </p:spPr>
        <p:txBody>
          <a:bodyPr/>
          <a:lstStyle/>
          <a:p>
            <a:r>
              <a:rPr lang="it-IT" dirty="0" err="1" smtClean="0"/>
              <a:t>Extraction</a:t>
            </a:r>
            <a:r>
              <a:rPr lang="it-IT" dirty="0" smtClean="0"/>
              <a:t> </a:t>
            </a:r>
            <a:r>
              <a:rPr lang="it-IT" dirty="0" err="1" smtClean="0"/>
              <a:t>methods</a:t>
            </a:r>
            <a:endParaRPr lang="it-IT" dirty="0"/>
          </a:p>
        </p:txBody>
      </p:sp>
      <p:pic>
        <p:nvPicPr>
          <p:cNvPr id="286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9" b="68228"/>
          <a:stretch/>
        </p:blipFill>
        <p:spPr bwMode="auto">
          <a:xfrm>
            <a:off x="1628029" y="1167754"/>
            <a:ext cx="4707208" cy="198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89" b="32333"/>
          <a:stretch/>
        </p:blipFill>
        <p:spPr bwMode="auto">
          <a:xfrm>
            <a:off x="1522482" y="4082363"/>
            <a:ext cx="4738108" cy="200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92031" y="1771562"/>
            <a:ext cx="1535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Momentum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selection</a:t>
            </a:r>
            <a:endParaRPr lang="it-IT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" t="76089" r="53409" b="8313"/>
          <a:stretch/>
        </p:blipFill>
        <p:spPr bwMode="auto">
          <a:xfrm>
            <a:off x="6260590" y="4312692"/>
            <a:ext cx="2667381" cy="148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0" y="4651130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Amplitude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 err="1" smtClean="0"/>
              <a:t>selection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99493" y="791854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Moving</a:t>
            </a:r>
            <a:r>
              <a:rPr lang="it-IT" sz="1200" dirty="0" smtClean="0"/>
              <a:t> </a:t>
            </a:r>
            <a:r>
              <a:rPr lang="it-IT" sz="1200" dirty="0" err="1" smtClean="0"/>
              <a:t>beam</a:t>
            </a:r>
            <a:endParaRPr lang="it-IT" sz="12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189231" y="3675861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Moving</a:t>
            </a:r>
            <a:r>
              <a:rPr lang="it-IT" sz="1200" dirty="0" smtClean="0"/>
              <a:t> </a:t>
            </a:r>
            <a:r>
              <a:rPr lang="it-IT" sz="1200" dirty="0" err="1" smtClean="0"/>
              <a:t>beam</a:t>
            </a:r>
            <a:endParaRPr lang="it-IT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535000" y="791854"/>
            <a:ext cx="1436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Moving</a:t>
            </a:r>
            <a:r>
              <a:rPr lang="it-IT" sz="1200" dirty="0" smtClean="0"/>
              <a:t> </a:t>
            </a:r>
            <a:r>
              <a:rPr lang="it-IT" sz="1200" dirty="0" err="1" smtClean="0"/>
              <a:t>resonance</a:t>
            </a:r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265681" y="3694122"/>
            <a:ext cx="1436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Moving</a:t>
            </a:r>
            <a:r>
              <a:rPr lang="it-IT" sz="1200" dirty="0" smtClean="0"/>
              <a:t> </a:t>
            </a:r>
            <a:r>
              <a:rPr lang="it-IT" sz="1200" dirty="0" err="1" smtClean="0"/>
              <a:t>resonance</a:t>
            </a:r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599448" y="3698736"/>
            <a:ext cx="2037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Amplitude</a:t>
            </a:r>
            <a:r>
              <a:rPr lang="it-IT" sz="1200" dirty="0" smtClean="0"/>
              <a:t> </a:t>
            </a:r>
            <a:r>
              <a:rPr lang="it-IT" sz="1200" dirty="0" err="1" smtClean="0"/>
              <a:t>growth</a:t>
            </a:r>
            <a:r>
              <a:rPr lang="it-IT" sz="1200" dirty="0" smtClean="0"/>
              <a:t> (RF-KO)</a:t>
            </a:r>
            <a:endParaRPr lang="it-IT" sz="1200" dirty="0"/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0" y="3507475"/>
            <a:ext cx="9144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664873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33" name="Rectangle 85"/>
          <p:cNvSpPr>
            <a:spLocks noGrp="1" noChangeArrowheads="1"/>
          </p:cNvSpPr>
          <p:nvPr>
            <p:ph type="title"/>
          </p:nvPr>
        </p:nvSpPr>
        <p:spPr>
          <a:xfrm>
            <a:off x="2683172" y="116935"/>
            <a:ext cx="3745133" cy="600075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err="1" smtClean="0"/>
              <a:t>Resonant</a:t>
            </a:r>
            <a:r>
              <a:rPr lang="it-IT" dirty="0" smtClean="0"/>
              <a:t> slow </a:t>
            </a:r>
            <a:r>
              <a:rPr lang="it-IT" dirty="0" err="1" smtClean="0"/>
              <a:t>extraction</a:t>
            </a:r>
            <a:endParaRPr lang="en-US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76579" y="618025"/>
            <a:ext cx="881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The </a:t>
            </a:r>
            <a:r>
              <a:rPr lang="it-IT" sz="1800" dirty="0" err="1" smtClean="0"/>
              <a:t>scheme</a:t>
            </a:r>
            <a:r>
              <a:rPr lang="it-IT" sz="1800" dirty="0" smtClean="0"/>
              <a:t> </a:t>
            </a:r>
            <a:r>
              <a:rPr lang="it-IT" sz="1800" dirty="0" err="1" smtClean="0"/>
              <a:t>adopted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CNAO </a:t>
            </a:r>
            <a:r>
              <a:rPr lang="it-IT" sz="1800" dirty="0" err="1" smtClean="0"/>
              <a:t>is</a:t>
            </a:r>
            <a:r>
              <a:rPr lang="it-IT" sz="1800" dirty="0" smtClean="0"/>
              <a:t> the «</a:t>
            </a:r>
            <a:r>
              <a:rPr lang="it-IT" sz="1800" dirty="0" err="1" smtClean="0"/>
              <a:t>Momentum</a:t>
            </a:r>
            <a:r>
              <a:rPr lang="it-IT" sz="1800" dirty="0" smtClean="0"/>
              <a:t> </a:t>
            </a:r>
            <a:r>
              <a:rPr lang="it-IT" sz="1800" dirty="0" err="1"/>
              <a:t>selection</a:t>
            </a:r>
            <a:r>
              <a:rPr lang="it-IT" sz="1800" dirty="0"/>
              <a:t> </a:t>
            </a:r>
            <a:r>
              <a:rPr lang="it-IT" sz="1800" dirty="0" err="1"/>
              <a:t>moving</a:t>
            </a:r>
            <a:r>
              <a:rPr lang="it-IT" sz="1800" dirty="0"/>
              <a:t> </a:t>
            </a:r>
            <a:r>
              <a:rPr lang="it-IT" sz="1800" dirty="0" err="1" smtClean="0"/>
              <a:t>beam</a:t>
            </a:r>
            <a:r>
              <a:rPr lang="it-IT" sz="1800" dirty="0" smtClean="0"/>
              <a:t>» </a:t>
            </a:r>
            <a:r>
              <a:rPr lang="it-IT" sz="1800" dirty="0" err="1" smtClean="0"/>
              <a:t>scheme</a:t>
            </a:r>
            <a:endParaRPr lang="it-IT" sz="1800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105831" y="1162189"/>
            <a:ext cx="7074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The </a:t>
            </a:r>
            <a:r>
              <a:rPr lang="it-IT" sz="1800" dirty="0" err="1" smtClean="0"/>
              <a:t>waiting</a:t>
            </a:r>
            <a:r>
              <a:rPr lang="it-IT" sz="1800" dirty="0" smtClean="0"/>
              <a:t> </a:t>
            </a:r>
            <a:r>
              <a:rPr lang="it-IT" sz="1800" dirty="0" err="1" smtClean="0"/>
              <a:t>beam</a:t>
            </a:r>
            <a:r>
              <a:rPr lang="it-IT" sz="1800" dirty="0" smtClean="0"/>
              <a:t> </a:t>
            </a:r>
            <a:r>
              <a:rPr lang="it-IT" sz="1800" dirty="0" err="1" smtClean="0"/>
              <a:t>has</a:t>
            </a:r>
            <a:r>
              <a:rPr lang="it-IT" sz="1800" dirty="0" smtClean="0"/>
              <a:t> small </a:t>
            </a:r>
            <a:r>
              <a:rPr lang="it-IT" sz="1800" dirty="0" err="1" smtClean="0"/>
              <a:t>emittance</a:t>
            </a:r>
            <a:r>
              <a:rPr lang="it-IT" sz="1800" dirty="0" smtClean="0"/>
              <a:t> and large </a:t>
            </a:r>
            <a:r>
              <a:rPr lang="it-IT" sz="1800" dirty="0" err="1"/>
              <a:t>m</a:t>
            </a:r>
            <a:r>
              <a:rPr lang="it-IT" sz="1800" dirty="0" err="1" smtClean="0"/>
              <a:t>omentum</a:t>
            </a:r>
            <a:r>
              <a:rPr lang="it-IT" sz="1800" dirty="0" smtClean="0"/>
              <a:t> spread</a:t>
            </a:r>
          </a:p>
          <a:p>
            <a:r>
              <a:rPr lang="it-IT" sz="1800" dirty="0" smtClean="0"/>
              <a:t>The </a:t>
            </a:r>
            <a:r>
              <a:rPr lang="it-IT" sz="1800" dirty="0" err="1" smtClean="0"/>
              <a:t>extracted</a:t>
            </a:r>
            <a:r>
              <a:rPr lang="it-IT" sz="1800" dirty="0" smtClean="0"/>
              <a:t> </a:t>
            </a:r>
            <a:r>
              <a:rPr lang="it-IT" sz="1800" dirty="0" err="1" smtClean="0"/>
              <a:t>beam</a:t>
            </a:r>
            <a:r>
              <a:rPr lang="it-IT" sz="1800" dirty="0" smtClean="0"/>
              <a:t> </a:t>
            </a:r>
            <a:r>
              <a:rPr lang="it-IT" sz="1800" dirty="0" err="1" smtClean="0"/>
              <a:t>has</a:t>
            </a:r>
            <a:r>
              <a:rPr lang="it-IT" sz="1800" dirty="0" smtClean="0"/>
              <a:t> small </a:t>
            </a:r>
            <a:r>
              <a:rPr lang="it-IT" sz="1800" dirty="0" err="1" smtClean="0"/>
              <a:t>momentum</a:t>
            </a:r>
            <a:r>
              <a:rPr lang="it-IT" sz="1800" dirty="0" smtClean="0"/>
              <a:t> spread.</a:t>
            </a:r>
            <a:endParaRPr lang="it-IT" sz="18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44031" y="1835502"/>
            <a:ext cx="47319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spill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takes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a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emittances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smoothes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spill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Hardt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front-end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 be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added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itchFamily="18" charset="0"/>
              </a:rPr>
              <a:t>Extraction </a:t>
            </a:r>
            <a:r>
              <a:rPr lang="en-US" sz="1600" dirty="0" err="1">
                <a:latin typeface="Times New Roman" pitchFamily="18" charset="0"/>
              </a:rPr>
              <a:t>separatrix</a:t>
            </a:r>
            <a:r>
              <a:rPr lang="en-US" sz="1600" dirty="0">
                <a:latin typeface="Times New Roman" pitchFamily="18" charset="0"/>
              </a:rPr>
              <a:t> and spiral step constant during extraction</a:t>
            </a:r>
            <a:r>
              <a:rPr lang="en-US" sz="1600" dirty="0" smtClean="0">
                <a:latin typeface="Times New Roman" pitchFamily="18" charset="0"/>
              </a:rPr>
              <a:t>.</a:t>
            </a:r>
          </a:p>
          <a:p>
            <a:r>
              <a:rPr lang="en-US" sz="1600" dirty="0">
                <a:latin typeface="Times New Roman" pitchFamily="18" charset="0"/>
              </a:rPr>
              <a:t>Band profile, high frequency ripple tolerant</a:t>
            </a:r>
            <a:r>
              <a:rPr lang="en-US" sz="1600" dirty="0" smtClean="0">
                <a:latin typeface="Times New Roman" pitchFamily="18" charset="0"/>
              </a:rPr>
              <a:t>. </a:t>
            </a:r>
            <a:endParaRPr lang="en-US" sz="1600" dirty="0">
              <a:latin typeface="Times New Roman" pitchFamily="18" charset="0"/>
            </a:endParaRPr>
          </a:p>
        </p:txBody>
      </p:sp>
      <p:grpSp>
        <p:nvGrpSpPr>
          <p:cNvPr id="55" name="Group 38"/>
          <p:cNvGrpSpPr>
            <a:grpSpLocks noChangeAspect="1"/>
          </p:cNvGrpSpPr>
          <p:nvPr/>
        </p:nvGrpSpPr>
        <p:grpSpPr bwMode="auto">
          <a:xfrm>
            <a:off x="5588042" y="4147998"/>
            <a:ext cx="2330412" cy="2153370"/>
            <a:chOff x="2435" y="2508"/>
            <a:chExt cx="1063" cy="1047"/>
          </a:xfrm>
        </p:grpSpPr>
        <p:sp>
          <p:nvSpPr>
            <p:cNvPr id="56" name="AutoShape 39"/>
            <p:cNvSpPr>
              <a:spLocks noChangeAspect="1" noChangeArrowheads="1"/>
            </p:cNvSpPr>
            <p:nvPr/>
          </p:nvSpPr>
          <p:spPr bwMode="auto">
            <a:xfrm rot="8433412">
              <a:off x="2848" y="2941"/>
              <a:ext cx="278" cy="250"/>
            </a:xfrm>
            <a:prstGeom prst="triangle">
              <a:avLst>
                <a:gd name="adj" fmla="val 41477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7" name="Line 40"/>
            <p:cNvSpPr>
              <a:spLocks noChangeAspect="1" noChangeShapeType="1"/>
            </p:cNvSpPr>
            <p:nvPr/>
          </p:nvSpPr>
          <p:spPr bwMode="auto">
            <a:xfrm flipV="1">
              <a:off x="2966" y="2514"/>
              <a:ext cx="0" cy="104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Line 41"/>
            <p:cNvSpPr>
              <a:spLocks noChangeAspect="1" noChangeShapeType="1"/>
            </p:cNvSpPr>
            <p:nvPr/>
          </p:nvSpPr>
          <p:spPr bwMode="auto">
            <a:xfrm>
              <a:off x="2435" y="3034"/>
              <a:ext cx="106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9" name="Rectangle 42"/>
            <p:cNvSpPr>
              <a:spLocks noChangeAspect="1" noChangeArrowheads="1"/>
            </p:cNvSpPr>
            <p:nvPr/>
          </p:nvSpPr>
          <p:spPr bwMode="auto">
            <a:xfrm>
              <a:off x="2989" y="2508"/>
              <a:ext cx="95" cy="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en-US" sz="1000" i="1">
                  <a:latin typeface="Times New Roman" pitchFamily="18" charset="0"/>
                </a:rPr>
                <a:t>X’</a:t>
              </a:r>
              <a:endParaRPr lang="en-US" sz="1000">
                <a:latin typeface="Times New Roman" pitchFamily="18" charset="0"/>
              </a:endParaRPr>
            </a:p>
          </p:txBody>
        </p:sp>
        <p:sp>
          <p:nvSpPr>
            <p:cNvPr id="60" name="Line 43"/>
            <p:cNvSpPr>
              <a:spLocks noChangeAspect="1" noChangeShapeType="1"/>
            </p:cNvSpPr>
            <p:nvPr/>
          </p:nvSpPr>
          <p:spPr bwMode="auto">
            <a:xfrm>
              <a:off x="3226" y="2543"/>
              <a:ext cx="0" cy="9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Rectangle 44"/>
            <p:cNvSpPr>
              <a:spLocks noChangeAspect="1" noChangeArrowheads="1"/>
            </p:cNvSpPr>
            <p:nvPr/>
          </p:nvSpPr>
          <p:spPr bwMode="auto">
            <a:xfrm>
              <a:off x="3233" y="3037"/>
              <a:ext cx="95" cy="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r>
                <a:rPr lang="en-US" sz="1000" i="1">
                  <a:latin typeface="Times New Roman" pitchFamily="18" charset="0"/>
                </a:rPr>
                <a:t>X</a:t>
              </a:r>
              <a:r>
                <a:rPr lang="en-US" sz="1000" baseline="-25000">
                  <a:latin typeface="Times New Roman" pitchFamily="18" charset="0"/>
                </a:rPr>
                <a:t>ES</a:t>
              </a:r>
              <a:endParaRPr lang="en-US" sz="1000">
                <a:latin typeface="Times New Roman" pitchFamily="18" charset="0"/>
              </a:endParaRPr>
            </a:p>
          </p:txBody>
        </p:sp>
        <p:sp>
          <p:nvSpPr>
            <p:cNvPr id="62" name="Line 45"/>
            <p:cNvSpPr>
              <a:spLocks noChangeAspect="1" noChangeShapeType="1"/>
            </p:cNvSpPr>
            <p:nvPr/>
          </p:nvSpPr>
          <p:spPr bwMode="auto">
            <a:xfrm flipV="1">
              <a:off x="2793" y="2599"/>
              <a:ext cx="536" cy="4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3" name="Line 46"/>
            <p:cNvSpPr>
              <a:spLocks noChangeAspect="1" noChangeShapeType="1"/>
            </p:cNvSpPr>
            <p:nvPr/>
          </p:nvSpPr>
          <p:spPr bwMode="auto">
            <a:xfrm flipH="1" flipV="1">
              <a:off x="2454" y="2948"/>
              <a:ext cx="643" cy="2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4" name="Line 47"/>
            <p:cNvSpPr>
              <a:spLocks noChangeAspect="1" noChangeShapeType="1"/>
            </p:cNvSpPr>
            <p:nvPr/>
          </p:nvSpPr>
          <p:spPr bwMode="auto">
            <a:xfrm>
              <a:off x="3015" y="2863"/>
              <a:ext cx="157" cy="5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5" name="Line 48"/>
            <p:cNvSpPr>
              <a:spLocks noChangeAspect="1" noChangeShapeType="1"/>
            </p:cNvSpPr>
            <p:nvPr/>
          </p:nvSpPr>
          <p:spPr bwMode="auto">
            <a:xfrm flipV="1">
              <a:off x="2961" y="2713"/>
              <a:ext cx="377" cy="3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6" name="Line 49"/>
            <p:cNvSpPr>
              <a:spLocks noChangeAspect="1" noChangeShapeType="1"/>
            </p:cNvSpPr>
            <p:nvPr/>
          </p:nvSpPr>
          <p:spPr bwMode="auto">
            <a:xfrm>
              <a:off x="2961" y="3034"/>
              <a:ext cx="117" cy="3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7" name="Line 50"/>
            <p:cNvSpPr>
              <a:spLocks noChangeAspect="1" noChangeShapeType="1"/>
            </p:cNvSpPr>
            <p:nvPr/>
          </p:nvSpPr>
          <p:spPr bwMode="auto">
            <a:xfrm flipH="1" flipV="1">
              <a:off x="2474" y="2879"/>
              <a:ext cx="490" cy="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53148" y="1859553"/>
            <a:ext cx="4189535" cy="2697163"/>
            <a:chOff x="1001" y="1388"/>
            <a:chExt cx="2639" cy="1315"/>
          </a:xfrm>
        </p:grpSpPr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 flipV="1">
              <a:off x="1913" y="1690"/>
              <a:ext cx="1158" cy="738"/>
            </a:xfrm>
            <a:prstGeom prst="triangle">
              <a:avLst>
                <a:gd name="adj" fmla="val 50000"/>
              </a:avLst>
            </a:prstGeom>
            <a:solidFill>
              <a:srgbClr val="FF91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621" y="1977"/>
              <a:ext cx="858" cy="385"/>
            </a:xfrm>
            <a:custGeom>
              <a:avLst/>
              <a:gdLst>
                <a:gd name="T0" fmla="*/ 0 w 20000"/>
                <a:gd name="T1" fmla="*/ 19979 h 20000"/>
                <a:gd name="T2" fmla="*/ 19991 w 20000"/>
                <a:gd name="T3" fmla="*/ 19979 h 20000"/>
                <a:gd name="T4" fmla="*/ 19991 w 20000"/>
                <a:gd name="T5" fmla="*/ 0 h 20000"/>
                <a:gd name="T6" fmla="*/ 6850 w 20000"/>
                <a:gd name="T7" fmla="*/ 0 h 20000"/>
                <a:gd name="T8" fmla="*/ 0 w 20000"/>
                <a:gd name="T9" fmla="*/ 19979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0" y="19979"/>
                  </a:moveTo>
                  <a:lnTo>
                    <a:pt x="19991" y="19979"/>
                  </a:lnTo>
                  <a:lnTo>
                    <a:pt x="19991" y="0"/>
                  </a:lnTo>
                  <a:lnTo>
                    <a:pt x="6850" y="0"/>
                  </a:lnTo>
                  <a:lnTo>
                    <a:pt x="0" y="19979"/>
                  </a:lnTo>
                  <a:close/>
                </a:path>
              </a:pathLst>
            </a:cu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round/>
              <a:headEnd type="none" w="sm" len="med"/>
              <a:tailEnd type="triangle" w="sm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1007" y="2443"/>
              <a:ext cx="2633" cy="1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1001" y="1388"/>
              <a:ext cx="0" cy="106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2154" y="2528"/>
              <a:ext cx="240" cy="15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200" i="1"/>
                <a:t>Q</a:t>
              </a:r>
              <a:r>
                <a:rPr lang="en-US" sz="1200" baseline="-25000"/>
                <a:t>res</a:t>
              </a:r>
              <a:endParaRPr lang="en-US" sz="1200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2934" y="2541"/>
              <a:ext cx="324" cy="16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200">
                  <a:latin typeface="Symbol" charset="2"/>
                </a:rPr>
                <a:t>d</a:t>
              </a:r>
              <a:r>
                <a:rPr lang="en-US" sz="1200" i="1"/>
                <a:t>Q</a:t>
              </a:r>
              <a:r>
                <a:rPr lang="en-US" sz="1200" baseline="-25000"/>
                <a:t>max</a:t>
              </a:r>
              <a:endParaRPr lang="en-US" sz="1200"/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 flipH="1" flipV="1">
              <a:off x="2868" y="2462"/>
              <a:ext cx="66" cy="7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 flipV="1">
              <a:off x="2400" y="2456"/>
              <a:ext cx="78" cy="6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2556" y="1974"/>
              <a:ext cx="366" cy="385"/>
            </a:xfrm>
            <a:custGeom>
              <a:avLst/>
              <a:gdLst>
                <a:gd name="T0" fmla="*/ 16703 w 20000"/>
                <a:gd name="T1" fmla="*/ 0 h 20000"/>
                <a:gd name="T2" fmla="*/ 0 w 20000"/>
                <a:gd name="T3" fmla="*/ 19979 h 20000"/>
                <a:gd name="T4" fmla="*/ 3930 w 20000"/>
                <a:gd name="T5" fmla="*/ 19979 h 20000"/>
                <a:gd name="T6" fmla="*/ 3603 w 20000"/>
                <a:gd name="T7" fmla="*/ 19979 h 20000"/>
                <a:gd name="T8" fmla="*/ 19978 w 20000"/>
                <a:gd name="T9" fmla="*/ 0 h 20000"/>
                <a:gd name="T10" fmla="*/ 16703 w 20000"/>
                <a:gd name="T11" fmla="*/ 0 h 200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00"/>
                <a:gd name="T19" fmla="*/ 0 h 20000"/>
                <a:gd name="T20" fmla="*/ 20000 w 20000"/>
                <a:gd name="T21" fmla="*/ 20000 h 200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00" h="20000">
                  <a:moveTo>
                    <a:pt x="16703" y="0"/>
                  </a:moveTo>
                  <a:lnTo>
                    <a:pt x="0" y="19979"/>
                  </a:lnTo>
                  <a:lnTo>
                    <a:pt x="3930" y="19979"/>
                  </a:lnTo>
                  <a:lnTo>
                    <a:pt x="3603" y="19979"/>
                  </a:lnTo>
                  <a:lnTo>
                    <a:pt x="19978" y="0"/>
                  </a:lnTo>
                  <a:lnTo>
                    <a:pt x="16703" y="0"/>
                  </a:lnTo>
                  <a:close/>
                </a:path>
              </a:pathLst>
            </a:custGeom>
            <a:solidFill>
              <a:srgbClr val="FFFF00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 flipV="1">
              <a:off x="2484" y="1674"/>
              <a:ext cx="606" cy="7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 flipH="1" flipV="1">
              <a:off x="1890" y="1674"/>
              <a:ext cx="606" cy="7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>
              <a:off x="2850" y="1968"/>
              <a:ext cx="0" cy="4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H="1" flipV="1">
              <a:off x="1512" y="2027"/>
              <a:ext cx="451" cy="36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Rectangle 18"/>
            <p:cNvSpPr>
              <a:spLocks noChangeArrowheads="1"/>
            </p:cNvSpPr>
            <p:nvPr/>
          </p:nvSpPr>
          <p:spPr bwMode="auto">
            <a:xfrm>
              <a:off x="1110" y="1655"/>
              <a:ext cx="709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200"/>
                <a:t>No particles with</a:t>
              </a:r>
            </a:p>
            <a:p>
              <a:pPr eaLnBrk="0" hangingPunct="0"/>
              <a:r>
                <a:rPr lang="en-US" sz="1200"/>
                <a:t>small amplitude</a:t>
              </a:r>
            </a:p>
            <a:p>
              <a:pPr eaLnBrk="0" hangingPunct="0"/>
              <a:r>
                <a:rPr lang="en-US" sz="1200"/>
                <a:t>(hollow beam)</a:t>
              </a:r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H="1" flipV="1">
              <a:off x="2743" y="1792"/>
              <a:ext cx="85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Line 20"/>
            <p:cNvSpPr>
              <a:spLocks noChangeShapeType="1"/>
            </p:cNvSpPr>
            <p:nvPr/>
          </p:nvSpPr>
          <p:spPr bwMode="auto">
            <a:xfrm flipH="1" flipV="1">
              <a:off x="2454" y="2147"/>
              <a:ext cx="84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Rectangle 21"/>
            <p:cNvSpPr>
              <a:spLocks noChangeArrowheads="1"/>
            </p:cNvSpPr>
            <p:nvPr/>
          </p:nvSpPr>
          <p:spPr bwMode="auto">
            <a:xfrm>
              <a:off x="2359" y="1690"/>
              <a:ext cx="385" cy="1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200" dirty="0" smtClean="0">
                  <a:solidFill>
                    <a:schemeClr val="accent1"/>
                  </a:solidFill>
                  <a:latin typeface="Symbol" charset="2"/>
                </a:rPr>
                <a:t>e</a:t>
              </a:r>
              <a:r>
                <a:rPr lang="en-US" sz="1200" baseline="-25000" dirty="0" smtClean="0">
                  <a:solidFill>
                    <a:schemeClr val="accent1"/>
                  </a:solidFill>
                </a:rPr>
                <a:t>0</a:t>
              </a:r>
              <a:endParaRPr lang="en-US" sz="1200" dirty="0">
                <a:solidFill>
                  <a:schemeClr val="accent1"/>
                </a:solidFill>
              </a:endParaRPr>
            </a:p>
          </p:txBody>
        </p:sp>
        <p:sp>
          <p:nvSpPr>
            <p:cNvPr id="38" name="Rectangle 22"/>
            <p:cNvSpPr>
              <a:spLocks noChangeArrowheads="1"/>
            </p:cNvSpPr>
            <p:nvPr/>
          </p:nvSpPr>
          <p:spPr bwMode="auto">
            <a:xfrm>
              <a:off x="2268" y="1989"/>
              <a:ext cx="384" cy="1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200" dirty="0" err="1" smtClean="0">
                  <a:solidFill>
                    <a:schemeClr val="accent1"/>
                  </a:solidFill>
                  <a:latin typeface="Symbol" charset="2"/>
                </a:rPr>
                <a:t>e</a:t>
              </a:r>
              <a:r>
                <a:rPr lang="en-US" sz="1200" baseline="-25000" dirty="0" err="1" smtClean="0">
                  <a:solidFill>
                    <a:schemeClr val="accent1"/>
                  </a:solidFill>
                </a:rPr>
                <a:t>F</a:t>
              </a:r>
              <a:endParaRPr lang="en-US" sz="1200" dirty="0">
                <a:solidFill>
                  <a:schemeClr val="accent1"/>
                </a:solidFill>
              </a:endParaRPr>
            </a:p>
          </p:txBody>
        </p:sp>
        <p:sp>
          <p:nvSpPr>
            <p:cNvPr id="41" name="Line 23"/>
            <p:cNvSpPr>
              <a:spLocks noChangeShapeType="1"/>
            </p:cNvSpPr>
            <p:nvPr/>
          </p:nvSpPr>
          <p:spPr bwMode="auto">
            <a:xfrm>
              <a:off x="2562" y="2353"/>
              <a:ext cx="0" cy="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Rectangle 24"/>
            <p:cNvSpPr>
              <a:spLocks noChangeArrowheads="1"/>
            </p:cNvSpPr>
            <p:nvPr/>
          </p:nvSpPr>
          <p:spPr bwMode="auto">
            <a:xfrm>
              <a:off x="2520" y="2535"/>
              <a:ext cx="324" cy="16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200">
                  <a:latin typeface="Symbol" charset="2"/>
                </a:rPr>
                <a:t>d</a:t>
              </a:r>
              <a:r>
                <a:rPr lang="en-US" sz="1200" i="1"/>
                <a:t>Q</a:t>
              </a:r>
              <a:r>
                <a:rPr lang="en-US" sz="1200" baseline="-25000"/>
                <a:t>min</a:t>
              </a:r>
              <a:endParaRPr lang="en-US" sz="1200"/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 flipH="1" flipV="1">
              <a:off x="2562" y="2455"/>
              <a:ext cx="66" cy="79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1040" y="1447"/>
              <a:ext cx="455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200"/>
                <a:t>Amplitude</a:t>
              </a:r>
            </a:p>
          </p:txBody>
        </p:sp>
        <p:sp>
          <p:nvSpPr>
            <p:cNvPr id="45" name="Text Box 27"/>
            <p:cNvSpPr txBox="1">
              <a:spLocks noChangeArrowheads="1"/>
            </p:cNvSpPr>
            <p:nvPr/>
          </p:nvSpPr>
          <p:spPr bwMode="auto">
            <a:xfrm>
              <a:off x="3131" y="1647"/>
              <a:ext cx="34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/>
                <a:t>Band</a:t>
              </a:r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 flipH="1">
              <a:off x="2951" y="1803"/>
              <a:ext cx="210" cy="12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cxnSp>
        <p:nvCxnSpPr>
          <p:cNvPr id="47" name="Straight Arrow Connector 32"/>
          <p:cNvCxnSpPr/>
          <p:nvPr/>
        </p:nvCxnSpPr>
        <p:spPr bwMode="auto">
          <a:xfrm rot="10800000">
            <a:off x="3264400" y="3489611"/>
            <a:ext cx="48737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912080"/>
              </p:ext>
            </p:extLst>
          </p:nvPr>
        </p:nvGraphicFramePr>
        <p:xfrm>
          <a:off x="338244" y="5518726"/>
          <a:ext cx="2697163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8" name="Equazione" r:id="rId3" imgW="2108160" imgH="482400" progId="Equation.3">
                  <p:embed/>
                </p:oleObj>
              </mc:Choice>
              <mc:Fallback>
                <p:oleObj name="Equazione" r:id="rId3" imgW="2108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44" y="5518726"/>
                        <a:ext cx="2697163" cy="617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445898"/>
              </p:ext>
            </p:extLst>
          </p:nvPr>
        </p:nvGraphicFramePr>
        <p:xfrm>
          <a:off x="585861" y="4789760"/>
          <a:ext cx="1316038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9" name="Equazione" r:id="rId5" imgW="1028254" imgH="482391" progId="Equation.3">
                  <p:embed/>
                </p:oleObj>
              </mc:Choice>
              <mc:Fallback>
                <p:oleObj name="Equazione" r:id="rId5" imgW="1028254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861" y="4789760"/>
                        <a:ext cx="1316038" cy="617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ttangolo 49"/>
          <p:cNvSpPr/>
          <p:nvPr/>
        </p:nvSpPr>
        <p:spPr>
          <a:xfrm>
            <a:off x="301016" y="4671120"/>
            <a:ext cx="2771800" cy="16634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06099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25789</TotalTime>
  <Words>2251</Words>
  <Application>Microsoft Office PowerPoint</Application>
  <PresentationFormat>Presentazione su schermo (4:3)</PresentationFormat>
  <Paragraphs>518</Paragraphs>
  <Slides>47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49" baseType="lpstr">
      <vt:lpstr>PresentationLoad</vt:lpstr>
      <vt:lpstr>Equazione</vt:lpstr>
      <vt:lpstr>Presentazione standard di PowerPoint</vt:lpstr>
      <vt:lpstr>CNAO Machine</vt:lpstr>
      <vt:lpstr>HEBT Chopper</vt:lpstr>
      <vt:lpstr>Chopped beam</vt:lpstr>
      <vt:lpstr>Active systems</vt:lpstr>
      <vt:lpstr>Treatment execution</vt:lpstr>
      <vt:lpstr>Resonant slow extraction</vt:lpstr>
      <vt:lpstr>Extraction methods</vt:lpstr>
      <vt:lpstr>Resonant slow extraction</vt:lpstr>
      <vt:lpstr>Head and tail of extraction</vt:lpstr>
      <vt:lpstr>Betatron core</vt:lpstr>
      <vt:lpstr>Presentazione standard di PowerPoint</vt:lpstr>
      <vt:lpstr>Presentazione standard di PowerPoint</vt:lpstr>
      <vt:lpstr>Extraction setup at CNAO</vt:lpstr>
      <vt:lpstr>Spill Quality</vt:lpstr>
      <vt:lpstr>Spill Quality</vt:lpstr>
      <vt:lpstr>Tune ripple</vt:lpstr>
      <vt:lpstr>Spill spectrum</vt:lpstr>
      <vt:lpstr>Spill duty Factors </vt:lpstr>
      <vt:lpstr>Beam Manipulation for extraction</vt:lpstr>
      <vt:lpstr>Phase Jump and RF OFF: longitudinal phase space evolution</vt:lpstr>
      <vt:lpstr>Phase Jump and RF OFF: momentum distribution evolution</vt:lpstr>
      <vt:lpstr>Phase Jump and RF OFF</vt:lpstr>
      <vt:lpstr>Beam time profiles</vt:lpstr>
      <vt:lpstr>Phase Jump effects</vt:lpstr>
      <vt:lpstr>Empty bucket channelling</vt:lpstr>
      <vt:lpstr>Empty bucket: some general rules</vt:lpstr>
      <vt:lpstr>Empty Bucket results</vt:lpstr>
      <vt:lpstr>Empty Sweeping Bucket (Empty S-Bucket)</vt:lpstr>
      <vt:lpstr>Empty Sweeping Bucket (Empty S-Bucket)</vt:lpstr>
      <vt:lpstr>Empty S-Bucket Parameters</vt:lpstr>
      <vt:lpstr>Empty S-Bucket Optimization</vt:lpstr>
      <vt:lpstr>Max Duty Factor with different Bucket Voltages</vt:lpstr>
      <vt:lpstr>Rms Duty Factor with different Bucket Voltages</vt:lpstr>
      <vt:lpstr>Spill Displacement with different Bucket Voltages</vt:lpstr>
      <vt:lpstr>Optimization Example (270 mm carbon ions)</vt:lpstr>
      <vt:lpstr>Optimization Example (270 mm carbon ions)</vt:lpstr>
      <vt:lpstr>Empty Sweeping Bucket vs Empty Bucket</vt:lpstr>
      <vt:lpstr>Frequency domain comparisons</vt:lpstr>
      <vt:lpstr>Air core quadrupole</vt:lpstr>
      <vt:lpstr>Air core quad with feedback</vt:lpstr>
      <vt:lpstr>Thin Foil CEM</vt:lpstr>
      <vt:lpstr>Thin Foil CEM</vt:lpstr>
      <vt:lpstr>Ripple compensation</vt:lpstr>
      <vt:lpstr>Conclusions</vt:lpstr>
      <vt:lpstr>Presentazione standard di PowerPoint</vt:lpstr>
      <vt:lpstr>Hardt condition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Pullia Marco</dc:creator>
  <dc:description>PresentationLoad.com</dc:description>
  <cp:lastModifiedBy>Falbo Luciano</cp:lastModifiedBy>
  <cp:revision>873</cp:revision>
  <dcterms:created xsi:type="dcterms:W3CDTF">2007-11-27T23:54:21Z</dcterms:created>
  <dcterms:modified xsi:type="dcterms:W3CDTF">2017-10-30T11:16:28Z</dcterms:modified>
</cp:coreProperties>
</file>