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6" r:id="rId3"/>
    <p:sldId id="257" r:id="rId4"/>
    <p:sldId id="261" r:id="rId5"/>
    <p:sldId id="260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6" autoAdjust="0"/>
    <p:restoredTop sz="94660"/>
  </p:normalViewPr>
  <p:slideViewPr>
    <p:cSldViewPr snapToGrid="0">
      <p:cViewPr>
        <p:scale>
          <a:sx n="110" d="100"/>
          <a:sy n="110" d="100"/>
        </p:scale>
        <p:origin x="402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36F44-6679-43DB-B1FC-3816A6C0B927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E4DCC-FB79-4524-9FF8-3C0ED3D83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061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36F44-6679-43DB-B1FC-3816A6C0B927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E4DCC-FB79-4524-9FF8-3C0ED3D83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745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36F44-6679-43DB-B1FC-3816A6C0B927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E4DCC-FB79-4524-9FF8-3C0ED3D83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456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36F44-6679-43DB-B1FC-3816A6C0B927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E4DCC-FB79-4524-9FF8-3C0ED3D83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624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36F44-6679-43DB-B1FC-3816A6C0B927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E4DCC-FB79-4524-9FF8-3C0ED3D83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270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36F44-6679-43DB-B1FC-3816A6C0B927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E4DCC-FB79-4524-9FF8-3C0ED3D83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927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36F44-6679-43DB-B1FC-3816A6C0B927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E4DCC-FB79-4524-9FF8-3C0ED3D83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327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36F44-6679-43DB-B1FC-3816A6C0B927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E4DCC-FB79-4524-9FF8-3C0ED3D83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300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36F44-6679-43DB-B1FC-3816A6C0B927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E4DCC-FB79-4524-9FF8-3C0ED3D83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6767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36F44-6679-43DB-B1FC-3816A6C0B927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E4DCC-FB79-4524-9FF8-3C0ED3D83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21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36F44-6679-43DB-B1FC-3816A6C0B927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E4DCC-FB79-4524-9FF8-3C0ED3D83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536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36F44-6679-43DB-B1FC-3816A6C0B927}" type="datetimeFigureOut">
              <a:rPr lang="en-GB" smtClean="0"/>
              <a:t>22/05/2017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E4DCC-FB79-4524-9FF8-3C0ED3D83D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061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49" y="957943"/>
            <a:ext cx="5219828" cy="53753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1554" y="357051"/>
            <a:ext cx="7680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Schematic update – 97.75 km:</a:t>
            </a:r>
            <a:endParaRPr lang="en-GB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962" y="1357448"/>
            <a:ext cx="6276042" cy="457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87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8011" y="6027003"/>
            <a:ext cx="64150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Avoids Jura and Pre-alps limestone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Shafts L,A&amp;B in “reasonable” locations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Total shaft depths significantly reduced from previous versions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Shaft at experimental point at G not too deep.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182" y="133932"/>
            <a:ext cx="10450286" cy="589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0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5" y="247940"/>
            <a:ext cx="11721736" cy="661006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1613736" y="5971241"/>
            <a:ext cx="659959" cy="3657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263879" y="4717773"/>
            <a:ext cx="2775005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>
                <a:solidFill>
                  <a:srgbClr val="FF0000"/>
                </a:solidFill>
              </a:rPr>
              <a:t>Passing </a:t>
            </a:r>
            <a:r>
              <a:rPr lang="en-GB" dirty="0">
                <a:solidFill>
                  <a:srgbClr val="FF0000"/>
                </a:solidFill>
              </a:rPr>
              <a:t>through moraines under lake</a:t>
            </a:r>
            <a:r>
              <a:rPr lang="en-GB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GB" sz="1100" dirty="0" smtClean="0">
                <a:solidFill>
                  <a:srgbClr val="FF0000"/>
                </a:solidFill>
              </a:rPr>
              <a:t>At deepest point, approximately 110 m of moraines below alignment level. Alignment 79 m below surface.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60609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5" y="247940"/>
            <a:ext cx="11721736" cy="661006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 rot="5400000">
            <a:off x="4362993" y="5826034"/>
            <a:ext cx="365760" cy="3831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516778" y="4487483"/>
            <a:ext cx="29272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. Shaft and cavern currently located in moraines, however, there is potential to move this shaft.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83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5" y="247940"/>
            <a:ext cx="11721736" cy="661006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 rot="5400000">
            <a:off x="4967483" y="5620629"/>
            <a:ext cx="889979" cy="3568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150552" y="4873012"/>
            <a:ext cx="236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3. </a:t>
            </a:r>
            <a:r>
              <a:rPr lang="en-GB" dirty="0">
                <a:solidFill>
                  <a:srgbClr val="FF0000"/>
                </a:solidFill>
              </a:rPr>
              <a:t>Very deep shaft at F</a:t>
            </a:r>
          </a:p>
        </p:txBody>
      </p:sp>
      <p:sp>
        <p:nvSpPr>
          <p:cNvPr id="8" name="Oval 7"/>
          <p:cNvSpPr/>
          <p:nvPr/>
        </p:nvSpPr>
        <p:spPr>
          <a:xfrm>
            <a:off x="7436362" y="2298309"/>
            <a:ext cx="836781" cy="2881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86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5" y="247940"/>
            <a:ext cx="11721736" cy="661006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9883471" y="6095246"/>
            <a:ext cx="836781" cy="2881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9301669" y="5369400"/>
            <a:ext cx="236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4. Approximately 25 m above limestone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20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95</Words>
  <Application>Microsoft Office PowerPoint</Application>
  <PresentationFormat>Widescreen</PresentationFormat>
  <Paragraphs>10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Joanna Louise Stanyard</dc:creator>
  <cp:lastModifiedBy>Joanna Louise Stanyard</cp:lastModifiedBy>
  <cp:revision>9</cp:revision>
  <dcterms:created xsi:type="dcterms:W3CDTF">2017-05-22T09:29:18Z</dcterms:created>
  <dcterms:modified xsi:type="dcterms:W3CDTF">2017-05-22T10:28:47Z</dcterms:modified>
</cp:coreProperties>
</file>