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387" r:id="rId5"/>
    <p:sldId id="420" r:id="rId6"/>
    <p:sldId id="410" r:id="rId7"/>
    <p:sldId id="390" r:id="rId8"/>
    <p:sldId id="412" r:id="rId9"/>
    <p:sldId id="413" r:id="rId10"/>
    <p:sldId id="414" r:id="rId11"/>
    <p:sldId id="415" r:id="rId12"/>
    <p:sldId id="416" r:id="rId13"/>
    <p:sldId id="417" r:id="rId14"/>
    <p:sldId id="395" r:id="rId15"/>
    <p:sldId id="389" r:id="rId16"/>
    <p:sldId id="424" r:id="rId17"/>
    <p:sldId id="425" r:id="rId18"/>
    <p:sldId id="422" r:id="rId19"/>
    <p:sldId id="429" r:id="rId20"/>
    <p:sldId id="399" r:id="rId21"/>
    <p:sldId id="421" r:id="rId22"/>
    <p:sldId id="418" r:id="rId23"/>
    <p:sldId id="428" r:id="rId24"/>
    <p:sldId id="400" r:id="rId25"/>
    <p:sldId id="409" r:id="rId26"/>
    <p:sldId id="411" r:id="rId27"/>
    <p:sldId id="426" r:id="rId28"/>
    <p:sldId id="427" r:id="rId29"/>
    <p:sldId id="408" r:id="rId30"/>
  </p:sldIdLst>
  <p:sldSz cx="9906000" cy="6858000" type="A4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Andrew Osborne" initials="JAO" lastIdx="8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607" autoAdjust="0"/>
  </p:normalViewPr>
  <p:slideViewPr>
    <p:cSldViewPr>
      <p:cViewPr varScale="1">
        <p:scale>
          <a:sx n="55" d="100"/>
          <a:sy n="55" d="100"/>
        </p:scale>
        <p:origin x="1472" y="4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06" y="-108"/>
      </p:cViewPr>
      <p:guideLst>
        <p:guide orient="horz" pos="3132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1T09:56:59.875" idx="3">
    <p:pos x="10" y="10"/>
    <p:text>you need to show the project organigram, and where SMB fit in.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1T09:55:50.047" idx="2">
    <p:pos x="5761" y="792"/>
    <p:text>drawings are wrong way round again and unreadable, whats the point in showing them ?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1T09:57:41.604" idx="4">
    <p:pos x="10" y="10"/>
    <p:text>add ATKINS Sit supervision</p:text>
    <p:extLst>
      <p:ext uri="{C676402C-5697-4E1C-873F-D02D1690AC5C}">
        <p15:threadingInfo xmlns:p15="http://schemas.microsoft.com/office/powerpoint/2012/main" timeZoneBias="-120"/>
      </p:ext>
    </p:extLst>
  </p:cm>
  <p:cm authorId="1" dt="2017-05-11T09:59:28.097" idx="7">
    <p:pos x="6240" y="563"/>
    <p:text>Is an order with GADZ needed for SI report</p:text>
    <p:extLst>
      <p:ext uri="{C676402C-5697-4E1C-873F-D02D1690AC5C}">
        <p15:threadingInfo xmlns:p15="http://schemas.microsoft.com/office/powerpoint/2012/main" timeZoneBias="-120"/>
      </p:ext>
    </p:extLst>
  </p:cm>
  <p:cm authorId="1" dt="2017-05-11T09:59:45.171" idx="8">
    <p:pos x="106" y="106"/>
    <p:text>I would also ask GADZ to review the design concept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1T09:54:54.032" idx="1">
    <p:pos x="2395" y="3005"/>
    <p:text>how, the bids are not due back until November ?</p:text>
    <p:extLst>
      <p:ext uri="{C676402C-5697-4E1C-873F-D02D1690AC5C}">
        <p15:threadingInfo xmlns:p15="http://schemas.microsoft.com/office/powerpoint/2012/main" timeZoneBias="-120"/>
      </p:ext>
    </p:extLst>
  </p:cm>
  <p:cm authorId="1" dt="2017-05-11T09:58:48.833" idx="6">
    <p:pos x="1152" y="3187"/>
    <p:text>what do you "outstanding" consultancy costs, is that ATKIONS order ?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8D5606-CDF2-4DED-A0C9-A9677C70929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A7445D-3642-43AA-B743-6EF4ED6B596E}">
      <dgm:prSet phldrT="[Text]"/>
      <dgm:spPr/>
      <dgm:t>
        <a:bodyPr/>
        <a:lstStyle/>
        <a:p>
          <a:r>
            <a:rPr lang="en-US" dirty="0"/>
            <a:t>LIU Project Leader:</a:t>
          </a:r>
        </a:p>
        <a:p>
          <a:r>
            <a:rPr lang="en-US" dirty="0"/>
            <a:t>Malika </a:t>
          </a:r>
          <a:r>
            <a:rPr lang="en-US" dirty="0" err="1"/>
            <a:t>Mahhedi</a:t>
          </a:r>
          <a:r>
            <a:rPr lang="en-US" dirty="0"/>
            <a:t> TE-ABT</a:t>
          </a:r>
        </a:p>
        <a:p>
          <a:r>
            <a:rPr lang="en-US" dirty="0"/>
            <a:t> </a:t>
          </a:r>
        </a:p>
      </dgm:t>
    </dgm:pt>
    <dgm:pt modelId="{AE577DDF-5274-4E50-B49E-43483BCE4AB4}" type="parTrans" cxnId="{5291D822-EC2B-43B8-94D8-8D9E0BD1DABD}">
      <dgm:prSet/>
      <dgm:spPr/>
      <dgm:t>
        <a:bodyPr/>
        <a:lstStyle/>
        <a:p>
          <a:endParaRPr lang="en-US"/>
        </a:p>
      </dgm:t>
    </dgm:pt>
    <dgm:pt modelId="{4433CB34-6C4E-46B1-867E-FA336F766A9C}" type="sibTrans" cxnId="{5291D822-EC2B-43B8-94D8-8D9E0BD1DABD}">
      <dgm:prSet/>
      <dgm:spPr/>
      <dgm:t>
        <a:bodyPr/>
        <a:lstStyle/>
        <a:p>
          <a:endParaRPr lang="en-US"/>
        </a:p>
      </dgm:t>
    </dgm:pt>
    <dgm:pt modelId="{246C3DB3-1686-40AA-99AD-D005E3B3AB65}" type="asst">
      <dgm:prSet phldrT="[Text]"/>
      <dgm:spPr/>
      <dgm:t>
        <a:bodyPr/>
        <a:lstStyle/>
        <a:p>
          <a:r>
            <a:rPr lang="en-US" dirty="0"/>
            <a:t>SPS upgrade LIU Coordinator:</a:t>
          </a:r>
        </a:p>
        <a:p>
          <a:r>
            <a:rPr lang="en-US" dirty="0"/>
            <a:t>Brennan Goddard TE-ABT</a:t>
          </a:r>
        </a:p>
      </dgm:t>
    </dgm:pt>
    <dgm:pt modelId="{B103BD63-70FD-44F0-A3A4-80970B0AD1FA}" type="parTrans" cxnId="{C7A11CDE-C17C-43BA-8267-D33F43DC011D}">
      <dgm:prSet/>
      <dgm:spPr/>
      <dgm:t>
        <a:bodyPr/>
        <a:lstStyle/>
        <a:p>
          <a:endParaRPr lang="en-US"/>
        </a:p>
      </dgm:t>
    </dgm:pt>
    <dgm:pt modelId="{DC866EBC-065D-4BFD-A391-F9A920896C5C}" type="sibTrans" cxnId="{C7A11CDE-C17C-43BA-8267-D33F43DC011D}">
      <dgm:prSet/>
      <dgm:spPr/>
      <dgm:t>
        <a:bodyPr/>
        <a:lstStyle/>
        <a:p>
          <a:endParaRPr lang="en-US"/>
        </a:p>
      </dgm:t>
    </dgm:pt>
    <dgm:pt modelId="{815C33CF-BA96-4957-A2D0-0D061D7EB5D3}">
      <dgm:prSet phldrT="[Text]"/>
      <dgm:spPr/>
      <dgm:t>
        <a:bodyPr/>
        <a:lstStyle/>
        <a:p>
          <a:r>
            <a:rPr lang="en-US" dirty="0"/>
            <a:t>Beam related activities:</a:t>
          </a:r>
        </a:p>
        <a:p>
          <a:r>
            <a:rPr lang="en-US" dirty="0"/>
            <a:t>RF, Magnets, Ops, Alarms, interlock, controls, </a:t>
          </a:r>
        </a:p>
      </dgm:t>
    </dgm:pt>
    <dgm:pt modelId="{8C131C4C-FF4A-403B-9EF1-7D2DD056FE92}" type="parTrans" cxnId="{6B618D60-58A2-4862-AA11-8F664F18D94F}">
      <dgm:prSet/>
      <dgm:spPr/>
      <dgm:t>
        <a:bodyPr/>
        <a:lstStyle/>
        <a:p>
          <a:endParaRPr lang="en-US"/>
        </a:p>
      </dgm:t>
    </dgm:pt>
    <dgm:pt modelId="{4C634344-9406-48C4-89D7-44D23BCE672B}" type="sibTrans" cxnId="{6B618D60-58A2-4862-AA11-8F664F18D94F}">
      <dgm:prSet/>
      <dgm:spPr/>
      <dgm:t>
        <a:bodyPr/>
        <a:lstStyle/>
        <a:p>
          <a:endParaRPr lang="en-US"/>
        </a:p>
      </dgm:t>
    </dgm:pt>
    <dgm:pt modelId="{618E176E-E85F-42A2-AA82-57AE18C57FCA}">
      <dgm:prSet phldrT="[Text]"/>
      <dgm:spPr/>
      <dgm:t>
        <a:bodyPr/>
        <a:lstStyle/>
        <a:p>
          <a:r>
            <a:rPr lang="en-US" dirty="0"/>
            <a:t>Dump design:</a:t>
          </a:r>
        </a:p>
        <a:p>
          <a:r>
            <a:rPr lang="en-US" dirty="0"/>
            <a:t>Antonio </a:t>
          </a:r>
          <a:r>
            <a:rPr lang="en-US" dirty="0" err="1"/>
            <a:t>Perillo</a:t>
          </a:r>
          <a:r>
            <a:rPr lang="en-US" dirty="0"/>
            <a:t> </a:t>
          </a:r>
          <a:r>
            <a:rPr lang="en-US" dirty="0" err="1"/>
            <a:t>Marcone</a:t>
          </a:r>
          <a:r>
            <a:rPr lang="en-US" dirty="0"/>
            <a:t> EN-STI-TCD</a:t>
          </a:r>
        </a:p>
      </dgm:t>
    </dgm:pt>
    <dgm:pt modelId="{32B0E11D-5B0E-4B60-A9A2-395F0798B3D2}" type="parTrans" cxnId="{08E19632-04CE-41E9-ABAE-051A3D7C29EA}">
      <dgm:prSet/>
      <dgm:spPr/>
      <dgm:t>
        <a:bodyPr/>
        <a:lstStyle/>
        <a:p>
          <a:endParaRPr lang="en-US"/>
        </a:p>
      </dgm:t>
    </dgm:pt>
    <dgm:pt modelId="{99CC794F-661F-4D70-88D8-EC6D5FAF6669}" type="sibTrans" cxnId="{08E19632-04CE-41E9-ABAE-051A3D7C29EA}">
      <dgm:prSet/>
      <dgm:spPr/>
      <dgm:t>
        <a:bodyPr/>
        <a:lstStyle/>
        <a:p>
          <a:endParaRPr lang="en-US"/>
        </a:p>
      </dgm:t>
    </dgm:pt>
    <dgm:pt modelId="{B2B9C321-D44B-4671-848E-94003D1995DC}">
      <dgm:prSet phldrT="[Text]"/>
      <dgm:spPr/>
      <dgm:t>
        <a:bodyPr/>
        <a:lstStyle/>
        <a:p>
          <a:r>
            <a:rPr lang="en-US" dirty="0"/>
            <a:t>Power Convertors and kicker installation: Etienne </a:t>
          </a:r>
          <a:r>
            <a:rPr lang="en-US" dirty="0" err="1"/>
            <a:t>Cartlier</a:t>
          </a:r>
          <a:r>
            <a:rPr lang="en-US" dirty="0"/>
            <a:t> TE-ABT-EC</a:t>
          </a:r>
        </a:p>
      </dgm:t>
    </dgm:pt>
    <dgm:pt modelId="{C2E08207-019D-4AB5-8CAC-66A99AAB70C6}" type="parTrans" cxnId="{9490E675-3CCA-425A-987E-3C2CC5EEB296}">
      <dgm:prSet/>
      <dgm:spPr/>
      <dgm:t>
        <a:bodyPr/>
        <a:lstStyle/>
        <a:p>
          <a:endParaRPr lang="en-US"/>
        </a:p>
      </dgm:t>
    </dgm:pt>
    <dgm:pt modelId="{9957A3B9-650F-4473-9523-E3EC047FD311}" type="sibTrans" cxnId="{9490E675-3CCA-425A-987E-3C2CC5EEB296}">
      <dgm:prSet/>
      <dgm:spPr/>
      <dgm:t>
        <a:bodyPr/>
        <a:lstStyle/>
        <a:p>
          <a:endParaRPr lang="en-US"/>
        </a:p>
      </dgm:t>
    </dgm:pt>
    <dgm:pt modelId="{067B95DB-D4BE-40AE-86B4-6267620BE84D}" type="asst">
      <dgm:prSet phldrT="[Text]"/>
      <dgm:spPr/>
      <dgm:t>
        <a:bodyPr/>
        <a:lstStyle/>
        <a:p>
          <a:r>
            <a:rPr lang="en-US" dirty="0"/>
            <a:t>SPS Beam Dump Project Leader: Etienne </a:t>
          </a:r>
          <a:r>
            <a:rPr lang="en-US" dirty="0" err="1"/>
            <a:t>Carlier</a:t>
          </a:r>
          <a:r>
            <a:rPr lang="en-US" dirty="0"/>
            <a:t> TE-ABT-EC</a:t>
          </a:r>
        </a:p>
        <a:p>
          <a:endParaRPr lang="en-US" dirty="0"/>
        </a:p>
      </dgm:t>
    </dgm:pt>
    <dgm:pt modelId="{D3E935B3-88B7-4DBE-970A-659448B2A01D}" type="parTrans" cxnId="{52E5CDD1-EC44-40C9-B337-AC93706EDA47}">
      <dgm:prSet/>
      <dgm:spPr/>
      <dgm:t>
        <a:bodyPr/>
        <a:lstStyle/>
        <a:p>
          <a:endParaRPr lang="en-US"/>
        </a:p>
      </dgm:t>
    </dgm:pt>
    <dgm:pt modelId="{75C843C8-2B99-4A79-9A24-8046BBF63173}" type="sibTrans" cxnId="{52E5CDD1-EC44-40C9-B337-AC93706EDA47}">
      <dgm:prSet/>
      <dgm:spPr/>
      <dgm:t>
        <a:bodyPr/>
        <a:lstStyle/>
        <a:p>
          <a:endParaRPr lang="en-US"/>
        </a:p>
      </dgm:t>
    </dgm:pt>
    <dgm:pt modelId="{9F4AD537-13A4-4BAF-A391-949733708662}">
      <dgm:prSet phldrT="[Text]"/>
      <dgm:spPr/>
      <dgm:t>
        <a:bodyPr/>
        <a:lstStyle/>
        <a:p>
          <a:r>
            <a:rPr lang="en-US" dirty="0"/>
            <a:t>Vacuum: Chiara </a:t>
          </a:r>
          <a:r>
            <a:rPr lang="en-US" dirty="0" err="1"/>
            <a:t>Passquino</a:t>
          </a:r>
          <a:r>
            <a:rPr lang="en-US" dirty="0"/>
            <a:t> TE-VSC-BVO</a:t>
          </a:r>
        </a:p>
      </dgm:t>
    </dgm:pt>
    <dgm:pt modelId="{9DFA2B06-BDC8-4A58-98B6-A0C8E982F2BA}" type="parTrans" cxnId="{A77BC3C4-5A7D-4343-909D-6F19431B8DE3}">
      <dgm:prSet/>
      <dgm:spPr/>
      <dgm:t>
        <a:bodyPr/>
        <a:lstStyle/>
        <a:p>
          <a:endParaRPr lang="en-US"/>
        </a:p>
      </dgm:t>
    </dgm:pt>
    <dgm:pt modelId="{5D5686E8-1769-4A88-95D3-58D0D1BAE716}" type="sibTrans" cxnId="{A77BC3C4-5A7D-4343-909D-6F19431B8DE3}">
      <dgm:prSet/>
      <dgm:spPr/>
      <dgm:t>
        <a:bodyPr/>
        <a:lstStyle/>
        <a:p>
          <a:endParaRPr lang="en-US"/>
        </a:p>
      </dgm:t>
    </dgm:pt>
    <dgm:pt modelId="{C9ED9522-66B8-4CDB-9971-B2D6A125A7F2}">
      <dgm:prSet phldrT="[Text]"/>
      <dgm:spPr/>
      <dgm:t>
        <a:bodyPr/>
        <a:lstStyle/>
        <a:p>
          <a:r>
            <a:rPr lang="en-US" dirty="0"/>
            <a:t>Transport: Jean-Louis Grenard EN-HE-HH</a:t>
          </a:r>
        </a:p>
      </dgm:t>
    </dgm:pt>
    <dgm:pt modelId="{D581AC25-F35E-4C8A-A2D7-60B9747E0F03}" type="parTrans" cxnId="{83E2A259-9623-424A-AE27-D5FD5BAAE312}">
      <dgm:prSet/>
      <dgm:spPr/>
      <dgm:t>
        <a:bodyPr/>
        <a:lstStyle/>
        <a:p>
          <a:endParaRPr lang="en-US"/>
        </a:p>
      </dgm:t>
    </dgm:pt>
    <dgm:pt modelId="{269FC215-3631-4EC7-A5AB-EFED86BC0069}" type="sibTrans" cxnId="{83E2A259-9623-424A-AE27-D5FD5BAAE312}">
      <dgm:prSet/>
      <dgm:spPr/>
      <dgm:t>
        <a:bodyPr/>
        <a:lstStyle/>
        <a:p>
          <a:endParaRPr lang="en-US"/>
        </a:p>
      </dgm:t>
    </dgm:pt>
    <dgm:pt modelId="{4DFE1E3B-E720-4775-9788-82B4FB2B778D}">
      <dgm:prSet phldrT="[Text]"/>
      <dgm:spPr/>
      <dgm:t>
        <a:bodyPr/>
        <a:lstStyle/>
        <a:p>
          <a:r>
            <a:rPr lang="en-US" dirty="0"/>
            <a:t>Cooling Ventilation: Willy Van Den </a:t>
          </a:r>
          <a:r>
            <a:rPr lang="en-US" dirty="0" err="1"/>
            <a:t>Brouke</a:t>
          </a:r>
          <a:r>
            <a:rPr lang="en-US" dirty="0"/>
            <a:t> EN-CV-PJ</a:t>
          </a:r>
        </a:p>
      </dgm:t>
    </dgm:pt>
    <dgm:pt modelId="{A4422761-02D1-4FFC-88F1-B26ECBFE3CA8}" type="parTrans" cxnId="{B2531DD7-8BE9-40D0-A88E-7767A6A81C3C}">
      <dgm:prSet/>
      <dgm:spPr/>
      <dgm:t>
        <a:bodyPr/>
        <a:lstStyle/>
        <a:p>
          <a:endParaRPr lang="en-US"/>
        </a:p>
      </dgm:t>
    </dgm:pt>
    <dgm:pt modelId="{6A82B141-18ED-42A2-8385-7B055A79136D}" type="sibTrans" cxnId="{B2531DD7-8BE9-40D0-A88E-7767A6A81C3C}">
      <dgm:prSet/>
      <dgm:spPr/>
      <dgm:t>
        <a:bodyPr/>
        <a:lstStyle/>
        <a:p>
          <a:endParaRPr lang="en-US"/>
        </a:p>
      </dgm:t>
    </dgm:pt>
    <dgm:pt modelId="{1A6FFC8F-FB65-4436-B61C-5C874BB9E8F1}">
      <dgm:prSet phldrT="[Text]"/>
      <dgm:spPr/>
      <dgm:t>
        <a:bodyPr/>
        <a:lstStyle/>
        <a:p>
          <a:r>
            <a:rPr lang="en-US" dirty="0"/>
            <a:t>Radio Protection: Helmut </a:t>
          </a:r>
          <a:r>
            <a:rPr lang="en-US" dirty="0" err="1"/>
            <a:t>Vincke</a:t>
          </a:r>
          <a:r>
            <a:rPr lang="en-US" dirty="0"/>
            <a:t> HSE-RP-AS</a:t>
          </a:r>
        </a:p>
      </dgm:t>
    </dgm:pt>
    <dgm:pt modelId="{93AC20B9-4786-4F14-A403-A52953642EDD}" type="parTrans" cxnId="{03932455-91E7-419B-918E-DF07E344D93C}">
      <dgm:prSet/>
      <dgm:spPr/>
      <dgm:t>
        <a:bodyPr/>
        <a:lstStyle/>
        <a:p>
          <a:endParaRPr lang="en-US"/>
        </a:p>
      </dgm:t>
    </dgm:pt>
    <dgm:pt modelId="{B88D6469-02C8-4BF2-8F5A-DC4D54662B3C}" type="sibTrans" cxnId="{03932455-91E7-419B-918E-DF07E344D93C}">
      <dgm:prSet/>
      <dgm:spPr/>
      <dgm:t>
        <a:bodyPr/>
        <a:lstStyle/>
        <a:p>
          <a:endParaRPr lang="en-US"/>
        </a:p>
      </dgm:t>
    </dgm:pt>
    <dgm:pt modelId="{A76774F2-1192-4575-B279-73FB1272B9DE}">
      <dgm:prSet phldrT="[Text]"/>
      <dgm:spPr/>
      <dgm:t>
        <a:bodyPr/>
        <a:lstStyle/>
        <a:p>
          <a:r>
            <a:rPr lang="en-US" dirty="0"/>
            <a:t>Survey: Patrick </a:t>
          </a:r>
          <a:r>
            <a:rPr lang="en-US" dirty="0" err="1"/>
            <a:t>Bestmann</a:t>
          </a:r>
          <a:r>
            <a:rPr lang="en-US" dirty="0"/>
            <a:t> EN-ACE-SU</a:t>
          </a:r>
        </a:p>
      </dgm:t>
    </dgm:pt>
    <dgm:pt modelId="{C71AA4FA-1FF8-4C37-88FA-BE64FEB81DDD}" type="parTrans" cxnId="{E6CC444B-939B-405F-BB17-FAFE35C437C4}">
      <dgm:prSet/>
      <dgm:spPr/>
      <dgm:t>
        <a:bodyPr/>
        <a:lstStyle/>
        <a:p>
          <a:endParaRPr lang="en-US"/>
        </a:p>
      </dgm:t>
    </dgm:pt>
    <dgm:pt modelId="{866351A5-BB46-46DA-8E3C-9AF441E44816}" type="sibTrans" cxnId="{E6CC444B-939B-405F-BB17-FAFE35C437C4}">
      <dgm:prSet/>
      <dgm:spPr/>
      <dgm:t>
        <a:bodyPr/>
        <a:lstStyle/>
        <a:p>
          <a:endParaRPr lang="en-US"/>
        </a:p>
      </dgm:t>
    </dgm:pt>
    <dgm:pt modelId="{2E89D987-BBB0-4862-A31F-24710ECCCAEE}">
      <dgm:prSet phldrT="[Text]"/>
      <dgm:spPr/>
      <dgm:t>
        <a:bodyPr/>
        <a:lstStyle/>
        <a:p>
          <a:r>
            <a:rPr lang="en-US" dirty="0"/>
            <a:t>Civil Engineering: R. Morton SMB-SE-FAS</a:t>
          </a:r>
        </a:p>
      </dgm:t>
    </dgm:pt>
    <dgm:pt modelId="{866454B9-5EE4-4E8A-8B8C-1751AC562DC6}" type="parTrans" cxnId="{D3AFB7F8-E9A7-49FB-85E7-02B224A7ECE9}">
      <dgm:prSet/>
      <dgm:spPr/>
      <dgm:t>
        <a:bodyPr/>
        <a:lstStyle/>
        <a:p>
          <a:endParaRPr lang="en-US"/>
        </a:p>
      </dgm:t>
    </dgm:pt>
    <dgm:pt modelId="{D0E1F302-83C8-464A-BFFC-F45650AD39EA}" type="sibTrans" cxnId="{D3AFB7F8-E9A7-49FB-85E7-02B224A7ECE9}">
      <dgm:prSet/>
      <dgm:spPr/>
      <dgm:t>
        <a:bodyPr/>
        <a:lstStyle/>
        <a:p>
          <a:endParaRPr lang="en-US"/>
        </a:p>
      </dgm:t>
    </dgm:pt>
    <dgm:pt modelId="{226486CD-EEED-4A44-85EE-7CC1668DC530}">
      <dgm:prSet phldrT="[Text]"/>
      <dgm:spPr/>
      <dgm:t>
        <a:bodyPr/>
        <a:lstStyle/>
        <a:p>
          <a:r>
            <a:rPr lang="en-US" dirty="0"/>
            <a:t>Civil Engineering Consultant: ATKINS Keith Jones</a:t>
          </a:r>
        </a:p>
      </dgm:t>
    </dgm:pt>
    <dgm:pt modelId="{A943E296-DFB2-423D-9A60-B3F74DC35582}" type="parTrans" cxnId="{7A8F9FEF-0507-45ED-A910-4E268C8BFCC1}">
      <dgm:prSet/>
      <dgm:spPr/>
      <dgm:t>
        <a:bodyPr/>
        <a:lstStyle/>
        <a:p>
          <a:endParaRPr lang="en-US"/>
        </a:p>
      </dgm:t>
    </dgm:pt>
    <dgm:pt modelId="{FD987572-5CCA-48B1-8FC5-2347A673A3AD}" type="sibTrans" cxnId="{7A8F9FEF-0507-45ED-A910-4E268C8BFCC1}">
      <dgm:prSet/>
      <dgm:spPr/>
      <dgm:t>
        <a:bodyPr/>
        <a:lstStyle/>
        <a:p>
          <a:endParaRPr lang="en-US"/>
        </a:p>
      </dgm:t>
    </dgm:pt>
    <dgm:pt modelId="{48FEC7C5-1E44-456C-8DC5-E817DABFC35B}">
      <dgm:prSet/>
      <dgm:spPr/>
      <dgm:t>
        <a:bodyPr/>
        <a:lstStyle/>
        <a:p>
          <a:r>
            <a:rPr lang="en-US" dirty="0"/>
            <a:t>Draftsman </a:t>
          </a:r>
        </a:p>
        <a:p>
          <a:r>
            <a:rPr lang="en-US" dirty="0"/>
            <a:t>SMB-SE-DOP</a:t>
          </a:r>
        </a:p>
      </dgm:t>
    </dgm:pt>
    <dgm:pt modelId="{A724AA51-DECC-4117-824C-83C9B61A1A80}" type="parTrans" cxnId="{8EABC429-37EC-4CA7-AE3C-E84B17A3094C}">
      <dgm:prSet/>
      <dgm:spPr/>
      <dgm:t>
        <a:bodyPr/>
        <a:lstStyle/>
        <a:p>
          <a:endParaRPr lang="en-US"/>
        </a:p>
      </dgm:t>
    </dgm:pt>
    <dgm:pt modelId="{81969E3B-A2B3-4640-8BB8-2ED69EDE1CB4}" type="sibTrans" cxnId="{8EABC429-37EC-4CA7-AE3C-E84B17A3094C}">
      <dgm:prSet/>
      <dgm:spPr/>
      <dgm:t>
        <a:bodyPr/>
        <a:lstStyle/>
        <a:p>
          <a:endParaRPr lang="en-US"/>
        </a:p>
      </dgm:t>
    </dgm:pt>
    <dgm:pt modelId="{09DD7834-3444-4CB1-958E-ECFE632874F7}">
      <dgm:prSet/>
      <dgm:spPr/>
      <dgm:t>
        <a:bodyPr/>
        <a:lstStyle/>
        <a:p>
          <a:r>
            <a:rPr lang="en-US" dirty="0"/>
            <a:t>Site supervision</a:t>
          </a:r>
          <a:r>
            <a:rPr lang="en-US" dirty="0" smtClean="0"/>
            <a:t>:</a:t>
          </a:r>
          <a:endParaRPr lang="en-US" dirty="0"/>
        </a:p>
        <a:p>
          <a:r>
            <a:rPr lang="en-US" dirty="0"/>
            <a:t>SMB-SE-CEB</a:t>
          </a:r>
        </a:p>
      </dgm:t>
    </dgm:pt>
    <dgm:pt modelId="{A0BF0426-DBF8-441F-BEC3-0B7271E369CC}" type="parTrans" cxnId="{061DFAAA-3A10-40B2-97BC-77375AAADCF2}">
      <dgm:prSet/>
      <dgm:spPr/>
      <dgm:t>
        <a:bodyPr/>
        <a:lstStyle/>
        <a:p>
          <a:endParaRPr lang="en-US"/>
        </a:p>
      </dgm:t>
    </dgm:pt>
    <dgm:pt modelId="{C8795379-4F23-4711-90F8-D6F483E88CEF}" type="sibTrans" cxnId="{061DFAAA-3A10-40B2-97BC-77375AAADCF2}">
      <dgm:prSet/>
      <dgm:spPr/>
      <dgm:t>
        <a:bodyPr/>
        <a:lstStyle/>
        <a:p>
          <a:endParaRPr lang="en-US"/>
        </a:p>
      </dgm:t>
    </dgm:pt>
    <dgm:pt modelId="{458878A6-E2FD-4555-A902-06B2F6D114C7}" type="pres">
      <dgm:prSet presAssocID="{868D5606-CDF2-4DED-A0C9-A9677C7092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2817AF8-ED1B-4135-AC5E-8FFC1C2FE009}" type="pres">
      <dgm:prSet presAssocID="{BFA7445D-3642-43AA-B743-6EF4ED6B596E}" presName="hierRoot1" presStyleCnt="0">
        <dgm:presLayoutVars>
          <dgm:hierBranch val="init"/>
        </dgm:presLayoutVars>
      </dgm:prSet>
      <dgm:spPr/>
    </dgm:pt>
    <dgm:pt modelId="{FAFD58F7-9E18-4DF0-8ED0-8939135950B4}" type="pres">
      <dgm:prSet presAssocID="{BFA7445D-3642-43AA-B743-6EF4ED6B596E}" presName="rootComposite1" presStyleCnt="0"/>
      <dgm:spPr/>
    </dgm:pt>
    <dgm:pt modelId="{40708166-54E5-4E16-944F-750900F2307E}" type="pres">
      <dgm:prSet presAssocID="{BFA7445D-3642-43AA-B743-6EF4ED6B596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2CCD33E-B0BA-4AC2-AB0C-0E25C0324F61}" type="pres">
      <dgm:prSet presAssocID="{BFA7445D-3642-43AA-B743-6EF4ED6B596E}" presName="rootConnector1" presStyleLbl="node1" presStyleIdx="0" presStyleCnt="0"/>
      <dgm:spPr/>
      <dgm:t>
        <a:bodyPr/>
        <a:lstStyle/>
        <a:p>
          <a:endParaRPr lang="en-GB"/>
        </a:p>
      </dgm:t>
    </dgm:pt>
    <dgm:pt modelId="{CC7EEB73-CF51-487A-B868-B97E96E5F7A1}" type="pres">
      <dgm:prSet presAssocID="{BFA7445D-3642-43AA-B743-6EF4ED6B596E}" presName="hierChild2" presStyleCnt="0"/>
      <dgm:spPr/>
    </dgm:pt>
    <dgm:pt modelId="{81E7112C-316E-4DA4-80BC-B2850AA04DA6}" type="pres">
      <dgm:prSet presAssocID="{8C131C4C-FF4A-403B-9EF1-7D2DD056FE92}" presName="Name37" presStyleLbl="parChTrans1D2" presStyleIdx="0" presStyleCnt="11"/>
      <dgm:spPr/>
      <dgm:t>
        <a:bodyPr/>
        <a:lstStyle/>
        <a:p>
          <a:endParaRPr lang="en-GB"/>
        </a:p>
      </dgm:t>
    </dgm:pt>
    <dgm:pt modelId="{2C6FC7AF-25C0-45B5-9228-DC556515A332}" type="pres">
      <dgm:prSet presAssocID="{815C33CF-BA96-4957-A2D0-0D061D7EB5D3}" presName="hierRoot2" presStyleCnt="0">
        <dgm:presLayoutVars>
          <dgm:hierBranch val="init"/>
        </dgm:presLayoutVars>
      </dgm:prSet>
      <dgm:spPr/>
    </dgm:pt>
    <dgm:pt modelId="{FA6C21BF-43AA-47A2-B797-065F6925A661}" type="pres">
      <dgm:prSet presAssocID="{815C33CF-BA96-4957-A2D0-0D061D7EB5D3}" presName="rootComposite" presStyleCnt="0"/>
      <dgm:spPr/>
    </dgm:pt>
    <dgm:pt modelId="{C8891FCD-2EBB-4E76-B8C1-816B2490D075}" type="pres">
      <dgm:prSet presAssocID="{815C33CF-BA96-4957-A2D0-0D061D7EB5D3}" presName="rootText" presStyleLbl="node2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EFF19D-19B0-4005-BBC2-E19BEC4F46AB}" type="pres">
      <dgm:prSet presAssocID="{815C33CF-BA96-4957-A2D0-0D061D7EB5D3}" presName="rootConnector" presStyleLbl="node2" presStyleIdx="0" presStyleCnt="9"/>
      <dgm:spPr/>
      <dgm:t>
        <a:bodyPr/>
        <a:lstStyle/>
        <a:p>
          <a:endParaRPr lang="en-GB"/>
        </a:p>
      </dgm:t>
    </dgm:pt>
    <dgm:pt modelId="{628B1B7A-C89B-4B4D-93D0-51374C3E3268}" type="pres">
      <dgm:prSet presAssocID="{815C33CF-BA96-4957-A2D0-0D061D7EB5D3}" presName="hierChild4" presStyleCnt="0"/>
      <dgm:spPr/>
    </dgm:pt>
    <dgm:pt modelId="{2BB50A9B-3692-457A-B89A-FD2CB3BB4ECE}" type="pres">
      <dgm:prSet presAssocID="{815C33CF-BA96-4957-A2D0-0D061D7EB5D3}" presName="hierChild5" presStyleCnt="0"/>
      <dgm:spPr/>
    </dgm:pt>
    <dgm:pt modelId="{8B2B0F34-030A-4868-A830-3152F54379EB}" type="pres">
      <dgm:prSet presAssocID="{32B0E11D-5B0E-4B60-A9A2-395F0798B3D2}" presName="Name37" presStyleLbl="parChTrans1D2" presStyleIdx="1" presStyleCnt="11"/>
      <dgm:spPr/>
      <dgm:t>
        <a:bodyPr/>
        <a:lstStyle/>
        <a:p>
          <a:endParaRPr lang="en-GB"/>
        </a:p>
      </dgm:t>
    </dgm:pt>
    <dgm:pt modelId="{AE8A9E26-D2B5-4931-8EE7-AF5AF1855329}" type="pres">
      <dgm:prSet presAssocID="{618E176E-E85F-42A2-AA82-57AE18C57FCA}" presName="hierRoot2" presStyleCnt="0">
        <dgm:presLayoutVars>
          <dgm:hierBranch val="init"/>
        </dgm:presLayoutVars>
      </dgm:prSet>
      <dgm:spPr/>
    </dgm:pt>
    <dgm:pt modelId="{5754CE81-9B37-4827-A740-9863ED514A0A}" type="pres">
      <dgm:prSet presAssocID="{618E176E-E85F-42A2-AA82-57AE18C57FCA}" presName="rootComposite" presStyleCnt="0"/>
      <dgm:spPr/>
    </dgm:pt>
    <dgm:pt modelId="{0D0E556B-FD7E-487F-88B0-8CE7525CE755}" type="pres">
      <dgm:prSet presAssocID="{618E176E-E85F-42A2-AA82-57AE18C57FCA}" presName="rootText" presStyleLbl="node2" presStyleIdx="1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B3070C6-5BE5-4D86-B34C-E97C01C61AB5}" type="pres">
      <dgm:prSet presAssocID="{618E176E-E85F-42A2-AA82-57AE18C57FCA}" presName="rootConnector" presStyleLbl="node2" presStyleIdx="1" presStyleCnt="9"/>
      <dgm:spPr/>
      <dgm:t>
        <a:bodyPr/>
        <a:lstStyle/>
        <a:p>
          <a:endParaRPr lang="en-GB"/>
        </a:p>
      </dgm:t>
    </dgm:pt>
    <dgm:pt modelId="{E62B45CC-80C2-4F0B-9793-EA4322836FDC}" type="pres">
      <dgm:prSet presAssocID="{618E176E-E85F-42A2-AA82-57AE18C57FCA}" presName="hierChild4" presStyleCnt="0"/>
      <dgm:spPr/>
    </dgm:pt>
    <dgm:pt modelId="{EA0DC2C2-15E9-4E7D-9DB0-735D6640324D}" type="pres">
      <dgm:prSet presAssocID="{618E176E-E85F-42A2-AA82-57AE18C57FCA}" presName="hierChild5" presStyleCnt="0"/>
      <dgm:spPr/>
    </dgm:pt>
    <dgm:pt modelId="{8E0C37F0-5194-427A-AE4D-0DD360C9515D}" type="pres">
      <dgm:prSet presAssocID="{C2E08207-019D-4AB5-8CAC-66A99AAB70C6}" presName="Name37" presStyleLbl="parChTrans1D2" presStyleIdx="2" presStyleCnt="11"/>
      <dgm:spPr/>
      <dgm:t>
        <a:bodyPr/>
        <a:lstStyle/>
        <a:p>
          <a:endParaRPr lang="en-GB"/>
        </a:p>
      </dgm:t>
    </dgm:pt>
    <dgm:pt modelId="{B4A0D45C-48D0-4AEE-80DF-9B42BCE51AED}" type="pres">
      <dgm:prSet presAssocID="{B2B9C321-D44B-4671-848E-94003D1995DC}" presName="hierRoot2" presStyleCnt="0">
        <dgm:presLayoutVars>
          <dgm:hierBranch val="init"/>
        </dgm:presLayoutVars>
      </dgm:prSet>
      <dgm:spPr/>
    </dgm:pt>
    <dgm:pt modelId="{6DA05E4F-5913-4748-8004-1A9C040AB16B}" type="pres">
      <dgm:prSet presAssocID="{B2B9C321-D44B-4671-848E-94003D1995DC}" presName="rootComposite" presStyleCnt="0"/>
      <dgm:spPr/>
    </dgm:pt>
    <dgm:pt modelId="{3853F92D-AA7E-48B0-9FA6-890E62403454}" type="pres">
      <dgm:prSet presAssocID="{B2B9C321-D44B-4671-848E-94003D1995DC}" presName="rootText" presStyleLbl="node2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56479C9-E1DC-49C5-83AE-4C7FD74BF11E}" type="pres">
      <dgm:prSet presAssocID="{B2B9C321-D44B-4671-848E-94003D1995DC}" presName="rootConnector" presStyleLbl="node2" presStyleIdx="2" presStyleCnt="9"/>
      <dgm:spPr/>
      <dgm:t>
        <a:bodyPr/>
        <a:lstStyle/>
        <a:p>
          <a:endParaRPr lang="en-GB"/>
        </a:p>
      </dgm:t>
    </dgm:pt>
    <dgm:pt modelId="{F1312DC5-FA73-49BC-9570-53B2337084EE}" type="pres">
      <dgm:prSet presAssocID="{B2B9C321-D44B-4671-848E-94003D1995DC}" presName="hierChild4" presStyleCnt="0"/>
      <dgm:spPr/>
    </dgm:pt>
    <dgm:pt modelId="{27DFE1C7-AB1A-407F-8624-A306E5D9C2A0}" type="pres">
      <dgm:prSet presAssocID="{B2B9C321-D44B-4671-848E-94003D1995DC}" presName="hierChild5" presStyleCnt="0"/>
      <dgm:spPr/>
    </dgm:pt>
    <dgm:pt modelId="{ED03EC78-E9DD-4F46-9B38-8588AE9CD00E}" type="pres">
      <dgm:prSet presAssocID="{9DFA2B06-BDC8-4A58-98B6-A0C8E982F2BA}" presName="Name37" presStyleLbl="parChTrans1D2" presStyleIdx="3" presStyleCnt="11"/>
      <dgm:spPr/>
      <dgm:t>
        <a:bodyPr/>
        <a:lstStyle/>
        <a:p>
          <a:endParaRPr lang="en-GB"/>
        </a:p>
      </dgm:t>
    </dgm:pt>
    <dgm:pt modelId="{846F6EB8-90B9-4F03-B19D-6FCF4CFF3530}" type="pres">
      <dgm:prSet presAssocID="{9F4AD537-13A4-4BAF-A391-949733708662}" presName="hierRoot2" presStyleCnt="0">
        <dgm:presLayoutVars>
          <dgm:hierBranch val="init"/>
        </dgm:presLayoutVars>
      </dgm:prSet>
      <dgm:spPr/>
    </dgm:pt>
    <dgm:pt modelId="{CA9F4ECB-77E4-4B2A-86DA-4641803B6344}" type="pres">
      <dgm:prSet presAssocID="{9F4AD537-13A4-4BAF-A391-949733708662}" presName="rootComposite" presStyleCnt="0"/>
      <dgm:spPr/>
    </dgm:pt>
    <dgm:pt modelId="{52F4D33B-6B06-4F6B-91C0-C3FD971F1F89}" type="pres">
      <dgm:prSet presAssocID="{9F4AD537-13A4-4BAF-A391-949733708662}" presName="rootText" presStyleLbl="node2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AC95D8A-746D-42A3-A42F-B053CC963F13}" type="pres">
      <dgm:prSet presAssocID="{9F4AD537-13A4-4BAF-A391-949733708662}" presName="rootConnector" presStyleLbl="node2" presStyleIdx="3" presStyleCnt="9"/>
      <dgm:spPr/>
      <dgm:t>
        <a:bodyPr/>
        <a:lstStyle/>
        <a:p>
          <a:endParaRPr lang="en-GB"/>
        </a:p>
      </dgm:t>
    </dgm:pt>
    <dgm:pt modelId="{FE3AF68D-6FBA-4660-A759-605043A6741F}" type="pres">
      <dgm:prSet presAssocID="{9F4AD537-13A4-4BAF-A391-949733708662}" presName="hierChild4" presStyleCnt="0"/>
      <dgm:spPr/>
    </dgm:pt>
    <dgm:pt modelId="{60F07C23-C443-4735-B124-2E5CAFE5F92C}" type="pres">
      <dgm:prSet presAssocID="{9F4AD537-13A4-4BAF-A391-949733708662}" presName="hierChild5" presStyleCnt="0"/>
      <dgm:spPr/>
    </dgm:pt>
    <dgm:pt modelId="{DD6A3E9A-9DE0-419E-8896-558321CC4CD2}" type="pres">
      <dgm:prSet presAssocID="{A4422761-02D1-4FFC-88F1-B26ECBFE3CA8}" presName="Name37" presStyleLbl="parChTrans1D2" presStyleIdx="4" presStyleCnt="11"/>
      <dgm:spPr/>
      <dgm:t>
        <a:bodyPr/>
        <a:lstStyle/>
        <a:p>
          <a:endParaRPr lang="en-GB"/>
        </a:p>
      </dgm:t>
    </dgm:pt>
    <dgm:pt modelId="{931E07F8-E8FC-41C6-B591-37F752116650}" type="pres">
      <dgm:prSet presAssocID="{4DFE1E3B-E720-4775-9788-82B4FB2B778D}" presName="hierRoot2" presStyleCnt="0">
        <dgm:presLayoutVars>
          <dgm:hierBranch val="init"/>
        </dgm:presLayoutVars>
      </dgm:prSet>
      <dgm:spPr/>
    </dgm:pt>
    <dgm:pt modelId="{2020778F-4F0B-4B38-A619-B72A5EB43DF4}" type="pres">
      <dgm:prSet presAssocID="{4DFE1E3B-E720-4775-9788-82B4FB2B778D}" presName="rootComposite" presStyleCnt="0"/>
      <dgm:spPr/>
    </dgm:pt>
    <dgm:pt modelId="{A658D730-4712-4A8F-8B99-4479A4C76657}" type="pres">
      <dgm:prSet presAssocID="{4DFE1E3B-E720-4775-9788-82B4FB2B778D}" presName="rootText" presStyleLbl="node2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386C5B-1DB4-431E-9BBD-54E7CC4BA83F}" type="pres">
      <dgm:prSet presAssocID="{4DFE1E3B-E720-4775-9788-82B4FB2B778D}" presName="rootConnector" presStyleLbl="node2" presStyleIdx="4" presStyleCnt="9"/>
      <dgm:spPr/>
      <dgm:t>
        <a:bodyPr/>
        <a:lstStyle/>
        <a:p>
          <a:endParaRPr lang="en-GB"/>
        </a:p>
      </dgm:t>
    </dgm:pt>
    <dgm:pt modelId="{A2751DEC-25AA-46D7-8D8F-2B24F08EA64B}" type="pres">
      <dgm:prSet presAssocID="{4DFE1E3B-E720-4775-9788-82B4FB2B778D}" presName="hierChild4" presStyleCnt="0"/>
      <dgm:spPr/>
    </dgm:pt>
    <dgm:pt modelId="{B63AC0C3-DEC1-4BB0-AB84-6B87182FEB78}" type="pres">
      <dgm:prSet presAssocID="{4DFE1E3B-E720-4775-9788-82B4FB2B778D}" presName="hierChild5" presStyleCnt="0"/>
      <dgm:spPr/>
    </dgm:pt>
    <dgm:pt modelId="{EE98D8F2-3B93-4A8A-AD46-A41BB11F9B7E}" type="pres">
      <dgm:prSet presAssocID="{D581AC25-F35E-4C8A-A2D7-60B9747E0F03}" presName="Name37" presStyleLbl="parChTrans1D2" presStyleIdx="5" presStyleCnt="11"/>
      <dgm:spPr/>
      <dgm:t>
        <a:bodyPr/>
        <a:lstStyle/>
        <a:p>
          <a:endParaRPr lang="en-GB"/>
        </a:p>
      </dgm:t>
    </dgm:pt>
    <dgm:pt modelId="{DFE17A8A-6C74-4881-8CF3-2552BDB9E74A}" type="pres">
      <dgm:prSet presAssocID="{C9ED9522-66B8-4CDB-9971-B2D6A125A7F2}" presName="hierRoot2" presStyleCnt="0">
        <dgm:presLayoutVars>
          <dgm:hierBranch val="init"/>
        </dgm:presLayoutVars>
      </dgm:prSet>
      <dgm:spPr/>
    </dgm:pt>
    <dgm:pt modelId="{9B36DEE7-9818-43BA-9182-8CE1B15936DB}" type="pres">
      <dgm:prSet presAssocID="{C9ED9522-66B8-4CDB-9971-B2D6A125A7F2}" presName="rootComposite" presStyleCnt="0"/>
      <dgm:spPr/>
    </dgm:pt>
    <dgm:pt modelId="{542A1F4D-4F39-4700-90AF-FF98ADC0CE36}" type="pres">
      <dgm:prSet presAssocID="{C9ED9522-66B8-4CDB-9971-B2D6A125A7F2}" presName="rootText" presStyleLbl="node2" presStyleIdx="5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37B6597-34FF-49B2-AC4E-C70B7C848B57}" type="pres">
      <dgm:prSet presAssocID="{C9ED9522-66B8-4CDB-9971-B2D6A125A7F2}" presName="rootConnector" presStyleLbl="node2" presStyleIdx="5" presStyleCnt="9"/>
      <dgm:spPr/>
      <dgm:t>
        <a:bodyPr/>
        <a:lstStyle/>
        <a:p>
          <a:endParaRPr lang="en-GB"/>
        </a:p>
      </dgm:t>
    </dgm:pt>
    <dgm:pt modelId="{C87B205B-3C09-4248-AE4A-F7B8F95E549C}" type="pres">
      <dgm:prSet presAssocID="{C9ED9522-66B8-4CDB-9971-B2D6A125A7F2}" presName="hierChild4" presStyleCnt="0"/>
      <dgm:spPr/>
    </dgm:pt>
    <dgm:pt modelId="{6A0B6EA9-6FB4-4688-BC4C-AD84722CD0D7}" type="pres">
      <dgm:prSet presAssocID="{C9ED9522-66B8-4CDB-9971-B2D6A125A7F2}" presName="hierChild5" presStyleCnt="0"/>
      <dgm:spPr/>
    </dgm:pt>
    <dgm:pt modelId="{3A4A9D9D-5581-414D-8DD9-D654CB86D769}" type="pres">
      <dgm:prSet presAssocID="{93AC20B9-4786-4F14-A403-A52953642EDD}" presName="Name37" presStyleLbl="parChTrans1D2" presStyleIdx="6" presStyleCnt="11"/>
      <dgm:spPr/>
      <dgm:t>
        <a:bodyPr/>
        <a:lstStyle/>
        <a:p>
          <a:endParaRPr lang="en-GB"/>
        </a:p>
      </dgm:t>
    </dgm:pt>
    <dgm:pt modelId="{DEFE08DD-6DCD-42A5-9080-A1BF8F50DC29}" type="pres">
      <dgm:prSet presAssocID="{1A6FFC8F-FB65-4436-B61C-5C874BB9E8F1}" presName="hierRoot2" presStyleCnt="0">
        <dgm:presLayoutVars>
          <dgm:hierBranch val="init"/>
        </dgm:presLayoutVars>
      </dgm:prSet>
      <dgm:spPr/>
    </dgm:pt>
    <dgm:pt modelId="{D94FE2D9-DB50-459A-8604-893CB18C05EA}" type="pres">
      <dgm:prSet presAssocID="{1A6FFC8F-FB65-4436-B61C-5C874BB9E8F1}" presName="rootComposite" presStyleCnt="0"/>
      <dgm:spPr/>
    </dgm:pt>
    <dgm:pt modelId="{EEF3C8EF-564B-4357-8491-BEA8E808B094}" type="pres">
      <dgm:prSet presAssocID="{1A6FFC8F-FB65-4436-B61C-5C874BB9E8F1}" presName="rootText" presStyleLbl="node2" presStyleIdx="6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5988798-AD5A-4291-AB0B-195159C28933}" type="pres">
      <dgm:prSet presAssocID="{1A6FFC8F-FB65-4436-B61C-5C874BB9E8F1}" presName="rootConnector" presStyleLbl="node2" presStyleIdx="6" presStyleCnt="9"/>
      <dgm:spPr/>
      <dgm:t>
        <a:bodyPr/>
        <a:lstStyle/>
        <a:p>
          <a:endParaRPr lang="en-GB"/>
        </a:p>
      </dgm:t>
    </dgm:pt>
    <dgm:pt modelId="{F5C0FAC1-7AE0-46FE-9F4E-AF1F62427E49}" type="pres">
      <dgm:prSet presAssocID="{1A6FFC8F-FB65-4436-B61C-5C874BB9E8F1}" presName="hierChild4" presStyleCnt="0"/>
      <dgm:spPr/>
    </dgm:pt>
    <dgm:pt modelId="{E5C4B6C8-EDB8-4176-92FC-FC2A80D60D92}" type="pres">
      <dgm:prSet presAssocID="{1A6FFC8F-FB65-4436-B61C-5C874BB9E8F1}" presName="hierChild5" presStyleCnt="0"/>
      <dgm:spPr/>
    </dgm:pt>
    <dgm:pt modelId="{7E27F08C-6B32-4CF4-A66F-F6FEDE01339A}" type="pres">
      <dgm:prSet presAssocID="{C71AA4FA-1FF8-4C37-88FA-BE64FEB81DDD}" presName="Name37" presStyleLbl="parChTrans1D2" presStyleIdx="7" presStyleCnt="11"/>
      <dgm:spPr/>
      <dgm:t>
        <a:bodyPr/>
        <a:lstStyle/>
        <a:p>
          <a:endParaRPr lang="en-GB"/>
        </a:p>
      </dgm:t>
    </dgm:pt>
    <dgm:pt modelId="{5D5351D0-BBC7-42BF-A9B4-7779B4692DC7}" type="pres">
      <dgm:prSet presAssocID="{A76774F2-1192-4575-B279-73FB1272B9DE}" presName="hierRoot2" presStyleCnt="0">
        <dgm:presLayoutVars>
          <dgm:hierBranch val="init"/>
        </dgm:presLayoutVars>
      </dgm:prSet>
      <dgm:spPr/>
    </dgm:pt>
    <dgm:pt modelId="{EAD4115B-3F57-4D2F-9D00-FF0EB7A4A3F5}" type="pres">
      <dgm:prSet presAssocID="{A76774F2-1192-4575-B279-73FB1272B9DE}" presName="rootComposite" presStyleCnt="0"/>
      <dgm:spPr/>
    </dgm:pt>
    <dgm:pt modelId="{1C6CA4E3-6F8C-4D63-AD45-878EC3536173}" type="pres">
      <dgm:prSet presAssocID="{A76774F2-1192-4575-B279-73FB1272B9DE}" presName="rootText" presStyleLbl="node2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A32DB0-F67D-4DF3-A443-27F35420D306}" type="pres">
      <dgm:prSet presAssocID="{A76774F2-1192-4575-B279-73FB1272B9DE}" presName="rootConnector" presStyleLbl="node2" presStyleIdx="7" presStyleCnt="9"/>
      <dgm:spPr/>
      <dgm:t>
        <a:bodyPr/>
        <a:lstStyle/>
        <a:p>
          <a:endParaRPr lang="en-GB"/>
        </a:p>
      </dgm:t>
    </dgm:pt>
    <dgm:pt modelId="{2CA67062-2AC5-4742-8F5C-516972D319E7}" type="pres">
      <dgm:prSet presAssocID="{A76774F2-1192-4575-B279-73FB1272B9DE}" presName="hierChild4" presStyleCnt="0"/>
      <dgm:spPr/>
    </dgm:pt>
    <dgm:pt modelId="{999337F5-FEC4-435C-8990-D20038F3D334}" type="pres">
      <dgm:prSet presAssocID="{A76774F2-1192-4575-B279-73FB1272B9DE}" presName="hierChild5" presStyleCnt="0"/>
      <dgm:spPr/>
    </dgm:pt>
    <dgm:pt modelId="{2DB5C669-58C5-43D8-8208-569D76B42BBA}" type="pres">
      <dgm:prSet presAssocID="{866454B9-5EE4-4E8A-8B8C-1751AC562DC6}" presName="Name37" presStyleLbl="parChTrans1D2" presStyleIdx="8" presStyleCnt="11"/>
      <dgm:spPr/>
      <dgm:t>
        <a:bodyPr/>
        <a:lstStyle/>
        <a:p>
          <a:endParaRPr lang="en-GB"/>
        </a:p>
      </dgm:t>
    </dgm:pt>
    <dgm:pt modelId="{74CDE53E-3824-4A04-8E63-180C292A253B}" type="pres">
      <dgm:prSet presAssocID="{2E89D987-BBB0-4862-A31F-24710ECCCAEE}" presName="hierRoot2" presStyleCnt="0">
        <dgm:presLayoutVars>
          <dgm:hierBranch val="init"/>
        </dgm:presLayoutVars>
      </dgm:prSet>
      <dgm:spPr/>
    </dgm:pt>
    <dgm:pt modelId="{CCA7E79E-C411-448E-AEE9-DA5D4CFD4F49}" type="pres">
      <dgm:prSet presAssocID="{2E89D987-BBB0-4862-A31F-24710ECCCAEE}" presName="rootComposite" presStyleCnt="0"/>
      <dgm:spPr/>
    </dgm:pt>
    <dgm:pt modelId="{6F9CE511-00FA-48C4-8FAD-CC3B323FC47D}" type="pres">
      <dgm:prSet presAssocID="{2E89D987-BBB0-4862-A31F-24710ECCCAEE}" presName="rootText" presStyleLbl="node2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F72D55-FC70-4714-822A-8EC444F76634}" type="pres">
      <dgm:prSet presAssocID="{2E89D987-BBB0-4862-A31F-24710ECCCAEE}" presName="rootConnector" presStyleLbl="node2" presStyleIdx="8" presStyleCnt="9"/>
      <dgm:spPr/>
      <dgm:t>
        <a:bodyPr/>
        <a:lstStyle/>
        <a:p>
          <a:endParaRPr lang="en-GB"/>
        </a:p>
      </dgm:t>
    </dgm:pt>
    <dgm:pt modelId="{DAF3A542-1ADA-42AD-A285-1AB4E7DB160F}" type="pres">
      <dgm:prSet presAssocID="{2E89D987-BBB0-4862-A31F-24710ECCCAEE}" presName="hierChild4" presStyleCnt="0"/>
      <dgm:spPr/>
    </dgm:pt>
    <dgm:pt modelId="{D23F5A1C-DB03-4A3C-81BF-3BC186CC578B}" type="pres">
      <dgm:prSet presAssocID="{A943E296-DFB2-423D-9A60-B3F74DC35582}" presName="Name37" presStyleLbl="parChTrans1D3" presStyleIdx="0" presStyleCnt="3"/>
      <dgm:spPr/>
      <dgm:t>
        <a:bodyPr/>
        <a:lstStyle/>
        <a:p>
          <a:endParaRPr lang="en-GB"/>
        </a:p>
      </dgm:t>
    </dgm:pt>
    <dgm:pt modelId="{63BB300F-1740-4017-98DE-8946EE8BD276}" type="pres">
      <dgm:prSet presAssocID="{226486CD-EEED-4A44-85EE-7CC1668DC530}" presName="hierRoot2" presStyleCnt="0">
        <dgm:presLayoutVars>
          <dgm:hierBranch val="init"/>
        </dgm:presLayoutVars>
      </dgm:prSet>
      <dgm:spPr/>
    </dgm:pt>
    <dgm:pt modelId="{18415BC8-00AC-46DE-B64A-8E7228FEBD5D}" type="pres">
      <dgm:prSet presAssocID="{226486CD-EEED-4A44-85EE-7CC1668DC530}" presName="rootComposite" presStyleCnt="0"/>
      <dgm:spPr/>
    </dgm:pt>
    <dgm:pt modelId="{2EB71F3D-4001-45C1-94D8-8297FD6E428B}" type="pres">
      <dgm:prSet presAssocID="{226486CD-EEED-4A44-85EE-7CC1668DC530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67795C5-7412-40BE-BF34-9CD6D3D62DBE}" type="pres">
      <dgm:prSet presAssocID="{226486CD-EEED-4A44-85EE-7CC1668DC530}" presName="rootConnector" presStyleLbl="node3" presStyleIdx="0" presStyleCnt="3"/>
      <dgm:spPr/>
      <dgm:t>
        <a:bodyPr/>
        <a:lstStyle/>
        <a:p>
          <a:endParaRPr lang="en-GB"/>
        </a:p>
      </dgm:t>
    </dgm:pt>
    <dgm:pt modelId="{2093FF7F-1D1B-4F4E-A000-5541F3DAF459}" type="pres">
      <dgm:prSet presAssocID="{226486CD-EEED-4A44-85EE-7CC1668DC530}" presName="hierChild4" presStyleCnt="0"/>
      <dgm:spPr/>
    </dgm:pt>
    <dgm:pt modelId="{84A738A4-C49C-4CC5-B281-572B8A0D99BB}" type="pres">
      <dgm:prSet presAssocID="{226486CD-EEED-4A44-85EE-7CC1668DC530}" presName="hierChild5" presStyleCnt="0"/>
      <dgm:spPr/>
    </dgm:pt>
    <dgm:pt modelId="{009FD5E7-A12B-4351-93D3-398FE105548F}" type="pres">
      <dgm:prSet presAssocID="{A724AA51-DECC-4117-824C-83C9B61A1A80}" presName="Name37" presStyleLbl="parChTrans1D3" presStyleIdx="1" presStyleCnt="3"/>
      <dgm:spPr/>
      <dgm:t>
        <a:bodyPr/>
        <a:lstStyle/>
        <a:p>
          <a:endParaRPr lang="en-GB"/>
        </a:p>
      </dgm:t>
    </dgm:pt>
    <dgm:pt modelId="{C2D05883-CE6A-48F4-98AB-ECF480635685}" type="pres">
      <dgm:prSet presAssocID="{48FEC7C5-1E44-456C-8DC5-E817DABFC35B}" presName="hierRoot2" presStyleCnt="0">
        <dgm:presLayoutVars>
          <dgm:hierBranch val="init"/>
        </dgm:presLayoutVars>
      </dgm:prSet>
      <dgm:spPr/>
    </dgm:pt>
    <dgm:pt modelId="{D477EA70-2581-4C68-B04E-796600D2E6AB}" type="pres">
      <dgm:prSet presAssocID="{48FEC7C5-1E44-456C-8DC5-E817DABFC35B}" presName="rootComposite" presStyleCnt="0"/>
      <dgm:spPr/>
    </dgm:pt>
    <dgm:pt modelId="{6A6C4519-892A-4E23-9844-DE1BC8FC8FE0}" type="pres">
      <dgm:prSet presAssocID="{48FEC7C5-1E44-456C-8DC5-E817DABFC35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7A5F093-C3A1-4F6F-899C-799F4FA4CB5C}" type="pres">
      <dgm:prSet presAssocID="{48FEC7C5-1E44-456C-8DC5-E817DABFC35B}" presName="rootConnector" presStyleLbl="node3" presStyleIdx="1" presStyleCnt="3"/>
      <dgm:spPr/>
      <dgm:t>
        <a:bodyPr/>
        <a:lstStyle/>
        <a:p>
          <a:endParaRPr lang="en-GB"/>
        </a:p>
      </dgm:t>
    </dgm:pt>
    <dgm:pt modelId="{00914AC5-BD10-4E4D-8298-A40CC3F3C24A}" type="pres">
      <dgm:prSet presAssocID="{48FEC7C5-1E44-456C-8DC5-E817DABFC35B}" presName="hierChild4" presStyleCnt="0"/>
      <dgm:spPr/>
    </dgm:pt>
    <dgm:pt modelId="{CDF2F6F2-C59C-4B3F-B800-9082DBF55968}" type="pres">
      <dgm:prSet presAssocID="{48FEC7C5-1E44-456C-8DC5-E817DABFC35B}" presName="hierChild5" presStyleCnt="0"/>
      <dgm:spPr/>
    </dgm:pt>
    <dgm:pt modelId="{C46F27D1-EC84-4F04-A967-371832EEA358}" type="pres">
      <dgm:prSet presAssocID="{A0BF0426-DBF8-441F-BEC3-0B7271E369CC}" presName="Name37" presStyleLbl="parChTrans1D3" presStyleIdx="2" presStyleCnt="3"/>
      <dgm:spPr/>
      <dgm:t>
        <a:bodyPr/>
        <a:lstStyle/>
        <a:p>
          <a:endParaRPr lang="en-GB"/>
        </a:p>
      </dgm:t>
    </dgm:pt>
    <dgm:pt modelId="{C93D8410-1240-4C63-8F08-DD37EB247300}" type="pres">
      <dgm:prSet presAssocID="{09DD7834-3444-4CB1-958E-ECFE632874F7}" presName="hierRoot2" presStyleCnt="0">
        <dgm:presLayoutVars>
          <dgm:hierBranch val="init"/>
        </dgm:presLayoutVars>
      </dgm:prSet>
      <dgm:spPr/>
    </dgm:pt>
    <dgm:pt modelId="{ACF616EF-6A40-4298-96AB-E309664C6631}" type="pres">
      <dgm:prSet presAssocID="{09DD7834-3444-4CB1-958E-ECFE632874F7}" presName="rootComposite" presStyleCnt="0"/>
      <dgm:spPr/>
    </dgm:pt>
    <dgm:pt modelId="{A46855AA-1AA5-4CF4-A930-E788A182281E}" type="pres">
      <dgm:prSet presAssocID="{09DD7834-3444-4CB1-958E-ECFE632874F7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24E0DB7-8CE7-4E79-95F2-2E368B746D1D}" type="pres">
      <dgm:prSet presAssocID="{09DD7834-3444-4CB1-958E-ECFE632874F7}" presName="rootConnector" presStyleLbl="node3" presStyleIdx="2" presStyleCnt="3"/>
      <dgm:spPr/>
      <dgm:t>
        <a:bodyPr/>
        <a:lstStyle/>
        <a:p>
          <a:endParaRPr lang="en-GB"/>
        </a:p>
      </dgm:t>
    </dgm:pt>
    <dgm:pt modelId="{799DC041-21E8-42CA-9119-4B07661CAD9C}" type="pres">
      <dgm:prSet presAssocID="{09DD7834-3444-4CB1-958E-ECFE632874F7}" presName="hierChild4" presStyleCnt="0"/>
      <dgm:spPr/>
    </dgm:pt>
    <dgm:pt modelId="{6E54907F-E321-433D-A650-604E186A3444}" type="pres">
      <dgm:prSet presAssocID="{09DD7834-3444-4CB1-958E-ECFE632874F7}" presName="hierChild5" presStyleCnt="0"/>
      <dgm:spPr/>
    </dgm:pt>
    <dgm:pt modelId="{1377ECF1-91B5-48F5-B651-6964AF804C62}" type="pres">
      <dgm:prSet presAssocID="{2E89D987-BBB0-4862-A31F-24710ECCCAEE}" presName="hierChild5" presStyleCnt="0"/>
      <dgm:spPr/>
    </dgm:pt>
    <dgm:pt modelId="{A81519B5-8FC1-44CE-9150-4F124E83182A}" type="pres">
      <dgm:prSet presAssocID="{BFA7445D-3642-43AA-B743-6EF4ED6B596E}" presName="hierChild3" presStyleCnt="0"/>
      <dgm:spPr/>
    </dgm:pt>
    <dgm:pt modelId="{27175E21-A9EE-4017-BA9A-ABB3CD876322}" type="pres">
      <dgm:prSet presAssocID="{B103BD63-70FD-44F0-A3A4-80970B0AD1FA}" presName="Name111" presStyleLbl="parChTrans1D2" presStyleIdx="9" presStyleCnt="11"/>
      <dgm:spPr/>
      <dgm:t>
        <a:bodyPr/>
        <a:lstStyle/>
        <a:p>
          <a:endParaRPr lang="en-GB"/>
        </a:p>
      </dgm:t>
    </dgm:pt>
    <dgm:pt modelId="{3ED42447-56D3-4F63-99A4-BBF915D14EA2}" type="pres">
      <dgm:prSet presAssocID="{246C3DB3-1686-40AA-99AD-D005E3B3AB65}" presName="hierRoot3" presStyleCnt="0">
        <dgm:presLayoutVars>
          <dgm:hierBranch val="init"/>
        </dgm:presLayoutVars>
      </dgm:prSet>
      <dgm:spPr/>
    </dgm:pt>
    <dgm:pt modelId="{B4768850-7A19-49BD-8772-A149559642A5}" type="pres">
      <dgm:prSet presAssocID="{246C3DB3-1686-40AA-99AD-D005E3B3AB65}" presName="rootComposite3" presStyleCnt="0"/>
      <dgm:spPr/>
    </dgm:pt>
    <dgm:pt modelId="{B1EE6DB9-7EF9-4DD3-B8BB-843F4781FF88}" type="pres">
      <dgm:prSet presAssocID="{246C3DB3-1686-40AA-99AD-D005E3B3AB65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5134706-9142-4455-BD39-5BEFE5FF0E1A}" type="pres">
      <dgm:prSet presAssocID="{246C3DB3-1686-40AA-99AD-D005E3B3AB65}" presName="rootConnector3" presStyleLbl="asst1" presStyleIdx="0" presStyleCnt="2"/>
      <dgm:spPr/>
      <dgm:t>
        <a:bodyPr/>
        <a:lstStyle/>
        <a:p>
          <a:endParaRPr lang="en-GB"/>
        </a:p>
      </dgm:t>
    </dgm:pt>
    <dgm:pt modelId="{A02A1720-AC22-4AAB-BB57-F9B3C435CF42}" type="pres">
      <dgm:prSet presAssocID="{246C3DB3-1686-40AA-99AD-D005E3B3AB65}" presName="hierChild6" presStyleCnt="0"/>
      <dgm:spPr/>
    </dgm:pt>
    <dgm:pt modelId="{BFB918E1-80BC-4397-90F2-2C234E5CAC7B}" type="pres">
      <dgm:prSet presAssocID="{246C3DB3-1686-40AA-99AD-D005E3B3AB65}" presName="hierChild7" presStyleCnt="0"/>
      <dgm:spPr/>
    </dgm:pt>
    <dgm:pt modelId="{61B464F9-96A2-407E-AD02-D61B506663D9}" type="pres">
      <dgm:prSet presAssocID="{D3E935B3-88B7-4DBE-970A-659448B2A01D}" presName="Name111" presStyleLbl="parChTrans1D2" presStyleIdx="10" presStyleCnt="11"/>
      <dgm:spPr/>
      <dgm:t>
        <a:bodyPr/>
        <a:lstStyle/>
        <a:p>
          <a:endParaRPr lang="en-GB"/>
        </a:p>
      </dgm:t>
    </dgm:pt>
    <dgm:pt modelId="{C1F1B0FF-9F64-4518-9595-FCDA2B87FDD9}" type="pres">
      <dgm:prSet presAssocID="{067B95DB-D4BE-40AE-86B4-6267620BE84D}" presName="hierRoot3" presStyleCnt="0">
        <dgm:presLayoutVars>
          <dgm:hierBranch val="init"/>
        </dgm:presLayoutVars>
      </dgm:prSet>
      <dgm:spPr/>
    </dgm:pt>
    <dgm:pt modelId="{0A273D1D-6148-4635-8863-744AE54347BE}" type="pres">
      <dgm:prSet presAssocID="{067B95DB-D4BE-40AE-86B4-6267620BE84D}" presName="rootComposite3" presStyleCnt="0"/>
      <dgm:spPr/>
    </dgm:pt>
    <dgm:pt modelId="{8007C46B-09F0-4517-96C7-66023CEDFBC9}" type="pres">
      <dgm:prSet presAssocID="{067B95DB-D4BE-40AE-86B4-6267620BE84D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8583870-D43C-4573-8341-A68CADF9CEF9}" type="pres">
      <dgm:prSet presAssocID="{067B95DB-D4BE-40AE-86B4-6267620BE84D}" presName="rootConnector3" presStyleLbl="asst1" presStyleIdx="1" presStyleCnt="2"/>
      <dgm:spPr/>
      <dgm:t>
        <a:bodyPr/>
        <a:lstStyle/>
        <a:p>
          <a:endParaRPr lang="en-GB"/>
        </a:p>
      </dgm:t>
    </dgm:pt>
    <dgm:pt modelId="{13E14B3C-275B-4836-B7F6-322DF46C6AB2}" type="pres">
      <dgm:prSet presAssocID="{067B95DB-D4BE-40AE-86B4-6267620BE84D}" presName="hierChild6" presStyleCnt="0"/>
      <dgm:spPr/>
    </dgm:pt>
    <dgm:pt modelId="{735AEE87-42B5-432D-A220-719EC5E55D67}" type="pres">
      <dgm:prSet presAssocID="{067B95DB-D4BE-40AE-86B4-6267620BE84D}" presName="hierChild7" presStyleCnt="0"/>
      <dgm:spPr/>
    </dgm:pt>
  </dgm:ptLst>
  <dgm:cxnLst>
    <dgm:cxn modelId="{7252EC8C-7418-4331-8937-B3FD0E4DE692}" type="presOf" srcId="{1A6FFC8F-FB65-4436-B61C-5C874BB9E8F1}" destId="{EEF3C8EF-564B-4357-8491-BEA8E808B094}" srcOrd="0" destOrd="0" presId="urn:microsoft.com/office/officeart/2005/8/layout/orgChart1"/>
    <dgm:cxn modelId="{B2531DD7-8BE9-40D0-A88E-7767A6A81C3C}" srcId="{BFA7445D-3642-43AA-B743-6EF4ED6B596E}" destId="{4DFE1E3B-E720-4775-9788-82B4FB2B778D}" srcOrd="6" destOrd="0" parTransId="{A4422761-02D1-4FFC-88F1-B26ECBFE3CA8}" sibTransId="{6A82B141-18ED-42A2-8385-7B055A79136D}"/>
    <dgm:cxn modelId="{F2A66C6D-CF46-490F-87E8-B7DFAD5F9962}" type="presOf" srcId="{226486CD-EEED-4A44-85EE-7CC1668DC530}" destId="{2EB71F3D-4001-45C1-94D8-8297FD6E428B}" srcOrd="0" destOrd="0" presId="urn:microsoft.com/office/officeart/2005/8/layout/orgChart1"/>
    <dgm:cxn modelId="{1087AD9D-79E5-49A8-A948-1C4F0E4114AB}" type="presOf" srcId="{B2B9C321-D44B-4671-848E-94003D1995DC}" destId="{3853F92D-AA7E-48B0-9FA6-890E62403454}" srcOrd="0" destOrd="0" presId="urn:microsoft.com/office/officeart/2005/8/layout/orgChart1"/>
    <dgm:cxn modelId="{A4870CB7-1C66-4268-B059-23B9804D251E}" type="presOf" srcId="{2E89D987-BBB0-4862-A31F-24710ECCCAEE}" destId="{FFF72D55-FC70-4714-822A-8EC444F76634}" srcOrd="1" destOrd="0" presId="urn:microsoft.com/office/officeart/2005/8/layout/orgChart1"/>
    <dgm:cxn modelId="{D9E1D60A-B779-4EA4-9739-1004D41C1C42}" type="presOf" srcId="{1A6FFC8F-FB65-4436-B61C-5C874BB9E8F1}" destId="{75988798-AD5A-4291-AB0B-195159C28933}" srcOrd="1" destOrd="0" presId="urn:microsoft.com/office/officeart/2005/8/layout/orgChart1"/>
    <dgm:cxn modelId="{A5D5165B-3714-444F-AAAA-841D65A68BA6}" type="presOf" srcId="{A76774F2-1192-4575-B279-73FB1272B9DE}" destId="{1C6CA4E3-6F8C-4D63-AD45-878EC3536173}" srcOrd="0" destOrd="0" presId="urn:microsoft.com/office/officeart/2005/8/layout/orgChart1"/>
    <dgm:cxn modelId="{52E5CDD1-EC44-40C9-B337-AC93706EDA47}" srcId="{BFA7445D-3642-43AA-B743-6EF4ED6B596E}" destId="{067B95DB-D4BE-40AE-86B4-6267620BE84D}" srcOrd="1" destOrd="0" parTransId="{D3E935B3-88B7-4DBE-970A-659448B2A01D}" sibTransId="{75C843C8-2B99-4A79-9A24-8046BBF63173}"/>
    <dgm:cxn modelId="{5B1E1CA4-D8EB-4F9B-8456-CAF573B302CA}" type="presOf" srcId="{A724AA51-DECC-4117-824C-83C9B61A1A80}" destId="{009FD5E7-A12B-4351-93D3-398FE105548F}" srcOrd="0" destOrd="0" presId="urn:microsoft.com/office/officeart/2005/8/layout/orgChart1"/>
    <dgm:cxn modelId="{7A8F9FEF-0507-45ED-A910-4E268C8BFCC1}" srcId="{2E89D987-BBB0-4862-A31F-24710ECCCAEE}" destId="{226486CD-EEED-4A44-85EE-7CC1668DC530}" srcOrd="0" destOrd="0" parTransId="{A943E296-DFB2-423D-9A60-B3F74DC35582}" sibTransId="{FD987572-5CCA-48B1-8FC5-2347A673A3AD}"/>
    <dgm:cxn modelId="{69DC586E-2447-4F91-929F-AF7FCBA37D78}" type="presOf" srcId="{B103BD63-70FD-44F0-A3A4-80970B0AD1FA}" destId="{27175E21-A9EE-4017-BA9A-ABB3CD876322}" srcOrd="0" destOrd="0" presId="urn:microsoft.com/office/officeart/2005/8/layout/orgChart1"/>
    <dgm:cxn modelId="{A3BFA490-F659-4BE7-A273-A29C16E44E19}" type="presOf" srcId="{B2B9C321-D44B-4671-848E-94003D1995DC}" destId="{256479C9-E1DC-49C5-83AE-4C7FD74BF11E}" srcOrd="1" destOrd="0" presId="urn:microsoft.com/office/officeart/2005/8/layout/orgChart1"/>
    <dgm:cxn modelId="{0E9585C0-1787-4D91-B8B4-AA5CC31182DB}" type="presOf" srcId="{BFA7445D-3642-43AA-B743-6EF4ED6B596E}" destId="{F2CCD33E-B0BA-4AC2-AB0C-0E25C0324F61}" srcOrd="1" destOrd="0" presId="urn:microsoft.com/office/officeart/2005/8/layout/orgChart1"/>
    <dgm:cxn modelId="{BB2C1843-1233-4097-A991-A1BA76CC7B84}" type="presOf" srcId="{4DFE1E3B-E720-4775-9788-82B4FB2B778D}" destId="{61386C5B-1DB4-431E-9BBD-54E7CC4BA83F}" srcOrd="1" destOrd="0" presId="urn:microsoft.com/office/officeart/2005/8/layout/orgChart1"/>
    <dgm:cxn modelId="{740606E3-753E-40B3-814C-BD1E8A1D6699}" type="presOf" srcId="{C9ED9522-66B8-4CDB-9971-B2D6A125A7F2}" destId="{542A1F4D-4F39-4700-90AF-FF98ADC0CE36}" srcOrd="0" destOrd="0" presId="urn:microsoft.com/office/officeart/2005/8/layout/orgChart1"/>
    <dgm:cxn modelId="{C7A11CDE-C17C-43BA-8267-D33F43DC011D}" srcId="{BFA7445D-3642-43AA-B743-6EF4ED6B596E}" destId="{246C3DB3-1686-40AA-99AD-D005E3B3AB65}" srcOrd="0" destOrd="0" parTransId="{B103BD63-70FD-44F0-A3A4-80970B0AD1FA}" sibTransId="{DC866EBC-065D-4BFD-A391-F9A920896C5C}"/>
    <dgm:cxn modelId="{D8F09981-F6E6-494C-9705-3682A1604783}" type="presOf" srcId="{D581AC25-F35E-4C8A-A2D7-60B9747E0F03}" destId="{EE98D8F2-3B93-4A8A-AD46-A41BB11F9B7E}" srcOrd="0" destOrd="0" presId="urn:microsoft.com/office/officeart/2005/8/layout/orgChart1"/>
    <dgm:cxn modelId="{C4F6B614-6F53-4465-926F-9C0502FC738E}" type="presOf" srcId="{9F4AD537-13A4-4BAF-A391-949733708662}" destId="{6AC95D8A-746D-42A3-A42F-B053CC963F13}" srcOrd="1" destOrd="0" presId="urn:microsoft.com/office/officeart/2005/8/layout/orgChart1"/>
    <dgm:cxn modelId="{061DFAAA-3A10-40B2-97BC-77375AAADCF2}" srcId="{2E89D987-BBB0-4862-A31F-24710ECCCAEE}" destId="{09DD7834-3444-4CB1-958E-ECFE632874F7}" srcOrd="2" destOrd="0" parTransId="{A0BF0426-DBF8-441F-BEC3-0B7271E369CC}" sibTransId="{C8795379-4F23-4711-90F8-D6F483E88CEF}"/>
    <dgm:cxn modelId="{9ABA75AB-F348-42DA-BF09-73E4E0539959}" type="presOf" srcId="{246C3DB3-1686-40AA-99AD-D005E3B3AB65}" destId="{A5134706-9142-4455-BD39-5BEFE5FF0E1A}" srcOrd="1" destOrd="0" presId="urn:microsoft.com/office/officeart/2005/8/layout/orgChart1"/>
    <dgm:cxn modelId="{5291D822-EC2B-43B8-94D8-8D9E0BD1DABD}" srcId="{868D5606-CDF2-4DED-A0C9-A9677C709296}" destId="{BFA7445D-3642-43AA-B743-6EF4ED6B596E}" srcOrd="0" destOrd="0" parTransId="{AE577DDF-5274-4E50-B49E-43483BCE4AB4}" sibTransId="{4433CB34-6C4E-46B1-867E-FA336F766A9C}"/>
    <dgm:cxn modelId="{EEB15283-C74A-424C-944E-3DF41A8299B7}" type="presOf" srcId="{815C33CF-BA96-4957-A2D0-0D061D7EB5D3}" destId="{C8891FCD-2EBB-4E76-B8C1-816B2490D075}" srcOrd="0" destOrd="0" presId="urn:microsoft.com/office/officeart/2005/8/layout/orgChart1"/>
    <dgm:cxn modelId="{98E538DF-D281-4B99-A200-ACA54D3E6CEC}" type="presOf" srcId="{D3E935B3-88B7-4DBE-970A-659448B2A01D}" destId="{61B464F9-96A2-407E-AD02-D61B506663D9}" srcOrd="0" destOrd="0" presId="urn:microsoft.com/office/officeart/2005/8/layout/orgChart1"/>
    <dgm:cxn modelId="{9052C32A-5B20-425D-8EA6-3F23DC3732BF}" type="presOf" srcId="{9F4AD537-13A4-4BAF-A391-949733708662}" destId="{52F4D33B-6B06-4F6B-91C0-C3FD971F1F89}" srcOrd="0" destOrd="0" presId="urn:microsoft.com/office/officeart/2005/8/layout/orgChart1"/>
    <dgm:cxn modelId="{38F1AD5B-DA66-4E23-9D77-C852CBDFD258}" type="presOf" srcId="{4DFE1E3B-E720-4775-9788-82B4FB2B778D}" destId="{A658D730-4712-4A8F-8B99-4479A4C76657}" srcOrd="0" destOrd="0" presId="urn:microsoft.com/office/officeart/2005/8/layout/orgChart1"/>
    <dgm:cxn modelId="{1E70882C-2E56-441C-B485-F6247BA9276C}" type="presOf" srcId="{618E176E-E85F-42A2-AA82-57AE18C57FCA}" destId="{0D0E556B-FD7E-487F-88B0-8CE7525CE755}" srcOrd="0" destOrd="0" presId="urn:microsoft.com/office/officeart/2005/8/layout/orgChart1"/>
    <dgm:cxn modelId="{8ACE848E-DA53-4E98-AB64-E4E2EEB9C607}" type="presOf" srcId="{32B0E11D-5B0E-4B60-A9A2-395F0798B3D2}" destId="{8B2B0F34-030A-4868-A830-3152F54379EB}" srcOrd="0" destOrd="0" presId="urn:microsoft.com/office/officeart/2005/8/layout/orgChart1"/>
    <dgm:cxn modelId="{DE2BD7B0-153E-4ECB-8A29-770BC2FA20FB}" type="presOf" srcId="{A76774F2-1192-4575-B279-73FB1272B9DE}" destId="{91A32DB0-F67D-4DF3-A443-27F35420D306}" srcOrd="1" destOrd="0" presId="urn:microsoft.com/office/officeart/2005/8/layout/orgChart1"/>
    <dgm:cxn modelId="{A77BC3C4-5A7D-4343-909D-6F19431B8DE3}" srcId="{BFA7445D-3642-43AA-B743-6EF4ED6B596E}" destId="{9F4AD537-13A4-4BAF-A391-949733708662}" srcOrd="5" destOrd="0" parTransId="{9DFA2B06-BDC8-4A58-98B6-A0C8E982F2BA}" sibTransId="{5D5686E8-1769-4A88-95D3-58D0D1BAE716}"/>
    <dgm:cxn modelId="{03932455-91E7-419B-918E-DF07E344D93C}" srcId="{BFA7445D-3642-43AA-B743-6EF4ED6B596E}" destId="{1A6FFC8F-FB65-4436-B61C-5C874BB9E8F1}" srcOrd="8" destOrd="0" parTransId="{93AC20B9-4786-4F14-A403-A52953642EDD}" sibTransId="{B88D6469-02C8-4BF2-8F5A-DC4D54662B3C}"/>
    <dgm:cxn modelId="{712F6387-27C5-4FB7-AD12-B404FED33515}" type="presOf" srcId="{067B95DB-D4BE-40AE-86B4-6267620BE84D}" destId="{78583870-D43C-4573-8341-A68CADF9CEF9}" srcOrd="1" destOrd="0" presId="urn:microsoft.com/office/officeart/2005/8/layout/orgChart1"/>
    <dgm:cxn modelId="{C5036654-03B0-4A00-B6E7-B2DCB52BF337}" type="presOf" srcId="{8C131C4C-FF4A-403B-9EF1-7D2DD056FE92}" destId="{81E7112C-316E-4DA4-80BC-B2850AA04DA6}" srcOrd="0" destOrd="0" presId="urn:microsoft.com/office/officeart/2005/8/layout/orgChart1"/>
    <dgm:cxn modelId="{E0F46A00-149B-4D0B-B8A7-A9C3F4C21ECE}" type="presOf" srcId="{48FEC7C5-1E44-456C-8DC5-E817DABFC35B}" destId="{6A6C4519-892A-4E23-9844-DE1BC8FC8FE0}" srcOrd="0" destOrd="0" presId="urn:microsoft.com/office/officeart/2005/8/layout/orgChart1"/>
    <dgm:cxn modelId="{5ECE58C3-C6D1-4E4A-91A8-6B78F753AED0}" type="presOf" srcId="{815C33CF-BA96-4957-A2D0-0D061D7EB5D3}" destId="{10EFF19D-19B0-4005-BBC2-E19BEC4F46AB}" srcOrd="1" destOrd="0" presId="urn:microsoft.com/office/officeart/2005/8/layout/orgChart1"/>
    <dgm:cxn modelId="{0F91E11D-26B7-4C6D-BA06-687CD9761408}" type="presOf" srcId="{C71AA4FA-1FF8-4C37-88FA-BE64FEB81DDD}" destId="{7E27F08C-6B32-4CF4-A66F-F6FEDE01339A}" srcOrd="0" destOrd="0" presId="urn:microsoft.com/office/officeart/2005/8/layout/orgChart1"/>
    <dgm:cxn modelId="{29888964-C708-4537-BE73-3AF7360AAA2E}" type="presOf" srcId="{9DFA2B06-BDC8-4A58-98B6-A0C8E982F2BA}" destId="{ED03EC78-E9DD-4F46-9B38-8588AE9CD00E}" srcOrd="0" destOrd="0" presId="urn:microsoft.com/office/officeart/2005/8/layout/orgChart1"/>
    <dgm:cxn modelId="{098E376B-BDEC-4258-8DCD-2C3B81C9E9B7}" type="presOf" srcId="{93AC20B9-4786-4F14-A403-A52953642EDD}" destId="{3A4A9D9D-5581-414D-8DD9-D654CB86D769}" srcOrd="0" destOrd="0" presId="urn:microsoft.com/office/officeart/2005/8/layout/orgChart1"/>
    <dgm:cxn modelId="{CD5FBDA8-CEE3-4AE6-9015-19489C8E4670}" type="presOf" srcId="{866454B9-5EE4-4E8A-8B8C-1751AC562DC6}" destId="{2DB5C669-58C5-43D8-8208-569D76B42BBA}" srcOrd="0" destOrd="0" presId="urn:microsoft.com/office/officeart/2005/8/layout/orgChart1"/>
    <dgm:cxn modelId="{88C48017-85D4-4BEC-83E0-942111650A3F}" type="presOf" srcId="{246C3DB3-1686-40AA-99AD-D005E3B3AB65}" destId="{B1EE6DB9-7EF9-4DD3-B8BB-843F4781FF88}" srcOrd="0" destOrd="0" presId="urn:microsoft.com/office/officeart/2005/8/layout/orgChart1"/>
    <dgm:cxn modelId="{D3AFB7F8-E9A7-49FB-85E7-02B224A7ECE9}" srcId="{BFA7445D-3642-43AA-B743-6EF4ED6B596E}" destId="{2E89D987-BBB0-4862-A31F-24710ECCCAEE}" srcOrd="10" destOrd="0" parTransId="{866454B9-5EE4-4E8A-8B8C-1751AC562DC6}" sibTransId="{D0E1F302-83C8-464A-BFFC-F45650AD39EA}"/>
    <dgm:cxn modelId="{1EBDA7A7-2DB4-44D3-8792-9EF3C4D6B73E}" type="presOf" srcId="{A943E296-DFB2-423D-9A60-B3F74DC35582}" destId="{D23F5A1C-DB03-4A3C-81BF-3BC186CC578B}" srcOrd="0" destOrd="0" presId="urn:microsoft.com/office/officeart/2005/8/layout/orgChart1"/>
    <dgm:cxn modelId="{83E2A259-9623-424A-AE27-D5FD5BAAE312}" srcId="{BFA7445D-3642-43AA-B743-6EF4ED6B596E}" destId="{C9ED9522-66B8-4CDB-9971-B2D6A125A7F2}" srcOrd="7" destOrd="0" parTransId="{D581AC25-F35E-4C8A-A2D7-60B9747E0F03}" sibTransId="{269FC215-3631-4EC7-A5AB-EFED86BC0069}"/>
    <dgm:cxn modelId="{6B618D60-58A2-4862-AA11-8F664F18D94F}" srcId="{BFA7445D-3642-43AA-B743-6EF4ED6B596E}" destId="{815C33CF-BA96-4957-A2D0-0D061D7EB5D3}" srcOrd="2" destOrd="0" parTransId="{8C131C4C-FF4A-403B-9EF1-7D2DD056FE92}" sibTransId="{4C634344-9406-48C4-89D7-44D23BCE672B}"/>
    <dgm:cxn modelId="{E6CC444B-939B-405F-BB17-FAFE35C437C4}" srcId="{BFA7445D-3642-43AA-B743-6EF4ED6B596E}" destId="{A76774F2-1192-4575-B279-73FB1272B9DE}" srcOrd="9" destOrd="0" parTransId="{C71AA4FA-1FF8-4C37-88FA-BE64FEB81DDD}" sibTransId="{866351A5-BB46-46DA-8E3C-9AF441E44816}"/>
    <dgm:cxn modelId="{F7D65F1D-8F96-4335-99EE-87F7C77AD252}" type="presOf" srcId="{C2E08207-019D-4AB5-8CAC-66A99AAB70C6}" destId="{8E0C37F0-5194-427A-AE4D-0DD360C9515D}" srcOrd="0" destOrd="0" presId="urn:microsoft.com/office/officeart/2005/8/layout/orgChart1"/>
    <dgm:cxn modelId="{38CBEF04-96A0-4DDC-A750-47F53C8CDBAF}" type="presOf" srcId="{067B95DB-D4BE-40AE-86B4-6267620BE84D}" destId="{8007C46B-09F0-4517-96C7-66023CEDFBC9}" srcOrd="0" destOrd="0" presId="urn:microsoft.com/office/officeart/2005/8/layout/orgChart1"/>
    <dgm:cxn modelId="{641C4543-0C17-4A8A-AEC8-A6308E9C864E}" type="presOf" srcId="{BFA7445D-3642-43AA-B743-6EF4ED6B596E}" destId="{40708166-54E5-4E16-944F-750900F2307E}" srcOrd="0" destOrd="0" presId="urn:microsoft.com/office/officeart/2005/8/layout/orgChart1"/>
    <dgm:cxn modelId="{4AA8C290-749A-4E26-8FBB-AC40CFF9605A}" type="presOf" srcId="{09DD7834-3444-4CB1-958E-ECFE632874F7}" destId="{424E0DB7-8CE7-4E79-95F2-2E368B746D1D}" srcOrd="1" destOrd="0" presId="urn:microsoft.com/office/officeart/2005/8/layout/orgChart1"/>
    <dgm:cxn modelId="{94FA98FD-EEAD-4079-9E92-ECBBDF9B99B5}" type="presOf" srcId="{48FEC7C5-1E44-456C-8DC5-E817DABFC35B}" destId="{F7A5F093-C3A1-4F6F-899C-799F4FA4CB5C}" srcOrd="1" destOrd="0" presId="urn:microsoft.com/office/officeart/2005/8/layout/orgChart1"/>
    <dgm:cxn modelId="{08E19632-04CE-41E9-ABAE-051A3D7C29EA}" srcId="{BFA7445D-3642-43AA-B743-6EF4ED6B596E}" destId="{618E176E-E85F-42A2-AA82-57AE18C57FCA}" srcOrd="3" destOrd="0" parTransId="{32B0E11D-5B0E-4B60-A9A2-395F0798B3D2}" sibTransId="{99CC794F-661F-4D70-88D8-EC6D5FAF6669}"/>
    <dgm:cxn modelId="{FFF85BC5-B6B6-4F8C-A19E-A39FECB88494}" type="presOf" srcId="{2E89D987-BBB0-4862-A31F-24710ECCCAEE}" destId="{6F9CE511-00FA-48C4-8FAD-CC3B323FC47D}" srcOrd="0" destOrd="0" presId="urn:microsoft.com/office/officeart/2005/8/layout/orgChart1"/>
    <dgm:cxn modelId="{AA293C5C-D304-418C-8FBE-29F9D010CBBD}" type="presOf" srcId="{A0BF0426-DBF8-441F-BEC3-0B7271E369CC}" destId="{C46F27D1-EC84-4F04-A967-371832EEA358}" srcOrd="0" destOrd="0" presId="urn:microsoft.com/office/officeart/2005/8/layout/orgChart1"/>
    <dgm:cxn modelId="{849772ED-AD05-4C1A-8EBF-37E6625AA150}" type="presOf" srcId="{868D5606-CDF2-4DED-A0C9-A9677C709296}" destId="{458878A6-E2FD-4555-A902-06B2F6D114C7}" srcOrd="0" destOrd="0" presId="urn:microsoft.com/office/officeart/2005/8/layout/orgChart1"/>
    <dgm:cxn modelId="{8EABC429-37EC-4CA7-AE3C-E84B17A3094C}" srcId="{2E89D987-BBB0-4862-A31F-24710ECCCAEE}" destId="{48FEC7C5-1E44-456C-8DC5-E817DABFC35B}" srcOrd="1" destOrd="0" parTransId="{A724AA51-DECC-4117-824C-83C9B61A1A80}" sibTransId="{81969E3B-A2B3-4640-8BB8-2ED69EDE1CB4}"/>
    <dgm:cxn modelId="{E02716C4-D2D8-403B-925B-5B4ED1FB4A0B}" type="presOf" srcId="{226486CD-EEED-4A44-85EE-7CC1668DC530}" destId="{667795C5-7412-40BE-BF34-9CD6D3D62DBE}" srcOrd="1" destOrd="0" presId="urn:microsoft.com/office/officeart/2005/8/layout/orgChart1"/>
    <dgm:cxn modelId="{A8A91F3E-04C6-4DA3-88F6-1D8011B47225}" type="presOf" srcId="{C9ED9522-66B8-4CDB-9971-B2D6A125A7F2}" destId="{437B6597-34FF-49B2-AC4E-C70B7C848B57}" srcOrd="1" destOrd="0" presId="urn:microsoft.com/office/officeart/2005/8/layout/orgChart1"/>
    <dgm:cxn modelId="{911CDD94-6485-477F-98A3-E175DBACE9CC}" type="presOf" srcId="{618E176E-E85F-42A2-AA82-57AE18C57FCA}" destId="{9B3070C6-5BE5-4D86-B34C-E97C01C61AB5}" srcOrd="1" destOrd="0" presId="urn:microsoft.com/office/officeart/2005/8/layout/orgChart1"/>
    <dgm:cxn modelId="{3EA9E5C8-06C4-45A4-9D7B-CD3F2AF4EDF1}" type="presOf" srcId="{A4422761-02D1-4FFC-88F1-B26ECBFE3CA8}" destId="{DD6A3E9A-9DE0-419E-8896-558321CC4CD2}" srcOrd="0" destOrd="0" presId="urn:microsoft.com/office/officeart/2005/8/layout/orgChart1"/>
    <dgm:cxn modelId="{9490E675-3CCA-425A-987E-3C2CC5EEB296}" srcId="{BFA7445D-3642-43AA-B743-6EF4ED6B596E}" destId="{B2B9C321-D44B-4671-848E-94003D1995DC}" srcOrd="4" destOrd="0" parTransId="{C2E08207-019D-4AB5-8CAC-66A99AAB70C6}" sibTransId="{9957A3B9-650F-4473-9523-E3EC047FD311}"/>
    <dgm:cxn modelId="{11488075-1229-42AD-AA9D-C0EE5BFDC637}" type="presOf" srcId="{09DD7834-3444-4CB1-958E-ECFE632874F7}" destId="{A46855AA-1AA5-4CF4-A930-E788A182281E}" srcOrd="0" destOrd="0" presId="urn:microsoft.com/office/officeart/2005/8/layout/orgChart1"/>
    <dgm:cxn modelId="{63804F6B-13A2-45B5-9C4A-3C062EFB568C}" type="presParOf" srcId="{458878A6-E2FD-4555-A902-06B2F6D114C7}" destId="{12817AF8-ED1B-4135-AC5E-8FFC1C2FE009}" srcOrd="0" destOrd="0" presId="urn:microsoft.com/office/officeart/2005/8/layout/orgChart1"/>
    <dgm:cxn modelId="{2B9E1F13-7AA3-4FC2-B881-7D7A085DBF0B}" type="presParOf" srcId="{12817AF8-ED1B-4135-AC5E-8FFC1C2FE009}" destId="{FAFD58F7-9E18-4DF0-8ED0-8939135950B4}" srcOrd="0" destOrd="0" presId="urn:microsoft.com/office/officeart/2005/8/layout/orgChart1"/>
    <dgm:cxn modelId="{51A08CF1-D06E-45ED-BFEE-2274346A9191}" type="presParOf" srcId="{FAFD58F7-9E18-4DF0-8ED0-8939135950B4}" destId="{40708166-54E5-4E16-944F-750900F2307E}" srcOrd="0" destOrd="0" presId="urn:microsoft.com/office/officeart/2005/8/layout/orgChart1"/>
    <dgm:cxn modelId="{45C797AB-B847-4E48-84E6-E36FA42AE81B}" type="presParOf" srcId="{FAFD58F7-9E18-4DF0-8ED0-8939135950B4}" destId="{F2CCD33E-B0BA-4AC2-AB0C-0E25C0324F61}" srcOrd="1" destOrd="0" presId="urn:microsoft.com/office/officeart/2005/8/layout/orgChart1"/>
    <dgm:cxn modelId="{6ADFE1C9-CC77-420E-BCD9-C70534C7E804}" type="presParOf" srcId="{12817AF8-ED1B-4135-AC5E-8FFC1C2FE009}" destId="{CC7EEB73-CF51-487A-B868-B97E96E5F7A1}" srcOrd="1" destOrd="0" presId="urn:microsoft.com/office/officeart/2005/8/layout/orgChart1"/>
    <dgm:cxn modelId="{A4F9F3BC-EB84-4BBF-A1DB-57A4F6865C2A}" type="presParOf" srcId="{CC7EEB73-CF51-487A-B868-B97E96E5F7A1}" destId="{81E7112C-316E-4DA4-80BC-B2850AA04DA6}" srcOrd="0" destOrd="0" presId="urn:microsoft.com/office/officeart/2005/8/layout/orgChart1"/>
    <dgm:cxn modelId="{394B09BE-168E-4456-83EE-A71B059AC9EA}" type="presParOf" srcId="{CC7EEB73-CF51-487A-B868-B97E96E5F7A1}" destId="{2C6FC7AF-25C0-45B5-9228-DC556515A332}" srcOrd="1" destOrd="0" presId="urn:microsoft.com/office/officeart/2005/8/layout/orgChart1"/>
    <dgm:cxn modelId="{CF1E76BD-03BF-4B3F-A815-15DE89ED4A02}" type="presParOf" srcId="{2C6FC7AF-25C0-45B5-9228-DC556515A332}" destId="{FA6C21BF-43AA-47A2-B797-065F6925A661}" srcOrd="0" destOrd="0" presId="urn:microsoft.com/office/officeart/2005/8/layout/orgChart1"/>
    <dgm:cxn modelId="{49428FE6-E1D2-429A-9A3C-C1F464D355AB}" type="presParOf" srcId="{FA6C21BF-43AA-47A2-B797-065F6925A661}" destId="{C8891FCD-2EBB-4E76-B8C1-816B2490D075}" srcOrd="0" destOrd="0" presId="urn:microsoft.com/office/officeart/2005/8/layout/orgChart1"/>
    <dgm:cxn modelId="{42B3BC29-829A-4686-B3C8-1A57E970237F}" type="presParOf" srcId="{FA6C21BF-43AA-47A2-B797-065F6925A661}" destId="{10EFF19D-19B0-4005-BBC2-E19BEC4F46AB}" srcOrd="1" destOrd="0" presId="urn:microsoft.com/office/officeart/2005/8/layout/orgChart1"/>
    <dgm:cxn modelId="{635F50D1-27B5-485D-BBB5-DD6199D9E88D}" type="presParOf" srcId="{2C6FC7AF-25C0-45B5-9228-DC556515A332}" destId="{628B1B7A-C89B-4B4D-93D0-51374C3E3268}" srcOrd="1" destOrd="0" presId="urn:microsoft.com/office/officeart/2005/8/layout/orgChart1"/>
    <dgm:cxn modelId="{3DCD6761-2EC4-457F-837D-9BCD9AC5891C}" type="presParOf" srcId="{2C6FC7AF-25C0-45B5-9228-DC556515A332}" destId="{2BB50A9B-3692-457A-B89A-FD2CB3BB4ECE}" srcOrd="2" destOrd="0" presId="urn:microsoft.com/office/officeart/2005/8/layout/orgChart1"/>
    <dgm:cxn modelId="{F75770B2-BF65-4DE9-A686-8621890669FC}" type="presParOf" srcId="{CC7EEB73-CF51-487A-B868-B97E96E5F7A1}" destId="{8B2B0F34-030A-4868-A830-3152F54379EB}" srcOrd="2" destOrd="0" presId="urn:microsoft.com/office/officeart/2005/8/layout/orgChart1"/>
    <dgm:cxn modelId="{7245D8DE-9AAB-4862-9050-9FC6557BF2BA}" type="presParOf" srcId="{CC7EEB73-CF51-487A-B868-B97E96E5F7A1}" destId="{AE8A9E26-D2B5-4931-8EE7-AF5AF1855329}" srcOrd="3" destOrd="0" presId="urn:microsoft.com/office/officeart/2005/8/layout/orgChart1"/>
    <dgm:cxn modelId="{56AAE461-89D6-4120-BEE2-DAA5B8B54899}" type="presParOf" srcId="{AE8A9E26-D2B5-4931-8EE7-AF5AF1855329}" destId="{5754CE81-9B37-4827-A740-9863ED514A0A}" srcOrd="0" destOrd="0" presId="urn:microsoft.com/office/officeart/2005/8/layout/orgChart1"/>
    <dgm:cxn modelId="{ED10251C-0E76-4DDB-8926-DF412A85E1F5}" type="presParOf" srcId="{5754CE81-9B37-4827-A740-9863ED514A0A}" destId="{0D0E556B-FD7E-487F-88B0-8CE7525CE755}" srcOrd="0" destOrd="0" presId="urn:microsoft.com/office/officeart/2005/8/layout/orgChart1"/>
    <dgm:cxn modelId="{BBB25D01-8B39-40D8-A651-44E96608FA51}" type="presParOf" srcId="{5754CE81-9B37-4827-A740-9863ED514A0A}" destId="{9B3070C6-5BE5-4D86-B34C-E97C01C61AB5}" srcOrd="1" destOrd="0" presId="urn:microsoft.com/office/officeart/2005/8/layout/orgChart1"/>
    <dgm:cxn modelId="{F13E281A-D78B-4EC1-8B1A-B5529393E264}" type="presParOf" srcId="{AE8A9E26-D2B5-4931-8EE7-AF5AF1855329}" destId="{E62B45CC-80C2-4F0B-9793-EA4322836FDC}" srcOrd="1" destOrd="0" presId="urn:microsoft.com/office/officeart/2005/8/layout/orgChart1"/>
    <dgm:cxn modelId="{C50A9D18-9B15-4B39-9065-E4498EA96564}" type="presParOf" srcId="{AE8A9E26-D2B5-4931-8EE7-AF5AF1855329}" destId="{EA0DC2C2-15E9-4E7D-9DB0-735D6640324D}" srcOrd="2" destOrd="0" presId="urn:microsoft.com/office/officeart/2005/8/layout/orgChart1"/>
    <dgm:cxn modelId="{40E3B5A7-4DC7-48A6-AB25-9C06DEBD33D2}" type="presParOf" srcId="{CC7EEB73-CF51-487A-B868-B97E96E5F7A1}" destId="{8E0C37F0-5194-427A-AE4D-0DD360C9515D}" srcOrd="4" destOrd="0" presId="urn:microsoft.com/office/officeart/2005/8/layout/orgChart1"/>
    <dgm:cxn modelId="{136A0A9C-EA64-4E25-A5E7-7AA7A8229071}" type="presParOf" srcId="{CC7EEB73-CF51-487A-B868-B97E96E5F7A1}" destId="{B4A0D45C-48D0-4AEE-80DF-9B42BCE51AED}" srcOrd="5" destOrd="0" presId="urn:microsoft.com/office/officeart/2005/8/layout/orgChart1"/>
    <dgm:cxn modelId="{E6048494-13AF-4C85-935A-CBEC17DFC65D}" type="presParOf" srcId="{B4A0D45C-48D0-4AEE-80DF-9B42BCE51AED}" destId="{6DA05E4F-5913-4748-8004-1A9C040AB16B}" srcOrd="0" destOrd="0" presId="urn:microsoft.com/office/officeart/2005/8/layout/orgChart1"/>
    <dgm:cxn modelId="{B717B9B4-4E10-4B57-8A87-9BADCAD5F429}" type="presParOf" srcId="{6DA05E4F-5913-4748-8004-1A9C040AB16B}" destId="{3853F92D-AA7E-48B0-9FA6-890E62403454}" srcOrd="0" destOrd="0" presId="urn:microsoft.com/office/officeart/2005/8/layout/orgChart1"/>
    <dgm:cxn modelId="{72101532-379D-4F2A-9DF2-A1F61C50D1B3}" type="presParOf" srcId="{6DA05E4F-5913-4748-8004-1A9C040AB16B}" destId="{256479C9-E1DC-49C5-83AE-4C7FD74BF11E}" srcOrd="1" destOrd="0" presId="urn:microsoft.com/office/officeart/2005/8/layout/orgChart1"/>
    <dgm:cxn modelId="{649379F3-99B4-4808-AB7B-7D97860FDBA1}" type="presParOf" srcId="{B4A0D45C-48D0-4AEE-80DF-9B42BCE51AED}" destId="{F1312DC5-FA73-49BC-9570-53B2337084EE}" srcOrd="1" destOrd="0" presId="urn:microsoft.com/office/officeart/2005/8/layout/orgChart1"/>
    <dgm:cxn modelId="{0C091DE1-4D67-45E1-B4EB-99F328FA1643}" type="presParOf" srcId="{B4A0D45C-48D0-4AEE-80DF-9B42BCE51AED}" destId="{27DFE1C7-AB1A-407F-8624-A306E5D9C2A0}" srcOrd="2" destOrd="0" presId="urn:microsoft.com/office/officeart/2005/8/layout/orgChart1"/>
    <dgm:cxn modelId="{5AD6A52B-A9FB-4C52-873F-1D0DB9AEAA96}" type="presParOf" srcId="{CC7EEB73-CF51-487A-B868-B97E96E5F7A1}" destId="{ED03EC78-E9DD-4F46-9B38-8588AE9CD00E}" srcOrd="6" destOrd="0" presId="urn:microsoft.com/office/officeart/2005/8/layout/orgChart1"/>
    <dgm:cxn modelId="{B9EF8EE0-F915-40BB-BABB-43A597549B40}" type="presParOf" srcId="{CC7EEB73-CF51-487A-B868-B97E96E5F7A1}" destId="{846F6EB8-90B9-4F03-B19D-6FCF4CFF3530}" srcOrd="7" destOrd="0" presId="urn:microsoft.com/office/officeart/2005/8/layout/orgChart1"/>
    <dgm:cxn modelId="{E7207E12-1E69-4C71-82DD-A8AE053C05EC}" type="presParOf" srcId="{846F6EB8-90B9-4F03-B19D-6FCF4CFF3530}" destId="{CA9F4ECB-77E4-4B2A-86DA-4641803B6344}" srcOrd="0" destOrd="0" presId="urn:microsoft.com/office/officeart/2005/8/layout/orgChart1"/>
    <dgm:cxn modelId="{6C37F61B-3F25-4D32-98E7-8E287BB416E6}" type="presParOf" srcId="{CA9F4ECB-77E4-4B2A-86DA-4641803B6344}" destId="{52F4D33B-6B06-4F6B-91C0-C3FD971F1F89}" srcOrd="0" destOrd="0" presId="urn:microsoft.com/office/officeart/2005/8/layout/orgChart1"/>
    <dgm:cxn modelId="{E861766C-B0BB-47A8-9FDD-B58C56BBD677}" type="presParOf" srcId="{CA9F4ECB-77E4-4B2A-86DA-4641803B6344}" destId="{6AC95D8A-746D-42A3-A42F-B053CC963F13}" srcOrd="1" destOrd="0" presId="urn:microsoft.com/office/officeart/2005/8/layout/orgChart1"/>
    <dgm:cxn modelId="{AE3B24CA-17C6-427F-B1EA-5558E5D6A281}" type="presParOf" srcId="{846F6EB8-90B9-4F03-B19D-6FCF4CFF3530}" destId="{FE3AF68D-6FBA-4660-A759-605043A6741F}" srcOrd="1" destOrd="0" presId="urn:microsoft.com/office/officeart/2005/8/layout/orgChart1"/>
    <dgm:cxn modelId="{6B9E0D29-AF1F-4F35-9F84-C55CB067DFD1}" type="presParOf" srcId="{846F6EB8-90B9-4F03-B19D-6FCF4CFF3530}" destId="{60F07C23-C443-4735-B124-2E5CAFE5F92C}" srcOrd="2" destOrd="0" presId="urn:microsoft.com/office/officeart/2005/8/layout/orgChart1"/>
    <dgm:cxn modelId="{B31CF3A3-4294-4765-BBB2-5C8FEC99D0E5}" type="presParOf" srcId="{CC7EEB73-CF51-487A-B868-B97E96E5F7A1}" destId="{DD6A3E9A-9DE0-419E-8896-558321CC4CD2}" srcOrd="8" destOrd="0" presId="urn:microsoft.com/office/officeart/2005/8/layout/orgChart1"/>
    <dgm:cxn modelId="{3DE22C50-82DA-4EB4-909B-988129262B2C}" type="presParOf" srcId="{CC7EEB73-CF51-487A-B868-B97E96E5F7A1}" destId="{931E07F8-E8FC-41C6-B591-37F752116650}" srcOrd="9" destOrd="0" presId="urn:microsoft.com/office/officeart/2005/8/layout/orgChart1"/>
    <dgm:cxn modelId="{D978CEAA-69D6-47D8-B684-5690CD4378B3}" type="presParOf" srcId="{931E07F8-E8FC-41C6-B591-37F752116650}" destId="{2020778F-4F0B-4B38-A619-B72A5EB43DF4}" srcOrd="0" destOrd="0" presId="urn:microsoft.com/office/officeart/2005/8/layout/orgChart1"/>
    <dgm:cxn modelId="{47F2AC7E-1598-4385-820A-FF2831F19004}" type="presParOf" srcId="{2020778F-4F0B-4B38-A619-B72A5EB43DF4}" destId="{A658D730-4712-4A8F-8B99-4479A4C76657}" srcOrd="0" destOrd="0" presId="urn:microsoft.com/office/officeart/2005/8/layout/orgChart1"/>
    <dgm:cxn modelId="{A05735FB-0DDF-4935-895E-E9D2F5158AF5}" type="presParOf" srcId="{2020778F-4F0B-4B38-A619-B72A5EB43DF4}" destId="{61386C5B-1DB4-431E-9BBD-54E7CC4BA83F}" srcOrd="1" destOrd="0" presId="urn:microsoft.com/office/officeart/2005/8/layout/orgChart1"/>
    <dgm:cxn modelId="{ABDD989E-4457-4A54-AD9D-7F562F2FBE37}" type="presParOf" srcId="{931E07F8-E8FC-41C6-B591-37F752116650}" destId="{A2751DEC-25AA-46D7-8D8F-2B24F08EA64B}" srcOrd="1" destOrd="0" presId="urn:microsoft.com/office/officeart/2005/8/layout/orgChart1"/>
    <dgm:cxn modelId="{521EADB5-4711-40F4-AECF-FF57FF9AF347}" type="presParOf" srcId="{931E07F8-E8FC-41C6-B591-37F752116650}" destId="{B63AC0C3-DEC1-4BB0-AB84-6B87182FEB78}" srcOrd="2" destOrd="0" presId="urn:microsoft.com/office/officeart/2005/8/layout/orgChart1"/>
    <dgm:cxn modelId="{4A7A69AC-EC31-4095-818F-CFAA05EFA641}" type="presParOf" srcId="{CC7EEB73-CF51-487A-B868-B97E96E5F7A1}" destId="{EE98D8F2-3B93-4A8A-AD46-A41BB11F9B7E}" srcOrd="10" destOrd="0" presId="urn:microsoft.com/office/officeart/2005/8/layout/orgChart1"/>
    <dgm:cxn modelId="{B9A456E1-AD8B-46B2-9E76-9713A9A3DBC0}" type="presParOf" srcId="{CC7EEB73-CF51-487A-B868-B97E96E5F7A1}" destId="{DFE17A8A-6C74-4881-8CF3-2552BDB9E74A}" srcOrd="11" destOrd="0" presId="urn:microsoft.com/office/officeart/2005/8/layout/orgChart1"/>
    <dgm:cxn modelId="{E987FD7F-9761-4131-B37F-8F706640F170}" type="presParOf" srcId="{DFE17A8A-6C74-4881-8CF3-2552BDB9E74A}" destId="{9B36DEE7-9818-43BA-9182-8CE1B15936DB}" srcOrd="0" destOrd="0" presId="urn:microsoft.com/office/officeart/2005/8/layout/orgChart1"/>
    <dgm:cxn modelId="{894D37DD-FD0E-4AE5-A2E7-388E2D60A752}" type="presParOf" srcId="{9B36DEE7-9818-43BA-9182-8CE1B15936DB}" destId="{542A1F4D-4F39-4700-90AF-FF98ADC0CE36}" srcOrd="0" destOrd="0" presId="urn:microsoft.com/office/officeart/2005/8/layout/orgChart1"/>
    <dgm:cxn modelId="{891EDD32-B8DF-40FB-B012-130C1750F445}" type="presParOf" srcId="{9B36DEE7-9818-43BA-9182-8CE1B15936DB}" destId="{437B6597-34FF-49B2-AC4E-C70B7C848B57}" srcOrd="1" destOrd="0" presId="urn:microsoft.com/office/officeart/2005/8/layout/orgChart1"/>
    <dgm:cxn modelId="{776C11AD-721F-4912-8A2A-3C08777B823A}" type="presParOf" srcId="{DFE17A8A-6C74-4881-8CF3-2552BDB9E74A}" destId="{C87B205B-3C09-4248-AE4A-F7B8F95E549C}" srcOrd="1" destOrd="0" presId="urn:microsoft.com/office/officeart/2005/8/layout/orgChart1"/>
    <dgm:cxn modelId="{EFDA3055-579E-48CB-96DC-38DE6E949763}" type="presParOf" srcId="{DFE17A8A-6C74-4881-8CF3-2552BDB9E74A}" destId="{6A0B6EA9-6FB4-4688-BC4C-AD84722CD0D7}" srcOrd="2" destOrd="0" presId="urn:microsoft.com/office/officeart/2005/8/layout/orgChart1"/>
    <dgm:cxn modelId="{DD83F0E9-7643-4489-B6FC-2462E49EA134}" type="presParOf" srcId="{CC7EEB73-CF51-487A-B868-B97E96E5F7A1}" destId="{3A4A9D9D-5581-414D-8DD9-D654CB86D769}" srcOrd="12" destOrd="0" presId="urn:microsoft.com/office/officeart/2005/8/layout/orgChart1"/>
    <dgm:cxn modelId="{AFDB3003-AC16-48C9-9DAC-B9602C1F696B}" type="presParOf" srcId="{CC7EEB73-CF51-487A-B868-B97E96E5F7A1}" destId="{DEFE08DD-6DCD-42A5-9080-A1BF8F50DC29}" srcOrd="13" destOrd="0" presId="urn:microsoft.com/office/officeart/2005/8/layout/orgChart1"/>
    <dgm:cxn modelId="{DB87411D-EB54-40E4-AB68-FD550BE1627C}" type="presParOf" srcId="{DEFE08DD-6DCD-42A5-9080-A1BF8F50DC29}" destId="{D94FE2D9-DB50-459A-8604-893CB18C05EA}" srcOrd="0" destOrd="0" presId="urn:microsoft.com/office/officeart/2005/8/layout/orgChart1"/>
    <dgm:cxn modelId="{0E976D9E-F4AD-4B02-99B5-6514DC842465}" type="presParOf" srcId="{D94FE2D9-DB50-459A-8604-893CB18C05EA}" destId="{EEF3C8EF-564B-4357-8491-BEA8E808B094}" srcOrd="0" destOrd="0" presId="urn:microsoft.com/office/officeart/2005/8/layout/orgChart1"/>
    <dgm:cxn modelId="{3D86DA34-80F6-425F-8D7A-D68CEB4893FC}" type="presParOf" srcId="{D94FE2D9-DB50-459A-8604-893CB18C05EA}" destId="{75988798-AD5A-4291-AB0B-195159C28933}" srcOrd="1" destOrd="0" presId="urn:microsoft.com/office/officeart/2005/8/layout/orgChart1"/>
    <dgm:cxn modelId="{B378FA78-E899-4D91-9189-195708DA19B6}" type="presParOf" srcId="{DEFE08DD-6DCD-42A5-9080-A1BF8F50DC29}" destId="{F5C0FAC1-7AE0-46FE-9F4E-AF1F62427E49}" srcOrd="1" destOrd="0" presId="urn:microsoft.com/office/officeart/2005/8/layout/orgChart1"/>
    <dgm:cxn modelId="{7AF4F70F-FDE7-49AB-97F3-0FE2AE7E9628}" type="presParOf" srcId="{DEFE08DD-6DCD-42A5-9080-A1BF8F50DC29}" destId="{E5C4B6C8-EDB8-4176-92FC-FC2A80D60D92}" srcOrd="2" destOrd="0" presId="urn:microsoft.com/office/officeart/2005/8/layout/orgChart1"/>
    <dgm:cxn modelId="{0DE63ADA-5A2F-484F-B990-9F0DD65EC59B}" type="presParOf" srcId="{CC7EEB73-CF51-487A-B868-B97E96E5F7A1}" destId="{7E27F08C-6B32-4CF4-A66F-F6FEDE01339A}" srcOrd="14" destOrd="0" presId="urn:microsoft.com/office/officeart/2005/8/layout/orgChart1"/>
    <dgm:cxn modelId="{2CDB3E8D-0D99-4B96-BC2B-7A35FC1C2041}" type="presParOf" srcId="{CC7EEB73-CF51-487A-B868-B97E96E5F7A1}" destId="{5D5351D0-BBC7-42BF-A9B4-7779B4692DC7}" srcOrd="15" destOrd="0" presId="urn:microsoft.com/office/officeart/2005/8/layout/orgChart1"/>
    <dgm:cxn modelId="{66D64054-C1FB-4281-A7D4-D6456ED35203}" type="presParOf" srcId="{5D5351D0-BBC7-42BF-A9B4-7779B4692DC7}" destId="{EAD4115B-3F57-4D2F-9D00-FF0EB7A4A3F5}" srcOrd="0" destOrd="0" presId="urn:microsoft.com/office/officeart/2005/8/layout/orgChart1"/>
    <dgm:cxn modelId="{B67F13FE-19B0-4EBB-B168-C175E9325B36}" type="presParOf" srcId="{EAD4115B-3F57-4D2F-9D00-FF0EB7A4A3F5}" destId="{1C6CA4E3-6F8C-4D63-AD45-878EC3536173}" srcOrd="0" destOrd="0" presId="urn:microsoft.com/office/officeart/2005/8/layout/orgChart1"/>
    <dgm:cxn modelId="{51BF2A1E-1105-4193-A0F9-E2B7C4C4B341}" type="presParOf" srcId="{EAD4115B-3F57-4D2F-9D00-FF0EB7A4A3F5}" destId="{91A32DB0-F67D-4DF3-A443-27F35420D306}" srcOrd="1" destOrd="0" presId="urn:microsoft.com/office/officeart/2005/8/layout/orgChart1"/>
    <dgm:cxn modelId="{F8F4E771-9F2A-42AF-8565-C99D48D0B086}" type="presParOf" srcId="{5D5351D0-BBC7-42BF-A9B4-7779B4692DC7}" destId="{2CA67062-2AC5-4742-8F5C-516972D319E7}" srcOrd="1" destOrd="0" presId="urn:microsoft.com/office/officeart/2005/8/layout/orgChart1"/>
    <dgm:cxn modelId="{3D2CFF27-FF41-498A-9F94-DB7A785C6B31}" type="presParOf" srcId="{5D5351D0-BBC7-42BF-A9B4-7779B4692DC7}" destId="{999337F5-FEC4-435C-8990-D20038F3D334}" srcOrd="2" destOrd="0" presId="urn:microsoft.com/office/officeart/2005/8/layout/orgChart1"/>
    <dgm:cxn modelId="{47F01597-036D-4446-BB2A-76511E952F73}" type="presParOf" srcId="{CC7EEB73-CF51-487A-B868-B97E96E5F7A1}" destId="{2DB5C669-58C5-43D8-8208-569D76B42BBA}" srcOrd="16" destOrd="0" presId="urn:microsoft.com/office/officeart/2005/8/layout/orgChart1"/>
    <dgm:cxn modelId="{BDEE9581-3D03-405F-8D76-1DEA5661EB3F}" type="presParOf" srcId="{CC7EEB73-CF51-487A-B868-B97E96E5F7A1}" destId="{74CDE53E-3824-4A04-8E63-180C292A253B}" srcOrd="17" destOrd="0" presId="urn:microsoft.com/office/officeart/2005/8/layout/orgChart1"/>
    <dgm:cxn modelId="{EC72736D-038C-4445-B9B9-81EC6A767F85}" type="presParOf" srcId="{74CDE53E-3824-4A04-8E63-180C292A253B}" destId="{CCA7E79E-C411-448E-AEE9-DA5D4CFD4F49}" srcOrd="0" destOrd="0" presId="urn:microsoft.com/office/officeart/2005/8/layout/orgChart1"/>
    <dgm:cxn modelId="{7D404732-11E1-4D8F-AE3F-DC2FA0D02296}" type="presParOf" srcId="{CCA7E79E-C411-448E-AEE9-DA5D4CFD4F49}" destId="{6F9CE511-00FA-48C4-8FAD-CC3B323FC47D}" srcOrd="0" destOrd="0" presId="urn:microsoft.com/office/officeart/2005/8/layout/orgChart1"/>
    <dgm:cxn modelId="{FFE8ED9F-7480-4352-B0F5-173B06D3F304}" type="presParOf" srcId="{CCA7E79E-C411-448E-AEE9-DA5D4CFD4F49}" destId="{FFF72D55-FC70-4714-822A-8EC444F76634}" srcOrd="1" destOrd="0" presId="urn:microsoft.com/office/officeart/2005/8/layout/orgChart1"/>
    <dgm:cxn modelId="{FD7A390D-CF9C-4340-ADA1-B8087298C340}" type="presParOf" srcId="{74CDE53E-3824-4A04-8E63-180C292A253B}" destId="{DAF3A542-1ADA-42AD-A285-1AB4E7DB160F}" srcOrd="1" destOrd="0" presId="urn:microsoft.com/office/officeart/2005/8/layout/orgChart1"/>
    <dgm:cxn modelId="{CA005B6A-35A3-452E-B67F-9017238FA7AE}" type="presParOf" srcId="{DAF3A542-1ADA-42AD-A285-1AB4E7DB160F}" destId="{D23F5A1C-DB03-4A3C-81BF-3BC186CC578B}" srcOrd="0" destOrd="0" presId="urn:microsoft.com/office/officeart/2005/8/layout/orgChart1"/>
    <dgm:cxn modelId="{B38AA8F5-1C0C-4DBD-AFB9-CBB8C5D7E035}" type="presParOf" srcId="{DAF3A542-1ADA-42AD-A285-1AB4E7DB160F}" destId="{63BB300F-1740-4017-98DE-8946EE8BD276}" srcOrd="1" destOrd="0" presId="urn:microsoft.com/office/officeart/2005/8/layout/orgChart1"/>
    <dgm:cxn modelId="{8F36C4DD-63DE-4B0E-898F-C43805E242CC}" type="presParOf" srcId="{63BB300F-1740-4017-98DE-8946EE8BD276}" destId="{18415BC8-00AC-46DE-B64A-8E7228FEBD5D}" srcOrd="0" destOrd="0" presId="urn:microsoft.com/office/officeart/2005/8/layout/orgChart1"/>
    <dgm:cxn modelId="{E9F0A81D-4134-4313-BC9E-B72973D2388D}" type="presParOf" srcId="{18415BC8-00AC-46DE-B64A-8E7228FEBD5D}" destId="{2EB71F3D-4001-45C1-94D8-8297FD6E428B}" srcOrd="0" destOrd="0" presId="urn:microsoft.com/office/officeart/2005/8/layout/orgChart1"/>
    <dgm:cxn modelId="{ACFA69C4-C94C-445D-B700-30C6EEC5B01C}" type="presParOf" srcId="{18415BC8-00AC-46DE-B64A-8E7228FEBD5D}" destId="{667795C5-7412-40BE-BF34-9CD6D3D62DBE}" srcOrd="1" destOrd="0" presId="urn:microsoft.com/office/officeart/2005/8/layout/orgChart1"/>
    <dgm:cxn modelId="{8CD06584-7ED1-4A93-982B-B5294F8F3731}" type="presParOf" srcId="{63BB300F-1740-4017-98DE-8946EE8BD276}" destId="{2093FF7F-1D1B-4F4E-A000-5541F3DAF459}" srcOrd="1" destOrd="0" presId="urn:microsoft.com/office/officeart/2005/8/layout/orgChart1"/>
    <dgm:cxn modelId="{7E242102-100A-40AC-BAC7-882D1BB9C857}" type="presParOf" srcId="{63BB300F-1740-4017-98DE-8946EE8BD276}" destId="{84A738A4-C49C-4CC5-B281-572B8A0D99BB}" srcOrd="2" destOrd="0" presId="urn:microsoft.com/office/officeart/2005/8/layout/orgChart1"/>
    <dgm:cxn modelId="{BDE0B6F0-F27A-4F36-91A2-B4438E660D15}" type="presParOf" srcId="{DAF3A542-1ADA-42AD-A285-1AB4E7DB160F}" destId="{009FD5E7-A12B-4351-93D3-398FE105548F}" srcOrd="2" destOrd="0" presId="urn:microsoft.com/office/officeart/2005/8/layout/orgChart1"/>
    <dgm:cxn modelId="{B265CF1C-CBE6-47D9-BBF3-AAD3B47B6820}" type="presParOf" srcId="{DAF3A542-1ADA-42AD-A285-1AB4E7DB160F}" destId="{C2D05883-CE6A-48F4-98AB-ECF480635685}" srcOrd="3" destOrd="0" presId="urn:microsoft.com/office/officeart/2005/8/layout/orgChart1"/>
    <dgm:cxn modelId="{8CC464CD-A603-4E86-8A3F-6386765A158A}" type="presParOf" srcId="{C2D05883-CE6A-48F4-98AB-ECF480635685}" destId="{D477EA70-2581-4C68-B04E-796600D2E6AB}" srcOrd="0" destOrd="0" presId="urn:microsoft.com/office/officeart/2005/8/layout/orgChart1"/>
    <dgm:cxn modelId="{D8FA8A4E-E3F9-472A-90A2-73B0F1C9F2EC}" type="presParOf" srcId="{D477EA70-2581-4C68-B04E-796600D2E6AB}" destId="{6A6C4519-892A-4E23-9844-DE1BC8FC8FE0}" srcOrd="0" destOrd="0" presId="urn:microsoft.com/office/officeart/2005/8/layout/orgChart1"/>
    <dgm:cxn modelId="{1CF8237D-3966-4CAE-BA70-A63F66D22B98}" type="presParOf" srcId="{D477EA70-2581-4C68-B04E-796600D2E6AB}" destId="{F7A5F093-C3A1-4F6F-899C-799F4FA4CB5C}" srcOrd="1" destOrd="0" presId="urn:microsoft.com/office/officeart/2005/8/layout/orgChart1"/>
    <dgm:cxn modelId="{848F104F-14DB-416B-9D59-96BD35CA4AED}" type="presParOf" srcId="{C2D05883-CE6A-48F4-98AB-ECF480635685}" destId="{00914AC5-BD10-4E4D-8298-A40CC3F3C24A}" srcOrd="1" destOrd="0" presId="urn:microsoft.com/office/officeart/2005/8/layout/orgChart1"/>
    <dgm:cxn modelId="{2CD6F821-3A67-4098-8CC3-E3BFD5B07F7E}" type="presParOf" srcId="{C2D05883-CE6A-48F4-98AB-ECF480635685}" destId="{CDF2F6F2-C59C-4B3F-B800-9082DBF55968}" srcOrd="2" destOrd="0" presId="urn:microsoft.com/office/officeart/2005/8/layout/orgChart1"/>
    <dgm:cxn modelId="{20AF1670-9B40-4C95-A78B-43F137E6DE85}" type="presParOf" srcId="{DAF3A542-1ADA-42AD-A285-1AB4E7DB160F}" destId="{C46F27D1-EC84-4F04-A967-371832EEA358}" srcOrd="4" destOrd="0" presId="urn:microsoft.com/office/officeart/2005/8/layout/orgChart1"/>
    <dgm:cxn modelId="{F38E8C20-4DAC-4E3B-8C20-B78CF50ED9C3}" type="presParOf" srcId="{DAF3A542-1ADA-42AD-A285-1AB4E7DB160F}" destId="{C93D8410-1240-4C63-8F08-DD37EB247300}" srcOrd="5" destOrd="0" presId="urn:microsoft.com/office/officeart/2005/8/layout/orgChart1"/>
    <dgm:cxn modelId="{A0CCA4BD-8B0C-4B6B-AC14-A53941ABEBC4}" type="presParOf" srcId="{C93D8410-1240-4C63-8F08-DD37EB247300}" destId="{ACF616EF-6A40-4298-96AB-E309664C6631}" srcOrd="0" destOrd="0" presId="urn:microsoft.com/office/officeart/2005/8/layout/orgChart1"/>
    <dgm:cxn modelId="{7E78E243-8490-40B7-B532-D9E06719B94E}" type="presParOf" srcId="{ACF616EF-6A40-4298-96AB-E309664C6631}" destId="{A46855AA-1AA5-4CF4-A930-E788A182281E}" srcOrd="0" destOrd="0" presId="urn:microsoft.com/office/officeart/2005/8/layout/orgChart1"/>
    <dgm:cxn modelId="{6BC47986-BE67-4E4C-84DD-B04FB815680A}" type="presParOf" srcId="{ACF616EF-6A40-4298-96AB-E309664C6631}" destId="{424E0DB7-8CE7-4E79-95F2-2E368B746D1D}" srcOrd="1" destOrd="0" presId="urn:microsoft.com/office/officeart/2005/8/layout/orgChart1"/>
    <dgm:cxn modelId="{BFC97FCD-65F6-4BD4-8BE7-760193635CEB}" type="presParOf" srcId="{C93D8410-1240-4C63-8F08-DD37EB247300}" destId="{799DC041-21E8-42CA-9119-4B07661CAD9C}" srcOrd="1" destOrd="0" presId="urn:microsoft.com/office/officeart/2005/8/layout/orgChart1"/>
    <dgm:cxn modelId="{E7ACA997-A42D-4AE7-A2CA-35C0C0EBA040}" type="presParOf" srcId="{C93D8410-1240-4C63-8F08-DD37EB247300}" destId="{6E54907F-E321-433D-A650-604E186A3444}" srcOrd="2" destOrd="0" presId="urn:microsoft.com/office/officeart/2005/8/layout/orgChart1"/>
    <dgm:cxn modelId="{F08FDA10-BC97-444B-B571-8A5F62874AF3}" type="presParOf" srcId="{74CDE53E-3824-4A04-8E63-180C292A253B}" destId="{1377ECF1-91B5-48F5-B651-6964AF804C62}" srcOrd="2" destOrd="0" presId="urn:microsoft.com/office/officeart/2005/8/layout/orgChart1"/>
    <dgm:cxn modelId="{5A54A24E-AAC0-4B21-BF86-1210738E5249}" type="presParOf" srcId="{12817AF8-ED1B-4135-AC5E-8FFC1C2FE009}" destId="{A81519B5-8FC1-44CE-9150-4F124E83182A}" srcOrd="2" destOrd="0" presId="urn:microsoft.com/office/officeart/2005/8/layout/orgChart1"/>
    <dgm:cxn modelId="{7FC323BE-A1A7-4E72-8903-21C8C1F07CBA}" type="presParOf" srcId="{A81519B5-8FC1-44CE-9150-4F124E83182A}" destId="{27175E21-A9EE-4017-BA9A-ABB3CD876322}" srcOrd="0" destOrd="0" presId="urn:microsoft.com/office/officeart/2005/8/layout/orgChart1"/>
    <dgm:cxn modelId="{2B403982-DC22-4BAE-9244-EC903C3B509E}" type="presParOf" srcId="{A81519B5-8FC1-44CE-9150-4F124E83182A}" destId="{3ED42447-56D3-4F63-99A4-BBF915D14EA2}" srcOrd="1" destOrd="0" presId="urn:microsoft.com/office/officeart/2005/8/layout/orgChart1"/>
    <dgm:cxn modelId="{4CF97AF8-7523-457E-AB99-62DDB9EF8B10}" type="presParOf" srcId="{3ED42447-56D3-4F63-99A4-BBF915D14EA2}" destId="{B4768850-7A19-49BD-8772-A149559642A5}" srcOrd="0" destOrd="0" presId="urn:microsoft.com/office/officeart/2005/8/layout/orgChart1"/>
    <dgm:cxn modelId="{BE8CCAF0-1A77-490D-B3A2-EA4E12C69936}" type="presParOf" srcId="{B4768850-7A19-49BD-8772-A149559642A5}" destId="{B1EE6DB9-7EF9-4DD3-B8BB-843F4781FF88}" srcOrd="0" destOrd="0" presId="urn:microsoft.com/office/officeart/2005/8/layout/orgChart1"/>
    <dgm:cxn modelId="{A3423D26-E0CC-40CB-AB66-8C5A3BFFBB3D}" type="presParOf" srcId="{B4768850-7A19-49BD-8772-A149559642A5}" destId="{A5134706-9142-4455-BD39-5BEFE5FF0E1A}" srcOrd="1" destOrd="0" presId="urn:microsoft.com/office/officeart/2005/8/layout/orgChart1"/>
    <dgm:cxn modelId="{F00E888F-CF9D-4DC9-80B3-8A4E1E3DCAB7}" type="presParOf" srcId="{3ED42447-56D3-4F63-99A4-BBF915D14EA2}" destId="{A02A1720-AC22-4AAB-BB57-F9B3C435CF42}" srcOrd="1" destOrd="0" presId="urn:microsoft.com/office/officeart/2005/8/layout/orgChart1"/>
    <dgm:cxn modelId="{19CD0EE2-5CE9-4C1F-8356-63ED8FE78E00}" type="presParOf" srcId="{3ED42447-56D3-4F63-99A4-BBF915D14EA2}" destId="{BFB918E1-80BC-4397-90F2-2C234E5CAC7B}" srcOrd="2" destOrd="0" presId="urn:microsoft.com/office/officeart/2005/8/layout/orgChart1"/>
    <dgm:cxn modelId="{04DD326D-55E9-4172-986D-B91B46E5219F}" type="presParOf" srcId="{A81519B5-8FC1-44CE-9150-4F124E83182A}" destId="{61B464F9-96A2-407E-AD02-D61B506663D9}" srcOrd="2" destOrd="0" presId="urn:microsoft.com/office/officeart/2005/8/layout/orgChart1"/>
    <dgm:cxn modelId="{8C90B311-0D60-4364-88E9-394ED866DB7E}" type="presParOf" srcId="{A81519B5-8FC1-44CE-9150-4F124E83182A}" destId="{C1F1B0FF-9F64-4518-9595-FCDA2B87FDD9}" srcOrd="3" destOrd="0" presId="urn:microsoft.com/office/officeart/2005/8/layout/orgChart1"/>
    <dgm:cxn modelId="{5843F2EC-7C08-4073-9D65-A1A71E9AF071}" type="presParOf" srcId="{C1F1B0FF-9F64-4518-9595-FCDA2B87FDD9}" destId="{0A273D1D-6148-4635-8863-744AE54347BE}" srcOrd="0" destOrd="0" presId="urn:microsoft.com/office/officeart/2005/8/layout/orgChart1"/>
    <dgm:cxn modelId="{690BF205-A1FA-4A84-9551-F26C8425B53A}" type="presParOf" srcId="{0A273D1D-6148-4635-8863-744AE54347BE}" destId="{8007C46B-09F0-4517-96C7-66023CEDFBC9}" srcOrd="0" destOrd="0" presId="urn:microsoft.com/office/officeart/2005/8/layout/orgChart1"/>
    <dgm:cxn modelId="{C24A846E-341E-4FDB-93DD-07AD42BD4231}" type="presParOf" srcId="{0A273D1D-6148-4635-8863-744AE54347BE}" destId="{78583870-D43C-4573-8341-A68CADF9CEF9}" srcOrd="1" destOrd="0" presId="urn:microsoft.com/office/officeart/2005/8/layout/orgChart1"/>
    <dgm:cxn modelId="{92ED70B7-5FD7-4DF9-8011-B96F6C156995}" type="presParOf" srcId="{C1F1B0FF-9F64-4518-9595-FCDA2B87FDD9}" destId="{13E14B3C-275B-4836-B7F6-322DF46C6AB2}" srcOrd="1" destOrd="0" presId="urn:microsoft.com/office/officeart/2005/8/layout/orgChart1"/>
    <dgm:cxn modelId="{57645608-7C02-4F63-8840-972563DEE02B}" type="presParOf" srcId="{C1F1B0FF-9F64-4518-9595-FCDA2B87FDD9}" destId="{735AEE87-42B5-432D-A220-719EC5E55D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464F9-96A2-407E-AD02-D61B506663D9}">
      <dsp:nvSpPr>
        <dsp:cNvPr id="0" name=""/>
        <dsp:cNvSpPr/>
      </dsp:nvSpPr>
      <dsp:spPr>
        <a:xfrm>
          <a:off x="4765364" y="1444947"/>
          <a:ext cx="93605" cy="410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081"/>
              </a:lnTo>
              <a:lnTo>
                <a:pt x="93605" y="4100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75E21-A9EE-4017-BA9A-ABB3CD876322}">
      <dsp:nvSpPr>
        <dsp:cNvPr id="0" name=""/>
        <dsp:cNvSpPr/>
      </dsp:nvSpPr>
      <dsp:spPr>
        <a:xfrm>
          <a:off x="4671759" y="1444947"/>
          <a:ext cx="93605" cy="410081"/>
        </a:xfrm>
        <a:custGeom>
          <a:avLst/>
          <a:gdLst/>
          <a:ahLst/>
          <a:cxnLst/>
          <a:rect l="0" t="0" r="0" b="0"/>
          <a:pathLst>
            <a:path>
              <a:moveTo>
                <a:pt x="93605" y="0"/>
              </a:moveTo>
              <a:lnTo>
                <a:pt x="93605" y="410081"/>
              </a:lnTo>
              <a:lnTo>
                <a:pt x="0" y="4100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F27D1-EC84-4F04-A967-371832EEA358}">
      <dsp:nvSpPr>
        <dsp:cNvPr id="0" name=""/>
        <dsp:cNvSpPr/>
      </dsp:nvSpPr>
      <dsp:spPr>
        <a:xfrm>
          <a:off x="8723538" y="2710849"/>
          <a:ext cx="133722" cy="1675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5983"/>
              </a:lnTo>
              <a:lnTo>
                <a:pt x="133722" y="16759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FD5E7-A12B-4351-93D3-398FE105548F}">
      <dsp:nvSpPr>
        <dsp:cNvPr id="0" name=""/>
        <dsp:cNvSpPr/>
      </dsp:nvSpPr>
      <dsp:spPr>
        <a:xfrm>
          <a:off x="8723538" y="2710849"/>
          <a:ext cx="133722" cy="104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3032"/>
              </a:lnTo>
              <a:lnTo>
                <a:pt x="133722" y="10430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F5A1C-DB03-4A3C-81BF-3BC186CC578B}">
      <dsp:nvSpPr>
        <dsp:cNvPr id="0" name=""/>
        <dsp:cNvSpPr/>
      </dsp:nvSpPr>
      <dsp:spPr>
        <a:xfrm>
          <a:off x="8723538" y="2710849"/>
          <a:ext cx="133722" cy="410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081"/>
              </a:lnTo>
              <a:lnTo>
                <a:pt x="133722" y="4100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B5C669-58C5-43D8-8208-569D76B42BBA}">
      <dsp:nvSpPr>
        <dsp:cNvPr id="0" name=""/>
        <dsp:cNvSpPr/>
      </dsp:nvSpPr>
      <dsp:spPr>
        <a:xfrm>
          <a:off x="4765364" y="1444947"/>
          <a:ext cx="4314765" cy="820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556"/>
              </a:lnTo>
              <a:lnTo>
                <a:pt x="4314765" y="726556"/>
              </a:lnTo>
              <a:lnTo>
                <a:pt x="4314765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7F08C-6B32-4CF4-A66F-F6FEDE01339A}">
      <dsp:nvSpPr>
        <dsp:cNvPr id="0" name=""/>
        <dsp:cNvSpPr/>
      </dsp:nvSpPr>
      <dsp:spPr>
        <a:xfrm>
          <a:off x="4765364" y="1444947"/>
          <a:ext cx="3236074" cy="820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556"/>
              </a:lnTo>
              <a:lnTo>
                <a:pt x="3236074" y="726556"/>
              </a:lnTo>
              <a:lnTo>
                <a:pt x="3236074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4A9D9D-5581-414D-8DD9-D654CB86D769}">
      <dsp:nvSpPr>
        <dsp:cNvPr id="0" name=""/>
        <dsp:cNvSpPr/>
      </dsp:nvSpPr>
      <dsp:spPr>
        <a:xfrm>
          <a:off x="4765364" y="1444947"/>
          <a:ext cx="2157382" cy="820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556"/>
              </a:lnTo>
              <a:lnTo>
                <a:pt x="2157382" y="726556"/>
              </a:lnTo>
              <a:lnTo>
                <a:pt x="2157382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98D8F2-3B93-4A8A-AD46-A41BB11F9B7E}">
      <dsp:nvSpPr>
        <dsp:cNvPr id="0" name=""/>
        <dsp:cNvSpPr/>
      </dsp:nvSpPr>
      <dsp:spPr>
        <a:xfrm>
          <a:off x="4765364" y="1444947"/>
          <a:ext cx="1078691" cy="820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556"/>
              </a:lnTo>
              <a:lnTo>
                <a:pt x="1078691" y="726556"/>
              </a:lnTo>
              <a:lnTo>
                <a:pt x="1078691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A3E9A-9DE0-419E-8896-558321CC4CD2}">
      <dsp:nvSpPr>
        <dsp:cNvPr id="0" name=""/>
        <dsp:cNvSpPr/>
      </dsp:nvSpPr>
      <dsp:spPr>
        <a:xfrm>
          <a:off x="4719644" y="1444947"/>
          <a:ext cx="91440" cy="8201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3EC78-E9DD-4F46-9B38-8588AE9CD00E}">
      <dsp:nvSpPr>
        <dsp:cNvPr id="0" name=""/>
        <dsp:cNvSpPr/>
      </dsp:nvSpPr>
      <dsp:spPr>
        <a:xfrm>
          <a:off x="3686673" y="1444947"/>
          <a:ext cx="1078691" cy="820162"/>
        </a:xfrm>
        <a:custGeom>
          <a:avLst/>
          <a:gdLst/>
          <a:ahLst/>
          <a:cxnLst/>
          <a:rect l="0" t="0" r="0" b="0"/>
          <a:pathLst>
            <a:path>
              <a:moveTo>
                <a:pt x="1078691" y="0"/>
              </a:moveTo>
              <a:lnTo>
                <a:pt x="1078691" y="726556"/>
              </a:lnTo>
              <a:lnTo>
                <a:pt x="0" y="726556"/>
              </a:lnTo>
              <a:lnTo>
                <a:pt x="0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0C37F0-5194-427A-AE4D-0DD360C9515D}">
      <dsp:nvSpPr>
        <dsp:cNvPr id="0" name=""/>
        <dsp:cNvSpPr/>
      </dsp:nvSpPr>
      <dsp:spPr>
        <a:xfrm>
          <a:off x="2607982" y="1444947"/>
          <a:ext cx="2157382" cy="820162"/>
        </a:xfrm>
        <a:custGeom>
          <a:avLst/>
          <a:gdLst/>
          <a:ahLst/>
          <a:cxnLst/>
          <a:rect l="0" t="0" r="0" b="0"/>
          <a:pathLst>
            <a:path>
              <a:moveTo>
                <a:pt x="2157382" y="0"/>
              </a:moveTo>
              <a:lnTo>
                <a:pt x="2157382" y="726556"/>
              </a:lnTo>
              <a:lnTo>
                <a:pt x="0" y="726556"/>
              </a:lnTo>
              <a:lnTo>
                <a:pt x="0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2B0F34-030A-4868-A830-3152F54379EB}">
      <dsp:nvSpPr>
        <dsp:cNvPr id="0" name=""/>
        <dsp:cNvSpPr/>
      </dsp:nvSpPr>
      <dsp:spPr>
        <a:xfrm>
          <a:off x="1529290" y="1444947"/>
          <a:ext cx="3236074" cy="820162"/>
        </a:xfrm>
        <a:custGeom>
          <a:avLst/>
          <a:gdLst/>
          <a:ahLst/>
          <a:cxnLst/>
          <a:rect l="0" t="0" r="0" b="0"/>
          <a:pathLst>
            <a:path>
              <a:moveTo>
                <a:pt x="3236074" y="0"/>
              </a:moveTo>
              <a:lnTo>
                <a:pt x="3236074" y="726556"/>
              </a:lnTo>
              <a:lnTo>
                <a:pt x="0" y="726556"/>
              </a:lnTo>
              <a:lnTo>
                <a:pt x="0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7112C-316E-4DA4-80BC-B2850AA04DA6}">
      <dsp:nvSpPr>
        <dsp:cNvPr id="0" name=""/>
        <dsp:cNvSpPr/>
      </dsp:nvSpPr>
      <dsp:spPr>
        <a:xfrm>
          <a:off x="450599" y="1444947"/>
          <a:ext cx="4314765" cy="820162"/>
        </a:xfrm>
        <a:custGeom>
          <a:avLst/>
          <a:gdLst/>
          <a:ahLst/>
          <a:cxnLst/>
          <a:rect l="0" t="0" r="0" b="0"/>
          <a:pathLst>
            <a:path>
              <a:moveTo>
                <a:pt x="4314765" y="0"/>
              </a:moveTo>
              <a:lnTo>
                <a:pt x="4314765" y="726556"/>
              </a:lnTo>
              <a:lnTo>
                <a:pt x="0" y="726556"/>
              </a:lnTo>
              <a:lnTo>
                <a:pt x="0" y="820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08166-54E5-4E16-944F-750900F2307E}">
      <dsp:nvSpPr>
        <dsp:cNvPr id="0" name=""/>
        <dsp:cNvSpPr/>
      </dsp:nvSpPr>
      <dsp:spPr>
        <a:xfrm>
          <a:off x="4319624" y="999207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LIU Project Leader: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Malika </a:t>
          </a:r>
          <a:r>
            <a:rPr lang="en-US" sz="700" kern="1200" dirty="0" err="1"/>
            <a:t>Mahhedi</a:t>
          </a:r>
          <a:r>
            <a:rPr lang="en-US" sz="700" kern="1200" dirty="0"/>
            <a:t> TE-ABT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 </a:t>
          </a:r>
        </a:p>
      </dsp:txBody>
      <dsp:txXfrm>
        <a:off x="4319624" y="999207"/>
        <a:ext cx="891480" cy="445740"/>
      </dsp:txXfrm>
    </dsp:sp>
    <dsp:sp modelId="{C8891FCD-2EBB-4E76-B8C1-816B2490D075}">
      <dsp:nvSpPr>
        <dsp:cNvPr id="0" name=""/>
        <dsp:cNvSpPr/>
      </dsp:nvSpPr>
      <dsp:spPr>
        <a:xfrm>
          <a:off x="4859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Beam related activities: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RF, Magnets, Ops, Alarms, interlock, controls, </a:t>
          </a:r>
        </a:p>
      </dsp:txBody>
      <dsp:txXfrm>
        <a:off x="4859" y="2265109"/>
        <a:ext cx="891480" cy="445740"/>
      </dsp:txXfrm>
    </dsp:sp>
    <dsp:sp modelId="{0D0E556B-FD7E-487F-88B0-8CE7525CE755}">
      <dsp:nvSpPr>
        <dsp:cNvPr id="0" name=""/>
        <dsp:cNvSpPr/>
      </dsp:nvSpPr>
      <dsp:spPr>
        <a:xfrm>
          <a:off x="1083550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Dump design: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Antonio </a:t>
          </a:r>
          <a:r>
            <a:rPr lang="en-US" sz="700" kern="1200" dirty="0" err="1"/>
            <a:t>Perillo</a:t>
          </a:r>
          <a:r>
            <a:rPr lang="en-US" sz="700" kern="1200" dirty="0"/>
            <a:t> </a:t>
          </a:r>
          <a:r>
            <a:rPr lang="en-US" sz="700" kern="1200" dirty="0" err="1"/>
            <a:t>Marcone</a:t>
          </a:r>
          <a:r>
            <a:rPr lang="en-US" sz="700" kern="1200" dirty="0"/>
            <a:t> EN-STI-TCD</a:t>
          </a:r>
        </a:p>
      </dsp:txBody>
      <dsp:txXfrm>
        <a:off x="1083550" y="2265109"/>
        <a:ext cx="891480" cy="445740"/>
      </dsp:txXfrm>
    </dsp:sp>
    <dsp:sp modelId="{3853F92D-AA7E-48B0-9FA6-890E62403454}">
      <dsp:nvSpPr>
        <dsp:cNvPr id="0" name=""/>
        <dsp:cNvSpPr/>
      </dsp:nvSpPr>
      <dsp:spPr>
        <a:xfrm>
          <a:off x="2162241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Power Convertors and kicker installation: Etienne </a:t>
          </a:r>
          <a:r>
            <a:rPr lang="en-US" sz="700" kern="1200" dirty="0" err="1"/>
            <a:t>Cartlier</a:t>
          </a:r>
          <a:r>
            <a:rPr lang="en-US" sz="700" kern="1200" dirty="0"/>
            <a:t> TE-ABT-EC</a:t>
          </a:r>
        </a:p>
      </dsp:txBody>
      <dsp:txXfrm>
        <a:off x="2162241" y="2265109"/>
        <a:ext cx="891480" cy="445740"/>
      </dsp:txXfrm>
    </dsp:sp>
    <dsp:sp modelId="{52F4D33B-6B06-4F6B-91C0-C3FD971F1F89}">
      <dsp:nvSpPr>
        <dsp:cNvPr id="0" name=""/>
        <dsp:cNvSpPr/>
      </dsp:nvSpPr>
      <dsp:spPr>
        <a:xfrm>
          <a:off x="3240933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Vacuum: Chiara </a:t>
          </a:r>
          <a:r>
            <a:rPr lang="en-US" sz="700" kern="1200" dirty="0" err="1"/>
            <a:t>Passquino</a:t>
          </a:r>
          <a:r>
            <a:rPr lang="en-US" sz="700" kern="1200" dirty="0"/>
            <a:t> TE-VSC-BVO</a:t>
          </a:r>
        </a:p>
      </dsp:txBody>
      <dsp:txXfrm>
        <a:off x="3240933" y="2265109"/>
        <a:ext cx="891480" cy="445740"/>
      </dsp:txXfrm>
    </dsp:sp>
    <dsp:sp modelId="{A658D730-4712-4A8F-8B99-4479A4C76657}">
      <dsp:nvSpPr>
        <dsp:cNvPr id="0" name=""/>
        <dsp:cNvSpPr/>
      </dsp:nvSpPr>
      <dsp:spPr>
        <a:xfrm>
          <a:off x="4319624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Cooling Ventilation: Willy Van Den </a:t>
          </a:r>
          <a:r>
            <a:rPr lang="en-US" sz="700" kern="1200" dirty="0" err="1"/>
            <a:t>Brouke</a:t>
          </a:r>
          <a:r>
            <a:rPr lang="en-US" sz="700" kern="1200" dirty="0"/>
            <a:t> EN-CV-PJ</a:t>
          </a:r>
        </a:p>
      </dsp:txBody>
      <dsp:txXfrm>
        <a:off x="4319624" y="2265109"/>
        <a:ext cx="891480" cy="445740"/>
      </dsp:txXfrm>
    </dsp:sp>
    <dsp:sp modelId="{542A1F4D-4F39-4700-90AF-FF98ADC0CE36}">
      <dsp:nvSpPr>
        <dsp:cNvPr id="0" name=""/>
        <dsp:cNvSpPr/>
      </dsp:nvSpPr>
      <dsp:spPr>
        <a:xfrm>
          <a:off x="5398316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Transport: Jean-Louis Grenard EN-HE-HH</a:t>
          </a:r>
        </a:p>
      </dsp:txBody>
      <dsp:txXfrm>
        <a:off x="5398316" y="2265109"/>
        <a:ext cx="891480" cy="445740"/>
      </dsp:txXfrm>
    </dsp:sp>
    <dsp:sp modelId="{EEF3C8EF-564B-4357-8491-BEA8E808B094}">
      <dsp:nvSpPr>
        <dsp:cNvPr id="0" name=""/>
        <dsp:cNvSpPr/>
      </dsp:nvSpPr>
      <dsp:spPr>
        <a:xfrm>
          <a:off x="6477007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Radio Protection: Helmut </a:t>
          </a:r>
          <a:r>
            <a:rPr lang="en-US" sz="700" kern="1200" dirty="0" err="1"/>
            <a:t>Vincke</a:t>
          </a:r>
          <a:r>
            <a:rPr lang="en-US" sz="700" kern="1200" dirty="0"/>
            <a:t> HSE-RP-AS</a:t>
          </a:r>
        </a:p>
      </dsp:txBody>
      <dsp:txXfrm>
        <a:off x="6477007" y="2265109"/>
        <a:ext cx="891480" cy="445740"/>
      </dsp:txXfrm>
    </dsp:sp>
    <dsp:sp modelId="{1C6CA4E3-6F8C-4D63-AD45-878EC3536173}">
      <dsp:nvSpPr>
        <dsp:cNvPr id="0" name=""/>
        <dsp:cNvSpPr/>
      </dsp:nvSpPr>
      <dsp:spPr>
        <a:xfrm>
          <a:off x="7555698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Survey: Patrick </a:t>
          </a:r>
          <a:r>
            <a:rPr lang="en-US" sz="700" kern="1200" dirty="0" err="1"/>
            <a:t>Bestmann</a:t>
          </a:r>
          <a:r>
            <a:rPr lang="en-US" sz="700" kern="1200" dirty="0"/>
            <a:t> EN-ACE-SU</a:t>
          </a:r>
        </a:p>
      </dsp:txBody>
      <dsp:txXfrm>
        <a:off x="7555698" y="2265109"/>
        <a:ext cx="891480" cy="445740"/>
      </dsp:txXfrm>
    </dsp:sp>
    <dsp:sp modelId="{6F9CE511-00FA-48C4-8FAD-CC3B323FC47D}">
      <dsp:nvSpPr>
        <dsp:cNvPr id="0" name=""/>
        <dsp:cNvSpPr/>
      </dsp:nvSpPr>
      <dsp:spPr>
        <a:xfrm>
          <a:off x="8634390" y="2265109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Civil Engineering: R. Morton SMB-SE-FAS</a:t>
          </a:r>
        </a:p>
      </dsp:txBody>
      <dsp:txXfrm>
        <a:off x="8634390" y="2265109"/>
        <a:ext cx="891480" cy="445740"/>
      </dsp:txXfrm>
    </dsp:sp>
    <dsp:sp modelId="{2EB71F3D-4001-45C1-94D8-8297FD6E428B}">
      <dsp:nvSpPr>
        <dsp:cNvPr id="0" name=""/>
        <dsp:cNvSpPr/>
      </dsp:nvSpPr>
      <dsp:spPr>
        <a:xfrm>
          <a:off x="8857260" y="2898060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Civil Engineering Consultant: ATKINS Keith Jones</a:t>
          </a:r>
        </a:p>
      </dsp:txBody>
      <dsp:txXfrm>
        <a:off x="8857260" y="2898060"/>
        <a:ext cx="891480" cy="445740"/>
      </dsp:txXfrm>
    </dsp:sp>
    <dsp:sp modelId="{6A6C4519-892A-4E23-9844-DE1BC8FC8FE0}">
      <dsp:nvSpPr>
        <dsp:cNvPr id="0" name=""/>
        <dsp:cNvSpPr/>
      </dsp:nvSpPr>
      <dsp:spPr>
        <a:xfrm>
          <a:off x="8857260" y="3531011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Draftsman 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SMB-SE-DOP</a:t>
          </a:r>
        </a:p>
      </dsp:txBody>
      <dsp:txXfrm>
        <a:off x="8857260" y="3531011"/>
        <a:ext cx="891480" cy="445740"/>
      </dsp:txXfrm>
    </dsp:sp>
    <dsp:sp modelId="{A46855AA-1AA5-4CF4-A930-E788A182281E}">
      <dsp:nvSpPr>
        <dsp:cNvPr id="0" name=""/>
        <dsp:cNvSpPr/>
      </dsp:nvSpPr>
      <dsp:spPr>
        <a:xfrm>
          <a:off x="8857260" y="4163962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Site supervision</a:t>
          </a:r>
          <a:r>
            <a:rPr lang="en-US" sz="700" kern="1200" dirty="0" smtClean="0"/>
            <a:t>:</a:t>
          </a:r>
          <a:endParaRPr lang="en-US" sz="700" kern="1200" dirty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SMB-SE-CEB</a:t>
          </a:r>
        </a:p>
      </dsp:txBody>
      <dsp:txXfrm>
        <a:off x="8857260" y="4163962"/>
        <a:ext cx="891480" cy="445740"/>
      </dsp:txXfrm>
    </dsp:sp>
    <dsp:sp modelId="{B1EE6DB9-7EF9-4DD3-B8BB-843F4781FF88}">
      <dsp:nvSpPr>
        <dsp:cNvPr id="0" name=""/>
        <dsp:cNvSpPr/>
      </dsp:nvSpPr>
      <dsp:spPr>
        <a:xfrm>
          <a:off x="3780279" y="1632158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SPS upgrade LIU Coordinator: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Brennan Goddard TE-ABT</a:t>
          </a:r>
        </a:p>
      </dsp:txBody>
      <dsp:txXfrm>
        <a:off x="3780279" y="1632158"/>
        <a:ext cx="891480" cy="445740"/>
      </dsp:txXfrm>
    </dsp:sp>
    <dsp:sp modelId="{8007C46B-09F0-4517-96C7-66023CEDFBC9}">
      <dsp:nvSpPr>
        <dsp:cNvPr id="0" name=""/>
        <dsp:cNvSpPr/>
      </dsp:nvSpPr>
      <dsp:spPr>
        <a:xfrm>
          <a:off x="4858970" y="1632158"/>
          <a:ext cx="891480" cy="445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SPS Beam Dump Project Leader: Etienne </a:t>
          </a:r>
          <a:r>
            <a:rPr lang="en-US" sz="700" kern="1200" dirty="0" err="1"/>
            <a:t>Carlier</a:t>
          </a:r>
          <a:r>
            <a:rPr lang="en-US" sz="700" kern="1200" dirty="0"/>
            <a:t> TE-ABT-EC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4858970" y="1632158"/>
        <a:ext cx="891480" cy="445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5/16/2017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316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5/16/2017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63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520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068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251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565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B728D-059A-45BE-BB74-875821ACEB7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828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849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266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6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05.01.2016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Scibile SMB-SE  EDMS: XXXXXX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05.01.2016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Scibile SMB-SE  EDMS: XXXXXX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05.01.2016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Scibile SMB-SE  EDMS: XXXXXX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05.01.2016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Scibile SMB-SE  EDMS: XXXXXX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05.01.2016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Scibile SMB-SE  EDMS: XXXXXX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 userDrawn="1"/>
        </p:nvGrpSpPr>
        <p:grpSpPr>
          <a:xfrm>
            <a:off x="9137420" y="76200"/>
            <a:ext cx="768580" cy="609600"/>
            <a:chOff x="8493185" y="2057400"/>
            <a:chExt cx="768580" cy="609600"/>
          </a:xfrm>
        </p:grpSpPr>
        <p:sp>
          <p:nvSpPr>
            <p:cNvPr id="15" name="Oval 14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b="1" i="0" dirty="0">
                  <a:solidFill>
                    <a:srgbClr val="FFFFFF"/>
                  </a:solidFill>
                  <a:latin typeface="Arial"/>
                  <a:cs typeface="Arial"/>
                </a:rPr>
                <a:t>SMB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</p:sldLayoutIdLst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hyperlink" Target="https://espace.cern.ch/CE-LSS5-SPS-dump/_layouts/15/start.aspx#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2950" y="1981201"/>
            <a:ext cx="8420100" cy="1603373"/>
          </a:xfrm>
        </p:spPr>
        <p:txBody>
          <a:bodyPr>
            <a:normAutofit/>
          </a:bodyPr>
          <a:lstStyle/>
          <a:p>
            <a:r>
              <a:rPr lang="en-US" dirty="0"/>
              <a:t>SPS LIU Beam Dump - Strategic Review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R.Morton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BRIDGE 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98" y="1263650"/>
            <a:ext cx="4038500" cy="372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7" descr="PCMorton (1) printed document-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98" y="-1257300"/>
            <a:ext cx="5169694" cy="900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Box 10"/>
          <p:cNvSpPr txBox="1">
            <a:spLocks noChangeArrowheads="1"/>
          </p:cNvSpPr>
          <p:nvPr/>
        </p:nvSpPr>
        <p:spPr bwMode="auto">
          <a:xfrm>
            <a:off x="914400" y="5562600"/>
            <a:ext cx="81393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Recess in upper level of concrete support to accommodate the beam dump shielding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543925" cy="804863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2. Technical Description 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ECX5 Bridge elements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120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0245" r="4080"/>
          <a:stretch/>
        </p:blipFill>
        <p:spPr>
          <a:xfrm>
            <a:off x="228600" y="1295400"/>
            <a:ext cx="5951731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0800" y="1371600"/>
            <a:ext cx="2743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Tunnel eye enlargement shown in Green and blue</a:t>
            </a:r>
          </a:p>
          <a:p>
            <a:r>
              <a:rPr lang="en-US" dirty="0"/>
              <a:t>Invert slab design has been recently changed to a solid invert (no void for swelling)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76200"/>
            <a:ext cx="8543925" cy="804863"/>
          </a:xfrm>
          <a:prstGeom prst="rect">
            <a:avLst/>
          </a:prstGeom>
        </p:spPr>
        <p:txBody>
          <a:bodyPr vert="horz" lIns="95746" tIns="47874" rIns="95746" bIns="47874" rtlCol="0" anchor="ctr">
            <a:normAutofit fontScale="92500" lnSpcReduction="20000"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0000"/>
                </a:solidFill>
              </a:rPr>
              <a:t>2. Technical Description 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Tunnel Eye enlargement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6947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"/>
          <p:cNvSpPr/>
          <p:nvPr/>
        </p:nvSpPr>
        <p:spPr>
          <a:xfrm>
            <a:off x="914400" y="76200"/>
            <a:ext cx="8229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j-lt"/>
              </a:rPr>
              <a:t>3.Construction phases</a:t>
            </a:r>
          </a:p>
          <a:p>
            <a:pPr algn="ctr"/>
            <a:r>
              <a:rPr lang="en-GB" sz="2400" dirty="0">
                <a:latin typeface="+mj-lt"/>
              </a:rPr>
              <a:t>Phase 1 support (completed in EYETS 2107)</a:t>
            </a:r>
            <a:endParaRPr lang="fr-FR" sz="2400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877000" y="32007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3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6" b="33544"/>
          <a:stretch/>
        </p:blipFill>
        <p:spPr bwMode="auto">
          <a:xfrm>
            <a:off x="20320" y="863600"/>
            <a:ext cx="9845733" cy="473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63" b="33901"/>
          <a:stretch/>
        </p:blipFill>
        <p:spPr bwMode="auto">
          <a:xfrm>
            <a:off x="0" y="924559"/>
            <a:ext cx="9845733" cy="461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92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914400" y="76200"/>
            <a:ext cx="8229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j-lt"/>
              </a:rPr>
              <a:t>3.Construction phases</a:t>
            </a:r>
          </a:p>
          <a:p>
            <a:pPr algn="ctr"/>
            <a:r>
              <a:rPr lang="en-GB" sz="2400" dirty="0">
                <a:latin typeface="+mj-lt"/>
              </a:rPr>
              <a:t>Phase 1 support (completed in EYETS 2017)</a:t>
            </a:r>
            <a:endParaRPr lang="fr-FR" sz="2400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4800600" cy="3600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066800"/>
            <a:ext cx="3302780" cy="4403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4876800"/>
            <a:ext cx="5257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weight mass concrete block completed by </a:t>
            </a:r>
            <a:r>
              <a:rPr lang="en-US" dirty="0" err="1"/>
              <a:t>Grisoni</a:t>
            </a:r>
            <a:r>
              <a:rPr lang="en-US" dirty="0"/>
              <a:t> during EYETS and concrete samples taken for testing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680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6800"/>
            <a:ext cx="1828618" cy="30435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6157" y="1062384"/>
            <a:ext cx="1701533" cy="3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5746" y="1248229"/>
            <a:ext cx="4489217" cy="40984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4267200"/>
            <a:ext cx="47115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 err="1"/>
              <a:t>Georadar</a:t>
            </a:r>
            <a:r>
              <a:rPr lang="fr-CH" sz="1800" dirty="0"/>
              <a:t> exploration in the tunnel </a:t>
            </a:r>
            <a:r>
              <a:rPr lang="fr-CH" sz="1800" dirty="0" err="1"/>
              <a:t>eye</a:t>
            </a:r>
            <a:endParaRPr lang="fr-CH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800" dirty="0" err="1"/>
              <a:t>Inconclusive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respect to the </a:t>
            </a:r>
            <a:r>
              <a:rPr lang="fr-CH" sz="1800" dirty="0" err="1"/>
              <a:t>presence</a:t>
            </a:r>
            <a:r>
              <a:rPr lang="fr-CH" sz="1800" dirty="0"/>
              <a:t> of </a:t>
            </a:r>
            <a:r>
              <a:rPr lang="fr-CH" sz="1800" dirty="0" err="1"/>
              <a:t>steel</a:t>
            </a:r>
            <a:r>
              <a:rPr lang="fr-CH" sz="1800" dirty="0"/>
              <a:t> </a:t>
            </a:r>
            <a:r>
              <a:rPr lang="fr-CH" sz="1800" dirty="0" err="1"/>
              <a:t>reinforcement</a:t>
            </a:r>
            <a:r>
              <a:rPr lang="fr-CH" sz="1800" dirty="0"/>
              <a:t> bars and </a:t>
            </a:r>
            <a:r>
              <a:rPr lang="fr-CH" sz="1800" dirty="0" err="1"/>
              <a:t>steel</a:t>
            </a:r>
            <a:r>
              <a:rPr lang="fr-CH" sz="1800" dirty="0"/>
              <a:t> </a:t>
            </a:r>
            <a:r>
              <a:rPr lang="fr-CH" sz="1800" dirty="0" err="1"/>
              <a:t>ribs</a:t>
            </a:r>
            <a:r>
              <a:rPr lang="fr-CH" sz="1800" dirty="0"/>
              <a:t> </a:t>
            </a:r>
            <a:r>
              <a:rPr lang="fr-CH" sz="1800" dirty="0" err="1"/>
              <a:t>behind</a:t>
            </a:r>
            <a:r>
              <a:rPr lang="fr-CH" sz="1800" dirty="0"/>
              <a:t> the </a:t>
            </a:r>
            <a:r>
              <a:rPr lang="fr-CH" sz="1800" dirty="0" err="1"/>
              <a:t>lining</a:t>
            </a:r>
            <a:endParaRPr lang="fr-CH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800" dirty="0"/>
              <a:t>The </a:t>
            </a:r>
            <a:r>
              <a:rPr lang="fr-CH" sz="1800" dirty="0" err="1"/>
              <a:t>thickness</a:t>
            </a:r>
            <a:r>
              <a:rPr lang="fr-CH" sz="1800" dirty="0"/>
              <a:t> of the </a:t>
            </a:r>
            <a:r>
              <a:rPr lang="fr-CH" sz="1800" dirty="0" err="1"/>
              <a:t>concrete</a:t>
            </a:r>
            <a:r>
              <a:rPr lang="fr-CH" sz="1800" dirty="0"/>
              <a:t> matches </a:t>
            </a:r>
            <a:r>
              <a:rPr lang="fr-CH" sz="1800" dirty="0" err="1"/>
              <a:t>with</a:t>
            </a:r>
            <a:r>
              <a:rPr lang="fr-CH" sz="1800" dirty="0"/>
              <a:t> the construction </a:t>
            </a:r>
            <a:r>
              <a:rPr lang="fr-CH" sz="1800" dirty="0" err="1"/>
              <a:t>drawings</a:t>
            </a:r>
            <a:r>
              <a:rPr lang="fr-CH" sz="1800" dirty="0"/>
              <a:t>.</a:t>
            </a:r>
          </a:p>
        </p:txBody>
      </p:sp>
      <p:sp>
        <p:nvSpPr>
          <p:cNvPr id="9" name="Rectangle 1"/>
          <p:cNvSpPr/>
          <p:nvPr/>
        </p:nvSpPr>
        <p:spPr>
          <a:xfrm>
            <a:off x="914400" y="76200"/>
            <a:ext cx="8229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j-lt"/>
              </a:rPr>
              <a:t>3.Construction phases</a:t>
            </a:r>
          </a:p>
          <a:p>
            <a:pPr algn="ctr"/>
            <a:r>
              <a:rPr lang="en-GB" sz="2400" dirty="0">
                <a:latin typeface="+mj-lt"/>
              </a:rPr>
              <a:t>Phase 1 support (completed in EYETS 2107)</a:t>
            </a:r>
            <a:endParaRPr lang="fr-FR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2282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5" y="-3959225"/>
            <a:ext cx="9472613" cy="150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1"/>
          <p:cNvSpPr/>
          <p:nvPr/>
        </p:nvSpPr>
        <p:spPr>
          <a:xfrm>
            <a:off x="914400" y="76200"/>
            <a:ext cx="8229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j-lt"/>
              </a:rPr>
              <a:t>3.Construction phases</a:t>
            </a:r>
          </a:p>
          <a:p>
            <a:pPr algn="ctr"/>
            <a:r>
              <a:rPr lang="en-GB" sz="2400" dirty="0">
                <a:latin typeface="+mj-lt"/>
              </a:rPr>
              <a:t>Phase 2 support, Bridge and tunnel eye - LS2</a:t>
            </a:r>
            <a:endParaRPr lang="fr-FR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00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800" b="1" dirty="0"/>
              <a:t>4.Project </a:t>
            </a:r>
            <a:r>
              <a:rPr lang="en-GB" sz="2800" b="1" dirty="0"/>
              <a:t>Strategy</a:t>
            </a:r>
            <a:r>
              <a:rPr lang="fr-CH" sz="2800" b="1" dirty="0"/>
              <a:t> -&gt;  Organisation</a:t>
            </a:r>
            <a:endParaRPr lang="fr-CH" sz="2800" b="1" dirty="0">
              <a:solidFill>
                <a:schemeClr val="accent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920070987"/>
              </p:ext>
            </p:extLst>
          </p:nvPr>
        </p:nvGraphicFramePr>
        <p:xfrm>
          <a:off x="76200" y="838200"/>
          <a:ext cx="9753600" cy="5608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178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9240" y="762000"/>
            <a:ext cx="9601200" cy="5350182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u="sng" dirty="0">
                <a:solidFill>
                  <a:srgbClr val="C00000"/>
                </a:solidFill>
              </a:rPr>
              <a:t>Tender Design Phase</a:t>
            </a:r>
            <a:r>
              <a:rPr lang="en-GB" sz="2000" b="1" dirty="0">
                <a:solidFill>
                  <a:srgbClr val="C00000"/>
                </a:solidFill>
              </a:rPr>
              <a:t>:</a:t>
            </a:r>
            <a:r>
              <a:rPr lang="en-GB" sz="2000" dirty="0"/>
              <a:t> - Tender CE design end May 2017: Atkins (frame contract)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	- Final SI during YETS 2017/18 </a:t>
            </a:r>
            <a:r>
              <a:rPr lang="mr-IN" sz="2000" dirty="0"/>
              <a:t>–</a:t>
            </a:r>
            <a:r>
              <a:rPr lang="en-GB" sz="2000" dirty="0"/>
              <a:t> Frame contract or specialist contractor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	- Construction design 2018</a:t>
            </a:r>
            <a:r>
              <a:rPr lang="mr-IN" sz="2000" dirty="0"/>
              <a:t>–</a:t>
            </a:r>
            <a:r>
              <a:rPr lang="en-GB" sz="2000" dirty="0"/>
              <a:t> Final detailing for construction : Atkins </a:t>
            </a:r>
          </a:p>
          <a:p>
            <a:pPr>
              <a:lnSpc>
                <a:spcPct val="200000"/>
              </a:lnSpc>
            </a:pPr>
            <a:r>
              <a:rPr lang="en-GB" sz="2000" b="1" u="sng" dirty="0">
                <a:solidFill>
                  <a:srgbClr val="C00000"/>
                </a:solidFill>
              </a:rPr>
              <a:t>IPT process</a:t>
            </a:r>
            <a:r>
              <a:rPr lang="en-GB" sz="2000" b="1" dirty="0">
                <a:solidFill>
                  <a:srgbClr val="C00000"/>
                </a:solidFill>
              </a:rPr>
              <a:t> :</a:t>
            </a:r>
            <a:r>
              <a:rPr lang="en-GB" sz="2000" dirty="0"/>
              <a:t>  - Market Survey: SMB </a:t>
            </a:r>
            <a:r>
              <a:rPr lang="mr-IN" sz="2000" dirty="0"/>
              <a:t>–</a:t>
            </a:r>
            <a:r>
              <a:rPr lang="en-GB" sz="2000" dirty="0"/>
              <a:t> Ready for issue end May 2017 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	- List of firms by mid July 2017</a:t>
            </a:r>
          </a:p>
          <a:p>
            <a:pPr>
              <a:lnSpc>
                <a:spcPct val="120000"/>
              </a:lnSpc>
            </a:pPr>
            <a:r>
              <a:rPr lang="fr-CH" sz="2000" dirty="0"/>
              <a:t>	- </a:t>
            </a:r>
            <a:r>
              <a:rPr lang="en-GB" sz="2000" dirty="0"/>
              <a:t>Tender for firms : IT for CE works to be issued September 2017  based on CERN 	standard contract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	- Submit to March 2018 FC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	- Contract award mid April 2018</a:t>
            </a:r>
          </a:p>
          <a:p>
            <a:pPr>
              <a:lnSpc>
                <a:spcPct val="110000"/>
              </a:lnSpc>
            </a:pPr>
            <a:r>
              <a:rPr lang="en-GB" sz="2000" b="1" u="sng" dirty="0">
                <a:solidFill>
                  <a:srgbClr val="C00000"/>
                </a:solidFill>
              </a:rPr>
              <a:t>Execution Phase </a:t>
            </a:r>
            <a:r>
              <a:rPr lang="en-GB" sz="2000" b="1" dirty="0">
                <a:solidFill>
                  <a:srgbClr val="C00000"/>
                </a:solidFill>
              </a:rPr>
              <a:t>:</a:t>
            </a:r>
            <a:r>
              <a:rPr lang="en-GB" sz="2000" dirty="0"/>
              <a:t>  - Offsite planning and preparation (including bridge procurement) April 	2018 </a:t>
            </a:r>
            <a:r>
              <a:rPr lang="mr-IN" sz="2000" dirty="0"/>
              <a:t>–</a:t>
            </a:r>
            <a:r>
              <a:rPr lang="en-GB" sz="2000" dirty="0"/>
              <a:t> end March 2019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	- Works execution April 2019 to January 2020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	- On site supervision from original designer required during excavation  phase of 	works (Awaiting Atkins offer).</a:t>
            </a:r>
          </a:p>
        </p:txBody>
      </p:sp>
      <p:sp>
        <p:nvSpPr>
          <p:cNvPr id="11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800" b="1" dirty="0"/>
              <a:t>4.Project </a:t>
            </a:r>
            <a:r>
              <a:rPr lang="en-GB" sz="2800" b="1" dirty="0"/>
              <a:t>Strategy</a:t>
            </a:r>
            <a:r>
              <a:rPr lang="fr-CH" sz="2800" b="1" dirty="0"/>
              <a:t> -&gt;  Civil Engineering </a:t>
            </a:r>
            <a:endParaRPr lang="fr-CH" sz="2800" b="1" dirty="0">
              <a:solidFill>
                <a:schemeClr val="accent3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195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03350" y="0"/>
            <a:ext cx="7264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 fontScale="77500" lnSpcReduction="20000"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5.Status of Civil Engineering activity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1066800"/>
            <a:ext cx="8915400" cy="5257800"/>
          </a:xfrm>
          <a:prstGeom prst="rect">
            <a:avLst/>
          </a:prstGeom>
        </p:spPr>
        <p:txBody>
          <a:bodyPr vert="horz" lIns="95746" tIns="47874" rIns="95746" bIns="47874" rtlCol="0">
            <a:normAutofit fontScale="92500"/>
          </a:bodyPr>
          <a:lstStyle>
            <a:lvl1pPr marL="0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3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57472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36206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14941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393675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872411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351146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29881" indent="0" algn="ctr" defTabSz="957472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Phase one concrete complete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Phase 2 concrete design 90% complete – on hold pending </a:t>
            </a:r>
            <a:r>
              <a:rPr lang="en-US" dirty="0" err="1">
                <a:solidFill>
                  <a:srgbClr val="000000"/>
                </a:solidFill>
                <a:latin typeface="Calibri" charset="0"/>
              </a:rPr>
              <a:t>finalisation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 of dump design 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Basis of design for the tunnel eye is complete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Detailed design to tender phase is now ongoing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Atkins are working on tender drawings, phasing and calculations for the tunnel eye.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DR complete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Market survey in preparation</a:t>
            </a:r>
          </a:p>
          <a:p>
            <a:pPr marL="457200" indent="-457200" algn="l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4022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0000"/>
                </a:solidFill>
                <a:latin typeface="+mj-lt"/>
              </a:rPr>
              <a:t>5.Status of civil engineering activities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DOP checks on as built scans</a:t>
            </a:r>
          </a:p>
        </p:txBody>
      </p:sp>
      <p:pic>
        <p:nvPicPr>
          <p:cNvPr id="7" name="Picture 6" descr="G:\Departments\SMB\Groups\SE\DOP\DO\Lopez Pedro\ECX5\ECX5 dump proyect\Comparison between models\Pictures\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426720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:\Departments\SMB\Groups\SE\DOP\DO\Lopez Pedro\ECX5\ECX5 dump proyect\Comparison between models\Pictures\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66800"/>
            <a:ext cx="487680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28600" y="3733800"/>
            <a:ext cx="4343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critical connection point in the crown of the tunnel we have between 10 and 20mm difference between the scan and the model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5400" y="3733800"/>
            <a:ext cx="43434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the invert the tunnel to shaft interface is within 5mm of the scan increasing to 50mm at the interface with the SPS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608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l\lfaisan\Desktop\_ags_dac3c16feaba4c53ad930c82e04fe7fc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7" r="8626"/>
          <a:stretch/>
        </p:blipFill>
        <p:spPr bwMode="auto">
          <a:xfrm>
            <a:off x="4670367" y="1936977"/>
            <a:ext cx="5048607" cy="3727962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7380401" y="3444743"/>
            <a:ext cx="523059" cy="312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14400" y="50962"/>
            <a:ext cx="8153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000000"/>
                </a:solidFill>
                <a:latin typeface="+mj-lt"/>
              </a:rPr>
              <a:t>1. Location - LIU-SPS internal beam dump</a:t>
            </a:r>
            <a:r>
              <a:rPr lang="fr-FR" sz="2800" dirty="0">
                <a:solidFill>
                  <a:srgbClr val="000000"/>
                </a:solidFill>
                <a:latin typeface="+mj-lt"/>
              </a:rPr>
              <a:t> Pt.5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</a:rPr>
              <a:t>AERIAL VIEW</a:t>
            </a:r>
            <a:endParaRPr lang="en-GB" sz="24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027" name="Picture 3" descr="\\cern.ch\dfs\Users\l\lfaisan\Desktop\_ags_5cd7326d499e49408e07e38395767d7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63" y="1934448"/>
            <a:ext cx="4434886" cy="26482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02783" y="2691189"/>
            <a:ext cx="468052" cy="436568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1364601" y="1156102"/>
            <a:ext cx="165743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CERN DOMAIN</a:t>
            </a:r>
            <a:endParaRPr lang="fr-FR" dirty="0">
              <a:solidFill>
                <a:schemeClr val="accent1"/>
              </a:solidFill>
            </a:endParaRPr>
          </a:p>
        </p:txBody>
      </p:sp>
      <p:cxnSp>
        <p:nvCxnSpPr>
          <p:cNvPr id="18" name="Straight Arrow Connector 17"/>
          <p:cNvCxnSpPr>
            <a:stCxn id="14" idx="3"/>
          </p:cNvCxnSpPr>
          <p:nvPr/>
        </p:nvCxnSpPr>
        <p:spPr>
          <a:xfrm>
            <a:off x="3022032" y="1348463"/>
            <a:ext cx="548754" cy="772265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1"/>
          </p:cNvCxnSpPr>
          <p:nvPr/>
        </p:nvCxnSpPr>
        <p:spPr>
          <a:xfrm flipH="1">
            <a:off x="740533" y="1348463"/>
            <a:ext cx="624068" cy="772265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811219" y="4208944"/>
            <a:ext cx="16579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CERN SITE VUE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18555125">
            <a:off x="6908193" y="4572777"/>
            <a:ext cx="432048" cy="279212"/>
          </a:xfrm>
          <a:prstGeom prst="rect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934817" y="2418616"/>
            <a:ext cx="58167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BA5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00331" y="4776538"/>
            <a:ext cx="252545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INTERNAL BEAM DUMP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48576" y="1968786"/>
            <a:ext cx="769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BA5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0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03350" y="0"/>
            <a:ext cx="7264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0000"/>
                </a:solidFill>
              </a:rPr>
              <a:t>6.Project Documentation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914400"/>
            <a:ext cx="9220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Share Point site has been used throughout the development of the project to exchange information with Consultant and Contractor: </a:t>
            </a:r>
            <a:r>
              <a:rPr lang="en-US" dirty="0">
                <a:hlinkClick r:id="rId2"/>
              </a:rPr>
              <a:t>https://espace.cern.ch/CE-LSS5-SPS-dump/_layouts/15/start.aspx#/</a:t>
            </a:r>
            <a:endParaRPr lang="en-US" dirty="0"/>
          </a:p>
          <a:p>
            <a:endParaRPr lang="en-US" dirty="0"/>
          </a:p>
        </p:txBody>
      </p:sp>
      <p:pic>
        <p:nvPicPr>
          <p:cNvPr id="9" name="Picture 8" descr="Home - Documentation related with the civil engineering works within the project LSS5 new beam dump.pdf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6" b="47299"/>
          <a:stretch/>
        </p:blipFill>
        <p:spPr>
          <a:xfrm>
            <a:off x="228600" y="2133600"/>
            <a:ext cx="4648200" cy="3408120"/>
          </a:xfrm>
          <a:prstGeom prst="rect">
            <a:avLst/>
          </a:prstGeom>
        </p:spPr>
      </p:pic>
      <p:pic>
        <p:nvPicPr>
          <p:cNvPr id="10" name="Picture 9" descr="Home - Documentation related wrtzuith the civil engineering works within the project LSS5 new beam dump.pdf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4" b="36882"/>
          <a:stretch/>
        </p:blipFill>
        <p:spPr>
          <a:xfrm>
            <a:off x="4876800" y="2133600"/>
            <a:ext cx="4846211" cy="399168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7536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6.Planning </a:t>
            </a:r>
            <a:endParaRPr lang="en-GB" sz="2800" dirty="0">
              <a:solidFill>
                <a:schemeClr val="accent3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33"/>
          <a:stretch/>
        </p:blipFill>
        <p:spPr>
          <a:xfrm>
            <a:off x="100605" y="0"/>
            <a:ext cx="970478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38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457783"/>
              </p:ext>
            </p:extLst>
          </p:nvPr>
        </p:nvGraphicFramePr>
        <p:xfrm>
          <a:off x="838200" y="914400"/>
          <a:ext cx="8382000" cy="5315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3353">
                <a:tc>
                  <a:txBody>
                    <a:bodyPr/>
                    <a:lstStyle/>
                    <a:p>
                      <a:r>
                        <a:rPr lang="en-US" sz="1800" dirty="0"/>
                        <a:t>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Potential</a:t>
                      </a:r>
                      <a:r>
                        <a:rPr lang="en-US" sz="1800" baseline="0" dirty="0"/>
                        <a:t> mitigation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3643">
                <a:tc>
                  <a:txBody>
                    <a:bodyPr/>
                    <a:lstStyle/>
                    <a:p>
                      <a:r>
                        <a:rPr lang="en-US" sz="1400" dirty="0"/>
                        <a:t>Inclusion of the system bridge procurement based on a</a:t>
                      </a:r>
                      <a:r>
                        <a:rPr lang="en-US" sz="1400" baseline="0" dirty="0"/>
                        <a:t> performance specification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Include a detailed procedure for the approval</a:t>
                      </a:r>
                      <a:r>
                        <a:rPr lang="en-US" sz="1400" baseline="0" dirty="0"/>
                        <a:t> of the chosen solution to ensure all our needs are met.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2544">
                <a:tc>
                  <a:txBody>
                    <a:bodyPr/>
                    <a:lstStyle/>
                    <a:p>
                      <a:r>
                        <a:rPr lang="en-US" sz="1400" dirty="0"/>
                        <a:t>Schedule</a:t>
                      </a:r>
                      <a:r>
                        <a:rPr lang="en-US" sz="1400" baseline="0" dirty="0"/>
                        <a:t> – coactivity maximum available time available is 9 months, de-cabling campaign must be complete before we start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Early detailed planning required. </a:t>
                      </a:r>
                    </a:p>
                    <a:p>
                      <a:r>
                        <a:rPr lang="en-US" sz="1400" dirty="0"/>
                        <a:t>Further site investigation</a:t>
                      </a:r>
                      <a:r>
                        <a:rPr lang="en-US" sz="1400" baseline="0" dirty="0"/>
                        <a:t> during YETS to eliminate or confirm geological risk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2544">
                <a:tc>
                  <a:txBody>
                    <a:bodyPr/>
                    <a:lstStyle/>
                    <a:p>
                      <a:r>
                        <a:rPr lang="en-US" sz="1400" dirty="0"/>
                        <a:t>Re-measurement – although small quantities the </a:t>
                      </a:r>
                      <a:r>
                        <a:rPr lang="en-US" sz="1400" dirty="0" err="1"/>
                        <a:t>shotcrete</a:t>
                      </a:r>
                      <a:r>
                        <a:rPr lang="en-US" sz="1400" dirty="0"/>
                        <a:t> price is often used to weight the pricing in </a:t>
                      </a:r>
                      <a:r>
                        <a:rPr lang="en-US" sz="1400" dirty="0" err="1"/>
                        <a:t>favour</a:t>
                      </a:r>
                      <a:r>
                        <a:rPr lang="en-US" sz="1400" dirty="0"/>
                        <a:t> of of the contractor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Requires detailed method of measurement and procedure relating to primary lining and decision process for bad 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01446">
                <a:tc>
                  <a:txBody>
                    <a:bodyPr/>
                    <a:lstStyle/>
                    <a:p>
                      <a:r>
                        <a:rPr lang="en-US" sz="1400" dirty="0"/>
                        <a:t>Dimensional accuracy of the design compared to 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There are significant (50mm) differences between the theoretical</a:t>
                      </a:r>
                      <a:r>
                        <a:rPr lang="en-US" sz="1400" baseline="0" dirty="0"/>
                        <a:t> tunnel and the as built. Definition of construction tolerances and contractor responsibility to be clearly defined in the spec and drawings.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3643">
                <a:tc>
                  <a:txBody>
                    <a:bodyPr/>
                    <a:lstStyle/>
                    <a:p>
                      <a:r>
                        <a:rPr lang="en-US" sz="1400" dirty="0"/>
                        <a:t>Contractor proposed alternatives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Early involvement will allow verification and analysis of cost benefit to 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3643">
                <a:tc>
                  <a:txBody>
                    <a:bodyPr/>
                    <a:lstStyle/>
                    <a:p>
                      <a:r>
                        <a:rPr lang="en-US" sz="1400" dirty="0"/>
                        <a:t>Considerably better ground conditions resulting in significantly</a:t>
                      </a:r>
                      <a:r>
                        <a:rPr lang="en-US" sz="1400" baseline="0" dirty="0"/>
                        <a:t> different method of construction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Renegotiate</a:t>
                      </a:r>
                      <a:r>
                        <a:rPr lang="en-US" sz="1400" baseline="0" dirty="0"/>
                        <a:t> rates for site installations, other?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2544">
                <a:tc>
                  <a:txBody>
                    <a:bodyPr/>
                    <a:lstStyle/>
                    <a:p>
                      <a:r>
                        <a:rPr lang="en-US" sz="1400" dirty="0"/>
                        <a:t>Structural issues with existing lining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Some remedial</a:t>
                      </a:r>
                      <a:r>
                        <a:rPr lang="en-US" sz="1400" baseline="0" dirty="0"/>
                        <a:t> measures</a:t>
                      </a:r>
                      <a:r>
                        <a:rPr lang="en-US" sz="1400" dirty="0"/>
                        <a:t> may be necessary</a:t>
                      </a:r>
                      <a:r>
                        <a:rPr lang="en-US" sz="1400" baseline="0" dirty="0"/>
                        <a:t> before or during the works. This element should form part of the contingency budget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39614" y="459377"/>
            <a:ext cx="18466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/>
        </p:nvSpPr>
        <p:spPr bwMode="auto">
          <a:xfrm>
            <a:off x="-152400" y="0"/>
            <a:ext cx="1051560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/>
            <a:r>
              <a:rPr lang="en-US" sz="2800" kern="1200" dirty="0"/>
              <a:t>7.Risks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2176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0000"/>
                </a:solidFill>
                <a:latin typeface="+mj-lt"/>
              </a:rPr>
              <a:t>8.Budget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890991"/>
              </p:ext>
            </p:extLst>
          </p:nvPr>
        </p:nvGraphicFramePr>
        <p:xfrm>
          <a:off x="457200" y="1524000"/>
          <a:ext cx="78486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8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025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Floor screed in ECA5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61k </a:t>
                      </a:r>
                      <a:r>
                        <a:rPr lang="en-US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Phase one dump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117k </a:t>
                      </a:r>
                      <a:r>
                        <a:rPr lang="en-US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Carrotage</a:t>
                      </a:r>
                      <a:r>
                        <a:rPr lang="en-US" baseline="0" dirty="0"/>
                        <a:t> concrete tests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7k </a:t>
                      </a:r>
                      <a:r>
                        <a:rPr lang="en-US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Geo-radar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5,5k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Modifications to BB5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1,5k </a:t>
                      </a:r>
                      <a:r>
                        <a:rPr lang="en-US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Consultancy costs to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40k </a:t>
                      </a:r>
                      <a:r>
                        <a:rPr lang="en-US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Total to date: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232k </a:t>
                      </a:r>
                      <a:r>
                        <a:rPr lang="en-US" dirty="0" err="1"/>
                        <a:t>Chfs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1066800"/>
            <a:ext cx="89154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Expenditure to date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4600451"/>
            <a:ext cx="8153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IT estimate (to be revised to take into account Tender design</a:t>
            </a:r>
          </a:p>
          <a:p>
            <a:r>
              <a:rPr lang="en-US" dirty="0"/>
              <a:t> for September Client review) 				2,500k </a:t>
            </a:r>
            <a:r>
              <a:rPr lang="en-US" dirty="0" err="1"/>
              <a:t>Chfs</a:t>
            </a:r>
            <a:endParaRPr lang="en-US" dirty="0"/>
          </a:p>
          <a:p>
            <a:r>
              <a:rPr lang="en-US" dirty="0"/>
              <a:t>Remaining Atkins consultancy fees (not yet invoiced)		   150k </a:t>
            </a:r>
            <a:r>
              <a:rPr lang="en-US" dirty="0" err="1"/>
              <a:t>Chfs</a:t>
            </a:r>
            <a:endParaRPr lang="en-US" dirty="0"/>
          </a:p>
          <a:p>
            <a:r>
              <a:rPr lang="en-US" dirty="0"/>
              <a:t>Site supervision and support costs				     50k </a:t>
            </a:r>
            <a:r>
              <a:rPr lang="en-US" dirty="0" err="1"/>
              <a:t>Chfs</a:t>
            </a:r>
            <a:endParaRPr lang="en-US" dirty="0"/>
          </a:p>
          <a:p>
            <a:r>
              <a:rPr lang="en-US" dirty="0"/>
              <a:t>Other costs (further SI </a:t>
            </a:r>
            <a:r>
              <a:rPr lang="en-US" dirty="0" err="1"/>
              <a:t>etc</a:t>
            </a:r>
            <a:r>
              <a:rPr lang="en-US" dirty="0"/>
              <a:t>)					</a:t>
            </a:r>
            <a:r>
              <a:rPr lang="en-US" u="sng" dirty="0"/>
              <a:t>     30k </a:t>
            </a:r>
            <a:r>
              <a:rPr lang="en-US" u="sng" dirty="0" err="1"/>
              <a:t>Chfs</a:t>
            </a:r>
            <a:endParaRPr lang="en-US" u="sng" dirty="0"/>
          </a:p>
          <a:p>
            <a:r>
              <a:rPr lang="en-US" dirty="0"/>
              <a:t>						Total	2730k </a:t>
            </a:r>
            <a:r>
              <a:rPr lang="en-US" dirty="0" err="1"/>
              <a:t>Chfs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5962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543925" cy="6318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9.Outstanding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543925" cy="51927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Dump Support and bridge modifications: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Upper concrete blocks and decking need final dump design to complete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Position of access stairs to be agreed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Barrier details to </a:t>
            </a:r>
            <a:r>
              <a:rPr lang="en-US" sz="1800" dirty="0" err="1">
                <a:ea typeface="+mn-ea"/>
                <a:cs typeface="+mn-cs"/>
              </a:rPr>
              <a:t>finalise</a:t>
            </a:r>
            <a:endParaRPr lang="en-US" sz="18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Floor finishes need to be defined under the shielding blocks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Drainage details for contaminated water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Tunnel eye enlargement: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/>
              <a:t>Additional SI information to be incorporated into design if needed</a:t>
            </a:r>
            <a:r>
              <a:rPr lang="en-US" sz="1800" dirty="0">
                <a:ea typeface="+mn-ea"/>
                <a:cs typeface="+mn-cs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Final number, position and fixing details for cable trays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Central cable tray can be moved during construction-can they be moved permanently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ea typeface="+mn-ea"/>
                <a:cs typeface="+mn-cs"/>
              </a:rPr>
              <a:t>Site supervision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10949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762000" y="2520"/>
            <a:ext cx="8543925" cy="781050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10.Next actions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81038" y="1152525"/>
            <a:ext cx="8543925" cy="435133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>
                <a:latin typeface="Calibri" charset="0"/>
              </a:rPr>
              <a:t>Final Civil engineering 3d model to be uploaded so integration around the bridge can be completed</a:t>
            </a:r>
          </a:p>
          <a:p>
            <a:pPr eaLnBrk="1" hangingPunct="1"/>
            <a:r>
              <a:rPr lang="en-US">
                <a:latin typeface="Calibri" charset="0"/>
              </a:rPr>
              <a:t>Complete the market survey and start IT preparation</a:t>
            </a:r>
          </a:p>
          <a:p>
            <a:pPr eaLnBrk="1" hangingPunct="1"/>
            <a:r>
              <a:rPr lang="en-US">
                <a:latin typeface="Calibri" charset="0"/>
              </a:rPr>
              <a:t>Urgently need to start the LS2 planning in detail with all other activities.</a:t>
            </a:r>
          </a:p>
          <a:p>
            <a:pPr eaLnBrk="1" hangingPunct="1"/>
            <a:r>
              <a:rPr lang="en-US">
                <a:latin typeface="Calibri" charset="0"/>
              </a:rPr>
              <a:t>Budget review and detailed planning review when IT is ready.</a:t>
            </a:r>
          </a:p>
          <a:p>
            <a:pPr eaLnBrk="1" hangingPunct="1"/>
            <a:endParaRPr lang="en-US">
              <a:latin typeface="Calibri" charset="0"/>
            </a:endParaRPr>
          </a:p>
          <a:p>
            <a:pPr eaLnBrk="1" hangingPunct="1"/>
            <a:endParaRPr lang="en-US">
              <a:latin typeface="Calibri" charset="0"/>
            </a:endParaRPr>
          </a:p>
          <a:p>
            <a:pPr eaLnBrk="1" hangingPunct="1"/>
            <a:endParaRPr lang="en-US">
              <a:latin typeface="Calibri" charset="0"/>
            </a:endParaRPr>
          </a:p>
          <a:p>
            <a:pPr eaLnBrk="1" hangingPunct="1"/>
            <a:endParaRPr lang="en-US">
              <a:latin typeface="Calibri" charset="0"/>
            </a:endParaRPr>
          </a:p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39151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2950" y="1981201"/>
            <a:ext cx="8420100" cy="1603373"/>
          </a:xfrm>
        </p:spPr>
        <p:txBody>
          <a:bodyPr>
            <a:normAutofit/>
          </a:bodyPr>
          <a:lstStyle/>
          <a:p>
            <a:r>
              <a:rPr lang="en-US" dirty="0"/>
              <a:t>Questions..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387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  <a:latin typeface="+mj-lt"/>
              </a:rPr>
              <a:t>1.Project location within BA5</a:t>
            </a:r>
          </a:p>
        </p:txBody>
      </p:sp>
      <p:pic>
        <p:nvPicPr>
          <p:cNvPr id="7" name="Content Placeholder 7" descr="DUMP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3" b="3113"/>
          <a:stretch>
            <a:fillRect/>
          </a:stretch>
        </p:blipFill>
        <p:spPr>
          <a:xfrm>
            <a:off x="762000" y="1295400"/>
            <a:ext cx="8229600" cy="4525963"/>
          </a:xfrm>
        </p:spPr>
      </p:pic>
      <p:sp>
        <p:nvSpPr>
          <p:cNvPr id="8" name="TextBox 7"/>
          <p:cNvSpPr txBox="1"/>
          <p:nvPr/>
        </p:nvSpPr>
        <p:spPr>
          <a:xfrm>
            <a:off x="5334000" y="1066800"/>
            <a:ext cx="231630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 swept path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248400" y="2362200"/>
            <a:ext cx="2438400" cy="1219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324600" y="1447800"/>
            <a:ext cx="533400" cy="1219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305800" y="1143000"/>
            <a:ext cx="1371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beam dump shielding blocks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22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"/>
          <p:cNvSpPr/>
          <p:nvPr/>
        </p:nvSpPr>
        <p:spPr>
          <a:xfrm>
            <a:off x="914400" y="203775"/>
            <a:ext cx="8229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2.Technical description – Beam Dump</a:t>
            </a:r>
            <a:endParaRPr lang="en-GB" sz="2800" b="1" dirty="0">
              <a:solidFill>
                <a:schemeClr val="accent3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9525000" cy="5647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project objectives are: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Create a new structural support for the inline beam dump and shielding blocks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Provide a stable transport passage  through the ECX5 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Enlarge the tunnel eye on the SPS 5-6 tunnel side of ECX5 to allow for the transport passage and new cable runs.</a:t>
            </a:r>
          </a:p>
          <a:p>
            <a:r>
              <a:rPr lang="en-US" dirty="0"/>
              <a:t>The works consist of: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Mass concrete block to support the beam dump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Modification of the existing beam bridge and reinstallation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Provision of a system type bridge for the transport path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Enlargement of one side of the tunnel eye to accommodate the transport passage.</a:t>
            </a:r>
          </a:p>
          <a:p>
            <a:r>
              <a:rPr lang="en-US" dirty="0"/>
              <a:t>Main Constraints: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9 month construction window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RP working conditions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Access via the ECA5 shaft with half of the shielding wall removed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All cables on the left hand side of the tunnel eye will remain in place </a:t>
            </a:r>
          </a:p>
          <a:p>
            <a:endParaRPr lang="en-US" dirty="0"/>
          </a:p>
          <a:p>
            <a:r>
              <a:rPr lang="en-US" dirty="0"/>
              <a:t>Current estimated value of the works is 2.5 million </a:t>
            </a:r>
            <a:r>
              <a:rPr lang="en-US" dirty="0" err="1"/>
              <a:t>CHf</a:t>
            </a:r>
            <a:r>
              <a:rPr lang="en-US" dirty="0"/>
              <a:t> (currently under review)</a:t>
            </a:r>
          </a:p>
          <a:p>
            <a:r>
              <a:rPr lang="en-US" dirty="0"/>
              <a:t>Atkins Consultancy for design 200KCHf plus possible site supervision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543925" cy="717550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2. Technical Description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Phase two Dump support Drawings</a:t>
            </a:r>
          </a:p>
        </p:txBody>
      </p:sp>
      <p:pic>
        <p:nvPicPr>
          <p:cNvPr id="19458" name="Content Placeholder 4" descr="SPS-ATK-1-0616-0002-1-C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" b="1704"/>
          <a:stretch>
            <a:fillRect/>
          </a:stretch>
        </p:blipFill>
        <p:spPr>
          <a:xfrm>
            <a:off x="545257" y="1007914"/>
            <a:ext cx="4483943" cy="3411686"/>
          </a:xfrm>
        </p:spPr>
      </p:pic>
      <p:pic>
        <p:nvPicPr>
          <p:cNvPr id="19459" name="Picture 5" descr="SPS-ATK-1-0616-0004-1-B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165" y="979687"/>
            <a:ext cx="4313635" cy="34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327621" y="5380038"/>
            <a:ext cx="441513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Overall scheme and construction sequence</a:t>
            </a:r>
          </a:p>
        </p:txBody>
      </p:sp>
      <p:sp>
        <p:nvSpPr>
          <p:cNvPr id="19461" name="TextBox 7"/>
          <p:cNvSpPr txBox="1">
            <a:spLocks noChangeArrowheads="1"/>
          </p:cNvSpPr>
          <p:nvPr/>
        </p:nvSpPr>
        <p:spPr bwMode="auto">
          <a:xfrm>
            <a:off x="4857551" y="5380038"/>
            <a:ext cx="4287441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Second phase works concrete blocks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1317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Content Placeholder 2" descr="SPS-ATK-1-0616-0005-1-B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7" r="-1997"/>
          <a:stretch>
            <a:fillRect/>
          </a:stretch>
        </p:blipFill>
        <p:spPr>
          <a:xfrm>
            <a:off x="381000" y="1162361"/>
            <a:ext cx="4495800" cy="3485839"/>
          </a:xfrm>
        </p:spPr>
      </p:pic>
      <p:pic>
        <p:nvPicPr>
          <p:cNvPr id="20483" name="Picture 5" descr="SPS-ATK-1-0616-0006-1-A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898" y="1150293"/>
            <a:ext cx="4430366" cy="349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681038" y="5616575"/>
            <a:ext cx="43196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Second phase works topping slabs</a:t>
            </a:r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4906566" y="5616575"/>
            <a:ext cx="472469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Second phase works green bridge relocation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543925" cy="717550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2. Technical Description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Phase two Dump support Drawings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981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SPS-ATK-1-0616-0007-1-A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547" y="980009"/>
            <a:ext cx="6923880" cy="465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2438400" y="5854700"/>
            <a:ext cx="5572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Second phase works – topping slab reinforcement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543925" cy="717550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2. Technical Description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Phase two Dump support Drawings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8815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543925" cy="804863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2. Technical Description 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ECX5 Bridge elements</a:t>
            </a:r>
          </a:p>
        </p:txBody>
      </p:sp>
      <p:pic>
        <p:nvPicPr>
          <p:cNvPr id="25602" name="Picture 3" descr="BRIDGE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169988"/>
            <a:ext cx="4305498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 descr="BRIDGE 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465" y="1169988"/>
            <a:ext cx="4305498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1447800" y="5410200"/>
            <a:ext cx="72437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System bridge based on a performance specification shown in grey, with modified and repositioned existing beam line bridge in green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822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BRIDGE 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" y="1169988"/>
            <a:ext cx="4407397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4" descr="BRIDGE 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434" y="1169989"/>
            <a:ext cx="4342904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1163439" y="5541963"/>
            <a:ext cx="82364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Existing bridge to be modified in situ or brought to surface for modification if RP allow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543925" cy="804863"/>
          </a:xfrm>
        </p:spPr>
        <p:txBody>
          <a:bodyPr/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+mj-lt"/>
              </a:rPr>
              <a:t>2. Technical Description </a:t>
            </a:r>
            <a:br>
              <a:rPr lang="en-US" sz="2800" dirty="0">
                <a:solidFill>
                  <a:srgbClr val="000000"/>
                </a:solidFill>
                <a:latin typeface="+mj-lt"/>
              </a:rPr>
            </a:br>
            <a:r>
              <a:rPr lang="en-US" sz="2800" dirty="0">
                <a:solidFill>
                  <a:srgbClr val="000000"/>
                </a:solidFill>
                <a:latin typeface="+mj-lt"/>
              </a:rPr>
              <a:t>ECX5 Bridge elements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/>
              <a:t>May 2017</a:t>
            </a:r>
            <a:endParaRPr lang="fr-F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47110"/>
            <a:ext cx="3124200" cy="365125"/>
          </a:xfrm>
        </p:spPr>
        <p:txBody>
          <a:bodyPr/>
          <a:lstStyle/>
          <a:p>
            <a:r>
              <a:rPr lang="en-US" sz="1000" dirty="0" err="1"/>
              <a:t>R.Morton</a:t>
            </a:r>
            <a:r>
              <a:rPr lang="en-US" sz="1000" dirty="0"/>
              <a:t>; A. Martinez </a:t>
            </a:r>
            <a:r>
              <a:rPr lang="en-US" sz="1000" dirty="0" err="1"/>
              <a:t>Selles</a:t>
            </a:r>
            <a:r>
              <a:rPr lang="en-US" sz="1000" dirty="0"/>
              <a:t>; Atkins </a:t>
            </a:r>
            <a:r>
              <a:rPr lang="fr-FR" dirty="0"/>
              <a:t>, </a:t>
            </a:r>
            <a:fld id="{06987D14-C9E0-42AC-85F7-32247EF94A2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4184650" cy="365125"/>
          </a:xfrm>
        </p:spPr>
        <p:txBody>
          <a:bodyPr/>
          <a:lstStyle/>
          <a:p>
            <a:r>
              <a:rPr lang="en-US" dirty="0"/>
              <a:t>SPS LIU Beam Dump </a:t>
            </a:r>
            <a:r>
              <a:rPr lang="mr-IN" dirty="0"/>
              <a:t>–</a:t>
            </a:r>
            <a:r>
              <a:rPr lang="en-US" dirty="0"/>
              <a:t> Strategic 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6470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4D590D96699140B2FC5F8A0409C41F" ma:contentTypeVersion="0" ma:contentTypeDescription="Create a new document." ma:contentTypeScope="" ma:versionID="1ef73b85c250809e4412fab05a70413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890513-D149-46AA-9943-3D42369645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1616</Words>
  <Application>Microsoft Office PowerPoint</Application>
  <PresentationFormat>A4 Paper (210x297 mm)</PresentationFormat>
  <Paragraphs>265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ＭＳ Ｐゴシック</vt:lpstr>
      <vt:lpstr>Arial</vt:lpstr>
      <vt:lpstr>Calibri</vt:lpstr>
      <vt:lpstr>Mangal</vt:lpstr>
      <vt:lpstr>Verdana</vt:lpstr>
      <vt:lpstr>Office Theme</vt:lpstr>
      <vt:lpstr>SPS LIU Beam Dump - Strategic Review</vt:lpstr>
      <vt:lpstr>PowerPoint Presentation</vt:lpstr>
      <vt:lpstr>1.Project location within BA5</vt:lpstr>
      <vt:lpstr>PowerPoint Presentation</vt:lpstr>
      <vt:lpstr>2. Technical Description Phase two Dump support Drawings</vt:lpstr>
      <vt:lpstr>2. Technical Description Phase two Dump support Drawings</vt:lpstr>
      <vt:lpstr>2. Technical Description Phase two Dump support Drawings</vt:lpstr>
      <vt:lpstr>2. Technical Description  ECX5 Bridge elements</vt:lpstr>
      <vt:lpstr>2. Technical Description  ECX5 Bridge elements</vt:lpstr>
      <vt:lpstr>2. Technical Description  ECX5 Bridge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5.Status of civil engineering activities DOP checks on as built scans</vt:lpstr>
      <vt:lpstr>PowerPoint Presentation</vt:lpstr>
      <vt:lpstr>PowerPoint Presentation</vt:lpstr>
      <vt:lpstr>PowerPoint Presentation</vt:lpstr>
      <vt:lpstr>8.Budget</vt:lpstr>
      <vt:lpstr>9.Outstanding issues</vt:lpstr>
      <vt:lpstr>10.Next actions</vt:lpstr>
      <vt:lpstr>Questions..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Tertiary Energy Strategies</dc:title>
  <dc:subject/>
  <dc:creator>L. Scibile</dc:creator>
  <cp:keywords/>
  <dc:description/>
  <cp:lastModifiedBy>VC room</cp:lastModifiedBy>
  <cp:revision>739</cp:revision>
  <cp:lastPrinted>2016-02-05T08:51:49Z</cp:lastPrinted>
  <dcterms:created xsi:type="dcterms:W3CDTF">2011-12-19T09:51:43Z</dcterms:created>
  <dcterms:modified xsi:type="dcterms:W3CDTF">2017-05-16T12:19:02Z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0x010100CB4D590D96699140B2FC5F8A0409C41F</vt:lpwstr>
  </property>
</Properties>
</file>