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9" r:id="rId2"/>
    <p:sldId id="257" r:id="rId3"/>
    <p:sldId id="273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4" r:id="rId16"/>
    <p:sldId id="268" r:id="rId17"/>
    <p:sldId id="269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24"/>
    <p:restoredTop sz="94680"/>
  </p:normalViewPr>
  <p:slideViewPr>
    <p:cSldViewPr snapToGrid="0" snapToObjects="1">
      <p:cViewPr varScale="1">
        <p:scale>
          <a:sx n="169" d="100"/>
          <a:sy n="169" d="100"/>
        </p:scale>
        <p:origin x="208" y="48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Evolution of the PFW converter ripple since LS1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3020495"/>
            <a:ext cx="8226854" cy="23633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M. </a:t>
            </a:r>
            <a:r>
              <a:rPr lang="en-US" dirty="0" err="1" smtClean="0"/>
              <a:t>Giovannozzi</a:t>
            </a:r>
            <a:r>
              <a:rPr lang="en-US" dirty="0" smtClean="0"/>
              <a:t>, A. </a:t>
            </a:r>
            <a:r>
              <a:rPr lang="en-US" dirty="0" err="1" smtClean="0"/>
              <a:t>Huschauer</a:t>
            </a:r>
            <a:r>
              <a:rPr lang="en-US" dirty="0" smtClean="0"/>
              <a:t>, G. </a:t>
            </a:r>
            <a:r>
              <a:rPr lang="en-US" dirty="0" err="1" smtClean="0"/>
              <a:t>Sterbini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of the different converters – 10 kHz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1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1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of the different converters – 2.5 kHz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2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on the beam I – Intensity evolution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49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7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on the beam II – MTE efficiency evolution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48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8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on the beam III – Extraction trajectory evolution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47"/>
            <a:ext cx="8640000" cy="370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46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9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11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of the different converters – 8 kHz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1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7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of the different converters – 16 kHz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0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2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Measurement of the spectrum with coils in MU101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5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5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Situation after LS1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6"/>
            <a:ext cx="8640000" cy="370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6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5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Situation after correcting the cabling of the wide circuits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6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85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Situation before installation of inductances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5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6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Situation after installation of inductances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5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Today’s situation with FGC3 I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4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Today’s situation with FGC3 II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3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0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Impact of the different converters – 5 kHz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7" y="673452"/>
            <a:ext cx="8640000" cy="3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8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1160</TotalTime>
  <Words>126</Words>
  <Application>Microsoft Macintosh PowerPoint</Application>
  <PresentationFormat>On-screen Show (16:9)</PresentationFormat>
  <Paragraphs>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Optima</vt:lpstr>
      <vt:lpstr>Arial</vt:lpstr>
      <vt:lpstr>CERNCorporate16-9</vt:lpstr>
      <vt:lpstr>Evolution of the PFW converter ripple since LS1</vt:lpstr>
      <vt:lpstr>Measurement of the spectrum with coils in MU101</vt:lpstr>
      <vt:lpstr>Situation after LS1</vt:lpstr>
      <vt:lpstr>Situation after correcting the cabling of the wide circuits</vt:lpstr>
      <vt:lpstr>Situation before installation of inductances</vt:lpstr>
      <vt:lpstr>Situation after installation of inductances</vt:lpstr>
      <vt:lpstr>Today’s situation with FGC3 I</vt:lpstr>
      <vt:lpstr>Today’s situation with FGC3 II</vt:lpstr>
      <vt:lpstr>Impact of the different converters – 5 kHz</vt:lpstr>
      <vt:lpstr>Impact of the different converters – 10 kHz</vt:lpstr>
      <vt:lpstr>Impact of the different converters – 2.5 kHz</vt:lpstr>
      <vt:lpstr>Impact on the beam I – Intensity evolution</vt:lpstr>
      <vt:lpstr>Impact on the beam II – MTE efficiency evolution</vt:lpstr>
      <vt:lpstr>Impact on the beam III – Extraction trajectory evolution</vt:lpstr>
      <vt:lpstr>Backup</vt:lpstr>
      <vt:lpstr>Impact of the different converters – 8 kHz</vt:lpstr>
      <vt:lpstr>Impact of the different converters – 16 kHz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49</cp:revision>
  <dcterms:created xsi:type="dcterms:W3CDTF">2012-11-30T11:04:26Z</dcterms:created>
  <dcterms:modified xsi:type="dcterms:W3CDTF">2017-06-01T08:40:00Z</dcterms:modified>
</cp:coreProperties>
</file>