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1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AE61-F2E3-423F-92BF-D4525294EDD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6E88-811F-491F-9C55-6D81A1D11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32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AE61-F2E3-423F-92BF-D4525294EDD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6E88-811F-491F-9C55-6D81A1D11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724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AE61-F2E3-423F-92BF-D4525294EDD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6E88-811F-491F-9C55-6D81A1D11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AE61-F2E3-423F-92BF-D4525294EDD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6E88-811F-491F-9C55-6D81A1D11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28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AE61-F2E3-423F-92BF-D4525294EDD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6E88-811F-491F-9C55-6D81A1D11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62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AE61-F2E3-423F-92BF-D4525294EDD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6E88-811F-491F-9C55-6D81A1D11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45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AE61-F2E3-423F-92BF-D4525294EDD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6E88-811F-491F-9C55-6D81A1D11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50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AE61-F2E3-423F-92BF-D4525294EDD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6E88-811F-491F-9C55-6D81A1D11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80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AE61-F2E3-423F-92BF-D4525294EDD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6E88-811F-491F-9C55-6D81A1D11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60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AE61-F2E3-423F-92BF-D4525294EDD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6E88-811F-491F-9C55-6D81A1D11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3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AE61-F2E3-423F-92BF-D4525294EDD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6E88-811F-491F-9C55-6D81A1D11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73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7AE61-F2E3-423F-92BF-D4525294EDD3}" type="datetimeFigureOut">
              <a:rPr lang="en-US" smtClean="0"/>
              <a:t>5/18/2017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46E88-811F-491F-9C55-6D81A1D11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43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67407" y="-320000"/>
            <a:ext cx="9554039" cy="11912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dirty="0" smtClean="0">
                <a:latin typeface="+mn-lt"/>
              </a:rPr>
              <a:t>BI </a:t>
            </a:r>
            <a:r>
              <a:rPr lang="en-GB" sz="4800" smtClean="0">
                <a:latin typeface="+mn-lt"/>
              </a:rPr>
              <a:t>LIU-PS </a:t>
            </a:r>
            <a:endParaRPr lang="en-GB" sz="4800" dirty="0">
              <a:latin typeface="+mn-lt"/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767408" y="1037094"/>
            <a:ext cx="9443392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  <a:spcBef>
                <a:spcPts val="648"/>
              </a:spcBef>
            </a:pPr>
            <a:r>
              <a:rPr lang="en-GB" sz="2700" dirty="0" smtClean="0"/>
              <a:t>Status </a:t>
            </a:r>
            <a:r>
              <a:rPr lang="en-GB" sz="2700" dirty="0" smtClean="0"/>
              <a:t>2017-LS2</a:t>
            </a:r>
          </a:p>
          <a:p>
            <a:pPr algn="l">
              <a:lnSpc>
                <a:spcPct val="80000"/>
              </a:lnSpc>
              <a:spcBef>
                <a:spcPts val="648"/>
              </a:spcBef>
            </a:pPr>
            <a:r>
              <a:rPr lang="en-GB" sz="2700" dirty="0" smtClean="0"/>
              <a:t>Instrumentation covered:</a:t>
            </a:r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New Fast Wire-Scanners</a:t>
            </a:r>
            <a:endParaRPr lang="en-GB" sz="2700" dirty="0" smtClean="0"/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BGI</a:t>
            </a:r>
            <a:endParaRPr lang="en-GB" sz="2700" dirty="0" smtClean="0"/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BLM </a:t>
            </a:r>
            <a:r>
              <a:rPr lang="en-GB" sz="2700" dirty="0" smtClean="0"/>
              <a:t>IC</a:t>
            </a:r>
            <a:endParaRPr lang="en-GB" sz="2700" dirty="0" smtClean="0"/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BLM </a:t>
            </a:r>
            <a:r>
              <a:rPr lang="en-US" sz="2700" dirty="0" smtClean="0"/>
              <a:t>diamond</a:t>
            </a:r>
            <a:endParaRPr lang="en-GB" sz="2700" dirty="0" smtClean="0"/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Injection SEM grid </a:t>
            </a:r>
            <a:endParaRPr lang="en-GB" sz="2700" dirty="0" smtClean="0"/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Ring SEM + Turn by Turn</a:t>
            </a:r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GB" sz="2700" dirty="0" smtClean="0"/>
              <a:t>Injection BTV</a:t>
            </a:r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r>
              <a:rPr lang="en-US" sz="2700" dirty="0" smtClean="0"/>
              <a:t>Fast BPM in the ring (wide-band pickup)</a:t>
            </a:r>
            <a:endParaRPr lang="en-GB" sz="2700" dirty="0"/>
          </a:p>
          <a:p>
            <a:pPr marL="685783" indent="-685783" algn="l">
              <a:lnSpc>
                <a:spcPct val="80000"/>
              </a:lnSpc>
              <a:spcBef>
                <a:spcPts val="648"/>
              </a:spcBef>
              <a:buFont typeface="Arial" panose="020B0604020202020204" pitchFamily="34" charset="0"/>
              <a:buAutoNum type="arabicParenR"/>
            </a:pPr>
            <a:endParaRPr lang="en-US" sz="2700" dirty="0" smtClean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</p:spPr>
        <p:txBody>
          <a:bodyPr/>
          <a:lstStyle/>
          <a:p>
            <a:fld id="{DF311619-499F-4C65-8DCE-DCA2F3E6103C}" type="datetime1">
              <a:rPr lang="en-GB" smtClean="0"/>
              <a:t>18/05/2017</a:t>
            </a:fld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727848" y="5364894"/>
            <a:ext cx="4512501" cy="1248139"/>
          </a:xfrm>
        </p:spPr>
        <p:txBody>
          <a:bodyPr/>
          <a:lstStyle/>
          <a:p>
            <a:r>
              <a:rPr lang="en-GB" sz="2667" b="1" dirty="0" smtClean="0"/>
              <a:t>Ana Guerrero</a:t>
            </a:r>
            <a:endParaRPr lang="en-GB" sz="2667" b="1" dirty="0"/>
          </a:p>
          <a:p>
            <a:r>
              <a:rPr lang="en-GB" sz="2667" b="1" dirty="0"/>
              <a:t>On behalf of the BE/BI Group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</p:spPr>
        <p:txBody>
          <a:bodyPr/>
          <a:lstStyle/>
          <a:p>
            <a:fld id="{651E2293-EBAF-43D2-B408-7B9132D89BAF}" type="slidenum">
              <a:rPr lang="en-GB" smtClean="0"/>
              <a:t>1</a:t>
            </a:fld>
            <a:r>
              <a:rPr lang="en-GB" dirty="0" smtClean="0"/>
              <a:t>/11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1446" y="247468"/>
            <a:ext cx="1536700" cy="138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73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900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Status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024129"/>
            <a:ext cx="10515600" cy="515283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WS: </a:t>
            </a:r>
            <a:r>
              <a:rPr lang="en-GB" dirty="0" err="1" smtClean="0"/>
              <a:t>Decission</a:t>
            </a:r>
            <a:r>
              <a:rPr lang="en-GB" dirty="0" smtClean="0"/>
              <a:t> pending</a:t>
            </a:r>
          </a:p>
          <a:p>
            <a:r>
              <a:rPr lang="en-GB" dirty="0" smtClean="0"/>
              <a:t>BGI: </a:t>
            </a:r>
          </a:p>
          <a:p>
            <a:pPr lvl="1"/>
            <a:r>
              <a:rPr lang="en-GB" dirty="0" smtClean="0"/>
              <a:t>V -&gt; not enough budget left for its construction</a:t>
            </a:r>
            <a:endParaRPr lang="en-GB" dirty="0"/>
          </a:p>
          <a:p>
            <a:pPr lvl="1"/>
            <a:r>
              <a:rPr lang="en-GB" dirty="0" smtClean="0"/>
              <a:t>H -&gt; First results obtained</a:t>
            </a:r>
          </a:p>
          <a:p>
            <a:r>
              <a:rPr lang="en-GB" dirty="0" smtClean="0"/>
              <a:t>BLM IC: Installed</a:t>
            </a:r>
          </a:p>
          <a:p>
            <a:pPr lvl="1"/>
            <a:r>
              <a:rPr lang="en-GB" dirty="0" smtClean="0"/>
              <a:t>System in preparation for tests</a:t>
            </a:r>
          </a:p>
          <a:p>
            <a:r>
              <a:rPr lang="en-GB" dirty="0" smtClean="0"/>
              <a:t>BLM diamond: Installed</a:t>
            </a:r>
          </a:p>
          <a:p>
            <a:pPr lvl="1"/>
            <a:r>
              <a:rPr lang="en-GB" dirty="0" smtClean="0"/>
              <a:t>Pending connection to the digitizer (power limiters may be needed)</a:t>
            </a:r>
          </a:p>
          <a:p>
            <a:r>
              <a:rPr lang="en-GB" dirty="0" smtClean="0"/>
              <a:t>Injection </a:t>
            </a:r>
            <a:r>
              <a:rPr lang="en-GB" dirty="0" err="1" smtClean="0"/>
              <a:t>Semgrid</a:t>
            </a:r>
            <a:r>
              <a:rPr lang="en-GB" dirty="0" smtClean="0"/>
              <a:t>: Line in review (W. Bartmann)</a:t>
            </a:r>
          </a:p>
          <a:p>
            <a:pPr lvl="1"/>
            <a:r>
              <a:rPr lang="en-GB" dirty="0" smtClean="0"/>
              <a:t>Design drawings indicate the frame may be in the path of the circulating beam </a:t>
            </a:r>
          </a:p>
          <a:p>
            <a:r>
              <a:rPr lang="en-GB" dirty="0" err="1" smtClean="0"/>
              <a:t>Semgrid</a:t>
            </a:r>
            <a:r>
              <a:rPr lang="en-GB" dirty="0" smtClean="0"/>
              <a:t> </a:t>
            </a:r>
            <a:r>
              <a:rPr lang="en-GB" dirty="0" smtClean="0"/>
              <a:t>txt:</a:t>
            </a:r>
          </a:p>
          <a:p>
            <a:pPr lvl="1"/>
            <a:r>
              <a:rPr lang="en-GB" dirty="0" smtClean="0"/>
              <a:t>Electronics in test, plans not changed (tests by the end of the year)</a:t>
            </a:r>
          </a:p>
          <a:p>
            <a:r>
              <a:rPr lang="en-GB" dirty="0" smtClean="0"/>
              <a:t>Injection BTV</a:t>
            </a:r>
          </a:p>
          <a:p>
            <a:r>
              <a:rPr lang="en-GB" dirty="0" smtClean="0"/>
              <a:t>Fast BPM: Installed</a:t>
            </a:r>
          </a:p>
          <a:p>
            <a:pPr lvl="1"/>
            <a:r>
              <a:rPr lang="en-GB" dirty="0" smtClean="0"/>
              <a:t>Digitizer for OASIS acquisition recuperated from a dismantled system (BE/CO). Not charged to BI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5186" y="173110"/>
            <a:ext cx="777903" cy="700756"/>
          </a:xfrm>
          <a:prstGeom prst="rect">
            <a:avLst/>
          </a:prstGeom>
        </p:spPr>
      </p:pic>
      <p:pic>
        <p:nvPicPr>
          <p:cNvPr id="1027" name="1366261F-2B75-430F-A622-4D0308183E9B" descr="8EAE7FC4-021B-4598-A757-4FADB90020E0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587" y="694626"/>
            <a:ext cx="3313502" cy="219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719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157</Words>
  <Application>Microsoft Office PowerPoint</Application>
  <PresentationFormat>Widescreen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Status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Guerrero Ollacarizqueta</dc:creator>
  <cp:lastModifiedBy>Ana Guerrero Ollacarizqueta</cp:lastModifiedBy>
  <cp:revision>10</cp:revision>
  <dcterms:created xsi:type="dcterms:W3CDTF">2017-05-18T12:24:45Z</dcterms:created>
  <dcterms:modified xsi:type="dcterms:W3CDTF">2017-05-18T12:57:59Z</dcterms:modified>
</cp:coreProperties>
</file>