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7" r:id="rId2"/>
    <p:sldId id="272" r:id="rId3"/>
    <p:sldId id="276" r:id="rId4"/>
    <p:sldId id="274" r:id="rId5"/>
    <p:sldId id="275" r:id="rId6"/>
    <p:sldId id="278" r:id="rId7"/>
    <p:sldId id="267" r:id="rId8"/>
    <p:sldId id="280" r:id="rId9"/>
    <p:sldId id="279" r:id="rId10"/>
    <p:sldId id="270" r:id="rId1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78" autoAdjust="0"/>
    <p:restoredTop sz="94660"/>
  </p:normalViewPr>
  <p:slideViewPr>
    <p:cSldViewPr>
      <p:cViewPr varScale="1">
        <p:scale>
          <a:sx n="86" d="100"/>
          <a:sy n="86" d="100"/>
        </p:scale>
        <p:origin x="1872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3A4A1-B2F1-48F7-977A-2D1BD514E584}" type="datetimeFigureOut">
              <a:rPr lang="en-GB" smtClean="0"/>
              <a:t>18/05/2017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C1690-D6BA-49FC-B3D2-642C0434DA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2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8AD2-21BC-4644-9689-C8513BF922D5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445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0CF63-B3FA-4BD3-A21B-5808A031ABCC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26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8" y="488953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3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92C9-0176-4247-8690-95653EACFA3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7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65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9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5885-C0EA-4B87-AC17-84D17B48FA64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949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EBE8E-66BB-40B8-9E6B-7E0EB338EC60}" type="datetime1">
              <a:rPr lang="en-GB" smtClean="0"/>
              <a:t>18/05/2017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09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F574C-1B81-4935-97DF-7DF139FCDA79}" type="datetime1">
              <a:rPr lang="en-GB" smtClean="0"/>
              <a:t>18/05/2017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68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1DC1-2885-43F3-9D0C-127A70DBA2EC}" type="datetime1">
              <a:rPr lang="en-GB" smtClean="0"/>
              <a:t>18/05/2017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968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4C1F3-B29B-4A10-B660-2E2B4F6D9AF8}" type="datetime1">
              <a:rPr lang="en-GB" smtClean="0"/>
              <a:t>18/05/2017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042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70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70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4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9" indent="0">
              <a:buNone/>
              <a:defRPr sz="675"/>
            </a:lvl7pPr>
            <a:lvl8pPr marL="2400240" indent="0">
              <a:buNone/>
              <a:defRPr sz="675"/>
            </a:lvl8pPr>
            <a:lvl9pPr marL="2743131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A23B-EBB4-48F9-AB23-CE9B1EA19680}" type="datetime1">
              <a:rPr lang="en-GB" smtClean="0"/>
              <a:t>18/05/2017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796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4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9" indent="0">
              <a:buNone/>
              <a:defRPr sz="1500"/>
            </a:lvl7pPr>
            <a:lvl8pPr marL="2400240" indent="0">
              <a:buNone/>
              <a:defRPr sz="1500"/>
            </a:lvl8pPr>
            <a:lvl9pPr marL="2743131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4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9" indent="0">
              <a:buNone/>
              <a:defRPr sz="675"/>
            </a:lvl7pPr>
            <a:lvl8pPr marL="2400240" indent="0">
              <a:buNone/>
              <a:defRPr sz="675"/>
            </a:lvl8pPr>
            <a:lvl9pPr marL="2743131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5E91-D5F1-4289-B22F-4257AACA8473}" type="datetime1">
              <a:rPr lang="en-GB" smtClean="0"/>
              <a:t>18/05/2017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91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18F3E-60BD-4F40-9112-4E9D06EB304D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E2293-EBAF-43D2-B408-7B9132D89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3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68578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9" indent="-257169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8" indent="-214307" algn="l" defTabSz="685783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1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4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4814292" cy="730548"/>
          </a:xfrm>
        </p:spPr>
        <p:txBody>
          <a:bodyPr/>
          <a:lstStyle/>
          <a:p>
            <a:r>
              <a:rPr lang="en-GB" dirty="0" smtClean="0"/>
              <a:t>LIU-SPS review for BI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57194"/>
            <a:ext cx="6172200" cy="6250688"/>
          </a:xfrm>
        </p:spPr>
        <p:txBody>
          <a:bodyPr>
            <a:normAutofit lnSpcReduction="10000"/>
          </a:bodyPr>
          <a:lstStyle/>
          <a:p>
            <a:r>
              <a:rPr lang="en-GB" sz="3200" dirty="0" smtClean="0"/>
              <a:t>Emphasis:</a:t>
            </a:r>
          </a:p>
          <a:p>
            <a:pPr lvl="1"/>
            <a:r>
              <a:rPr lang="en-GB" sz="2800" dirty="0" smtClean="0"/>
              <a:t>Milestones for 2017 </a:t>
            </a:r>
          </a:p>
          <a:p>
            <a:r>
              <a:rPr lang="en-GB" sz="3200" dirty="0" smtClean="0"/>
              <a:t>Instruments:</a:t>
            </a:r>
          </a:p>
          <a:p>
            <a:pPr lvl="1"/>
            <a:r>
              <a:rPr lang="en-GB" sz="2800" dirty="0" smtClean="0"/>
              <a:t>Diamond BLMs</a:t>
            </a:r>
          </a:p>
          <a:p>
            <a:pPr lvl="1"/>
            <a:r>
              <a:rPr lang="en-GB" sz="2800" dirty="0" smtClean="0"/>
              <a:t>Fast (ring) BCT</a:t>
            </a:r>
          </a:p>
          <a:p>
            <a:pPr lvl="1"/>
            <a:r>
              <a:rPr lang="en-GB" sz="2800" dirty="0" smtClean="0"/>
              <a:t>BSRT</a:t>
            </a:r>
          </a:p>
          <a:p>
            <a:pPr lvl="1"/>
            <a:r>
              <a:rPr lang="en-GB" sz="2800" dirty="0" smtClean="0"/>
              <a:t>BGI</a:t>
            </a:r>
          </a:p>
          <a:p>
            <a:pPr lvl="1"/>
            <a:r>
              <a:rPr lang="en-GB" sz="2800" dirty="0" smtClean="0"/>
              <a:t>Head-tail</a:t>
            </a:r>
          </a:p>
          <a:p>
            <a:pPr lvl="1"/>
            <a:r>
              <a:rPr lang="en-GB" sz="2800" dirty="0" smtClean="0"/>
              <a:t>SPS Orbit and fibres</a:t>
            </a:r>
          </a:p>
          <a:p>
            <a:pPr lvl="1"/>
            <a:r>
              <a:rPr lang="en-GB" sz="2800" dirty="0" smtClean="0"/>
              <a:t>SBDS</a:t>
            </a:r>
          </a:p>
          <a:p>
            <a:r>
              <a:rPr lang="en-GB" sz="3200" dirty="0" smtClean="0"/>
              <a:t>Budget situation</a:t>
            </a:r>
          </a:p>
          <a:p>
            <a:r>
              <a:rPr lang="en-GB" sz="3200" dirty="0" smtClean="0"/>
              <a:t>Conclusion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Lars K. Jensen BE/BI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192" y="107504"/>
            <a:ext cx="1536700" cy="13843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24744" y="7668344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Lars Jensen</a:t>
            </a:r>
            <a:endParaRPr lang="en-GB" b="1" dirty="0"/>
          </a:p>
          <a:p>
            <a:r>
              <a:rPr lang="en-GB" b="1" dirty="0"/>
              <a:t>On behalf of the BE/BI Group</a:t>
            </a:r>
          </a:p>
        </p:txBody>
      </p:sp>
    </p:spTree>
    <p:extLst>
      <p:ext uri="{BB962C8B-B14F-4D97-AF65-F5344CB8AC3E}">
        <p14:creationId xmlns:p14="http://schemas.microsoft.com/office/powerpoint/2010/main" val="290404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79512"/>
            <a:ext cx="6172200" cy="4217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Conclusions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755576"/>
            <a:ext cx="6254452" cy="5436604"/>
          </a:xfrm>
        </p:spPr>
        <p:txBody>
          <a:bodyPr>
            <a:normAutofit/>
          </a:bodyPr>
          <a:lstStyle/>
          <a:p>
            <a:r>
              <a:rPr lang="en-GB" dirty="0" smtClean="0"/>
              <a:t>..</a:t>
            </a:r>
          </a:p>
          <a:p>
            <a:r>
              <a:rPr lang="en-GB" dirty="0" smtClean="0"/>
              <a:t>..</a:t>
            </a:r>
          </a:p>
          <a:p>
            <a:r>
              <a:rPr lang="en-GB" dirty="0" smtClean="0"/>
              <a:t>..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86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79512"/>
            <a:ext cx="6172200" cy="559194"/>
          </a:xfrm>
        </p:spPr>
        <p:txBody>
          <a:bodyPr>
            <a:normAutofit fontScale="90000"/>
          </a:bodyPr>
          <a:lstStyle/>
          <a:p>
            <a:r>
              <a:rPr lang="en-GB" dirty="0"/>
              <a:t>Diamond </a:t>
            </a:r>
            <a:r>
              <a:rPr lang="en-GB" dirty="0" smtClean="0"/>
              <a:t>BLMs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899592"/>
            <a:ext cx="6172200" cy="7575544"/>
          </a:xfrm>
        </p:spPr>
        <p:txBody>
          <a:bodyPr>
            <a:normAutofit/>
          </a:bodyPr>
          <a:lstStyle/>
          <a:p>
            <a:r>
              <a:rPr lang="en-GB" dirty="0" smtClean="0"/>
              <a:t>LSS1 (new detector installation) (scraper)</a:t>
            </a:r>
          </a:p>
          <a:p>
            <a:pPr lvl="1"/>
            <a:r>
              <a:rPr lang="en-GB" sz="2400" dirty="0" smtClean="0"/>
              <a:t>Done:</a:t>
            </a:r>
          </a:p>
          <a:p>
            <a:pPr lvl="2"/>
            <a:r>
              <a:rPr lang="en-GB" sz="2000" dirty="0" smtClean="0"/>
              <a:t>Electronics installed and connected</a:t>
            </a:r>
          </a:p>
          <a:p>
            <a:pPr lvl="1"/>
            <a:r>
              <a:rPr lang="en-GB" sz="2400" dirty="0" smtClean="0"/>
              <a:t>To do:</a:t>
            </a:r>
          </a:p>
          <a:p>
            <a:pPr lvl="2"/>
            <a:r>
              <a:rPr lang="en-GB" sz="2000" dirty="0" smtClean="0"/>
              <a:t>Connect optical fibre (EN-EL)</a:t>
            </a:r>
          </a:p>
          <a:p>
            <a:pPr lvl="2"/>
            <a:r>
              <a:rPr lang="en-GB" sz="2000" dirty="0" smtClean="0"/>
              <a:t>Develop and commission software</a:t>
            </a:r>
          </a:p>
          <a:p>
            <a:pPr lvl="2"/>
            <a:r>
              <a:rPr lang="en-GB" sz="2000" dirty="0" smtClean="0"/>
              <a:t>System commissioning (Q2/2017)</a:t>
            </a:r>
          </a:p>
          <a:p>
            <a:r>
              <a:rPr lang="en-GB" dirty="0" smtClean="0"/>
              <a:t>LSS4, LSS6, UA23, UA87 (existing)</a:t>
            </a:r>
          </a:p>
          <a:p>
            <a:pPr lvl="1"/>
            <a:r>
              <a:rPr lang="en-GB" sz="2400" dirty="0" smtClean="0"/>
              <a:t>Done:</a:t>
            </a:r>
          </a:p>
          <a:p>
            <a:pPr lvl="2"/>
            <a:r>
              <a:rPr lang="en-GB" sz="2000" dirty="0" smtClean="0"/>
              <a:t>New electronics delivered</a:t>
            </a:r>
          </a:p>
          <a:p>
            <a:pPr lvl="1"/>
            <a:r>
              <a:rPr lang="en-GB" sz="2400" dirty="0" smtClean="0"/>
              <a:t>To do:</a:t>
            </a:r>
          </a:p>
          <a:p>
            <a:pPr lvl="2"/>
            <a:r>
              <a:rPr lang="en-GB" sz="2000" dirty="0" smtClean="0"/>
              <a:t>Develop and test software</a:t>
            </a:r>
          </a:p>
          <a:p>
            <a:pPr lvl="2"/>
            <a:r>
              <a:rPr lang="en-GB" sz="2000" dirty="0" smtClean="0"/>
              <a:t>System </a:t>
            </a:r>
            <a:r>
              <a:rPr lang="en-GB" sz="2000" dirty="0"/>
              <a:t>commissioning </a:t>
            </a:r>
            <a:r>
              <a:rPr lang="en-GB" sz="2000" dirty="0" smtClean="0"/>
              <a:t>(Q2/2017</a:t>
            </a:r>
            <a:r>
              <a:rPr lang="en-GB" sz="2000" dirty="0"/>
              <a:t>)</a:t>
            </a:r>
          </a:p>
          <a:p>
            <a:pPr lvl="3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71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79512"/>
            <a:ext cx="6172200" cy="55919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Fast BCT (ECA5)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738706"/>
            <a:ext cx="6172200" cy="7361686"/>
          </a:xfrm>
        </p:spPr>
        <p:txBody>
          <a:bodyPr/>
          <a:lstStyle/>
          <a:p>
            <a:r>
              <a:rPr lang="en-GB" dirty="0" smtClean="0"/>
              <a:t>LSS5 location (existing)</a:t>
            </a:r>
          </a:p>
          <a:p>
            <a:pPr lvl="1"/>
            <a:r>
              <a:rPr lang="en-GB" sz="2400" dirty="0" smtClean="0"/>
              <a:t>Done:</a:t>
            </a:r>
          </a:p>
          <a:p>
            <a:pPr lvl="2"/>
            <a:r>
              <a:rPr lang="en-GB" sz="2000" dirty="0" smtClean="0"/>
              <a:t>New BCW detector installed (51932)</a:t>
            </a:r>
          </a:p>
          <a:p>
            <a:pPr lvl="2"/>
            <a:r>
              <a:rPr lang="en-GB" sz="2000" dirty="0" smtClean="0"/>
              <a:t>New </a:t>
            </a:r>
            <a:r>
              <a:rPr lang="en-GB" sz="2000" dirty="0"/>
              <a:t>electronics </a:t>
            </a:r>
            <a:r>
              <a:rPr lang="en-GB" sz="2000" dirty="0" smtClean="0"/>
              <a:t>installed </a:t>
            </a:r>
          </a:p>
          <a:p>
            <a:pPr lvl="1"/>
            <a:r>
              <a:rPr lang="en-GB" sz="2400" dirty="0" smtClean="0"/>
              <a:t>To do:</a:t>
            </a:r>
            <a:endParaRPr lang="en-GB" sz="2400" dirty="0"/>
          </a:p>
          <a:p>
            <a:pPr lvl="2"/>
            <a:r>
              <a:rPr lang="en-GB" sz="2000" dirty="0" smtClean="0"/>
              <a:t>Software development (expert tools)</a:t>
            </a:r>
          </a:p>
          <a:p>
            <a:pPr lvl="2"/>
            <a:r>
              <a:rPr lang="en-GB" sz="2000" dirty="0" smtClean="0"/>
              <a:t>System </a:t>
            </a:r>
            <a:r>
              <a:rPr lang="en-GB" sz="2000" dirty="0"/>
              <a:t>commissioning </a:t>
            </a:r>
            <a:r>
              <a:rPr lang="en-GB" sz="2000" dirty="0" smtClean="0"/>
              <a:t>(Q2/2017</a:t>
            </a:r>
            <a:r>
              <a:rPr lang="en-GB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948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/>
          <a:lstStyle/>
          <a:p>
            <a:r>
              <a:rPr lang="en-GB" dirty="0" smtClean="0"/>
              <a:t>BSRT (LSS5)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87624"/>
            <a:ext cx="6172200" cy="6980597"/>
          </a:xfrm>
        </p:spPr>
        <p:txBody>
          <a:bodyPr/>
          <a:lstStyle/>
          <a:p>
            <a:r>
              <a:rPr lang="en-GB" dirty="0" smtClean="0"/>
              <a:t>Done:</a:t>
            </a:r>
          </a:p>
          <a:p>
            <a:pPr lvl="1"/>
            <a:r>
              <a:rPr lang="en-GB" dirty="0" smtClean="0"/>
              <a:t>Electronics complete for old location</a:t>
            </a:r>
          </a:p>
          <a:p>
            <a:pPr lvl="1"/>
            <a:r>
              <a:rPr lang="en-GB" dirty="0"/>
              <a:t>New location from LS2 (516) agreed (low H dispersion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Cost estimates provided (mechanics / optics)</a:t>
            </a:r>
            <a:endParaRPr lang="en-GB" dirty="0"/>
          </a:p>
          <a:p>
            <a:r>
              <a:rPr lang="en-GB" dirty="0" smtClean="0"/>
              <a:t>To do:</a:t>
            </a:r>
          </a:p>
          <a:p>
            <a:pPr lvl="1"/>
            <a:r>
              <a:rPr lang="en-GB" sz="2000" dirty="0" smtClean="0"/>
              <a:t>Assess performance reach for operational use (2017)</a:t>
            </a:r>
          </a:p>
          <a:p>
            <a:pPr lvl="1"/>
            <a:r>
              <a:rPr lang="en-GB" sz="2000" dirty="0" smtClean="0"/>
              <a:t>BI software specifications pending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295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/>
          <a:lstStyle/>
          <a:p>
            <a:r>
              <a:rPr lang="en-GB" dirty="0" smtClean="0"/>
              <a:t>BGI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5004048"/>
            <a:ext cx="6172200" cy="338437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Done:</a:t>
            </a:r>
          </a:p>
          <a:p>
            <a:pPr lvl="1"/>
            <a:r>
              <a:rPr lang="en-GB" sz="2000" dirty="0" smtClean="0"/>
              <a:t>System made much more reliant (radiation)</a:t>
            </a:r>
          </a:p>
          <a:p>
            <a:pPr lvl="1"/>
            <a:r>
              <a:rPr lang="en-GB" sz="2000" dirty="0" smtClean="0"/>
              <a:t>Agree on </a:t>
            </a:r>
            <a:r>
              <a:rPr lang="en-GB" sz="2000" dirty="0" smtClean="0"/>
              <a:t>V location </a:t>
            </a:r>
            <a:r>
              <a:rPr lang="en-GB" sz="2000" dirty="0" smtClean="0"/>
              <a:t>from LS2 (detectors and magnets)</a:t>
            </a:r>
            <a:r>
              <a:rPr lang="en-GB" sz="2000" dirty="0"/>
              <a:t> </a:t>
            </a:r>
            <a:r>
              <a:rPr lang="en-GB" sz="2000" dirty="0" smtClean="0"/>
              <a:t> as per the general SSR (E. Carlier)</a:t>
            </a:r>
          </a:p>
          <a:p>
            <a:r>
              <a:rPr lang="en-GB" dirty="0" smtClean="0"/>
              <a:t>To do:</a:t>
            </a:r>
          </a:p>
          <a:p>
            <a:pPr lvl="1"/>
            <a:r>
              <a:rPr lang="en-GB" sz="2000" dirty="0" smtClean="0"/>
              <a:t>2017: Performance </a:t>
            </a:r>
            <a:r>
              <a:rPr lang="en-GB" sz="2000" dirty="0" smtClean="0"/>
              <a:t>assessment of SPS BGI </a:t>
            </a:r>
            <a:r>
              <a:rPr lang="en-GB" sz="2000" dirty="0" smtClean="0"/>
              <a:t>systems</a:t>
            </a:r>
            <a:endParaRPr lang="en-GB" sz="2000" dirty="0" smtClean="0"/>
          </a:p>
          <a:p>
            <a:pPr lvl="2"/>
            <a:r>
              <a:rPr lang="en-GB" sz="1700" dirty="0" smtClean="0"/>
              <a:t>Competing </a:t>
            </a:r>
            <a:r>
              <a:rPr lang="en-GB" sz="1700" dirty="0" smtClean="0"/>
              <a:t>with PS </a:t>
            </a:r>
            <a:r>
              <a:rPr lang="en-GB" sz="1700" dirty="0" smtClean="0"/>
              <a:t>BGI instrument</a:t>
            </a:r>
          </a:p>
          <a:p>
            <a:pPr lvl="1"/>
            <a:r>
              <a:rPr lang="en-GB" sz="2000" dirty="0" smtClean="0"/>
              <a:t>2018-&gt;LS2</a:t>
            </a:r>
          </a:p>
          <a:p>
            <a:pPr lvl="2"/>
            <a:r>
              <a:rPr lang="en-GB" sz="1700" dirty="0" smtClean="0"/>
              <a:t>Make plans for BI HW (consolidation?) and SW</a:t>
            </a:r>
          </a:p>
          <a:p>
            <a:pPr lvl="1"/>
            <a:r>
              <a:rPr lang="en-GB" sz="2000" dirty="0" smtClean="0"/>
              <a:t>LS2: Move vertical device to new location with magnets</a:t>
            </a: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88" y="1043608"/>
            <a:ext cx="5828654" cy="377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329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58540"/>
          </a:xfrm>
        </p:spPr>
        <p:txBody>
          <a:bodyPr/>
          <a:lstStyle/>
          <a:p>
            <a:r>
              <a:rPr lang="en-GB" dirty="0" smtClean="0"/>
              <a:t>Head-tail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024724"/>
            <a:ext cx="6172200" cy="7143497"/>
          </a:xfrm>
        </p:spPr>
        <p:txBody>
          <a:bodyPr/>
          <a:lstStyle/>
          <a:p>
            <a:r>
              <a:rPr lang="en-GB" dirty="0" smtClean="0"/>
              <a:t>Done</a:t>
            </a:r>
          </a:p>
          <a:p>
            <a:pPr lvl="1"/>
            <a:r>
              <a:rPr lang="en-GB" sz="2000" dirty="0" smtClean="0"/>
              <a:t>Working system for MD users</a:t>
            </a:r>
          </a:p>
          <a:p>
            <a:r>
              <a:rPr lang="en-GB" dirty="0" smtClean="0"/>
              <a:t>To </a:t>
            </a:r>
            <a:r>
              <a:rPr lang="en-GB" dirty="0" smtClean="0"/>
              <a:t>come</a:t>
            </a:r>
          </a:p>
          <a:p>
            <a:pPr lvl="1"/>
            <a:r>
              <a:rPr lang="en-GB" sz="2000" dirty="0" smtClean="0"/>
              <a:t>Software to be finalised and put into operation (Q3/2017)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252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475" y="179512"/>
            <a:ext cx="4629150" cy="486054"/>
          </a:xfrm>
        </p:spPr>
        <p:txBody>
          <a:bodyPr>
            <a:normAutofit/>
          </a:bodyPr>
          <a:lstStyle/>
          <a:p>
            <a:r>
              <a:rPr lang="en-GB" sz="2475" dirty="0"/>
              <a:t>Upgrade SPS </a:t>
            </a:r>
            <a:r>
              <a:rPr lang="en-GB" sz="2475" dirty="0" smtClean="0"/>
              <a:t>Orbit (MOPOS)</a:t>
            </a:r>
            <a:endParaRPr lang="en-GB" sz="2475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163" y="827584"/>
            <a:ext cx="6075675" cy="5112568"/>
          </a:xfrm>
        </p:spPr>
        <p:txBody>
          <a:bodyPr>
            <a:normAutofit/>
          </a:bodyPr>
          <a:lstStyle/>
          <a:p>
            <a:r>
              <a:rPr lang="en-GB" dirty="0" smtClean="0"/>
              <a:t>Done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..	</a:t>
            </a:r>
            <a:endParaRPr lang="en-GB" dirty="0"/>
          </a:p>
          <a:p>
            <a:r>
              <a:rPr lang="en-GB" dirty="0" smtClean="0"/>
              <a:t>To </a:t>
            </a:r>
            <a:r>
              <a:rPr lang="en-GB" dirty="0" smtClean="0"/>
              <a:t>do:</a:t>
            </a:r>
            <a:endParaRPr lang="en-GB" dirty="0"/>
          </a:p>
          <a:p>
            <a:pPr lvl="1"/>
            <a:r>
              <a:rPr lang="en-GB" sz="2000" dirty="0" smtClean="0"/>
              <a:t>Budget review ..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/>
          <a:lstStyle/>
          <a:p>
            <a:r>
              <a:rPr lang="en-GB" dirty="0" smtClean="0"/>
              <a:t>SBDS for BI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2" y="1181469"/>
            <a:ext cx="6172200" cy="6034617"/>
          </a:xfrm>
        </p:spPr>
        <p:txBody>
          <a:bodyPr/>
          <a:lstStyle/>
          <a:p>
            <a:r>
              <a:rPr lang="en-GB" dirty="0" smtClean="0"/>
              <a:t>Done</a:t>
            </a:r>
          </a:p>
          <a:p>
            <a:pPr lvl="1"/>
            <a:r>
              <a:rPr lang="en-GB" dirty="0" smtClean="0"/>
              <a:t>..</a:t>
            </a:r>
            <a:endParaRPr lang="en-GB" dirty="0" smtClean="0"/>
          </a:p>
          <a:p>
            <a:r>
              <a:rPr lang="en-GB" dirty="0" smtClean="0"/>
              <a:t>To do</a:t>
            </a:r>
          </a:p>
          <a:p>
            <a:pPr lvl="1"/>
            <a:r>
              <a:rPr lang="en-GB" dirty="0" smtClean="0"/>
              <a:t>Decide on beam profile / position (ABT/STI)</a:t>
            </a:r>
          </a:p>
          <a:p>
            <a:pPr lvl="1"/>
            <a:r>
              <a:rPr lang="en-GB" dirty="0" smtClean="0"/>
              <a:t>Decide on BLM location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30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/>
          <a:lstStyle/>
          <a:p>
            <a:r>
              <a:rPr lang="en-GB" dirty="0" smtClean="0"/>
              <a:t>Budget situation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55842"/>
              </p:ext>
            </p:extLst>
          </p:nvPr>
        </p:nvGraphicFramePr>
        <p:xfrm>
          <a:off x="476672" y="1187624"/>
          <a:ext cx="6172200" cy="3816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812696"/>
                <a:gridCol w="1234440"/>
                <a:gridCol w="1234440"/>
                <a:gridCol w="1234440"/>
              </a:tblGrid>
              <a:tr h="420844">
                <a:tc>
                  <a:txBody>
                    <a:bodyPr/>
                    <a:lstStyle/>
                    <a:p>
                      <a:r>
                        <a:rPr lang="en-GB" dirty="0" smtClean="0"/>
                        <a:t>Code 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/>
                </a:tc>
              </a:tr>
              <a:tr h="420844">
                <a:tc>
                  <a:txBody>
                    <a:bodyPr/>
                    <a:lstStyle/>
                    <a:p>
                      <a:r>
                        <a:rPr lang="en-GB" dirty="0" smtClean="0"/>
                        <a:t>BLM Upgrade (Fast)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64041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70734">
                <a:tc>
                  <a:txBody>
                    <a:bodyPr/>
                    <a:lstStyle/>
                    <a:p>
                      <a:r>
                        <a:rPr lang="en-GB" dirty="0" smtClean="0"/>
                        <a:t>Transverse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Profile upgrade</a:t>
                      </a:r>
                      <a:r>
                        <a:rPr lang="en-GB" baseline="0" dirty="0" smtClean="0"/>
                        <a:t> (BSRT)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64042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70734">
                <a:tc>
                  <a:txBody>
                    <a:bodyPr/>
                    <a:lstStyle/>
                    <a:p>
                      <a:r>
                        <a:rPr lang="en-GB" dirty="0" smtClean="0"/>
                        <a:t>Transverse diagnostics</a:t>
                      </a:r>
                      <a:r>
                        <a:rPr lang="en-GB" baseline="0" dirty="0" smtClean="0"/>
                        <a:t> (H/T)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64043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0844">
                <a:tc>
                  <a:txBody>
                    <a:bodyPr/>
                    <a:lstStyle/>
                    <a:p>
                      <a:r>
                        <a:rPr lang="en-GB" dirty="0" smtClean="0"/>
                        <a:t>BCT upgrades</a:t>
                      </a:r>
                      <a:r>
                        <a:rPr lang="en-GB" baseline="0" dirty="0" smtClean="0"/>
                        <a:t> (ring)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64044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0844">
                <a:tc>
                  <a:txBody>
                    <a:bodyPr/>
                    <a:lstStyle/>
                    <a:p>
                      <a:r>
                        <a:rPr lang="en-GB" dirty="0" smtClean="0"/>
                        <a:t>SBDS for BI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64045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70734">
                <a:tc>
                  <a:txBody>
                    <a:bodyPr/>
                    <a:lstStyle/>
                    <a:p>
                      <a:r>
                        <a:rPr lang="en-GB" dirty="0" smtClean="0"/>
                        <a:t>New MOPOS electronics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64046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20844">
                <a:tc>
                  <a:txBody>
                    <a:bodyPr/>
                    <a:lstStyle/>
                    <a:p>
                      <a:r>
                        <a:rPr lang="en-GB" dirty="0" smtClean="0"/>
                        <a:t>Optical</a:t>
                      </a:r>
                      <a:r>
                        <a:rPr lang="en-GB" baseline="0" dirty="0" smtClean="0"/>
                        <a:t> fibres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64724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FF4E-D962-4C8A-8B30-404F3CC1AFC7}" type="datetime1">
              <a:rPr lang="en-GB" smtClean="0"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2293-EBAF-43D2-B408-7B9132D89BA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889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2443</TotalTime>
  <Words>423</Words>
  <Application>Microsoft Office PowerPoint</Application>
  <PresentationFormat>On-screen Show (4:3)</PresentationFormat>
  <Paragraphs>125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LIU-SPS review for BI</vt:lpstr>
      <vt:lpstr>Diamond BLMs</vt:lpstr>
      <vt:lpstr>Fast BCT (ECA5)</vt:lpstr>
      <vt:lpstr>BSRT (LSS5)</vt:lpstr>
      <vt:lpstr>BGI</vt:lpstr>
      <vt:lpstr>Head-tail</vt:lpstr>
      <vt:lpstr>Upgrade SPS Orbit (MOPOS)</vt:lpstr>
      <vt:lpstr>SBDS for BI</vt:lpstr>
      <vt:lpstr>Budget situation</vt:lpstr>
      <vt:lpstr>Conclusions and outlook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 LIU review (SPS)</dc:title>
  <dc:creator>Lars K. Jensen</dc:creator>
  <cp:lastModifiedBy>Lars Jensen</cp:lastModifiedBy>
  <cp:revision>107</cp:revision>
  <dcterms:created xsi:type="dcterms:W3CDTF">2013-10-16T06:26:55Z</dcterms:created>
  <dcterms:modified xsi:type="dcterms:W3CDTF">2017-05-18T12:32:00Z</dcterms:modified>
</cp:coreProperties>
</file>