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7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6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10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40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26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9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786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40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4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021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40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5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DEA53-F7B9-47F9-B57A-D5F790962A82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DA524-CF9B-4AE9-BF24-4E1DF619E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277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181" y="244549"/>
            <a:ext cx="646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FESA 3 Users Meeting 18/05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2016" y="946296"/>
            <a:ext cx="6686574" cy="8710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New FESA 3 version (alarms property)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New plugin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T</a:t>
            </a:r>
            <a:r>
              <a:rPr lang="en-US" sz="2800" dirty="0" smtClean="0"/>
              <a:t>able view for the instances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Beta version for the instance editor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Clone instance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Check class version for DU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Discussions about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Variable dim arrays per instance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Test FESA in isolated environment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Reusability (class)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CentOS7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Available but not for development </a:t>
            </a:r>
          </a:p>
          <a:p>
            <a:pPr lvl="2"/>
            <a:r>
              <a:rPr lang="en-US" sz="2800" dirty="0" smtClean="0"/>
              <a:t>=&gt; EYE2017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Switch to GCC 4.11 (C++11)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Compilation ok means tests anyway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Both L866 and L867 in the same binary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FESA 5.0.0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Miscellaneous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Integrated editor (not XML) in Eclipse </a:t>
            </a:r>
          </a:p>
          <a:p>
            <a:pPr lvl="1"/>
            <a:r>
              <a:rPr lang="en-US" sz="2800" smtClean="0"/>
              <a:t>   for class/DU/instance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181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97</Words>
  <Application>Microsoft Office PowerPoint</Application>
  <PresentationFormat>A4 Paper (210x297 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Bart Pedersen</dc:creator>
  <cp:lastModifiedBy>Stephane Bart Pedersen</cp:lastModifiedBy>
  <cp:revision>2</cp:revision>
  <dcterms:created xsi:type="dcterms:W3CDTF">2017-05-22T13:34:54Z</dcterms:created>
  <dcterms:modified xsi:type="dcterms:W3CDTF">2017-05-22T13:56:45Z</dcterms:modified>
</cp:coreProperties>
</file>