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0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5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7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2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8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3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7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8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948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93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21FF9-4B80-4902-BF2C-C110E4F02DA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45056-6027-41EC-9691-9E5703A8D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831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498" y="653142"/>
            <a:ext cx="2219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Issue tracking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39940" y="1950719"/>
            <a:ext cx="5331652" cy="3831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Keeping track of tasks, bugs,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ump thoughts so that they’re not forgotten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“Client” reports/requests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Monitor progress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Manage, </a:t>
            </a:r>
            <a:r>
              <a:rPr lang="en-US" dirty="0" err="1" smtClean="0"/>
              <a:t>prioritise</a:t>
            </a:r>
            <a:r>
              <a:rPr lang="en-US" dirty="0" smtClean="0"/>
              <a:t> and assign tasks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Traceability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Integrated with code commits (</a:t>
            </a:r>
            <a:r>
              <a:rPr lang="en-US" dirty="0" err="1" smtClean="0"/>
              <a:t>Atlassian</a:t>
            </a:r>
            <a:r>
              <a:rPr lang="en-US" dirty="0" smtClean="0"/>
              <a:t> tools)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Documentation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@ CERN -&gt; JIRA</a:t>
            </a:r>
          </a:p>
        </p:txBody>
      </p:sp>
    </p:spTree>
    <p:extLst>
      <p:ext uri="{BB962C8B-B14F-4D97-AF65-F5344CB8AC3E}">
        <p14:creationId xmlns:p14="http://schemas.microsoft.com/office/powerpoint/2010/main" val="409995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422" y="435427"/>
            <a:ext cx="3239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Agile methodologies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88754" y="1968137"/>
            <a:ext cx="63770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SCRUM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Very focused team work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Takes a fair amount of resources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Sprints of ~2 weeks max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Each sprint has a dedicated backlog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Careful planning (breakdown of tasks/stories and estimation of required resources)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By the book? -&gt; stand-up meetings every day</a:t>
            </a:r>
          </a:p>
        </p:txBody>
      </p:sp>
    </p:spTree>
    <p:extLst>
      <p:ext uri="{BB962C8B-B14F-4D97-AF65-F5344CB8AC3E}">
        <p14:creationId xmlns:p14="http://schemas.microsoft.com/office/powerpoint/2010/main" val="99244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422" y="435427"/>
            <a:ext cx="3239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Agile methodologies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41599" y="2168434"/>
            <a:ext cx="637704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KANBAN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Essentially a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Divided in columns according to progress</a:t>
            </a:r>
          </a:p>
        </p:txBody>
      </p:sp>
    </p:spTree>
    <p:extLst>
      <p:ext uri="{BB962C8B-B14F-4D97-AF65-F5344CB8AC3E}">
        <p14:creationId xmlns:p14="http://schemas.microsoft.com/office/powerpoint/2010/main" val="345871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422" y="435427"/>
            <a:ext cx="3239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Agile methodologies</a:t>
            </a:r>
            <a:endParaRPr 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8416"/>
            <a:ext cx="9144000" cy="519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00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3421" y="435427"/>
            <a:ext cx="4837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Collaborative working proposal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37806" y="1524000"/>
            <a:ext cx="46456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Pool of self contained tasks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Spread knowledge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Encourage collaborations (e.g. code reviews)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Light-weight Kanban board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Informal weekly meeting over coffee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HowTo</a:t>
            </a:r>
            <a:r>
              <a:rPr lang="en-US" dirty="0" smtClean="0"/>
              <a:t>? Create issues with EPIC = </a:t>
            </a:r>
            <a:r>
              <a:rPr lang="en-US" dirty="0" err="1" smtClean="0"/>
              <a:t>TaskPool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48" y="4631716"/>
            <a:ext cx="8682446" cy="141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1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138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Miguel Louro Alves</dc:creator>
  <cp:lastModifiedBy>Diogo Miguel Louro Alves</cp:lastModifiedBy>
  <cp:revision>10</cp:revision>
  <dcterms:created xsi:type="dcterms:W3CDTF">2017-05-23T06:39:51Z</dcterms:created>
  <dcterms:modified xsi:type="dcterms:W3CDTF">2017-05-23T07:20:31Z</dcterms:modified>
</cp:coreProperties>
</file>