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0" r:id="rId4"/>
    <p:sldId id="271" r:id="rId5"/>
    <p:sldId id="274" r:id="rId6"/>
    <p:sldId id="273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1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415F2-2946-4D60-98E7-12924FE9A2F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SUWG/TS+2017-05-3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Meeting 23</a:t>
            </a:r>
            <a:r>
              <a:rPr lang="en-US" baseline="30000" dirty="0" smtClean="0"/>
              <a:t>rd</a:t>
            </a:r>
            <a:r>
              <a:rPr lang="en-US" dirty="0" smtClean="0"/>
              <a:t> May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FESA3 Updates in Next Release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Stephane</a:t>
            </a:r>
          </a:p>
          <a:p>
            <a:r>
              <a:rPr lang="en-US" dirty="0" smtClean="0"/>
              <a:t>What’s New in JFX GUI Developments</a:t>
            </a:r>
          </a:p>
          <a:p>
            <a:pPr marL="457200" lvl="1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Iason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Ideas for Collaborative-Working in the Section</a:t>
            </a:r>
          </a:p>
          <a:p>
            <a:pPr marL="457200" lvl="1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Diogo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Other News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Stephen</a:t>
            </a:r>
          </a:p>
          <a:p>
            <a:r>
              <a:rPr lang="en-US" dirty="0" smtClean="0"/>
              <a:t>Possible social event</a:t>
            </a:r>
          </a:p>
          <a:p>
            <a:pPr lvl="1"/>
            <a:r>
              <a:rPr lang="en-US" dirty="0" smtClean="0"/>
              <a:t>BBQ</a:t>
            </a:r>
          </a:p>
          <a:p>
            <a:pPr lvl="1"/>
            <a:r>
              <a:rPr lang="en-US" dirty="0" smtClean="0"/>
              <a:t>Bowling + pizza</a:t>
            </a:r>
          </a:p>
          <a:p>
            <a:pPr lvl="1"/>
            <a:r>
              <a:rPr lang="en-US" dirty="0" smtClean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8707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VM versus </a:t>
            </a:r>
            <a:r>
              <a:rPr lang="en-US" dirty="0" err="1" smtClean="0"/>
              <a:t>bdidev</a:t>
            </a:r>
            <a:endParaRPr lang="en-US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didev1 for BI, bdidev2 for BISW</a:t>
            </a:r>
          </a:p>
          <a:p>
            <a:pPr lvl="1"/>
            <a:r>
              <a:rPr lang="en-US" dirty="0" smtClean="0"/>
              <a:t>Seems many people had under-</a:t>
            </a:r>
            <a:r>
              <a:rPr lang="en-US" dirty="0" err="1" smtClean="0"/>
              <a:t>specced</a:t>
            </a:r>
            <a:r>
              <a:rPr lang="en-US" dirty="0" smtClean="0"/>
              <a:t> VMs</a:t>
            </a:r>
          </a:p>
          <a:p>
            <a:pPr lvl="1"/>
            <a:r>
              <a:rPr lang="en-US" dirty="0" smtClean="0"/>
              <a:t>We should have 8Gb TN connected</a:t>
            </a:r>
          </a:p>
          <a:p>
            <a:pPr lvl="2"/>
            <a:r>
              <a:rPr lang="en-US" dirty="0" smtClean="0"/>
              <a:t>Thanks to Stephane we should now all have this spec</a:t>
            </a:r>
          </a:p>
          <a:p>
            <a:pPr lvl="1"/>
            <a:r>
              <a:rPr lang="en-US" dirty="0" smtClean="0"/>
              <a:t>I benchmarked my Linux VM versus bdidev2</a:t>
            </a:r>
          </a:p>
          <a:p>
            <a:pPr lvl="2"/>
            <a:r>
              <a:rPr lang="en-US" dirty="0" smtClean="0"/>
              <a:t>Bdidev2 was 2.2 times fast to compile a large class</a:t>
            </a:r>
          </a:p>
          <a:p>
            <a:pPr lvl="2"/>
            <a:r>
              <a:rPr lang="en-US" dirty="0" smtClean="0"/>
              <a:t>I consider this acceptable (?)</a:t>
            </a:r>
          </a:p>
          <a:p>
            <a:r>
              <a:rPr lang="en-US" dirty="0" smtClean="0"/>
              <a:t>Problems using VM</a:t>
            </a:r>
          </a:p>
          <a:p>
            <a:pPr lvl="1"/>
            <a:r>
              <a:rPr lang="en-US" dirty="0" smtClean="0"/>
              <a:t>Other users in the group would need extra training to use VM</a:t>
            </a:r>
          </a:p>
          <a:p>
            <a:pPr lvl="2"/>
            <a:r>
              <a:rPr lang="en-US" dirty="0" smtClean="0"/>
              <a:t>Some users use (centrally managed) terminal servers</a:t>
            </a:r>
          </a:p>
          <a:p>
            <a:pPr lvl="3"/>
            <a:r>
              <a:rPr lang="en-US" dirty="0" smtClean="0"/>
              <a:t>Should we encourage this more?</a:t>
            </a:r>
          </a:p>
          <a:p>
            <a:pPr lvl="1"/>
            <a:r>
              <a:rPr lang="en-US" dirty="0" smtClean="0"/>
              <a:t>Lack of BI environment</a:t>
            </a:r>
          </a:p>
          <a:p>
            <a:pPr lvl="2"/>
            <a:r>
              <a:rPr lang="en-US" dirty="0" smtClean="0"/>
              <a:t>No Maven</a:t>
            </a:r>
          </a:p>
          <a:p>
            <a:pPr lvl="2"/>
            <a:r>
              <a:rPr lang="en-US" dirty="0" err="1" smtClean="0"/>
              <a:t>applauncher</a:t>
            </a:r>
            <a:r>
              <a:rPr lang="en-US" dirty="0" smtClean="0"/>
              <a:t> not in path</a:t>
            </a:r>
          </a:p>
          <a:p>
            <a:pPr lvl="2"/>
            <a:r>
              <a:rPr lang="en-US" dirty="0" err="1"/>
              <a:t>e</a:t>
            </a:r>
            <a:r>
              <a:rPr lang="en-US" dirty="0" err="1" smtClean="0"/>
              <a:t>tc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Collaborative task?</a:t>
            </a:r>
            <a:endParaRPr lang="en-US" dirty="0" smtClean="0"/>
          </a:p>
          <a:p>
            <a:r>
              <a:rPr lang="en-US" dirty="0" smtClean="0"/>
              <a:t>Proposal for </a:t>
            </a:r>
            <a:r>
              <a:rPr lang="en-US" dirty="0" err="1" smtClean="0"/>
              <a:t>bdidev</a:t>
            </a:r>
            <a:r>
              <a:rPr lang="en-US" dirty="0" smtClean="0"/>
              <a:t> machines</a:t>
            </a:r>
          </a:p>
          <a:p>
            <a:pPr lvl="1"/>
            <a:r>
              <a:rPr lang="en-US" dirty="0" smtClean="0"/>
              <a:t>We move to VM to develop (?)</a:t>
            </a:r>
          </a:p>
          <a:p>
            <a:pPr lvl="1"/>
            <a:r>
              <a:rPr lang="en-US" dirty="0" smtClean="0"/>
              <a:t>Propose </a:t>
            </a:r>
            <a:r>
              <a:rPr lang="en-US" dirty="0" smtClean="0"/>
              <a:t>new CENTOS VM + existing BITS03/04 TS for </a:t>
            </a:r>
            <a:r>
              <a:rPr lang="en-US" i="1" dirty="0" smtClean="0"/>
              <a:t>users</a:t>
            </a:r>
          </a:p>
          <a:p>
            <a:pPr lvl="1"/>
            <a:r>
              <a:rPr lang="en-US" dirty="0" smtClean="0"/>
              <a:t>What is the role of bdidev2 if we all move to VMs?</a:t>
            </a:r>
          </a:p>
          <a:p>
            <a:pPr lvl="2"/>
            <a:r>
              <a:rPr lang="en-US" dirty="0" smtClean="0"/>
              <a:t>Backup machine in case of VM problems?</a:t>
            </a:r>
          </a:p>
        </p:txBody>
      </p:sp>
    </p:spTree>
    <p:extLst>
      <p:ext uri="{BB962C8B-B14F-4D97-AF65-F5344CB8AC3E}">
        <p14:creationId xmlns:p14="http://schemas.microsoft.com/office/powerpoint/2010/main" val="429266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EYETS Status on JIRA</a:t>
            </a:r>
          </a:p>
          <a:p>
            <a:pPr lvl="1"/>
            <a:r>
              <a:rPr lang="en-US" dirty="0" smtClean="0"/>
              <a:t>9 status still in-progress?</a:t>
            </a:r>
          </a:p>
          <a:p>
            <a:pPr lvl="1"/>
            <a:r>
              <a:rPr lang="en-US" dirty="0" smtClean="0"/>
              <a:t>26 done</a:t>
            </a:r>
          </a:p>
          <a:p>
            <a:r>
              <a:rPr lang="en-US" dirty="0" smtClean="0"/>
              <a:t>Was it useful?</a:t>
            </a:r>
          </a:p>
          <a:p>
            <a:pPr lvl="1"/>
            <a:r>
              <a:rPr lang="en-US" dirty="0" smtClean="0"/>
              <a:t>Should we do the same for other tech stops?</a:t>
            </a:r>
          </a:p>
          <a:p>
            <a:pPr lvl="1"/>
            <a:r>
              <a:rPr lang="en-US" dirty="0" smtClean="0"/>
              <a:t>Can we do it better?</a:t>
            </a:r>
          </a:p>
          <a:p>
            <a:pPr lvl="1"/>
            <a:r>
              <a:rPr lang="en-US" dirty="0">
                <a:hlinkClick r:id="rId2"/>
              </a:rPr>
              <a:t>TS </a:t>
            </a:r>
            <a:r>
              <a:rPr lang="en-US" dirty="0" smtClean="0">
                <a:hlinkClick r:id="rId2"/>
              </a:rPr>
              <a:t>2017-05-31</a:t>
            </a:r>
            <a:r>
              <a:rPr lang="en-US" dirty="0" smtClean="0"/>
              <a:t> (Injector only)</a:t>
            </a:r>
          </a:p>
          <a:p>
            <a:pPr lvl="2"/>
            <a:r>
              <a:rPr lang="en-US" dirty="0" smtClean="0"/>
              <a:t>Fill SUWG wiki by 26</a:t>
            </a:r>
            <a:r>
              <a:rPr lang="en-US" baseline="30000" dirty="0" smtClean="0"/>
              <a:t>th</a:t>
            </a:r>
            <a:r>
              <a:rPr lang="en-US" dirty="0" smtClean="0"/>
              <a:t> May</a:t>
            </a:r>
          </a:p>
          <a:p>
            <a:pPr lvl="3"/>
            <a:r>
              <a:rPr lang="en-GB" dirty="0"/>
              <a:t>PS complex: upgrade SEM-grid servers to L866 (Ana?)</a:t>
            </a:r>
            <a:endParaRPr lang="en-US" dirty="0"/>
          </a:p>
          <a:p>
            <a:pPr lvl="3"/>
            <a:r>
              <a:rPr lang="en-GB" dirty="0" smtClean="0"/>
              <a:t>PS </a:t>
            </a:r>
            <a:r>
              <a:rPr lang="en-GB" dirty="0"/>
              <a:t>complex: update BQSB servers to L866 (Stephen++)</a:t>
            </a:r>
            <a:endParaRPr lang="en-US" dirty="0"/>
          </a:p>
          <a:p>
            <a:pPr lvl="3"/>
            <a:r>
              <a:rPr lang="en-GB" dirty="0"/>
              <a:t>PS: upgrade DC BCT system to L866 (Stephane)</a:t>
            </a:r>
            <a:endParaRPr lang="en-US" dirty="0"/>
          </a:p>
          <a:p>
            <a:pPr lvl="3"/>
            <a:r>
              <a:rPr lang="en-GB" dirty="0"/>
              <a:t>SPS: migrate two BLMI devices to FESA3 (Lars</a:t>
            </a:r>
            <a:r>
              <a:rPr lang="en-GB" dirty="0" smtClean="0"/>
              <a:t>++)</a:t>
            </a:r>
          </a:p>
          <a:p>
            <a:pPr lvl="3"/>
            <a:r>
              <a:rPr lang="en-GB" dirty="0" smtClean="0"/>
              <a:t>…?</a:t>
            </a:r>
          </a:p>
          <a:p>
            <a:r>
              <a:rPr lang="en-GB" dirty="0" smtClean="0"/>
              <a:t>*note* - Please ask OP to add an entry for any action on a system</a:t>
            </a:r>
          </a:p>
          <a:p>
            <a:pPr lvl="1"/>
            <a:r>
              <a:rPr lang="en-GB" dirty="0" smtClean="0"/>
              <a:t>Even rebooting a crashed system remotely etc.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6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announce that we will no longer have software coordination roles</a:t>
            </a:r>
          </a:p>
          <a:p>
            <a:r>
              <a:rPr lang="en-US" dirty="0" smtClean="0"/>
              <a:t>Guillaume becomes LEIR BI domain coordinator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9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BISW Social Event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Interest?</a:t>
            </a:r>
          </a:p>
          <a:p>
            <a:r>
              <a:rPr lang="en-US" dirty="0" smtClean="0"/>
              <a:t>Bowling + Pizza (lunchtime)</a:t>
            </a:r>
          </a:p>
          <a:p>
            <a:r>
              <a:rPr lang="en-US" dirty="0" smtClean="0"/>
              <a:t>BBQ in CERN (lunchtime)</a:t>
            </a:r>
          </a:p>
          <a:p>
            <a:r>
              <a:rPr lang="en-US" dirty="0" smtClean="0"/>
              <a:t>Something else during an afternoon?</a:t>
            </a:r>
          </a:p>
          <a:p>
            <a:pPr lvl="1"/>
            <a:r>
              <a:rPr lang="en-US" dirty="0" smtClean="0"/>
              <a:t>Things we did in the past</a:t>
            </a:r>
          </a:p>
          <a:p>
            <a:pPr lvl="2"/>
            <a:r>
              <a:rPr lang="en-US" dirty="0" smtClean="0"/>
              <a:t>Karting</a:t>
            </a:r>
          </a:p>
          <a:p>
            <a:pPr lvl="2"/>
            <a:r>
              <a:rPr lang="en-US" dirty="0" smtClean="0"/>
              <a:t>Rafting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…?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06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349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Section Meeting 23rd May</vt:lpstr>
      <vt:lpstr>PowerPoint Presentation</vt:lpstr>
      <vt:lpstr>Other News</vt:lpstr>
      <vt:lpstr>Other News</vt:lpstr>
      <vt:lpstr>Other News</vt:lpstr>
      <vt:lpstr>AOB</vt:lpstr>
      <vt:lpstr>Possible BISW Social Event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OFSU/OFC discussion with BE/CO/DO</dc:title>
  <dc:creator>NICE</dc:creator>
  <cp:lastModifiedBy>Stephen Jackson</cp:lastModifiedBy>
  <cp:revision>57</cp:revision>
  <dcterms:created xsi:type="dcterms:W3CDTF">2013-10-02T09:36:50Z</dcterms:created>
  <dcterms:modified xsi:type="dcterms:W3CDTF">2017-05-23T07:27:23Z</dcterms:modified>
</cp:coreProperties>
</file>