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7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60" r:id="rId3"/>
    <p:sldId id="263" r:id="rId4"/>
    <p:sldId id="269" r:id="rId5"/>
    <p:sldId id="270" r:id="rId6"/>
    <p:sldId id="274" r:id="rId7"/>
    <p:sldId id="267" r:id="rId8"/>
    <p:sldId id="279" r:id="rId9"/>
    <p:sldId id="268" r:id="rId10"/>
    <p:sldId id="280" r:id="rId11"/>
    <p:sldId id="281" r:id="rId12"/>
    <p:sldId id="283" r:id="rId13"/>
    <p:sldId id="282" r:id="rId14"/>
    <p:sldId id="284" r:id="rId15"/>
    <p:sldId id="285" r:id="rId16"/>
    <p:sldId id="288" r:id="rId17"/>
    <p:sldId id="292" r:id="rId18"/>
    <p:sldId id="290" r:id="rId19"/>
    <p:sldId id="291" r:id="rId20"/>
    <p:sldId id="287" r:id="rId21"/>
    <p:sldId id="286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95E27"/>
    <a:srgbClr val="28C4CC"/>
    <a:srgbClr val="1CADE4"/>
    <a:srgbClr val="FF00FF"/>
    <a:srgbClr val="006600"/>
    <a:srgbClr val="FFFFFF"/>
    <a:srgbClr val="FBD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KI\10%20cell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8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1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2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KI\Powerdistribution\Power%20loss%20distributions%2056mm%20overlap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KI\Powerdistribution\Power%20loss%20distributions%2056mm%20overlap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KI\Updated%20material%20of%20ring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KI\10%20cell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Model with 16 ferrite</a:t>
            </a:r>
            <a:r>
              <a:rPr lang="en-GB" baseline="0"/>
              <a:t> yokes</a:t>
            </a:r>
            <a:endParaRPr lang="en-GB"/>
          </a:p>
        </c:rich>
      </c:tx>
      <c:layout>
        <c:manualLayout>
          <c:xMode val="edge"/>
          <c:yMode val="edge"/>
          <c:x val="0.35370750422397468"/>
          <c:y val="5.59720404232720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21348579311551"/>
          <c:y val="9.1519795151146541E-2"/>
          <c:w val="0.86071626628972697"/>
          <c:h val="0.64909414541271682"/>
        </c:manualLayout>
      </c:layout>
      <c:lineChart>
        <c:grouping val="stacke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Sheet1!$T$3:$T$27</c:f>
              <c:strCache>
                <c:ptCount val="25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  <c:pt idx="19">
                  <c:v>Ferrite#11</c:v>
                </c:pt>
                <c:pt idx="20">
                  <c:v>Ferrite#12</c:v>
                </c:pt>
                <c:pt idx="21">
                  <c:v>Ferrite#13</c:v>
                </c:pt>
                <c:pt idx="22">
                  <c:v>Ferrite#14</c:v>
                </c:pt>
                <c:pt idx="23">
                  <c:v>Ferrite#15</c:v>
                </c:pt>
                <c:pt idx="24">
                  <c:v>Ferrite#16</c:v>
                </c:pt>
              </c:strCache>
            </c:strRef>
          </c:cat>
          <c:val>
            <c:numRef>
              <c:f>Sheet1!$U$3:$U$27</c:f>
              <c:numCache>
                <c:formatCode>General</c:formatCode>
                <c:ptCount val="25"/>
                <c:pt idx="0">
                  <c:v>292.2</c:v>
                </c:pt>
                <c:pt idx="1">
                  <c:v>297.8</c:v>
                </c:pt>
                <c:pt idx="2">
                  <c:v>300.7</c:v>
                </c:pt>
                <c:pt idx="3">
                  <c:v>302.2</c:v>
                </c:pt>
                <c:pt idx="4">
                  <c:v>302.39999999999998</c:v>
                </c:pt>
                <c:pt idx="5">
                  <c:v>302.3</c:v>
                </c:pt>
                <c:pt idx="6">
                  <c:v>301.3</c:v>
                </c:pt>
                <c:pt idx="7">
                  <c:v>299.3</c:v>
                </c:pt>
                <c:pt idx="8">
                  <c:v>294.7</c:v>
                </c:pt>
                <c:pt idx="9">
                  <c:v>210</c:v>
                </c:pt>
                <c:pt idx="10">
                  <c:v>192</c:v>
                </c:pt>
                <c:pt idx="11">
                  <c:v>171</c:v>
                </c:pt>
                <c:pt idx="12">
                  <c:v>156</c:v>
                </c:pt>
                <c:pt idx="13">
                  <c:v>146</c:v>
                </c:pt>
                <c:pt idx="14">
                  <c:v>138</c:v>
                </c:pt>
                <c:pt idx="15">
                  <c:v>132.6</c:v>
                </c:pt>
                <c:pt idx="16">
                  <c:v>128.19999999999999</c:v>
                </c:pt>
                <c:pt idx="17">
                  <c:v>124.7</c:v>
                </c:pt>
                <c:pt idx="18">
                  <c:v>122</c:v>
                </c:pt>
                <c:pt idx="19">
                  <c:v>120</c:v>
                </c:pt>
                <c:pt idx="20">
                  <c:v>118</c:v>
                </c:pt>
                <c:pt idx="21">
                  <c:v>116.6</c:v>
                </c:pt>
                <c:pt idx="22">
                  <c:v>115.3</c:v>
                </c:pt>
                <c:pt idx="23">
                  <c:v>114</c:v>
                </c:pt>
                <c:pt idx="24">
                  <c:v>112.4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9558184"/>
        <c:axId val="599558576"/>
      </c:lineChart>
      <c:catAx>
        <c:axId val="59955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9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558576"/>
        <c:crosses val="autoZero"/>
        <c:auto val="1"/>
        <c:lblAlgn val="ctr"/>
        <c:lblOffset val="100"/>
        <c:noMultiLvlLbl val="0"/>
      </c:catAx>
      <c:valAx>
        <c:axId val="59955857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558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v>492.8W, post-LS1 design</c:v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0"/>
                  <c:y val="-1.25786163522012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Sheet1!$C$8:$C$26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ser>
          <c:idx val="2"/>
          <c:order val="1"/>
          <c:tx>
            <c:v>492.8W, post-LS1 design, cooling of first yoke at 20°C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13"/>
              <c:layout>
                <c:manualLayout>
                  <c:x val="-3.040022171141666E-2"/>
                  <c:y val="-2.47172709516063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Sheet1!$D$8:$D$26</c:f>
              <c:numCache>
                <c:formatCode>General</c:formatCode>
                <c:ptCount val="19"/>
                <c:pt idx="0">
                  <c:v>258</c:v>
                </c:pt>
                <c:pt idx="1">
                  <c:v>255.46</c:v>
                </c:pt>
                <c:pt idx="2">
                  <c:v>248.59</c:v>
                </c:pt>
                <c:pt idx="3">
                  <c:v>244.67</c:v>
                </c:pt>
                <c:pt idx="4">
                  <c:v>242.37</c:v>
                </c:pt>
                <c:pt idx="5">
                  <c:v>239.33</c:v>
                </c:pt>
                <c:pt idx="6">
                  <c:v>234.23</c:v>
                </c:pt>
                <c:pt idx="7">
                  <c:v>225.82</c:v>
                </c:pt>
                <c:pt idx="8">
                  <c:v>213.79</c:v>
                </c:pt>
                <c:pt idx="9">
                  <c:v>92.972999999999999</c:v>
                </c:pt>
                <c:pt idx="10">
                  <c:v>97.320999999999998</c:v>
                </c:pt>
                <c:pt idx="11">
                  <c:v>108.92</c:v>
                </c:pt>
                <c:pt idx="12">
                  <c:v>112.31</c:v>
                </c:pt>
                <c:pt idx="13">
                  <c:v>115.33</c:v>
                </c:pt>
                <c:pt idx="14">
                  <c:v>108.73</c:v>
                </c:pt>
                <c:pt idx="15">
                  <c:v>101.77</c:v>
                </c:pt>
                <c:pt idx="16">
                  <c:v>98.751000000000005</c:v>
                </c:pt>
                <c:pt idx="17">
                  <c:v>95.701999999999998</c:v>
                </c:pt>
                <c:pt idx="18">
                  <c:v>94.194999999999993</c:v>
                </c:pt>
              </c:numCache>
            </c:numRef>
          </c:val>
          <c:smooth val="0"/>
        </c:ser>
        <c:ser>
          <c:idx val="0"/>
          <c:order val="2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Sheet1!$O$7:$O$25</c:f>
              <c:numCache>
                <c:formatCode>General</c:formatCode>
                <c:ptCount val="19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>
                  <c:v>125</c:v>
                </c:pt>
              </c:numCache>
            </c:numRef>
          </c:val>
          <c:smooth val="0"/>
        </c:ser>
        <c:ser>
          <c:idx val="3"/>
          <c:order val="3"/>
          <c:spPr>
            <a:ln w="28575" cap="rnd">
              <a:solidFill>
                <a:schemeClr val="accent4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Sheet1!$P$7:$P$15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4"/>
          <c:order val="4"/>
          <c:spPr>
            <a:ln w="28575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Sheet1!$Q$7:$Q$15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ser>
          <c:idx val="5"/>
          <c:order val="5"/>
          <c:tx>
            <c:v>492.8W, post-LS1 design cooling of first and third yokes at 20°C</c:v>
          </c:tx>
          <c:spPr>
            <a:ln w="28575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>
                    <a:lumMod val="40000"/>
                    <a:lumOff val="60000"/>
                  </a:schemeClr>
                </a:solidFill>
              </a:ln>
              <a:effectLst/>
            </c:spPr>
          </c:marker>
          <c:dLbls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Sheet1!$I$8:$I$26</c:f>
              <c:numCache>
                <c:formatCode>General</c:formatCode>
                <c:ptCount val="19"/>
                <c:pt idx="0">
                  <c:v>254.74</c:v>
                </c:pt>
                <c:pt idx="1">
                  <c:v>252.19</c:v>
                </c:pt>
                <c:pt idx="2">
                  <c:v>245.24</c:v>
                </c:pt>
                <c:pt idx="3">
                  <c:v>241.21</c:v>
                </c:pt>
                <c:pt idx="4">
                  <c:v>238.79</c:v>
                </c:pt>
                <c:pt idx="5">
                  <c:v>235.59</c:v>
                </c:pt>
                <c:pt idx="6">
                  <c:v>230.3</c:v>
                </c:pt>
                <c:pt idx="7">
                  <c:v>221.53</c:v>
                </c:pt>
                <c:pt idx="8">
                  <c:v>209.24</c:v>
                </c:pt>
                <c:pt idx="9">
                  <c:v>85.536000000000001</c:v>
                </c:pt>
                <c:pt idx="10">
                  <c:v>57.73</c:v>
                </c:pt>
                <c:pt idx="11">
                  <c:v>50.875999999999998</c:v>
                </c:pt>
                <c:pt idx="12">
                  <c:v>70.513000000000005</c:v>
                </c:pt>
                <c:pt idx="13">
                  <c:v>81.486000000000004</c:v>
                </c:pt>
                <c:pt idx="14">
                  <c:v>80.144999999999996</c:v>
                </c:pt>
                <c:pt idx="15">
                  <c:v>80.418999999999997</c:v>
                </c:pt>
                <c:pt idx="16">
                  <c:v>81.525000000000006</c:v>
                </c:pt>
                <c:pt idx="17">
                  <c:v>80.784000000000006</c:v>
                </c:pt>
                <c:pt idx="18">
                  <c:v>80.587999999999994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0415912"/>
        <c:axId val="300396704"/>
      </c:lineChart>
      <c:catAx>
        <c:axId val="300415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396704"/>
        <c:crosses val="autoZero"/>
        <c:auto val="1"/>
        <c:lblAlgn val="ctr"/>
        <c:lblOffset val="100"/>
        <c:noMultiLvlLbl val="0"/>
      </c:catAx>
      <c:valAx>
        <c:axId val="300396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415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4722459639103761E-2"/>
          <c:y val="4.2124763548819014E-2"/>
          <c:w val="0.70900833345123715"/>
          <c:h val="0.70858512086792624"/>
        </c:manualLayout>
      </c:layout>
      <c:lineChart>
        <c:grouping val="standard"/>
        <c:varyColors val="0"/>
        <c:ser>
          <c:idx val="1"/>
          <c:order val="0"/>
          <c:tx>
            <c:v>492.8W, post-LS1 design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1.2059437644684461E-3"/>
                  <c:y val="-2.87662804831262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Sheet1!$C$8:$C$26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ser>
          <c:idx val="6"/>
          <c:order val="1"/>
          <c:tx>
            <c:v>492.8W, post-LS1 design, cooling rings at 20°C</c:v>
          </c:tx>
          <c:spPr>
            <a:ln w="28575" cap="rnd">
              <a:solidFill>
                <a:srgbClr val="28C4CC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28C4CC"/>
              </a:solidFill>
              <a:ln w="9525">
                <a:solidFill>
                  <a:srgbClr val="28C4CC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2.4118875289367158E-3"/>
                  <c:y val="-3.59578506039078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Sheet1!$H$8:$H$26</c:f>
              <c:numCache>
                <c:formatCode>General</c:formatCode>
                <c:ptCount val="19"/>
                <c:pt idx="0">
                  <c:v>35.274000000000001</c:v>
                </c:pt>
                <c:pt idx="1">
                  <c:v>32.396999999999998</c:v>
                </c:pt>
                <c:pt idx="2">
                  <c:v>30.213999999999999</c:v>
                </c:pt>
                <c:pt idx="3">
                  <c:v>29.853000000000002</c:v>
                </c:pt>
                <c:pt idx="4">
                  <c:v>30.286000000000001</c:v>
                </c:pt>
                <c:pt idx="5">
                  <c:v>30.908000000000001</c:v>
                </c:pt>
                <c:pt idx="6">
                  <c:v>31.763000000000002</c:v>
                </c:pt>
                <c:pt idx="7">
                  <c:v>33.078000000000003</c:v>
                </c:pt>
                <c:pt idx="8">
                  <c:v>33.755000000000003</c:v>
                </c:pt>
                <c:pt idx="9">
                  <c:v>153.55000000000001</c:v>
                </c:pt>
                <c:pt idx="10">
                  <c:v>151.80000000000001</c:v>
                </c:pt>
                <c:pt idx="11">
                  <c:v>147.76</c:v>
                </c:pt>
                <c:pt idx="12">
                  <c:v>141.43</c:v>
                </c:pt>
                <c:pt idx="13">
                  <c:v>138.24</c:v>
                </c:pt>
                <c:pt idx="14">
                  <c:v>129.03</c:v>
                </c:pt>
                <c:pt idx="15">
                  <c:v>119.86</c:v>
                </c:pt>
                <c:pt idx="16">
                  <c:v>115.61</c:v>
                </c:pt>
                <c:pt idx="17">
                  <c:v>112.4</c:v>
                </c:pt>
                <c:pt idx="18">
                  <c:v>111.22</c:v>
                </c:pt>
              </c:numCache>
            </c:numRef>
          </c:val>
          <c:smooth val="0"/>
        </c:ser>
        <c:ser>
          <c:idx val="2"/>
          <c:order val="2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Sheet1!$O$7:$O$25</c:f>
              <c:numCache>
                <c:formatCode>General</c:formatCode>
                <c:ptCount val="19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>
                  <c:v>125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Sheet1!$P$7:$P$8</c:f>
              <c:strCache>
                <c:ptCount val="2"/>
                <c:pt idx="0">
                  <c:v>200</c:v>
                </c:pt>
                <c:pt idx="1">
                  <c:v>200</c:v>
                </c:pt>
              </c:strCache>
            </c:strRef>
          </c:tx>
          <c:spPr>
            <a:ln w="28575" cap="rnd">
              <a:solidFill>
                <a:schemeClr val="accent4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Sheet1!$P$7:$P$15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5"/>
          <c:order val="4"/>
          <c:spPr>
            <a:ln w="28575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Sheet1!$Q$7:$Q$15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3510464"/>
        <c:axId val="513507328"/>
      </c:lineChart>
      <c:catAx>
        <c:axId val="51351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507328"/>
        <c:crosses val="autoZero"/>
        <c:auto val="1"/>
        <c:lblAlgn val="ctr"/>
        <c:lblOffset val="100"/>
        <c:noMultiLvlLbl val="0"/>
      </c:catAx>
      <c:valAx>
        <c:axId val="513507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510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8402031455001542"/>
          <c:y val="0.28470180324373789"/>
          <c:w val="0.20874402286317448"/>
          <c:h val="0.275977352783038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33743697869194"/>
          <c:y val="5.0184766647760025E-2"/>
          <c:w val="0.6117262769096149"/>
          <c:h val="0.71718189715230996"/>
        </c:manualLayout>
      </c:layout>
      <c:lineChart>
        <c:grouping val="standard"/>
        <c:varyColors val="0"/>
        <c:ser>
          <c:idx val="1"/>
          <c:order val="0"/>
          <c:tx>
            <c:v>492.8W, post-LS1 design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5.5476311309295987E-3"/>
                  <c:y val="-3.6814831062441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Sheet1!$C$8:$C$26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ser>
          <c:idx val="6"/>
          <c:order val="1"/>
          <c:tx>
            <c:v>492.8W, post-LS1 design, cooling rings at 20°C</c:v>
          </c:tx>
          <c:spPr>
            <a:ln w="28575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Sheet1!$H$8:$H$26</c:f>
              <c:numCache>
                <c:formatCode>General</c:formatCode>
                <c:ptCount val="19"/>
                <c:pt idx="0">
                  <c:v>35.274000000000001</c:v>
                </c:pt>
                <c:pt idx="1">
                  <c:v>32.396999999999998</c:v>
                </c:pt>
                <c:pt idx="2">
                  <c:v>30.213999999999999</c:v>
                </c:pt>
                <c:pt idx="3">
                  <c:v>29.853000000000002</c:v>
                </c:pt>
                <c:pt idx="4">
                  <c:v>30.286000000000001</c:v>
                </c:pt>
                <c:pt idx="5">
                  <c:v>30.908000000000001</c:v>
                </c:pt>
                <c:pt idx="6">
                  <c:v>31.763000000000002</c:v>
                </c:pt>
                <c:pt idx="7">
                  <c:v>33.078000000000003</c:v>
                </c:pt>
                <c:pt idx="8">
                  <c:v>33.755000000000003</c:v>
                </c:pt>
                <c:pt idx="9">
                  <c:v>153.55000000000001</c:v>
                </c:pt>
                <c:pt idx="10">
                  <c:v>151.80000000000001</c:v>
                </c:pt>
                <c:pt idx="11">
                  <c:v>147.76</c:v>
                </c:pt>
                <c:pt idx="12">
                  <c:v>141.43</c:v>
                </c:pt>
                <c:pt idx="13">
                  <c:v>138.24</c:v>
                </c:pt>
                <c:pt idx="14">
                  <c:v>129.03</c:v>
                </c:pt>
                <c:pt idx="15">
                  <c:v>119.86</c:v>
                </c:pt>
                <c:pt idx="16">
                  <c:v>115.61</c:v>
                </c:pt>
                <c:pt idx="17">
                  <c:v>112.4</c:v>
                </c:pt>
                <c:pt idx="18">
                  <c:v>111.22</c:v>
                </c:pt>
              </c:numCache>
            </c:numRef>
          </c:val>
          <c:smooth val="0"/>
        </c:ser>
        <c:ser>
          <c:idx val="0"/>
          <c:order val="2"/>
          <c:tx>
            <c:v>304W, new design</c:v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0"/>
                  <c:y val="-4.1696610645586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Sheet1!$G$8:$G$26</c:f>
              <c:numCache>
                <c:formatCode>0.0</c:formatCode>
                <c:ptCount val="19"/>
                <c:pt idx="0">
                  <c:v>337.55</c:v>
                </c:pt>
                <c:pt idx="1">
                  <c:v>357.17</c:v>
                </c:pt>
                <c:pt idx="2">
                  <c:v>383.66</c:v>
                </c:pt>
                <c:pt idx="3">
                  <c:v>421.67</c:v>
                </c:pt>
                <c:pt idx="4">
                  <c:v>446.09</c:v>
                </c:pt>
                <c:pt idx="5">
                  <c:v>446.09</c:v>
                </c:pt>
                <c:pt idx="6">
                  <c:v>433.23</c:v>
                </c:pt>
                <c:pt idx="7">
                  <c:v>409.84</c:v>
                </c:pt>
                <c:pt idx="8">
                  <c:v>379.01</c:v>
                </c:pt>
                <c:pt idx="9">
                  <c:v>200.96</c:v>
                </c:pt>
                <c:pt idx="10">
                  <c:v>167.64</c:v>
                </c:pt>
                <c:pt idx="11">
                  <c:v>149.85</c:v>
                </c:pt>
                <c:pt idx="12">
                  <c:v>136.27000000000001</c:v>
                </c:pt>
                <c:pt idx="13">
                  <c:v>124.81</c:v>
                </c:pt>
                <c:pt idx="14">
                  <c:v>114.66</c:v>
                </c:pt>
                <c:pt idx="15">
                  <c:v>105.76</c:v>
                </c:pt>
                <c:pt idx="16">
                  <c:v>97.908000000000001</c:v>
                </c:pt>
                <c:pt idx="17">
                  <c:v>92.376000000000005</c:v>
                </c:pt>
                <c:pt idx="18">
                  <c:v>89.260999999999996</c:v>
                </c:pt>
              </c:numCache>
            </c:numRef>
          </c:val>
          <c:smooth val="0"/>
        </c:ser>
        <c:ser>
          <c:idx val="4"/>
          <c:order val="3"/>
          <c:tx>
            <c:v>304W, new design, cooling rings at 20°C</c:v>
          </c:tx>
          <c:spPr>
            <a:ln w="28575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5.5476311309295987E-3"/>
                  <c:y val="-3.2724133232970243E-2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0664136189713956E-2"/>
                      <c:h val="7.129805615759451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Sheet1!$F$8:$F$26</c:f>
              <c:numCache>
                <c:formatCode>General</c:formatCode>
                <c:ptCount val="19"/>
                <c:pt idx="0">
                  <c:v>24.358000000000001</c:v>
                </c:pt>
                <c:pt idx="1">
                  <c:v>28.347999999999999</c:v>
                </c:pt>
                <c:pt idx="2">
                  <c:v>34.195999999999998</c:v>
                </c:pt>
                <c:pt idx="3">
                  <c:v>42.104999999999997</c:v>
                </c:pt>
                <c:pt idx="4">
                  <c:v>46.914999999999999</c:v>
                </c:pt>
                <c:pt idx="5">
                  <c:v>43.773000000000003</c:v>
                </c:pt>
                <c:pt idx="6">
                  <c:v>35.356000000000002</c:v>
                </c:pt>
                <c:pt idx="7">
                  <c:v>30.111000000000001</c:v>
                </c:pt>
                <c:pt idx="8">
                  <c:v>27.516999999999999</c:v>
                </c:pt>
                <c:pt idx="9">
                  <c:v>37.533000000000001</c:v>
                </c:pt>
                <c:pt idx="10">
                  <c:v>38.706000000000003</c:v>
                </c:pt>
                <c:pt idx="11">
                  <c:v>40.398000000000003</c:v>
                </c:pt>
                <c:pt idx="12">
                  <c:v>42.043999999999997</c:v>
                </c:pt>
                <c:pt idx="13">
                  <c:v>43.094000000000001</c:v>
                </c:pt>
                <c:pt idx="14">
                  <c:v>43.307000000000002</c:v>
                </c:pt>
                <c:pt idx="15">
                  <c:v>42.601999999999997</c:v>
                </c:pt>
                <c:pt idx="16">
                  <c:v>41.146999999999998</c:v>
                </c:pt>
                <c:pt idx="17">
                  <c:v>40.902000000000001</c:v>
                </c:pt>
                <c:pt idx="18">
                  <c:v>40.442999999999998</c:v>
                </c:pt>
              </c:numCache>
            </c:numRef>
          </c:val>
          <c:smooth val="0"/>
        </c:ser>
        <c:ser>
          <c:idx val="2"/>
          <c:order val="4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Sheet1!$M$8:$M$26</c:f>
              <c:numCache>
                <c:formatCode>General</c:formatCode>
                <c:ptCount val="19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>
                  <c:v>125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Sheet1!$N$8:$N$9</c:f>
              <c:strCache>
                <c:ptCount val="2"/>
                <c:pt idx="0">
                  <c:v>200</c:v>
                </c:pt>
                <c:pt idx="1">
                  <c:v>200</c:v>
                </c:pt>
              </c:strCache>
            </c:strRef>
          </c:tx>
          <c:spPr>
            <a:ln w="28575" cap="rnd">
              <a:solidFill>
                <a:schemeClr val="accent4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Sheet1!$N$8:$N$16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5"/>
          <c:order val="6"/>
          <c:spPr>
            <a:ln w="28575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Sheet1!$O$8:$O$16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7618056"/>
        <c:axId val="297621584"/>
      </c:lineChart>
      <c:catAx>
        <c:axId val="297618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7621584"/>
        <c:crosses val="autoZero"/>
        <c:auto val="1"/>
        <c:lblAlgn val="ctr"/>
        <c:lblOffset val="100"/>
        <c:noMultiLvlLbl val="0"/>
      </c:catAx>
      <c:valAx>
        <c:axId val="297621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7618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75202289782565179"/>
          <c:y val="0.18090898169146594"/>
          <c:w val="0.21929873224834481"/>
          <c:h val="0.591802113358114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6221739119848193E-2"/>
          <c:y val="3.9536138315120574E-2"/>
          <c:w val="0.59074333720764949"/>
          <c:h val="0.69460393628081807"/>
        </c:manualLayout>
      </c:layout>
      <c:lineChart>
        <c:grouping val="standard"/>
        <c:varyColors val="0"/>
        <c:ser>
          <c:idx val="1"/>
          <c:order val="0"/>
          <c:tx>
            <c:v>56 mm overlap, 76 W (Run2)</c:v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dLbls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'ANSYS Results'!$A$5:$A$23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'ANSYS Results'!$C$5:$C$23</c:f>
              <c:numCache>
                <c:formatCode>0.0</c:formatCode>
                <c:ptCount val="19"/>
                <c:pt idx="0">
                  <c:v>169</c:v>
                </c:pt>
                <c:pt idx="1">
                  <c:v>174.92</c:v>
                </c:pt>
                <c:pt idx="2">
                  <c:v>183.36</c:v>
                </c:pt>
                <c:pt idx="3">
                  <c:v>195.37</c:v>
                </c:pt>
                <c:pt idx="4">
                  <c:v>203.78</c:v>
                </c:pt>
                <c:pt idx="5">
                  <c:v>203.78</c:v>
                </c:pt>
                <c:pt idx="6">
                  <c:v>199.99</c:v>
                </c:pt>
                <c:pt idx="7">
                  <c:v>190.65</c:v>
                </c:pt>
                <c:pt idx="8">
                  <c:v>177.67</c:v>
                </c:pt>
                <c:pt idx="9">
                  <c:v>101.46</c:v>
                </c:pt>
                <c:pt idx="10">
                  <c:v>86.393000000000001</c:v>
                </c:pt>
                <c:pt idx="11">
                  <c:v>79.141999999999996</c:v>
                </c:pt>
                <c:pt idx="12">
                  <c:v>73.832999999999998</c:v>
                </c:pt>
                <c:pt idx="13">
                  <c:v>69.430999999999997</c:v>
                </c:pt>
                <c:pt idx="14">
                  <c:v>65.659000000000006</c:v>
                </c:pt>
                <c:pt idx="15">
                  <c:v>62.466000000000001</c:v>
                </c:pt>
                <c:pt idx="16">
                  <c:v>59.718000000000004</c:v>
                </c:pt>
                <c:pt idx="17">
                  <c:v>57.753999999999998</c:v>
                </c:pt>
                <c:pt idx="18">
                  <c:v>56.57</c:v>
                </c:pt>
              </c:numCache>
            </c:numRef>
          </c:val>
          <c:smooth val="0"/>
        </c:ser>
        <c:ser>
          <c:idx val="4"/>
          <c:order val="1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'ANSYS Results'!$F$5:$F$23</c:f>
              <c:numCache>
                <c:formatCode>General</c:formatCode>
                <c:ptCount val="19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 formatCode="0.0">
                  <c:v>125</c:v>
                </c:pt>
              </c:numCache>
            </c:numRef>
          </c:val>
          <c:smooth val="0"/>
        </c:ser>
        <c:ser>
          <c:idx val="5"/>
          <c:order val="2"/>
          <c:spPr>
            <a:ln w="28575" cap="rnd">
              <a:solidFill>
                <a:schemeClr val="accent4"/>
              </a:solidFill>
              <a:prstDash val="dashDot"/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0"/>
                  <c:y val="-2.3658981685461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'ANSYS Results'!$G$5:$G$13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6"/>
          <c:order val="3"/>
          <c:spPr>
            <a:ln w="28575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'ANSYS Results'!$H$5:$H$13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ser>
          <c:idx val="0"/>
          <c:order val="4"/>
          <c:tx>
            <c:v>56 mm overlap, 76W (Run2), no jackets</c:v>
          </c:tx>
          <c:spPr>
            <a:ln w="28575" cap="rnd">
              <a:solidFill>
                <a:srgbClr val="00B0F0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val>
            <c:numRef>
              <c:f>'ANSYS Results'!$O$5:$O$23</c:f>
              <c:numCache>
                <c:formatCode>General</c:formatCode>
                <c:ptCount val="19"/>
                <c:pt idx="0">
                  <c:v>162.94999999999999</c:v>
                </c:pt>
                <c:pt idx="1">
                  <c:v>168.87</c:v>
                </c:pt>
                <c:pt idx="2">
                  <c:v>177.35</c:v>
                </c:pt>
                <c:pt idx="3">
                  <c:v>189.4</c:v>
                </c:pt>
                <c:pt idx="4">
                  <c:v>197.85</c:v>
                </c:pt>
                <c:pt idx="5">
                  <c:v>197.85</c:v>
                </c:pt>
                <c:pt idx="6">
                  <c:v>193.99</c:v>
                </c:pt>
                <c:pt idx="7">
                  <c:v>184.47</c:v>
                </c:pt>
                <c:pt idx="8">
                  <c:v>171.24</c:v>
                </c:pt>
                <c:pt idx="9">
                  <c:v>93.221999999999994</c:v>
                </c:pt>
                <c:pt idx="10">
                  <c:v>77.724999999999994</c:v>
                </c:pt>
                <c:pt idx="11">
                  <c:v>70.403000000000006</c:v>
                </c:pt>
                <c:pt idx="12">
                  <c:v>65.057000000000002</c:v>
                </c:pt>
                <c:pt idx="13">
                  <c:v>60.662999999999997</c:v>
                </c:pt>
                <c:pt idx="14">
                  <c:v>56.921999999999997</c:v>
                </c:pt>
                <c:pt idx="15">
                  <c:v>53.767000000000003</c:v>
                </c:pt>
                <c:pt idx="16">
                  <c:v>51.058999999999997</c:v>
                </c:pt>
                <c:pt idx="17">
                  <c:v>49.116999999999997</c:v>
                </c:pt>
                <c:pt idx="18">
                  <c:v>47.941000000000003</c:v>
                </c:pt>
              </c:numCache>
            </c:numRef>
          </c:val>
          <c:smooth val="0"/>
        </c:ser>
        <c:ser>
          <c:idx val="2"/>
          <c:order val="5"/>
          <c:tx>
            <c:strRef>
              <c:f>'ANSYS Results'!$V$4</c:f>
              <c:strCache>
                <c:ptCount val="1"/>
                <c:pt idx="0">
                  <c:v>Post-LS1 design, jackets, 123.2W (Run2)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1.8621971198702152E-3"/>
                  <c:y val="-4.0627885503231834E-2"/>
                </c:manualLayout>
              </c:layout>
              <c:numFmt formatCode="#,##0.0" sourceLinked="0"/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'ANSYS Results'!$V$5:$V$23</c:f>
              <c:numCache>
                <c:formatCode>General</c:formatCode>
                <c:ptCount val="19"/>
                <c:pt idx="0">
                  <c:v>140.72</c:v>
                </c:pt>
                <c:pt idx="1">
                  <c:v>143.9</c:v>
                </c:pt>
                <c:pt idx="2">
                  <c:v>145.52000000000001</c:v>
                </c:pt>
                <c:pt idx="3">
                  <c:v>146.36000000000001</c:v>
                </c:pt>
                <c:pt idx="4">
                  <c:v>146.61000000000001</c:v>
                </c:pt>
                <c:pt idx="5">
                  <c:v>146.33000000000001</c:v>
                </c:pt>
                <c:pt idx="6">
                  <c:v>145.34</c:v>
                </c:pt>
                <c:pt idx="7">
                  <c:v>143.12</c:v>
                </c:pt>
                <c:pt idx="8">
                  <c:v>139.6</c:v>
                </c:pt>
                <c:pt idx="9">
                  <c:v>106.81</c:v>
                </c:pt>
                <c:pt idx="10">
                  <c:v>99.844999999999999</c:v>
                </c:pt>
                <c:pt idx="11">
                  <c:v>93.186000000000007</c:v>
                </c:pt>
                <c:pt idx="12">
                  <c:v>87.22</c:v>
                </c:pt>
                <c:pt idx="13">
                  <c:v>82.248999999999995</c:v>
                </c:pt>
                <c:pt idx="14">
                  <c:v>77.067999999999998</c:v>
                </c:pt>
                <c:pt idx="15">
                  <c:v>72.147000000000006</c:v>
                </c:pt>
                <c:pt idx="16">
                  <c:v>68.88</c:v>
                </c:pt>
                <c:pt idx="17">
                  <c:v>66.512</c:v>
                </c:pt>
                <c:pt idx="18">
                  <c:v>65.105000000000004</c:v>
                </c:pt>
              </c:numCache>
            </c:numRef>
          </c:val>
          <c:smooth val="0"/>
        </c:ser>
        <c:ser>
          <c:idx val="3"/>
          <c:order val="6"/>
          <c:tx>
            <c:strRef>
              <c:f>'ANSYS Results'!$W$4</c:f>
              <c:strCache>
                <c:ptCount val="1"/>
                <c:pt idx="0">
                  <c:v>Post-LS1 design, No jackets, 123.2W (Run2)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6.8901293435198033E-2"/>
                  <c:y val="-6.7712360286422121E-1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'ANSYS Results'!$W$5:$W$23</c:f>
              <c:numCache>
                <c:formatCode>General</c:formatCode>
                <c:ptCount val="19"/>
                <c:pt idx="0">
                  <c:v>137</c:v>
                </c:pt>
                <c:pt idx="1">
                  <c:v>140.18</c:v>
                </c:pt>
                <c:pt idx="2">
                  <c:v>141.82</c:v>
                </c:pt>
                <c:pt idx="3">
                  <c:v>142.66</c:v>
                </c:pt>
                <c:pt idx="4">
                  <c:v>142.91999999999999</c:v>
                </c:pt>
                <c:pt idx="5">
                  <c:v>142.63999999999999</c:v>
                </c:pt>
                <c:pt idx="6">
                  <c:v>141.65</c:v>
                </c:pt>
                <c:pt idx="7">
                  <c:v>139.44999999999999</c:v>
                </c:pt>
                <c:pt idx="8">
                  <c:v>135.94</c:v>
                </c:pt>
                <c:pt idx="9">
                  <c:v>103.52</c:v>
                </c:pt>
                <c:pt idx="10">
                  <c:v>96.882999999999996</c:v>
                </c:pt>
                <c:pt idx="11">
                  <c:v>90.522999999999996</c:v>
                </c:pt>
                <c:pt idx="12">
                  <c:v>84.864999999999995</c:v>
                </c:pt>
                <c:pt idx="13">
                  <c:v>80.191000000000003</c:v>
                </c:pt>
                <c:pt idx="14">
                  <c:v>75.278000000000006</c:v>
                </c:pt>
                <c:pt idx="15">
                  <c:v>70.608000000000004</c:v>
                </c:pt>
                <c:pt idx="16">
                  <c:v>67.561000000000007</c:v>
                </c:pt>
                <c:pt idx="17">
                  <c:v>65.41</c:v>
                </c:pt>
                <c:pt idx="18">
                  <c:v>64.144999999999996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3620240"/>
        <c:axId val="373620632"/>
      </c:lineChart>
      <c:catAx>
        <c:axId val="37362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620632"/>
        <c:crosses val="autoZero"/>
        <c:auto val="1"/>
        <c:lblAlgn val="ctr"/>
        <c:lblOffset val="100"/>
        <c:noMultiLvlLbl val="0"/>
      </c:catAx>
      <c:valAx>
        <c:axId val="373620632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62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 smtClean="0"/>
              <a:t>ppb= 1.7e11, nB = 2550, overlap 56mm, simulated impedance shifted to beam harmonics: 400MHz and 1.12GHz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'ANSYS Results'!$B$56</c:f>
              <c:strCache>
                <c:ptCount val="1"/>
                <c:pt idx="0">
                  <c:v>Ferrite#1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3"/>
            <c:intercept val="20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'ANSYS Results'!$A$57:$A$61</c:f>
              <c:numCache>
                <c:formatCode>General</c:formatCode>
                <c:ptCount val="5"/>
                <c:pt idx="0" formatCode="0.0">
                  <c:v>0</c:v>
                </c:pt>
                <c:pt idx="1">
                  <c:v>38</c:v>
                </c:pt>
                <c:pt idx="2">
                  <c:v>76</c:v>
                </c:pt>
                <c:pt idx="3">
                  <c:v>152</c:v>
                </c:pt>
                <c:pt idx="4">
                  <c:v>304</c:v>
                </c:pt>
              </c:numCache>
            </c:numRef>
          </c:xVal>
          <c:yVal>
            <c:numRef>
              <c:f>'ANSYS Results'!$B$57:$B$61</c:f>
              <c:numCache>
                <c:formatCode>0.0</c:formatCode>
                <c:ptCount val="5"/>
                <c:pt idx="0">
                  <c:v>20</c:v>
                </c:pt>
                <c:pt idx="1">
                  <c:v>67.447999999999993</c:v>
                </c:pt>
                <c:pt idx="2">
                  <c:v>101.46</c:v>
                </c:pt>
                <c:pt idx="3">
                  <c:v>150.96</c:v>
                </c:pt>
                <c:pt idx="4">
                  <c:v>200.96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'ANSYS Results'!$C$56</c:f>
              <c:strCache>
                <c:ptCount val="1"/>
                <c:pt idx="0">
                  <c:v>Ring#5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3"/>
            <c:intercept val="20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'ANSYS Results'!$A$57:$A$61</c:f>
              <c:numCache>
                <c:formatCode>General</c:formatCode>
                <c:ptCount val="5"/>
                <c:pt idx="0" formatCode="0.0">
                  <c:v>0</c:v>
                </c:pt>
                <c:pt idx="1">
                  <c:v>38</c:v>
                </c:pt>
                <c:pt idx="2">
                  <c:v>76</c:v>
                </c:pt>
                <c:pt idx="3">
                  <c:v>152</c:v>
                </c:pt>
                <c:pt idx="4">
                  <c:v>304</c:v>
                </c:pt>
              </c:numCache>
            </c:numRef>
          </c:xVal>
          <c:yVal>
            <c:numRef>
              <c:f>'ANSYS Results'!$C$57:$C$61</c:f>
              <c:numCache>
                <c:formatCode>0.0</c:formatCode>
                <c:ptCount val="5"/>
                <c:pt idx="0">
                  <c:v>20</c:v>
                </c:pt>
                <c:pt idx="1">
                  <c:v>128.91</c:v>
                </c:pt>
                <c:pt idx="2">
                  <c:v>203.78</c:v>
                </c:pt>
                <c:pt idx="3">
                  <c:v>309.92</c:v>
                </c:pt>
                <c:pt idx="4">
                  <c:v>446.09</c:v>
                </c:pt>
              </c:numCache>
            </c:numRef>
          </c:yVal>
          <c:smooth val="1"/>
        </c:ser>
        <c:ser>
          <c:idx val="2"/>
          <c:order val="2"/>
          <c:tx>
            <c:v>Ferrite#1 No jackets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'ANSYS Results'!$K$4:$N$4</c:f>
              <c:numCache>
                <c:formatCode>General</c:formatCode>
                <c:ptCount val="4"/>
                <c:pt idx="0">
                  <c:v>38</c:v>
                </c:pt>
                <c:pt idx="1">
                  <c:v>76</c:v>
                </c:pt>
                <c:pt idx="2">
                  <c:v>152</c:v>
                </c:pt>
                <c:pt idx="3">
                  <c:v>304</c:v>
                </c:pt>
              </c:numCache>
            </c:numRef>
          </c:xVal>
          <c:yVal>
            <c:numRef>
              <c:f>'ANSYS Results'!$K$14:$N$14</c:f>
              <c:numCache>
                <c:formatCode>General</c:formatCode>
                <c:ptCount val="4"/>
                <c:pt idx="0">
                  <c:v>62.956000000000003</c:v>
                </c:pt>
                <c:pt idx="1">
                  <c:v>93.221999999999994</c:v>
                </c:pt>
                <c:pt idx="2">
                  <c:v>135.4</c:v>
                </c:pt>
                <c:pt idx="3">
                  <c:v>191.52</c:v>
                </c:pt>
              </c:numCache>
            </c:numRef>
          </c:yVal>
          <c:smooth val="1"/>
        </c:ser>
        <c:ser>
          <c:idx val="3"/>
          <c:order val="3"/>
          <c:tx>
            <c:v>Ring#5 No jackets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'ANSYS Results'!$K$4:$N$4</c:f>
              <c:numCache>
                <c:formatCode>General</c:formatCode>
                <c:ptCount val="4"/>
                <c:pt idx="0">
                  <c:v>38</c:v>
                </c:pt>
                <c:pt idx="1">
                  <c:v>76</c:v>
                </c:pt>
                <c:pt idx="2">
                  <c:v>152</c:v>
                </c:pt>
                <c:pt idx="3">
                  <c:v>304</c:v>
                </c:pt>
              </c:numCache>
            </c:numRef>
          </c:xVal>
          <c:yVal>
            <c:numRef>
              <c:f>'ANSYS Results'!$K$9:$N$9</c:f>
              <c:numCache>
                <c:formatCode>General</c:formatCode>
                <c:ptCount val="4"/>
                <c:pt idx="0">
                  <c:v>125.23</c:v>
                </c:pt>
                <c:pt idx="1">
                  <c:v>197.85</c:v>
                </c:pt>
                <c:pt idx="2">
                  <c:v>300.45999999999998</c:v>
                </c:pt>
                <c:pt idx="3">
                  <c:v>438.1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905520"/>
        <c:axId val="554913752"/>
      </c:scatterChart>
      <c:valAx>
        <c:axId val="554905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</a:t>
                </a:r>
                <a:r>
                  <a:rPr lang="en-GB" baseline="0"/>
                  <a:t> </a:t>
                </a:r>
                <a:r>
                  <a:rPr lang="en-GB"/>
                  <a:t>Power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13752"/>
        <c:crosses val="autoZero"/>
        <c:crossBetween val="midCat"/>
      </c:valAx>
      <c:valAx>
        <c:axId val="554913752"/>
        <c:scaling>
          <c:orientation val="minMax"/>
          <c:max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Tempearture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055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398695854296924"/>
          <c:y val="0.91734377018293878"/>
          <c:w val="0.60130421313566162"/>
          <c:h val="6.09760191832876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 Ferrite#1 (°C)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4106955380577427"/>
                  <c:y val="2.73611111111111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'ANSYS Results'!$B$57:$B$62</c:f>
              <c:numCache>
                <c:formatCode>0.0</c:formatCode>
                <c:ptCount val="6"/>
                <c:pt idx="0">
                  <c:v>20</c:v>
                </c:pt>
                <c:pt idx="1">
                  <c:v>67.447999999999993</c:v>
                </c:pt>
                <c:pt idx="2">
                  <c:v>101.46</c:v>
                </c:pt>
                <c:pt idx="3">
                  <c:v>150.96</c:v>
                </c:pt>
                <c:pt idx="4">
                  <c:v>200.96</c:v>
                </c:pt>
                <c:pt idx="5" formatCode="General">
                  <c:v>116.56987500000002</c:v>
                </c:pt>
              </c:numCache>
            </c:numRef>
          </c:xVal>
          <c:yVal>
            <c:numRef>
              <c:f>'ANSYS Results'!$D$57:$D$62</c:f>
              <c:numCache>
                <c:formatCode>General</c:formatCode>
                <c:ptCount val="6"/>
                <c:pt idx="0" formatCode="0.0">
                  <c:v>20</c:v>
                </c:pt>
                <c:pt idx="1">
                  <c:v>62.956000000000003</c:v>
                </c:pt>
                <c:pt idx="2">
                  <c:v>93.221999999999994</c:v>
                </c:pt>
                <c:pt idx="3">
                  <c:v>135.4</c:v>
                </c:pt>
                <c:pt idx="4">
                  <c:v>191.52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919632"/>
        <c:axId val="554912576"/>
      </c:scatterChart>
      <c:valAx>
        <c:axId val="554919632"/>
        <c:scaling>
          <c:orientation val="minMax"/>
          <c:max val="2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Jackets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12576"/>
        <c:crosses val="autoZero"/>
        <c:crossBetween val="midCat"/>
      </c:valAx>
      <c:valAx>
        <c:axId val="55491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</a:t>
                </a:r>
                <a:r>
                  <a:rPr lang="en-GB" baseline="0"/>
                  <a:t> jackets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3.1609195402298854E-2"/>
              <c:y val="0.398327069911715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196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 Ring#5 (°C)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5125304323032043"/>
                  <c:y val="0.1094132334581772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'ANSYS Results'!$C$57:$C$62</c:f>
              <c:numCache>
                <c:formatCode>0.0</c:formatCode>
                <c:ptCount val="6"/>
                <c:pt idx="0">
                  <c:v>20</c:v>
                </c:pt>
                <c:pt idx="1">
                  <c:v>128.91</c:v>
                </c:pt>
                <c:pt idx="2">
                  <c:v>203.78</c:v>
                </c:pt>
                <c:pt idx="3">
                  <c:v>309.92</c:v>
                </c:pt>
                <c:pt idx="4">
                  <c:v>446.09</c:v>
                </c:pt>
              </c:numCache>
            </c:numRef>
          </c:xVal>
          <c:yVal>
            <c:numRef>
              <c:f>'ANSYS Results'!$E$57:$E$62</c:f>
              <c:numCache>
                <c:formatCode>General</c:formatCode>
                <c:ptCount val="6"/>
                <c:pt idx="0" formatCode="0.0">
                  <c:v>20</c:v>
                </c:pt>
                <c:pt idx="1">
                  <c:v>125.23</c:v>
                </c:pt>
                <c:pt idx="2">
                  <c:v>197.85</c:v>
                </c:pt>
                <c:pt idx="3">
                  <c:v>300.45999999999998</c:v>
                </c:pt>
                <c:pt idx="4">
                  <c:v>438.1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744848"/>
        <c:axId val="608743672"/>
      </c:scatterChart>
      <c:valAx>
        <c:axId val="608744848"/>
        <c:scaling>
          <c:orientation val="minMax"/>
          <c:max val="4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Jackets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8743672"/>
        <c:crosses val="autoZero"/>
        <c:crossBetween val="midCat"/>
      </c:valAx>
      <c:valAx>
        <c:axId val="608743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 jackets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8744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492.8W, 117mm, updated materials of</a:t>
            </a:r>
            <a:r>
              <a:rPr lang="en-GB" baseline="0" dirty="0"/>
              <a:t> rings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3584639009129778E-2"/>
          <c:y val="0.17146151297558404"/>
          <c:w val="0.89243775404408288"/>
          <c:h val="0.48379226436618522"/>
        </c:manualLayout>
      </c:layout>
      <c:lineChart>
        <c:grouping val="standard"/>
        <c:varyColors val="0"/>
        <c:ser>
          <c:idx val="0"/>
          <c:order val="0"/>
          <c:tx>
            <c:strRef>
              <c:f>Sheet1!$N$6</c:f>
              <c:strCache>
                <c:ptCount val="1"/>
                <c:pt idx="0">
                  <c:v>Old distribution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Sheet1!$L$7:$L$25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Sheet1!$N$7:$N$25</c:f>
              <c:numCache>
                <c:formatCode>General</c:formatCode>
                <c:ptCount val="19"/>
                <c:pt idx="0">
                  <c:v>316.52</c:v>
                </c:pt>
                <c:pt idx="1">
                  <c:v>318.98</c:v>
                </c:pt>
                <c:pt idx="2">
                  <c:v>319.62</c:v>
                </c:pt>
                <c:pt idx="3">
                  <c:v>318.02</c:v>
                </c:pt>
                <c:pt idx="4">
                  <c:v>318.8</c:v>
                </c:pt>
                <c:pt idx="5">
                  <c:v>320.72000000000003</c:v>
                </c:pt>
                <c:pt idx="6">
                  <c:v>323.93</c:v>
                </c:pt>
                <c:pt idx="7">
                  <c:v>334.58</c:v>
                </c:pt>
                <c:pt idx="8">
                  <c:v>334.62</c:v>
                </c:pt>
                <c:pt idx="9">
                  <c:v>236.5</c:v>
                </c:pt>
                <c:pt idx="10">
                  <c:v>216.82</c:v>
                </c:pt>
                <c:pt idx="11">
                  <c:v>194.43</c:v>
                </c:pt>
                <c:pt idx="12">
                  <c:v>179.49</c:v>
                </c:pt>
                <c:pt idx="13">
                  <c:v>168.34</c:v>
                </c:pt>
                <c:pt idx="14">
                  <c:v>159.24</c:v>
                </c:pt>
                <c:pt idx="15">
                  <c:v>149.85</c:v>
                </c:pt>
                <c:pt idx="16">
                  <c:v>140.55000000000001</c:v>
                </c:pt>
                <c:pt idx="17">
                  <c:v>132.97</c:v>
                </c:pt>
                <c:pt idx="18">
                  <c:v>128.30000000000001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Sheet1!$M$6</c:f>
              <c:strCache>
                <c:ptCount val="1"/>
                <c:pt idx="0">
                  <c:v>Updated rings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Sheet1!$L$7:$L$25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Sheet1!$M$7:$M$25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6238720"/>
        <c:axId val="376230096"/>
      </c:lineChart>
      <c:catAx>
        <c:axId val="37623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230096"/>
        <c:crosses val="autoZero"/>
        <c:auto val="1"/>
        <c:lblAlgn val="ctr"/>
        <c:lblOffset val="100"/>
        <c:noMultiLvlLbl val="0"/>
      </c:catAx>
      <c:valAx>
        <c:axId val="376230096"/>
        <c:scaling>
          <c:orientation val="minMax"/>
          <c:max val="350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23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0" i="0" baseline="0">
                <a:effectLst/>
              </a:rPr>
              <a:t>Corrected TUBE_UP temperature (8D scaled *1.2 from 8B data)</a:t>
            </a:r>
            <a:endParaRPr lang="en-GB" sz="2000">
              <a:effectLst/>
            </a:endParaRPr>
          </a:p>
        </c:rich>
      </c:tx>
      <c:layout>
        <c:manualLayout>
          <c:xMode val="edge"/>
          <c:yMode val="edge"/>
          <c:x val="0.1683522651705765"/>
          <c:y val="1.6726403823178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89731600516926"/>
          <c:y val="0.11099836301960107"/>
          <c:w val="0.7488670256866452"/>
          <c:h val="0.60092841511861694"/>
        </c:manualLayout>
      </c:layout>
      <c:scatterChart>
        <c:scatterStyle val="lineMarker"/>
        <c:varyColors val="0"/>
        <c:ser>
          <c:idx val="0"/>
          <c:order val="0"/>
          <c:tx>
            <c:strRef>
              <c:f>'multiple variables'!$B$1</c:f>
              <c:strCache>
                <c:ptCount val="1"/>
                <c:pt idx="0">
                  <c:v>LHC.BCTFR.A6R4.B2:BEAM_INTENSITY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'multiple variables'!$A$2:$A$351</c:f>
              <c:numCache>
                <c:formatCode>yyyy\-mm\-dd\ hh:mm:ss.000</c:formatCode>
                <c:ptCount val="350"/>
                <c:pt idx="0">
                  <c:v>42553.048611111109</c:v>
                </c:pt>
                <c:pt idx="1">
                  <c:v>42553.059027777781</c:v>
                </c:pt>
                <c:pt idx="2">
                  <c:v>42553.069444444445</c:v>
                </c:pt>
                <c:pt idx="3">
                  <c:v>42553.079861111109</c:v>
                </c:pt>
                <c:pt idx="4">
                  <c:v>42553.090277777781</c:v>
                </c:pt>
                <c:pt idx="5">
                  <c:v>42553.100694444445</c:v>
                </c:pt>
                <c:pt idx="6">
                  <c:v>42553.111111111109</c:v>
                </c:pt>
                <c:pt idx="7">
                  <c:v>42553.121527777781</c:v>
                </c:pt>
                <c:pt idx="8">
                  <c:v>42553.131944444445</c:v>
                </c:pt>
                <c:pt idx="9">
                  <c:v>42553.142361111109</c:v>
                </c:pt>
                <c:pt idx="10">
                  <c:v>42553.152777777781</c:v>
                </c:pt>
                <c:pt idx="11">
                  <c:v>42553.163194444445</c:v>
                </c:pt>
                <c:pt idx="12">
                  <c:v>42553.173611111109</c:v>
                </c:pt>
                <c:pt idx="13">
                  <c:v>42553.184027777781</c:v>
                </c:pt>
                <c:pt idx="14">
                  <c:v>42553.194444444445</c:v>
                </c:pt>
                <c:pt idx="15">
                  <c:v>42553.204861111109</c:v>
                </c:pt>
                <c:pt idx="16">
                  <c:v>42553.215277777781</c:v>
                </c:pt>
                <c:pt idx="17">
                  <c:v>42553.225694444445</c:v>
                </c:pt>
                <c:pt idx="18">
                  <c:v>42553.236111111109</c:v>
                </c:pt>
                <c:pt idx="19">
                  <c:v>42553.246527777781</c:v>
                </c:pt>
                <c:pt idx="20">
                  <c:v>42553.256944444445</c:v>
                </c:pt>
                <c:pt idx="21">
                  <c:v>42553.267361111109</c:v>
                </c:pt>
                <c:pt idx="22">
                  <c:v>42553.277777777781</c:v>
                </c:pt>
                <c:pt idx="23">
                  <c:v>42553.288194444445</c:v>
                </c:pt>
                <c:pt idx="24">
                  <c:v>42553.298611111109</c:v>
                </c:pt>
                <c:pt idx="25">
                  <c:v>42553.309027777781</c:v>
                </c:pt>
                <c:pt idx="26">
                  <c:v>42553.319444444445</c:v>
                </c:pt>
                <c:pt idx="27">
                  <c:v>42553.329861111109</c:v>
                </c:pt>
                <c:pt idx="28">
                  <c:v>42553.340277777781</c:v>
                </c:pt>
                <c:pt idx="29">
                  <c:v>42553.350694444445</c:v>
                </c:pt>
                <c:pt idx="30">
                  <c:v>42553.361111111109</c:v>
                </c:pt>
                <c:pt idx="31">
                  <c:v>42553.371527777781</c:v>
                </c:pt>
                <c:pt idx="32">
                  <c:v>42553.381944444445</c:v>
                </c:pt>
                <c:pt idx="33">
                  <c:v>42553.392361111109</c:v>
                </c:pt>
                <c:pt idx="34">
                  <c:v>42553.402777777781</c:v>
                </c:pt>
                <c:pt idx="35">
                  <c:v>42553.413194444445</c:v>
                </c:pt>
                <c:pt idx="36">
                  <c:v>42553.423611111109</c:v>
                </c:pt>
                <c:pt idx="37">
                  <c:v>42553.434027777781</c:v>
                </c:pt>
                <c:pt idx="38">
                  <c:v>42553.444444444445</c:v>
                </c:pt>
                <c:pt idx="39">
                  <c:v>42553.454861111109</c:v>
                </c:pt>
                <c:pt idx="40">
                  <c:v>42553.465277777781</c:v>
                </c:pt>
                <c:pt idx="41">
                  <c:v>42553.475694444445</c:v>
                </c:pt>
                <c:pt idx="42">
                  <c:v>42553.486111111109</c:v>
                </c:pt>
                <c:pt idx="43">
                  <c:v>42553.496527777781</c:v>
                </c:pt>
                <c:pt idx="44">
                  <c:v>42553.506944444445</c:v>
                </c:pt>
                <c:pt idx="45">
                  <c:v>42553.517361111109</c:v>
                </c:pt>
                <c:pt idx="46">
                  <c:v>42553.527777777781</c:v>
                </c:pt>
                <c:pt idx="47">
                  <c:v>42553.538194444445</c:v>
                </c:pt>
                <c:pt idx="48">
                  <c:v>42553.548611111109</c:v>
                </c:pt>
                <c:pt idx="49">
                  <c:v>42553.559027777781</c:v>
                </c:pt>
                <c:pt idx="50">
                  <c:v>42553.569444444445</c:v>
                </c:pt>
                <c:pt idx="51">
                  <c:v>42553.579861111109</c:v>
                </c:pt>
                <c:pt idx="52">
                  <c:v>42553.590277777781</c:v>
                </c:pt>
                <c:pt idx="53">
                  <c:v>42553.600694444445</c:v>
                </c:pt>
                <c:pt idx="54">
                  <c:v>42553.611111111109</c:v>
                </c:pt>
                <c:pt idx="55">
                  <c:v>42553.621527777781</c:v>
                </c:pt>
                <c:pt idx="56">
                  <c:v>42553.631944444445</c:v>
                </c:pt>
                <c:pt idx="57">
                  <c:v>42553.642361111109</c:v>
                </c:pt>
                <c:pt idx="58">
                  <c:v>42553.652777777781</c:v>
                </c:pt>
                <c:pt idx="59">
                  <c:v>42553.663194444445</c:v>
                </c:pt>
                <c:pt idx="60">
                  <c:v>42553.673611111109</c:v>
                </c:pt>
                <c:pt idx="61">
                  <c:v>42553.684027777781</c:v>
                </c:pt>
                <c:pt idx="62">
                  <c:v>42553.694444444445</c:v>
                </c:pt>
                <c:pt idx="63">
                  <c:v>42553.704861111109</c:v>
                </c:pt>
                <c:pt idx="64">
                  <c:v>42553.715277777781</c:v>
                </c:pt>
                <c:pt idx="65">
                  <c:v>42553.725694444445</c:v>
                </c:pt>
                <c:pt idx="66">
                  <c:v>42553.736111111109</c:v>
                </c:pt>
                <c:pt idx="67">
                  <c:v>42553.746527777781</c:v>
                </c:pt>
                <c:pt idx="68">
                  <c:v>42553.756944444445</c:v>
                </c:pt>
                <c:pt idx="69">
                  <c:v>42553.767361111109</c:v>
                </c:pt>
                <c:pt idx="70">
                  <c:v>42553.777777777781</c:v>
                </c:pt>
                <c:pt idx="71">
                  <c:v>42553.788194444445</c:v>
                </c:pt>
                <c:pt idx="72">
                  <c:v>42553.798611111109</c:v>
                </c:pt>
                <c:pt idx="73">
                  <c:v>42553.809027777781</c:v>
                </c:pt>
                <c:pt idx="74">
                  <c:v>42553.819444444445</c:v>
                </c:pt>
                <c:pt idx="75">
                  <c:v>42553.829861111109</c:v>
                </c:pt>
                <c:pt idx="76">
                  <c:v>42553.840277777781</c:v>
                </c:pt>
                <c:pt idx="77">
                  <c:v>42553.850694444445</c:v>
                </c:pt>
                <c:pt idx="78">
                  <c:v>42553.861111111109</c:v>
                </c:pt>
                <c:pt idx="79">
                  <c:v>42553.871527777781</c:v>
                </c:pt>
                <c:pt idx="80">
                  <c:v>42553.881944444445</c:v>
                </c:pt>
                <c:pt idx="81">
                  <c:v>42553.892361111109</c:v>
                </c:pt>
                <c:pt idx="82">
                  <c:v>42553.902777777781</c:v>
                </c:pt>
                <c:pt idx="83">
                  <c:v>42553.913194444445</c:v>
                </c:pt>
                <c:pt idx="84">
                  <c:v>42553.923611111109</c:v>
                </c:pt>
                <c:pt idx="85">
                  <c:v>42553.934027777781</c:v>
                </c:pt>
                <c:pt idx="86">
                  <c:v>42553.944444444445</c:v>
                </c:pt>
                <c:pt idx="87">
                  <c:v>42553.954861111109</c:v>
                </c:pt>
                <c:pt idx="88">
                  <c:v>42553.965277777781</c:v>
                </c:pt>
                <c:pt idx="89">
                  <c:v>42553.975694444445</c:v>
                </c:pt>
                <c:pt idx="90">
                  <c:v>42553.986111111109</c:v>
                </c:pt>
                <c:pt idx="91">
                  <c:v>42553.996527777781</c:v>
                </c:pt>
                <c:pt idx="92">
                  <c:v>42554.006944444445</c:v>
                </c:pt>
                <c:pt idx="93">
                  <c:v>42554.017361111109</c:v>
                </c:pt>
                <c:pt idx="94">
                  <c:v>42554.027777777781</c:v>
                </c:pt>
                <c:pt idx="95">
                  <c:v>42554.038194444445</c:v>
                </c:pt>
                <c:pt idx="96">
                  <c:v>42554.048611111109</c:v>
                </c:pt>
                <c:pt idx="97">
                  <c:v>42554.059027777781</c:v>
                </c:pt>
                <c:pt idx="98">
                  <c:v>42554.069444444445</c:v>
                </c:pt>
                <c:pt idx="99">
                  <c:v>42554.079861111109</c:v>
                </c:pt>
                <c:pt idx="100">
                  <c:v>42554.090277777781</c:v>
                </c:pt>
                <c:pt idx="101">
                  <c:v>42554.100694444445</c:v>
                </c:pt>
                <c:pt idx="102">
                  <c:v>42554.111111111109</c:v>
                </c:pt>
                <c:pt idx="103">
                  <c:v>42554.121527777781</c:v>
                </c:pt>
                <c:pt idx="104">
                  <c:v>42554.131944444445</c:v>
                </c:pt>
                <c:pt idx="105">
                  <c:v>42554.142361111109</c:v>
                </c:pt>
                <c:pt idx="106">
                  <c:v>42554.152777777781</c:v>
                </c:pt>
                <c:pt idx="107">
                  <c:v>42554.163194444445</c:v>
                </c:pt>
                <c:pt idx="108">
                  <c:v>42554.173611111109</c:v>
                </c:pt>
                <c:pt idx="109">
                  <c:v>42554.184027777781</c:v>
                </c:pt>
                <c:pt idx="110">
                  <c:v>42554.194444444445</c:v>
                </c:pt>
                <c:pt idx="111">
                  <c:v>42554.204861111109</c:v>
                </c:pt>
                <c:pt idx="112">
                  <c:v>42554.215277777781</c:v>
                </c:pt>
                <c:pt idx="113">
                  <c:v>42554.225694444445</c:v>
                </c:pt>
                <c:pt idx="114">
                  <c:v>42554.236111111109</c:v>
                </c:pt>
                <c:pt idx="115">
                  <c:v>42554.246527777781</c:v>
                </c:pt>
                <c:pt idx="116">
                  <c:v>42554.256944444445</c:v>
                </c:pt>
                <c:pt idx="117">
                  <c:v>42554.267361111109</c:v>
                </c:pt>
                <c:pt idx="118">
                  <c:v>42554.277777777781</c:v>
                </c:pt>
                <c:pt idx="119">
                  <c:v>42554.288194444445</c:v>
                </c:pt>
                <c:pt idx="120">
                  <c:v>42554.298611111109</c:v>
                </c:pt>
                <c:pt idx="121">
                  <c:v>42554.309027777781</c:v>
                </c:pt>
                <c:pt idx="122">
                  <c:v>42554.319444444445</c:v>
                </c:pt>
                <c:pt idx="123">
                  <c:v>42554.329861111109</c:v>
                </c:pt>
                <c:pt idx="124">
                  <c:v>42554.340277777781</c:v>
                </c:pt>
                <c:pt idx="125">
                  <c:v>42554.350694444445</c:v>
                </c:pt>
                <c:pt idx="126">
                  <c:v>42554.361111111109</c:v>
                </c:pt>
                <c:pt idx="127">
                  <c:v>42554.371527777781</c:v>
                </c:pt>
                <c:pt idx="128">
                  <c:v>42554.381944444445</c:v>
                </c:pt>
                <c:pt idx="129">
                  <c:v>42554.392361111109</c:v>
                </c:pt>
                <c:pt idx="130">
                  <c:v>42554.402777777781</c:v>
                </c:pt>
                <c:pt idx="131">
                  <c:v>42554.413194444445</c:v>
                </c:pt>
                <c:pt idx="132">
                  <c:v>42554.423611111109</c:v>
                </c:pt>
                <c:pt idx="133">
                  <c:v>42554.434027777781</c:v>
                </c:pt>
                <c:pt idx="134">
                  <c:v>42554.444444444445</c:v>
                </c:pt>
                <c:pt idx="135">
                  <c:v>42554.454861111109</c:v>
                </c:pt>
                <c:pt idx="136">
                  <c:v>42554.465277777781</c:v>
                </c:pt>
                <c:pt idx="137">
                  <c:v>42554.475694444445</c:v>
                </c:pt>
                <c:pt idx="138">
                  <c:v>42554.486111111109</c:v>
                </c:pt>
                <c:pt idx="139">
                  <c:v>42554.496527777781</c:v>
                </c:pt>
                <c:pt idx="140">
                  <c:v>42554.506944444445</c:v>
                </c:pt>
                <c:pt idx="141">
                  <c:v>42554.517361111109</c:v>
                </c:pt>
                <c:pt idx="142">
                  <c:v>42554.527777777781</c:v>
                </c:pt>
                <c:pt idx="143">
                  <c:v>42554.538194444445</c:v>
                </c:pt>
                <c:pt idx="144">
                  <c:v>42554.548611111109</c:v>
                </c:pt>
                <c:pt idx="145">
                  <c:v>42554.559027777781</c:v>
                </c:pt>
                <c:pt idx="146">
                  <c:v>42554.569444444445</c:v>
                </c:pt>
                <c:pt idx="147">
                  <c:v>42554.579861111109</c:v>
                </c:pt>
                <c:pt idx="148">
                  <c:v>42554.590277777781</c:v>
                </c:pt>
                <c:pt idx="149">
                  <c:v>42554.600694444445</c:v>
                </c:pt>
                <c:pt idx="150">
                  <c:v>42554.611111111109</c:v>
                </c:pt>
                <c:pt idx="151">
                  <c:v>42554.621527777781</c:v>
                </c:pt>
                <c:pt idx="152">
                  <c:v>42554.631944444445</c:v>
                </c:pt>
                <c:pt idx="153">
                  <c:v>42554.642361111109</c:v>
                </c:pt>
                <c:pt idx="154">
                  <c:v>42554.652777777781</c:v>
                </c:pt>
                <c:pt idx="155">
                  <c:v>42554.663194444445</c:v>
                </c:pt>
                <c:pt idx="156">
                  <c:v>42554.673611111109</c:v>
                </c:pt>
                <c:pt idx="157">
                  <c:v>42554.684027777781</c:v>
                </c:pt>
                <c:pt idx="158">
                  <c:v>42554.694444444445</c:v>
                </c:pt>
                <c:pt idx="159">
                  <c:v>42554.704861111109</c:v>
                </c:pt>
                <c:pt idx="160">
                  <c:v>42554.715277777781</c:v>
                </c:pt>
                <c:pt idx="161">
                  <c:v>42554.725694444445</c:v>
                </c:pt>
                <c:pt idx="162">
                  <c:v>42554.736111111109</c:v>
                </c:pt>
                <c:pt idx="163">
                  <c:v>42554.746527777781</c:v>
                </c:pt>
                <c:pt idx="164">
                  <c:v>42554.756944444445</c:v>
                </c:pt>
                <c:pt idx="165">
                  <c:v>42554.767361111109</c:v>
                </c:pt>
                <c:pt idx="166">
                  <c:v>42554.777777777781</c:v>
                </c:pt>
                <c:pt idx="167">
                  <c:v>42554.788194444445</c:v>
                </c:pt>
                <c:pt idx="168">
                  <c:v>42554.798611111109</c:v>
                </c:pt>
                <c:pt idx="169">
                  <c:v>42554.809027777781</c:v>
                </c:pt>
                <c:pt idx="170">
                  <c:v>42554.819444444445</c:v>
                </c:pt>
                <c:pt idx="171">
                  <c:v>42554.829861111109</c:v>
                </c:pt>
                <c:pt idx="172">
                  <c:v>42554.840277777781</c:v>
                </c:pt>
                <c:pt idx="173">
                  <c:v>42554.850694444445</c:v>
                </c:pt>
                <c:pt idx="174">
                  <c:v>42554.861111111109</c:v>
                </c:pt>
                <c:pt idx="175">
                  <c:v>42554.871527777781</c:v>
                </c:pt>
                <c:pt idx="176">
                  <c:v>42554.881944444445</c:v>
                </c:pt>
                <c:pt idx="177">
                  <c:v>42554.892361111109</c:v>
                </c:pt>
                <c:pt idx="178">
                  <c:v>42554.902777777781</c:v>
                </c:pt>
                <c:pt idx="179">
                  <c:v>42554.913194444445</c:v>
                </c:pt>
                <c:pt idx="180">
                  <c:v>42554.923611111109</c:v>
                </c:pt>
                <c:pt idx="181">
                  <c:v>42554.934027777781</c:v>
                </c:pt>
                <c:pt idx="182">
                  <c:v>42554.944444444445</c:v>
                </c:pt>
                <c:pt idx="183">
                  <c:v>42554.954861111109</c:v>
                </c:pt>
                <c:pt idx="184">
                  <c:v>42554.965277777781</c:v>
                </c:pt>
                <c:pt idx="185">
                  <c:v>42554.975694444445</c:v>
                </c:pt>
                <c:pt idx="186">
                  <c:v>42554.986111111109</c:v>
                </c:pt>
                <c:pt idx="187">
                  <c:v>42554.996527777781</c:v>
                </c:pt>
                <c:pt idx="188">
                  <c:v>42555.006944444445</c:v>
                </c:pt>
                <c:pt idx="189">
                  <c:v>42555.017361111109</c:v>
                </c:pt>
                <c:pt idx="190">
                  <c:v>42555.027777777781</c:v>
                </c:pt>
                <c:pt idx="191">
                  <c:v>42555.038194444445</c:v>
                </c:pt>
                <c:pt idx="192">
                  <c:v>42555.048611111109</c:v>
                </c:pt>
                <c:pt idx="193">
                  <c:v>42555.059027777781</c:v>
                </c:pt>
                <c:pt idx="194">
                  <c:v>42555.069444444445</c:v>
                </c:pt>
                <c:pt idx="195">
                  <c:v>42555.079861111109</c:v>
                </c:pt>
                <c:pt idx="196">
                  <c:v>42555.090277777781</c:v>
                </c:pt>
                <c:pt idx="197">
                  <c:v>42555.100694444445</c:v>
                </c:pt>
                <c:pt idx="198">
                  <c:v>42555.111111111109</c:v>
                </c:pt>
                <c:pt idx="199">
                  <c:v>42555.121527777781</c:v>
                </c:pt>
                <c:pt idx="200">
                  <c:v>42555.131944444445</c:v>
                </c:pt>
                <c:pt idx="201">
                  <c:v>42555.142361111109</c:v>
                </c:pt>
                <c:pt idx="202">
                  <c:v>42555.152777777781</c:v>
                </c:pt>
                <c:pt idx="203">
                  <c:v>42555.163194444445</c:v>
                </c:pt>
                <c:pt idx="204">
                  <c:v>42555.173611111109</c:v>
                </c:pt>
                <c:pt idx="205">
                  <c:v>42555.184027777781</c:v>
                </c:pt>
                <c:pt idx="206">
                  <c:v>42555.194444444445</c:v>
                </c:pt>
                <c:pt idx="207">
                  <c:v>42555.204861111109</c:v>
                </c:pt>
                <c:pt idx="208">
                  <c:v>42555.215277777781</c:v>
                </c:pt>
                <c:pt idx="209">
                  <c:v>42555.225694444445</c:v>
                </c:pt>
                <c:pt idx="210">
                  <c:v>42555.236111111109</c:v>
                </c:pt>
                <c:pt idx="211">
                  <c:v>42555.246527777781</c:v>
                </c:pt>
                <c:pt idx="212">
                  <c:v>42555.256944444445</c:v>
                </c:pt>
                <c:pt idx="213">
                  <c:v>42555.267361111109</c:v>
                </c:pt>
                <c:pt idx="214">
                  <c:v>42555.277777777781</c:v>
                </c:pt>
                <c:pt idx="215">
                  <c:v>42555.288194444445</c:v>
                </c:pt>
                <c:pt idx="216">
                  <c:v>42555.298611111109</c:v>
                </c:pt>
                <c:pt idx="217">
                  <c:v>42555.309027777781</c:v>
                </c:pt>
                <c:pt idx="218">
                  <c:v>42555.319444444445</c:v>
                </c:pt>
                <c:pt idx="219">
                  <c:v>42555.329861111109</c:v>
                </c:pt>
                <c:pt idx="220">
                  <c:v>42555.340277777781</c:v>
                </c:pt>
                <c:pt idx="221">
                  <c:v>42555.350694444445</c:v>
                </c:pt>
                <c:pt idx="222">
                  <c:v>42555.361111111109</c:v>
                </c:pt>
                <c:pt idx="223">
                  <c:v>42555.371527777781</c:v>
                </c:pt>
                <c:pt idx="224">
                  <c:v>42555.381944444445</c:v>
                </c:pt>
                <c:pt idx="225">
                  <c:v>42555.392361111109</c:v>
                </c:pt>
                <c:pt idx="226">
                  <c:v>42555.402777777781</c:v>
                </c:pt>
                <c:pt idx="227">
                  <c:v>42555.413194444445</c:v>
                </c:pt>
                <c:pt idx="228">
                  <c:v>42555.423611111109</c:v>
                </c:pt>
                <c:pt idx="229">
                  <c:v>42555.434027777781</c:v>
                </c:pt>
                <c:pt idx="230">
                  <c:v>42555.444444444445</c:v>
                </c:pt>
                <c:pt idx="231">
                  <c:v>42555.454861111109</c:v>
                </c:pt>
                <c:pt idx="232">
                  <c:v>42555.465277777781</c:v>
                </c:pt>
                <c:pt idx="233">
                  <c:v>42555.475694444445</c:v>
                </c:pt>
                <c:pt idx="234">
                  <c:v>42555.486111111109</c:v>
                </c:pt>
                <c:pt idx="235">
                  <c:v>42555.496527777781</c:v>
                </c:pt>
                <c:pt idx="236">
                  <c:v>42555.506944444445</c:v>
                </c:pt>
                <c:pt idx="237">
                  <c:v>42555.517361111109</c:v>
                </c:pt>
                <c:pt idx="238">
                  <c:v>42555.527777777781</c:v>
                </c:pt>
                <c:pt idx="239">
                  <c:v>42555.538194444445</c:v>
                </c:pt>
                <c:pt idx="240">
                  <c:v>42555.548611111109</c:v>
                </c:pt>
                <c:pt idx="241">
                  <c:v>42555.559027777781</c:v>
                </c:pt>
                <c:pt idx="242">
                  <c:v>42555.569444444445</c:v>
                </c:pt>
                <c:pt idx="243">
                  <c:v>42555.579861111109</c:v>
                </c:pt>
                <c:pt idx="244">
                  <c:v>42555.590277777781</c:v>
                </c:pt>
                <c:pt idx="245">
                  <c:v>42555.600694444445</c:v>
                </c:pt>
                <c:pt idx="246">
                  <c:v>42555.611111111109</c:v>
                </c:pt>
                <c:pt idx="247">
                  <c:v>42555.621527777781</c:v>
                </c:pt>
                <c:pt idx="248">
                  <c:v>42555.631944444445</c:v>
                </c:pt>
                <c:pt idx="249">
                  <c:v>42555.642361111109</c:v>
                </c:pt>
                <c:pt idx="250">
                  <c:v>42555.652777777781</c:v>
                </c:pt>
                <c:pt idx="251">
                  <c:v>42555.663194444445</c:v>
                </c:pt>
                <c:pt idx="252">
                  <c:v>42555.673611111109</c:v>
                </c:pt>
                <c:pt idx="253">
                  <c:v>42555.684027777781</c:v>
                </c:pt>
                <c:pt idx="254">
                  <c:v>42555.694444444445</c:v>
                </c:pt>
                <c:pt idx="255">
                  <c:v>42555.704861111109</c:v>
                </c:pt>
                <c:pt idx="256">
                  <c:v>42555.715277777781</c:v>
                </c:pt>
                <c:pt idx="257">
                  <c:v>42555.725694444445</c:v>
                </c:pt>
                <c:pt idx="258">
                  <c:v>42555.736111111109</c:v>
                </c:pt>
                <c:pt idx="259">
                  <c:v>42555.746527777781</c:v>
                </c:pt>
                <c:pt idx="260">
                  <c:v>42555.756944444445</c:v>
                </c:pt>
                <c:pt idx="261">
                  <c:v>42555.767361111109</c:v>
                </c:pt>
                <c:pt idx="262">
                  <c:v>42555.777777777781</c:v>
                </c:pt>
                <c:pt idx="263">
                  <c:v>42555.788194444445</c:v>
                </c:pt>
                <c:pt idx="264">
                  <c:v>42555.798611111109</c:v>
                </c:pt>
                <c:pt idx="265">
                  <c:v>42555.809027777781</c:v>
                </c:pt>
                <c:pt idx="266">
                  <c:v>42555.819444444445</c:v>
                </c:pt>
                <c:pt idx="267">
                  <c:v>42555.829861111109</c:v>
                </c:pt>
                <c:pt idx="268">
                  <c:v>42555.840277777781</c:v>
                </c:pt>
                <c:pt idx="269">
                  <c:v>42555.850694444445</c:v>
                </c:pt>
                <c:pt idx="270">
                  <c:v>42555.861111111109</c:v>
                </c:pt>
                <c:pt idx="271">
                  <c:v>42555.871527777781</c:v>
                </c:pt>
                <c:pt idx="272">
                  <c:v>42555.881944444445</c:v>
                </c:pt>
                <c:pt idx="273">
                  <c:v>42555.892361111109</c:v>
                </c:pt>
                <c:pt idx="274">
                  <c:v>42555.902777777781</c:v>
                </c:pt>
                <c:pt idx="275">
                  <c:v>42555.913194444445</c:v>
                </c:pt>
                <c:pt idx="276">
                  <c:v>42555.923611111109</c:v>
                </c:pt>
                <c:pt idx="277">
                  <c:v>42555.934027777781</c:v>
                </c:pt>
                <c:pt idx="278">
                  <c:v>42555.944444444445</c:v>
                </c:pt>
                <c:pt idx="279">
                  <c:v>42555.954861111109</c:v>
                </c:pt>
                <c:pt idx="280">
                  <c:v>42555.965277777781</c:v>
                </c:pt>
                <c:pt idx="281">
                  <c:v>42555.975694444445</c:v>
                </c:pt>
                <c:pt idx="282">
                  <c:v>42555.986111111109</c:v>
                </c:pt>
                <c:pt idx="283">
                  <c:v>42555.996527777781</c:v>
                </c:pt>
                <c:pt idx="284">
                  <c:v>42556.006944444445</c:v>
                </c:pt>
                <c:pt idx="285">
                  <c:v>42556.017361111109</c:v>
                </c:pt>
                <c:pt idx="286">
                  <c:v>42556.027777777781</c:v>
                </c:pt>
                <c:pt idx="287">
                  <c:v>42556.038194444445</c:v>
                </c:pt>
                <c:pt idx="288">
                  <c:v>42556.048611111109</c:v>
                </c:pt>
                <c:pt idx="289">
                  <c:v>42556.059027777781</c:v>
                </c:pt>
                <c:pt idx="290">
                  <c:v>42556.069444444445</c:v>
                </c:pt>
                <c:pt idx="291">
                  <c:v>42556.079861111109</c:v>
                </c:pt>
                <c:pt idx="292">
                  <c:v>42556.090277777781</c:v>
                </c:pt>
                <c:pt idx="293">
                  <c:v>42556.100694444445</c:v>
                </c:pt>
                <c:pt idx="294">
                  <c:v>42556.111111111109</c:v>
                </c:pt>
                <c:pt idx="295">
                  <c:v>42556.121527777781</c:v>
                </c:pt>
                <c:pt idx="296">
                  <c:v>42556.131944444445</c:v>
                </c:pt>
                <c:pt idx="297">
                  <c:v>42556.142361111109</c:v>
                </c:pt>
                <c:pt idx="298">
                  <c:v>42556.152777777781</c:v>
                </c:pt>
                <c:pt idx="299">
                  <c:v>42556.163194444445</c:v>
                </c:pt>
                <c:pt idx="300">
                  <c:v>42556.173611111109</c:v>
                </c:pt>
                <c:pt idx="301">
                  <c:v>42556.184027777781</c:v>
                </c:pt>
                <c:pt idx="302">
                  <c:v>42556.194444444445</c:v>
                </c:pt>
                <c:pt idx="303">
                  <c:v>42556.204861111109</c:v>
                </c:pt>
                <c:pt idx="304">
                  <c:v>42556.215277777781</c:v>
                </c:pt>
                <c:pt idx="305">
                  <c:v>42556.225694444445</c:v>
                </c:pt>
                <c:pt idx="306">
                  <c:v>42556.236111111109</c:v>
                </c:pt>
                <c:pt idx="307">
                  <c:v>42556.246527777781</c:v>
                </c:pt>
                <c:pt idx="308">
                  <c:v>42556.256944444445</c:v>
                </c:pt>
                <c:pt idx="309">
                  <c:v>42556.267361111109</c:v>
                </c:pt>
                <c:pt idx="310">
                  <c:v>42556.277777777781</c:v>
                </c:pt>
                <c:pt idx="311">
                  <c:v>42556.288194444445</c:v>
                </c:pt>
                <c:pt idx="312">
                  <c:v>42556.298611111109</c:v>
                </c:pt>
                <c:pt idx="313">
                  <c:v>42556.309027777781</c:v>
                </c:pt>
                <c:pt idx="314">
                  <c:v>42556.319444444445</c:v>
                </c:pt>
                <c:pt idx="315">
                  <c:v>42556.329861111109</c:v>
                </c:pt>
                <c:pt idx="316">
                  <c:v>42556.340277777781</c:v>
                </c:pt>
                <c:pt idx="317">
                  <c:v>42556.350694444445</c:v>
                </c:pt>
                <c:pt idx="318">
                  <c:v>42556.361111111109</c:v>
                </c:pt>
                <c:pt idx="319">
                  <c:v>42556.371527777781</c:v>
                </c:pt>
                <c:pt idx="320">
                  <c:v>42556.381944444445</c:v>
                </c:pt>
                <c:pt idx="321">
                  <c:v>42556.392361111109</c:v>
                </c:pt>
                <c:pt idx="322">
                  <c:v>42556.402777777781</c:v>
                </c:pt>
                <c:pt idx="323">
                  <c:v>42556.413194444445</c:v>
                </c:pt>
                <c:pt idx="324">
                  <c:v>42556.423611111109</c:v>
                </c:pt>
                <c:pt idx="325">
                  <c:v>42556.434027777781</c:v>
                </c:pt>
                <c:pt idx="326">
                  <c:v>42556.444444444445</c:v>
                </c:pt>
                <c:pt idx="327">
                  <c:v>42556.454861111109</c:v>
                </c:pt>
                <c:pt idx="328">
                  <c:v>42556.465277777781</c:v>
                </c:pt>
                <c:pt idx="329">
                  <c:v>42556.475694444445</c:v>
                </c:pt>
                <c:pt idx="330">
                  <c:v>42556.486111111109</c:v>
                </c:pt>
                <c:pt idx="331">
                  <c:v>42556.496527777781</c:v>
                </c:pt>
                <c:pt idx="332">
                  <c:v>42556.506944444445</c:v>
                </c:pt>
                <c:pt idx="333">
                  <c:v>42556.517361111109</c:v>
                </c:pt>
                <c:pt idx="334">
                  <c:v>42556.527777777781</c:v>
                </c:pt>
                <c:pt idx="335">
                  <c:v>42556.538194444445</c:v>
                </c:pt>
                <c:pt idx="336">
                  <c:v>42556.548611111109</c:v>
                </c:pt>
                <c:pt idx="337">
                  <c:v>42556.559027777781</c:v>
                </c:pt>
                <c:pt idx="338">
                  <c:v>42556.569444444445</c:v>
                </c:pt>
                <c:pt idx="339">
                  <c:v>42556.579861111109</c:v>
                </c:pt>
                <c:pt idx="340">
                  <c:v>42556.590277777781</c:v>
                </c:pt>
                <c:pt idx="341">
                  <c:v>42556.600694444445</c:v>
                </c:pt>
                <c:pt idx="342">
                  <c:v>42556.611111111109</c:v>
                </c:pt>
                <c:pt idx="343">
                  <c:v>42556.621527777781</c:v>
                </c:pt>
                <c:pt idx="344">
                  <c:v>42556.631944444445</c:v>
                </c:pt>
                <c:pt idx="345">
                  <c:v>42556.642361111109</c:v>
                </c:pt>
                <c:pt idx="346">
                  <c:v>42556.652777777781</c:v>
                </c:pt>
                <c:pt idx="347">
                  <c:v>42556.663194444445</c:v>
                </c:pt>
                <c:pt idx="348">
                  <c:v>42556.673611111109</c:v>
                </c:pt>
                <c:pt idx="349">
                  <c:v>42556.684027777781</c:v>
                </c:pt>
              </c:numCache>
            </c:numRef>
          </c:xVal>
          <c:yVal>
            <c:numRef>
              <c:f>'multiple variables'!$B$2:$B$351</c:f>
              <c:numCache>
                <c:formatCode>0.00E+00</c:formatCode>
                <c:ptCount val="3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5744099660.2491503</c:v>
                </c:pt>
                <c:pt idx="4">
                  <c:v>275624580498.86621</c:v>
                </c:pt>
                <c:pt idx="5">
                  <c:v>62491459920634.922</c:v>
                </c:pt>
                <c:pt idx="6">
                  <c:v>222626294654586.62</c:v>
                </c:pt>
                <c:pt idx="7">
                  <c:v>266638833877551.03</c:v>
                </c:pt>
                <c:pt idx="8">
                  <c:v>266281470544217.69</c:v>
                </c:pt>
                <c:pt idx="9">
                  <c:v>265993152163080.41</c:v>
                </c:pt>
                <c:pt idx="10">
                  <c:v>265549029285714.28</c:v>
                </c:pt>
                <c:pt idx="11">
                  <c:v>263786873072562.34</c:v>
                </c:pt>
                <c:pt idx="12">
                  <c:v>261611208038548.75</c:v>
                </c:pt>
                <c:pt idx="13">
                  <c:v>259572773069082.69</c:v>
                </c:pt>
                <c:pt idx="14">
                  <c:v>257649453242630.37</c:v>
                </c:pt>
                <c:pt idx="15">
                  <c:v>255839547857142.84</c:v>
                </c:pt>
                <c:pt idx="16">
                  <c:v>254092090090600.22</c:v>
                </c:pt>
                <c:pt idx="17">
                  <c:v>252407979682539.69</c:v>
                </c:pt>
                <c:pt idx="18">
                  <c:v>250795578764172.34</c:v>
                </c:pt>
                <c:pt idx="19">
                  <c:v>249219259501698.75</c:v>
                </c:pt>
                <c:pt idx="20">
                  <c:v>247670649784580.5</c:v>
                </c:pt>
                <c:pt idx="21">
                  <c:v>246145377834467.12</c:v>
                </c:pt>
                <c:pt idx="22">
                  <c:v>244641644024943.31</c:v>
                </c:pt>
                <c:pt idx="23">
                  <c:v>243169336387315.97</c:v>
                </c:pt>
                <c:pt idx="24">
                  <c:v>241720513424036.28</c:v>
                </c:pt>
                <c:pt idx="25">
                  <c:v>240299449421768.72</c:v>
                </c:pt>
                <c:pt idx="26">
                  <c:v>6894599229898.0752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276922751981.87994</c:v>
                </c:pt>
                <c:pt idx="34">
                  <c:v>20934139875283.445</c:v>
                </c:pt>
                <c:pt idx="35">
                  <c:v>162977525782312.94</c:v>
                </c:pt>
                <c:pt idx="36">
                  <c:v>264085541483578.72</c:v>
                </c:pt>
                <c:pt idx="37">
                  <c:v>264200910793650.78</c:v>
                </c:pt>
                <c:pt idx="38">
                  <c:v>263722033446712.03</c:v>
                </c:pt>
                <c:pt idx="39">
                  <c:v>263387626081540.22</c:v>
                </c:pt>
                <c:pt idx="40">
                  <c:v>261251595589569.16</c:v>
                </c:pt>
                <c:pt idx="41">
                  <c:v>258728826462585.03</c:v>
                </c:pt>
                <c:pt idx="42">
                  <c:v>256497642163080.41</c:v>
                </c:pt>
                <c:pt idx="43">
                  <c:v>254443093356009.06</c:v>
                </c:pt>
                <c:pt idx="44">
                  <c:v>252561955975056.69</c:v>
                </c:pt>
                <c:pt idx="45">
                  <c:v>250781852800453.5</c:v>
                </c:pt>
                <c:pt idx="46">
                  <c:v>249062593465458.66</c:v>
                </c:pt>
                <c:pt idx="47">
                  <c:v>247403738083900.22</c:v>
                </c:pt>
                <c:pt idx="48">
                  <c:v>245789173027210.87</c:v>
                </c:pt>
                <c:pt idx="49">
                  <c:v>244207945594564</c:v>
                </c:pt>
                <c:pt idx="50">
                  <c:v>242664247755102.03</c:v>
                </c:pt>
                <c:pt idx="51">
                  <c:v>241166830850340.12</c:v>
                </c:pt>
                <c:pt idx="52">
                  <c:v>239683257553793.87</c:v>
                </c:pt>
                <c:pt idx="53">
                  <c:v>238215598015873.03</c:v>
                </c:pt>
                <c:pt idx="54">
                  <c:v>236767837630385.5</c:v>
                </c:pt>
                <c:pt idx="55">
                  <c:v>235340352290249.44</c:v>
                </c:pt>
                <c:pt idx="56">
                  <c:v>233926891619479.06</c:v>
                </c:pt>
                <c:pt idx="57">
                  <c:v>232529394024943.31</c:v>
                </c:pt>
                <c:pt idx="58">
                  <c:v>231159669365079.37</c:v>
                </c:pt>
                <c:pt idx="59">
                  <c:v>229809518901472.25</c:v>
                </c:pt>
                <c:pt idx="60">
                  <c:v>228476482131519.28</c:v>
                </c:pt>
                <c:pt idx="61">
                  <c:v>227154856848072.56</c:v>
                </c:pt>
                <c:pt idx="62">
                  <c:v>225853133771234.44</c:v>
                </c:pt>
                <c:pt idx="63">
                  <c:v>224557473072562.34</c:v>
                </c:pt>
                <c:pt idx="64">
                  <c:v>223286865725623.59</c:v>
                </c:pt>
                <c:pt idx="65">
                  <c:v>222029408242630.37</c:v>
                </c:pt>
                <c:pt idx="66">
                  <c:v>220779551359003.41</c:v>
                </c:pt>
                <c:pt idx="67">
                  <c:v>219542193616780.03</c:v>
                </c:pt>
                <c:pt idx="68">
                  <c:v>218320662585034</c:v>
                </c:pt>
                <c:pt idx="69">
                  <c:v>217111940192525.47</c:v>
                </c:pt>
                <c:pt idx="70">
                  <c:v>215922542596371.87</c:v>
                </c:pt>
                <c:pt idx="71">
                  <c:v>214758155056689.34</c:v>
                </c:pt>
                <c:pt idx="72">
                  <c:v>213606891800679.5</c:v>
                </c:pt>
                <c:pt idx="73">
                  <c:v>212468566609977.31</c:v>
                </c:pt>
                <c:pt idx="74">
                  <c:v>211339841553287.97</c:v>
                </c:pt>
                <c:pt idx="75">
                  <c:v>210214962675736.97</c:v>
                </c:pt>
                <c:pt idx="76">
                  <c:v>209097930237825.59</c:v>
                </c:pt>
                <c:pt idx="77">
                  <c:v>207999408741496.59</c:v>
                </c:pt>
                <c:pt idx="78">
                  <c:v>206922619297052.16</c:v>
                </c:pt>
                <c:pt idx="79">
                  <c:v>205885344212910.53</c:v>
                </c:pt>
                <c:pt idx="80">
                  <c:v>204818660498866.22</c:v>
                </c:pt>
                <c:pt idx="81">
                  <c:v>203756688662131.53</c:v>
                </c:pt>
                <c:pt idx="82">
                  <c:v>202694682287655.72</c:v>
                </c:pt>
                <c:pt idx="83">
                  <c:v>201626389501133.78</c:v>
                </c:pt>
                <c:pt idx="84">
                  <c:v>200559595532879.81</c:v>
                </c:pt>
                <c:pt idx="85">
                  <c:v>199495144399092.97</c:v>
                </c:pt>
                <c:pt idx="86">
                  <c:v>198452032276330.69</c:v>
                </c:pt>
                <c:pt idx="87">
                  <c:v>197424640770975.06</c:v>
                </c:pt>
                <c:pt idx="88">
                  <c:v>196409392233560.09</c:v>
                </c:pt>
                <c:pt idx="89">
                  <c:v>195407482978482.44</c:v>
                </c:pt>
                <c:pt idx="90">
                  <c:v>194413810408163.25</c:v>
                </c:pt>
                <c:pt idx="91">
                  <c:v>193430131077097.5</c:v>
                </c:pt>
                <c:pt idx="92">
                  <c:v>192458338788221.97</c:v>
                </c:pt>
                <c:pt idx="93">
                  <c:v>191498807755102.03</c:v>
                </c:pt>
                <c:pt idx="94">
                  <c:v>190547731621315.19</c:v>
                </c:pt>
                <c:pt idx="95">
                  <c:v>189603394807256.25</c:v>
                </c:pt>
                <c:pt idx="96">
                  <c:v>188667337383918.47</c:v>
                </c:pt>
                <c:pt idx="97">
                  <c:v>187743721428571.44</c:v>
                </c:pt>
                <c:pt idx="98">
                  <c:v>186827982596371.87</c:v>
                </c:pt>
                <c:pt idx="99">
                  <c:v>185923013929784.81</c:v>
                </c:pt>
                <c:pt idx="100">
                  <c:v>185024312653061.22</c:v>
                </c:pt>
                <c:pt idx="101">
                  <c:v>184135949024943.31</c:v>
                </c:pt>
                <c:pt idx="102">
                  <c:v>183251026817667.03</c:v>
                </c:pt>
                <c:pt idx="103">
                  <c:v>182377690068027.22</c:v>
                </c:pt>
                <c:pt idx="104">
                  <c:v>181511367210884.34</c:v>
                </c:pt>
                <c:pt idx="105">
                  <c:v>180657531927437.66</c:v>
                </c:pt>
                <c:pt idx="106">
                  <c:v>179805721834654.59</c:v>
                </c:pt>
                <c:pt idx="107">
                  <c:v>178961766383219.97</c:v>
                </c:pt>
                <c:pt idx="108">
                  <c:v>178132567006802.72</c:v>
                </c:pt>
                <c:pt idx="109">
                  <c:v>177312867191392.97</c:v>
                </c:pt>
                <c:pt idx="110">
                  <c:v>176504103219954.66</c:v>
                </c:pt>
                <c:pt idx="111">
                  <c:v>175698979795918.37</c:v>
                </c:pt>
                <c:pt idx="112">
                  <c:v>174898077395243.5</c:v>
                </c:pt>
                <c:pt idx="113">
                  <c:v>174112080691609.97</c:v>
                </c:pt>
                <c:pt idx="114">
                  <c:v>173330271825396.81</c:v>
                </c:pt>
                <c:pt idx="115">
                  <c:v>172549932743764.19</c:v>
                </c:pt>
                <c:pt idx="116">
                  <c:v>171775696183465.47</c:v>
                </c:pt>
                <c:pt idx="117">
                  <c:v>171012232018140.59</c:v>
                </c:pt>
                <c:pt idx="118">
                  <c:v>170255971099773.25</c:v>
                </c:pt>
                <c:pt idx="119">
                  <c:v>169509010215175.53</c:v>
                </c:pt>
                <c:pt idx="120">
                  <c:v>168763754285714.28</c:v>
                </c:pt>
                <c:pt idx="121">
                  <c:v>168024893356009.06</c:v>
                </c:pt>
                <c:pt idx="122">
                  <c:v>167293967180067.94</c:v>
                </c:pt>
                <c:pt idx="123">
                  <c:v>166567332256235.81</c:v>
                </c:pt>
                <c:pt idx="124">
                  <c:v>165841244773242.62</c:v>
                </c:pt>
                <c:pt idx="125">
                  <c:v>165121905578231.28</c:v>
                </c:pt>
                <c:pt idx="126">
                  <c:v>164404372265005.66</c:v>
                </c:pt>
                <c:pt idx="127">
                  <c:v>163693882993197.28</c:v>
                </c:pt>
                <c:pt idx="128">
                  <c:v>162994097437641.72</c:v>
                </c:pt>
                <c:pt idx="129">
                  <c:v>162299058527746.31</c:v>
                </c:pt>
                <c:pt idx="130">
                  <c:v>161606153480725.62</c:v>
                </c:pt>
                <c:pt idx="131">
                  <c:v>160926739251700.69</c:v>
                </c:pt>
                <c:pt idx="132">
                  <c:v>160249081947904.87</c:v>
                </c:pt>
                <c:pt idx="133">
                  <c:v>159582865782312.94</c:v>
                </c:pt>
                <c:pt idx="134">
                  <c:v>158933846043083.91</c:v>
                </c:pt>
                <c:pt idx="135">
                  <c:v>158264298628117.91</c:v>
                </c:pt>
                <c:pt idx="136">
                  <c:v>157602118403171</c:v>
                </c:pt>
                <c:pt idx="137">
                  <c:v>156941205612244.91</c:v>
                </c:pt>
                <c:pt idx="138">
                  <c:v>156291023673469.37</c:v>
                </c:pt>
                <c:pt idx="139">
                  <c:v>155645771494903.75</c:v>
                </c:pt>
                <c:pt idx="140">
                  <c:v>155004432097505.66</c:v>
                </c:pt>
                <c:pt idx="141">
                  <c:v>154367388730158.72</c:v>
                </c:pt>
                <c:pt idx="142">
                  <c:v>128898861359003.39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6390725623.5827665</c:v>
                </c:pt>
                <c:pt idx="155">
                  <c:v>7763635334.088335</c:v>
                </c:pt>
                <c:pt idx="156">
                  <c:v>279776451247.16553</c:v>
                </c:pt>
                <c:pt idx="157">
                  <c:v>942010986394.55786</c:v>
                </c:pt>
                <c:pt idx="158">
                  <c:v>21412424705215.418</c:v>
                </c:pt>
                <c:pt idx="159">
                  <c:v>189564050951302.37</c:v>
                </c:pt>
                <c:pt idx="160">
                  <c:v>258764942097505.66</c:v>
                </c:pt>
                <c:pt idx="161">
                  <c:v>257861719977324.25</c:v>
                </c:pt>
                <c:pt idx="162">
                  <c:v>257523007078142.69</c:v>
                </c:pt>
                <c:pt idx="163">
                  <c:v>257067232018140.59</c:v>
                </c:pt>
                <c:pt idx="164">
                  <c:v>255443782947845.81</c:v>
                </c:pt>
                <c:pt idx="165">
                  <c:v>253558731404303.5</c:v>
                </c:pt>
                <c:pt idx="166">
                  <c:v>251776459240362.81</c:v>
                </c:pt>
                <c:pt idx="167">
                  <c:v>250115224024943.31</c:v>
                </c:pt>
                <c:pt idx="168">
                  <c:v>248499178537414.97</c:v>
                </c:pt>
                <c:pt idx="169">
                  <c:v>246972223420158.56</c:v>
                </c:pt>
                <c:pt idx="170">
                  <c:v>245411284172335.59</c:v>
                </c:pt>
                <c:pt idx="171">
                  <c:v>243901815770975.06</c:v>
                </c:pt>
                <c:pt idx="172">
                  <c:v>242425048312570.78</c:v>
                </c:pt>
                <c:pt idx="173">
                  <c:v>240977772811791.37</c:v>
                </c:pt>
                <c:pt idx="174">
                  <c:v>239559378253968.25</c:v>
                </c:pt>
                <c:pt idx="175">
                  <c:v>238156857202718</c:v>
                </c:pt>
                <c:pt idx="176">
                  <c:v>236763508560090.69</c:v>
                </c:pt>
                <c:pt idx="177">
                  <c:v>235394196780045.34</c:v>
                </c:pt>
                <c:pt idx="178">
                  <c:v>234030808537414.97</c:v>
                </c:pt>
                <c:pt idx="179">
                  <c:v>232681714915062.28</c:v>
                </c:pt>
                <c:pt idx="180">
                  <c:v>231350856167800.47</c:v>
                </c:pt>
                <c:pt idx="181">
                  <c:v>230040342993197.28</c:v>
                </c:pt>
                <c:pt idx="182">
                  <c:v>228741319546998.87</c:v>
                </c:pt>
                <c:pt idx="183">
                  <c:v>227457059546485.25</c:v>
                </c:pt>
                <c:pt idx="184">
                  <c:v>226187549954648.53</c:v>
                </c:pt>
                <c:pt idx="185">
                  <c:v>224924625107587.78</c:v>
                </c:pt>
                <c:pt idx="186">
                  <c:v>223683667891156.47</c:v>
                </c:pt>
                <c:pt idx="187">
                  <c:v>222450516156462.59</c:v>
                </c:pt>
                <c:pt idx="188">
                  <c:v>221235718095238.09</c:v>
                </c:pt>
                <c:pt idx="189">
                  <c:v>220028184552661.37</c:v>
                </c:pt>
                <c:pt idx="190">
                  <c:v>218827496564625.84</c:v>
                </c:pt>
                <c:pt idx="191">
                  <c:v>217641290260770.97</c:v>
                </c:pt>
                <c:pt idx="192">
                  <c:v>216466100509626.28</c:v>
                </c:pt>
                <c:pt idx="193">
                  <c:v>215317492551020.41</c:v>
                </c:pt>
                <c:pt idx="194">
                  <c:v>214182477607709.75</c:v>
                </c:pt>
                <c:pt idx="195">
                  <c:v>213062082740656.84</c:v>
                </c:pt>
                <c:pt idx="196">
                  <c:v>211932243560090.69</c:v>
                </c:pt>
                <c:pt idx="197">
                  <c:v>210807791473922.91</c:v>
                </c:pt>
                <c:pt idx="198">
                  <c:v>209688764013605.44</c:v>
                </c:pt>
                <c:pt idx="199">
                  <c:v>208586441834654.59</c:v>
                </c:pt>
                <c:pt idx="200">
                  <c:v>207489695589569.16</c:v>
                </c:pt>
                <c:pt idx="201">
                  <c:v>206407363356009.06</c:v>
                </c:pt>
                <c:pt idx="202">
                  <c:v>205337200702151.75</c:v>
                </c:pt>
                <c:pt idx="203">
                  <c:v>204266045068027.22</c:v>
                </c:pt>
                <c:pt idx="204">
                  <c:v>203204904988662.12</c:v>
                </c:pt>
                <c:pt idx="205">
                  <c:v>202157159524348.81</c:v>
                </c:pt>
                <c:pt idx="206">
                  <c:v>201102645249433.09</c:v>
                </c:pt>
                <c:pt idx="207">
                  <c:v>200060411292517</c:v>
                </c:pt>
                <c:pt idx="208">
                  <c:v>199058507482993.19</c:v>
                </c:pt>
                <c:pt idx="209">
                  <c:v>198076398346545.87</c:v>
                </c:pt>
                <c:pt idx="210">
                  <c:v>197067869342403.62</c:v>
                </c:pt>
                <c:pt idx="211">
                  <c:v>196074464206349.22</c:v>
                </c:pt>
                <c:pt idx="212">
                  <c:v>195087264937712.34</c:v>
                </c:pt>
                <c:pt idx="213">
                  <c:v>194115138673469.37</c:v>
                </c:pt>
                <c:pt idx="214">
                  <c:v>193148328684807.25</c:v>
                </c:pt>
                <c:pt idx="215">
                  <c:v>192183344971687.44</c:v>
                </c:pt>
                <c:pt idx="216">
                  <c:v>191229849931972.78</c:v>
                </c:pt>
                <c:pt idx="217">
                  <c:v>190283838639455.78</c:v>
                </c:pt>
                <c:pt idx="218">
                  <c:v>189339722233560.09</c:v>
                </c:pt>
                <c:pt idx="219">
                  <c:v>188401324756511.91</c:v>
                </c:pt>
                <c:pt idx="220">
                  <c:v>75035056417233.562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1355215419.5011337</c:v>
                </c:pt>
                <c:pt idx="225">
                  <c:v>5379048697.6217442</c:v>
                </c:pt>
                <c:pt idx="226">
                  <c:v>6236229331065.7598</c:v>
                </c:pt>
                <c:pt idx="227">
                  <c:v>96153414455782.312</c:v>
                </c:pt>
                <c:pt idx="228">
                  <c:v>229138611655328.81</c:v>
                </c:pt>
                <c:pt idx="229">
                  <c:v>247750076296715.75</c:v>
                </c:pt>
                <c:pt idx="230">
                  <c:v>247318843390022.69</c:v>
                </c:pt>
                <c:pt idx="231">
                  <c:v>247058099920634.91</c:v>
                </c:pt>
                <c:pt idx="232">
                  <c:v>245794645617214.03</c:v>
                </c:pt>
                <c:pt idx="233">
                  <c:v>243521204081632.66</c:v>
                </c:pt>
                <c:pt idx="234">
                  <c:v>241527940487528.34</c:v>
                </c:pt>
                <c:pt idx="235">
                  <c:v>239732065798414.5</c:v>
                </c:pt>
                <c:pt idx="236">
                  <c:v>238064995714285.72</c:v>
                </c:pt>
                <c:pt idx="237">
                  <c:v>236476051111111.12</c:v>
                </c:pt>
                <c:pt idx="238">
                  <c:v>234937555090702.94</c:v>
                </c:pt>
                <c:pt idx="239">
                  <c:v>233441202151755.37</c:v>
                </c:pt>
                <c:pt idx="240">
                  <c:v>231991009217687.06</c:v>
                </c:pt>
                <c:pt idx="241">
                  <c:v>230580184785067.87</c:v>
                </c:pt>
                <c:pt idx="242">
                  <c:v>229196682706681.78</c:v>
                </c:pt>
                <c:pt idx="243">
                  <c:v>227841218741496.59</c:v>
                </c:pt>
                <c:pt idx="244">
                  <c:v>226499369353741.5</c:v>
                </c:pt>
                <c:pt idx="245">
                  <c:v>225184604847112.12</c:v>
                </c:pt>
                <c:pt idx="246">
                  <c:v>223881640839002.28</c:v>
                </c:pt>
                <c:pt idx="247">
                  <c:v>222623450589569.16</c:v>
                </c:pt>
                <c:pt idx="248">
                  <c:v>221402607528344.66</c:v>
                </c:pt>
                <c:pt idx="249">
                  <c:v>220136241981879.97</c:v>
                </c:pt>
                <c:pt idx="250">
                  <c:v>218947106723356</c:v>
                </c:pt>
                <c:pt idx="251">
                  <c:v>217736491791383.22</c:v>
                </c:pt>
                <c:pt idx="252">
                  <c:v>216542783238958.09</c:v>
                </c:pt>
                <c:pt idx="253">
                  <c:v>215368821791383.22</c:v>
                </c:pt>
                <c:pt idx="254">
                  <c:v>214218189172335.59</c:v>
                </c:pt>
                <c:pt idx="255">
                  <c:v>213083178856172.12</c:v>
                </c:pt>
                <c:pt idx="256">
                  <c:v>211947101337868.47</c:v>
                </c:pt>
                <c:pt idx="257">
                  <c:v>210812795272108.84</c:v>
                </c:pt>
                <c:pt idx="258">
                  <c:v>156391327482993.19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3705651189.1279726</c:v>
                </c:pt>
                <c:pt idx="266">
                  <c:v>1963857539682.5398</c:v>
                </c:pt>
                <c:pt idx="267">
                  <c:v>94192153968253.969</c:v>
                </c:pt>
                <c:pt idx="268">
                  <c:v>228829579003397.5</c:v>
                </c:pt>
                <c:pt idx="269">
                  <c:v>249305248514739.22</c:v>
                </c:pt>
                <c:pt idx="270">
                  <c:v>248808067517006.81</c:v>
                </c:pt>
                <c:pt idx="271">
                  <c:v>248255966292517</c:v>
                </c:pt>
                <c:pt idx="272">
                  <c:v>246722412332955.84</c:v>
                </c:pt>
                <c:pt idx="273">
                  <c:v>244291955997732.44</c:v>
                </c:pt>
                <c:pt idx="274">
                  <c:v>242305484920634.91</c:v>
                </c:pt>
                <c:pt idx="275">
                  <c:v>240468360928652.31</c:v>
                </c:pt>
                <c:pt idx="276">
                  <c:v>238775863888888.87</c:v>
                </c:pt>
                <c:pt idx="277">
                  <c:v>237161383004535.16</c:v>
                </c:pt>
                <c:pt idx="278">
                  <c:v>235608649988674.97</c:v>
                </c:pt>
                <c:pt idx="279">
                  <c:v>234108099852607.72</c:v>
                </c:pt>
                <c:pt idx="280">
                  <c:v>232640394727891.16</c:v>
                </c:pt>
                <c:pt idx="281">
                  <c:v>231207044852607.72</c:v>
                </c:pt>
                <c:pt idx="282">
                  <c:v>229802448629671.56</c:v>
                </c:pt>
                <c:pt idx="283">
                  <c:v>228422682641723.34</c:v>
                </c:pt>
                <c:pt idx="284">
                  <c:v>227067573208616.78</c:v>
                </c:pt>
                <c:pt idx="285">
                  <c:v>225737424031710.09</c:v>
                </c:pt>
                <c:pt idx="286">
                  <c:v>224421945691609.97</c:v>
                </c:pt>
                <c:pt idx="287">
                  <c:v>223120224988662.12</c:v>
                </c:pt>
                <c:pt idx="288">
                  <c:v>221831031211778.03</c:v>
                </c:pt>
                <c:pt idx="289">
                  <c:v>220546116632653.06</c:v>
                </c:pt>
                <c:pt idx="290">
                  <c:v>219280140816326.53</c:v>
                </c:pt>
                <c:pt idx="291">
                  <c:v>218038681349206.34</c:v>
                </c:pt>
                <c:pt idx="292">
                  <c:v>216813054416761.03</c:v>
                </c:pt>
                <c:pt idx="293">
                  <c:v>215598231326530.62</c:v>
                </c:pt>
                <c:pt idx="294">
                  <c:v>214417441802721.09</c:v>
                </c:pt>
                <c:pt idx="295">
                  <c:v>213251197417893.53</c:v>
                </c:pt>
                <c:pt idx="296">
                  <c:v>212091212664399.09</c:v>
                </c:pt>
                <c:pt idx="297">
                  <c:v>210936684183673.47</c:v>
                </c:pt>
                <c:pt idx="298">
                  <c:v>209778918301245.75</c:v>
                </c:pt>
                <c:pt idx="299">
                  <c:v>208640780816326.53</c:v>
                </c:pt>
                <c:pt idx="300">
                  <c:v>207510755770975.06</c:v>
                </c:pt>
                <c:pt idx="301">
                  <c:v>206385066768707.47</c:v>
                </c:pt>
                <c:pt idx="302">
                  <c:v>205262305571913.94</c:v>
                </c:pt>
                <c:pt idx="303">
                  <c:v>204152979501133.78</c:v>
                </c:pt>
                <c:pt idx="304">
                  <c:v>203056446088435.37</c:v>
                </c:pt>
                <c:pt idx="305">
                  <c:v>201970007429218.56</c:v>
                </c:pt>
                <c:pt idx="306">
                  <c:v>200892759897959.19</c:v>
                </c:pt>
                <c:pt idx="307">
                  <c:v>199829790532879.81</c:v>
                </c:pt>
                <c:pt idx="308">
                  <c:v>198779214416761.03</c:v>
                </c:pt>
                <c:pt idx="309">
                  <c:v>197744161281179.12</c:v>
                </c:pt>
                <c:pt idx="310">
                  <c:v>196720204331065.75</c:v>
                </c:pt>
                <c:pt idx="311">
                  <c:v>195707753809523.81</c:v>
                </c:pt>
                <c:pt idx="312">
                  <c:v>194712447270668.19</c:v>
                </c:pt>
                <c:pt idx="313">
                  <c:v>193718924931972.78</c:v>
                </c:pt>
                <c:pt idx="314">
                  <c:v>192734797573696.16</c:v>
                </c:pt>
                <c:pt idx="315">
                  <c:v>191769761778029.44</c:v>
                </c:pt>
                <c:pt idx="316">
                  <c:v>190809637312925.16</c:v>
                </c:pt>
                <c:pt idx="317">
                  <c:v>189894450600907.03</c:v>
                </c:pt>
                <c:pt idx="318">
                  <c:v>188960032967157.41</c:v>
                </c:pt>
                <c:pt idx="319">
                  <c:v>188023656712018.12</c:v>
                </c:pt>
                <c:pt idx="320">
                  <c:v>187102405249433.09</c:v>
                </c:pt>
                <c:pt idx="321">
                  <c:v>186184047664399.09</c:v>
                </c:pt>
                <c:pt idx="322">
                  <c:v>185268460101925.25</c:v>
                </c:pt>
                <c:pt idx="323">
                  <c:v>184359154433106.56</c:v>
                </c:pt>
                <c:pt idx="324">
                  <c:v>183461218730158.72</c:v>
                </c:pt>
                <c:pt idx="325">
                  <c:v>182565700283125.72</c:v>
                </c:pt>
                <c:pt idx="326">
                  <c:v>181680970839002.28</c:v>
                </c:pt>
                <c:pt idx="327">
                  <c:v>180810987460317.47</c:v>
                </c:pt>
                <c:pt idx="328">
                  <c:v>179938786375990.94</c:v>
                </c:pt>
                <c:pt idx="329">
                  <c:v>179067500510204.09</c:v>
                </c:pt>
                <c:pt idx="330">
                  <c:v>178194349829931.97</c:v>
                </c:pt>
                <c:pt idx="331">
                  <c:v>177328688843537.41</c:v>
                </c:pt>
                <c:pt idx="332">
                  <c:v>176480860419026.06</c:v>
                </c:pt>
                <c:pt idx="333">
                  <c:v>175628975249433.09</c:v>
                </c:pt>
                <c:pt idx="334">
                  <c:v>174791297324263.03</c:v>
                </c:pt>
                <c:pt idx="335">
                  <c:v>173970923261608.16</c:v>
                </c:pt>
                <c:pt idx="336">
                  <c:v>173154701575963.72</c:v>
                </c:pt>
                <c:pt idx="337">
                  <c:v>172346319569161</c:v>
                </c:pt>
                <c:pt idx="338">
                  <c:v>171544612423556.06</c:v>
                </c:pt>
                <c:pt idx="339">
                  <c:v>170761685204081.62</c:v>
                </c:pt>
                <c:pt idx="340">
                  <c:v>169978515793650.78</c:v>
                </c:pt>
                <c:pt idx="341">
                  <c:v>169205719943310.66</c:v>
                </c:pt>
                <c:pt idx="342">
                  <c:v>168443632174405.44</c:v>
                </c:pt>
                <c:pt idx="343">
                  <c:v>167689307687074.84</c:v>
                </c:pt>
                <c:pt idx="344">
                  <c:v>166942431541950.12</c:v>
                </c:pt>
                <c:pt idx="345">
                  <c:v>166197574348810.87</c:v>
                </c:pt>
                <c:pt idx="346">
                  <c:v>165461477585034</c:v>
                </c:pt>
                <c:pt idx="347">
                  <c:v>164732013219954.66</c:v>
                </c:pt>
                <c:pt idx="348">
                  <c:v>164012099841449.59</c:v>
                </c:pt>
                <c:pt idx="349">
                  <c:v>163391964095826.91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5145296"/>
        <c:axId val="605144512"/>
      </c:scatterChart>
      <c:scatterChart>
        <c:scatterStyle val="lineMarker"/>
        <c:varyColors val="0"/>
        <c:ser>
          <c:idx val="1"/>
          <c:order val="1"/>
          <c:tx>
            <c:strRef>
              <c:f>'multiple variables'!$C$1</c:f>
              <c:strCache>
                <c:ptCount val="1"/>
                <c:pt idx="0">
                  <c:v>MKI.B5R8.B2:TEMP_TUBE_UP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'multiple variables'!$A$2:$A$351</c:f>
              <c:numCache>
                <c:formatCode>yyyy\-mm\-dd\ hh:mm:ss.000</c:formatCode>
                <c:ptCount val="350"/>
                <c:pt idx="0">
                  <c:v>42553.048611111109</c:v>
                </c:pt>
                <c:pt idx="1">
                  <c:v>42553.059027777781</c:v>
                </c:pt>
                <c:pt idx="2">
                  <c:v>42553.069444444445</c:v>
                </c:pt>
                <c:pt idx="3">
                  <c:v>42553.079861111109</c:v>
                </c:pt>
                <c:pt idx="4">
                  <c:v>42553.090277777781</c:v>
                </c:pt>
                <c:pt idx="5">
                  <c:v>42553.100694444445</c:v>
                </c:pt>
                <c:pt idx="6">
                  <c:v>42553.111111111109</c:v>
                </c:pt>
                <c:pt idx="7">
                  <c:v>42553.121527777781</c:v>
                </c:pt>
                <c:pt idx="8">
                  <c:v>42553.131944444445</c:v>
                </c:pt>
                <c:pt idx="9">
                  <c:v>42553.142361111109</c:v>
                </c:pt>
                <c:pt idx="10">
                  <c:v>42553.152777777781</c:v>
                </c:pt>
                <c:pt idx="11">
                  <c:v>42553.163194444445</c:v>
                </c:pt>
                <c:pt idx="12">
                  <c:v>42553.173611111109</c:v>
                </c:pt>
                <c:pt idx="13">
                  <c:v>42553.184027777781</c:v>
                </c:pt>
                <c:pt idx="14">
                  <c:v>42553.194444444445</c:v>
                </c:pt>
                <c:pt idx="15">
                  <c:v>42553.204861111109</c:v>
                </c:pt>
                <c:pt idx="16">
                  <c:v>42553.215277777781</c:v>
                </c:pt>
                <c:pt idx="17">
                  <c:v>42553.225694444445</c:v>
                </c:pt>
                <c:pt idx="18">
                  <c:v>42553.236111111109</c:v>
                </c:pt>
                <c:pt idx="19">
                  <c:v>42553.246527777781</c:v>
                </c:pt>
                <c:pt idx="20">
                  <c:v>42553.256944444445</c:v>
                </c:pt>
                <c:pt idx="21">
                  <c:v>42553.267361111109</c:v>
                </c:pt>
                <c:pt idx="22">
                  <c:v>42553.277777777781</c:v>
                </c:pt>
                <c:pt idx="23">
                  <c:v>42553.288194444445</c:v>
                </c:pt>
                <c:pt idx="24">
                  <c:v>42553.298611111109</c:v>
                </c:pt>
                <c:pt idx="25">
                  <c:v>42553.309027777781</c:v>
                </c:pt>
                <c:pt idx="26">
                  <c:v>42553.319444444445</c:v>
                </c:pt>
                <c:pt idx="27">
                  <c:v>42553.329861111109</c:v>
                </c:pt>
                <c:pt idx="28">
                  <c:v>42553.340277777781</c:v>
                </c:pt>
                <c:pt idx="29">
                  <c:v>42553.350694444445</c:v>
                </c:pt>
                <c:pt idx="30">
                  <c:v>42553.361111111109</c:v>
                </c:pt>
                <c:pt idx="31">
                  <c:v>42553.371527777781</c:v>
                </c:pt>
                <c:pt idx="32">
                  <c:v>42553.381944444445</c:v>
                </c:pt>
                <c:pt idx="33">
                  <c:v>42553.392361111109</c:v>
                </c:pt>
                <c:pt idx="34">
                  <c:v>42553.402777777781</c:v>
                </c:pt>
                <c:pt idx="35">
                  <c:v>42553.413194444445</c:v>
                </c:pt>
                <c:pt idx="36">
                  <c:v>42553.423611111109</c:v>
                </c:pt>
                <c:pt idx="37">
                  <c:v>42553.434027777781</c:v>
                </c:pt>
                <c:pt idx="38">
                  <c:v>42553.444444444445</c:v>
                </c:pt>
                <c:pt idx="39">
                  <c:v>42553.454861111109</c:v>
                </c:pt>
                <c:pt idx="40">
                  <c:v>42553.465277777781</c:v>
                </c:pt>
                <c:pt idx="41">
                  <c:v>42553.475694444445</c:v>
                </c:pt>
                <c:pt idx="42">
                  <c:v>42553.486111111109</c:v>
                </c:pt>
                <c:pt idx="43">
                  <c:v>42553.496527777781</c:v>
                </c:pt>
                <c:pt idx="44">
                  <c:v>42553.506944444445</c:v>
                </c:pt>
                <c:pt idx="45">
                  <c:v>42553.517361111109</c:v>
                </c:pt>
                <c:pt idx="46">
                  <c:v>42553.527777777781</c:v>
                </c:pt>
                <c:pt idx="47">
                  <c:v>42553.538194444445</c:v>
                </c:pt>
                <c:pt idx="48">
                  <c:v>42553.548611111109</c:v>
                </c:pt>
                <c:pt idx="49">
                  <c:v>42553.559027777781</c:v>
                </c:pt>
                <c:pt idx="50">
                  <c:v>42553.569444444445</c:v>
                </c:pt>
                <c:pt idx="51">
                  <c:v>42553.579861111109</c:v>
                </c:pt>
                <c:pt idx="52">
                  <c:v>42553.590277777781</c:v>
                </c:pt>
                <c:pt idx="53">
                  <c:v>42553.600694444445</c:v>
                </c:pt>
                <c:pt idx="54">
                  <c:v>42553.611111111109</c:v>
                </c:pt>
                <c:pt idx="55">
                  <c:v>42553.621527777781</c:v>
                </c:pt>
                <c:pt idx="56">
                  <c:v>42553.631944444445</c:v>
                </c:pt>
                <c:pt idx="57">
                  <c:v>42553.642361111109</c:v>
                </c:pt>
                <c:pt idx="58">
                  <c:v>42553.652777777781</c:v>
                </c:pt>
                <c:pt idx="59">
                  <c:v>42553.663194444445</c:v>
                </c:pt>
                <c:pt idx="60">
                  <c:v>42553.673611111109</c:v>
                </c:pt>
                <c:pt idx="61">
                  <c:v>42553.684027777781</c:v>
                </c:pt>
                <c:pt idx="62">
                  <c:v>42553.694444444445</c:v>
                </c:pt>
                <c:pt idx="63">
                  <c:v>42553.704861111109</c:v>
                </c:pt>
                <c:pt idx="64">
                  <c:v>42553.715277777781</c:v>
                </c:pt>
                <c:pt idx="65">
                  <c:v>42553.725694444445</c:v>
                </c:pt>
                <c:pt idx="66">
                  <c:v>42553.736111111109</c:v>
                </c:pt>
                <c:pt idx="67">
                  <c:v>42553.746527777781</c:v>
                </c:pt>
                <c:pt idx="68">
                  <c:v>42553.756944444445</c:v>
                </c:pt>
                <c:pt idx="69">
                  <c:v>42553.767361111109</c:v>
                </c:pt>
                <c:pt idx="70">
                  <c:v>42553.777777777781</c:v>
                </c:pt>
                <c:pt idx="71">
                  <c:v>42553.788194444445</c:v>
                </c:pt>
                <c:pt idx="72">
                  <c:v>42553.798611111109</c:v>
                </c:pt>
                <c:pt idx="73">
                  <c:v>42553.809027777781</c:v>
                </c:pt>
                <c:pt idx="74">
                  <c:v>42553.819444444445</c:v>
                </c:pt>
                <c:pt idx="75">
                  <c:v>42553.829861111109</c:v>
                </c:pt>
                <c:pt idx="76">
                  <c:v>42553.840277777781</c:v>
                </c:pt>
                <c:pt idx="77">
                  <c:v>42553.850694444445</c:v>
                </c:pt>
                <c:pt idx="78">
                  <c:v>42553.861111111109</c:v>
                </c:pt>
                <c:pt idx="79">
                  <c:v>42553.871527777781</c:v>
                </c:pt>
                <c:pt idx="80">
                  <c:v>42553.881944444445</c:v>
                </c:pt>
                <c:pt idx="81">
                  <c:v>42553.892361111109</c:v>
                </c:pt>
                <c:pt idx="82">
                  <c:v>42553.902777777781</c:v>
                </c:pt>
                <c:pt idx="83">
                  <c:v>42553.913194444445</c:v>
                </c:pt>
                <c:pt idx="84">
                  <c:v>42553.923611111109</c:v>
                </c:pt>
                <c:pt idx="85">
                  <c:v>42553.934027777781</c:v>
                </c:pt>
                <c:pt idx="86">
                  <c:v>42553.944444444445</c:v>
                </c:pt>
                <c:pt idx="87">
                  <c:v>42553.954861111109</c:v>
                </c:pt>
                <c:pt idx="88">
                  <c:v>42553.965277777781</c:v>
                </c:pt>
                <c:pt idx="89">
                  <c:v>42553.975694444445</c:v>
                </c:pt>
                <c:pt idx="90">
                  <c:v>42553.986111111109</c:v>
                </c:pt>
                <c:pt idx="91">
                  <c:v>42553.996527777781</c:v>
                </c:pt>
                <c:pt idx="92">
                  <c:v>42554.006944444445</c:v>
                </c:pt>
                <c:pt idx="93">
                  <c:v>42554.017361111109</c:v>
                </c:pt>
                <c:pt idx="94">
                  <c:v>42554.027777777781</c:v>
                </c:pt>
                <c:pt idx="95">
                  <c:v>42554.038194444445</c:v>
                </c:pt>
                <c:pt idx="96">
                  <c:v>42554.048611111109</c:v>
                </c:pt>
                <c:pt idx="97">
                  <c:v>42554.059027777781</c:v>
                </c:pt>
                <c:pt idx="98">
                  <c:v>42554.069444444445</c:v>
                </c:pt>
                <c:pt idx="99">
                  <c:v>42554.079861111109</c:v>
                </c:pt>
                <c:pt idx="100">
                  <c:v>42554.090277777781</c:v>
                </c:pt>
                <c:pt idx="101">
                  <c:v>42554.100694444445</c:v>
                </c:pt>
                <c:pt idx="102">
                  <c:v>42554.111111111109</c:v>
                </c:pt>
                <c:pt idx="103">
                  <c:v>42554.121527777781</c:v>
                </c:pt>
                <c:pt idx="104">
                  <c:v>42554.131944444445</c:v>
                </c:pt>
                <c:pt idx="105">
                  <c:v>42554.142361111109</c:v>
                </c:pt>
                <c:pt idx="106">
                  <c:v>42554.152777777781</c:v>
                </c:pt>
                <c:pt idx="107">
                  <c:v>42554.163194444445</c:v>
                </c:pt>
                <c:pt idx="108">
                  <c:v>42554.173611111109</c:v>
                </c:pt>
                <c:pt idx="109">
                  <c:v>42554.184027777781</c:v>
                </c:pt>
                <c:pt idx="110">
                  <c:v>42554.194444444445</c:v>
                </c:pt>
                <c:pt idx="111">
                  <c:v>42554.204861111109</c:v>
                </c:pt>
                <c:pt idx="112">
                  <c:v>42554.215277777781</c:v>
                </c:pt>
                <c:pt idx="113">
                  <c:v>42554.225694444445</c:v>
                </c:pt>
                <c:pt idx="114">
                  <c:v>42554.236111111109</c:v>
                </c:pt>
                <c:pt idx="115">
                  <c:v>42554.246527777781</c:v>
                </c:pt>
                <c:pt idx="116">
                  <c:v>42554.256944444445</c:v>
                </c:pt>
                <c:pt idx="117">
                  <c:v>42554.267361111109</c:v>
                </c:pt>
                <c:pt idx="118">
                  <c:v>42554.277777777781</c:v>
                </c:pt>
                <c:pt idx="119">
                  <c:v>42554.288194444445</c:v>
                </c:pt>
                <c:pt idx="120">
                  <c:v>42554.298611111109</c:v>
                </c:pt>
                <c:pt idx="121">
                  <c:v>42554.309027777781</c:v>
                </c:pt>
                <c:pt idx="122">
                  <c:v>42554.319444444445</c:v>
                </c:pt>
                <c:pt idx="123">
                  <c:v>42554.329861111109</c:v>
                </c:pt>
                <c:pt idx="124">
                  <c:v>42554.340277777781</c:v>
                </c:pt>
                <c:pt idx="125">
                  <c:v>42554.350694444445</c:v>
                </c:pt>
                <c:pt idx="126">
                  <c:v>42554.361111111109</c:v>
                </c:pt>
                <c:pt idx="127">
                  <c:v>42554.371527777781</c:v>
                </c:pt>
                <c:pt idx="128">
                  <c:v>42554.381944444445</c:v>
                </c:pt>
                <c:pt idx="129">
                  <c:v>42554.392361111109</c:v>
                </c:pt>
                <c:pt idx="130">
                  <c:v>42554.402777777781</c:v>
                </c:pt>
                <c:pt idx="131">
                  <c:v>42554.413194444445</c:v>
                </c:pt>
                <c:pt idx="132">
                  <c:v>42554.423611111109</c:v>
                </c:pt>
                <c:pt idx="133">
                  <c:v>42554.434027777781</c:v>
                </c:pt>
                <c:pt idx="134">
                  <c:v>42554.444444444445</c:v>
                </c:pt>
                <c:pt idx="135">
                  <c:v>42554.454861111109</c:v>
                </c:pt>
                <c:pt idx="136">
                  <c:v>42554.465277777781</c:v>
                </c:pt>
                <c:pt idx="137">
                  <c:v>42554.475694444445</c:v>
                </c:pt>
                <c:pt idx="138">
                  <c:v>42554.486111111109</c:v>
                </c:pt>
                <c:pt idx="139">
                  <c:v>42554.496527777781</c:v>
                </c:pt>
                <c:pt idx="140">
                  <c:v>42554.506944444445</c:v>
                </c:pt>
                <c:pt idx="141">
                  <c:v>42554.517361111109</c:v>
                </c:pt>
                <c:pt idx="142">
                  <c:v>42554.527777777781</c:v>
                </c:pt>
                <c:pt idx="143">
                  <c:v>42554.538194444445</c:v>
                </c:pt>
                <c:pt idx="144">
                  <c:v>42554.548611111109</c:v>
                </c:pt>
                <c:pt idx="145">
                  <c:v>42554.559027777781</c:v>
                </c:pt>
                <c:pt idx="146">
                  <c:v>42554.569444444445</c:v>
                </c:pt>
                <c:pt idx="147">
                  <c:v>42554.579861111109</c:v>
                </c:pt>
                <c:pt idx="148">
                  <c:v>42554.590277777781</c:v>
                </c:pt>
                <c:pt idx="149">
                  <c:v>42554.600694444445</c:v>
                </c:pt>
                <c:pt idx="150">
                  <c:v>42554.611111111109</c:v>
                </c:pt>
                <c:pt idx="151">
                  <c:v>42554.621527777781</c:v>
                </c:pt>
                <c:pt idx="152">
                  <c:v>42554.631944444445</c:v>
                </c:pt>
                <c:pt idx="153">
                  <c:v>42554.642361111109</c:v>
                </c:pt>
                <c:pt idx="154">
                  <c:v>42554.652777777781</c:v>
                </c:pt>
                <c:pt idx="155">
                  <c:v>42554.663194444445</c:v>
                </c:pt>
                <c:pt idx="156">
                  <c:v>42554.673611111109</c:v>
                </c:pt>
                <c:pt idx="157">
                  <c:v>42554.684027777781</c:v>
                </c:pt>
                <c:pt idx="158">
                  <c:v>42554.694444444445</c:v>
                </c:pt>
                <c:pt idx="159">
                  <c:v>42554.704861111109</c:v>
                </c:pt>
                <c:pt idx="160">
                  <c:v>42554.715277777781</c:v>
                </c:pt>
                <c:pt idx="161">
                  <c:v>42554.725694444445</c:v>
                </c:pt>
                <c:pt idx="162">
                  <c:v>42554.736111111109</c:v>
                </c:pt>
                <c:pt idx="163">
                  <c:v>42554.746527777781</c:v>
                </c:pt>
                <c:pt idx="164">
                  <c:v>42554.756944444445</c:v>
                </c:pt>
                <c:pt idx="165">
                  <c:v>42554.767361111109</c:v>
                </c:pt>
                <c:pt idx="166">
                  <c:v>42554.777777777781</c:v>
                </c:pt>
                <c:pt idx="167">
                  <c:v>42554.788194444445</c:v>
                </c:pt>
                <c:pt idx="168">
                  <c:v>42554.798611111109</c:v>
                </c:pt>
                <c:pt idx="169">
                  <c:v>42554.809027777781</c:v>
                </c:pt>
                <c:pt idx="170">
                  <c:v>42554.819444444445</c:v>
                </c:pt>
                <c:pt idx="171">
                  <c:v>42554.829861111109</c:v>
                </c:pt>
                <c:pt idx="172">
                  <c:v>42554.840277777781</c:v>
                </c:pt>
                <c:pt idx="173">
                  <c:v>42554.850694444445</c:v>
                </c:pt>
                <c:pt idx="174">
                  <c:v>42554.861111111109</c:v>
                </c:pt>
                <c:pt idx="175">
                  <c:v>42554.871527777781</c:v>
                </c:pt>
                <c:pt idx="176">
                  <c:v>42554.881944444445</c:v>
                </c:pt>
                <c:pt idx="177">
                  <c:v>42554.892361111109</c:v>
                </c:pt>
                <c:pt idx="178">
                  <c:v>42554.902777777781</c:v>
                </c:pt>
                <c:pt idx="179">
                  <c:v>42554.913194444445</c:v>
                </c:pt>
                <c:pt idx="180">
                  <c:v>42554.923611111109</c:v>
                </c:pt>
                <c:pt idx="181">
                  <c:v>42554.934027777781</c:v>
                </c:pt>
                <c:pt idx="182">
                  <c:v>42554.944444444445</c:v>
                </c:pt>
                <c:pt idx="183">
                  <c:v>42554.954861111109</c:v>
                </c:pt>
                <c:pt idx="184">
                  <c:v>42554.965277777781</c:v>
                </c:pt>
                <c:pt idx="185">
                  <c:v>42554.975694444445</c:v>
                </c:pt>
                <c:pt idx="186">
                  <c:v>42554.986111111109</c:v>
                </c:pt>
                <c:pt idx="187">
                  <c:v>42554.996527777781</c:v>
                </c:pt>
                <c:pt idx="188">
                  <c:v>42555.006944444445</c:v>
                </c:pt>
                <c:pt idx="189">
                  <c:v>42555.017361111109</c:v>
                </c:pt>
                <c:pt idx="190">
                  <c:v>42555.027777777781</c:v>
                </c:pt>
                <c:pt idx="191">
                  <c:v>42555.038194444445</c:v>
                </c:pt>
                <c:pt idx="192">
                  <c:v>42555.048611111109</c:v>
                </c:pt>
                <c:pt idx="193">
                  <c:v>42555.059027777781</c:v>
                </c:pt>
                <c:pt idx="194">
                  <c:v>42555.069444444445</c:v>
                </c:pt>
                <c:pt idx="195">
                  <c:v>42555.079861111109</c:v>
                </c:pt>
                <c:pt idx="196">
                  <c:v>42555.090277777781</c:v>
                </c:pt>
                <c:pt idx="197">
                  <c:v>42555.100694444445</c:v>
                </c:pt>
                <c:pt idx="198">
                  <c:v>42555.111111111109</c:v>
                </c:pt>
                <c:pt idx="199">
                  <c:v>42555.121527777781</c:v>
                </c:pt>
                <c:pt idx="200">
                  <c:v>42555.131944444445</c:v>
                </c:pt>
                <c:pt idx="201">
                  <c:v>42555.142361111109</c:v>
                </c:pt>
                <c:pt idx="202">
                  <c:v>42555.152777777781</c:v>
                </c:pt>
                <c:pt idx="203">
                  <c:v>42555.163194444445</c:v>
                </c:pt>
                <c:pt idx="204">
                  <c:v>42555.173611111109</c:v>
                </c:pt>
                <c:pt idx="205">
                  <c:v>42555.184027777781</c:v>
                </c:pt>
                <c:pt idx="206">
                  <c:v>42555.194444444445</c:v>
                </c:pt>
                <c:pt idx="207">
                  <c:v>42555.204861111109</c:v>
                </c:pt>
                <c:pt idx="208">
                  <c:v>42555.215277777781</c:v>
                </c:pt>
                <c:pt idx="209">
                  <c:v>42555.225694444445</c:v>
                </c:pt>
                <c:pt idx="210">
                  <c:v>42555.236111111109</c:v>
                </c:pt>
                <c:pt idx="211">
                  <c:v>42555.246527777781</c:v>
                </c:pt>
                <c:pt idx="212">
                  <c:v>42555.256944444445</c:v>
                </c:pt>
                <c:pt idx="213">
                  <c:v>42555.267361111109</c:v>
                </c:pt>
                <c:pt idx="214">
                  <c:v>42555.277777777781</c:v>
                </c:pt>
                <c:pt idx="215">
                  <c:v>42555.288194444445</c:v>
                </c:pt>
                <c:pt idx="216">
                  <c:v>42555.298611111109</c:v>
                </c:pt>
                <c:pt idx="217">
                  <c:v>42555.309027777781</c:v>
                </c:pt>
                <c:pt idx="218">
                  <c:v>42555.319444444445</c:v>
                </c:pt>
                <c:pt idx="219">
                  <c:v>42555.329861111109</c:v>
                </c:pt>
                <c:pt idx="220">
                  <c:v>42555.340277777781</c:v>
                </c:pt>
                <c:pt idx="221">
                  <c:v>42555.350694444445</c:v>
                </c:pt>
                <c:pt idx="222">
                  <c:v>42555.361111111109</c:v>
                </c:pt>
                <c:pt idx="223">
                  <c:v>42555.371527777781</c:v>
                </c:pt>
                <c:pt idx="224">
                  <c:v>42555.381944444445</c:v>
                </c:pt>
                <c:pt idx="225">
                  <c:v>42555.392361111109</c:v>
                </c:pt>
                <c:pt idx="226">
                  <c:v>42555.402777777781</c:v>
                </c:pt>
                <c:pt idx="227">
                  <c:v>42555.413194444445</c:v>
                </c:pt>
                <c:pt idx="228">
                  <c:v>42555.423611111109</c:v>
                </c:pt>
                <c:pt idx="229">
                  <c:v>42555.434027777781</c:v>
                </c:pt>
                <c:pt idx="230">
                  <c:v>42555.444444444445</c:v>
                </c:pt>
                <c:pt idx="231">
                  <c:v>42555.454861111109</c:v>
                </c:pt>
                <c:pt idx="232">
                  <c:v>42555.465277777781</c:v>
                </c:pt>
                <c:pt idx="233">
                  <c:v>42555.475694444445</c:v>
                </c:pt>
                <c:pt idx="234">
                  <c:v>42555.486111111109</c:v>
                </c:pt>
                <c:pt idx="235">
                  <c:v>42555.496527777781</c:v>
                </c:pt>
                <c:pt idx="236">
                  <c:v>42555.506944444445</c:v>
                </c:pt>
                <c:pt idx="237">
                  <c:v>42555.517361111109</c:v>
                </c:pt>
                <c:pt idx="238">
                  <c:v>42555.527777777781</c:v>
                </c:pt>
                <c:pt idx="239">
                  <c:v>42555.538194444445</c:v>
                </c:pt>
                <c:pt idx="240">
                  <c:v>42555.548611111109</c:v>
                </c:pt>
                <c:pt idx="241">
                  <c:v>42555.559027777781</c:v>
                </c:pt>
                <c:pt idx="242">
                  <c:v>42555.569444444445</c:v>
                </c:pt>
                <c:pt idx="243">
                  <c:v>42555.579861111109</c:v>
                </c:pt>
                <c:pt idx="244">
                  <c:v>42555.590277777781</c:v>
                </c:pt>
                <c:pt idx="245">
                  <c:v>42555.600694444445</c:v>
                </c:pt>
                <c:pt idx="246">
                  <c:v>42555.611111111109</c:v>
                </c:pt>
                <c:pt idx="247">
                  <c:v>42555.621527777781</c:v>
                </c:pt>
                <c:pt idx="248">
                  <c:v>42555.631944444445</c:v>
                </c:pt>
                <c:pt idx="249">
                  <c:v>42555.642361111109</c:v>
                </c:pt>
                <c:pt idx="250">
                  <c:v>42555.652777777781</c:v>
                </c:pt>
                <c:pt idx="251">
                  <c:v>42555.663194444445</c:v>
                </c:pt>
                <c:pt idx="252">
                  <c:v>42555.673611111109</c:v>
                </c:pt>
                <c:pt idx="253">
                  <c:v>42555.684027777781</c:v>
                </c:pt>
                <c:pt idx="254">
                  <c:v>42555.694444444445</c:v>
                </c:pt>
                <c:pt idx="255">
                  <c:v>42555.704861111109</c:v>
                </c:pt>
                <c:pt idx="256">
                  <c:v>42555.715277777781</c:v>
                </c:pt>
                <c:pt idx="257">
                  <c:v>42555.725694444445</c:v>
                </c:pt>
                <c:pt idx="258">
                  <c:v>42555.736111111109</c:v>
                </c:pt>
                <c:pt idx="259">
                  <c:v>42555.746527777781</c:v>
                </c:pt>
                <c:pt idx="260">
                  <c:v>42555.756944444445</c:v>
                </c:pt>
                <c:pt idx="261">
                  <c:v>42555.767361111109</c:v>
                </c:pt>
                <c:pt idx="262">
                  <c:v>42555.777777777781</c:v>
                </c:pt>
                <c:pt idx="263">
                  <c:v>42555.788194444445</c:v>
                </c:pt>
                <c:pt idx="264">
                  <c:v>42555.798611111109</c:v>
                </c:pt>
                <c:pt idx="265">
                  <c:v>42555.809027777781</c:v>
                </c:pt>
                <c:pt idx="266">
                  <c:v>42555.819444444445</c:v>
                </c:pt>
                <c:pt idx="267">
                  <c:v>42555.829861111109</c:v>
                </c:pt>
                <c:pt idx="268">
                  <c:v>42555.840277777781</c:v>
                </c:pt>
                <c:pt idx="269">
                  <c:v>42555.850694444445</c:v>
                </c:pt>
                <c:pt idx="270">
                  <c:v>42555.861111111109</c:v>
                </c:pt>
                <c:pt idx="271">
                  <c:v>42555.871527777781</c:v>
                </c:pt>
                <c:pt idx="272">
                  <c:v>42555.881944444445</c:v>
                </c:pt>
                <c:pt idx="273">
                  <c:v>42555.892361111109</c:v>
                </c:pt>
                <c:pt idx="274">
                  <c:v>42555.902777777781</c:v>
                </c:pt>
                <c:pt idx="275">
                  <c:v>42555.913194444445</c:v>
                </c:pt>
                <c:pt idx="276">
                  <c:v>42555.923611111109</c:v>
                </c:pt>
                <c:pt idx="277">
                  <c:v>42555.934027777781</c:v>
                </c:pt>
                <c:pt idx="278">
                  <c:v>42555.944444444445</c:v>
                </c:pt>
                <c:pt idx="279">
                  <c:v>42555.954861111109</c:v>
                </c:pt>
                <c:pt idx="280">
                  <c:v>42555.965277777781</c:v>
                </c:pt>
                <c:pt idx="281">
                  <c:v>42555.975694444445</c:v>
                </c:pt>
                <c:pt idx="282">
                  <c:v>42555.986111111109</c:v>
                </c:pt>
                <c:pt idx="283">
                  <c:v>42555.996527777781</c:v>
                </c:pt>
                <c:pt idx="284">
                  <c:v>42556.006944444445</c:v>
                </c:pt>
                <c:pt idx="285">
                  <c:v>42556.017361111109</c:v>
                </c:pt>
                <c:pt idx="286">
                  <c:v>42556.027777777781</c:v>
                </c:pt>
                <c:pt idx="287">
                  <c:v>42556.038194444445</c:v>
                </c:pt>
                <c:pt idx="288">
                  <c:v>42556.048611111109</c:v>
                </c:pt>
                <c:pt idx="289">
                  <c:v>42556.059027777781</c:v>
                </c:pt>
                <c:pt idx="290">
                  <c:v>42556.069444444445</c:v>
                </c:pt>
                <c:pt idx="291">
                  <c:v>42556.079861111109</c:v>
                </c:pt>
                <c:pt idx="292">
                  <c:v>42556.090277777781</c:v>
                </c:pt>
                <c:pt idx="293">
                  <c:v>42556.100694444445</c:v>
                </c:pt>
                <c:pt idx="294">
                  <c:v>42556.111111111109</c:v>
                </c:pt>
                <c:pt idx="295">
                  <c:v>42556.121527777781</c:v>
                </c:pt>
                <c:pt idx="296">
                  <c:v>42556.131944444445</c:v>
                </c:pt>
                <c:pt idx="297">
                  <c:v>42556.142361111109</c:v>
                </c:pt>
                <c:pt idx="298">
                  <c:v>42556.152777777781</c:v>
                </c:pt>
                <c:pt idx="299">
                  <c:v>42556.163194444445</c:v>
                </c:pt>
                <c:pt idx="300">
                  <c:v>42556.173611111109</c:v>
                </c:pt>
                <c:pt idx="301">
                  <c:v>42556.184027777781</c:v>
                </c:pt>
                <c:pt idx="302">
                  <c:v>42556.194444444445</c:v>
                </c:pt>
                <c:pt idx="303">
                  <c:v>42556.204861111109</c:v>
                </c:pt>
                <c:pt idx="304">
                  <c:v>42556.215277777781</c:v>
                </c:pt>
                <c:pt idx="305">
                  <c:v>42556.225694444445</c:v>
                </c:pt>
                <c:pt idx="306">
                  <c:v>42556.236111111109</c:v>
                </c:pt>
                <c:pt idx="307">
                  <c:v>42556.246527777781</c:v>
                </c:pt>
                <c:pt idx="308">
                  <c:v>42556.256944444445</c:v>
                </c:pt>
                <c:pt idx="309">
                  <c:v>42556.267361111109</c:v>
                </c:pt>
                <c:pt idx="310">
                  <c:v>42556.277777777781</c:v>
                </c:pt>
                <c:pt idx="311">
                  <c:v>42556.288194444445</c:v>
                </c:pt>
                <c:pt idx="312">
                  <c:v>42556.298611111109</c:v>
                </c:pt>
                <c:pt idx="313">
                  <c:v>42556.309027777781</c:v>
                </c:pt>
                <c:pt idx="314">
                  <c:v>42556.319444444445</c:v>
                </c:pt>
                <c:pt idx="315">
                  <c:v>42556.329861111109</c:v>
                </c:pt>
                <c:pt idx="316">
                  <c:v>42556.340277777781</c:v>
                </c:pt>
                <c:pt idx="317">
                  <c:v>42556.350694444445</c:v>
                </c:pt>
                <c:pt idx="318">
                  <c:v>42556.361111111109</c:v>
                </c:pt>
                <c:pt idx="319">
                  <c:v>42556.371527777781</c:v>
                </c:pt>
                <c:pt idx="320">
                  <c:v>42556.381944444445</c:v>
                </c:pt>
                <c:pt idx="321">
                  <c:v>42556.392361111109</c:v>
                </c:pt>
                <c:pt idx="322">
                  <c:v>42556.402777777781</c:v>
                </c:pt>
                <c:pt idx="323">
                  <c:v>42556.413194444445</c:v>
                </c:pt>
                <c:pt idx="324">
                  <c:v>42556.423611111109</c:v>
                </c:pt>
                <c:pt idx="325">
                  <c:v>42556.434027777781</c:v>
                </c:pt>
                <c:pt idx="326">
                  <c:v>42556.444444444445</c:v>
                </c:pt>
                <c:pt idx="327">
                  <c:v>42556.454861111109</c:v>
                </c:pt>
                <c:pt idx="328">
                  <c:v>42556.465277777781</c:v>
                </c:pt>
                <c:pt idx="329">
                  <c:v>42556.475694444445</c:v>
                </c:pt>
                <c:pt idx="330">
                  <c:v>42556.486111111109</c:v>
                </c:pt>
                <c:pt idx="331">
                  <c:v>42556.496527777781</c:v>
                </c:pt>
                <c:pt idx="332">
                  <c:v>42556.506944444445</c:v>
                </c:pt>
                <c:pt idx="333">
                  <c:v>42556.517361111109</c:v>
                </c:pt>
                <c:pt idx="334">
                  <c:v>42556.527777777781</c:v>
                </c:pt>
                <c:pt idx="335">
                  <c:v>42556.538194444445</c:v>
                </c:pt>
                <c:pt idx="336">
                  <c:v>42556.548611111109</c:v>
                </c:pt>
                <c:pt idx="337">
                  <c:v>42556.559027777781</c:v>
                </c:pt>
                <c:pt idx="338">
                  <c:v>42556.569444444445</c:v>
                </c:pt>
                <c:pt idx="339">
                  <c:v>42556.579861111109</c:v>
                </c:pt>
                <c:pt idx="340">
                  <c:v>42556.590277777781</c:v>
                </c:pt>
                <c:pt idx="341">
                  <c:v>42556.600694444445</c:v>
                </c:pt>
                <c:pt idx="342">
                  <c:v>42556.611111111109</c:v>
                </c:pt>
                <c:pt idx="343">
                  <c:v>42556.621527777781</c:v>
                </c:pt>
                <c:pt idx="344">
                  <c:v>42556.631944444445</c:v>
                </c:pt>
                <c:pt idx="345">
                  <c:v>42556.642361111109</c:v>
                </c:pt>
                <c:pt idx="346">
                  <c:v>42556.652777777781</c:v>
                </c:pt>
                <c:pt idx="347">
                  <c:v>42556.663194444445</c:v>
                </c:pt>
                <c:pt idx="348">
                  <c:v>42556.673611111109</c:v>
                </c:pt>
                <c:pt idx="349">
                  <c:v>42556.684027777781</c:v>
                </c:pt>
              </c:numCache>
            </c:numRef>
          </c:xVal>
          <c:yVal>
            <c:numRef>
              <c:f>'multiple variables'!$C$2:$C$351</c:f>
              <c:numCache>
                <c:formatCode>0.00</c:formatCode>
                <c:ptCount val="350"/>
                <c:pt idx="0">
                  <c:v>29.8</c:v>
                </c:pt>
                <c:pt idx="1">
                  <c:v>29.8</c:v>
                </c:pt>
                <c:pt idx="2">
                  <c:v>29.6</c:v>
                </c:pt>
                <c:pt idx="3">
                  <c:v>29.6</c:v>
                </c:pt>
                <c:pt idx="4">
                  <c:v>29.4</c:v>
                </c:pt>
                <c:pt idx="5">
                  <c:v>30.066666666666666</c:v>
                </c:pt>
                <c:pt idx="6">
                  <c:v>32.583333333333336</c:v>
                </c:pt>
                <c:pt idx="7">
                  <c:v>35.659999999999997</c:v>
                </c:pt>
                <c:pt idx="8">
                  <c:v>38.479999999999997</c:v>
                </c:pt>
                <c:pt idx="9">
                  <c:v>41.885714285714286</c:v>
                </c:pt>
                <c:pt idx="10">
                  <c:v>45.56666666666667</c:v>
                </c:pt>
                <c:pt idx="11">
                  <c:v>49.24285714285714</c:v>
                </c:pt>
                <c:pt idx="12">
                  <c:v>52.93333333333333</c:v>
                </c:pt>
                <c:pt idx="13">
                  <c:v>56.333333333333336</c:v>
                </c:pt>
                <c:pt idx="14">
                  <c:v>59.46</c:v>
                </c:pt>
                <c:pt idx="15">
                  <c:v>62.56666666666667</c:v>
                </c:pt>
                <c:pt idx="16">
                  <c:v>65.966666666666669</c:v>
                </c:pt>
                <c:pt idx="17">
                  <c:v>64.847826086956516</c:v>
                </c:pt>
                <c:pt idx="18">
                  <c:v>57.2</c:v>
                </c:pt>
                <c:pt idx="19">
                  <c:v>55.6</c:v>
                </c:pt>
                <c:pt idx="20">
                  <c:v>55.85</c:v>
                </c:pt>
                <c:pt idx="21">
                  <c:v>56.5</c:v>
                </c:pt>
                <c:pt idx="22">
                  <c:v>57</c:v>
                </c:pt>
                <c:pt idx="23">
                  <c:v>57.2</c:v>
                </c:pt>
                <c:pt idx="24">
                  <c:v>57.7</c:v>
                </c:pt>
                <c:pt idx="25">
                  <c:v>58.35</c:v>
                </c:pt>
                <c:pt idx="26">
                  <c:v>67.63666666666667</c:v>
                </c:pt>
                <c:pt idx="27">
                  <c:v>75.8</c:v>
                </c:pt>
                <c:pt idx="28">
                  <c:v>75</c:v>
                </c:pt>
                <c:pt idx="29">
                  <c:v>73.666666666666671</c:v>
                </c:pt>
                <c:pt idx="30">
                  <c:v>71.933333333333337</c:v>
                </c:pt>
                <c:pt idx="31">
                  <c:v>70</c:v>
                </c:pt>
                <c:pt idx="32">
                  <c:v>67.933333333333337</c:v>
                </c:pt>
                <c:pt idx="33">
                  <c:v>66.025000000000006</c:v>
                </c:pt>
                <c:pt idx="34">
                  <c:v>64.25</c:v>
                </c:pt>
                <c:pt idx="35">
                  <c:v>63.75</c:v>
                </c:pt>
                <c:pt idx="36">
                  <c:v>65.066666666666663</c:v>
                </c:pt>
                <c:pt idx="37">
                  <c:v>67.125</c:v>
                </c:pt>
                <c:pt idx="38">
                  <c:v>69.066666666666663</c:v>
                </c:pt>
                <c:pt idx="39">
                  <c:v>71.34</c:v>
                </c:pt>
                <c:pt idx="40">
                  <c:v>73.924999999999997</c:v>
                </c:pt>
                <c:pt idx="41">
                  <c:v>76.174999999999997</c:v>
                </c:pt>
                <c:pt idx="42">
                  <c:v>79</c:v>
                </c:pt>
                <c:pt idx="43">
                  <c:v>72.516129032258064</c:v>
                </c:pt>
                <c:pt idx="44">
                  <c:v>62.32</c:v>
                </c:pt>
                <c:pt idx="45">
                  <c:v>60.35</c:v>
                </c:pt>
                <c:pt idx="46">
                  <c:v>60.4</c:v>
                </c:pt>
                <c:pt idx="47">
                  <c:v>60.6</c:v>
                </c:pt>
                <c:pt idx="48">
                  <c:v>60.8</c:v>
                </c:pt>
                <c:pt idx="49">
                  <c:v>61.1</c:v>
                </c:pt>
                <c:pt idx="50">
                  <c:v>61.5</c:v>
                </c:pt>
                <c:pt idx="51">
                  <c:v>61.7</c:v>
                </c:pt>
                <c:pt idx="52">
                  <c:v>62.2</c:v>
                </c:pt>
                <c:pt idx="53">
                  <c:v>62.6</c:v>
                </c:pt>
                <c:pt idx="54">
                  <c:v>63.1</c:v>
                </c:pt>
                <c:pt idx="55">
                  <c:v>64</c:v>
                </c:pt>
                <c:pt idx="56">
                  <c:v>65.349999999999994</c:v>
                </c:pt>
                <c:pt idx="57">
                  <c:v>66.86666666666666</c:v>
                </c:pt>
                <c:pt idx="58">
                  <c:v>68.775000000000006</c:v>
                </c:pt>
                <c:pt idx="59">
                  <c:v>71.34</c:v>
                </c:pt>
                <c:pt idx="60">
                  <c:v>74.2</c:v>
                </c:pt>
                <c:pt idx="61">
                  <c:v>78.44</c:v>
                </c:pt>
                <c:pt idx="62">
                  <c:v>86.647368421052633</c:v>
                </c:pt>
                <c:pt idx="63">
                  <c:v>93.174999999999997</c:v>
                </c:pt>
                <c:pt idx="64">
                  <c:v>94.6</c:v>
                </c:pt>
                <c:pt idx="65">
                  <c:v>95.1</c:v>
                </c:pt>
                <c:pt idx="66">
                  <c:v>95.3</c:v>
                </c:pt>
                <c:pt idx="67">
                  <c:v>95.5</c:v>
                </c:pt>
                <c:pt idx="68">
                  <c:v>95.7</c:v>
                </c:pt>
                <c:pt idx="69">
                  <c:v>96.2</c:v>
                </c:pt>
                <c:pt idx="70">
                  <c:v>96.2</c:v>
                </c:pt>
                <c:pt idx="71">
                  <c:v>96.4</c:v>
                </c:pt>
                <c:pt idx="72">
                  <c:v>96.4</c:v>
                </c:pt>
                <c:pt idx="73">
                  <c:v>96.6</c:v>
                </c:pt>
                <c:pt idx="74">
                  <c:v>96.6</c:v>
                </c:pt>
                <c:pt idx="75">
                  <c:v>96.6</c:v>
                </c:pt>
                <c:pt idx="76">
                  <c:v>96.6</c:v>
                </c:pt>
                <c:pt idx="77">
                  <c:v>96.6</c:v>
                </c:pt>
                <c:pt idx="78">
                  <c:v>96.6</c:v>
                </c:pt>
                <c:pt idx="79">
                  <c:v>96.4</c:v>
                </c:pt>
                <c:pt idx="80">
                  <c:v>96.4</c:v>
                </c:pt>
                <c:pt idx="81">
                  <c:v>96.4</c:v>
                </c:pt>
                <c:pt idx="82">
                  <c:v>96.4</c:v>
                </c:pt>
                <c:pt idx="83">
                  <c:v>96.2</c:v>
                </c:pt>
                <c:pt idx="84">
                  <c:v>96.2</c:v>
                </c:pt>
                <c:pt idx="85">
                  <c:v>96</c:v>
                </c:pt>
                <c:pt idx="86">
                  <c:v>96</c:v>
                </c:pt>
                <c:pt idx="87">
                  <c:v>95.7</c:v>
                </c:pt>
                <c:pt idx="88">
                  <c:v>95.7</c:v>
                </c:pt>
                <c:pt idx="89">
                  <c:v>95.5</c:v>
                </c:pt>
                <c:pt idx="90">
                  <c:v>95.5</c:v>
                </c:pt>
                <c:pt idx="91">
                  <c:v>95.3</c:v>
                </c:pt>
                <c:pt idx="92">
                  <c:v>95.1</c:v>
                </c:pt>
                <c:pt idx="93">
                  <c:v>95.1</c:v>
                </c:pt>
                <c:pt idx="94">
                  <c:v>94.8</c:v>
                </c:pt>
                <c:pt idx="95">
                  <c:v>94.6</c:v>
                </c:pt>
                <c:pt idx="96">
                  <c:v>94.4</c:v>
                </c:pt>
                <c:pt idx="97">
                  <c:v>94.1</c:v>
                </c:pt>
                <c:pt idx="98">
                  <c:v>93.7</c:v>
                </c:pt>
                <c:pt idx="99">
                  <c:v>93.5</c:v>
                </c:pt>
                <c:pt idx="100">
                  <c:v>93.2</c:v>
                </c:pt>
                <c:pt idx="101">
                  <c:v>93</c:v>
                </c:pt>
                <c:pt idx="102">
                  <c:v>92.6</c:v>
                </c:pt>
                <c:pt idx="103">
                  <c:v>92.3</c:v>
                </c:pt>
                <c:pt idx="104">
                  <c:v>91.9</c:v>
                </c:pt>
                <c:pt idx="105">
                  <c:v>91.7</c:v>
                </c:pt>
                <c:pt idx="106">
                  <c:v>91.4</c:v>
                </c:pt>
                <c:pt idx="107">
                  <c:v>91</c:v>
                </c:pt>
                <c:pt idx="108">
                  <c:v>90.7</c:v>
                </c:pt>
                <c:pt idx="109">
                  <c:v>90.5</c:v>
                </c:pt>
                <c:pt idx="110">
                  <c:v>89.85</c:v>
                </c:pt>
                <c:pt idx="111">
                  <c:v>89.4</c:v>
                </c:pt>
                <c:pt idx="112">
                  <c:v>89.2</c:v>
                </c:pt>
                <c:pt idx="113">
                  <c:v>88.7</c:v>
                </c:pt>
                <c:pt idx="114">
                  <c:v>88.5</c:v>
                </c:pt>
                <c:pt idx="115">
                  <c:v>88.3</c:v>
                </c:pt>
                <c:pt idx="116">
                  <c:v>88</c:v>
                </c:pt>
                <c:pt idx="117">
                  <c:v>87.6</c:v>
                </c:pt>
                <c:pt idx="118">
                  <c:v>87.3</c:v>
                </c:pt>
                <c:pt idx="119">
                  <c:v>87.1</c:v>
                </c:pt>
                <c:pt idx="120">
                  <c:v>86.9</c:v>
                </c:pt>
                <c:pt idx="121">
                  <c:v>86.4</c:v>
                </c:pt>
                <c:pt idx="122">
                  <c:v>86.2</c:v>
                </c:pt>
                <c:pt idx="123">
                  <c:v>86</c:v>
                </c:pt>
                <c:pt idx="124">
                  <c:v>85.8</c:v>
                </c:pt>
                <c:pt idx="125">
                  <c:v>85.5</c:v>
                </c:pt>
                <c:pt idx="126">
                  <c:v>85.3</c:v>
                </c:pt>
                <c:pt idx="127">
                  <c:v>84.9</c:v>
                </c:pt>
                <c:pt idx="128">
                  <c:v>84.6</c:v>
                </c:pt>
                <c:pt idx="129">
                  <c:v>84.4</c:v>
                </c:pt>
                <c:pt idx="130">
                  <c:v>84.2</c:v>
                </c:pt>
                <c:pt idx="131">
                  <c:v>83.9</c:v>
                </c:pt>
                <c:pt idx="132">
                  <c:v>83.7</c:v>
                </c:pt>
                <c:pt idx="133">
                  <c:v>83.5</c:v>
                </c:pt>
                <c:pt idx="134">
                  <c:v>83.3</c:v>
                </c:pt>
                <c:pt idx="135">
                  <c:v>83</c:v>
                </c:pt>
                <c:pt idx="136">
                  <c:v>82.8</c:v>
                </c:pt>
                <c:pt idx="137">
                  <c:v>82.6</c:v>
                </c:pt>
                <c:pt idx="138">
                  <c:v>82.6</c:v>
                </c:pt>
                <c:pt idx="139">
                  <c:v>82.1</c:v>
                </c:pt>
                <c:pt idx="140">
                  <c:v>82.1</c:v>
                </c:pt>
                <c:pt idx="141">
                  <c:v>81.900000000000006</c:v>
                </c:pt>
                <c:pt idx="142">
                  <c:v>81.45</c:v>
                </c:pt>
                <c:pt idx="143">
                  <c:v>79.625</c:v>
                </c:pt>
                <c:pt idx="144">
                  <c:v>77.599999999999994</c:v>
                </c:pt>
                <c:pt idx="145">
                  <c:v>75.933333333333337</c:v>
                </c:pt>
                <c:pt idx="146">
                  <c:v>74.2</c:v>
                </c:pt>
                <c:pt idx="147">
                  <c:v>72.224999999999994</c:v>
                </c:pt>
                <c:pt idx="148">
                  <c:v>70.266666666666666</c:v>
                </c:pt>
                <c:pt idx="149">
                  <c:v>68.533333333333331</c:v>
                </c:pt>
                <c:pt idx="150">
                  <c:v>66.599999999999994</c:v>
                </c:pt>
                <c:pt idx="151">
                  <c:v>64.8</c:v>
                </c:pt>
                <c:pt idx="152">
                  <c:v>63.466666666666669</c:v>
                </c:pt>
                <c:pt idx="153">
                  <c:v>61.733333333333334</c:v>
                </c:pt>
                <c:pt idx="154">
                  <c:v>60.06666666666667</c:v>
                </c:pt>
                <c:pt idx="155">
                  <c:v>58.65</c:v>
                </c:pt>
                <c:pt idx="156">
                  <c:v>57.2</c:v>
                </c:pt>
                <c:pt idx="157">
                  <c:v>55.85</c:v>
                </c:pt>
                <c:pt idx="158">
                  <c:v>54.9</c:v>
                </c:pt>
                <c:pt idx="159">
                  <c:v>55.766666666666666</c:v>
                </c:pt>
                <c:pt idx="160">
                  <c:v>57.666666666666664</c:v>
                </c:pt>
                <c:pt idx="161">
                  <c:v>59.75</c:v>
                </c:pt>
                <c:pt idx="162">
                  <c:v>61.975000000000001</c:v>
                </c:pt>
                <c:pt idx="163">
                  <c:v>64.540000000000006</c:v>
                </c:pt>
                <c:pt idx="164">
                  <c:v>67.400000000000006</c:v>
                </c:pt>
                <c:pt idx="165">
                  <c:v>70.22</c:v>
                </c:pt>
                <c:pt idx="166">
                  <c:v>72.775000000000006</c:v>
                </c:pt>
                <c:pt idx="167">
                  <c:v>75.3</c:v>
                </c:pt>
                <c:pt idx="168">
                  <c:v>77.875</c:v>
                </c:pt>
                <c:pt idx="169">
                  <c:v>79.86666666666666</c:v>
                </c:pt>
                <c:pt idx="170">
                  <c:v>81.8</c:v>
                </c:pt>
                <c:pt idx="171">
                  <c:v>83.86666666666666</c:v>
                </c:pt>
                <c:pt idx="172">
                  <c:v>85.466666666666669</c:v>
                </c:pt>
                <c:pt idx="173">
                  <c:v>87.266666666666666</c:v>
                </c:pt>
                <c:pt idx="174">
                  <c:v>88.6</c:v>
                </c:pt>
                <c:pt idx="175">
                  <c:v>89.75</c:v>
                </c:pt>
                <c:pt idx="176">
                  <c:v>91.2</c:v>
                </c:pt>
                <c:pt idx="177">
                  <c:v>92.3</c:v>
                </c:pt>
                <c:pt idx="178">
                  <c:v>93.15</c:v>
                </c:pt>
                <c:pt idx="179">
                  <c:v>94.1</c:v>
                </c:pt>
                <c:pt idx="180">
                  <c:v>94.85</c:v>
                </c:pt>
                <c:pt idx="181">
                  <c:v>95.5</c:v>
                </c:pt>
                <c:pt idx="182">
                  <c:v>96</c:v>
                </c:pt>
                <c:pt idx="183">
                  <c:v>96.65</c:v>
                </c:pt>
                <c:pt idx="184">
                  <c:v>97.1</c:v>
                </c:pt>
                <c:pt idx="185">
                  <c:v>97.5</c:v>
                </c:pt>
                <c:pt idx="186">
                  <c:v>98</c:v>
                </c:pt>
                <c:pt idx="187">
                  <c:v>98</c:v>
                </c:pt>
                <c:pt idx="188">
                  <c:v>98.2</c:v>
                </c:pt>
                <c:pt idx="189">
                  <c:v>98.5</c:v>
                </c:pt>
                <c:pt idx="190">
                  <c:v>98.7</c:v>
                </c:pt>
                <c:pt idx="191">
                  <c:v>98.7</c:v>
                </c:pt>
                <c:pt idx="192">
                  <c:v>98.9</c:v>
                </c:pt>
                <c:pt idx="193">
                  <c:v>98.9</c:v>
                </c:pt>
                <c:pt idx="194">
                  <c:v>98.9</c:v>
                </c:pt>
                <c:pt idx="195">
                  <c:v>98.9</c:v>
                </c:pt>
                <c:pt idx="196">
                  <c:v>98.9</c:v>
                </c:pt>
                <c:pt idx="197">
                  <c:v>98.9</c:v>
                </c:pt>
                <c:pt idx="198">
                  <c:v>98.9</c:v>
                </c:pt>
                <c:pt idx="199">
                  <c:v>98.7</c:v>
                </c:pt>
                <c:pt idx="200">
                  <c:v>98.7</c:v>
                </c:pt>
                <c:pt idx="201">
                  <c:v>98.7</c:v>
                </c:pt>
                <c:pt idx="202">
                  <c:v>98.5</c:v>
                </c:pt>
                <c:pt idx="203">
                  <c:v>98.5</c:v>
                </c:pt>
                <c:pt idx="204">
                  <c:v>98.5</c:v>
                </c:pt>
                <c:pt idx="205">
                  <c:v>98.2</c:v>
                </c:pt>
                <c:pt idx="206">
                  <c:v>98</c:v>
                </c:pt>
                <c:pt idx="207">
                  <c:v>98</c:v>
                </c:pt>
                <c:pt idx="208">
                  <c:v>97.8</c:v>
                </c:pt>
                <c:pt idx="209">
                  <c:v>97.8</c:v>
                </c:pt>
                <c:pt idx="210">
                  <c:v>97.5</c:v>
                </c:pt>
                <c:pt idx="211">
                  <c:v>97.3</c:v>
                </c:pt>
                <c:pt idx="212">
                  <c:v>97.3</c:v>
                </c:pt>
                <c:pt idx="213">
                  <c:v>97.1</c:v>
                </c:pt>
                <c:pt idx="214">
                  <c:v>96.9</c:v>
                </c:pt>
                <c:pt idx="215">
                  <c:v>96.6</c:v>
                </c:pt>
                <c:pt idx="216">
                  <c:v>96.6</c:v>
                </c:pt>
                <c:pt idx="217">
                  <c:v>96.4</c:v>
                </c:pt>
                <c:pt idx="218">
                  <c:v>96.2</c:v>
                </c:pt>
                <c:pt idx="219">
                  <c:v>96.2</c:v>
                </c:pt>
                <c:pt idx="220">
                  <c:v>94.875</c:v>
                </c:pt>
                <c:pt idx="221">
                  <c:v>92.34</c:v>
                </c:pt>
                <c:pt idx="222">
                  <c:v>89.825000000000003</c:v>
                </c:pt>
                <c:pt idx="223">
                  <c:v>87.26</c:v>
                </c:pt>
                <c:pt idx="224">
                  <c:v>84.674999999999997</c:v>
                </c:pt>
                <c:pt idx="225">
                  <c:v>82.14</c:v>
                </c:pt>
                <c:pt idx="226">
                  <c:v>79.625</c:v>
                </c:pt>
                <c:pt idx="227">
                  <c:v>77.849999999999994</c:v>
                </c:pt>
                <c:pt idx="228">
                  <c:v>77.8</c:v>
                </c:pt>
                <c:pt idx="229">
                  <c:v>78.650000000000006</c:v>
                </c:pt>
                <c:pt idx="230">
                  <c:v>79.849999999999994</c:v>
                </c:pt>
                <c:pt idx="231">
                  <c:v>81.150000000000006</c:v>
                </c:pt>
                <c:pt idx="232">
                  <c:v>82.666666666666671</c:v>
                </c:pt>
                <c:pt idx="233">
                  <c:v>84.15</c:v>
                </c:pt>
                <c:pt idx="234">
                  <c:v>85.466666666666669</c:v>
                </c:pt>
                <c:pt idx="235">
                  <c:v>87</c:v>
                </c:pt>
                <c:pt idx="236">
                  <c:v>88.05</c:v>
                </c:pt>
                <c:pt idx="237">
                  <c:v>89.15</c:v>
                </c:pt>
                <c:pt idx="238">
                  <c:v>90.4</c:v>
                </c:pt>
                <c:pt idx="239">
                  <c:v>91.2</c:v>
                </c:pt>
                <c:pt idx="240">
                  <c:v>92</c:v>
                </c:pt>
                <c:pt idx="241">
                  <c:v>92.8</c:v>
                </c:pt>
                <c:pt idx="242">
                  <c:v>93.2</c:v>
                </c:pt>
                <c:pt idx="243">
                  <c:v>93.7</c:v>
                </c:pt>
                <c:pt idx="244">
                  <c:v>94.1</c:v>
                </c:pt>
                <c:pt idx="245">
                  <c:v>94.4</c:v>
                </c:pt>
                <c:pt idx="246">
                  <c:v>94.8</c:v>
                </c:pt>
                <c:pt idx="247">
                  <c:v>95.1</c:v>
                </c:pt>
                <c:pt idx="248">
                  <c:v>95.3</c:v>
                </c:pt>
                <c:pt idx="249">
                  <c:v>95.5</c:v>
                </c:pt>
                <c:pt idx="250">
                  <c:v>95.5</c:v>
                </c:pt>
                <c:pt idx="251">
                  <c:v>95.5</c:v>
                </c:pt>
                <c:pt idx="252">
                  <c:v>95.3</c:v>
                </c:pt>
                <c:pt idx="253">
                  <c:v>95.1</c:v>
                </c:pt>
                <c:pt idx="254">
                  <c:v>95.1</c:v>
                </c:pt>
                <c:pt idx="255">
                  <c:v>94.6</c:v>
                </c:pt>
                <c:pt idx="256">
                  <c:v>94.4</c:v>
                </c:pt>
                <c:pt idx="257">
                  <c:v>94.1</c:v>
                </c:pt>
                <c:pt idx="258">
                  <c:v>93.233333333333334</c:v>
                </c:pt>
                <c:pt idx="259">
                  <c:v>91.075000000000003</c:v>
                </c:pt>
                <c:pt idx="260">
                  <c:v>88.38</c:v>
                </c:pt>
                <c:pt idx="261">
                  <c:v>86.13333333333334</c:v>
                </c:pt>
                <c:pt idx="262">
                  <c:v>83.86</c:v>
                </c:pt>
                <c:pt idx="263">
                  <c:v>81.275000000000006</c:v>
                </c:pt>
                <c:pt idx="264">
                  <c:v>79.025000000000006</c:v>
                </c:pt>
                <c:pt idx="265">
                  <c:v>76.8</c:v>
                </c:pt>
                <c:pt idx="266">
                  <c:v>74.474999999999994</c:v>
                </c:pt>
                <c:pt idx="267">
                  <c:v>72.849999999999994</c:v>
                </c:pt>
                <c:pt idx="268">
                  <c:v>73.099999999999994</c:v>
                </c:pt>
                <c:pt idx="269">
                  <c:v>74.2</c:v>
                </c:pt>
                <c:pt idx="270">
                  <c:v>75.55</c:v>
                </c:pt>
                <c:pt idx="271">
                  <c:v>77.066666666666663</c:v>
                </c:pt>
                <c:pt idx="272">
                  <c:v>78.666666666666671</c:v>
                </c:pt>
                <c:pt idx="273">
                  <c:v>80.466666666666669</c:v>
                </c:pt>
                <c:pt idx="274">
                  <c:v>82.066666666666663</c:v>
                </c:pt>
                <c:pt idx="275">
                  <c:v>83.6</c:v>
                </c:pt>
                <c:pt idx="276">
                  <c:v>84.65</c:v>
                </c:pt>
                <c:pt idx="277">
                  <c:v>85.75</c:v>
                </c:pt>
                <c:pt idx="278">
                  <c:v>87</c:v>
                </c:pt>
                <c:pt idx="279">
                  <c:v>88.05</c:v>
                </c:pt>
                <c:pt idx="280">
                  <c:v>89.15</c:v>
                </c:pt>
                <c:pt idx="281">
                  <c:v>90.1</c:v>
                </c:pt>
                <c:pt idx="282">
                  <c:v>90.7</c:v>
                </c:pt>
                <c:pt idx="283">
                  <c:v>91.2</c:v>
                </c:pt>
                <c:pt idx="284">
                  <c:v>91.7</c:v>
                </c:pt>
                <c:pt idx="285">
                  <c:v>92.35</c:v>
                </c:pt>
                <c:pt idx="286">
                  <c:v>92.8</c:v>
                </c:pt>
                <c:pt idx="287">
                  <c:v>93.2</c:v>
                </c:pt>
                <c:pt idx="288">
                  <c:v>93.5</c:v>
                </c:pt>
                <c:pt idx="289">
                  <c:v>93.7</c:v>
                </c:pt>
                <c:pt idx="290">
                  <c:v>93.9</c:v>
                </c:pt>
                <c:pt idx="291">
                  <c:v>94.1</c:v>
                </c:pt>
                <c:pt idx="292">
                  <c:v>94.1</c:v>
                </c:pt>
                <c:pt idx="293">
                  <c:v>94.1</c:v>
                </c:pt>
                <c:pt idx="294">
                  <c:v>94.4</c:v>
                </c:pt>
                <c:pt idx="295">
                  <c:v>94.4</c:v>
                </c:pt>
                <c:pt idx="296">
                  <c:v>94.4</c:v>
                </c:pt>
                <c:pt idx="297">
                  <c:v>94.4</c:v>
                </c:pt>
                <c:pt idx="298">
                  <c:v>94.4</c:v>
                </c:pt>
                <c:pt idx="299">
                  <c:v>94.4</c:v>
                </c:pt>
                <c:pt idx="300">
                  <c:v>94.1</c:v>
                </c:pt>
                <c:pt idx="301">
                  <c:v>94.1</c:v>
                </c:pt>
                <c:pt idx="302">
                  <c:v>94.1</c:v>
                </c:pt>
                <c:pt idx="303">
                  <c:v>93.9</c:v>
                </c:pt>
                <c:pt idx="304">
                  <c:v>93.9</c:v>
                </c:pt>
                <c:pt idx="305">
                  <c:v>93.9</c:v>
                </c:pt>
                <c:pt idx="306">
                  <c:v>93.7</c:v>
                </c:pt>
                <c:pt idx="307">
                  <c:v>93.5</c:v>
                </c:pt>
                <c:pt idx="308">
                  <c:v>93.5</c:v>
                </c:pt>
                <c:pt idx="309">
                  <c:v>93.2</c:v>
                </c:pt>
                <c:pt idx="310">
                  <c:v>93.2</c:v>
                </c:pt>
                <c:pt idx="311">
                  <c:v>93</c:v>
                </c:pt>
                <c:pt idx="312">
                  <c:v>92.8</c:v>
                </c:pt>
                <c:pt idx="313">
                  <c:v>92.8</c:v>
                </c:pt>
                <c:pt idx="314">
                  <c:v>92.6</c:v>
                </c:pt>
                <c:pt idx="315">
                  <c:v>92.3</c:v>
                </c:pt>
                <c:pt idx="316">
                  <c:v>92.3</c:v>
                </c:pt>
                <c:pt idx="317">
                  <c:v>92.1</c:v>
                </c:pt>
                <c:pt idx="318">
                  <c:v>91.9</c:v>
                </c:pt>
                <c:pt idx="319">
                  <c:v>91.9</c:v>
                </c:pt>
                <c:pt idx="320">
                  <c:v>91.7</c:v>
                </c:pt>
                <c:pt idx="321">
                  <c:v>91.4</c:v>
                </c:pt>
                <c:pt idx="322">
                  <c:v>91.2</c:v>
                </c:pt>
                <c:pt idx="323">
                  <c:v>91.2</c:v>
                </c:pt>
                <c:pt idx="324">
                  <c:v>91</c:v>
                </c:pt>
                <c:pt idx="325">
                  <c:v>90.7</c:v>
                </c:pt>
                <c:pt idx="326">
                  <c:v>90.7</c:v>
                </c:pt>
                <c:pt idx="327">
                  <c:v>90.5</c:v>
                </c:pt>
                <c:pt idx="328">
                  <c:v>90.3</c:v>
                </c:pt>
                <c:pt idx="329">
                  <c:v>90.1</c:v>
                </c:pt>
                <c:pt idx="330">
                  <c:v>90.1</c:v>
                </c:pt>
                <c:pt idx="331">
                  <c:v>89.8</c:v>
                </c:pt>
                <c:pt idx="332">
                  <c:v>89.6</c:v>
                </c:pt>
                <c:pt idx="333">
                  <c:v>89.4</c:v>
                </c:pt>
                <c:pt idx="334">
                  <c:v>89.4</c:v>
                </c:pt>
                <c:pt idx="335">
                  <c:v>89.2</c:v>
                </c:pt>
                <c:pt idx="336">
                  <c:v>88.9</c:v>
                </c:pt>
                <c:pt idx="337">
                  <c:v>88.7</c:v>
                </c:pt>
                <c:pt idx="338">
                  <c:v>88.7</c:v>
                </c:pt>
                <c:pt idx="339">
                  <c:v>88.5</c:v>
                </c:pt>
                <c:pt idx="340">
                  <c:v>88</c:v>
                </c:pt>
                <c:pt idx="341">
                  <c:v>87.8</c:v>
                </c:pt>
                <c:pt idx="342">
                  <c:v>87.8</c:v>
                </c:pt>
                <c:pt idx="343">
                  <c:v>87.3</c:v>
                </c:pt>
                <c:pt idx="344">
                  <c:v>87.1</c:v>
                </c:pt>
                <c:pt idx="345">
                  <c:v>86.9</c:v>
                </c:pt>
                <c:pt idx="346">
                  <c:v>86.7</c:v>
                </c:pt>
                <c:pt idx="347">
                  <c:v>86.4</c:v>
                </c:pt>
                <c:pt idx="348">
                  <c:v>86.2</c:v>
                </c:pt>
                <c:pt idx="349">
                  <c:v>85.8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'multiple variables'!$D$1</c:f>
              <c:strCache>
                <c:ptCount val="1"/>
                <c:pt idx="0">
                  <c:v>MKI.D5R8.B2:TEMP_TUBE_UP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'multiple variables'!$A$2:$A$351</c:f>
              <c:numCache>
                <c:formatCode>yyyy\-mm\-dd\ hh:mm:ss.000</c:formatCode>
                <c:ptCount val="350"/>
                <c:pt idx="0">
                  <c:v>42553.048611111109</c:v>
                </c:pt>
                <c:pt idx="1">
                  <c:v>42553.059027777781</c:v>
                </c:pt>
                <c:pt idx="2">
                  <c:v>42553.069444444445</c:v>
                </c:pt>
                <c:pt idx="3">
                  <c:v>42553.079861111109</c:v>
                </c:pt>
                <c:pt idx="4">
                  <c:v>42553.090277777781</c:v>
                </c:pt>
                <c:pt idx="5">
                  <c:v>42553.100694444445</c:v>
                </c:pt>
                <c:pt idx="6">
                  <c:v>42553.111111111109</c:v>
                </c:pt>
                <c:pt idx="7">
                  <c:v>42553.121527777781</c:v>
                </c:pt>
                <c:pt idx="8">
                  <c:v>42553.131944444445</c:v>
                </c:pt>
                <c:pt idx="9">
                  <c:v>42553.142361111109</c:v>
                </c:pt>
                <c:pt idx="10">
                  <c:v>42553.152777777781</c:v>
                </c:pt>
                <c:pt idx="11">
                  <c:v>42553.163194444445</c:v>
                </c:pt>
                <c:pt idx="12">
                  <c:v>42553.173611111109</c:v>
                </c:pt>
                <c:pt idx="13">
                  <c:v>42553.184027777781</c:v>
                </c:pt>
                <c:pt idx="14">
                  <c:v>42553.194444444445</c:v>
                </c:pt>
                <c:pt idx="15">
                  <c:v>42553.204861111109</c:v>
                </c:pt>
                <c:pt idx="16">
                  <c:v>42553.215277777781</c:v>
                </c:pt>
                <c:pt idx="17">
                  <c:v>42553.225694444445</c:v>
                </c:pt>
                <c:pt idx="18">
                  <c:v>42553.236111111109</c:v>
                </c:pt>
                <c:pt idx="19">
                  <c:v>42553.246527777781</c:v>
                </c:pt>
                <c:pt idx="20">
                  <c:v>42553.256944444445</c:v>
                </c:pt>
                <c:pt idx="21">
                  <c:v>42553.267361111109</c:v>
                </c:pt>
                <c:pt idx="22">
                  <c:v>42553.277777777781</c:v>
                </c:pt>
                <c:pt idx="23">
                  <c:v>42553.288194444445</c:v>
                </c:pt>
                <c:pt idx="24">
                  <c:v>42553.298611111109</c:v>
                </c:pt>
                <c:pt idx="25">
                  <c:v>42553.309027777781</c:v>
                </c:pt>
                <c:pt idx="26">
                  <c:v>42553.319444444445</c:v>
                </c:pt>
                <c:pt idx="27">
                  <c:v>42553.329861111109</c:v>
                </c:pt>
                <c:pt idx="28">
                  <c:v>42553.340277777781</c:v>
                </c:pt>
                <c:pt idx="29">
                  <c:v>42553.350694444445</c:v>
                </c:pt>
                <c:pt idx="30">
                  <c:v>42553.361111111109</c:v>
                </c:pt>
                <c:pt idx="31">
                  <c:v>42553.371527777781</c:v>
                </c:pt>
                <c:pt idx="32">
                  <c:v>42553.381944444445</c:v>
                </c:pt>
                <c:pt idx="33">
                  <c:v>42553.392361111109</c:v>
                </c:pt>
                <c:pt idx="34">
                  <c:v>42553.402777777781</c:v>
                </c:pt>
                <c:pt idx="35">
                  <c:v>42553.413194444445</c:v>
                </c:pt>
                <c:pt idx="36">
                  <c:v>42553.423611111109</c:v>
                </c:pt>
                <c:pt idx="37">
                  <c:v>42553.434027777781</c:v>
                </c:pt>
                <c:pt idx="38">
                  <c:v>42553.444444444445</c:v>
                </c:pt>
                <c:pt idx="39">
                  <c:v>42553.454861111109</c:v>
                </c:pt>
                <c:pt idx="40">
                  <c:v>42553.465277777781</c:v>
                </c:pt>
                <c:pt idx="41">
                  <c:v>42553.475694444445</c:v>
                </c:pt>
                <c:pt idx="42">
                  <c:v>42553.486111111109</c:v>
                </c:pt>
                <c:pt idx="43">
                  <c:v>42553.496527777781</c:v>
                </c:pt>
                <c:pt idx="44">
                  <c:v>42553.506944444445</c:v>
                </c:pt>
                <c:pt idx="45">
                  <c:v>42553.517361111109</c:v>
                </c:pt>
                <c:pt idx="46">
                  <c:v>42553.527777777781</c:v>
                </c:pt>
                <c:pt idx="47">
                  <c:v>42553.538194444445</c:v>
                </c:pt>
                <c:pt idx="48">
                  <c:v>42553.548611111109</c:v>
                </c:pt>
                <c:pt idx="49">
                  <c:v>42553.559027777781</c:v>
                </c:pt>
                <c:pt idx="50">
                  <c:v>42553.569444444445</c:v>
                </c:pt>
                <c:pt idx="51">
                  <c:v>42553.579861111109</c:v>
                </c:pt>
                <c:pt idx="52">
                  <c:v>42553.590277777781</c:v>
                </c:pt>
                <c:pt idx="53">
                  <c:v>42553.600694444445</c:v>
                </c:pt>
                <c:pt idx="54">
                  <c:v>42553.611111111109</c:v>
                </c:pt>
                <c:pt idx="55">
                  <c:v>42553.621527777781</c:v>
                </c:pt>
                <c:pt idx="56">
                  <c:v>42553.631944444445</c:v>
                </c:pt>
                <c:pt idx="57">
                  <c:v>42553.642361111109</c:v>
                </c:pt>
                <c:pt idx="58">
                  <c:v>42553.652777777781</c:v>
                </c:pt>
                <c:pt idx="59">
                  <c:v>42553.663194444445</c:v>
                </c:pt>
                <c:pt idx="60">
                  <c:v>42553.673611111109</c:v>
                </c:pt>
                <c:pt idx="61">
                  <c:v>42553.684027777781</c:v>
                </c:pt>
                <c:pt idx="62">
                  <c:v>42553.694444444445</c:v>
                </c:pt>
                <c:pt idx="63">
                  <c:v>42553.704861111109</c:v>
                </c:pt>
                <c:pt idx="64">
                  <c:v>42553.715277777781</c:v>
                </c:pt>
                <c:pt idx="65">
                  <c:v>42553.725694444445</c:v>
                </c:pt>
                <c:pt idx="66">
                  <c:v>42553.736111111109</c:v>
                </c:pt>
                <c:pt idx="67">
                  <c:v>42553.746527777781</c:v>
                </c:pt>
                <c:pt idx="68">
                  <c:v>42553.756944444445</c:v>
                </c:pt>
                <c:pt idx="69">
                  <c:v>42553.767361111109</c:v>
                </c:pt>
                <c:pt idx="70">
                  <c:v>42553.777777777781</c:v>
                </c:pt>
                <c:pt idx="71">
                  <c:v>42553.788194444445</c:v>
                </c:pt>
                <c:pt idx="72">
                  <c:v>42553.798611111109</c:v>
                </c:pt>
                <c:pt idx="73">
                  <c:v>42553.809027777781</c:v>
                </c:pt>
                <c:pt idx="74">
                  <c:v>42553.819444444445</c:v>
                </c:pt>
                <c:pt idx="75">
                  <c:v>42553.829861111109</c:v>
                </c:pt>
                <c:pt idx="76">
                  <c:v>42553.840277777781</c:v>
                </c:pt>
                <c:pt idx="77">
                  <c:v>42553.850694444445</c:v>
                </c:pt>
                <c:pt idx="78">
                  <c:v>42553.861111111109</c:v>
                </c:pt>
                <c:pt idx="79">
                  <c:v>42553.871527777781</c:v>
                </c:pt>
                <c:pt idx="80">
                  <c:v>42553.881944444445</c:v>
                </c:pt>
                <c:pt idx="81">
                  <c:v>42553.892361111109</c:v>
                </c:pt>
                <c:pt idx="82">
                  <c:v>42553.902777777781</c:v>
                </c:pt>
                <c:pt idx="83">
                  <c:v>42553.913194444445</c:v>
                </c:pt>
                <c:pt idx="84">
                  <c:v>42553.923611111109</c:v>
                </c:pt>
                <c:pt idx="85">
                  <c:v>42553.934027777781</c:v>
                </c:pt>
                <c:pt idx="86">
                  <c:v>42553.944444444445</c:v>
                </c:pt>
                <c:pt idx="87">
                  <c:v>42553.954861111109</c:v>
                </c:pt>
                <c:pt idx="88">
                  <c:v>42553.965277777781</c:v>
                </c:pt>
                <c:pt idx="89">
                  <c:v>42553.975694444445</c:v>
                </c:pt>
                <c:pt idx="90">
                  <c:v>42553.986111111109</c:v>
                </c:pt>
                <c:pt idx="91">
                  <c:v>42553.996527777781</c:v>
                </c:pt>
                <c:pt idx="92">
                  <c:v>42554.006944444445</c:v>
                </c:pt>
                <c:pt idx="93">
                  <c:v>42554.017361111109</c:v>
                </c:pt>
                <c:pt idx="94">
                  <c:v>42554.027777777781</c:v>
                </c:pt>
                <c:pt idx="95">
                  <c:v>42554.038194444445</c:v>
                </c:pt>
                <c:pt idx="96">
                  <c:v>42554.048611111109</c:v>
                </c:pt>
                <c:pt idx="97">
                  <c:v>42554.059027777781</c:v>
                </c:pt>
                <c:pt idx="98">
                  <c:v>42554.069444444445</c:v>
                </c:pt>
                <c:pt idx="99">
                  <c:v>42554.079861111109</c:v>
                </c:pt>
                <c:pt idx="100">
                  <c:v>42554.090277777781</c:v>
                </c:pt>
                <c:pt idx="101">
                  <c:v>42554.100694444445</c:v>
                </c:pt>
                <c:pt idx="102">
                  <c:v>42554.111111111109</c:v>
                </c:pt>
                <c:pt idx="103">
                  <c:v>42554.121527777781</c:v>
                </c:pt>
                <c:pt idx="104">
                  <c:v>42554.131944444445</c:v>
                </c:pt>
                <c:pt idx="105">
                  <c:v>42554.142361111109</c:v>
                </c:pt>
                <c:pt idx="106">
                  <c:v>42554.152777777781</c:v>
                </c:pt>
                <c:pt idx="107">
                  <c:v>42554.163194444445</c:v>
                </c:pt>
                <c:pt idx="108">
                  <c:v>42554.173611111109</c:v>
                </c:pt>
                <c:pt idx="109">
                  <c:v>42554.184027777781</c:v>
                </c:pt>
                <c:pt idx="110">
                  <c:v>42554.194444444445</c:v>
                </c:pt>
                <c:pt idx="111">
                  <c:v>42554.204861111109</c:v>
                </c:pt>
                <c:pt idx="112">
                  <c:v>42554.215277777781</c:v>
                </c:pt>
                <c:pt idx="113">
                  <c:v>42554.225694444445</c:v>
                </c:pt>
                <c:pt idx="114">
                  <c:v>42554.236111111109</c:v>
                </c:pt>
                <c:pt idx="115">
                  <c:v>42554.246527777781</c:v>
                </c:pt>
                <c:pt idx="116">
                  <c:v>42554.256944444445</c:v>
                </c:pt>
                <c:pt idx="117">
                  <c:v>42554.267361111109</c:v>
                </c:pt>
                <c:pt idx="118">
                  <c:v>42554.277777777781</c:v>
                </c:pt>
                <c:pt idx="119">
                  <c:v>42554.288194444445</c:v>
                </c:pt>
                <c:pt idx="120">
                  <c:v>42554.298611111109</c:v>
                </c:pt>
                <c:pt idx="121">
                  <c:v>42554.309027777781</c:v>
                </c:pt>
                <c:pt idx="122">
                  <c:v>42554.319444444445</c:v>
                </c:pt>
                <c:pt idx="123">
                  <c:v>42554.329861111109</c:v>
                </c:pt>
                <c:pt idx="124">
                  <c:v>42554.340277777781</c:v>
                </c:pt>
                <c:pt idx="125">
                  <c:v>42554.350694444445</c:v>
                </c:pt>
                <c:pt idx="126">
                  <c:v>42554.361111111109</c:v>
                </c:pt>
                <c:pt idx="127">
                  <c:v>42554.371527777781</c:v>
                </c:pt>
                <c:pt idx="128">
                  <c:v>42554.381944444445</c:v>
                </c:pt>
                <c:pt idx="129">
                  <c:v>42554.392361111109</c:v>
                </c:pt>
                <c:pt idx="130">
                  <c:v>42554.402777777781</c:v>
                </c:pt>
                <c:pt idx="131">
                  <c:v>42554.413194444445</c:v>
                </c:pt>
                <c:pt idx="132">
                  <c:v>42554.423611111109</c:v>
                </c:pt>
                <c:pt idx="133">
                  <c:v>42554.434027777781</c:v>
                </c:pt>
                <c:pt idx="134">
                  <c:v>42554.444444444445</c:v>
                </c:pt>
                <c:pt idx="135">
                  <c:v>42554.454861111109</c:v>
                </c:pt>
                <c:pt idx="136">
                  <c:v>42554.465277777781</c:v>
                </c:pt>
                <c:pt idx="137">
                  <c:v>42554.475694444445</c:v>
                </c:pt>
                <c:pt idx="138">
                  <c:v>42554.486111111109</c:v>
                </c:pt>
                <c:pt idx="139">
                  <c:v>42554.496527777781</c:v>
                </c:pt>
                <c:pt idx="140">
                  <c:v>42554.506944444445</c:v>
                </c:pt>
                <c:pt idx="141">
                  <c:v>42554.517361111109</c:v>
                </c:pt>
                <c:pt idx="142">
                  <c:v>42554.527777777781</c:v>
                </c:pt>
                <c:pt idx="143">
                  <c:v>42554.538194444445</c:v>
                </c:pt>
                <c:pt idx="144">
                  <c:v>42554.548611111109</c:v>
                </c:pt>
                <c:pt idx="145">
                  <c:v>42554.559027777781</c:v>
                </c:pt>
                <c:pt idx="146">
                  <c:v>42554.569444444445</c:v>
                </c:pt>
                <c:pt idx="147">
                  <c:v>42554.579861111109</c:v>
                </c:pt>
                <c:pt idx="148">
                  <c:v>42554.590277777781</c:v>
                </c:pt>
                <c:pt idx="149">
                  <c:v>42554.600694444445</c:v>
                </c:pt>
                <c:pt idx="150">
                  <c:v>42554.611111111109</c:v>
                </c:pt>
                <c:pt idx="151">
                  <c:v>42554.621527777781</c:v>
                </c:pt>
                <c:pt idx="152">
                  <c:v>42554.631944444445</c:v>
                </c:pt>
                <c:pt idx="153">
                  <c:v>42554.642361111109</c:v>
                </c:pt>
                <c:pt idx="154">
                  <c:v>42554.652777777781</c:v>
                </c:pt>
                <c:pt idx="155">
                  <c:v>42554.663194444445</c:v>
                </c:pt>
                <c:pt idx="156">
                  <c:v>42554.673611111109</c:v>
                </c:pt>
                <c:pt idx="157">
                  <c:v>42554.684027777781</c:v>
                </c:pt>
                <c:pt idx="158">
                  <c:v>42554.694444444445</c:v>
                </c:pt>
                <c:pt idx="159">
                  <c:v>42554.704861111109</c:v>
                </c:pt>
                <c:pt idx="160">
                  <c:v>42554.715277777781</c:v>
                </c:pt>
                <c:pt idx="161">
                  <c:v>42554.725694444445</c:v>
                </c:pt>
                <c:pt idx="162">
                  <c:v>42554.736111111109</c:v>
                </c:pt>
                <c:pt idx="163">
                  <c:v>42554.746527777781</c:v>
                </c:pt>
                <c:pt idx="164">
                  <c:v>42554.756944444445</c:v>
                </c:pt>
                <c:pt idx="165">
                  <c:v>42554.767361111109</c:v>
                </c:pt>
                <c:pt idx="166">
                  <c:v>42554.777777777781</c:v>
                </c:pt>
                <c:pt idx="167">
                  <c:v>42554.788194444445</c:v>
                </c:pt>
                <c:pt idx="168">
                  <c:v>42554.798611111109</c:v>
                </c:pt>
                <c:pt idx="169">
                  <c:v>42554.809027777781</c:v>
                </c:pt>
                <c:pt idx="170">
                  <c:v>42554.819444444445</c:v>
                </c:pt>
                <c:pt idx="171">
                  <c:v>42554.829861111109</c:v>
                </c:pt>
                <c:pt idx="172">
                  <c:v>42554.840277777781</c:v>
                </c:pt>
                <c:pt idx="173">
                  <c:v>42554.850694444445</c:v>
                </c:pt>
                <c:pt idx="174">
                  <c:v>42554.861111111109</c:v>
                </c:pt>
                <c:pt idx="175">
                  <c:v>42554.871527777781</c:v>
                </c:pt>
                <c:pt idx="176">
                  <c:v>42554.881944444445</c:v>
                </c:pt>
                <c:pt idx="177">
                  <c:v>42554.892361111109</c:v>
                </c:pt>
                <c:pt idx="178">
                  <c:v>42554.902777777781</c:v>
                </c:pt>
                <c:pt idx="179">
                  <c:v>42554.913194444445</c:v>
                </c:pt>
                <c:pt idx="180">
                  <c:v>42554.923611111109</c:v>
                </c:pt>
                <c:pt idx="181">
                  <c:v>42554.934027777781</c:v>
                </c:pt>
                <c:pt idx="182">
                  <c:v>42554.944444444445</c:v>
                </c:pt>
                <c:pt idx="183">
                  <c:v>42554.954861111109</c:v>
                </c:pt>
                <c:pt idx="184">
                  <c:v>42554.965277777781</c:v>
                </c:pt>
                <c:pt idx="185">
                  <c:v>42554.975694444445</c:v>
                </c:pt>
                <c:pt idx="186">
                  <c:v>42554.986111111109</c:v>
                </c:pt>
                <c:pt idx="187">
                  <c:v>42554.996527777781</c:v>
                </c:pt>
                <c:pt idx="188">
                  <c:v>42555.006944444445</c:v>
                </c:pt>
                <c:pt idx="189">
                  <c:v>42555.017361111109</c:v>
                </c:pt>
                <c:pt idx="190">
                  <c:v>42555.027777777781</c:v>
                </c:pt>
                <c:pt idx="191">
                  <c:v>42555.038194444445</c:v>
                </c:pt>
                <c:pt idx="192">
                  <c:v>42555.048611111109</c:v>
                </c:pt>
                <c:pt idx="193">
                  <c:v>42555.059027777781</c:v>
                </c:pt>
                <c:pt idx="194">
                  <c:v>42555.069444444445</c:v>
                </c:pt>
                <c:pt idx="195">
                  <c:v>42555.079861111109</c:v>
                </c:pt>
                <c:pt idx="196">
                  <c:v>42555.090277777781</c:v>
                </c:pt>
                <c:pt idx="197">
                  <c:v>42555.100694444445</c:v>
                </c:pt>
                <c:pt idx="198">
                  <c:v>42555.111111111109</c:v>
                </c:pt>
                <c:pt idx="199">
                  <c:v>42555.121527777781</c:v>
                </c:pt>
                <c:pt idx="200">
                  <c:v>42555.131944444445</c:v>
                </c:pt>
                <c:pt idx="201">
                  <c:v>42555.142361111109</c:v>
                </c:pt>
                <c:pt idx="202">
                  <c:v>42555.152777777781</c:v>
                </c:pt>
                <c:pt idx="203">
                  <c:v>42555.163194444445</c:v>
                </c:pt>
                <c:pt idx="204">
                  <c:v>42555.173611111109</c:v>
                </c:pt>
                <c:pt idx="205">
                  <c:v>42555.184027777781</c:v>
                </c:pt>
                <c:pt idx="206">
                  <c:v>42555.194444444445</c:v>
                </c:pt>
                <c:pt idx="207">
                  <c:v>42555.204861111109</c:v>
                </c:pt>
                <c:pt idx="208">
                  <c:v>42555.215277777781</c:v>
                </c:pt>
                <c:pt idx="209">
                  <c:v>42555.225694444445</c:v>
                </c:pt>
                <c:pt idx="210">
                  <c:v>42555.236111111109</c:v>
                </c:pt>
                <c:pt idx="211">
                  <c:v>42555.246527777781</c:v>
                </c:pt>
                <c:pt idx="212">
                  <c:v>42555.256944444445</c:v>
                </c:pt>
                <c:pt idx="213">
                  <c:v>42555.267361111109</c:v>
                </c:pt>
                <c:pt idx="214">
                  <c:v>42555.277777777781</c:v>
                </c:pt>
                <c:pt idx="215">
                  <c:v>42555.288194444445</c:v>
                </c:pt>
                <c:pt idx="216">
                  <c:v>42555.298611111109</c:v>
                </c:pt>
                <c:pt idx="217">
                  <c:v>42555.309027777781</c:v>
                </c:pt>
                <c:pt idx="218">
                  <c:v>42555.319444444445</c:v>
                </c:pt>
                <c:pt idx="219">
                  <c:v>42555.329861111109</c:v>
                </c:pt>
                <c:pt idx="220">
                  <c:v>42555.340277777781</c:v>
                </c:pt>
                <c:pt idx="221">
                  <c:v>42555.350694444445</c:v>
                </c:pt>
                <c:pt idx="222">
                  <c:v>42555.361111111109</c:v>
                </c:pt>
                <c:pt idx="223">
                  <c:v>42555.371527777781</c:v>
                </c:pt>
                <c:pt idx="224">
                  <c:v>42555.381944444445</c:v>
                </c:pt>
                <c:pt idx="225">
                  <c:v>42555.392361111109</c:v>
                </c:pt>
                <c:pt idx="226">
                  <c:v>42555.402777777781</c:v>
                </c:pt>
                <c:pt idx="227">
                  <c:v>42555.413194444445</c:v>
                </c:pt>
                <c:pt idx="228">
                  <c:v>42555.423611111109</c:v>
                </c:pt>
                <c:pt idx="229">
                  <c:v>42555.434027777781</c:v>
                </c:pt>
                <c:pt idx="230">
                  <c:v>42555.444444444445</c:v>
                </c:pt>
                <c:pt idx="231">
                  <c:v>42555.454861111109</c:v>
                </c:pt>
                <c:pt idx="232">
                  <c:v>42555.465277777781</c:v>
                </c:pt>
                <c:pt idx="233">
                  <c:v>42555.475694444445</c:v>
                </c:pt>
                <c:pt idx="234">
                  <c:v>42555.486111111109</c:v>
                </c:pt>
                <c:pt idx="235">
                  <c:v>42555.496527777781</c:v>
                </c:pt>
                <c:pt idx="236">
                  <c:v>42555.506944444445</c:v>
                </c:pt>
                <c:pt idx="237">
                  <c:v>42555.517361111109</c:v>
                </c:pt>
                <c:pt idx="238">
                  <c:v>42555.527777777781</c:v>
                </c:pt>
                <c:pt idx="239">
                  <c:v>42555.538194444445</c:v>
                </c:pt>
                <c:pt idx="240">
                  <c:v>42555.548611111109</c:v>
                </c:pt>
                <c:pt idx="241">
                  <c:v>42555.559027777781</c:v>
                </c:pt>
                <c:pt idx="242">
                  <c:v>42555.569444444445</c:v>
                </c:pt>
                <c:pt idx="243">
                  <c:v>42555.579861111109</c:v>
                </c:pt>
                <c:pt idx="244">
                  <c:v>42555.590277777781</c:v>
                </c:pt>
                <c:pt idx="245">
                  <c:v>42555.600694444445</c:v>
                </c:pt>
                <c:pt idx="246">
                  <c:v>42555.611111111109</c:v>
                </c:pt>
                <c:pt idx="247">
                  <c:v>42555.621527777781</c:v>
                </c:pt>
                <c:pt idx="248">
                  <c:v>42555.631944444445</c:v>
                </c:pt>
                <c:pt idx="249">
                  <c:v>42555.642361111109</c:v>
                </c:pt>
                <c:pt idx="250">
                  <c:v>42555.652777777781</c:v>
                </c:pt>
                <c:pt idx="251">
                  <c:v>42555.663194444445</c:v>
                </c:pt>
                <c:pt idx="252">
                  <c:v>42555.673611111109</c:v>
                </c:pt>
                <c:pt idx="253">
                  <c:v>42555.684027777781</c:v>
                </c:pt>
                <c:pt idx="254">
                  <c:v>42555.694444444445</c:v>
                </c:pt>
                <c:pt idx="255">
                  <c:v>42555.704861111109</c:v>
                </c:pt>
                <c:pt idx="256">
                  <c:v>42555.715277777781</c:v>
                </c:pt>
                <c:pt idx="257">
                  <c:v>42555.725694444445</c:v>
                </c:pt>
                <c:pt idx="258">
                  <c:v>42555.736111111109</c:v>
                </c:pt>
                <c:pt idx="259">
                  <c:v>42555.746527777781</c:v>
                </c:pt>
                <c:pt idx="260">
                  <c:v>42555.756944444445</c:v>
                </c:pt>
                <c:pt idx="261">
                  <c:v>42555.767361111109</c:v>
                </c:pt>
                <c:pt idx="262">
                  <c:v>42555.777777777781</c:v>
                </c:pt>
                <c:pt idx="263">
                  <c:v>42555.788194444445</c:v>
                </c:pt>
                <c:pt idx="264">
                  <c:v>42555.798611111109</c:v>
                </c:pt>
                <c:pt idx="265">
                  <c:v>42555.809027777781</c:v>
                </c:pt>
                <c:pt idx="266">
                  <c:v>42555.819444444445</c:v>
                </c:pt>
                <c:pt idx="267">
                  <c:v>42555.829861111109</c:v>
                </c:pt>
                <c:pt idx="268">
                  <c:v>42555.840277777781</c:v>
                </c:pt>
                <c:pt idx="269">
                  <c:v>42555.850694444445</c:v>
                </c:pt>
                <c:pt idx="270">
                  <c:v>42555.861111111109</c:v>
                </c:pt>
                <c:pt idx="271">
                  <c:v>42555.871527777781</c:v>
                </c:pt>
                <c:pt idx="272">
                  <c:v>42555.881944444445</c:v>
                </c:pt>
                <c:pt idx="273">
                  <c:v>42555.892361111109</c:v>
                </c:pt>
                <c:pt idx="274">
                  <c:v>42555.902777777781</c:v>
                </c:pt>
                <c:pt idx="275">
                  <c:v>42555.913194444445</c:v>
                </c:pt>
                <c:pt idx="276">
                  <c:v>42555.923611111109</c:v>
                </c:pt>
                <c:pt idx="277">
                  <c:v>42555.934027777781</c:v>
                </c:pt>
                <c:pt idx="278">
                  <c:v>42555.944444444445</c:v>
                </c:pt>
                <c:pt idx="279">
                  <c:v>42555.954861111109</c:v>
                </c:pt>
                <c:pt idx="280">
                  <c:v>42555.965277777781</c:v>
                </c:pt>
                <c:pt idx="281">
                  <c:v>42555.975694444445</c:v>
                </c:pt>
                <c:pt idx="282">
                  <c:v>42555.986111111109</c:v>
                </c:pt>
                <c:pt idx="283">
                  <c:v>42555.996527777781</c:v>
                </c:pt>
                <c:pt idx="284">
                  <c:v>42556.006944444445</c:v>
                </c:pt>
                <c:pt idx="285">
                  <c:v>42556.017361111109</c:v>
                </c:pt>
                <c:pt idx="286">
                  <c:v>42556.027777777781</c:v>
                </c:pt>
                <c:pt idx="287">
                  <c:v>42556.038194444445</c:v>
                </c:pt>
                <c:pt idx="288">
                  <c:v>42556.048611111109</c:v>
                </c:pt>
                <c:pt idx="289">
                  <c:v>42556.059027777781</c:v>
                </c:pt>
                <c:pt idx="290">
                  <c:v>42556.069444444445</c:v>
                </c:pt>
                <c:pt idx="291">
                  <c:v>42556.079861111109</c:v>
                </c:pt>
                <c:pt idx="292">
                  <c:v>42556.090277777781</c:v>
                </c:pt>
                <c:pt idx="293">
                  <c:v>42556.100694444445</c:v>
                </c:pt>
                <c:pt idx="294">
                  <c:v>42556.111111111109</c:v>
                </c:pt>
                <c:pt idx="295">
                  <c:v>42556.121527777781</c:v>
                </c:pt>
                <c:pt idx="296">
                  <c:v>42556.131944444445</c:v>
                </c:pt>
                <c:pt idx="297">
                  <c:v>42556.142361111109</c:v>
                </c:pt>
                <c:pt idx="298">
                  <c:v>42556.152777777781</c:v>
                </c:pt>
                <c:pt idx="299">
                  <c:v>42556.163194444445</c:v>
                </c:pt>
                <c:pt idx="300">
                  <c:v>42556.173611111109</c:v>
                </c:pt>
                <c:pt idx="301">
                  <c:v>42556.184027777781</c:v>
                </c:pt>
                <c:pt idx="302">
                  <c:v>42556.194444444445</c:v>
                </c:pt>
                <c:pt idx="303">
                  <c:v>42556.204861111109</c:v>
                </c:pt>
                <c:pt idx="304">
                  <c:v>42556.215277777781</c:v>
                </c:pt>
                <c:pt idx="305">
                  <c:v>42556.225694444445</c:v>
                </c:pt>
                <c:pt idx="306">
                  <c:v>42556.236111111109</c:v>
                </c:pt>
                <c:pt idx="307">
                  <c:v>42556.246527777781</c:v>
                </c:pt>
                <c:pt idx="308">
                  <c:v>42556.256944444445</c:v>
                </c:pt>
                <c:pt idx="309">
                  <c:v>42556.267361111109</c:v>
                </c:pt>
                <c:pt idx="310">
                  <c:v>42556.277777777781</c:v>
                </c:pt>
                <c:pt idx="311">
                  <c:v>42556.288194444445</c:v>
                </c:pt>
                <c:pt idx="312">
                  <c:v>42556.298611111109</c:v>
                </c:pt>
                <c:pt idx="313">
                  <c:v>42556.309027777781</c:v>
                </c:pt>
                <c:pt idx="314">
                  <c:v>42556.319444444445</c:v>
                </c:pt>
                <c:pt idx="315">
                  <c:v>42556.329861111109</c:v>
                </c:pt>
                <c:pt idx="316">
                  <c:v>42556.340277777781</c:v>
                </c:pt>
                <c:pt idx="317">
                  <c:v>42556.350694444445</c:v>
                </c:pt>
                <c:pt idx="318">
                  <c:v>42556.361111111109</c:v>
                </c:pt>
                <c:pt idx="319">
                  <c:v>42556.371527777781</c:v>
                </c:pt>
                <c:pt idx="320">
                  <c:v>42556.381944444445</c:v>
                </c:pt>
                <c:pt idx="321">
                  <c:v>42556.392361111109</c:v>
                </c:pt>
                <c:pt idx="322">
                  <c:v>42556.402777777781</c:v>
                </c:pt>
                <c:pt idx="323">
                  <c:v>42556.413194444445</c:v>
                </c:pt>
                <c:pt idx="324">
                  <c:v>42556.423611111109</c:v>
                </c:pt>
                <c:pt idx="325">
                  <c:v>42556.434027777781</c:v>
                </c:pt>
                <c:pt idx="326">
                  <c:v>42556.444444444445</c:v>
                </c:pt>
                <c:pt idx="327">
                  <c:v>42556.454861111109</c:v>
                </c:pt>
                <c:pt idx="328">
                  <c:v>42556.465277777781</c:v>
                </c:pt>
                <c:pt idx="329">
                  <c:v>42556.475694444445</c:v>
                </c:pt>
                <c:pt idx="330">
                  <c:v>42556.486111111109</c:v>
                </c:pt>
                <c:pt idx="331">
                  <c:v>42556.496527777781</c:v>
                </c:pt>
                <c:pt idx="332">
                  <c:v>42556.506944444445</c:v>
                </c:pt>
                <c:pt idx="333">
                  <c:v>42556.517361111109</c:v>
                </c:pt>
                <c:pt idx="334">
                  <c:v>42556.527777777781</c:v>
                </c:pt>
                <c:pt idx="335">
                  <c:v>42556.538194444445</c:v>
                </c:pt>
                <c:pt idx="336">
                  <c:v>42556.548611111109</c:v>
                </c:pt>
                <c:pt idx="337">
                  <c:v>42556.559027777781</c:v>
                </c:pt>
                <c:pt idx="338">
                  <c:v>42556.569444444445</c:v>
                </c:pt>
                <c:pt idx="339">
                  <c:v>42556.579861111109</c:v>
                </c:pt>
                <c:pt idx="340">
                  <c:v>42556.590277777781</c:v>
                </c:pt>
                <c:pt idx="341">
                  <c:v>42556.600694444445</c:v>
                </c:pt>
                <c:pt idx="342">
                  <c:v>42556.611111111109</c:v>
                </c:pt>
                <c:pt idx="343">
                  <c:v>42556.621527777781</c:v>
                </c:pt>
                <c:pt idx="344">
                  <c:v>42556.631944444445</c:v>
                </c:pt>
                <c:pt idx="345">
                  <c:v>42556.642361111109</c:v>
                </c:pt>
                <c:pt idx="346">
                  <c:v>42556.652777777781</c:v>
                </c:pt>
                <c:pt idx="347">
                  <c:v>42556.663194444445</c:v>
                </c:pt>
                <c:pt idx="348">
                  <c:v>42556.673611111109</c:v>
                </c:pt>
                <c:pt idx="349">
                  <c:v>42556.684027777781</c:v>
                </c:pt>
              </c:numCache>
            </c:numRef>
          </c:xVal>
          <c:yVal>
            <c:numRef>
              <c:f>'multiple variables'!$D$2:$D$351</c:f>
              <c:numCache>
                <c:formatCode>0.00</c:formatCode>
                <c:ptCount val="350"/>
                <c:pt idx="0">
                  <c:v>36.1</c:v>
                </c:pt>
                <c:pt idx="1">
                  <c:v>35.9</c:v>
                </c:pt>
                <c:pt idx="2">
                  <c:v>35.9</c:v>
                </c:pt>
                <c:pt idx="3">
                  <c:v>35.700000000000003</c:v>
                </c:pt>
                <c:pt idx="4">
                  <c:v>35.700000000000003</c:v>
                </c:pt>
                <c:pt idx="5">
                  <c:v>36.299999999999997</c:v>
                </c:pt>
                <c:pt idx="6">
                  <c:v>40.177777777777777</c:v>
                </c:pt>
                <c:pt idx="7">
                  <c:v>45.845454545454544</c:v>
                </c:pt>
                <c:pt idx="8">
                  <c:v>45.342307692307692</c:v>
                </c:pt>
                <c:pt idx="9">
                  <c:v>39.4</c:v>
                </c:pt>
                <c:pt idx="10">
                  <c:v>41</c:v>
                </c:pt>
                <c:pt idx="11">
                  <c:v>43.06666666666667</c:v>
                </c:pt>
                <c:pt idx="12">
                  <c:v>44.975000000000001</c:v>
                </c:pt>
                <c:pt idx="13">
                  <c:v>47</c:v>
                </c:pt>
                <c:pt idx="14">
                  <c:v>48.666666666666664</c:v>
                </c:pt>
                <c:pt idx="15">
                  <c:v>50.4</c:v>
                </c:pt>
                <c:pt idx="16">
                  <c:v>52.06666666666667</c:v>
                </c:pt>
                <c:pt idx="17">
                  <c:v>53.55</c:v>
                </c:pt>
                <c:pt idx="18">
                  <c:v>54.866666666666667</c:v>
                </c:pt>
                <c:pt idx="19">
                  <c:v>56.1</c:v>
                </c:pt>
                <c:pt idx="20">
                  <c:v>56.95</c:v>
                </c:pt>
                <c:pt idx="21">
                  <c:v>58</c:v>
                </c:pt>
                <c:pt idx="22">
                  <c:v>58.8</c:v>
                </c:pt>
                <c:pt idx="23">
                  <c:v>59.5</c:v>
                </c:pt>
                <c:pt idx="24">
                  <c:v>60.35</c:v>
                </c:pt>
                <c:pt idx="25">
                  <c:v>61.1</c:v>
                </c:pt>
                <c:pt idx="26">
                  <c:v>59.5</c:v>
                </c:pt>
                <c:pt idx="27">
                  <c:v>56.924999999999997</c:v>
                </c:pt>
                <c:pt idx="28">
                  <c:v>57.74</c:v>
                </c:pt>
                <c:pt idx="29">
                  <c:v>70.502499999999998</c:v>
                </c:pt>
                <c:pt idx="30">
                  <c:v>84.24444444444444</c:v>
                </c:pt>
                <c:pt idx="31">
                  <c:v>84.4</c:v>
                </c:pt>
                <c:pt idx="32">
                  <c:v>82.424999999999997</c:v>
                </c:pt>
                <c:pt idx="33">
                  <c:v>80.2</c:v>
                </c:pt>
                <c:pt idx="34">
                  <c:v>78.13333333333334</c:v>
                </c:pt>
                <c:pt idx="35">
                  <c:v>78.400000000000006</c:v>
                </c:pt>
                <c:pt idx="36">
                  <c:v>72.851020408163265</c:v>
                </c:pt>
                <c:pt idx="37">
                  <c:v>56.081818181818178</c:v>
                </c:pt>
                <c:pt idx="38">
                  <c:v>53.55</c:v>
                </c:pt>
                <c:pt idx="39">
                  <c:v>54.6</c:v>
                </c:pt>
                <c:pt idx="40">
                  <c:v>55.75</c:v>
                </c:pt>
                <c:pt idx="41">
                  <c:v>57.2</c:v>
                </c:pt>
                <c:pt idx="42">
                  <c:v>58.866666666666667</c:v>
                </c:pt>
                <c:pt idx="43">
                  <c:v>60.35</c:v>
                </c:pt>
                <c:pt idx="44">
                  <c:v>61.4</c:v>
                </c:pt>
                <c:pt idx="45">
                  <c:v>62.2</c:v>
                </c:pt>
                <c:pt idx="46">
                  <c:v>62.9</c:v>
                </c:pt>
                <c:pt idx="47">
                  <c:v>63.75</c:v>
                </c:pt>
                <c:pt idx="48">
                  <c:v>64.5</c:v>
                </c:pt>
                <c:pt idx="49">
                  <c:v>64.900000000000006</c:v>
                </c:pt>
                <c:pt idx="50">
                  <c:v>65.400000000000006</c:v>
                </c:pt>
                <c:pt idx="51">
                  <c:v>65.599999999999994</c:v>
                </c:pt>
                <c:pt idx="52">
                  <c:v>66</c:v>
                </c:pt>
                <c:pt idx="53">
                  <c:v>66.3</c:v>
                </c:pt>
                <c:pt idx="54">
                  <c:v>66.5</c:v>
                </c:pt>
                <c:pt idx="55">
                  <c:v>66.7</c:v>
                </c:pt>
                <c:pt idx="56">
                  <c:v>66.7</c:v>
                </c:pt>
                <c:pt idx="57">
                  <c:v>66.900000000000006</c:v>
                </c:pt>
                <c:pt idx="58">
                  <c:v>66.900000000000006</c:v>
                </c:pt>
                <c:pt idx="59">
                  <c:v>66.900000000000006</c:v>
                </c:pt>
                <c:pt idx="60">
                  <c:v>66.900000000000006</c:v>
                </c:pt>
                <c:pt idx="61">
                  <c:v>67.2</c:v>
                </c:pt>
                <c:pt idx="62">
                  <c:v>67.2</c:v>
                </c:pt>
                <c:pt idx="63">
                  <c:v>67.2</c:v>
                </c:pt>
                <c:pt idx="64">
                  <c:v>67.2</c:v>
                </c:pt>
                <c:pt idx="65">
                  <c:v>67.2</c:v>
                </c:pt>
                <c:pt idx="66">
                  <c:v>67.2</c:v>
                </c:pt>
                <c:pt idx="67">
                  <c:v>66.900000000000006</c:v>
                </c:pt>
                <c:pt idx="68">
                  <c:v>66.900000000000006</c:v>
                </c:pt>
                <c:pt idx="69">
                  <c:v>66.900000000000006</c:v>
                </c:pt>
                <c:pt idx="70">
                  <c:v>66.900000000000006</c:v>
                </c:pt>
                <c:pt idx="71">
                  <c:v>66.900000000000006</c:v>
                </c:pt>
                <c:pt idx="72">
                  <c:v>66.7</c:v>
                </c:pt>
                <c:pt idx="73">
                  <c:v>66.7</c:v>
                </c:pt>
                <c:pt idx="74">
                  <c:v>66.7</c:v>
                </c:pt>
                <c:pt idx="75">
                  <c:v>66.5</c:v>
                </c:pt>
                <c:pt idx="76">
                  <c:v>66.5</c:v>
                </c:pt>
                <c:pt idx="77">
                  <c:v>66.5</c:v>
                </c:pt>
                <c:pt idx="78">
                  <c:v>66.3</c:v>
                </c:pt>
                <c:pt idx="79">
                  <c:v>66.3</c:v>
                </c:pt>
                <c:pt idx="80">
                  <c:v>66.3</c:v>
                </c:pt>
                <c:pt idx="81">
                  <c:v>66</c:v>
                </c:pt>
                <c:pt idx="82">
                  <c:v>66</c:v>
                </c:pt>
                <c:pt idx="83">
                  <c:v>66</c:v>
                </c:pt>
                <c:pt idx="84">
                  <c:v>65.8</c:v>
                </c:pt>
                <c:pt idx="85">
                  <c:v>65.8</c:v>
                </c:pt>
                <c:pt idx="86">
                  <c:v>65.599999999999994</c:v>
                </c:pt>
                <c:pt idx="87">
                  <c:v>65.599999999999994</c:v>
                </c:pt>
                <c:pt idx="88">
                  <c:v>65.599999999999994</c:v>
                </c:pt>
                <c:pt idx="89">
                  <c:v>65.599999999999994</c:v>
                </c:pt>
                <c:pt idx="90">
                  <c:v>65.400000000000006</c:v>
                </c:pt>
                <c:pt idx="91">
                  <c:v>65.400000000000006</c:v>
                </c:pt>
                <c:pt idx="92">
                  <c:v>65.400000000000006</c:v>
                </c:pt>
                <c:pt idx="93">
                  <c:v>65.400000000000006</c:v>
                </c:pt>
                <c:pt idx="94">
                  <c:v>65.400000000000006</c:v>
                </c:pt>
                <c:pt idx="95">
                  <c:v>65.099999999999994</c:v>
                </c:pt>
                <c:pt idx="96">
                  <c:v>65.099999999999994</c:v>
                </c:pt>
                <c:pt idx="97">
                  <c:v>65.099999999999994</c:v>
                </c:pt>
                <c:pt idx="98">
                  <c:v>65.099999999999994</c:v>
                </c:pt>
                <c:pt idx="99">
                  <c:v>65.099999999999994</c:v>
                </c:pt>
                <c:pt idx="100">
                  <c:v>65.099999999999994</c:v>
                </c:pt>
                <c:pt idx="101">
                  <c:v>65.400000000000006</c:v>
                </c:pt>
                <c:pt idx="102">
                  <c:v>65.400000000000006</c:v>
                </c:pt>
                <c:pt idx="103">
                  <c:v>65.599999999999994</c:v>
                </c:pt>
                <c:pt idx="104">
                  <c:v>65.599999999999994</c:v>
                </c:pt>
                <c:pt idx="105">
                  <c:v>65.8</c:v>
                </c:pt>
                <c:pt idx="106">
                  <c:v>65.8</c:v>
                </c:pt>
                <c:pt idx="107">
                  <c:v>66</c:v>
                </c:pt>
                <c:pt idx="108">
                  <c:v>66</c:v>
                </c:pt>
                <c:pt idx="109">
                  <c:v>66.3</c:v>
                </c:pt>
                <c:pt idx="110">
                  <c:v>66.3</c:v>
                </c:pt>
                <c:pt idx="111">
                  <c:v>66.5</c:v>
                </c:pt>
                <c:pt idx="112">
                  <c:v>66.5</c:v>
                </c:pt>
                <c:pt idx="113">
                  <c:v>66.5</c:v>
                </c:pt>
                <c:pt idx="114">
                  <c:v>66.5</c:v>
                </c:pt>
                <c:pt idx="115">
                  <c:v>66.5</c:v>
                </c:pt>
                <c:pt idx="116">
                  <c:v>66.7</c:v>
                </c:pt>
                <c:pt idx="117">
                  <c:v>66.7</c:v>
                </c:pt>
                <c:pt idx="118">
                  <c:v>66.7</c:v>
                </c:pt>
                <c:pt idx="119">
                  <c:v>66.7</c:v>
                </c:pt>
                <c:pt idx="120">
                  <c:v>66.7</c:v>
                </c:pt>
                <c:pt idx="121">
                  <c:v>66.7</c:v>
                </c:pt>
                <c:pt idx="122">
                  <c:v>66.900000000000006</c:v>
                </c:pt>
                <c:pt idx="123">
                  <c:v>66.900000000000006</c:v>
                </c:pt>
                <c:pt idx="124">
                  <c:v>67.2</c:v>
                </c:pt>
                <c:pt idx="125">
                  <c:v>67.2</c:v>
                </c:pt>
                <c:pt idx="126">
                  <c:v>67.2</c:v>
                </c:pt>
                <c:pt idx="127">
                  <c:v>67.2</c:v>
                </c:pt>
                <c:pt idx="128">
                  <c:v>67.400000000000006</c:v>
                </c:pt>
                <c:pt idx="129">
                  <c:v>67.599999999999994</c:v>
                </c:pt>
                <c:pt idx="130">
                  <c:v>67.900000000000006</c:v>
                </c:pt>
                <c:pt idx="131">
                  <c:v>67.95</c:v>
                </c:pt>
                <c:pt idx="132">
                  <c:v>66.900000000000006</c:v>
                </c:pt>
                <c:pt idx="133">
                  <c:v>67.650000000000006</c:v>
                </c:pt>
                <c:pt idx="134">
                  <c:v>68.5</c:v>
                </c:pt>
                <c:pt idx="135">
                  <c:v>68.5</c:v>
                </c:pt>
                <c:pt idx="136">
                  <c:v>69.666666666666671</c:v>
                </c:pt>
                <c:pt idx="137">
                  <c:v>71.05</c:v>
                </c:pt>
                <c:pt idx="138">
                  <c:v>72.150000000000006</c:v>
                </c:pt>
                <c:pt idx="139">
                  <c:v>73.400000000000006</c:v>
                </c:pt>
                <c:pt idx="140">
                  <c:v>75</c:v>
                </c:pt>
                <c:pt idx="141">
                  <c:v>78.157142857142858</c:v>
                </c:pt>
                <c:pt idx="142">
                  <c:v>81.833333333333329</c:v>
                </c:pt>
                <c:pt idx="143">
                  <c:v>89.768181818181816</c:v>
                </c:pt>
                <c:pt idx="144">
                  <c:v>94.6</c:v>
                </c:pt>
                <c:pt idx="145">
                  <c:v>92.625</c:v>
                </c:pt>
                <c:pt idx="146">
                  <c:v>90.1</c:v>
                </c:pt>
                <c:pt idx="147">
                  <c:v>87.26</c:v>
                </c:pt>
                <c:pt idx="148">
                  <c:v>84.674999999999997</c:v>
                </c:pt>
                <c:pt idx="149">
                  <c:v>82.424999999999997</c:v>
                </c:pt>
                <c:pt idx="150">
                  <c:v>80.2</c:v>
                </c:pt>
                <c:pt idx="151">
                  <c:v>77.875</c:v>
                </c:pt>
                <c:pt idx="152">
                  <c:v>75.933333333333337</c:v>
                </c:pt>
                <c:pt idx="153">
                  <c:v>73.924999999999997</c:v>
                </c:pt>
                <c:pt idx="154">
                  <c:v>71.933333333333337</c:v>
                </c:pt>
                <c:pt idx="155">
                  <c:v>70.266666666666666</c:v>
                </c:pt>
                <c:pt idx="156">
                  <c:v>68.849999999999994</c:v>
                </c:pt>
                <c:pt idx="157">
                  <c:v>67.400000000000006</c:v>
                </c:pt>
                <c:pt idx="158">
                  <c:v>66.05</c:v>
                </c:pt>
                <c:pt idx="159">
                  <c:v>68.25</c:v>
                </c:pt>
                <c:pt idx="160">
                  <c:v>71.900000000000006</c:v>
                </c:pt>
                <c:pt idx="161">
                  <c:v>68.862745098039213</c:v>
                </c:pt>
                <c:pt idx="162">
                  <c:v>54.075000000000003</c:v>
                </c:pt>
                <c:pt idx="163">
                  <c:v>54.05</c:v>
                </c:pt>
                <c:pt idx="164">
                  <c:v>55.15</c:v>
                </c:pt>
                <c:pt idx="165">
                  <c:v>56.4</c:v>
                </c:pt>
                <c:pt idx="166">
                  <c:v>57.45</c:v>
                </c:pt>
                <c:pt idx="167">
                  <c:v>58.55</c:v>
                </c:pt>
                <c:pt idx="168">
                  <c:v>59.8</c:v>
                </c:pt>
                <c:pt idx="169">
                  <c:v>60.85</c:v>
                </c:pt>
                <c:pt idx="170">
                  <c:v>61.7</c:v>
                </c:pt>
                <c:pt idx="171">
                  <c:v>62.2</c:v>
                </c:pt>
                <c:pt idx="172">
                  <c:v>62.9</c:v>
                </c:pt>
                <c:pt idx="173">
                  <c:v>63.75</c:v>
                </c:pt>
                <c:pt idx="174">
                  <c:v>64.5</c:v>
                </c:pt>
                <c:pt idx="175">
                  <c:v>64.900000000000006</c:v>
                </c:pt>
                <c:pt idx="176">
                  <c:v>65.099999999999994</c:v>
                </c:pt>
                <c:pt idx="177">
                  <c:v>65.599999999999994</c:v>
                </c:pt>
                <c:pt idx="178">
                  <c:v>65.8</c:v>
                </c:pt>
                <c:pt idx="179">
                  <c:v>66</c:v>
                </c:pt>
                <c:pt idx="180">
                  <c:v>66.3</c:v>
                </c:pt>
                <c:pt idx="181">
                  <c:v>66.5</c:v>
                </c:pt>
                <c:pt idx="182">
                  <c:v>66.7</c:v>
                </c:pt>
                <c:pt idx="183">
                  <c:v>66.7</c:v>
                </c:pt>
                <c:pt idx="184">
                  <c:v>66.900000000000006</c:v>
                </c:pt>
                <c:pt idx="185">
                  <c:v>66.900000000000006</c:v>
                </c:pt>
                <c:pt idx="186">
                  <c:v>67.2</c:v>
                </c:pt>
                <c:pt idx="187">
                  <c:v>67.2</c:v>
                </c:pt>
                <c:pt idx="188">
                  <c:v>67.2</c:v>
                </c:pt>
                <c:pt idx="189">
                  <c:v>67.2</c:v>
                </c:pt>
                <c:pt idx="190">
                  <c:v>67.2</c:v>
                </c:pt>
                <c:pt idx="191">
                  <c:v>67.2</c:v>
                </c:pt>
                <c:pt idx="192">
                  <c:v>67.2</c:v>
                </c:pt>
                <c:pt idx="193">
                  <c:v>67.2</c:v>
                </c:pt>
                <c:pt idx="194">
                  <c:v>67.2</c:v>
                </c:pt>
                <c:pt idx="195">
                  <c:v>67.2</c:v>
                </c:pt>
                <c:pt idx="196">
                  <c:v>66.900000000000006</c:v>
                </c:pt>
                <c:pt idx="197">
                  <c:v>66.900000000000006</c:v>
                </c:pt>
                <c:pt idx="198">
                  <c:v>66.900000000000006</c:v>
                </c:pt>
                <c:pt idx="199">
                  <c:v>66.900000000000006</c:v>
                </c:pt>
                <c:pt idx="200">
                  <c:v>66.7</c:v>
                </c:pt>
                <c:pt idx="201">
                  <c:v>66.900000000000006</c:v>
                </c:pt>
                <c:pt idx="202">
                  <c:v>66.900000000000006</c:v>
                </c:pt>
                <c:pt idx="203">
                  <c:v>66.900000000000006</c:v>
                </c:pt>
                <c:pt idx="204">
                  <c:v>66.900000000000006</c:v>
                </c:pt>
                <c:pt idx="205">
                  <c:v>66.900000000000006</c:v>
                </c:pt>
                <c:pt idx="206">
                  <c:v>66.900000000000006</c:v>
                </c:pt>
                <c:pt idx="207">
                  <c:v>66.900000000000006</c:v>
                </c:pt>
                <c:pt idx="208">
                  <c:v>66.900000000000006</c:v>
                </c:pt>
                <c:pt idx="209">
                  <c:v>66.900000000000006</c:v>
                </c:pt>
                <c:pt idx="210">
                  <c:v>66.900000000000006</c:v>
                </c:pt>
                <c:pt idx="211">
                  <c:v>66.900000000000006</c:v>
                </c:pt>
                <c:pt idx="212">
                  <c:v>66.900000000000006</c:v>
                </c:pt>
                <c:pt idx="213">
                  <c:v>66.900000000000006</c:v>
                </c:pt>
                <c:pt idx="214">
                  <c:v>66.900000000000006</c:v>
                </c:pt>
                <c:pt idx="215">
                  <c:v>66.900000000000006</c:v>
                </c:pt>
                <c:pt idx="216">
                  <c:v>66.900000000000006</c:v>
                </c:pt>
                <c:pt idx="217">
                  <c:v>66.900000000000006</c:v>
                </c:pt>
                <c:pt idx="218">
                  <c:v>66.900000000000006</c:v>
                </c:pt>
                <c:pt idx="219">
                  <c:v>67.2</c:v>
                </c:pt>
                <c:pt idx="220">
                  <c:v>67.86666666666666</c:v>
                </c:pt>
                <c:pt idx="221">
                  <c:v>78.555263157894743</c:v>
                </c:pt>
                <c:pt idx="222">
                  <c:v>95.717391304347828</c:v>
                </c:pt>
                <c:pt idx="223">
                  <c:v>100.86666666666666</c:v>
                </c:pt>
                <c:pt idx="224">
                  <c:v>98.58</c:v>
                </c:pt>
                <c:pt idx="225">
                  <c:v>95.74</c:v>
                </c:pt>
                <c:pt idx="226">
                  <c:v>93.224999999999994</c:v>
                </c:pt>
                <c:pt idx="227">
                  <c:v>91.9</c:v>
                </c:pt>
                <c:pt idx="228">
                  <c:v>92.9</c:v>
                </c:pt>
                <c:pt idx="229">
                  <c:v>88.795555555555552</c:v>
                </c:pt>
                <c:pt idx="230">
                  <c:v>69.966666666666669</c:v>
                </c:pt>
                <c:pt idx="231">
                  <c:v>62.9</c:v>
                </c:pt>
                <c:pt idx="232">
                  <c:v>63.1</c:v>
                </c:pt>
                <c:pt idx="233">
                  <c:v>63.5</c:v>
                </c:pt>
                <c:pt idx="234">
                  <c:v>64.25</c:v>
                </c:pt>
                <c:pt idx="235">
                  <c:v>64.900000000000006</c:v>
                </c:pt>
                <c:pt idx="236">
                  <c:v>65.400000000000006</c:v>
                </c:pt>
                <c:pt idx="237">
                  <c:v>65.8</c:v>
                </c:pt>
                <c:pt idx="238">
                  <c:v>66.3</c:v>
                </c:pt>
                <c:pt idx="239">
                  <c:v>66.5</c:v>
                </c:pt>
                <c:pt idx="240">
                  <c:v>66.900000000000006</c:v>
                </c:pt>
                <c:pt idx="241">
                  <c:v>67.2</c:v>
                </c:pt>
                <c:pt idx="242">
                  <c:v>67.400000000000006</c:v>
                </c:pt>
                <c:pt idx="243">
                  <c:v>67.599999999999994</c:v>
                </c:pt>
                <c:pt idx="244">
                  <c:v>67.599999999999994</c:v>
                </c:pt>
                <c:pt idx="245">
                  <c:v>67.900000000000006</c:v>
                </c:pt>
                <c:pt idx="246">
                  <c:v>67.900000000000006</c:v>
                </c:pt>
                <c:pt idx="247">
                  <c:v>67.900000000000006</c:v>
                </c:pt>
                <c:pt idx="248">
                  <c:v>68.099999999999994</c:v>
                </c:pt>
                <c:pt idx="249">
                  <c:v>68.099999999999994</c:v>
                </c:pt>
                <c:pt idx="250">
                  <c:v>67.900000000000006</c:v>
                </c:pt>
                <c:pt idx="251">
                  <c:v>67.900000000000006</c:v>
                </c:pt>
                <c:pt idx="252">
                  <c:v>67.599999999999994</c:v>
                </c:pt>
                <c:pt idx="253">
                  <c:v>67.400000000000006</c:v>
                </c:pt>
                <c:pt idx="254">
                  <c:v>67.400000000000006</c:v>
                </c:pt>
                <c:pt idx="255">
                  <c:v>67.2</c:v>
                </c:pt>
                <c:pt idx="256">
                  <c:v>67.2</c:v>
                </c:pt>
                <c:pt idx="257">
                  <c:v>66.900000000000006</c:v>
                </c:pt>
                <c:pt idx="258">
                  <c:v>66.599999999999994</c:v>
                </c:pt>
                <c:pt idx="259">
                  <c:v>67.94</c:v>
                </c:pt>
                <c:pt idx="260">
                  <c:v>84.666666666666671</c:v>
                </c:pt>
                <c:pt idx="261">
                  <c:v>100.3</c:v>
                </c:pt>
                <c:pt idx="262">
                  <c:v>98.85</c:v>
                </c:pt>
                <c:pt idx="263">
                  <c:v>96.625</c:v>
                </c:pt>
                <c:pt idx="264">
                  <c:v>94.06</c:v>
                </c:pt>
                <c:pt idx="265">
                  <c:v>91.2</c:v>
                </c:pt>
                <c:pt idx="266">
                  <c:v>88.65</c:v>
                </c:pt>
                <c:pt idx="267">
                  <c:v>87.55</c:v>
                </c:pt>
                <c:pt idx="268">
                  <c:v>88.86666666666666</c:v>
                </c:pt>
                <c:pt idx="269">
                  <c:v>92.333333333333329</c:v>
                </c:pt>
                <c:pt idx="270">
                  <c:v>78.972131147540978</c:v>
                </c:pt>
                <c:pt idx="271">
                  <c:v>61.5</c:v>
                </c:pt>
                <c:pt idx="272">
                  <c:v>61.7</c:v>
                </c:pt>
                <c:pt idx="273">
                  <c:v>62.2</c:v>
                </c:pt>
                <c:pt idx="274">
                  <c:v>62.85</c:v>
                </c:pt>
                <c:pt idx="275">
                  <c:v>63.5</c:v>
                </c:pt>
                <c:pt idx="276">
                  <c:v>64</c:v>
                </c:pt>
                <c:pt idx="277">
                  <c:v>64.5</c:v>
                </c:pt>
                <c:pt idx="278">
                  <c:v>65.150000000000006</c:v>
                </c:pt>
                <c:pt idx="279">
                  <c:v>65.599999999999994</c:v>
                </c:pt>
                <c:pt idx="280">
                  <c:v>66</c:v>
                </c:pt>
                <c:pt idx="281">
                  <c:v>66.3</c:v>
                </c:pt>
                <c:pt idx="282">
                  <c:v>66.5</c:v>
                </c:pt>
                <c:pt idx="283">
                  <c:v>66.7</c:v>
                </c:pt>
                <c:pt idx="284">
                  <c:v>66.900000000000006</c:v>
                </c:pt>
                <c:pt idx="285">
                  <c:v>67.2</c:v>
                </c:pt>
                <c:pt idx="286">
                  <c:v>67.2</c:v>
                </c:pt>
                <c:pt idx="287">
                  <c:v>67.2</c:v>
                </c:pt>
                <c:pt idx="288">
                  <c:v>67.400000000000006</c:v>
                </c:pt>
                <c:pt idx="289">
                  <c:v>67.400000000000006</c:v>
                </c:pt>
                <c:pt idx="290">
                  <c:v>67.400000000000006</c:v>
                </c:pt>
                <c:pt idx="291">
                  <c:v>67.400000000000006</c:v>
                </c:pt>
                <c:pt idx="292">
                  <c:v>67.400000000000006</c:v>
                </c:pt>
                <c:pt idx="293">
                  <c:v>67.400000000000006</c:v>
                </c:pt>
                <c:pt idx="294">
                  <c:v>67.400000000000006</c:v>
                </c:pt>
                <c:pt idx="295">
                  <c:v>67.400000000000006</c:v>
                </c:pt>
                <c:pt idx="296">
                  <c:v>67.400000000000006</c:v>
                </c:pt>
                <c:pt idx="297">
                  <c:v>67.400000000000006</c:v>
                </c:pt>
                <c:pt idx="298">
                  <c:v>67.400000000000006</c:v>
                </c:pt>
                <c:pt idx="299">
                  <c:v>67.2</c:v>
                </c:pt>
                <c:pt idx="300">
                  <c:v>67.2</c:v>
                </c:pt>
                <c:pt idx="301">
                  <c:v>67.2</c:v>
                </c:pt>
                <c:pt idx="302">
                  <c:v>67.2</c:v>
                </c:pt>
                <c:pt idx="303">
                  <c:v>67.2</c:v>
                </c:pt>
                <c:pt idx="304">
                  <c:v>66.900000000000006</c:v>
                </c:pt>
                <c:pt idx="305">
                  <c:v>66.900000000000006</c:v>
                </c:pt>
                <c:pt idx="306">
                  <c:v>66.900000000000006</c:v>
                </c:pt>
                <c:pt idx="307">
                  <c:v>66.900000000000006</c:v>
                </c:pt>
                <c:pt idx="308">
                  <c:v>66.7</c:v>
                </c:pt>
                <c:pt idx="309">
                  <c:v>66.7</c:v>
                </c:pt>
                <c:pt idx="310">
                  <c:v>66.7</c:v>
                </c:pt>
                <c:pt idx="311">
                  <c:v>66.5</c:v>
                </c:pt>
                <c:pt idx="312">
                  <c:v>66.5</c:v>
                </c:pt>
                <c:pt idx="313">
                  <c:v>66.5</c:v>
                </c:pt>
                <c:pt idx="314">
                  <c:v>66.3</c:v>
                </c:pt>
                <c:pt idx="315">
                  <c:v>66.3</c:v>
                </c:pt>
                <c:pt idx="316">
                  <c:v>66.3</c:v>
                </c:pt>
                <c:pt idx="317">
                  <c:v>66.3</c:v>
                </c:pt>
                <c:pt idx="318">
                  <c:v>66.3</c:v>
                </c:pt>
                <c:pt idx="319">
                  <c:v>66.5</c:v>
                </c:pt>
                <c:pt idx="320">
                  <c:v>66.5</c:v>
                </c:pt>
                <c:pt idx="321">
                  <c:v>66.5</c:v>
                </c:pt>
                <c:pt idx="322">
                  <c:v>66.7</c:v>
                </c:pt>
                <c:pt idx="323">
                  <c:v>66.7</c:v>
                </c:pt>
                <c:pt idx="324">
                  <c:v>66.900000000000006</c:v>
                </c:pt>
                <c:pt idx="325">
                  <c:v>67.2</c:v>
                </c:pt>
                <c:pt idx="326">
                  <c:v>67.400000000000006</c:v>
                </c:pt>
                <c:pt idx="327">
                  <c:v>67.599999999999994</c:v>
                </c:pt>
                <c:pt idx="328">
                  <c:v>67.599999999999994</c:v>
                </c:pt>
                <c:pt idx="329">
                  <c:v>67.900000000000006</c:v>
                </c:pt>
                <c:pt idx="330">
                  <c:v>67.900000000000006</c:v>
                </c:pt>
                <c:pt idx="331">
                  <c:v>68.099999999999994</c:v>
                </c:pt>
                <c:pt idx="332">
                  <c:v>68.5</c:v>
                </c:pt>
                <c:pt idx="333">
                  <c:v>68.8</c:v>
                </c:pt>
                <c:pt idx="334">
                  <c:v>69</c:v>
                </c:pt>
                <c:pt idx="335">
                  <c:v>69.400000000000006</c:v>
                </c:pt>
                <c:pt idx="336">
                  <c:v>69.400000000000006</c:v>
                </c:pt>
                <c:pt idx="337">
                  <c:v>69.7</c:v>
                </c:pt>
                <c:pt idx="338">
                  <c:v>70.099999999999994</c:v>
                </c:pt>
                <c:pt idx="339">
                  <c:v>70.599999999999994</c:v>
                </c:pt>
                <c:pt idx="340">
                  <c:v>71.3</c:v>
                </c:pt>
                <c:pt idx="341">
                  <c:v>71.3</c:v>
                </c:pt>
                <c:pt idx="342">
                  <c:v>71.900000000000006</c:v>
                </c:pt>
                <c:pt idx="343">
                  <c:v>72.150000000000006</c:v>
                </c:pt>
                <c:pt idx="344">
                  <c:v>73.349999999999994</c:v>
                </c:pt>
                <c:pt idx="345">
                  <c:v>75.266666666666666</c:v>
                </c:pt>
                <c:pt idx="346">
                  <c:v>76.5</c:v>
                </c:pt>
                <c:pt idx="347">
                  <c:v>77.349999999999994</c:v>
                </c:pt>
                <c:pt idx="348">
                  <c:v>78.974999999999994</c:v>
                </c:pt>
                <c:pt idx="349">
                  <c:v>82.97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'multiple variables'!$E$1</c:f>
              <c:strCache>
                <c:ptCount val="1"/>
                <c:pt idx="0">
                  <c:v>Column1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'multiple variables'!$A$2:$A$351</c:f>
              <c:numCache>
                <c:formatCode>yyyy\-mm\-dd\ hh:mm:ss.000</c:formatCode>
                <c:ptCount val="350"/>
                <c:pt idx="0">
                  <c:v>42553.048611111109</c:v>
                </c:pt>
                <c:pt idx="1">
                  <c:v>42553.059027777781</c:v>
                </c:pt>
                <c:pt idx="2">
                  <c:v>42553.069444444445</c:v>
                </c:pt>
                <c:pt idx="3">
                  <c:v>42553.079861111109</c:v>
                </c:pt>
                <c:pt idx="4">
                  <c:v>42553.090277777781</c:v>
                </c:pt>
                <c:pt idx="5">
                  <c:v>42553.100694444445</c:v>
                </c:pt>
                <c:pt idx="6">
                  <c:v>42553.111111111109</c:v>
                </c:pt>
                <c:pt idx="7">
                  <c:v>42553.121527777781</c:v>
                </c:pt>
                <c:pt idx="8">
                  <c:v>42553.131944444445</c:v>
                </c:pt>
                <c:pt idx="9">
                  <c:v>42553.142361111109</c:v>
                </c:pt>
                <c:pt idx="10">
                  <c:v>42553.152777777781</c:v>
                </c:pt>
                <c:pt idx="11">
                  <c:v>42553.163194444445</c:v>
                </c:pt>
                <c:pt idx="12">
                  <c:v>42553.173611111109</c:v>
                </c:pt>
                <c:pt idx="13">
                  <c:v>42553.184027777781</c:v>
                </c:pt>
                <c:pt idx="14">
                  <c:v>42553.194444444445</c:v>
                </c:pt>
                <c:pt idx="15">
                  <c:v>42553.204861111109</c:v>
                </c:pt>
                <c:pt idx="16">
                  <c:v>42553.215277777781</c:v>
                </c:pt>
                <c:pt idx="17">
                  <c:v>42553.225694444445</c:v>
                </c:pt>
                <c:pt idx="18">
                  <c:v>42553.236111111109</c:v>
                </c:pt>
                <c:pt idx="19">
                  <c:v>42553.246527777781</c:v>
                </c:pt>
                <c:pt idx="20">
                  <c:v>42553.256944444445</c:v>
                </c:pt>
                <c:pt idx="21">
                  <c:v>42553.267361111109</c:v>
                </c:pt>
                <c:pt idx="22">
                  <c:v>42553.277777777781</c:v>
                </c:pt>
                <c:pt idx="23">
                  <c:v>42553.288194444445</c:v>
                </c:pt>
                <c:pt idx="24">
                  <c:v>42553.298611111109</c:v>
                </c:pt>
                <c:pt idx="25">
                  <c:v>42553.309027777781</c:v>
                </c:pt>
                <c:pt idx="26">
                  <c:v>42553.319444444445</c:v>
                </c:pt>
                <c:pt idx="27">
                  <c:v>42553.329861111109</c:v>
                </c:pt>
                <c:pt idx="28">
                  <c:v>42553.340277777781</c:v>
                </c:pt>
                <c:pt idx="29">
                  <c:v>42553.350694444445</c:v>
                </c:pt>
                <c:pt idx="30">
                  <c:v>42553.361111111109</c:v>
                </c:pt>
                <c:pt idx="31">
                  <c:v>42553.371527777781</c:v>
                </c:pt>
                <c:pt idx="32">
                  <c:v>42553.381944444445</c:v>
                </c:pt>
                <c:pt idx="33">
                  <c:v>42553.392361111109</c:v>
                </c:pt>
                <c:pt idx="34">
                  <c:v>42553.402777777781</c:v>
                </c:pt>
                <c:pt idx="35">
                  <c:v>42553.413194444445</c:v>
                </c:pt>
                <c:pt idx="36">
                  <c:v>42553.423611111109</c:v>
                </c:pt>
                <c:pt idx="37">
                  <c:v>42553.434027777781</c:v>
                </c:pt>
                <c:pt idx="38">
                  <c:v>42553.444444444445</c:v>
                </c:pt>
                <c:pt idx="39">
                  <c:v>42553.454861111109</c:v>
                </c:pt>
                <c:pt idx="40">
                  <c:v>42553.465277777781</c:v>
                </c:pt>
                <c:pt idx="41">
                  <c:v>42553.475694444445</c:v>
                </c:pt>
                <c:pt idx="42">
                  <c:v>42553.486111111109</c:v>
                </c:pt>
                <c:pt idx="43">
                  <c:v>42553.496527777781</c:v>
                </c:pt>
                <c:pt idx="44">
                  <c:v>42553.506944444445</c:v>
                </c:pt>
                <c:pt idx="45">
                  <c:v>42553.517361111109</c:v>
                </c:pt>
                <c:pt idx="46">
                  <c:v>42553.527777777781</c:v>
                </c:pt>
                <c:pt idx="47">
                  <c:v>42553.538194444445</c:v>
                </c:pt>
                <c:pt idx="48">
                  <c:v>42553.548611111109</c:v>
                </c:pt>
                <c:pt idx="49">
                  <c:v>42553.559027777781</c:v>
                </c:pt>
                <c:pt idx="50">
                  <c:v>42553.569444444445</c:v>
                </c:pt>
                <c:pt idx="51">
                  <c:v>42553.579861111109</c:v>
                </c:pt>
                <c:pt idx="52">
                  <c:v>42553.590277777781</c:v>
                </c:pt>
                <c:pt idx="53">
                  <c:v>42553.600694444445</c:v>
                </c:pt>
                <c:pt idx="54">
                  <c:v>42553.611111111109</c:v>
                </c:pt>
                <c:pt idx="55">
                  <c:v>42553.621527777781</c:v>
                </c:pt>
                <c:pt idx="56">
                  <c:v>42553.631944444445</c:v>
                </c:pt>
                <c:pt idx="57">
                  <c:v>42553.642361111109</c:v>
                </c:pt>
                <c:pt idx="58">
                  <c:v>42553.652777777781</c:v>
                </c:pt>
                <c:pt idx="59">
                  <c:v>42553.663194444445</c:v>
                </c:pt>
                <c:pt idx="60">
                  <c:v>42553.673611111109</c:v>
                </c:pt>
                <c:pt idx="61">
                  <c:v>42553.684027777781</c:v>
                </c:pt>
                <c:pt idx="62">
                  <c:v>42553.694444444445</c:v>
                </c:pt>
                <c:pt idx="63">
                  <c:v>42553.704861111109</c:v>
                </c:pt>
                <c:pt idx="64">
                  <c:v>42553.715277777781</c:v>
                </c:pt>
                <c:pt idx="65">
                  <c:v>42553.725694444445</c:v>
                </c:pt>
                <c:pt idx="66">
                  <c:v>42553.736111111109</c:v>
                </c:pt>
                <c:pt idx="67">
                  <c:v>42553.746527777781</c:v>
                </c:pt>
                <c:pt idx="68">
                  <c:v>42553.756944444445</c:v>
                </c:pt>
                <c:pt idx="69">
                  <c:v>42553.767361111109</c:v>
                </c:pt>
                <c:pt idx="70">
                  <c:v>42553.777777777781</c:v>
                </c:pt>
                <c:pt idx="71">
                  <c:v>42553.788194444445</c:v>
                </c:pt>
                <c:pt idx="72">
                  <c:v>42553.798611111109</c:v>
                </c:pt>
                <c:pt idx="73">
                  <c:v>42553.809027777781</c:v>
                </c:pt>
                <c:pt idx="74">
                  <c:v>42553.819444444445</c:v>
                </c:pt>
                <c:pt idx="75">
                  <c:v>42553.829861111109</c:v>
                </c:pt>
                <c:pt idx="76">
                  <c:v>42553.840277777781</c:v>
                </c:pt>
                <c:pt idx="77">
                  <c:v>42553.850694444445</c:v>
                </c:pt>
                <c:pt idx="78">
                  <c:v>42553.861111111109</c:v>
                </c:pt>
                <c:pt idx="79">
                  <c:v>42553.871527777781</c:v>
                </c:pt>
                <c:pt idx="80">
                  <c:v>42553.881944444445</c:v>
                </c:pt>
                <c:pt idx="81">
                  <c:v>42553.892361111109</c:v>
                </c:pt>
                <c:pt idx="82">
                  <c:v>42553.902777777781</c:v>
                </c:pt>
                <c:pt idx="83">
                  <c:v>42553.913194444445</c:v>
                </c:pt>
                <c:pt idx="84">
                  <c:v>42553.923611111109</c:v>
                </c:pt>
                <c:pt idx="85">
                  <c:v>42553.934027777781</c:v>
                </c:pt>
                <c:pt idx="86">
                  <c:v>42553.944444444445</c:v>
                </c:pt>
                <c:pt idx="87">
                  <c:v>42553.954861111109</c:v>
                </c:pt>
                <c:pt idx="88">
                  <c:v>42553.965277777781</c:v>
                </c:pt>
                <c:pt idx="89">
                  <c:v>42553.975694444445</c:v>
                </c:pt>
                <c:pt idx="90">
                  <c:v>42553.986111111109</c:v>
                </c:pt>
                <c:pt idx="91">
                  <c:v>42553.996527777781</c:v>
                </c:pt>
                <c:pt idx="92">
                  <c:v>42554.006944444445</c:v>
                </c:pt>
                <c:pt idx="93">
                  <c:v>42554.017361111109</c:v>
                </c:pt>
                <c:pt idx="94">
                  <c:v>42554.027777777781</c:v>
                </c:pt>
                <c:pt idx="95">
                  <c:v>42554.038194444445</c:v>
                </c:pt>
                <c:pt idx="96">
                  <c:v>42554.048611111109</c:v>
                </c:pt>
                <c:pt idx="97">
                  <c:v>42554.059027777781</c:v>
                </c:pt>
                <c:pt idx="98">
                  <c:v>42554.069444444445</c:v>
                </c:pt>
                <c:pt idx="99">
                  <c:v>42554.079861111109</c:v>
                </c:pt>
                <c:pt idx="100">
                  <c:v>42554.090277777781</c:v>
                </c:pt>
                <c:pt idx="101">
                  <c:v>42554.100694444445</c:v>
                </c:pt>
                <c:pt idx="102">
                  <c:v>42554.111111111109</c:v>
                </c:pt>
                <c:pt idx="103">
                  <c:v>42554.121527777781</c:v>
                </c:pt>
                <c:pt idx="104">
                  <c:v>42554.131944444445</c:v>
                </c:pt>
                <c:pt idx="105">
                  <c:v>42554.142361111109</c:v>
                </c:pt>
                <c:pt idx="106">
                  <c:v>42554.152777777781</c:v>
                </c:pt>
                <c:pt idx="107">
                  <c:v>42554.163194444445</c:v>
                </c:pt>
                <c:pt idx="108">
                  <c:v>42554.173611111109</c:v>
                </c:pt>
                <c:pt idx="109">
                  <c:v>42554.184027777781</c:v>
                </c:pt>
                <c:pt idx="110">
                  <c:v>42554.194444444445</c:v>
                </c:pt>
                <c:pt idx="111">
                  <c:v>42554.204861111109</c:v>
                </c:pt>
                <c:pt idx="112">
                  <c:v>42554.215277777781</c:v>
                </c:pt>
                <c:pt idx="113">
                  <c:v>42554.225694444445</c:v>
                </c:pt>
                <c:pt idx="114">
                  <c:v>42554.236111111109</c:v>
                </c:pt>
                <c:pt idx="115">
                  <c:v>42554.246527777781</c:v>
                </c:pt>
                <c:pt idx="116">
                  <c:v>42554.256944444445</c:v>
                </c:pt>
                <c:pt idx="117">
                  <c:v>42554.267361111109</c:v>
                </c:pt>
                <c:pt idx="118">
                  <c:v>42554.277777777781</c:v>
                </c:pt>
                <c:pt idx="119">
                  <c:v>42554.288194444445</c:v>
                </c:pt>
                <c:pt idx="120">
                  <c:v>42554.298611111109</c:v>
                </c:pt>
                <c:pt idx="121">
                  <c:v>42554.309027777781</c:v>
                </c:pt>
                <c:pt idx="122">
                  <c:v>42554.319444444445</c:v>
                </c:pt>
                <c:pt idx="123">
                  <c:v>42554.329861111109</c:v>
                </c:pt>
                <c:pt idx="124">
                  <c:v>42554.340277777781</c:v>
                </c:pt>
                <c:pt idx="125">
                  <c:v>42554.350694444445</c:v>
                </c:pt>
                <c:pt idx="126">
                  <c:v>42554.361111111109</c:v>
                </c:pt>
                <c:pt idx="127">
                  <c:v>42554.371527777781</c:v>
                </c:pt>
                <c:pt idx="128">
                  <c:v>42554.381944444445</c:v>
                </c:pt>
                <c:pt idx="129">
                  <c:v>42554.392361111109</c:v>
                </c:pt>
                <c:pt idx="130">
                  <c:v>42554.402777777781</c:v>
                </c:pt>
                <c:pt idx="131">
                  <c:v>42554.413194444445</c:v>
                </c:pt>
                <c:pt idx="132">
                  <c:v>42554.423611111109</c:v>
                </c:pt>
                <c:pt idx="133">
                  <c:v>42554.434027777781</c:v>
                </c:pt>
                <c:pt idx="134">
                  <c:v>42554.444444444445</c:v>
                </c:pt>
                <c:pt idx="135">
                  <c:v>42554.454861111109</c:v>
                </c:pt>
                <c:pt idx="136">
                  <c:v>42554.465277777781</c:v>
                </c:pt>
                <c:pt idx="137">
                  <c:v>42554.475694444445</c:v>
                </c:pt>
                <c:pt idx="138">
                  <c:v>42554.486111111109</c:v>
                </c:pt>
                <c:pt idx="139">
                  <c:v>42554.496527777781</c:v>
                </c:pt>
                <c:pt idx="140">
                  <c:v>42554.506944444445</c:v>
                </c:pt>
                <c:pt idx="141">
                  <c:v>42554.517361111109</c:v>
                </c:pt>
                <c:pt idx="142">
                  <c:v>42554.527777777781</c:v>
                </c:pt>
                <c:pt idx="143">
                  <c:v>42554.538194444445</c:v>
                </c:pt>
                <c:pt idx="144">
                  <c:v>42554.548611111109</c:v>
                </c:pt>
                <c:pt idx="145">
                  <c:v>42554.559027777781</c:v>
                </c:pt>
                <c:pt idx="146">
                  <c:v>42554.569444444445</c:v>
                </c:pt>
                <c:pt idx="147">
                  <c:v>42554.579861111109</c:v>
                </c:pt>
                <c:pt idx="148">
                  <c:v>42554.590277777781</c:v>
                </c:pt>
                <c:pt idx="149">
                  <c:v>42554.600694444445</c:v>
                </c:pt>
                <c:pt idx="150">
                  <c:v>42554.611111111109</c:v>
                </c:pt>
                <c:pt idx="151">
                  <c:v>42554.621527777781</c:v>
                </c:pt>
                <c:pt idx="152">
                  <c:v>42554.631944444445</c:v>
                </c:pt>
                <c:pt idx="153">
                  <c:v>42554.642361111109</c:v>
                </c:pt>
                <c:pt idx="154">
                  <c:v>42554.652777777781</c:v>
                </c:pt>
                <c:pt idx="155">
                  <c:v>42554.663194444445</c:v>
                </c:pt>
                <c:pt idx="156">
                  <c:v>42554.673611111109</c:v>
                </c:pt>
                <c:pt idx="157">
                  <c:v>42554.684027777781</c:v>
                </c:pt>
                <c:pt idx="158">
                  <c:v>42554.694444444445</c:v>
                </c:pt>
                <c:pt idx="159">
                  <c:v>42554.704861111109</c:v>
                </c:pt>
                <c:pt idx="160">
                  <c:v>42554.715277777781</c:v>
                </c:pt>
                <c:pt idx="161">
                  <c:v>42554.725694444445</c:v>
                </c:pt>
                <c:pt idx="162">
                  <c:v>42554.736111111109</c:v>
                </c:pt>
                <c:pt idx="163">
                  <c:v>42554.746527777781</c:v>
                </c:pt>
                <c:pt idx="164">
                  <c:v>42554.756944444445</c:v>
                </c:pt>
                <c:pt idx="165">
                  <c:v>42554.767361111109</c:v>
                </c:pt>
                <c:pt idx="166">
                  <c:v>42554.777777777781</c:v>
                </c:pt>
                <c:pt idx="167">
                  <c:v>42554.788194444445</c:v>
                </c:pt>
                <c:pt idx="168">
                  <c:v>42554.798611111109</c:v>
                </c:pt>
                <c:pt idx="169">
                  <c:v>42554.809027777781</c:v>
                </c:pt>
                <c:pt idx="170">
                  <c:v>42554.819444444445</c:v>
                </c:pt>
                <c:pt idx="171">
                  <c:v>42554.829861111109</c:v>
                </c:pt>
                <c:pt idx="172">
                  <c:v>42554.840277777781</c:v>
                </c:pt>
                <c:pt idx="173">
                  <c:v>42554.850694444445</c:v>
                </c:pt>
                <c:pt idx="174">
                  <c:v>42554.861111111109</c:v>
                </c:pt>
                <c:pt idx="175">
                  <c:v>42554.871527777781</c:v>
                </c:pt>
                <c:pt idx="176">
                  <c:v>42554.881944444445</c:v>
                </c:pt>
                <c:pt idx="177">
                  <c:v>42554.892361111109</c:v>
                </c:pt>
                <c:pt idx="178">
                  <c:v>42554.902777777781</c:v>
                </c:pt>
                <c:pt idx="179">
                  <c:v>42554.913194444445</c:v>
                </c:pt>
                <c:pt idx="180">
                  <c:v>42554.923611111109</c:v>
                </c:pt>
                <c:pt idx="181">
                  <c:v>42554.934027777781</c:v>
                </c:pt>
                <c:pt idx="182">
                  <c:v>42554.944444444445</c:v>
                </c:pt>
                <c:pt idx="183">
                  <c:v>42554.954861111109</c:v>
                </c:pt>
                <c:pt idx="184">
                  <c:v>42554.965277777781</c:v>
                </c:pt>
                <c:pt idx="185">
                  <c:v>42554.975694444445</c:v>
                </c:pt>
                <c:pt idx="186">
                  <c:v>42554.986111111109</c:v>
                </c:pt>
                <c:pt idx="187">
                  <c:v>42554.996527777781</c:v>
                </c:pt>
                <c:pt idx="188">
                  <c:v>42555.006944444445</c:v>
                </c:pt>
                <c:pt idx="189">
                  <c:v>42555.017361111109</c:v>
                </c:pt>
                <c:pt idx="190">
                  <c:v>42555.027777777781</c:v>
                </c:pt>
                <c:pt idx="191">
                  <c:v>42555.038194444445</c:v>
                </c:pt>
                <c:pt idx="192">
                  <c:v>42555.048611111109</c:v>
                </c:pt>
                <c:pt idx="193">
                  <c:v>42555.059027777781</c:v>
                </c:pt>
                <c:pt idx="194">
                  <c:v>42555.069444444445</c:v>
                </c:pt>
                <c:pt idx="195">
                  <c:v>42555.079861111109</c:v>
                </c:pt>
                <c:pt idx="196">
                  <c:v>42555.090277777781</c:v>
                </c:pt>
                <c:pt idx="197">
                  <c:v>42555.100694444445</c:v>
                </c:pt>
                <c:pt idx="198">
                  <c:v>42555.111111111109</c:v>
                </c:pt>
                <c:pt idx="199">
                  <c:v>42555.121527777781</c:v>
                </c:pt>
                <c:pt idx="200">
                  <c:v>42555.131944444445</c:v>
                </c:pt>
                <c:pt idx="201">
                  <c:v>42555.142361111109</c:v>
                </c:pt>
                <c:pt idx="202">
                  <c:v>42555.152777777781</c:v>
                </c:pt>
                <c:pt idx="203">
                  <c:v>42555.163194444445</c:v>
                </c:pt>
                <c:pt idx="204">
                  <c:v>42555.173611111109</c:v>
                </c:pt>
                <c:pt idx="205">
                  <c:v>42555.184027777781</c:v>
                </c:pt>
                <c:pt idx="206">
                  <c:v>42555.194444444445</c:v>
                </c:pt>
                <c:pt idx="207">
                  <c:v>42555.204861111109</c:v>
                </c:pt>
                <c:pt idx="208">
                  <c:v>42555.215277777781</c:v>
                </c:pt>
                <c:pt idx="209">
                  <c:v>42555.225694444445</c:v>
                </c:pt>
                <c:pt idx="210">
                  <c:v>42555.236111111109</c:v>
                </c:pt>
                <c:pt idx="211">
                  <c:v>42555.246527777781</c:v>
                </c:pt>
                <c:pt idx="212">
                  <c:v>42555.256944444445</c:v>
                </c:pt>
                <c:pt idx="213">
                  <c:v>42555.267361111109</c:v>
                </c:pt>
                <c:pt idx="214">
                  <c:v>42555.277777777781</c:v>
                </c:pt>
                <c:pt idx="215">
                  <c:v>42555.288194444445</c:v>
                </c:pt>
                <c:pt idx="216">
                  <c:v>42555.298611111109</c:v>
                </c:pt>
                <c:pt idx="217">
                  <c:v>42555.309027777781</c:v>
                </c:pt>
                <c:pt idx="218">
                  <c:v>42555.319444444445</c:v>
                </c:pt>
                <c:pt idx="219">
                  <c:v>42555.329861111109</c:v>
                </c:pt>
                <c:pt idx="220">
                  <c:v>42555.340277777781</c:v>
                </c:pt>
                <c:pt idx="221">
                  <c:v>42555.350694444445</c:v>
                </c:pt>
                <c:pt idx="222">
                  <c:v>42555.361111111109</c:v>
                </c:pt>
                <c:pt idx="223">
                  <c:v>42555.371527777781</c:v>
                </c:pt>
                <c:pt idx="224">
                  <c:v>42555.381944444445</c:v>
                </c:pt>
                <c:pt idx="225">
                  <c:v>42555.392361111109</c:v>
                </c:pt>
                <c:pt idx="226">
                  <c:v>42555.402777777781</c:v>
                </c:pt>
                <c:pt idx="227">
                  <c:v>42555.413194444445</c:v>
                </c:pt>
                <c:pt idx="228">
                  <c:v>42555.423611111109</c:v>
                </c:pt>
                <c:pt idx="229">
                  <c:v>42555.434027777781</c:v>
                </c:pt>
                <c:pt idx="230">
                  <c:v>42555.444444444445</c:v>
                </c:pt>
                <c:pt idx="231">
                  <c:v>42555.454861111109</c:v>
                </c:pt>
                <c:pt idx="232">
                  <c:v>42555.465277777781</c:v>
                </c:pt>
                <c:pt idx="233">
                  <c:v>42555.475694444445</c:v>
                </c:pt>
                <c:pt idx="234">
                  <c:v>42555.486111111109</c:v>
                </c:pt>
                <c:pt idx="235">
                  <c:v>42555.496527777781</c:v>
                </c:pt>
                <c:pt idx="236">
                  <c:v>42555.506944444445</c:v>
                </c:pt>
                <c:pt idx="237">
                  <c:v>42555.517361111109</c:v>
                </c:pt>
                <c:pt idx="238">
                  <c:v>42555.527777777781</c:v>
                </c:pt>
                <c:pt idx="239">
                  <c:v>42555.538194444445</c:v>
                </c:pt>
                <c:pt idx="240">
                  <c:v>42555.548611111109</c:v>
                </c:pt>
                <c:pt idx="241">
                  <c:v>42555.559027777781</c:v>
                </c:pt>
                <c:pt idx="242">
                  <c:v>42555.569444444445</c:v>
                </c:pt>
                <c:pt idx="243">
                  <c:v>42555.579861111109</c:v>
                </c:pt>
                <c:pt idx="244">
                  <c:v>42555.590277777781</c:v>
                </c:pt>
                <c:pt idx="245">
                  <c:v>42555.600694444445</c:v>
                </c:pt>
                <c:pt idx="246">
                  <c:v>42555.611111111109</c:v>
                </c:pt>
                <c:pt idx="247">
                  <c:v>42555.621527777781</c:v>
                </c:pt>
                <c:pt idx="248">
                  <c:v>42555.631944444445</c:v>
                </c:pt>
                <c:pt idx="249">
                  <c:v>42555.642361111109</c:v>
                </c:pt>
                <c:pt idx="250">
                  <c:v>42555.652777777781</c:v>
                </c:pt>
                <c:pt idx="251">
                  <c:v>42555.663194444445</c:v>
                </c:pt>
                <c:pt idx="252">
                  <c:v>42555.673611111109</c:v>
                </c:pt>
                <c:pt idx="253">
                  <c:v>42555.684027777781</c:v>
                </c:pt>
                <c:pt idx="254">
                  <c:v>42555.694444444445</c:v>
                </c:pt>
                <c:pt idx="255">
                  <c:v>42555.704861111109</c:v>
                </c:pt>
                <c:pt idx="256">
                  <c:v>42555.715277777781</c:v>
                </c:pt>
                <c:pt idx="257">
                  <c:v>42555.725694444445</c:v>
                </c:pt>
                <c:pt idx="258">
                  <c:v>42555.736111111109</c:v>
                </c:pt>
                <c:pt idx="259">
                  <c:v>42555.746527777781</c:v>
                </c:pt>
                <c:pt idx="260">
                  <c:v>42555.756944444445</c:v>
                </c:pt>
                <c:pt idx="261">
                  <c:v>42555.767361111109</c:v>
                </c:pt>
                <c:pt idx="262">
                  <c:v>42555.777777777781</c:v>
                </c:pt>
                <c:pt idx="263">
                  <c:v>42555.788194444445</c:v>
                </c:pt>
                <c:pt idx="264">
                  <c:v>42555.798611111109</c:v>
                </c:pt>
                <c:pt idx="265">
                  <c:v>42555.809027777781</c:v>
                </c:pt>
                <c:pt idx="266">
                  <c:v>42555.819444444445</c:v>
                </c:pt>
                <c:pt idx="267">
                  <c:v>42555.829861111109</c:v>
                </c:pt>
                <c:pt idx="268">
                  <c:v>42555.840277777781</c:v>
                </c:pt>
                <c:pt idx="269">
                  <c:v>42555.850694444445</c:v>
                </c:pt>
                <c:pt idx="270">
                  <c:v>42555.861111111109</c:v>
                </c:pt>
                <c:pt idx="271">
                  <c:v>42555.871527777781</c:v>
                </c:pt>
                <c:pt idx="272">
                  <c:v>42555.881944444445</c:v>
                </c:pt>
                <c:pt idx="273">
                  <c:v>42555.892361111109</c:v>
                </c:pt>
                <c:pt idx="274">
                  <c:v>42555.902777777781</c:v>
                </c:pt>
                <c:pt idx="275">
                  <c:v>42555.913194444445</c:v>
                </c:pt>
                <c:pt idx="276">
                  <c:v>42555.923611111109</c:v>
                </c:pt>
                <c:pt idx="277">
                  <c:v>42555.934027777781</c:v>
                </c:pt>
                <c:pt idx="278">
                  <c:v>42555.944444444445</c:v>
                </c:pt>
                <c:pt idx="279">
                  <c:v>42555.954861111109</c:v>
                </c:pt>
                <c:pt idx="280">
                  <c:v>42555.965277777781</c:v>
                </c:pt>
                <c:pt idx="281">
                  <c:v>42555.975694444445</c:v>
                </c:pt>
                <c:pt idx="282">
                  <c:v>42555.986111111109</c:v>
                </c:pt>
                <c:pt idx="283">
                  <c:v>42555.996527777781</c:v>
                </c:pt>
                <c:pt idx="284">
                  <c:v>42556.006944444445</c:v>
                </c:pt>
                <c:pt idx="285">
                  <c:v>42556.017361111109</c:v>
                </c:pt>
                <c:pt idx="286">
                  <c:v>42556.027777777781</c:v>
                </c:pt>
                <c:pt idx="287">
                  <c:v>42556.038194444445</c:v>
                </c:pt>
                <c:pt idx="288">
                  <c:v>42556.048611111109</c:v>
                </c:pt>
                <c:pt idx="289">
                  <c:v>42556.059027777781</c:v>
                </c:pt>
                <c:pt idx="290">
                  <c:v>42556.069444444445</c:v>
                </c:pt>
                <c:pt idx="291">
                  <c:v>42556.079861111109</c:v>
                </c:pt>
                <c:pt idx="292">
                  <c:v>42556.090277777781</c:v>
                </c:pt>
                <c:pt idx="293">
                  <c:v>42556.100694444445</c:v>
                </c:pt>
                <c:pt idx="294">
                  <c:v>42556.111111111109</c:v>
                </c:pt>
                <c:pt idx="295">
                  <c:v>42556.121527777781</c:v>
                </c:pt>
                <c:pt idx="296">
                  <c:v>42556.131944444445</c:v>
                </c:pt>
                <c:pt idx="297">
                  <c:v>42556.142361111109</c:v>
                </c:pt>
                <c:pt idx="298">
                  <c:v>42556.152777777781</c:v>
                </c:pt>
                <c:pt idx="299">
                  <c:v>42556.163194444445</c:v>
                </c:pt>
                <c:pt idx="300">
                  <c:v>42556.173611111109</c:v>
                </c:pt>
                <c:pt idx="301">
                  <c:v>42556.184027777781</c:v>
                </c:pt>
                <c:pt idx="302">
                  <c:v>42556.194444444445</c:v>
                </c:pt>
                <c:pt idx="303">
                  <c:v>42556.204861111109</c:v>
                </c:pt>
                <c:pt idx="304">
                  <c:v>42556.215277777781</c:v>
                </c:pt>
                <c:pt idx="305">
                  <c:v>42556.225694444445</c:v>
                </c:pt>
                <c:pt idx="306">
                  <c:v>42556.236111111109</c:v>
                </c:pt>
                <c:pt idx="307">
                  <c:v>42556.246527777781</c:v>
                </c:pt>
                <c:pt idx="308">
                  <c:v>42556.256944444445</c:v>
                </c:pt>
                <c:pt idx="309">
                  <c:v>42556.267361111109</c:v>
                </c:pt>
                <c:pt idx="310">
                  <c:v>42556.277777777781</c:v>
                </c:pt>
                <c:pt idx="311">
                  <c:v>42556.288194444445</c:v>
                </c:pt>
                <c:pt idx="312">
                  <c:v>42556.298611111109</c:v>
                </c:pt>
                <c:pt idx="313">
                  <c:v>42556.309027777781</c:v>
                </c:pt>
                <c:pt idx="314">
                  <c:v>42556.319444444445</c:v>
                </c:pt>
                <c:pt idx="315">
                  <c:v>42556.329861111109</c:v>
                </c:pt>
                <c:pt idx="316">
                  <c:v>42556.340277777781</c:v>
                </c:pt>
                <c:pt idx="317">
                  <c:v>42556.350694444445</c:v>
                </c:pt>
                <c:pt idx="318">
                  <c:v>42556.361111111109</c:v>
                </c:pt>
                <c:pt idx="319">
                  <c:v>42556.371527777781</c:v>
                </c:pt>
                <c:pt idx="320">
                  <c:v>42556.381944444445</c:v>
                </c:pt>
                <c:pt idx="321">
                  <c:v>42556.392361111109</c:v>
                </c:pt>
                <c:pt idx="322">
                  <c:v>42556.402777777781</c:v>
                </c:pt>
                <c:pt idx="323">
                  <c:v>42556.413194444445</c:v>
                </c:pt>
                <c:pt idx="324">
                  <c:v>42556.423611111109</c:v>
                </c:pt>
                <c:pt idx="325">
                  <c:v>42556.434027777781</c:v>
                </c:pt>
                <c:pt idx="326">
                  <c:v>42556.444444444445</c:v>
                </c:pt>
                <c:pt idx="327">
                  <c:v>42556.454861111109</c:v>
                </c:pt>
                <c:pt idx="328">
                  <c:v>42556.465277777781</c:v>
                </c:pt>
                <c:pt idx="329">
                  <c:v>42556.475694444445</c:v>
                </c:pt>
                <c:pt idx="330">
                  <c:v>42556.486111111109</c:v>
                </c:pt>
                <c:pt idx="331">
                  <c:v>42556.496527777781</c:v>
                </c:pt>
                <c:pt idx="332">
                  <c:v>42556.506944444445</c:v>
                </c:pt>
                <c:pt idx="333">
                  <c:v>42556.517361111109</c:v>
                </c:pt>
                <c:pt idx="334">
                  <c:v>42556.527777777781</c:v>
                </c:pt>
                <c:pt idx="335">
                  <c:v>42556.538194444445</c:v>
                </c:pt>
                <c:pt idx="336">
                  <c:v>42556.548611111109</c:v>
                </c:pt>
                <c:pt idx="337">
                  <c:v>42556.559027777781</c:v>
                </c:pt>
                <c:pt idx="338">
                  <c:v>42556.569444444445</c:v>
                </c:pt>
                <c:pt idx="339">
                  <c:v>42556.579861111109</c:v>
                </c:pt>
                <c:pt idx="340">
                  <c:v>42556.590277777781</c:v>
                </c:pt>
                <c:pt idx="341">
                  <c:v>42556.600694444445</c:v>
                </c:pt>
                <c:pt idx="342">
                  <c:v>42556.611111111109</c:v>
                </c:pt>
                <c:pt idx="343">
                  <c:v>42556.621527777781</c:v>
                </c:pt>
                <c:pt idx="344">
                  <c:v>42556.631944444445</c:v>
                </c:pt>
                <c:pt idx="345">
                  <c:v>42556.642361111109</c:v>
                </c:pt>
                <c:pt idx="346">
                  <c:v>42556.652777777781</c:v>
                </c:pt>
                <c:pt idx="347">
                  <c:v>42556.663194444445</c:v>
                </c:pt>
                <c:pt idx="348">
                  <c:v>42556.673611111109</c:v>
                </c:pt>
                <c:pt idx="349">
                  <c:v>42556.684027777781</c:v>
                </c:pt>
              </c:numCache>
            </c:numRef>
          </c:xVal>
          <c:yVal>
            <c:numRef>
              <c:f>'multiple variables'!$E$2:$E$351</c:f>
              <c:numCache>
                <c:formatCode>General</c:formatCode>
                <c:ptCount val="350"/>
                <c:pt idx="0">
                  <c:v>1.2114093959731544</c:v>
                </c:pt>
                <c:pt idx="1">
                  <c:v>1.2046979865771812</c:v>
                </c:pt>
                <c:pt idx="2">
                  <c:v>1.2128378378378377</c:v>
                </c:pt>
                <c:pt idx="3">
                  <c:v>1.2060810810810811</c:v>
                </c:pt>
                <c:pt idx="4">
                  <c:v>1.2142857142857144</c:v>
                </c:pt>
                <c:pt idx="5">
                  <c:v>1.2073170731707317</c:v>
                </c:pt>
                <c:pt idx="6">
                  <c:v>1.2330775788576298</c:v>
                </c:pt>
                <c:pt idx="7">
                  <c:v>1.2856268801305257</c:v>
                </c:pt>
                <c:pt idx="8">
                  <c:v>1.1783343994882458</c:v>
                </c:pt>
                <c:pt idx="9">
                  <c:v>0.94065484311050473</c:v>
                </c:pt>
                <c:pt idx="10">
                  <c:v>0.89978054133138252</c:v>
                </c:pt>
                <c:pt idx="11">
                  <c:v>0.8745769267962481</c:v>
                </c:pt>
                <c:pt idx="12">
                  <c:v>0.84965365239294721</c:v>
                </c:pt>
                <c:pt idx="13">
                  <c:v>0.83431952662721887</c:v>
                </c:pt>
                <c:pt idx="14">
                  <c:v>0.81847740778114131</c:v>
                </c:pt>
                <c:pt idx="15">
                  <c:v>0.8055407565263718</c:v>
                </c:pt>
                <c:pt idx="16">
                  <c:v>0.78928751894896421</c:v>
                </c:pt>
                <c:pt idx="17">
                  <c:v>0.82577941669460275</c:v>
                </c:pt>
                <c:pt idx="18">
                  <c:v>0.9592074592074592</c:v>
                </c:pt>
                <c:pt idx="19">
                  <c:v>1.0089928057553956</c:v>
                </c:pt>
                <c:pt idx="20">
                  <c:v>1.0196956132497763</c:v>
                </c:pt>
                <c:pt idx="21">
                  <c:v>1.0265486725663717</c:v>
                </c:pt>
                <c:pt idx="22">
                  <c:v>1.0315789473684209</c:v>
                </c:pt>
                <c:pt idx="23">
                  <c:v>1.0402097902097902</c:v>
                </c:pt>
                <c:pt idx="24">
                  <c:v>1.0459272097053727</c:v>
                </c:pt>
                <c:pt idx="25">
                  <c:v>1.0471293916023994</c:v>
                </c:pt>
                <c:pt idx="26">
                  <c:v>0.87970035976541316</c:v>
                </c:pt>
                <c:pt idx="27">
                  <c:v>0.75098944591029027</c:v>
                </c:pt>
                <c:pt idx="28">
                  <c:v>0.7698666666666667</c:v>
                </c:pt>
                <c:pt idx="29">
                  <c:v>0.9570475113122171</c:v>
                </c:pt>
                <c:pt idx="30">
                  <c:v>1.1711461229533517</c:v>
                </c:pt>
                <c:pt idx="31">
                  <c:v>1.2057142857142857</c:v>
                </c:pt>
                <c:pt idx="32">
                  <c:v>1.2133218842001963</c:v>
                </c:pt>
                <c:pt idx="33">
                  <c:v>1.2146914047709201</c:v>
                </c:pt>
                <c:pt idx="34">
                  <c:v>1.2160830090791181</c:v>
                </c:pt>
                <c:pt idx="35">
                  <c:v>1.2298039215686276</c:v>
                </c:pt>
                <c:pt idx="36">
                  <c:v>1.1196365841418536</c:v>
                </c:pt>
                <c:pt idx="37">
                  <c:v>0.83548332486879973</c:v>
                </c:pt>
                <c:pt idx="38">
                  <c:v>0.77533783783783783</c:v>
                </c:pt>
                <c:pt idx="39">
                  <c:v>0.76534903280067279</c:v>
                </c:pt>
                <c:pt idx="40">
                  <c:v>0.7541427122083193</c:v>
                </c:pt>
                <c:pt idx="41">
                  <c:v>0.75090252707581229</c:v>
                </c:pt>
                <c:pt idx="42">
                  <c:v>0.74514767932489456</c:v>
                </c:pt>
                <c:pt idx="43">
                  <c:v>0.8322286476868328</c:v>
                </c:pt>
                <c:pt idx="44">
                  <c:v>0.98523748395378685</c:v>
                </c:pt>
                <c:pt idx="45">
                  <c:v>1.0306545153272577</c:v>
                </c:pt>
                <c:pt idx="46">
                  <c:v>1.0413907284768211</c:v>
                </c:pt>
                <c:pt idx="47">
                  <c:v>1.051980198019802</c:v>
                </c:pt>
                <c:pt idx="48">
                  <c:v>1.0608552631578947</c:v>
                </c:pt>
                <c:pt idx="49">
                  <c:v>1.0621931260229134</c:v>
                </c:pt>
                <c:pt idx="50">
                  <c:v>1.0634146341463415</c:v>
                </c:pt>
                <c:pt idx="51">
                  <c:v>1.0632090761750403</c:v>
                </c:pt>
                <c:pt idx="52">
                  <c:v>1.0610932475884245</c:v>
                </c:pt>
                <c:pt idx="53">
                  <c:v>1.059105431309904</c:v>
                </c:pt>
                <c:pt idx="54">
                  <c:v>1.0538827258320127</c:v>
                </c:pt>
                <c:pt idx="55">
                  <c:v>1.0421875</c:v>
                </c:pt>
                <c:pt idx="56">
                  <c:v>1.0206579954093344</c:v>
                </c:pt>
                <c:pt idx="57">
                  <c:v>1.0004985044865407</c:v>
                </c:pt>
                <c:pt idx="58">
                  <c:v>0.97273718647764451</c:v>
                </c:pt>
                <c:pt idx="59">
                  <c:v>0.93776282590412119</c:v>
                </c:pt>
                <c:pt idx="60">
                  <c:v>0.90161725067385445</c:v>
                </c:pt>
                <c:pt idx="61">
                  <c:v>0.85670576236613982</c:v>
                </c:pt>
                <c:pt idx="62">
                  <c:v>0.77555731033226027</c:v>
                </c:pt>
                <c:pt idx="63">
                  <c:v>0.72122350415884096</c:v>
                </c:pt>
                <c:pt idx="64">
                  <c:v>0.71035940803382669</c:v>
                </c:pt>
                <c:pt idx="65">
                  <c:v>0.70662460567823349</c:v>
                </c:pt>
                <c:pt idx="66">
                  <c:v>0.70514165792235051</c:v>
                </c:pt>
                <c:pt idx="67">
                  <c:v>0.70052356020942419</c:v>
                </c:pt>
                <c:pt idx="68">
                  <c:v>0.69905956112852663</c:v>
                </c:pt>
                <c:pt idx="69">
                  <c:v>0.69542619542619544</c:v>
                </c:pt>
                <c:pt idx="70">
                  <c:v>0.69542619542619544</c:v>
                </c:pt>
                <c:pt idx="71">
                  <c:v>0.69398340248962653</c:v>
                </c:pt>
                <c:pt idx="72">
                  <c:v>0.69190871369294604</c:v>
                </c:pt>
                <c:pt idx="73">
                  <c:v>0.69047619047619058</c:v>
                </c:pt>
                <c:pt idx="74">
                  <c:v>0.69047619047619058</c:v>
                </c:pt>
                <c:pt idx="75">
                  <c:v>0.68840579710144933</c:v>
                </c:pt>
                <c:pt idx="76">
                  <c:v>0.68840579710144933</c:v>
                </c:pt>
                <c:pt idx="77">
                  <c:v>0.68840579710144933</c:v>
                </c:pt>
                <c:pt idx="78">
                  <c:v>0.68633540372670809</c:v>
                </c:pt>
                <c:pt idx="79">
                  <c:v>0.68775933609958495</c:v>
                </c:pt>
                <c:pt idx="80">
                  <c:v>0.68775933609958495</c:v>
                </c:pt>
                <c:pt idx="81">
                  <c:v>0.68464730290456433</c:v>
                </c:pt>
                <c:pt idx="82">
                  <c:v>0.68464730290456433</c:v>
                </c:pt>
                <c:pt idx="83">
                  <c:v>0.686070686070686</c:v>
                </c:pt>
                <c:pt idx="84">
                  <c:v>0.68399168399168397</c:v>
                </c:pt>
                <c:pt idx="85">
                  <c:v>0.68541666666666667</c:v>
                </c:pt>
                <c:pt idx="86">
                  <c:v>0.68333333333333324</c:v>
                </c:pt>
                <c:pt idx="87">
                  <c:v>0.6854754440961337</c:v>
                </c:pt>
                <c:pt idx="88">
                  <c:v>0.6854754440961337</c:v>
                </c:pt>
                <c:pt idx="89">
                  <c:v>0.68691099476439788</c:v>
                </c:pt>
                <c:pt idx="90">
                  <c:v>0.6848167539267016</c:v>
                </c:pt>
                <c:pt idx="91">
                  <c:v>0.68625393494228759</c:v>
                </c:pt>
                <c:pt idx="92">
                  <c:v>0.68769716088328081</c:v>
                </c:pt>
                <c:pt idx="93">
                  <c:v>0.68769716088328081</c:v>
                </c:pt>
                <c:pt idx="94">
                  <c:v>0.68987341772151911</c:v>
                </c:pt>
                <c:pt idx="95">
                  <c:v>0.68816067653276958</c:v>
                </c:pt>
                <c:pt idx="96">
                  <c:v>0.68961864406779649</c:v>
                </c:pt>
                <c:pt idx="97">
                  <c:v>0.69181721572794896</c:v>
                </c:pt>
                <c:pt idx="98">
                  <c:v>0.69477054429028806</c:v>
                </c:pt>
                <c:pt idx="99">
                  <c:v>0.69625668449197853</c:v>
                </c:pt>
                <c:pt idx="100">
                  <c:v>0.69849785407725318</c:v>
                </c:pt>
                <c:pt idx="101">
                  <c:v>0.70322580645161292</c:v>
                </c:pt>
                <c:pt idx="102">
                  <c:v>0.70626349892008655</c:v>
                </c:pt>
                <c:pt idx="103">
                  <c:v>0.71072589382448537</c:v>
                </c:pt>
                <c:pt idx="104">
                  <c:v>0.71381936887921649</c:v>
                </c:pt>
                <c:pt idx="105">
                  <c:v>0.71755725190839692</c:v>
                </c:pt>
                <c:pt idx="106">
                  <c:v>0.71991247264770231</c:v>
                </c:pt>
                <c:pt idx="107">
                  <c:v>0.72527472527472525</c:v>
                </c:pt>
                <c:pt idx="108">
                  <c:v>0.72767364939360524</c:v>
                </c:pt>
                <c:pt idx="109">
                  <c:v>0.7325966850828729</c:v>
                </c:pt>
                <c:pt idx="110">
                  <c:v>0.73789649415692826</c:v>
                </c:pt>
                <c:pt idx="111">
                  <c:v>0.74384787472035785</c:v>
                </c:pt>
                <c:pt idx="112">
                  <c:v>0.74551569506726456</c:v>
                </c:pt>
                <c:pt idx="113">
                  <c:v>0.74971815107102591</c:v>
                </c:pt>
                <c:pt idx="114">
                  <c:v>0.75141242937853103</c:v>
                </c:pt>
                <c:pt idx="115">
                  <c:v>0.75311438278595699</c:v>
                </c:pt>
                <c:pt idx="116">
                  <c:v>0.75795454545454544</c:v>
                </c:pt>
                <c:pt idx="117">
                  <c:v>0.76141552511415533</c:v>
                </c:pt>
                <c:pt idx="118">
                  <c:v>0.76403207331042389</c:v>
                </c:pt>
                <c:pt idx="119">
                  <c:v>0.76578645235361664</c:v>
                </c:pt>
                <c:pt idx="120">
                  <c:v>0.76754890678941312</c:v>
                </c:pt>
                <c:pt idx="121">
                  <c:v>0.7719907407407407</c:v>
                </c:pt>
                <c:pt idx="122">
                  <c:v>0.77610208816705339</c:v>
                </c:pt>
                <c:pt idx="123">
                  <c:v>0.77790697674418607</c:v>
                </c:pt>
                <c:pt idx="124">
                  <c:v>0.78321678321678323</c:v>
                </c:pt>
                <c:pt idx="125">
                  <c:v>0.78596491228070176</c:v>
                </c:pt>
                <c:pt idx="126">
                  <c:v>0.78780773739742094</c:v>
                </c:pt>
                <c:pt idx="127">
                  <c:v>0.79151943462897523</c:v>
                </c:pt>
                <c:pt idx="128">
                  <c:v>0.79669030732860535</c:v>
                </c:pt>
                <c:pt idx="129">
                  <c:v>0.80094786729857803</c:v>
                </c:pt>
                <c:pt idx="130">
                  <c:v>0.80641330166270786</c:v>
                </c:pt>
                <c:pt idx="131">
                  <c:v>0.80989272943980928</c:v>
                </c:pt>
                <c:pt idx="132">
                  <c:v>0.79928315412186379</c:v>
                </c:pt>
                <c:pt idx="133">
                  <c:v>0.81017964071856297</c:v>
                </c:pt>
                <c:pt idx="134">
                  <c:v>0.8223289315726291</c:v>
                </c:pt>
                <c:pt idx="135">
                  <c:v>0.82530120481927716</c:v>
                </c:pt>
                <c:pt idx="136">
                  <c:v>0.84138486312399363</c:v>
                </c:pt>
                <c:pt idx="137">
                  <c:v>0.86016949152542377</c:v>
                </c:pt>
                <c:pt idx="138">
                  <c:v>0.87348668280871689</c:v>
                </c:pt>
                <c:pt idx="139">
                  <c:v>0.89403166869671147</c:v>
                </c:pt>
                <c:pt idx="140">
                  <c:v>0.9135200974421438</c:v>
                </c:pt>
                <c:pt idx="141">
                  <c:v>0.95429966858538284</c:v>
                </c:pt>
                <c:pt idx="142">
                  <c:v>1.0047063638223859</c:v>
                </c:pt>
                <c:pt idx="143">
                  <c:v>1.1273868988154703</c:v>
                </c:pt>
                <c:pt idx="144">
                  <c:v>1.2190721649484537</c:v>
                </c:pt>
                <c:pt idx="145">
                  <c:v>1.2198200175592624</c:v>
                </c:pt>
                <c:pt idx="146">
                  <c:v>1.2142857142857142</c:v>
                </c:pt>
                <c:pt idx="147">
                  <c:v>1.2081689165801317</c:v>
                </c:pt>
                <c:pt idx="148">
                  <c:v>1.2050521821631879</c:v>
                </c:pt>
                <c:pt idx="149">
                  <c:v>1.2026994163424125</c:v>
                </c:pt>
                <c:pt idx="150">
                  <c:v>1.2042042042042043</c:v>
                </c:pt>
                <c:pt idx="151">
                  <c:v>1.2017746913580247</c:v>
                </c:pt>
                <c:pt idx="152">
                  <c:v>1.1964285714285714</c:v>
                </c:pt>
                <c:pt idx="153">
                  <c:v>1.1974892008639308</c:v>
                </c:pt>
                <c:pt idx="154">
                  <c:v>1.1975582685904551</c:v>
                </c:pt>
                <c:pt idx="155">
                  <c:v>1.1980676328502415</c:v>
                </c:pt>
                <c:pt idx="156">
                  <c:v>1.2036713286713285</c:v>
                </c:pt>
                <c:pt idx="157">
                  <c:v>1.2068039391226499</c:v>
                </c:pt>
                <c:pt idx="158">
                  <c:v>1.2030965391621129</c:v>
                </c:pt>
                <c:pt idx="159">
                  <c:v>1.2238493723849373</c:v>
                </c:pt>
                <c:pt idx="160">
                  <c:v>1.2468208092485551</c:v>
                </c:pt>
                <c:pt idx="161">
                  <c:v>1.1525145623102797</c:v>
                </c:pt>
                <c:pt idx="162">
                  <c:v>0.87252924566357404</c:v>
                </c:pt>
                <c:pt idx="163">
                  <c:v>0.83746513789897725</c:v>
                </c:pt>
                <c:pt idx="164">
                  <c:v>0.8182492581602373</c:v>
                </c:pt>
                <c:pt idx="165">
                  <c:v>0.80318997436627737</c:v>
                </c:pt>
                <c:pt idx="166">
                  <c:v>0.78941944349020954</c:v>
                </c:pt>
                <c:pt idx="167">
                  <c:v>0.77755644090305442</c:v>
                </c:pt>
                <c:pt idx="168">
                  <c:v>0.76789727126805774</c:v>
                </c:pt>
                <c:pt idx="169">
                  <c:v>0.76189482470784653</c:v>
                </c:pt>
                <c:pt idx="170">
                  <c:v>0.75427872860635703</c:v>
                </c:pt>
                <c:pt idx="171">
                  <c:v>0.74165341812400642</c:v>
                </c:pt>
                <c:pt idx="172">
                  <c:v>0.73595943837753508</c:v>
                </c:pt>
                <c:pt idx="173">
                  <c:v>0.73051948051948057</c:v>
                </c:pt>
                <c:pt idx="174">
                  <c:v>0.72799097065462759</c:v>
                </c:pt>
                <c:pt idx="175">
                  <c:v>0.7231197771587744</c:v>
                </c:pt>
                <c:pt idx="176">
                  <c:v>0.71381578947368418</c:v>
                </c:pt>
                <c:pt idx="177">
                  <c:v>0.71072589382448537</c:v>
                </c:pt>
                <c:pt idx="178">
                  <c:v>0.70638754696725703</c:v>
                </c:pt>
                <c:pt idx="179">
                  <c:v>0.70138150903294372</c:v>
                </c:pt>
                <c:pt idx="180">
                  <c:v>0.69899841855561418</c:v>
                </c:pt>
                <c:pt idx="181">
                  <c:v>0.69633507853403143</c:v>
                </c:pt>
                <c:pt idx="182">
                  <c:v>0.6947916666666667</c:v>
                </c:pt>
                <c:pt idx="183">
                  <c:v>0.69011898603207444</c:v>
                </c:pt>
                <c:pt idx="184">
                  <c:v>0.68898043254376939</c:v>
                </c:pt>
                <c:pt idx="185">
                  <c:v>0.68615384615384623</c:v>
                </c:pt>
                <c:pt idx="186">
                  <c:v>0.68571428571428572</c:v>
                </c:pt>
                <c:pt idx="187">
                  <c:v>0.68571428571428572</c:v>
                </c:pt>
                <c:pt idx="188">
                  <c:v>0.68431771894093685</c:v>
                </c:pt>
                <c:pt idx="189">
                  <c:v>0.68223350253807113</c:v>
                </c:pt>
                <c:pt idx="190">
                  <c:v>0.68085106382978722</c:v>
                </c:pt>
                <c:pt idx="191">
                  <c:v>0.68085106382978722</c:v>
                </c:pt>
                <c:pt idx="192">
                  <c:v>0.67947421638018202</c:v>
                </c:pt>
                <c:pt idx="193">
                  <c:v>0.67947421638018202</c:v>
                </c:pt>
                <c:pt idx="194">
                  <c:v>0.67947421638018202</c:v>
                </c:pt>
                <c:pt idx="195">
                  <c:v>0.67947421638018202</c:v>
                </c:pt>
                <c:pt idx="196">
                  <c:v>0.67644084934277049</c:v>
                </c:pt>
                <c:pt idx="197">
                  <c:v>0.67644084934277049</c:v>
                </c:pt>
                <c:pt idx="198">
                  <c:v>0.67644084934277049</c:v>
                </c:pt>
                <c:pt idx="199">
                  <c:v>0.67781155015197569</c:v>
                </c:pt>
                <c:pt idx="200">
                  <c:v>0.67578520770010131</c:v>
                </c:pt>
                <c:pt idx="201">
                  <c:v>0.67781155015197569</c:v>
                </c:pt>
                <c:pt idx="202">
                  <c:v>0.67918781725888333</c:v>
                </c:pt>
                <c:pt idx="203">
                  <c:v>0.67918781725888333</c:v>
                </c:pt>
                <c:pt idx="204">
                  <c:v>0.67918781725888333</c:v>
                </c:pt>
                <c:pt idx="205">
                  <c:v>0.68126272912423624</c:v>
                </c:pt>
                <c:pt idx="206">
                  <c:v>0.68265306122448988</c:v>
                </c:pt>
                <c:pt idx="207">
                  <c:v>0.68265306122448988</c:v>
                </c:pt>
                <c:pt idx="208">
                  <c:v>0.68404907975460127</c:v>
                </c:pt>
                <c:pt idx="209">
                  <c:v>0.68404907975460127</c:v>
                </c:pt>
                <c:pt idx="210">
                  <c:v>0.68615384615384623</c:v>
                </c:pt>
                <c:pt idx="211">
                  <c:v>0.68756423432682434</c:v>
                </c:pt>
                <c:pt idx="212">
                  <c:v>0.68756423432682434</c:v>
                </c:pt>
                <c:pt idx="213">
                  <c:v>0.68898043254376939</c:v>
                </c:pt>
                <c:pt idx="214">
                  <c:v>0.69040247678018574</c:v>
                </c:pt>
                <c:pt idx="215">
                  <c:v>0.69254658385093182</c:v>
                </c:pt>
                <c:pt idx="216">
                  <c:v>0.69254658385093182</c:v>
                </c:pt>
                <c:pt idx="217">
                  <c:v>0.69398340248962653</c:v>
                </c:pt>
                <c:pt idx="218">
                  <c:v>0.69542619542619544</c:v>
                </c:pt>
                <c:pt idx="219">
                  <c:v>0.69854469854469858</c:v>
                </c:pt>
                <c:pt idx="220">
                  <c:v>0.71532718489240221</c:v>
                </c:pt>
                <c:pt idx="221">
                  <c:v>0.85071759971729199</c:v>
                </c:pt>
                <c:pt idx="222">
                  <c:v>1.0655985672624306</c:v>
                </c:pt>
                <c:pt idx="223">
                  <c:v>1.1559324623729847</c:v>
                </c:pt>
                <c:pt idx="224">
                  <c:v>1.1642161204605845</c:v>
                </c:pt>
                <c:pt idx="225">
                  <c:v>1.1655709763817872</c:v>
                </c:pt>
                <c:pt idx="226">
                  <c:v>1.1708006279434851</c:v>
                </c:pt>
                <c:pt idx="227">
                  <c:v>1.1804752729608223</c:v>
                </c:pt>
                <c:pt idx="228">
                  <c:v>1.1940874035989719</c:v>
                </c:pt>
                <c:pt idx="229">
                  <c:v>1.1289962562689835</c:v>
                </c:pt>
                <c:pt idx="230">
                  <c:v>0.87622625756627015</c:v>
                </c:pt>
                <c:pt idx="231">
                  <c:v>0.77510782501540354</c:v>
                </c:pt>
                <c:pt idx="232">
                  <c:v>0.76330645161290323</c:v>
                </c:pt>
                <c:pt idx="233">
                  <c:v>0.75460487225193107</c:v>
                </c:pt>
                <c:pt idx="234">
                  <c:v>0.75175507020280807</c:v>
                </c:pt>
                <c:pt idx="235">
                  <c:v>0.74597701149425288</c:v>
                </c:pt>
                <c:pt idx="236">
                  <c:v>0.7427597955706986</c:v>
                </c:pt>
                <c:pt idx="237">
                  <c:v>0.73808188446438583</c:v>
                </c:pt>
                <c:pt idx="238">
                  <c:v>0.73340707964601759</c:v>
                </c:pt>
                <c:pt idx="239">
                  <c:v>0.72916666666666663</c:v>
                </c:pt>
                <c:pt idx="240">
                  <c:v>0.72717391304347834</c:v>
                </c:pt>
                <c:pt idx="241">
                  <c:v>0.72413793103448276</c:v>
                </c:pt>
                <c:pt idx="242">
                  <c:v>0.72317596566523612</c:v>
                </c:pt>
                <c:pt idx="243">
                  <c:v>0.72145144076840972</c:v>
                </c:pt>
                <c:pt idx="244">
                  <c:v>0.71838469713071196</c:v>
                </c:pt>
                <c:pt idx="245">
                  <c:v>0.71927966101694918</c:v>
                </c:pt>
                <c:pt idx="246">
                  <c:v>0.7162447257383967</c:v>
                </c:pt>
                <c:pt idx="247">
                  <c:v>0.71398527865404848</c:v>
                </c:pt>
                <c:pt idx="248">
                  <c:v>0.71458551941238191</c:v>
                </c:pt>
                <c:pt idx="249">
                  <c:v>0.71308900523560204</c:v>
                </c:pt>
                <c:pt idx="250">
                  <c:v>0.71099476439790577</c:v>
                </c:pt>
                <c:pt idx="251">
                  <c:v>0.71099476439790577</c:v>
                </c:pt>
                <c:pt idx="252">
                  <c:v>0.70933892969569778</c:v>
                </c:pt>
                <c:pt idx="253">
                  <c:v>0.70872765509989499</c:v>
                </c:pt>
                <c:pt idx="254">
                  <c:v>0.70872765509989499</c:v>
                </c:pt>
                <c:pt idx="255">
                  <c:v>0.71035940803382669</c:v>
                </c:pt>
                <c:pt idx="256">
                  <c:v>0.71186440677966101</c:v>
                </c:pt>
                <c:pt idx="257">
                  <c:v>0.71094580233793847</c:v>
                </c:pt>
                <c:pt idx="258">
                  <c:v>0.71433678941723266</c:v>
                </c:pt>
                <c:pt idx="259">
                  <c:v>0.74597858907493819</c:v>
                </c:pt>
                <c:pt idx="260">
                  <c:v>0.95798446103945101</c:v>
                </c:pt>
                <c:pt idx="261">
                  <c:v>1.1644736842105261</c:v>
                </c:pt>
                <c:pt idx="262">
                  <c:v>1.1787502981159075</c:v>
                </c:pt>
                <c:pt idx="263">
                  <c:v>1.1888649646262688</c:v>
                </c:pt>
                <c:pt idx="264">
                  <c:v>1.1902562480227776</c:v>
                </c:pt>
                <c:pt idx="265">
                  <c:v>1.1875</c:v>
                </c:pt>
                <c:pt idx="266">
                  <c:v>1.190332326283988</c:v>
                </c:pt>
                <c:pt idx="267">
                  <c:v>1.2017844886753604</c:v>
                </c:pt>
                <c:pt idx="268">
                  <c:v>1.2156862745098038</c:v>
                </c:pt>
                <c:pt idx="269">
                  <c:v>1.2443845462713385</c:v>
                </c:pt>
                <c:pt idx="270">
                  <c:v>1.045296242852958</c:v>
                </c:pt>
                <c:pt idx="271">
                  <c:v>0.79801038062283736</c:v>
                </c:pt>
                <c:pt idx="272">
                  <c:v>0.78432203389830513</c:v>
                </c:pt>
                <c:pt idx="273">
                  <c:v>0.77299088649544323</c:v>
                </c:pt>
                <c:pt idx="274">
                  <c:v>0.76584077985377752</c:v>
                </c:pt>
                <c:pt idx="275">
                  <c:v>0.75956937799043067</c:v>
                </c:pt>
                <c:pt idx="276">
                  <c:v>0.75605434140578853</c:v>
                </c:pt>
                <c:pt idx="277">
                  <c:v>0.75218658892128276</c:v>
                </c:pt>
                <c:pt idx="278">
                  <c:v>0.74885057471264371</c:v>
                </c:pt>
                <c:pt idx="279">
                  <c:v>0.74503123225440082</c:v>
                </c:pt>
                <c:pt idx="280">
                  <c:v>0.74032529444756023</c:v>
                </c:pt>
                <c:pt idx="281">
                  <c:v>0.73584905660377364</c:v>
                </c:pt>
                <c:pt idx="282">
                  <c:v>0.733186328555678</c:v>
                </c:pt>
                <c:pt idx="283">
                  <c:v>0.73135964912280704</c:v>
                </c:pt>
                <c:pt idx="284">
                  <c:v>0.72955288985823341</c:v>
                </c:pt>
                <c:pt idx="285">
                  <c:v>0.7276664861938279</c:v>
                </c:pt>
                <c:pt idx="286">
                  <c:v>0.72413793103448276</c:v>
                </c:pt>
                <c:pt idx="287">
                  <c:v>0.72103004291845496</c:v>
                </c:pt>
                <c:pt idx="288">
                  <c:v>0.72085561497326212</c:v>
                </c:pt>
                <c:pt idx="289">
                  <c:v>0.71931696905016007</c:v>
                </c:pt>
                <c:pt idx="290">
                  <c:v>0.71778487752928655</c:v>
                </c:pt>
                <c:pt idx="291">
                  <c:v>0.71625929861849102</c:v>
                </c:pt>
                <c:pt idx="292">
                  <c:v>0.71625929861849102</c:v>
                </c:pt>
                <c:pt idx="293">
                  <c:v>0.71625929861849102</c:v>
                </c:pt>
                <c:pt idx="294">
                  <c:v>0.71398305084745761</c:v>
                </c:pt>
                <c:pt idx="295">
                  <c:v>0.71398305084745761</c:v>
                </c:pt>
                <c:pt idx="296">
                  <c:v>0.71398305084745761</c:v>
                </c:pt>
                <c:pt idx="297">
                  <c:v>0.71398305084745761</c:v>
                </c:pt>
                <c:pt idx="298">
                  <c:v>0.71398305084745761</c:v>
                </c:pt>
                <c:pt idx="299">
                  <c:v>0.71186440677966101</c:v>
                </c:pt>
                <c:pt idx="300">
                  <c:v>0.71413390010626998</c:v>
                </c:pt>
                <c:pt idx="301">
                  <c:v>0.71413390010626998</c:v>
                </c:pt>
                <c:pt idx="302">
                  <c:v>0.71413390010626998</c:v>
                </c:pt>
                <c:pt idx="303">
                  <c:v>0.71565495207667729</c:v>
                </c:pt>
                <c:pt idx="304">
                  <c:v>0.71246006389776362</c:v>
                </c:pt>
                <c:pt idx="305">
                  <c:v>0.71246006389776362</c:v>
                </c:pt>
                <c:pt idx="306">
                  <c:v>0.71398078975453583</c:v>
                </c:pt>
                <c:pt idx="307">
                  <c:v>0.71550802139037439</c:v>
                </c:pt>
                <c:pt idx="308">
                  <c:v>0.71336898395721926</c:v>
                </c:pt>
                <c:pt idx="309">
                  <c:v>0.71566523605150212</c:v>
                </c:pt>
                <c:pt idx="310">
                  <c:v>0.71566523605150212</c:v>
                </c:pt>
                <c:pt idx="311">
                  <c:v>0.71505376344086025</c:v>
                </c:pt>
                <c:pt idx="312">
                  <c:v>0.71659482758620696</c:v>
                </c:pt>
                <c:pt idx="313">
                  <c:v>0.71659482758620696</c:v>
                </c:pt>
                <c:pt idx="314">
                  <c:v>0.71598272138228947</c:v>
                </c:pt>
                <c:pt idx="315">
                  <c:v>0.71830985915492962</c:v>
                </c:pt>
                <c:pt idx="316">
                  <c:v>0.71830985915492962</c:v>
                </c:pt>
                <c:pt idx="317">
                  <c:v>0.71986970684039087</c:v>
                </c:pt>
                <c:pt idx="318">
                  <c:v>0.72143634385201294</c:v>
                </c:pt>
                <c:pt idx="319">
                  <c:v>0.72361262241566915</c:v>
                </c:pt>
                <c:pt idx="320">
                  <c:v>0.72519083969465647</c:v>
                </c:pt>
                <c:pt idx="321">
                  <c:v>0.7275711159737418</c:v>
                </c:pt>
                <c:pt idx="322">
                  <c:v>0.73135964912280704</c:v>
                </c:pt>
                <c:pt idx="323">
                  <c:v>0.73135964912280704</c:v>
                </c:pt>
                <c:pt idx="324">
                  <c:v>0.73516483516483522</c:v>
                </c:pt>
                <c:pt idx="325">
                  <c:v>0.74090407938257996</c:v>
                </c:pt>
                <c:pt idx="326">
                  <c:v>0.74310915104740904</c:v>
                </c:pt>
                <c:pt idx="327">
                  <c:v>0.74696132596685072</c:v>
                </c:pt>
                <c:pt idx="328">
                  <c:v>0.74861572535991139</c:v>
                </c:pt>
                <c:pt idx="329">
                  <c:v>0.7536071032186461</c:v>
                </c:pt>
                <c:pt idx="330">
                  <c:v>0.7536071032186461</c:v>
                </c:pt>
                <c:pt idx="331">
                  <c:v>0.75835189309576834</c:v>
                </c:pt>
                <c:pt idx="332">
                  <c:v>0.7645089285714286</c:v>
                </c:pt>
                <c:pt idx="333">
                  <c:v>0.76957494407158833</c:v>
                </c:pt>
                <c:pt idx="334">
                  <c:v>0.77181208053691275</c:v>
                </c:pt>
                <c:pt idx="335">
                  <c:v>0.77802690582959644</c:v>
                </c:pt>
                <c:pt idx="336">
                  <c:v>0.78065241844769406</c:v>
                </c:pt>
                <c:pt idx="337">
                  <c:v>0.78579481397970685</c:v>
                </c:pt>
                <c:pt idx="338">
                  <c:v>0.7903043968432919</c:v>
                </c:pt>
                <c:pt idx="339">
                  <c:v>0.79774011299435021</c:v>
                </c:pt>
                <c:pt idx="340">
                  <c:v>0.81022727272727268</c:v>
                </c:pt>
                <c:pt idx="341">
                  <c:v>0.8120728929384966</c:v>
                </c:pt>
                <c:pt idx="342">
                  <c:v>0.81890660592255138</c:v>
                </c:pt>
                <c:pt idx="343">
                  <c:v>0.82646048109965642</c:v>
                </c:pt>
                <c:pt idx="344">
                  <c:v>0.84213547646383469</c:v>
                </c:pt>
                <c:pt idx="345">
                  <c:v>0.86612965093977745</c:v>
                </c:pt>
                <c:pt idx="346">
                  <c:v>0.88235294117647056</c:v>
                </c:pt>
                <c:pt idx="347">
                  <c:v>0.89525462962962954</c:v>
                </c:pt>
                <c:pt idx="348">
                  <c:v>0.91618329466357296</c:v>
                </c:pt>
                <c:pt idx="349">
                  <c:v>0.96701631701631707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'multiple variables'!$F$1</c:f>
              <c:strCache>
                <c:ptCount val="1"/>
                <c:pt idx="0">
                  <c:v>MKI.D5R8.B2:TEMP_TUBE_UP* Corrected</c:v>
                </c:pt>
              </c:strCache>
            </c:strRef>
          </c:tx>
          <c:spPr>
            <a:ln w="19050" cap="rnd">
              <a:solidFill>
                <a:srgbClr val="3E8853">
                  <a:lumMod val="40000"/>
                  <a:lumOff val="60000"/>
                </a:srgb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'multiple variables'!$A$2:$A$351</c:f>
              <c:numCache>
                <c:formatCode>yyyy\-mm\-dd\ hh:mm:ss.000</c:formatCode>
                <c:ptCount val="350"/>
                <c:pt idx="0">
                  <c:v>42553.048611111109</c:v>
                </c:pt>
                <c:pt idx="1">
                  <c:v>42553.059027777781</c:v>
                </c:pt>
                <c:pt idx="2">
                  <c:v>42553.069444444445</c:v>
                </c:pt>
                <c:pt idx="3">
                  <c:v>42553.079861111109</c:v>
                </c:pt>
                <c:pt idx="4">
                  <c:v>42553.090277777781</c:v>
                </c:pt>
                <c:pt idx="5">
                  <c:v>42553.100694444445</c:v>
                </c:pt>
                <c:pt idx="6">
                  <c:v>42553.111111111109</c:v>
                </c:pt>
                <c:pt idx="7">
                  <c:v>42553.121527777781</c:v>
                </c:pt>
                <c:pt idx="8">
                  <c:v>42553.131944444445</c:v>
                </c:pt>
                <c:pt idx="9">
                  <c:v>42553.142361111109</c:v>
                </c:pt>
                <c:pt idx="10">
                  <c:v>42553.152777777781</c:v>
                </c:pt>
                <c:pt idx="11">
                  <c:v>42553.163194444445</c:v>
                </c:pt>
                <c:pt idx="12">
                  <c:v>42553.173611111109</c:v>
                </c:pt>
                <c:pt idx="13">
                  <c:v>42553.184027777781</c:v>
                </c:pt>
                <c:pt idx="14">
                  <c:v>42553.194444444445</c:v>
                </c:pt>
                <c:pt idx="15">
                  <c:v>42553.204861111109</c:v>
                </c:pt>
                <c:pt idx="16">
                  <c:v>42553.215277777781</c:v>
                </c:pt>
                <c:pt idx="17">
                  <c:v>42553.225694444445</c:v>
                </c:pt>
                <c:pt idx="18">
                  <c:v>42553.236111111109</c:v>
                </c:pt>
                <c:pt idx="19">
                  <c:v>42553.246527777781</c:v>
                </c:pt>
                <c:pt idx="20">
                  <c:v>42553.256944444445</c:v>
                </c:pt>
                <c:pt idx="21">
                  <c:v>42553.267361111109</c:v>
                </c:pt>
                <c:pt idx="22">
                  <c:v>42553.277777777781</c:v>
                </c:pt>
                <c:pt idx="23">
                  <c:v>42553.288194444445</c:v>
                </c:pt>
                <c:pt idx="24">
                  <c:v>42553.298611111109</c:v>
                </c:pt>
                <c:pt idx="25">
                  <c:v>42553.309027777781</c:v>
                </c:pt>
                <c:pt idx="26">
                  <c:v>42553.319444444445</c:v>
                </c:pt>
                <c:pt idx="27">
                  <c:v>42553.329861111109</c:v>
                </c:pt>
                <c:pt idx="28">
                  <c:v>42553.340277777781</c:v>
                </c:pt>
                <c:pt idx="29">
                  <c:v>42553.350694444445</c:v>
                </c:pt>
                <c:pt idx="30">
                  <c:v>42553.361111111109</c:v>
                </c:pt>
                <c:pt idx="31">
                  <c:v>42553.371527777781</c:v>
                </c:pt>
                <c:pt idx="32">
                  <c:v>42553.381944444445</c:v>
                </c:pt>
                <c:pt idx="33">
                  <c:v>42553.392361111109</c:v>
                </c:pt>
                <c:pt idx="34">
                  <c:v>42553.402777777781</c:v>
                </c:pt>
                <c:pt idx="35">
                  <c:v>42553.413194444445</c:v>
                </c:pt>
                <c:pt idx="36">
                  <c:v>42553.423611111109</c:v>
                </c:pt>
                <c:pt idx="37">
                  <c:v>42553.434027777781</c:v>
                </c:pt>
                <c:pt idx="38">
                  <c:v>42553.444444444445</c:v>
                </c:pt>
                <c:pt idx="39">
                  <c:v>42553.454861111109</c:v>
                </c:pt>
                <c:pt idx="40">
                  <c:v>42553.465277777781</c:v>
                </c:pt>
                <c:pt idx="41">
                  <c:v>42553.475694444445</c:v>
                </c:pt>
                <c:pt idx="42">
                  <c:v>42553.486111111109</c:v>
                </c:pt>
                <c:pt idx="43">
                  <c:v>42553.496527777781</c:v>
                </c:pt>
                <c:pt idx="44">
                  <c:v>42553.506944444445</c:v>
                </c:pt>
                <c:pt idx="45">
                  <c:v>42553.517361111109</c:v>
                </c:pt>
                <c:pt idx="46">
                  <c:v>42553.527777777781</c:v>
                </c:pt>
                <c:pt idx="47">
                  <c:v>42553.538194444445</c:v>
                </c:pt>
                <c:pt idx="48">
                  <c:v>42553.548611111109</c:v>
                </c:pt>
                <c:pt idx="49">
                  <c:v>42553.559027777781</c:v>
                </c:pt>
                <c:pt idx="50">
                  <c:v>42553.569444444445</c:v>
                </c:pt>
                <c:pt idx="51">
                  <c:v>42553.579861111109</c:v>
                </c:pt>
                <c:pt idx="52">
                  <c:v>42553.590277777781</c:v>
                </c:pt>
                <c:pt idx="53">
                  <c:v>42553.600694444445</c:v>
                </c:pt>
                <c:pt idx="54">
                  <c:v>42553.611111111109</c:v>
                </c:pt>
                <c:pt idx="55">
                  <c:v>42553.621527777781</c:v>
                </c:pt>
                <c:pt idx="56">
                  <c:v>42553.631944444445</c:v>
                </c:pt>
                <c:pt idx="57">
                  <c:v>42553.642361111109</c:v>
                </c:pt>
                <c:pt idx="58">
                  <c:v>42553.652777777781</c:v>
                </c:pt>
                <c:pt idx="59">
                  <c:v>42553.663194444445</c:v>
                </c:pt>
                <c:pt idx="60">
                  <c:v>42553.673611111109</c:v>
                </c:pt>
                <c:pt idx="61">
                  <c:v>42553.684027777781</c:v>
                </c:pt>
                <c:pt idx="62">
                  <c:v>42553.694444444445</c:v>
                </c:pt>
                <c:pt idx="63">
                  <c:v>42553.704861111109</c:v>
                </c:pt>
                <c:pt idx="64">
                  <c:v>42553.715277777781</c:v>
                </c:pt>
                <c:pt idx="65">
                  <c:v>42553.725694444445</c:v>
                </c:pt>
                <c:pt idx="66">
                  <c:v>42553.736111111109</c:v>
                </c:pt>
                <c:pt idx="67">
                  <c:v>42553.746527777781</c:v>
                </c:pt>
                <c:pt idx="68">
                  <c:v>42553.756944444445</c:v>
                </c:pt>
                <c:pt idx="69">
                  <c:v>42553.767361111109</c:v>
                </c:pt>
                <c:pt idx="70">
                  <c:v>42553.777777777781</c:v>
                </c:pt>
                <c:pt idx="71">
                  <c:v>42553.788194444445</c:v>
                </c:pt>
                <c:pt idx="72">
                  <c:v>42553.798611111109</c:v>
                </c:pt>
                <c:pt idx="73">
                  <c:v>42553.809027777781</c:v>
                </c:pt>
                <c:pt idx="74">
                  <c:v>42553.819444444445</c:v>
                </c:pt>
                <c:pt idx="75">
                  <c:v>42553.829861111109</c:v>
                </c:pt>
                <c:pt idx="76">
                  <c:v>42553.840277777781</c:v>
                </c:pt>
                <c:pt idx="77">
                  <c:v>42553.850694444445</c:v>
                </c:pt>
                <c:pt idx="78">
                  <c:v>42553.861111111109</c:v>
                </c:pt>
                <c:pt idx="79">
                  <c:v>42553.871527777781</c:v>
                </c:pt>
                <c:pt idx="80">
                  <c:v>42553.881944444445</c:v>
                </c:pt>
                <c:pt idx="81">
                  <c:v>42553.892361111109</c:v>
                </c:pt>
                <c:pt idx="82">
                  <c:v>42553.902777777781</c:v>
                </c:pt>
                <c:pt idx="83">
                  <c:v>42553.913194444445</c:v>
                </c:pt>
                <c:pt idx="84">
                  <c:v>42553.923611111109</c:v>
                </c:pt>
                <c:pt idx="85">
                  <c:v>42553.934027777781</c:v>
                </c:pt>
                <c:pt idx="86">
                  <c:v>42553.944444444445</c:v>
                </c:pt>
                <c:pt idx="87">
                  <c:v>42553.954861111109</c:v>
                </c:pt>
                <c:pt idx="88">
                  <c:v>42553.965277777781</c:v>
                </c:pt>
                <c:pt idx="89">
                  <c:v>42553.975694444445</c:v>
                </c:pt>
                <c:pt idx="90">
                  <c:v>42553.986111111109</c:v>
                </c:pt>
                <c:pt idx="91">
                  <c:v>42553.996527777781</c:v>
                </c:pt>
                <c:pt idx="92">
                  <c:v>42554.006944444445</c:v>
                </c:pt>
                <c:pt idx="93">
                  <c:v>42554.017361111109</c:v>
                </c:pt>
                <c:pt idx="94">
                  <c:v>42554.027777777781</c:v>
                </c:pt>
                <c:pt idx="95">
                  <c:v>42554.038194444445</c:v>
                </c:pt>
                <c:pt idx="96">
                  <c:v>42554.048611111109</c:v>
                </c:pt>
                <c:pt idx="97">
                  <c:v>42554.059027777781</c:v>
                </c:pt>
                <c:pt idx="98">
                  <c:v>42554.069444444445</c:v>
                </c:pt>
                <c:pt idx="99">
                  <c:v>42554.079861111109</c:v>
                </c:pt>
                <c:pt idx="100">
                  <c:v>42554.090277777781</c:v>
                </c:pt>
                <c:pt idx="101">
                  <c:v>42554.100694444445</c:v>
                </c:pt>
                <c:pt idx="102">
                  <c:v>42554.111111111109</c:v>
                </c:pt>
                <c:pt idx="103">
                  <c:v>42554.121527777781</c:v>
                </c:pt>
                <c:pt idx="104">
                  <c:v>42554.131944444445</c:v>
                </c:pt>
                <c:pt idx="105">
                  <c:v>42554.142361111109</c:v>
                </c:pt>
                <c:pt idx="106">
                  <c:v>42554.152777777781</c:v>
                </c:pt>
                <c:pt idx="107">
                  <c:v>42554.163194444445</c:v>
                </c:pt>
                <c:pt idx="108">
                  <c:v>42554.173611111109</c:v>
                </c:pt>
                <c:pt idx="109">
                  <c:v>42554.184027777781</c:v>
                </c:pt>
                <c:pt idx="110">
                  <c:v>42554.194444444445</c:v>
                </c:pt>
                <c:pt idx="111">
                  <c:v>42554.204861111109</c:v>
                </c:pt>
                <c:pt idx="112">
                  <c:v>42554.215277777781</c:v>
                </c:pt>
                <c:pt idx="113">
                  <c:v>42554.225694444445</c:v>
                </c:pt>
                <c:pt idx="114">
                  <c:v>42554.236111111109</c:v>
                </c:pt>
                <c:pt idx="115">
                  <c:v>42554.246527777781</c:v>
                </c:pt>
                <c:pt idx="116">
                  <c:v>42554.256944444445</c:v>
                </c:pt>
                <c:pt idx="117">
                  <c:v>42554.267361111109</c:v>
                </c:pt>
                <c:pt idx="118">
                  <c:v>42554.277777777781</c:v>
                </c:pt>
                <c:pt idx="119">
                  <c:v>42554.288194444445</c:v>
                </c:pt>
                <c:pt idx="120">
                  <c:v>42554.298611111109</c:v>
                </c:pt>
                <c:pt idx="121">
                  <c:v>42554.309027777781</c:v>
                </c:pt>
                <c:pt idx="122">
                  <c:v>42554.319444444445</c:v>
                </c:pt>
                <c:pt idx="123">
                  <c:v>42554.329861111109</c:v>
                </c:pt>
                <c:pt idx="124">
                  <c:v>42554.340277777781</c:v>
                </c:pt>
                <c:pt idx="125">
                  <c:v>42554.350694444445</c:v>
                </c:pt>
                <c:pt idx="126">
                  <c:v>42554.361111111109</c:v>
                </c:pt>
                <c:pt idx="127">
                  <c:v>42554.371527777781</c:v>
                </c:pt>
                <c:pt idx="128">
                  <c:v>42554.381944444445</c:v>
                </c:pt>
                <c:pt idx="129">
                  <c:v>42554.392361111109</c:v>
                </c:pt>
                <c:pt idx="130">
                  <c:v>42554.402777777781</c:v>
                </c:pt>
                <c:pt idx="131">
                  <c:v>42554.413194444445</c:v>
                </c:pt>
                <c:pt idx="132">
                  <c:v>42554.423611111109</c:v>
                </c:pt>
                <c:pt idx="133">
                  <c:v>42554.434027777781</c:v>
                </c:pt>
                <c:pt idx="134">
                  <c:v>42554.444444444445</c:v>
                </c:pt>
                <c:pt idx="135">
                  <c:v>42554.454861111109</c:v>
                </c:pt>
                <c:pt idx="136">
                  <c:v>42554.465277777781</c:v>
                </c:pt>
                <c:pt idx="137">
                  <c:v>42554.475694444445</c:v>
                </c:pt>
                <c:pt idx="138">
                  <c:v>42554.486111111109</c:v>
                </c:pt>
                <c:pt idx="139">
                  <c:v>42554.496527777781</c:v>
                </c:pt>
                <c:pt idx="140">
                  <c:v>42554.506944444445</c:v>
                </c:pt>
                <c:pt idx="141">
                  <c:v>42554.517361111109</c:v>
                </c:pt>
                <c:pt idx="142">
                  <c:v>42554.527777777781</c:v>
                </c:pt>
                <c:pt idx="143">
                  <c:v>42554.538194444445</c:v>
                </c:pt>
                <c:pt idx="144">
                  <c:v>42554.548611111109</c:v>
                </c:pt>
                <c:pt idx="145">
                  <c:v>42554.559027777781</c:v>
                </c:pt>
                <c:pt idx="146">
                  <c:v>42554.569444444445</c:v>
                </c:pt>
                <c:pt idx="147">
                  <c:v>42554.579861111109</c:v>
                </c:pt>
                <c:pt idx="148">
                  <c:v>42554.590277777781</c:v>
                </c:pt>
                <c:pt idx="149">
                  <c:v>42554.600694444445</c:v>
                </c:pt>
                <c:pt idx="150">
                  <c:v>42554.611111111109</c:v>
                </c:pt>
                <c:pt idx="151">
                  <c:v>42554.621527777781</c:v>
                </c:pt>
                <c:pt idx="152">
                  <c:v>42554.631944444445</c:v>
                </c:pt>
                <c:pt idx="153">
                  <c:v>42554.642361111109</c:v>
                </c:pt>
                <c:pt idx="154">
                  <c:v>42554.652777777781</c:v>
                </c:pt>
                <c:pt idx="155">
                  <c:v>42554.663194444445</c:v>
                </c:pt>
                <c:pt idx="156">
                  <c:v>42554.673611111109</c:v>
                </c:pt>
                <c:pt idx="157">
                  <c:v>42554.684027777781</c:v>
                </c:pt>
                <c:pt idx="158">
                  <c:v>42554.694444444445</c:v>
                </c:pt>
                <c:pt idx="159">
                  <c:v>42554.704861111109</c:v>
                </c:pt>
                <c:pt idx="160">
                  <c:v>42554.715277777781</c:v>
                </c:pt>
                <c:pt idx="161">
                  <c:v>42554.725694444445</c:v>
                </c:pt>
                <c:pt idx="162">
                  <c:v>42554.736111111109</c:v>
                </c:pt>
                <c:pt idx="163">
                  <c:v>42554.746527777781</c:v>
                </c:pt>
                <c:pt idx="164">
                  <c:v>42554.756944444445</c:v>
                </c:pt>
                <c:pt idx="165">
                  <c:v>42554.767361111109</c:v>
                </c:pt>
                <c:pt idx="166">
                  <c:v>42554.777777777781</c:v>
                </c:pt>
                <c:pt idx="167">
                  <c:v>42554.788194444445</c:v>
                </c:pt>
                <c:pt idx="168">
                  <c:v>42554.798611111109</c:v>
                </c:pt>
                <c:pt idx="169">
                  <c:v>42554.809027777781</c:v>
                </c:pt>
                <c:pt idx="170">
                  <c:v>42554.819444444445</c:v>
                </c:pt>
                <c:pt idx="171">
                  <c:v>42554.829861111109</c:v>
                </c:pt>
                <c:pt idx="172">
                  <c:v>42554.840277777781</c:v>
                </c:pt>
                <c:pt idx="173">
                  <c:v>42554.850694444445</c:v>
                </c:pt>
                <c:pt idx="174">
                  <c:v>42554.861111111109</c:v>
                </c:pt>
                <c:pt idx="175">
                  <c:v>42554.871527777781</c:v>
                </c:pt>
                <c:pt idx="176">
                  <c:v>42554.881944444445</c:v>
                </c:pt>
                <c:pt idx="177">
                  <c:v>42554.892361111109</c:v>
                </c:pt>
                <c:pt idx="178">
                  <c:v>42554.902777777781</c:v>
                </c:pt>
                <c:pt idx="179">
                  <c:v>42554.913194444445</c:v>
                </c:pt>
                <c:pt idx="180">
                  <c:v>42554.923611111109</c:v>
                </c:pt>
                <c:pt idx="181">
                  <c:v>42554.934027777781</c:v>
                </c:pt>
                <c:pt idx="182">
                  <c:v>42554.944444444445</c:v>
                </c:pt>
                <c:pt idx="183">
                  <c:v>42554.954861111109</c:v>
                </c:pt>
                <c:pt idx="184">
                  <c:v>42554.965277777781</c:v>
                </c:pt>
                <c:pt idx="185">
                  <c:v>42554.975694444445</c:v>
                </c:pt>
                <c:pt idx="186">
                  <c:v>42554.986111111109</c:v>
                </c:pt>
                <c:pt idx="187">
                  <c:v>42554.996527777781</c:v>
                </c:pt>
                <c:pt idx="188">
                  <c:v>42555.006944444445</c:v>
                </c:pt>
                <c:pt idx="189">
                  <c:v>42555.017361111109</c:v>
                </c:pt>
                <c:pt idx="190">
                  <c:v>42555.027777777781</c:v>
                </c:pt>
                <c:pt idx="191">
                  <c:v>42555.038194444445</c:v>
                </c:pt>
                <c:pt idx="192">
                  <c:v>42555.048611111109</c:v>
                </c:pt>
                <c:pt idx="193">
                  <c:v>42555.059027777781</c:v>
                </c:pt>
                <c:pt idx="194">
                  <c:v>42555.069444444445</c:v>
                </c:pt>
                <c:pt idx="195">
                  <c:v>42555.079861111109</c:v>
                </c:pt>
                <c:pt idx="196">
                  <c:v>42555.090277777781</c:v>
                </c:pt>
                <c:pt idx="197">
                  <c:v>42555.100694444445</c:v>
                </c:pt>
                <c:pt idx="198">
                  <c:v>42555.111111111109</c:v>
                </c:pt>
                <c:pt idx="199">
                  <c:v>42555.121527777781</c:v>
                </c:pt>
                <c:pt idx="200">
                  <c:v>42555.131944444445</c:v>
                </c:pt>
                <c:pt idx="201">
                  <c:v>42555.142361111109</c:v>
                </c:pt>
                <c:pt idx="202">
                  <c:v>42555.152777777781</c:v>
                </c:pt>
                <c:pt idx="203">
                  <c:v>42555.163194444445</c:v>
                </c:pt>
                <c:pt idx="204">
                  <c:v>42555.173611111109</c:v>
                </c:pt>
                <c:pt idx="205">
                  <c:v>42555.184027777781</c:v>
                </c:pt>
                <c:pt idx="206">
                  <c:v>42555.194444444445</c:v>
                </c:pt>
                <c:pt idx="207">
                  <c:v>42555.204861111109</c:v>
                </c:pt>
                <c:pt idx="208">
                  <c:v>42555.215277777781</c:v>
                </c:pt>
                <c:pt idx="209">
                  <c:v>42555.225694444445</c:v>
                </c:pt>
                <c:pt idx="210">
                  <c:v>42555.236111111109</c:v>
                </c:pt>
                <c:pt idx="211">
                  <c:v>42555.246527777781</c:v>
                </c:pt>
                <c:pt idx="212">
                  <c:v>42555.256944444445</c:v>
                </c:pt>
                <c:pt idx="213">
                  <c:v>42555.267361111109</c:v>
                </c:pt>
                <c:pt idx="214">
                  <c:v>42555.277777777781</c:v>
                </c:pt>
                <c:pt idx="215">
                  <c:v>42555.288194444445</c:v>
                </c:pt>
                <c:pt idx="216">
                  <c:v>42555.298611111109</c:v>
                </c:pt>
                <c:pt idx="217">
                  <c:v>42555.309027777781</c:v>
                </c:pt>
                <c:pt idx="218">
                  <c:v>42555.319444444445</c:v>
                </c:pt>
                <c:pt idx="219">
                  <c:v>42555.329861111109</c:v>
                </c:pt>
                <c:pt idx="220">
                  <c:v>42555.340277777781</c:v>
                </c:pt>
                <c:pt idx="221">
                  <c:v>42555.350694444445</c:v>
                </c:pt>
                <c:pt idx="222">
                  <c:v>42555.361111111109</c:v>
                </c:pt>
                <c:pt idx="223">
                  <c:v>42555.371527777781</c:v>
                </c:pt>
                <c:pt idx="224">
                  <c:v>42555.381944444445</c:v>
                </c:pt>
                <c:pt idx="225">
                  <c:v>42555.392361111109</c:v>
                </c:pt>
                <c:pt idx="226">
                  <c:v>42555.402777777781</c:v>
                </c:pt>
                <c:pt idx="227">
                  <c:v>42555.413194444445</c:v>
                </c:pt>
                <c:pt idx="228">
                  <c:v>42555.423611111109</c:v>
                </c:pt>
                <c:pt idx="229">
                  <c:v>42555.434027777781</c:v>
                </c:pt>
                <c:pt idx="230">
                  <c:v>42555.444444444445</c:v>
                </c:pt>
                <c:pt idx="231">
                  <c:v>42555.454861111109</c:v>
                </c:pt>
                <c:pt idx="232">
                  <c:v>42555.465277777781</c:v>
                </c:pt>
                <c:pt idx="233">
                  <c:v>42555.475694444445</c:v>
                </c:pt>
                <c:pt idx="234">
                  <c:v>42555.486111111109</c:v>
                </c:pt>
                <c:pt idx="235">
                  <c:v>42555.496527777781</c:v>
                </c:pt>
                <c:pt idx="236">
                  <c:v>42555.506944444445</c:v>
                </c:pt>
                <c:pt idx="237">
                  <c:v>42555.517361111109</c:v>
                </c:pt>
                <c:pt idx="238">
                  <c:v>42555.527777777781</c:v>
                </c:pt>
                <c:pt idx="239">
                  <c:v>42555.538194444445</c:v>
                </c:pt>
                <c:pt idx="240">
                  <c:v>42555.548611111109</c:v>
                </c:pt>
                <c:pt idx="241">
                  <c:v>42555.559027777781</c:v>
                </c:pt>
                <c:pt idx="242">
                  <c:v>42555.569444444445</c:v>
                </c:pt>
                <c:pt idx="243">
                  <c:v>42555.579861111109</c:v>
                </c:pt>
                <c:pt idx="244">
                  <c:v>42555.590277777781</c:v>
                </c:pt>
                <c:pt idx="245">
                  <c:v>42555.600694444445</c:v>
                </c:pt>
                <c:pt idx="246">
                  <c:v>42555.611111111109</c:v>
                </c:pt>
                <c:pt idx="247">
                  <c:v>42555.621527777781</c:v>
                </c:pt>
                <c:pt idx="248">
                  <c:v>42555.631944444445</c:v>
                </c:pt>
                <c:pt idx="249">
                  <c:v>42555.642361111109</c:v>
                </c:pt>
                <c:pt idx="250">
                  <c:v>42555.652777777781</c:v>
                </c:pt>
                <c:pt idx="251">
                  <c:v>42555.663194444445</c:v>
                </c:pt>
                <c:pt idx="252">
                  <c:v>42555.673611111109</c:v>
                </c:pt>
                <c:pt idx="253">
                  <c:v>42555.684027777781</c:v>
                </c:pt>
                <c:pt idx="254">
                  <c:v>42555.694444444445</c:v>
                </c:pt>
                <c:pt idx="255">
                  <c:v>42555.704861111109</c:v>
                </c:pt>
                <c:pt idx="256">
                  <c:v>42555.715277777781</c:v>
                </c:pt>
                <c:pt idx="257">
                  <c:v>42555.725694444445</c:v>
                </c:pt>
                <c:pt idx="258">
                  <c:v>42555.736111111109</c:v>
                </c:pt>
                <c:pt idx="259">
                  <c:v>42555.746527777781</c:v>
                </c:pt>
                <c:pt idx="260">
                  <c:v>42555.756944444445</c:v>
                </c:pt>
                <c:pt idx="261">
                  <c:v>42555.767361111109</c:v>
                </c:pt>
                <c:pt idx="262">
                  <c:v>42555.777777777781</c:v>
                </c:pt>
                <c:pt idx="263">
                  <c:v>42555.788194444445</c:v>
                </c:pt>
                <c:pt idx="264">
                  <c:v>42555.798611111109</c:v>
                </c:pt>
                <c:pt idx="265">
                  <c:v>42555.809027777781</c:v>
                </c:pt>
                <c:pt idx="266">
                  <c:v>42555.819444444445</c:v>
                </c:pt>
                <c:pt idx="267">
                  <c:v>42555.829861111109</c:v>
                </c:pt>
                <c:pt idx="268">
                  <c:v>42555.840277777781</c:v>
                </c:pt>
                <c:pt idx="269">
                  <c:v>42555.850694444445</c:v>
                </c:pt>
                <c:pt idx="270">
                  <c:v>42555.861111111109</c:v>
                </c:pt>
                <c:pt idx="271">
                  <c:v>42555.871527777781</c:v>
                </c:pt>
                <c:pt idx="272">
                  <c:v>42555.881944444445</c:v>
                </c:pt>
                <c:pt idx="273">
                  <c:v>42555.892361111109</c:v>
                </c:pt>
                <c:pt idx="274">
                  <c:v>42555.902777777781</c:v>
                </c:pt>
                <c:pt idx="275">
                  <c:v>42555.913194444445</c:v>
                </c:pt>
                <c:pt idx="276">
                  <c:v>42555.923611111109</c:v>
                </c:pt>
                <c:pt idx="277">
                  <c:v>42555.934027777781</c:v>
                </c:pt>
                <c:pt idx="278">
                  <c:v>42555.944444444445</c:v>
                </c:pt>
                <c:pt idx="279">
                  <c:v>42555.954861111109</c:v>
                </c:pt>
                <c:pt idx="280">
                  <c:v>42555.965277777781</c:v>
                </c:pt>
                <c:pt idx="281">
                  <c:v>42555.975694444445</c:v>
                </c:pt>
                <c:pt idx="282">
                  <c:v>42555.986111111109</c:v>
                </c:pt>
                <c:pt idx="283">
                  <c:v>42555.996527777781</c:v>
                </c:pt>
                <c:pt idx="284">
                  <c:v>42556.006944444445</c:v>
                </c:pt>
                <c:pt idx="285">
                  <c:v>42556.017361111109</c:v>
                </c:pt>
                <c:pt idx="286">
                  <c:v>42556.027777777781</c:v>
                </c:pt>
                <c:pt idx="287">
                  <c:v>42556.038194444445</c:v>
                </c:pt>
                <c:pt idx="288">
                  <c:v>42556.048611111109</c:v>
                </c:pt>
                <c:pt idx="289">
                  <c:v>42556.059027777781</c:v>
                </c:pt>
                <c:pt idx="290">
                  <c:v>42556.069444444445</c:v>
                </c:pt>
                <c:pt idx="291">
                  <c:v>42556.079861111109</c:v>
                </c:pt>
                <c:pt idx="292">
                  <c:v>42556.090277777781</c:v>
                </c:pt>
                <c:pt idx="293">
                  <c:v>42556.100694444445</c:v>
                </c:pt>
                <c:pt idx="294">
                  <c:v>42556.111111111109</c:v>
                </c:pt>
                <c:pt idx="295">
                  <c:v>42556.121527777781</c:v>
                </c:pt>
                <c:pt idx="296">
                  <c:v>42556.131944444445</c:v>
                </c:pt>
                <c:pt idx="297">
                  <c:v>42556.142361111109</c:v>
                </c:pt>
                <c:pt idx="298">
                  <c:v>42556.152777777781</c:v>
                </c:pt>
                <c:pt idx="299">
                  <c:v>42556.163194444445</c:v>
                </c:pt>
                <c:pt idx="300">
                  <c:v>42556.173611111109</c:v>
                </c:pt>
                <c:pt idx="301">
                  <c:v>42556.184027777781</c:v>
                </c:pt>
                <c:pt idx="302">
                  <c:v>42556.194444444445</c:v>
                </c:pt>
                <c:pt idx="303">
                  <c:v>42556.204861111109</c:v>
                </c:pt>
                <c:pt idx="304">
                  <c:v>42556.215277777781</c:v>
                </c:pt>
                <c:pt idx="305">
                  <c:v>42556.225694444445</c:v>
                </c:pt>
                <c:pt idx="306">
                  <c:v>42556.236111111109</c:v>
                </c:pt>
                <c:pt idx="307">
                  <c:v>42556.246527777781</c:v>
                </c:pt>
                <c:pt idx="308">
                  <c:v>42556.256944444445</c:v>
                </c:pt>
                <c:pt idx="309">
                  <c:v>42556.267361111109</c:v>
                </c:pt>
                <c:pt idx="310">
                  <c:v>42556.277777777781</c:v>
                </c:pt>
                <c:pt idx="311">
                  <c:v>42556.288194444445</c:v>
                </c:pt>
                <c:pt idx="312">
                  <c:v>42556.298611111109</c:v>
                </c:pt>
                <c:pt idx="313">
                  <c:v>42556.309027777781</c:v>
                </c:pt>
                <c:pt idx="314">
                  <c:v>42556.319444444445</c:v>
                </c:pt>
                <c:pt idx="315">
                  <c:v>42556.329861111109</c:v>
                </c:pt>
                <c:pt idx="316">
                  <c:v>42556.340277777781</c:v>
                </c:pt>
                <c:pt idx="317">
                  <c:v>42556.350694444445</c:v>
                </c:pt>
                <c:pt idx="318">
                  <c:v>42556.361111111109</c:v>
                </c:pt>
                <c:pt idx="319">
                  <c:v>42556.371527777781</c:v>
                </c:pt>
                <c:pt idx="320">
                  <c:v>42556.381944444445</c:v>
                </c:pt>
                <c:pt idx="321">
                  <c:v>42556.392361111109</c:v>
                </c:pt>
                <c:pt idx="322">
                  <c:v>42556.402777777781</c:v>
                </c:pt>
                <c:pt idx="323">
                  <c:v>42556.413194444445</c:v>
                </c:pt>
                <c:pt idx="324">
                  <c:v>42556.423611111109</c:v>
                </c:pt>
                <c:pt idx="325">
                  <c:v>42556.434027777781</c:v>
                </c:pt>
                <c:pt idx="326">
                  <c:v>42556.444444444445</c:v>
                </c:pt>
                <c:pt idx="327">
                  <c:v>42556.454861111109</c:v>
                </c:pt>
                <c:pt idx="328">
                  <c:v>42556.465277777781</c:v>
                </c:pt>
                <c:pt idx="329">
                  <c:v>42556.475694444445</c:v>
                </c:pt>
                <c:pt idx="330">
                  <c:v>42556.486111111109</c:v>
                </c:pt>
                <c:pt idx="331">
                  <c:v>42556.496527777781</c:v>
                </c:pt>
                <c:pt idx="332">
                  <c:v>42556.506944444445</c:v>
                </c:pt>
                <c:pt idx="333">
                  <c:v>42556.517361111109</c:v>
                </c:pt>
                <c:pt idx="334">
                  <c:v>42556.527777777781</c:v>
                </c:pt>
                <c:pt idx="335">
                  <c:v>42556.538194444445</c:v>
                </c:pt>
                <c:pt idx="336">
                  <c:v>42556.548611111109</c:v>
                </c:pt>
                <c:pt idx="337">
                  <c:v>42556.559027777781</c:v>
                </c:pt>
                <c:pt idx="338">
                  <c:v>42556.569444444445</c:v>
                </c:pt>
                <c:pt idx="339">
                  <c:v>42556.579861111109</c:v>
                </c:pt>
                <c:pt idx="340">
                  <c:v>42556.590277777781</c:v>
                </c:pt>
                <c:pt idx="341">
                  <c:v>42556.600694444445</c:v>
                </c:pt>
                <c:pt idx="342">
                  <c:v>42556.611111111109</c:v>
                </c:pt>
                <c:pt idx="343">
                  <c:v>42556.621527777781</c:v>
                </c:pt>
                <c:pt idx="344">
                  <c:v>42556.631944444445</c:v>
                </c:pt>
                <c:pt idx="345">
                  <c:v>42556.642361111109</c:v>
                </c:pt>
                <c:pt idx="346">
                  <c:v>42556.652777777781</c:v>
                </c:pt>
                <c:pt idx="347">
                  <c:v>42556.663194444445</c:v>
                </c:pt>
                <c:pt idx="348">
                  <c:v>42556.673611111109</c:v>
                </c:pt>
                <c:pt idx="349">
                  <c:v>42556.684027777781</c:v>
                </c:pt>
              </c:numCache>
            </c:numRef>
          </c:xVal>
          <c:yVal>
            <c:numRef>
              <c:f>'multiple variables'!$F$2:$F$351</c:f>
              <c:numCache>
                <c:formatCode>0.00</c:formatCode>
                <c:ptCount val="350"/>
                <c:pt idx="0">
                  <c:v>36.1</c:v>
                </c:pt>
                <c:pt idx="1">
                  <c:v>35.9</c:v>
                </c:pt>
                <c:pt idx="2">
                  <c:v>35.9</c:v>
                </c:pt>
                <c:pt idx="3">
                  <c:v>35.700000000000003</c:v>
                </c:pt>
                <c:pt idx="4">
                  <c:v>35.700000000000003</c:v>
                </c:pt>
                <c:pt idx="5">
                  <c:v>36.299999999999997</c:v>
                </c:pt>
                <c:pt idx="6">
                  <c:v>40.177777777777777</c:v>
                </c:pt>
                <c:pt idx="7">
                  <c:v>45.845454545454544</c:v>
                </c:pt>
                <c:pt idx="8" formatCode="General">
                  <c:v>46.175999999999995</c:v>
                </c:pt>
                <c:pt idx="9" formatCode="General">
                  <c:v>50.262857142857143</c:v>
                </c:pt>
                <c:pt idx="10" formatCode="General">
                  <c:v>54.68</c:v>
                </c:pt>
                <c:pt idx="11" formatCode="General">
                  <c:v>59.091428571428565</c:v>
                </c:pt>
                <c:pt idx="12" formatCode="General">
                  <c:v>63.519999999999996</c:v>
                </c:pt>
                <c:pt idx="13" formatCode="General">
                  <c:v>67.599999999999994</c:v>
                </c:pt>
                <c:pt idx="14" formatCode="General">
                  <c:v>71.352000000000004</c:v>
                </c:pt>
                <c:pt idx="15" formatCode="General">
                  <c:v>75.08</c:v>
                </c:pt>
                <c:pt idx="16" formatCode="General">
                  <c:v>79.16</c:v>
                </c:pt>
                <c:pt idx="17" formatCode="General">
                  <c:v>77.817391304347822</c:v>
                </c:pt>
                <c:pt idx="18" formatCode="General">
                  <c:v>68.64</c:v>
                </c:pt>
                <c:pt idx="19" formatCode="General">
                  <c:v>66.72</c:v>
                </c:pt>
                <c:pt idx="20" formatCode="General">
                  <c:v>67.02</c:v>
                </c:pt>
                <c:pt idx="21" formatCode="General">
                  <c:v>67.8</c:v>
                </c:pt>
                <c:pt idx="22" formatCode="General">
                  <c:v>68.399999999999991</c:v>
                </c:pt>
                <c:pt idx="23" formatCode="General">
                  <c:v>68.64</c:v>
                </c:pt>
                <c:pt idx="24" formatCode="General">
                  <c:v>69.239999999999995</c:v>
                </c:pt>
                <c:pt idx="25" formatCode="General">
                  <c:v>70.02</c:v>
                </c:pt>
                <c:pt idx="26" formatCode="General">
                  <c:v>81.164000000000001</c:v>
                </c:pt>
                <c:pt idx="27" formatCode="General">
                  <c:v>90.96</c:v>
                </c:pt>
                <c:pt idx="28" formatCode="General">
                  <c:v>90</c:v>
                </c:pt>
                <c:pt idx="29" formatCode="General">
                  <c:v>88.4</c:v>
                </c:pt>
                <c:pt idx="30" formatCode="General">
                  <c:v>86.320000000000007</c:v>
                </c:pt>
                <c:pt idx="31">
                  <c:v>84.4</c:v>
                </c:pt>
                <c:pt idx="32">
                  <c:v>82.424999999999997</c:v>
                </c:pt>
                <c:pt idx="33">
                  <c:v>80.2</c:v>
                </c:pt>
                <c:pt idx="34">
                  <c:v>78.13333333333334</c:v>
                </c:pt>
                <c:pt idx="35">
                  <c:v>78.400000000000006</c:v>
                </c:pt>
                <c:pt idx="36" formatCode="General">
                  <c:v>78.08</c:v>
                </c:pt>
                <c:pt idx="37" formatCode="General">
                  <c:v>80.55</c:v>
                </c:pt>
                <c:pt idx="38" formatCode="General">
                  <c:v>82.88</c:v>
                </c:pt>
                <c:pt idx="39" formatCode="General">
                  <c:v>85.608000000000004</c:v>
                </c:pt>
                <c:pt idx="40" formatCode="General">
                  <c:v>88.71</c:v>
                </c:pt>
                <c:pt idx="41" formatCode="General">
                  <c:v>91.41</c:v>
                </c:pt>
                <c:pt idx="42" formatCode="General">
                  <c:v>94.8</c:v>
                </c:pt>
                <c:pt idx="43" formatCode="General">
                  <c:v>87.019354838709674</c:v>
                </c:pt>
                <c:pt idx="44" formatCode="General">
                  <c:v>74.783999999999992</c:v>
                </c:pt>
                <c:pt idx="45" formatCode="General">
                  <c:v>72.42</c:v>
                </c:pt>
                <c:pt idx="46" formatCode="General">
                  <c:v>72.47999999999999</c:v>
                </c:pt>
                <c:pt idx="47" formatCode="General">
                  <c:v>72.72</c:v>
                </c:pt>
                <c:pt idx="48" formatCode="General">
                  <c:v>72.959999999999994</c:v>
                </c:pt>
                <c:pt idx="49" formatCode="General">
                  <c:v>73.319999999999993</c:v>
                </c:pt>
                <c:pt idx="50" formatCode="General">
                  <c:v>73.8</c:v>
                </c:pt>
                <c:pt idx="51" formatCode="General">
                  <c:v>74.040000000000006</c:v>
                </c:pt>
                <c:pt idx="52" formatCode="General">
                  <c:v>74.64</c:v>
                </c:pt>
                <c:pt idx="53" formatCode="General">
                  <c:v>75.12</c:v>
                </c:pt>
                <c:pt idx="54" formatCode="General">
                  <c:v>75.72</c:v>
                </c:pt>
                <c:pt idx="55" formatCode="General">
                  <c:v>76.8</c:v>
                </c:pt>
                <c:pt idx="56" formatCode="General">
                  <c:v>78.419999999999987</c:v>
                </c:pt>
                <c:pt idx="57" formatCode="General">
                  <c:v>80.239999999999995</c:v>
                </c:pt>
                <c:pt idx="58" formatCode="General">
                  <c:v>82.53</c:v>
                </c:pt>
                <c:pt idx="59" formatCode="General">
                  <c:v>85.608000000000004</c:v>
                </c:pt>
                <c:pt idx="60" formatCode="General">
                  <c:v>89.04</c:v>
                </c:pt>
                <c:pt idx="61" formatCode="General">
                  <c:v>94.128</c:v>
                </c:pt>
                <c:pt idx="62" formatCode="General">
                  <c:v>103.97684210526316</c:v>
                </c:pt>
                <c:pt idx="63" formatCode="General">
                  <c:v>111.80999999999999</c:v>
                </c:pt>
                <c:pt idx="64" formatCode="General">
                  <c:v>113.52</c:v>
                </c:pt>
                <c:pt idx="65" formatCode="General">
                  <c:v>114.11999999999999</c:v>
                </c:pt>
                <c:pt idx="66" formatCode="General">
                  <c:v>114.36</c:v>
                </c:pt>
                <c:pt idx="67" formatCode="General">
                  <c:v>114.6</c:v>
                </c:pt>
                <c:pt idx="68" formatCode="General">
                  <c:v>114.84</c:v>
                </c:pt>
                <c:pt idx="69" formatCode="General">
                  <c:v>115.44</c:v>
                </c:pt>
                <c:pt idx="70" formatCode="General">
                  <c:v>115.44</c:v>
                </c:pt>
                <c:pt idx="71" formatCode="General">
                  <c:v>115.68</c:v>
                </c:pt>
                <c:pt idx="72" formatCode="General">
                  <c:v>115.68</c:v>
                </c:pt>
                <c:pt idx="73" formatCode="General">
                  <c:v>115.91999999999999</c:v>
                </c:pt>
                <c:pt idx="74" formatCode="General">
                  <c:v>115.91999999999999</c:v>
                </c:pt>
                <c:pt idx="75" formatCode="General">
                  <c:v>115.91999999999999</c:v>
                </c:pt>
                <c:pt idx="76" formatCode="General">
                  <c:v>115.91999999999999</c:v>
                </c:pt>
                <c:pt idx="77" formatCode="General">
                  <c:v>115.91999999999999</c:v>
                </c:pt>
                <c:pt idx="78" formatCode="General">
                  <c:v>115.91999999999999</c:v>
                </c:pt>
                <c:pt idx="79" formatCode="General">
                  <c:v>115.68</c:v>
                </c:pt>
                <c:pt idx="80" formatCode="General">
                  <c:v>115.68</c:v>
                </c:pt>
                <c:pt idx="81" formatCode="General">
                  <c:v>115.68</c:v>
                </c:pt>
                <c:pt idx="82" formatCode="General">
                  <c:v>115.68</c:v>
                </c:pt>
                <c:pt idx="83" formatCode="General">
                  <c:v>115.44</c:v>
                </c:pt>
                <c:pt idx="84" formatCode="General">
                  <c:v>115.44</c:v>
                </c:pt>
                <c:pt idx="85" formatCode="General">
                  <c:v>115.19999999999999</c:v>
                </c:pt>
                <c:pt idx="86" formatCode="General">
                  <c:v>115.19999999999999</c:v>
                </c:pt>
                <c:pt idx="87" formatCode="General">
                  <c:v>114.84</c:v>
                </c:pt>
                <c:pt idx="88" formatCode="General">
                  <c:v>114.84</c:v>
                </c:pt>
                <c:pt idx="89" formatCode="General">
                  <c:v>114.6</c:v>
                </c:pt>
                <c:pt idx="90" formatCode="General">
                  <c:v>114.6</c:v>
                </c:pt>
                <c:pt idx="91" formatCode="General">
                  <c:v>114.36</c:v>
                </c:pt>
                <c:pt idx="92" formatCode="General">
                  <c:v>114.11999999999999</c:v>
                </c:pt>
                <c:pt idx="93" formatCode="General">
                  <c:v>114.11999999999999</c:v>
                </c:pt>
                <c:pt idx="94" formatCode="General">
                  <c:v>113.75999999999999</c:v>
                </c:pt>
                <c:pt idx="95" formatCode="General">
                  <c:v>113.52</c:v>
                </c:pt>
                <c:pt idx="96" formatCode="General">
                  <c:v>113.28</c:v>
                </c:pt>
                <c:pt idx="97" formatCode="General">
                  <c:v>112.91999999999999</c:v>
                </c:pt>
                <c:pt idx="98" formatCode="General">
                  <c:v>112.44</c:v>
                </c:pt>
                <c:pt idx="99" formatCode="General">
                  <c:v>112.2</c:v>
                </c:pt>
                <c:pt idx="100" formatCode="General">
                  <c:v>111.84</c:v>
                </c:pt>
                <c:pt idx="101" formatCode="General">
                  <c:v>111.6</c:v>
                </c:pt>
                <c:pt idx="102" formatCode="General">
                  <c:v>111.11999999999999</c:v>
                </c:pt>
                <c:pt idx="103" formatCode="General">
                  <c:v>110.75999999999999</c:v>
                </c:pt>
                <c:pt idx="104" formatCode="General">
                  <c:v>110.28</c:v>
                </c:pt>
                <c:pt idx="105" formatCode="General">
                  <c:v>110.04</c:v>
                </c:pt>
                <c:pt idx="106" formatCode="General">
                  <c:v>109.68</c:v>
                </c:pt>
                <c:pt idx="107" formatCode="General">
                  <c:v>109.2</c:v>
                </c:pt>
                <c:pt idx="108" formatCode="General">
                  <c:v>108.84</c:v>
                </c:pt>
                <c:pt idx="109" formatCode="General">
                  <c:v>108.6</c:v>
                </c:pt>
                <c:pt idx="110" formatCode="General">
                  <c:v>107.82</c:v>
                </c:pt>
                <c:pt idx="111" formatCode="General">
                  <c:v>107.28</c:v>
                </c:pt>
                <c:pt idx="112" formatCode="General">
                  <c:v>107.04</c:v>
                </c:pt>
                <c:pt idx="113" formatCode="General">
                  <c:v>106.44</c:v>
                </c:pt>
                <c:pt idx="114" formatCode="General">
                  <c:v>106.2</c:v>
                </c:pt>
                <c:pt idx="115" formatCode="General">
                  <c:v>105.96</c:v>
                </c:pt>
                <c:pt idx="116" formatCode="General">
                  <c:v>105.6</c:v>
                </c:pt>
                <c:pt idx="117" formatCode="General">
                  <c:v>105.11999999999999</c:v>
                </c:pt>
                <c:pt idx="118" formatCode="General">
                  <c:v>104.75999999999999</c:v>
                </c:pt>
                <c:pt idx="119" formatCode="General">
                  <c:v>104.52</c:v>
                </c:pt>
                <c:pt idx="120" formatCode="General">
                  <c:v>104.28</c:v>
                </c:pt>
                <c:pt idx="121" formatCode="General">
                  <c:v>103.68</c:v>
                </c:pt>
                <c:pt idx="122" formatCode="General">
                  <c:v>103.44</c:v>
                </c:pt>
                <c:pt idx="123" formatCode="General">
                  <c:v>103.2</c:v>
                </c:pt>
                <c:pt idx="124" formatCode="General">
                  <c:v>102.96</c:v>
                </c:pt>
                <c:pt idx="125" formatCode="General">
                  <c:v>102.6</c:v>
                </c:pt>
                <c:pt idx="126" formatCode="General">
                  <c:v>102.36</c:v>
                </c:pt>
                <c:pt idx="127" formatCode="General">
                  <c:v>101.88000000000001</c:v>
                </c:pt>
                <c:pt idx="128" formatCode="General">
                  <c:v>101.52</c:v>
                </c:pt>
                <c:pt idx="129" formatCode="General">
                  <c:v>101.28</c:v>
                </c:pt>
                <c:pt idx="130" formatCode="General">
                  <c:v>101.04</c:v>
                </c:pt>
                <c:pt idx="131" formatCode="General">
                  <c:v>100.68</c:v>
                </c:pt>
                <c:pt idx="132" formatCode="General">
                  <c:v>100.44</c:v>
                </c:pt>
                <c:pt idx="133" formatCode="General">
                  <c:v>100.2</c:v>
                </c:pt>
                <c:pt idx="134" formatCode="General">
                  <c:v>99.96</c:v>
                </c:pt>
                <c:pt idx="135" formatCode="General">
                  <c:v>99.6</c:v>
                </c:pt>
                <c:pt idx="136" formatCode="General">
                  <c:v>99.36</c:v>
                </c:pt>
                <c:pt idx="137" formatCode="General">
                  <c:v>99.11999999999999</c:v>
                </c:pt>
                <c:pt idx="138" formatCode="General">
                  <c:v>99.11999999999999</c:v>
                </c:pt>
                <c:pt idx="139" formatCode="General">
                  <c:v>98.52</c:v>
                </c:pt>
                <c:pt idx="140" formatCode="General">
                  <c:v>98.52</c:v>
                </c:pt>
                <c:pt idx="141" formatCode="General">
                  <c:v>98.28</c:v>
                </c:pt>
                <c:pt idx="142" formatCode="General">
                  <c:v>97.74</c:v>
                </c:pt>
                <c:pt idx="143" formatCode="General">
                  <c:v>95.55</c:v>
                </c:pt>
                <c:pt idx="144">
                  <c:v>94.6</c:v>
                </c:pt>
                <c:pt idx="145">
                  <c:v>92.625</c:v>
                </c:pt>
                <c:pt idx="146">
                  <c:v>90.1</c:v>
                </c:pt>
                <c:pt idx="147">
                  <c:v>87.26</c:v>
                </c:pt>
                <c:pt idx="148">
                  <c:v>84.674999999999997</c:v>
                </c:pt>
                <c:pt idx="149">
                  <c:v>82.424999999999997</c:v>
                </c:pt>
                <c:pt idx="150">
                  <c:v>80.2</c:v>
                </c:pt>
                <c:pt idx="151">
                  <c:v>77.875</c:v>
                </c:pt>
                <c:pt idx="152" formatCode="General">
                  <c:v>76.16</c:v>
                </c:pt>
                <c:pt idx="153" formatCode="General">
                  <c:v>74.08</c:v>
                </c:pt>
                <c:pt idx="154" formatCode="General">
                  <c:v>72.08</c:v>
                </c:pt>
                <c:pt idx="155" formatCode="General">
                  <c:v>70.38</c:v>
                </c:pt>
                <c:pt idx="156">
                  <c:v>68.849999999999994</c:v>
                </c:pt>
                <c:pt idx="157">
                  <c:v>67.400000000000006</c:v>
                </c:pt>
                <c:pt idx="158">
                  <c:v>66.05</c:v>
                </c:pt>
                <c:pt idx="159">
                  <c:v>68.25</c:v>
                </c:pt>
                <c:pt idx="160">
                  <c:v>71.900000000000006</c:v>
                </c:pt>
                <c:pt idx="161" formatCode="General">
                  <c:v>71.7</c:v>
                </c:pt>
                <c:pt idx="162" formatCode="General">
                  <c:v>74.37</c:v>
                </c:pt>
                <c:pt idx="163" formatCode="General">
                  <c:v>77.448000000000008</c:v>
                </c:pt>
                <c:pt idx="164" formatCode="General">
                  <c:v>80.88000000000001</c:v>
                </c:pt>
                <c:pt idx="165" formatCode="General">
                  <c:v>84.263999999999996</c:v>
                </c:pt>
                <c:pt idx="166" formatCode="General">
                  <c:v>87.33</c:v>
                </c:pt>
                <c:pt idx="167" formatCode="General">
                  <c:v>90.36</c:v>
                </c:pt>
                <c:pt idx="168" formatCode="General">
                  <c:v>93.45</c:v>
                </c:pt>
                <c:pt idx="169" formatCode="General">
                  <c:v>95.839999999999989</c:v>
                </c:pt>
                <c:pt idx="170" formatCode="General">
                  <c:v>98.16</c:v>
                </c:pt>
                <c:pt idx="171" formatCode="General">
                  <c:v>100.63999999999999</c:v>
                </c:pt>
                <c:pt idx="172" formatCode="General">
                  <c:v>102.56</c:v>
                </c:pt>
                <c:pt idx="173" formatCode="General">
                  <c:v>104.72</c:v>
                </c:pt>
                <c:pt idx="174" formatCode="General">
                  <c:v>106.32</c:v>
                </c:pt>
                <c:pt idx="175" formatCode="General">
                  <c:v>107.7</c:v>
                </c:pt>
                <c:pt idx="176" formatCode="General">
                  <c:v>109.44</c:v>
                </c:pt>
                <c:pt idx="177" formatCode="General">
                  <c:v>110.75999999999999</c:v>
                </c:pt>
                <c:pt idx="178" formatCode="General">
                  <c:v>111.78</c:v>
                </c:pt>
                <c:pt idx="179" formatCode="General">
                  <c:v>112.91999999999999</c:v>
                </c:pt>
                <c:pt idx="180" formatCode="General">
                  <c:v>113.82</c:v>
                </c:pt>
                <c:pt idx="181" formatCode="General">
                  <c:v>114.6</c:v>
                </c:pt>
                <c:pt idx="182" formatCode="General">
                  <c:v>115.19999999999999</c:v>
                </c:pt>
                <c:pt idx="183" formatCode="General">
                  <c:v>115.98</c:v>
                </c:pt>
                <c:pt idx="184" formatCode="General">
                  <c:v>116.51999999999998</c:v>
                </c:pt>
                <c:pt idx="185" formatCode="General">
                  <c:v>117</c:v>
                </c:pt>
                <c:pt idx="186" formatCode="General">
                  <c:v>117.6</c:v>
                </c:pt>
                <c:pt idx="187" formatCode="General">
                  <c:v>117.6</c:v>
                </c:pt>
                <c:pt idx="188" formatCode="General">
                  <c:v>117.84</c:v>
                </c:pt>
                <c:pt idx="189" formatCode="General">
                  <c:v>118.19999999999999</c:v>
                </c:pt>
                <c:pt idx="190" formatCode="General">
                  <c:v>118.44</c:v>
                </c:pt>
                <c:pt idx="191" formatCode="General">
                  <c:v>118.44</c:v>
                </c:pt>
                <c:pt idx="192" formatCode="General">
                  <c:v>118.68</c:v>
                </c:pt>
                <c:pt idx="193" formatCode="General">
                  <c:v>118.68</c:v>
                </c:pt>
                <c:pt idx="194" formatCode="General">
                  <c:v>118.68</c:v>
                </c:pt>
                <c:pt idx="195" formatCode="General">
                  <c:v>118.68</c:v>
                </c:pt>
                <c:pt idx="196" formatCode="General">
                  <c:v>118.68</c:v>
                </c:pt>
                <c:pt idx="197" formatCode="General">
                  <c:v>118.68</c:v>
                </c:pt>
                <c:pt idx="198" formatCode="General">
                  <c:v>118.68</c:v>
                </c:pt>
                <c:pt idx="199" formatCode="General">
                  <c:v>118.44</c:v>
                </c:pt>
                <c:pt idx="200" formatCode="General">
                  <c:v>118.44</c:v>
                </c:pt>
                <c:pt idx="201" formatCode="General">
                  <c:v>118.44</c:v>
                </c:pt>
                <c:pt idx="202" formatCode="General">
                  <c:v>118.19999999999999</c:v>
                </c:pt>
                <c:pt idx="203" formatCode="General">
                  <c:v>118.19999999999999</c:v>
                </c:pt>
                <c:pt idx="204" formatCode="General">
                  <c:v>118.19999999999999</c:v>
                </c:pt>
                <c:pt idx="205" formatCode="General">
                  <c:v>117.84</c:v>
                </c:pt>
                <c:pt idx="206" formatCode="General">
                  <c:v>117.6</c:v>
                </c:pt>
                <c:pt idx="207" formatCode="General">
                  <c:v>117.6</c:v>
                </c:pt>
                <c:pt idx="208" formatCode="General">
                  <c:v>117.35999999999999</c:v>
                </c:pt>
                <c:pt idx="209" formatCode="General">
                  <c:v>117.35999999999999</c:v>
                </c:pt>
                <c:pt idx="210" formatCode="General">
                  <c:v>117</c:v>
                </c:pt>
                <c:pt idx="211" formatCode="General">
                  <c:v>116.75999999999999</c:v>
                </c:pt>
                <c:pt idx="212" formatCode="General">
                  <c:v>116.75999999999999</c:v>
                </c:pt>
                <c:pt idx="213" formatCode="General">
                  <c:v>116.51999999999998</c:v>
                </c:pt>
                <c:pt idx="214" formatCode="General">
                  <c:v>116.28</c:v>
                </c:pt>
                <c:pt idx="215" formatCode="General">
                  <c:v>115.91999999999999</c:v>
                </c:pt>
                <c:pt idx="216" formatCode="General">
                  <c:v>115.91999999999999</c:v>
                </c:pt>
                <c:pt idx="217" formatCode="General">
                  <c:v>115.68</c:v>
                </c:pt>
                <c:pt idx="218" formatCode="General">
                  <c:v>115.44</c:v>
                </c:pt>
                <c:pt idx="219" formatCode="General">
                  <c:v>115.44</c:v>
                </c:pt>
                <c:pt idx="220" formatCode="General">
                  <c:v>113.85</c:v>
                </c:pt>
                <c:pt idx="221" formatCode="General">
                  <c:v>110.80800000000001</c:v>
                </c:pt>
                <c:pt idx="222" formatCode="General">
                  <c:v>107.79</c:v>
                </c:pt>
                <c:pt idx="223" formatCode="General">
                  <c:v>104.712</c:v>
                </c:pt>
                <c:pt idx="224" formatCode="General">
                  <c:v>101.61</c:v>
                </c:pt>
                <c:pt idx="225" formatCode="General">
                  <c:v>98.567999999999998</c:v>
                </c:pt>
                <c:pt idx="226" formatCode="General">
                  <c:v>95.55</c:v>
                </c:pt>
                <c:pt idx="227" formatCode="General">
                  <c:v>93.419999999999987</c:v>
                </c:pt>
                <c:pt idx="228" formatCode="General">
                  <c:v>93.36</c:v>
                </c:pt>
                <c:pt idx="229" formatCode="General">
                  <c:v>94.38000000000001</c:v>
                </c:pt>
                <c:pt idx="230" formatCode="General">
                  <c:v>95.82</c:v>
                </c:pt>
                <c:pt idx="231" formatCode="General">
                  <c:v>97.38000000000001</c:v>
                </c:pt>
                <c:pt idx="232" formatCode="General">
                  <c:v>99.2</c:v>
                </c:pt>
                <c:pt idx="233" formatCode="General">
                  <c:v>100.98</c:v>
                </c:pt>
                <c:pt idx="234" formatCode="General">
                  <c:v>102.56</c:v>
                </c:pt>
                <c:pt idx="235" formatCode="General">
                  <c:v>104.39999999999999</c:v>
                </c:pt>
                <c:pt idx="236" formatCode="General">
                  <c:v>105.66</c:v>
                </c:pt>
                <c:pt idx="237" formatCode="General">
                  <c:v>106.98</c:v>
                </c:pt>
                <c:pt idx="238" formatCode="General">
                  <c:v>108.48</c:v>
                </c:pt>
                <c:pt idx="239" formatCode="General">
                  <c:v>109.44</c:v>
                </c:pt>
                <c:pt idx="240" formatCode="General">
                  <c:v>110.39999999999999</c:v>
                </c:pt>
                <c:pt idx="241" formatCode="General">
                  <c:v>111.36</c:v>
                </c:pt>
                <c:pt idx="242" formatCode="General">
                  <c:v>111.84</c:v>
                </c:pt>
                <c:pt idx="243" formatCode="General">
                  <c:v>112.44</c:v>
                </c:pt>
                <c:pt idx="244" formatCode="General">
                  <c:v>112.91999999999999</c:v>
                </c:pt>
                <c:pt idx="245" formatCode="General">
                  <c:v>113.28</c:v>
                </c:pt>
                <c:pt idx="246" formatCode="General">
                  <c:v>113.75999999999999</c:v>
                </c:pt>
                <c:pt idx="247" formatCode="General">
                  <c:v>114.11999999999999</c:v>
                </c:pt>
                <c:pt idx="248" formatCode="General">
                  <c:v>114.36</c:v>
                </c:pt>
                <c:pt idx="249" formatCode="General">
                  <c:v>114.6</c:v>
                </c:pt>
                <c:pt idx="250" formatCode="General">
                  <c:v>114.6</c:v>
                </c:pt>
                <c:pt idx="251" formatCode="General">
                  <c:v>114.6</c:v>
                </c:pt>
                <c:pt idx="252" formatCode="General">
                  <c:v>114.36</c:v>
                </c:pt>
                <c:pt idx="253" formatCode="General">
                  <c:v>114.11999999999999</c:v>
                </c:pt>
                <c:pt idx="254" formatCode="General">
                  <c:v>114.11999999999999</c:v>
                </c:pt>
                <c:pt idx="255" formatCode="General">
                  <c:v>113.52</c:v>
                </c:pt>
                <c:pt idx="256" formatCode="General">
                  <c:v>113.28</c:v>
                </c:pt>
                <c:pt idx="257" formatCode="General">
                  <c:v>112.91999999999999</c:v>
                </c:pt>
                <c:pt idx="258" formatCode="General">
                  <c:v>111.88</c:v>
                </c:pt>
                <c:pt idx="259" formatCode="General">
                  <c:v>109.29</c:v>
                </c:pt>
                <c:pt idx="260" formatCode="General">
                  <c:v>106.056</c:v>
                </c:pt>
                <c:pt idx="261" formatCode="General">
                  <c:v>103.36</c:v>
                </c:pt>
                <c:pt idx="262" formatCode="General">
                  <c:v>100.63199999999999</c:v>
                </c:pt>
                <c:pt idx="263" formatCode="General">
                  <c:v>97.53</c:v>
                </c:pt>
                <c:pt idx="264" formatCode="General">
                  <c:v>94.83</c:v>
                </c:pt>
                <c:pt idx="265" formatCode="General">
                  <c:v>92.16</c:v>
                </c:pt>
                <c:pt idx="266" formatCode="General">
                  <c:v>89.36999999999999</c:v>
                </c:pt>
                <c:pt idx="267">
                  <c:v>87.55</c:v>
                </c:pt>
                <c:pt idx="268">
                  <c:v>88.86666666666666</c:v>
                </c:pt>
                <c:pt idx="269">
                  <c:v>92.333333333333329</c:v>
                </c:pt>
                <c:pt idx="270" formatCode="General">
                  <c:v>90.66</c:v>
                </c:pt>
                <c:pt idx="271" formatCode="General">
                  <c:v>92.47999999999999</c:v>
                </c:pt>
                <c:pt idx="272" formatCode="General">
                  <c:v>94.4</c:v>
                </c:pt>
                <c:pt idx="273" formatCode="General">
                  <c:v>96.56</c:v>
                </c:pt>
                <c:pt idx="274" formatCode="General">
                  <c:v>98.47999999999999</c:v>
                </c:pt>
                <c:pt idx="275" formatCode="General">
                  <c:v>100.32</c:v>
                </c:pt>
                <c:pt idx="276" formatCode="General">
                  <c:v>101.58</c:v>
                </c:pt>
                <c:pt idx="277" formatCode="General">
                  <c:v>102.89999999999999</c:v>
                </c:pt>
                <c:pt idx="278" formatCode="General">
                  <c:v>104.39999999999999</c:v>
                </c:pt>
                <c:pt idx="279" formatCode="General">
                  <c:v>105.66</c:v>
                </c:pt>
                <c:pt idx="280" formatCode="General">
                  <c:v>106.98</c:v>
                </c:pt>
                <c:pt idx="281" formatCode="General">
                  <c:v>108.11999999999999</c:v>
                </c:pt>
                <c:pt idx="282" formatCode="General">
                  <c:v>108.84</c:v>
                </c:pt>
                <c:pt idx="283" formatCode="General">
                  <c:v>109.44</c:v>
                </c:pt>
                <c:pt idx="284" formatCode="General">
                  <c:v>110.04</c:v>
                </c:pt>
                <c:pt idx="285" formatCode="General">
                  <c:v>110.82</c:v>
                </c:pt>
                <c:pt idx="286" formatCode="General">
                  <c:v>111.36</c:v>
                </c:pt>
                <c:pt idx="287" formatCode="General">
                  <c:v>111.84</c:v>
                </c:pt>
                <c:pt idx="288" formatCode="General">
                  <c:v>112.2</c:v>
                </c:pt>
                <c:pt idx="289" formatCode="General">
                  <c:v>112.44</c:v>
                </c:pt>
                <c:pt idx="290" formatCode="General">
                  <c:v>112.68</c:v>
                </c:pt>
                <c:pt idx="291" formatCode="General">
                  <c:v>112.91999999999999</c:v>
                </c:pt>
                <c:pt idx="292" formatCode="General">
                  <c:v>112.91999999999999</c:v>
                </c:pt>
                <c:pt idx="293" formatCode="General">
                  <c:v>112.91999999999999</c:v>
                </c:pt>
                <c:pt idx="294" formatCode="General">
                  <c:v>113.28</c:v>
                </c:pt>
                <c:pt idx="295" formatCode="General">
                  <c:v>113.28</c:v>
                </c:pt>
                <c:pt idx="296" formatCode="General">
                  <c:v>113.28</c:v>
                </c:pt>
                <c:pt idx="297" formatCode="General">
                  <c:v>113.28</c:v>
                </c:pt>
                <c:pt idx="298" formatCode="General">
                  <c:v>113.28</c:v>
                </c:pt>
                <c:pt idx="299" formatCode="General">
                  <c:v>113.28</c:v>
                </c:pt>
                <c:pt idx="300" formatCode="General">
                  <c:v>112.91999999999999</c:v>
                </c:pt>
                <c:pt idx="301" formatCode="General">
                  <c:v>112.91999999999999</c:v>
                </c:pt>
                <c:pt idx="302" formatCode="General">
                  <c:v>112.91999999999999</c:v>
                </c:pt>
                <c:pt idx="303" formatCode="General">
                  <c:v>112.68</c:v>
                </c:pt>
                <c:pt idx="304" formatCode="General">
                  <c:v>112.68</c:v>
                </c:pt>
                <c:pt idx="305" formatCode="General">
                  <c:v>112.68</c:v>
                </c:pt>
                <c:pt idx="306" formatCode="General">
                  <c:v>112.44</c:v>
                </c:pt>
                <c:pt idx="307" formatCode="General">
                  <c:v>112.2</c:v>
                </c:pt>
                <c:pt idx="308" formatCode="General">
                  <c:v>112.2</c:v>
                </c:pt>
                <c:pt idx="309" formatCode="General">
                  <c:v>111.84</c:v>
                </c:pt>
                <c:pt idx="310" formatCode="General">
                  <c:v>111.84</c:v>
                </c:pt>
                <c:pt idx="311" formatCode="General">
                  <c:v>111.6</c:v>
                </c:pt>
                <c:pt idx="312" formatCode="General">
                  <c:v>111.36</c:v>
                </c:pt>
                <c:pt idx="313" formatCode="General">
                  <c:v>111.36</c:v>
                </c:pt>
                <c:pt idx="314" formatCode="General">
                  <c:v>111.11999999999999</c:v>
                </c:pt>
                <c:pt idx="315" formatCode="General">
                  <c:v>110.75999999999999</c:v>
                </c:pt>
                <c:pt idx="316" formatCode="General">
                  <c:v>110.75999999999999</c:v>
                </c:pt>
                <c:pt idx="317" formatCode="General">
                  <c:v>110.52</c:v>
                </c:pt>
                <c:pt idx="318" formatCode="General">
                  <c:v>110.28</c:v>
                </c:pt>
                <c:pt idx="319" formatCode="General">
                  <c:v>110.28</c:v>
                </c:pt>
                <c:pt idx="320" formatCode="General">
                  <c:v>110.04</c:v>
                </c:pt>
                <c:pt idx="321" formatCode="General">
                  <c:v>109.68</c:v>
                </c:pt>
                <c:pt idx="322" formatCode="General">
                  <c:v>109.44</c:v>
                </c:pt>
                <c:pt idx="323" formatCode="General">
                  <c:v>109.44</c:v>
                </c:pt>
                <c:pt idx="324" formatCode="General">
                  <c:v>109.2</c:v>
                </c:pt>
                <c:pt idx="325" formatCode="General">
                  <c:v>108.84</c:v>
                </c:pt>
                <c:pt idx="326" formatCode="General">
                  <c:v>108.84</c:v>
                </c:pt>
                <c:pt idx="327" formatCode="General">
                  <c:v>108.6</c:v>
                </c:pt>
                <c:pt idx="328" formatCode="General">
                  <c:v>108.36</c:v>
                </c:pt>
                <c:pt idx="329" formatCode="General">
                  <c:v>108.11999999999999</c:v>
                </c:pt>
                <c:pt idx="330" formatCode="General">
                  <c:v>108.11999999999999</c:v>
                </c:pt>
                <c:pt idx="331" formatCode="General">
                  <c:v>107.75999999999999</c:v>
                </c:pt>
                <c:pt idx="332" formatCode="General">
                  <c:v>107.52</c:v>
                </c:pt>
                <c:pt idx="333" formatCode="General">
                  <c:v>107.28</c:v>
                </c:pt>
                <c:pt idx="334" formatCode="General">
                  <c:v>107.28</c:v>
                </c:pt>
                <c:pt idx="335" formatCode="General">
                  <c:v>107.04</c:v>
                </c:pt>
                <c:pt idx="336" formatCode="General">
                  <c:v>106.68</c:v>
                </c:pt>
                <c:pt idx="337" formatCode="General">
                  <c:v>106.44</c:v>
                </c:pt>
                <c:pt idx="338" formatCode="General">
                  <c:v>106.44</c:v>
                </c:pt>
                <c:pt idx="339" formatCode="General">
                  <c:v>106.2</c:v>
                </c:pt>
                <c:pt idx="340" formatCode="General">
                  <c:v>105.6</c:v>
                </c:pt>
                <c:pt idx="341" formatCode="General">
                  <c:v>105.36</c:v>
                </c:pt>
                <c:pt idx="342" formatCode="General">
                  <c:v>105.36</c:v>
                </c:pt>
                <c:pt idx="343" formatCode="General">
                  <c:v>104.75999999999999</c:v>
                </c:pt>
                <c:pt idx="344" formatCode="General">
                  <c:v>104.52</c:v>
                </c:pt>
                <c:pt idx="345" formatCode="General">
                  <c:v>104.28</c:v>
                </c:pt>
                <c:pt idx="346" formatCode="General">
                  <c:v>104.04</c:v>
                </c:pt>
                <c:pt idx="347" formatCode="General">
                  <c:v>103.68</c:v>
                </c:pt>
                <c:pt idx="348" formatCode="General">
                  <c:v>103.44</c:v>
                </c:pt>
                <c:pt idx="349" formatCode="General">
                  <c:v>102.96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5133576"/>
        <c:axId val="605144904"/>
      </c:scatterChart>
      <c:valAx>
        <c:axId val="605145296"/>
        <c:scaling>
          <c:orientation val="minMax"/>
          <c:max val="42556.7"/>
          <c:min val="42553.0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\-mm\-dd\ hh:mm:ss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12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144512"/>
        <c:crosses val="autoZero"/>
        <c:crossBetween val="midCat"/>
        <c:majorUnit val="0.70000000000000007"/>
      </c:valAx>
      <c:valAx>
        <c:axId val="605144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/>
                  <a:t>Bea</a:t>
                </a:r>
                <a:r>
                  <a:rPr lang="en-GB" sz="2000" baseline="0"/>
                  <a:t>m intensity</a:t>
                </a:r>
                <a:endParaRPr lang="en-GB" sz="20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145296"/>
        <c:crosses val="autoZero"/>
        <c:crossBetween val="midCat"/>
      </c:valAx>
      <c:valAx>
        <c:axId val="605144904"/>
        <c:scaling>
          <c:orientation val="minMax"/>
          <c:max val="120"/>
          <c:min val="2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/>
                  <a:t>Temperature</a:t>
                </a:r>
                <a:r>
                  <a:rPr lang="en-GB" sz="2000" baseline="0"/>
                  <a:t> (°C)</a:t>
                </a:r>
                <a:endParaRPr lang="en-GB" sz="2000"/>
              </a:p>
            </c:rich>
          </c:tx>
          <c:layout>
            <c:manualLayout>
              <c:xMode val="edge"/>
              <c:yMode val="edge"/>
              <c:x val="0.88918608633031249"/>
              <c:y val="0.241803600787817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133576"/>
        <c:crosses val="max"/>
        <c:crossBetween val="midCat"/>
      </c:valAx>
      <c:valAx>
        <c:axId val="605133576"/>
        <c:scaling>
          <c:orientation val="minMax"/>
        </c:scaling>
        <c:delete val="1"/>
        <c:axPos val="b"/>
        <c:numFmt formatCode="yyyy\-mm\-dd\ hh:mm:ss.000" sourceLinked="1"/>
        <c:majorTickMark val="out"/>
        <c:minorTickMark val="none"/>
        <c:tickLblPos val="nextTo"/>
        <c:crossAx val="605144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7.8058099523628133E-2"/>
          <c:y val="0.89801651384625225"/>
          <c:w val="0.88594887323123506"/>
          <c:h val="8.69364315258305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296264245690268E-2"/>
          <c:y val="3.0942334739803096E-2"/>
          <c:w val="0.57619732709900662"/>
          <c:h val="0.8434433037642447"/>
        </c:manualLayout>
      </c:layout>
      <c:scatterChart>
        <c:scatterStyle val="lineMarker"/>
        <c:varyColors val="0"/>
        <c:ser>
          <c:idx val="4"/>
          <c:order val="0"/>
          <c:tx>
            <c:strRef>
              <c:f>Results!$X$2</c:f>
              <c:strCache>
                <c:ptCount val="1"/>
                <c:pt idx="0">
                  <c:v>Total Power Loss </c:v>
                </c:pt>
              </c:strCache>
            </c:strRef>
          </c:tx>
          <c:spPr>
            <a:ln w="19050" cap="rnd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  <c:marker>
            <c:symbol val="none"/>
          </c:marker>
          <c:xVal>
            <c:numRef>
              <c:f>Results!$T$3:$T$1158</c:f>
              <c:numCache>
                <c:formatCode>m/d/yyyy\ h:mm</c:formatCode>
                <c:ptCount val="1156"/>
                <c:pt idx="0">
                  <c:v>42553.048611111109</c:v>
                </c:pt>
                <c:pt idx="1">
                  <c:v>42553.05</c:v>
                </c:pt>
                <c:pt idx="2">
                  <c:v>42553.051388888889</c:v>
                </c:pt>
                <c:pt idx="3">
                  <c:v>42553.052777777775</c:v>
                </c:pt>
                <c:pt idx="4">
                  <c:v>42553.054166666669</c:v>
                </c:pt>
                <c:pt idx="5">
                  <c:v>42553.055555555555</c:v>
                </c:pt>
                <c:pt idx="6">
                  <c:v>42553.056944444441</c:v>
                </c:pt>
                <c:pt idx="7">
                  <c:v>42553.058333333334</c:v>
                </c:pt>
                <c:pt idx="8">
                  <c:v>42553.05972222222</c:v>
                </c:pt>
                <c:pt idx="9">
                  <c:v>42553.061111111114</c:v>
                </c:pt>
                <c:pt idx="10">
                  <c:v>42553.0625</c:v>
                </c:pt>
                <c:pt idx="11">
                  <c:v>42553.063888888886</c:v>
                </c:pt>
                <c:pt idx="12">
                  <c:v>42553.06527777778</c:v>
                </c:pt>
                <c:pt idx="13">
                  <c:v>42553.066666666666</c:v>
                </c:pt>
                <c:pt idx="14">
                  <c:v>42553.068055555559</c:v>
                </c:pt>
                <c:pt idx="15">
                  <c:v>42553.069444444445</c:v>
                </c:pt>
                <c:pt idx="16">
                  <c:v>42553.070833333331</c:v>
                </c:pt>
                <c:pt idx="17">
                  <c:v>42553.072222222225</c:v>
                </c:pt>
                <c:pt idx="18">
                  <c:v>42553.073611111111</c:v>
                </c:pt>
                <c:pt idx="19">
                  <c:v>42553.074999999997</c:v>
                </c:pt>
                <c:pt idx="20">
                  <c:v>42553.076388888891</c:v>
                </c:pt>
                <c:pt idx="21">
                  <c:v>42553.077777777777</c:v>
                </c:pt>
                <c:pt idx="22">
                  <c:v>42553.07916666667</c:v>
                </c:pt>
                <c:pt idx="23">
                  <c:v>42553.080555555556</c:v>
                </c:pt>
                <c:pt idx="24">
                  <c:v>42553.081944444442</c:v>
                </c:pt>
                <c:pt idx="25">
                  <c:v>42553.083333333336</c:v>
                </c:pt>
                <c:pt idx="26">
                  <c:v>42553.084722222222</c:v>
                </c:pt>
                <c:pt idx="27">
                  <c:v>42553.086111111108</c:v>
                </c:pt>
                <c:pt idx="28">
                  <c:v>42553.087500000001</c:v>
                </c:pt>
                <c:pt idx="29">
                  <c:v>42553.088888888888</c:v>
                </c:pt>
                <c:pt idx="30">
                  <c:v>42553.090277777781</c:v>
                </c:pt>
                <c:pt idx="31">
                  <c:v>42553.091666666667</c:v>
                </c:pt>
                <c:pt idx="32">
                  <c:v>42553.093055555553</c:v>
                </c:pt>
                <c:pt idx="33">
                  <c:v>42553.094444444447</c:v>
                </c:pt>
                <c:pt idx="34">
                  <c:v>42553.095833333333</c:v>
                </c:pt>
                <c:pt idx="35">
                  <c:v>42553.097222222219</c:v>
                </c:pt>
                <c:pt idx="36">
                  <c:v>42553.098611111112</c:v>
                </c:pt>
                <c:pt idx="37">
                  <c:v>42553.1</c:v>
                </c:pt>
                <c:pt idx="38">
                  <c:v>42553.101388888892</c:v>
                </c:pt>
                <c:pt idx="39">
                  <c:v>42553.102777777778</c:v>
                </c:pt>
                <c:pt idx="40">
                  <c:v>42553.104166666664</c:v>
                </c:pt>
                <c:pt idx="41">
                  <c:v>42553.105555555558</c:v>
                </c:pt>
                <c:pt idx="42">
                  <c:v>42553.106944444444</c:v>
                </c:pt>
                <c:pt idx="43">
                  <c:v>42553.10833333333</c:v>
                </c:pt>
                <c:pt idx="44">
                  <c:v>42553.109722222223</c:v>
                </c:pt>
                <c:pt idx="45">
                  <c:v>42553.111111111109</c:v>
                </c:pt>
                <c:pt idx="46">
                  <c:v>42553.112500000003</c:v>
                </c:pt>
                <c:pt idx="47">
                  <c:v>42553.113888888889</c:v>
                </c:pt>
                <c:pt idx="48">
                  <c:v>42553.115277777775</c:v>
                </c:pt>
                <c:pt idx="49">
                  <c:v>42553.116666666669</c:v>
                </c:pt>
                <c:pt idx="50">
                  <c:v>42553.118055555555</c:v>
                </c:pt>
                <c:pt idx="51">
                  <c:v>42553.119444444441</c:v>
                </c:pt>
                <c:pt idx="52">
                  <c:v>42553.120833333334</c:v>
                </c:pt>
                <c:pt idx="53">
                  <c:v>42553.12222222222</c:v>
                </c:pt>
                <c:pt idx="54">
                  <c:v>42553.123611111114</c:v>
                </c:pt>
                <c:pt idx="55">
                  <c:v>42553.125</c:v>
                </c:pt>
                <c:pt idx="56">
                  <c:v>42553.126388888886</c:v>
                </c:pt>
                <c:pt idx="57">
                  <c:v>42553.12777777778</c:v>
                </c:pt>
                <c:pt idx="58">
                  <c:v>42553.129166666666</c:v>
                </c:pt>
                <c:pt idx="59">
                  <c:v>42553.130555555559</c:v>
                </c:pt>
                <c:pt idx="60">
                  <c:v>42553.131944444445</c:v>
                </c:pt>
                <c:pt idx="61">
                  <c:v>42553.133333333331</c:v>
                </c:pt>
                <c:pt idx="62">
                  <c:v>42553.134722222225</c:v>
                </c:pt>
                <c:pt idx="63">
                  <c:v>42553.136111111111</c:v>
                </c:pt>
                <c:pt idx="64">
                  <c:v>42553.137499999997</c:v>
                </c:pt>
                <c:pt idx="65">
                  <c:v>42553.138888888891</c:v>
                </c:pt>
                <c:pt idx="66">
                  <c:v>42553.140277777777</c:v>
                </c:pt>
                <c:pt idx="67">
                  <c:v>42553.14166666667</c:v>
                </c:pt>
                <c:pt idx="68">
                  <c:v>42553.143055555556</c:v>
                </c:pt>
                <c:pt idx="69">
                  <c:v>42553.144444444442</c:v>
                </c:pt>
                <c:pt idx="70">
                  <c:v>42553.145833333336</c:v>
                </c:pt>
                <c:pt idx="71">
                  <c:v>42553.147222222222</c:v>
                </c:pt>
                <c:pt idx="72">
                  <c:v>42553.148611111108</c:v>
                </c:pt>
                <c:pt idx="73">
                  <c:v>42553.15</c:v>
                </c:pt>
                <c:pt idx="74">
                  <c:v>42553.151388888888</c:v>
                </c:pt>
                <c:pt idx="75">
                  <c:v>42553.152777777781</c:v>
                </c:pt>
                <c:pt idx="76">
                  <c:v>42553.154166666667</c:v>
                </c:pt>
                <c:pt idx="77">
                  <c:v>42553.155555555553</c:v>
                </c:pt>
                <c:pt idx="78">
                  <c:v>42553.156944444447</c:v>
                </c:pt>
                <c:pt idx="79">
                  <c:v>42553.158333333333</c:v>
                </c:pt>
                <c:pt idx="80">
                  <c:v>42553.159722222219</c:v>
                </c:pt>
                <c:pt idx="81">
                  <c:v>42553.161111111112</c:v>
                </c:pt>
                <c:pt idx="82">
                  <c:v>42553.162499999999</c:v>
                </c:pt>
                <c:pt idx="83">
                  <c:v>42553.163888888892</c:v>
                </c:pt>
                <c:pt idx="84">
                  <c:v>42553.165277777778</c:v>
                </c:pt>
                <c:pt idx="85">
                  <c:v>42553.166666666664</c:v>
                </c:pt>
                <c:pt idx="86">
                  <c:v>42553.168055555558</c:v>
                </c:pt>
                <c:pt idx="87">
                  <c:v>42553.169444444444</c:v>
                </c:pt>
                <c:pt idx="88">
                  <c:v>42553.17083333333</c:v>
                </c:pt>
                <c:pt idx="89">
                  <c:v>42553.172222222223</c:v>
                </c:pt>
                <c:pt idx="90">
                  <c:v>42553.173611111109</c:v>
                </c:pt>
                <c:pt idx="91">
                  <c:v>42553.175000000003</c:v>
                </c:pt>
                <c:pt idx="92">
                  <c:v>42553.176388888889</c:v>
                </c:pt>
                <c:pt idx="93">
                  <c:v>42553.177777777775</c:v>
                </c:pt>
                <c:pt idx="94">
                  <c:v>42553.179166666669</c:v>
                </c:pt>
                <c:pt idx="95">
                  <c:v>42553.180555555555</c:v>
                </c:pt>
                <c:pt idx="96">
                  <c:v>42553.181944444441</c:v>
                </c:pt>
                <c:pt idx="97">
                  <c:v>42553.183333333334</c:v>
                </c:pt>
                <c:pt idx="98">
                  <c:v>42553.18472222222</c:v>
                </c:pt>
                <c:pt idx="99">
                  <c:v>42553.186111111114</c:v>
                </c:pt>
                <c:pt idx="100">
                  <c:v>42553.1875</c:v>
                </c:pt>
                <c:pt idx="101">
                  <c:v>42553.188888888886</c:v>
                </c:pt>
                <c:pt idx="102">
                  <c:v>42553.19027777778</c:v>
                </c:pt>
                <c:pt idx="103">
                  <c:v>42553.191666666666</c:v>
                </c:pt>
                <c:pt idx="104">
                  <c:v>42553.193055555559</c:v>
                </c:pt>
                <c:pt idx="105">
                  <c:v>42553.194444444445</c:v>
                </c:pt>
                <c:pt idx="106">
                  <c:v>42553.195833333331</c:v>
                </c:pt>
                <c:pt idx="107">
                  <c:v>42553.197222222225</c:v>
                </c:pt>
                <c:pt idx="108">
                  <c:v>42553.198611111111</c:v>
                </c:pt>
                <c:pt idx="109">
                  <c:v>42553.2</c:v>
                </c:pt>
                <c:pt idx="110">
                  <c:v>42553.201388888891</c:v>
                </c:pt>
                <c:pt idx="111">
                  <c:v>42553.202777777777</c:v>
                </c:pt>
                <c:pt idx="112">
                  <c:v>42553.20416666667</c:v>
                </c:pt>
                <c:pt idx="113">
                  <c:v>42553.205555555556</c:v>
                </c:pt>
                <c:pt idx="114">
                  <c:v>42553.206944444442</c:v>
                </c:pt>
                <c:pt idx="115">
                  <c:v>42553.208333333336</c:v>
                </c:pt>
                <c:pt idx="116">
                  <c:v>42553.209722222222</c:v>
                </c:pt>
                <c:pt idx="117">
                  <c:v>42553.211111111108</c:v>
                </c:pt>
                <c:pt idx="118">
                  <c:v>42553.212500000001</c:v>
                </c:pt>
                <c:pt idx="119">
                  <c:v>42553.213888888888</c:v>
                </c:pt>
                <c:pt idx="120">
                  <c:v>42553.215277777781</c:v>
                </c:pt>
                <c:pt idx="121">
                  <c:v>42553.216666666667</c:v>
                </c:pt>
                <c:pt idx="122">
                  <c:v>42553.218055555553</c:v>
                </c:pt>
                <c:pt idx="123">
                  <c:v>42553.219444444447</c:v>
                </c:pt>
                <c:pt idx="124">
                  <c:v>42553.220833333333</c:v>
                </c:pt>
                <c:pt idx="125">
                  <c:v>42553.222222222219</c:v>
                </c:pt>
                <c:pt idx="126">
                  <c:v>42553.223611111112</c:v>
                </c:pt>
                <c:pt idx="127">
                  <c:v>42553.224999999999</c:v>
                </c:pt>
                <c:pt idx="128">
                  <c:v>42553.226388888892</c:v>
                </c:pt>
                <c:pt idx="129">
                  <c:v>42553.227777777778</c:v>
                </c:pt>
                <c:pt idx="130">
                  <c:v>42553.229166666664</c:v>
                </c:pt>
                <c:pt idx="131">
                  <c:v>42553.230555555558</c:v>
                </c:pt>
                <c:pt idx="132">
                  <c:v>42553.231944444444</c:v>
                </c:pt>
                <c:pt idx="133">
                  <c:v>42553.23333333333</c:v>
                </c:pt>
                <c:pt idx="134">
                  <c:v>42553.234722222223</c:v>
                </c:pt>
                <c:pt idx="135">
                  <c:v>42553.236111111109</c:v>
                </c:pt>
                <c:pt idx="136">
                  <c:v>42553.237500000003</c:v>
                </c:pt>
                <c:pt idx="137">
                  <c:v>42553.238888888889</c:v>
                </c:pt>
                <c:pt idx="138">
                  <c:v>42553.240277777775</c:v>
                </c:pt>
                <c:pt idx="139">
                  <c:v>42553.241666666669</c:v>
                </c:pt>
                <c:pt idx="140">
                  <c:v>42553.243055555555</c:v>
                </c:pt>
                <c:pt idx="141">
                  <c:v>42553.244444444441</c:v>
                </c:pt>
                <c:pt idx="142">
                  <c:v>42553.245833333334</c:v>
                </c:pt>
                <c:pt idx="143">
                  <c:v>42553.24722222222</c:v>
                </c:pt>
                <c:pt idx="144">
                  <c:v>42553.248611111114</c:v>
                </c:pt>
                <c:pt idx="145">
                  <c:v>42553.25</c:v>
                </c:pt>
                <c:pt idx="146">
                  <c:v>42553.251388888886</c:v>
                </c:pt>
                <c:pt idx="147">
                  <c:v>42553.25277777778</c:v>
                </c:pt>
                <c:pt idx="148">
                  <c:v>42553.254166666666</c:v>
                </c:pt>
                <c:pt idx="149">
                  <c:v>42553.255555555559</c:v>
                </c:pt>
                <c:pt idx="150">
                  <c:v>42553.256944444445</c:v>
                </c:pt>
                <c:pt idx="151">
                  <c:v>42553.258333333331</c:v>
                </c:pt>
                <c:pt idx="152">
                  <c:v>42553.259722222225</c:v>
                </c:pt>
                <c:pt idx="153">
                  <c:v>42553.261111111111</c:v>
                </c:pt>
                <c:pt idx="154">
                  <c:v>42553.262499999997</c:v>
                </c:pt>
                <c:pt idx="155">
                  <c:v>42553.263888888891</c:v>
                </c:pt>
                <c:pt idx="156">
                  <c:v>42553.265277777777</c:v>
                </c:pt>
                <c:pt idx="157">
                  <c:v>42553.26666666667</c:v>
                </c:pt>
                <c:pt idx="158">
                  <c:v>42553.268055555556</c:v>
                </c:pt>
                <c:pt idx="159">
                  <c:v>42553.269444444442</c:v>
                </c:pt>
                <c:pt idx="160">
                  <c:v>42553.270833333336</c:v>
                </c:pt>
                <c:pt idx="161">
                  <c:v>42553.272222222222</c:v>
                </c:pt>
                <c:pt idx="162">
                  <c:v>42553.273611111108</c:v>
                </c:pt>
                <c:pt idx="163">
                  <c:v>42553.275000000001</c:v>
                </c:pt>
                <c:pt idx="164">
                  <c:v>42553.276388888888</c:v>
                </c:pt>
                <c:pt idx="165">
                  <c:v>42553.277777777781</c:v>
                </c:pt>
                <c:pt idx="166">
                  <c:v>42553.279166666667</c:v>
                </c:pt>
                <c:pt idx="167">
                  <c:v>42553.280555555553</c:v>
                </c:pt>
                <c:pt idx="168">
                  <c:v>42553.281944444447</c:v>
                </c:pt>
                <c:pt idx="169">
                  <c:v>42553.283333333333</c:v>
                </c:pt>
                <c:pt idx="170">
                  <c:v>42553.284722222219</c:v>
                </c:pt>
                <c:pt idx="171">
                  <c:v>42553.286111111112</c:v>
                </c:pt>
                <c:pt idx="172">
                  <c:v>42553.287499999999</c:v>
                </c:pt>
                <c:pt idx="173">
                  <c:v>42553.288888888892</c:v>
                </c:pt>
                <c:pt idx="174">
                  <c:v>42553.290277777778</c:v>
                </c:pt>
                <c:pt idx="175">
                  <c:v>42553.291666666664</c:v>
                </c:pt>
                <c:pt idx="176">
                  <c:v>42553.293055555558</c:v>
                </c:pt>
                <c:pt idx="177">
                  <c:v>42553.294444444444</c:v>
                </c:pt>
                <c:pt idx="178">
                  <c:v>42553.29583333333</c:v>
                </c:pt>
                <c:pt idx="179">
                  <c:v>42553.297222222223</c:v>
                </c:pt>
                <c:pt idx="180">
                  <c:v>42553.298611111109</c:v>
                </c:pt>
                <c:pt idx="181">
                  <c:v>42553.3</c:v>
                </c:pt>
                <c:pt idx="182">
                  <c:v>42553.301388888889</c:v>
                </c:pt>
                <c:pt idx="183">
                  <c:v>42553.302777777775</c:v>
                </c:pt>
                <c:pt idx="184">
                  <c:v>42553.304166666669</c:v>
                </c:pt>
                <c:pt idx="185">
                  <c:v>42553.305555555555</c:v>
                </c:pt>
                <c:pt idx="186">
                  <c:v>42553.306944444441</c:v>
                </c:pt>
                <c:pt idx="187">
                  <c:v>42553.308333333334</c:v>
                </c:pt>
                <c:pt idx="188">
                  <c:v>42553.30972222222</c:v>
                </c:pt>
                <c:pt idx="189">
                  <c:v>42553.311111111114</c:v>
                </c:pt>
                <c:pt idx="190">
                  <c:v>42553.3125</c:v>
                </c:pt>
                <c:pt idx="191">
                  <c:v>42553.313888888886</c:v>
                </c:pt>
                <c:pt idx="192">
                  <c:v>42553.31527777778</c:v>
                </c:pt>
                <c:pt idx="193">
                  <c:v>42553.316666666666</c:v>
                </c:pt>
                <c:pt idx="194">
                  <c:v>42553.318055555559</c:v>
                </c:pt>
                <c:pt idx="195">
                  <c:v>42553.319444444445</c:v>
                </c:pt>
                <c:pt idx="196">
                  <c:v>42553.320833333331</c:v>
                </c:pt>
                <c:pt idx="197">
                  <c:v>42553.322222222225</c:v>
                </c:pt>
                <c:pt idx="198">
                  <c:v>42553.323611111111</c:v>
                </c:pt>
                <c:pt idx="199">
                  <c:v>42553.324999999997</c:v>
                </c:pt>
                <c:pt idx="200">
                  <c:v>42553.326388888891</c:v>
                </c:pt>
                <c:pt idx="201">
                  <c:v>42553.327777777777</c:v>
                </c:pt>
                <c:pt idx="202">
                  <c:v>42553.32916666667</c:v>
                </c:pt>
                <c:pt idx="203">
                  <c:v>42553.330555555556</c:v>
                </c:pt>
                <c:pt idx="204">
                  <c:v>42553.331944444442</c:v>
                </c:pt>
                <c:pt idx="205">
                  <c:v>42553.333333333336</c:v>
                </c:pt>
                <c:pt idx="206">
                  <c:v>42553.334722222222</c:v>
                </c:pt>
                <c:pt idx="207">
                  <c:v>42553.336111111108</c:v>
                </c:pt>
                <c:pt idx="208">
                  <c:v>42553.337500000001</c:v>
                </c:pt>
                <c:pt idx="209">
                  <c:v>42553.338888888888</c:v>
                </c:pt>
                <c:pt idx="210">
                  <c:v>42553.340277777781</c:v>
                </c:pt>
                <c:pt idx="211">
                  <c:v>42553.341666666667</c:v>
                </c:pt>
                <c:pt idx="212">
                  <c:v>42553.343055555553</c:v>
                </c:pt>
                <c:pt idx="213">
                  <c:v>42553.344444444447</c:v>
                </c:pt>
                <c:pt idx="214">
                  <c:v>42553.345833333333</c:v>
                </c:pt>
                <c:pt idx="215">
                  <c:v>42553.347222222219</c:v>
                </c:pt>
                <c:pt idx="216">
                  <c:v>42553.348611111112</c:v>
                </c:pt>
                <c:pt idx="217">
                  <c:v>42553.35</c:v>
                </c:pt>
                <c:pt idx="218">
                  <c:v>42553.351388888892</c:v>
                </c:pt>
                <c:pt idx="219">
                  <c:v>42553.352777777778</c:v>
                </c:pt>
                <c:pt idx="220">
                  <c:v>42553.354166666664</c:v>
                </c:pt>
                <c:pt idx="221">
                  <c:v>42553.355555555558</c:v>
                </c:pt>
                <c:pt idx="222">
                  <c:v>42553.356944444444</c:v>
                </c:pt>
                <c:pt idx="223">
                  <c:v>42553.35833333333</c:v>
                </c:pt>
                <c:pt idx="224">
                  <c:v>42553.359722222223</c:v>
                </c:pt>
                <c:pt idx="225">
                  <c:v>42553.361111111109</c:v>
                </c:pt>
                <c:pt idx="226">
                  <c:v>42553.362500000003</c:v>
                </c:pt>
                <c:pt idx="227">
                  <c:v>42553.363888888889</c:v>
                </c:pt>
                <c:pt idx="228">
                  <c:v>42553.365277777775</c:v>
                </c:pt>
                <c:pt idx="229">
                  <c:v>42553.366666666669</c:v>
                </c:pt>
                <c:pt idx="230">
                  <c:v>42553.368055555555</c:v>
                </c:pt>
                <c:pt idx="231">
                  <c:v>42553.369444444441</c:v>
                </c:pt>
                <c:pt idx="232">
                  <c:v>42553.370833333334</c:v>
                </c:pt>
                <c:pt idx="233">
                  <c:v>42553.37222222222</c:v>
                </c:pt>
                <c:pt idx="234">
                  <c:v>42553.373611111114</c:v>
                </c:pt>
                <c:pt idx="235">
                  <c:v>42553.375</c:v>
                </c:pt>
                <c:pt idx="236">
                  <c:v>42553.376388888886</c:v>
                </c:pt>
                <c:pt idx="237">
                  <c:v>42553.37777777778</c:v>
                </c:pt>
                <c:pt idx="238">
                  <c:v>42553.379166666666</c:v>
                </c:pt>
                <c:pt idx="239">
                  <c:v>42553.380555555559</c:v>
                </c:pt>
                <c:pt idx="240">
                  <c:v>42553.381944444445</c:v>
                </c:pt>
                <c:pt idx="241">
                  <c:v>42553.383333333331</c:v>
                </c:pt>
                <c:pt idx="242">
                  <c:v>42553.384722222225</c:v>
                </c:pt>
                <c:pt idx="243">
                  <c:v>42553.386111111111</c:v>
                </c:pt>
                <c:pt idx="244">
                  <c:v>42553.387499999997</c:v>
                </c:pt>
                <c:pt idx="245">
                  <c:v>42553.388888888891</c:v>
                </c:pt>
                <c:pt idx="246">
                  <c:v>42553.390277777777</c:v>
                </c:pt>
                <c:pt idx="247">
                  <c:v>42553.39166666667</c:v>
                </c:pt>
                <c:pt idx="248">
                  <c:v>42553.393055555556</c:v>
                </c:pt>
                <c:pt idx="249">
                  <c:v>42553.394444444442</c:v>
                </c:pt>
                <c:pt idx="250">
                  <c:v>42553.395833333336</c:v>
                </c:pt>
                <c:pt idx="251">
                  <c:v>42553.397222222222</c:v>
                </c:pt>
                <c:pt idx="252">
                  <c:v>42553.398611111108</c:v>
                </c:pt>
                <c:pt idx="253">
                  <c:v>42553.4</c:v>
                </c:pt>
                <c:pt idx="254">
                  <c:v>42553.401388888888</c:v>
                </c:pt>
                <c:pt idx="255">
                  <c:v>42553.402777777781</c:v>
                </c:pt>
                <c:pt idx="256">
                  <c:v>42553.404166666667</c:v>
                </c:pt>
                <c:pt idx="257">
                  <c:v>42553.405555555553</c:v>
                </c:pt>
                <c:pt idx="258">
                  <c:v>42553.406944444447</c:v>
                </c:pt>
                <c:pt idx="259">
                  <c:v>42553.408333333333</c:v>
                </c:pt>
                <c:pt idx="260">
                  <c:v>42553.409722222219</c:v>
                </c:pt>
                <c:pt idx="261">
                  <c:v>42553.411111111112</c:v>
                </c:pt>
                <c:pt idx="262">
                  <c:v>42553.412499999999</c:v>
                </c:pt>
                <c:pt idx="263">
                  <c:v>42553.413888888892</c:v>
                </c:pt>
                <c:pt idx="264">
                  <c:v>42553.415277777778</c:v>
                </c:pt>
                <c:pt idx="265">
                  <c:v>42553.416666666664</c:v>
                </c:pt>
                <c:pt idx="266">
                  <c:v>42553.418055555558</c:v>
                </c:pt>
                <c:pt idx="267">
                  <c:v>42553.419444444444</c:v>
                </c:pt>
                <c:pt idx="268">
                  <c:v>42553.42083333333</c:v>
                </c:pt>
                <c:pt idx="269">
                  <c:v>42553.422222222223</c:v>
                </c:pt>
                <c:pt idx="270">
                  <c:v>42553.423611111109</c:v>
                </c:pt>
                <c:pt idx="271">
                  <c:v>42553.425000000003</c:v>
                </c:pt>
                <c:pt idx="272">
                  <c:v>42553.426388888889</c:v>
                </c:pt>
                <c:pt idx="273">
                  <c:v>42553.427777777775</c:v>
                </c:pt>
                <c:pt idx="274">
                  <c:v>42553.429166666669</c:v>
                </c:pt>
                <c:pt idx="275">
                  <c:v>42553.430555555555</c:v>
                </c:pt>
                <c:pt idx="276">
                  <c:v>42553.431944444441</c:v>
                </c:pt>
                <c:pt idx="277">
                  <c:v>42553.433333333334</c:v>
                </c:pt>
                <c:pt idx="278">
                  <c:v>42553.43472222222</c:v>
                </c:pt>
                <c:pt idx="279">
                  <c:v>42553.436111111114</c:v>
                </c:pt>
                <c:pt idx="280">
                  <c:v>42553.4375</c:v>
                </c:pt>
                <c:pt idx="281">
                  <c:v>42553.438888888886</c:v>
                </c:pt>
                <c:pt idx="282">
                  <c:v>42553.44027777778</c:v>
                </c:pt>
                <c:pt idx="283">
                  <c:v>42553.441666666666</c:v>
                </c:pt>
                <c:pt idx="284">
                  <c:v>42553.443055555559</c:v>
                </c:pt>
                <c:pt idx="285">
                  <c:v>42553.444444444445</c:v>
                </c:pt>
                <c:pt idx="286">
                  <c:v>42553.445833333331</c:v>
                </c:pt>
                <c:pt idx="287">
                  <c:v>42553.447222222225</c:v>
                </c:pt>
                <c:pt idx="288">
                  <c:v>42553.448611111111</c:v>
                </c:pt>
                <c:pt idx="289">
                  <c:v>42553.45</c:v>
                </c:pt>
                <c:pt idx="290">
                  <c:v>42553.451388888891</c:v>
                </c:pt>
                <c:pt idx="291">
                  <c:v>42553.452777777777</c:v>
                </c:pt>
                <c:pt idx="292">
                  <c:v>42553.45416666667</c:v>
                </c:pt>
                <c:pt idx="293">
                  <c:v>42553.455555555556</c:v>
                </c:pt>
                <c:pt idx="294">
                  <c:v>42553.456944444442</c:v>
                </c:pt>
                <c:pt idx="295">
                  <c:v>42553.458333333336</c:v>
                </c:pt>
                <c:pt idx="296">
                  <c:v>42553.459722222222</c:v>
                </c:pt>
                <c:pt idx="297">
                  <c:v>42553.461111111108</c:v>
                </c:pt>
                <c:pt idx="298">
                  <c:v>42553.462500000001</c:v>
                </c:pt>
                <c:pt idx="299">
                  <c:v>42553.463888888888</c:v>
                </c:pt>
                <c:pt idx="300">
                  <c:v>42553.465277777781</c:v>
                </c:pt>
                <c:pt idx="301">
                  <c:v>42553.466666666667</c:v>
                </c:pt>
                <c:pt idx="302">
                  <c:v>42553.468055555553</c:v>
                </c:pt>
                <c:pt idx="303">
                  <c:v>42553.469444444447</c:v>
                </c:pt>
                <c:pt idx="304">
                  <c:v>42553.470833333333</c:v>
                </c:pt>
                <c:pt idx="305">
                  <c:v>42553.472222222219</c:v>
                </c:pt>
                <c:pt idx="306">
                  <c:v>42553.473611111112</c:v>
                </c:pt>
                <c:pt idx="307">
                  <c:v>42553.474999999999</c:v>
                </c:pt>
                <c:pt idx="308">
                  <c:v>42553.476388888892</c:v>
                </c:pt>
                <c:pt idx="309">
                  <c:v>42553.477777777778</c:v>
                </c:pt>
                <c:pt idx="310">
                  <c:v>42553.479166666664</c:v>
                </c:pt>
                <c:pt idx="311">
                  <c:v>42553.480555555558</c:v>
                </c:pt>
                <c:pt idx="312">
                  <c:v>42553.481944444444</c:v>
                </c:pt>
                <c:pt idx="313">
                  <c:v>42553.48333333333</c:v>
                </c:pt>
                <c:pt idx="314">
                  <c:v>42553.484722222223</c:v>
                </c:pt>
                <c:pt idx="315">
                  <c:v>42553.486111111109</c:v>
                </c:pt>
                <c:pt idx="316">
                  <c:v>42553.487500000003</c:v>
                </c:pt>
                <c:pt idx="317">
                  <c:v>42553.488888888889</c:v>
                </c:pt>
                <c:pt idx="318">
                  <c:v>42553.490277777775</c:v>
                </c:pt>
                <c:pt idx="319">
                  <c:v>42553.491666666669</c:v>
                </c:pt>
                <c:pt idx="320">
                  <c:v>42553.493055555555</c:v>
                </c:pt>
                <c:pt idx="321">
                  <c:v>42553.494444444441</c:v>
                </c:pt>
                <c:pt idx="322">
                  <c:v>42553.495833333334</c:v>
                </c:pt>
                <c:pt idx="323">
                  <c:v>42553.49722222222</c:v>
                </c:pt>
                <c:pt idx="324">
                  <c:v>42553.498611111114</c:v>
                </c:pt>
                <c:pt idx="325">
                  <c:v>42553.5</c:v>
                </c:pt>
                <c:pt idx="326">
                  <c:v>42553.501388888886</c:v>
                </c:pt>
                <c:pt idx="327">
                  <c:v>42553.50277777778</c:v>
                </c:pt>
                <c:pt idx="328">
                  <c:v>42553.504166666666</c:v>
                </c:pt>
                <c:pt idx="329">
                  <c:v>42553.505555555559</c:v>
                </c:pt>
                <c:pt idx="330">
                  <c:v>42553.506944444445</c:v>
                </c:pt>
                <c:pt idx="331">
                  <c:v>42553.508333333331</c:v>
                </c:pt>
                <c:pt idx="332">
                  <c:v>42553.509722222225</c:v>
                </c:pt>
                <c:pt idx="333">
                  <c:v>42553.511111111111</c:v>
                </c:pt>
                <c:pt idx="334">
                  <c:v>42553.512499999997</c:v>
                </c:pt>
                <c:pt idx="335">
                  <c:v>42553.513888888891</c:v>
                </c:pt>
                <c:pt idx="336">
                  <c:v>42553.515277777777</c:v>
                </c:pt>
                <c:pt idx="337">
                  <c:v>42553.51666666667</c:v>
                </c:pt>
                <c:pt idx="338">
                  <c:v>42553.518055555556</c:v>
                </c:pt>
                <c:pt idx="339">
                  <c:v>42553.519444444442</c:v>
                </c:pt>
                <c:pt idx="340">
                  <c:v>42553.520833333336</c:v>
                </c:pt>
                <c:pt idx="341">
                  <c:v>42553.522222222222</c:v>
                </c:pt>
                <c:pt idx="342">
                  <c:v>42553.523611111108</c:v>
                </c:pt>
                <c:pt idx="343">
                  <c:v>42553.525000000001</c:v>
                </c:pt>
                <c:pt idx="344">
                  <c:v>42553.526388888888</c:v>
                </c:pt>
                <c:pt idx="345">
                  <c:v>42553.527777777781</c:v>
                </c:pt>
                <c:pt idx="346">
                  <c:v>42553.529166666667</c:v>
                </c:pt>
                <c:pt idx="347">
                  <c:v>42553.530555555553</c:v>
                </c:pt>
                <c:pt idx="348">
                  <c:v>42553.531944444447</c:v>
                </c:pt>
                <c:pt idx="349">
                  <c:v>42553.533333333333</c:v>
                </c:pt>
                <c:pt idx="350">
                  <c:v>42553.534722222219</c:v>
                </c:pt>
                <c:pt idx="351">
                  <c:v>42553.536111111112</c:v>
                </c:pt>
                <c:pt idx="352">
                  <c:v>42553.537499999999</c:v>
                </c:pt>
                <c:pt idx="353">
                  <c:v>42553.538888888892</c:v>
                </c:pt>
                <c:pt idx="354">
                  <c:v>42553.540277777778</c:v>
                </c:pt>
                <c:pt idx="355">
                  <c:v>42553.541666666664</c:v>
                </c:pt>
                <c:pt idx="356">
                  <c:v>42553.543055555558</c:v>
                </c:pt>
                <c:pt idx="357">
                  <c:v>42553.544444444444</c:v>
                </c:pt>
                <c:pt idx="358">
                  <c:v>42553.54583333333</c:v>
                </c:pt>
                <c:pt idx="359">
                  <c:v>42553.547222222223</c:v>
                </c:pt>
                <c:pt idx="360">
                  <c:v>42553.548611111109</c:v>
                </c:pt>
                <c:pt idx="361">
                  <c:v>42553.55</c:v>
                </c:pt>
                <c:pt idx="362">
                  <c:v>42553.551388888889</c:v>
                </c:pt>
                <c:pt idx="363">
                  <c:v>42553.552777777775</c:v>
                </c:pt>
                <c:pt idx="364">
                  <c:v>42553.554166666669</c:v>
                </c:pt>
                <c:pt idx="365">
                  <c:v>42553.555555555555</c:v>
                </c:pt>
                <c:pt idx="366">
                  <c:v>42553.556944444441</c:v>
                </c:pt>
                <c:pt idx="367">
                  <c:v>42553.558333333334</c:v>
                </c:pt>
                <c:pt idx="368">
                  <c:v>42553.55972222222</c:v>
                </c:pt>
                <c:pt idx="369">
                  <c:v>42553.561111111114</c:v>
                </c:pt>
                <c:pt idx="370">
                  <c:v>42553.5625</c:v>
                </c:pt>
                <c:pt idx="371">
                  <c:v>42553.563888888886</c:v>
                </c:pt>
                <c:pt idx="372">
                  <c:v>42553.56527777778</c:v>
                </c:pt>
                <c:pt idx="373">
                  <c:v>42553.566666666666</c:v>
                </c:pt>
                <c:pt idx="374">
                  <c:v>42553.568055555559</c:v>
                </c:pt>
                <c:pt idx="375">
                  <c:v>42553.569444444445</c:v>
                </c:pt>
                <c:pt idx="376">
                  <c:v>42553.570833333331</c:v>
                </c:pt>
                <c:pt idx="377">
                  <c:v>42553.572222222225</c:v>
                </c:pt>
                <c:pt idx="378">
                  <c:v>42553.573611111111</c:v>
                </c:pt>
                <c:pt idx="379">
                  <c:v>42553.574999999997</c:v>
                </c:pt>
                <c:pt idx="380">
                  <c:v>42553.576388888891</c:v>
                </c:pt>
                <c:pt idx="381">
                  <c:v>42553.577777777777</c:v>
                </c:pt>
                <c:pt idx="382">
                  <c:v>42553.57916666667</c:v>
                </c:pt>
                <c:pt idx="383">
                  <c:v>42553.580555555556</c:v>
                </c:pt>
                <c:pt idx="384">
                  <c:v>42553.581944444442</c:v>
                </c:pt>
                <c:pt idx="385">
                  <c:v>42553.583333333336</c:v>
                </c:pt>
                <c:pt idx="386">
                  <c:v>42553.584722222222</c:v>
                </c:pt>
                <c:pt idx="387">
                  <c:v>42553.586111111108</c:v>
                </c:pt>
                <c:pt idx="388">
                  <c:v>42553.587500000001</c:v>
                </c:pt>
                <c:pt idx="389">
                  <c:v>42553.588888888888</c:v>
                </c:pt>
                <c:pt idx="390">
                  <c:v>42553.590277777781</c:v>
                </c:pt>
                <c:pt idx="391">
                  <c:v>42553.591666666667</c:v>
                </c:pt>
                <c:pt idx="392">
                  <c:v>42553.593055555553</c:v>
                </c:pt>
                <c:pt idx="393">
                  <c:v>42553.594444444447</c:v>
                </c:pt>
                <c:pt idx="394">
                  <c:v>42553.595833333333</c:v>
                </c:pt>
                <c:pt idx="395">
                  <c:v>42553.597222222219</c:v>
                </c:pt>
                <c:pt idx="396">
                  <c:v>42553.598611111112</c:v>
                </c:pt>
                <c:pt idx="397">
                  <c:v>42553.599999999999</c:v>
                </c:pt>
                <c:pt idx="398">
                  <c:v>42553.601388888892</c:v>
                </c:pt>
                <c:pt idx="399">
                  <c:v>42553.602777777778</c:v>
                </c:pt>
                <c:pt idx="400">
                  <c:v>42553.604166666664</c:v>
                </c:pt>
                <c:pt idx="401">
                  <c:v>42553.605555555558</c:v>
                </c:pt>
                <c:pt idx="402">
                  <c:v>42553.606944444444</c:v>
                </c:pt>
                <c:pt idx="403">
                  <c:v>42553.60833333333</c:v>
                </c:pt>
                <c:pt idx="404">
                  <c:v>42553.609722222223</c:v>
                </c:pt>
                <c:pt idx="405">
                  <c:v>42553.611111111109</c:v>
                </c:pt>
                <c:pt idx="406">
                  <c:v>42553.612500000003</c:v>
                </c:pt>
                <c:pt idx="407">
                  <c:v>42553.613888888889</c:v>
                </c:pt>
                <c:pt idx="408">
                  <c:v>42553.615277777775</c:v>
                </c:pt>
                <c:pt idx="409">
                  <c:v>42553.616666666669</c:v>
                </c:pt>
                <c:pt idx="410">
                  <c:v>42553.618055555555</c:v>
                </c:pt>
                <c:pt idx="411">
                  <c:v>42553.619444444441</c:v>
                </c:pt>
                <c:pt idx="412">
                  <c:v>42553.620833333334</c:v>
                </c:pt>
                <c:pt idx="413">
                  <c:v>42553.62222222222</c:v>
                </c:pt>
                <c:pt idx="414">
                  <c:v>42553.623611111114</c:v>
                </c:pt>
                <c:pt idx="415">
                  <c:v>42553.625</c:v>
                </c:pt>
                <c:pt idx="416">
                  <c:v>42553.626388888886</c:v>
                </c:pt>
                <c:pt idx="417">
                  <c:v>42553.62777777778</c:v>
                </c:pt>
                <c:pt idx="418">
                  <c:v>42553.629166666666</c:v>
                </c:pt>
                <c:pt idx="419">
                  <c:v>42553.630555555559</c:v>
                </c:pt>
                <c:pt idx="420">
                  <c:v>42553.631944444445</c:v>
                </c:pt>
                <c:pt idx="421">
                  <c:v>42553.633333333331</c:v>
                </c:pt>
                <c:pt idx="422">
                  <c:v>42553.634722222225</c:v>
                </c:pt>
                <c:pt idx="423">
                  <c:v>42553.636111111111</c:v>
                </c:pt>
                <c:pt idx="424">
                  <c:v>42553.637499999997</c:v>
                </c:pt>
                <c:pt idx="425">
                  <c:v>42553.638888888891</c:v>
                </c:pt>
                <c:pt idx="426">
                  <c:v>42553.640277777777</c:v>
                </c:pt>
                <c:pt idx="427">
                  <c:v>42553.64166666667</c:v>
                </c:pt>
                <c:pt idx="428">
                  <c:v>42553.643055555556</c:v>
                </c:pt>
                <c:pt idx="429">
                  <c:v>42553.644444444442</c:v>
                </c:pt>
                <c:pt idx="430">
                  <c:v>42553.645833333336</c:v>
                </c:pt>
                <c:pt idx="431">
                  <c:v>42553.647222222222</c:v>
                </c:pt>
                <c:pt idx="432">
                  <c:v>42553.648611111108</c:v>
                </c:pt>
                <c:pt idx="433">
                  <c:v>42553.65</c:v>
                </c:pt>
                <c:pt idx="434">
                  <c:v>42553.651388888888</c:v>
                </c:pt>
                <c:pt idx="435">
                  <c:v>42553.652777777781</c:v>
                </c:pt>
                <c:pt idx="436">
                  <c:v>42553.654166666667</c:v>
                </c:pt>
                <c:pt idx="437">
                  <c:v>42553.655555555553</c:v>
                </c:pt>
                <c:pt idx="438">
                  <c:v>42553.656944444447</c:v>
                </c:pt>
                <c:pt idx="439">
                  <c:v>42553.658333333333</c:v>
                </c:pt>
                <c:pt idx="440">
                  <c:v>42553.659722222219</c:v>
                </c:pt>
                <c:pt idx="441">
                  <c:v>42553.661111111112</c:v>
                </c:pt>
                <c:pt idx="442">
                  <c:v>42553.662499999999</c:v>
                </c:pt>
                <c:pt idx="443">
                  <c:v>42553.663888888892</c:v>
                </c:pt>
                <c:pt idx="444">
                  <c:v>42553.665277777778</c:v>
                </c:pt>
                <c:pt idx="445">
                  <c:v>42553.666666666664</c:v>
                </c:pt>
                <c:pt idx="446">
                  <c:v>42553.668055555558</c:v>
                </c:pt>
                <c:pt idx="447">
                  <c:v>42553.669444444444</c:v>
                </c:pt>
                <c:pt idx="448">
                  <c:v>42553.67083333333</c:v>
                </c:pt>
                <c:pt idx="449">
                  <c:v>42553.672222222223</c:v>
                </c:pt>
                <c:pt idx="450">
                  <c:v>42553.673611111109</c:v>
                </c:pt>
                <c:pt idx="451">
                  <c:v>42553.675000000003</c:v>
                </c:pt>
                <c:pt idx="452">
                  <c:v>42553.676388888889</c:v>
                </c:pt>
                <c:pt idx="453">
                  <c:v>42553.677777777775</c:v>
                </c:pt>
                <c:pt idx="454">
                  <c:v>42553.679166666669</c:v>
                </c:pt>
                <c:pt idx="455">
                  <c:v>42553.680555555555</c:v>
                </c:pt>
                <c:pt idx="456">
                  <c:v>42553.681944444441</c:v>
                </c:pt>
                <c:pt idx="457">
                  <c:v>42553.683333333334</c:v>
                </c:pt>
                <c:pt idx="458">
                  <c:v>42553.68472222222</c:v>
                </c:pt>
                <c:pt idx="459">
                  <c:v>42553.686111111114</c:v>
                </c:pt>
                <c:pt idx="460">
                  <c:v>42553.6875</c:v>
                </c:pt>
                <c:pt idx="461">
                  <c:v>42553.688888888886</c:v>
                </c:pt>
                <c:pt idx="462">
                  <c:v>42553.69027777778</c:v>
                </c:pt>
                <c:pt idx="463">
                  <c:v>42553.691666666666</c:v>
                </c:pt>
                <c:pt idx="464">
                  <c:v>42553.693055555559</c:v>
                </c:pt>
                <c:pt idx="465">
                  <c:v>42553.694444444445</c:v>
                </c:pt>
                <c:pt idx="466">
                  <c:v>42553.695833333331</c:v>
                </c:pt>
                <c:pt idx="467">
                  <c:v>42553.697222222225</c:v>
                </c:pt>
                <c:pt idx="468">
                  <c:v>42553.698611111111</c:v>
                </c:pt>
                <c:pt idx="469">
                  <c:v>42553.7</c:v>
                </c:pt>
                <c:pt idx="470">
                  <c:v>42553.701388888891</c:v>
                </c:pt>
                <c:pt idx="471">
                  <c:v>42553.702777777777</c:v>
                </c:pt>
                <c:pt idx="472">
                  <c:v>42553.70416666667</c:v>
                </c:pt>
                <c:pt idx="473">
                  <c:v>42553.705555555556</c:v>
                </c:pt>
                <c:pt idx="474">
                  <c:v>42553.706944444442</c:v>
                </c:pt>
                <c:pt idx="475">
                  <c:v>42553.708333333336</c:v>
                </c:pt>
                <c:pt idx="476">
                  <c:v>42553.709722222222</c:v>
                </c:pt>
                <c:pt idx="477">
                  <c:v>42553.711111111108</c:v>
                </c:pt>
                <c:pt idx="478">
                  <c:v>42553.712500000001</c:v>
                </c:pt>
                <c:pt idx="479">
                  <c:v>42553.713888888888</c:v>
                </c:pt>
                <c:pt idx="480">
                  <c:v>42553.715277777781</c:v>
                </c:pt>
                <c:pt idx="481">
                  <c:v>42553.716666666667</c:v>
                </c:pt>
                <c:pt idx="482">
                  <c:v>42553.718055555553</c:v>
                </c:pt>
                <c:pt idx="483">
                  <c:v>42553.719444444447</c:v>
                </c:pt>
                <c:pt idx="484">
                  <c:v>42553.720833333333</c:v>
                </c:pt>
                <c:pt idx="485">
                  <c:v>42553.722222222219</c:v>
                </c:pt>
                <c:pt idx="486">
                  <c:v>42553.723611111112</c:v>
                </c:pt>
                <c:pt idx="487">
                  <c:v>42553.724999999999</c:v>
                </c:pt>
                <c:pt idx="488">
                  <c:v>42553.726388888892</c:v>
                </c:pt>
                <c:pt idx="489">
                  <c:v>42553.727777777778</c:v>
                </c:pt>
                <c:pt idx="490">
                  <c:v>42553.729166666664</c:v>
                </c:pt>
                <c:pt idx="491">
                  <c:v>42553.730555555558</c:v>
                </c:pt>
                <c:pt idx="492">
                  <c:v>42553.731944444444</c:v>
                </c:pt>
                <c:pt idx="493">
                  <c:v>42553.73333333333</c:v>
                </c:pt>
                <c:pt idx="494">
                  <c:v>42553.734722222223</c:v>
                </c:pt>
                <c:pt idx="495">
                  <c:v>42553.736111111109</c:v>
                </c:pt>
                <c:pt idx="496">
                  <c:v>42553.737500000003</c:v>
                </c:pt>
                <c:pt idx="497">
                  <c:v>42553.738888888889</c:v>
                </c:pt>
                <c:pt idx="498">
                  <c:v>42553.740277777775</c:v>
                </c:pt>
                <c:pt idx="499">
                  <c:v>42553.741666666669</c:v>
                </c:pt>
                <c:pt idx="500">
                  <c:v>42553.743055555555</c:v>
                </c:pt>
                <c:pt idx="501">
                  <c:v>42553.744444444441</c:v>
                </c:pt>
                <c:pt idx="502">
                  <c:v>42553.745833333334</c:v>
                </c:pt>
                <c:pt idx="503">
                  <c:v>42553.74722222222</c:v>
                </c:pt>
                <c:pt idx="504">
                  <c:v>42553.748611111114</c:v>
                </c:pt>
                <c:pt idx="505">
                  <c:v>42553.75</c:v>
                </c:pt>
                <c:pt idx="506">
                  <c:v>42553.751388888886</c:v>
                </c:pt>
                <c:pt idx="507">
                  <c:v>42553.75277777778</c:v>
                </c:pt>
                <c:pt idx="508">
                  <c:v>42553.754166666666</c:v>
                </c:pt>
                <c:pt idx="509">
                  <c:v>42553.755555555559</c:v>
                </c:pt>
                <c:pt idx="510">
                  <c:v>42553.756944444445</c:v>
                </c:pt>
                <c:pt idx="511">
                  <c:v>42553.758333333331</c:v>
                </c:pt>
                <c:pt idx="512">
                  <c:v>42553.759722222225</c:v>
                </c:pt>
                <c:pt idx="513">
                  <c:v>42553.761111111111</c:v>
                </c:pt>
                <c:pt idx="514">
                  <c:v>42553.762499999997</c:v>
                </c:pt>
                <c:pt idx="515">
                  <c:v>42553.763888888891</c:v>
                </c:pt>
                <c:pt idx="516">
                  <c:v>42553.765277777777</c:v>
                </c:pt>
                <c:pt idx="517">
                  <c:v>42553.76666666667</c:v>
                </c:pt>
                <c:pt idx="518">
                  <c:v>42553.768055555556</c:v>
                </c:pt>
                <c:pt idx="519">
                  <c:v>42553.769444444442</c:v>
                </c:pt>
                <c:pt idx="520">
                  <c:v>42553.770833333336</c:v>
                </c:pt>
                <c:pt idx="521">
                  <c:v>42553.772222222222</c:v>
                </c:pt>
                <c:pt idx="522">
                  <c:v>42553.773611111108</c:v>
                </c:pt>
                <c:pt idx="523">
                  <c:v>42553.775000000001</c:v>
                </c:pt>
                <c:pt idx="524">
                  <c:v>42553.776388888888</c:v>
                </c:pt>
                <c:pt idx="525">
                  <c:v>42553.777777777781</c:v>
                </c:pt>
                <c:pt idx="526">
                  <c:v>42553.779166666667</c:v>
                </c:pt>
                <c:pt idx="527">
                  <c:v>42553.780555555553</c:v>
                </c:pt>
                <c:pt idx="528">
                  <c:v>42553.781944444447</c:v>
                </c:pt>
                <c:pt idx="529">
                  <c:v>42553.783333333333</c:v>
                </c:pt>
                <c:pt idx="530">
                  <c:v>42553.784722222219</c:v>
                </c:pt>
                <c:pt idx="531">
                  <c:v>42553.786111111112</c:v>
                </c:pt>
                <c:pt idx="532">
                  <c:v>42553.787499999999</c:v>
                </c:pt>
                <c:pt idx="533">
                  <c:v>42553.788888888892</c:v>
                </c:pt>
                <c:pt idx="534">
                  <c:v>42553.790277777778</c:v>
                </c:pt>
                <c:pt idx="535">
                  <c:v>42553.791666666664</c:v>
                </c:pt>
                <c:pt idx="536">
                  <c:v>42553.793055555558</c:v>
                </c:pt>
                <c:pt idx="537">
                  <c:v>42553.794444444444</c:v>
                </c:pt>
                <c:pt idx="538">
                  <c:v>42553.79583333333</c:v>
                </c:pt>
                <c:pt idx="539">
                  <c:v>42553.797222222223</c:v>
                </c:pt>
                <c:pt idx="540">
                  <c:v>42553.798611111109</c:v>
                </c:pt>
                <c:pt idx="541">
                  <c:v>42553.8</c:v>
                </c:pt>
                <c:pt idx="542">
                  <c:v>42553.801388888889</c:v>
                </c:pt>
                <c:pt idx="543">
                  <c:v>42553.802777777775</c:v>
                </c:pt>
                <c:pt idx="544">
                  <c:v>42553.804166666669</c:v>
                </c:pt>
                <c:pt idx="545">
                  <c:v>42553.805555555555</c:v>
                </c:pt>
                <c:pt idx="546">
                  <c:v>42553.806944444441</c:v>
                </c:pt>
                <c:pt idx="547">
                  <c:v>42553.808333333334</c:v>
                </c:pt>
                <c:pt idx="548">
                  <c:v>42553.80972222222</c:v>
                </c:pt>
                <c:pt idx="549">
                  <c:v>42553.811111111114</c:v>
                </c:pt>
                <c:pt idx="550">
                  <c:v>42553.8125</c:v>
                </c:pt>
                <c:pt idx="551">
                  <c:v>42553.813888888886</c:v>
                </c:pt>
                <c:pt idx="552">
                  <c:v>42553.81527777778</c:v>
                </c:pt>
                <c:pt idx="553">
                  <c:v>42553.816666666666</c:v>
                </c:pt>
                <c:pt idx="554">
                  <c:v>42553.818055555559</c:v>
                </c:pt>
                <c:pt idx="555">
                  <c:v>42553.819444444445</c:v>
                </c:pt>
                <c:pt idx="556">
                  <c:v>42553.820833333331</c:v>
                </c:pt>
                <c:pt idx="557">
                  <c:v>42553.822222222225</c:v>
                </c:pt>
                <c:pt idx="558">
                  <c:v>42553.823611111111</c:v>
                </c:pt>
                <c:pt idx="559">
                  <c:v>42553.824999999997</c:v>
                </c:pt>
                <c:pt idx="560">
                  <c:v>42553.826388888891</c:v>
                </c:pt>
                <c:pt idx="561">
                  <c:v>42553.827777777777</c:v>
                </c:pt>
                <c:pt idx="562">
                  <c:v>42553.82916666667</c:v>
                </c:pt>
                <c:pt idx="563">
                  <c:v>42553.830555555556</c:v>
                </c:pt>
                <c:pt idx="564">
                  <c:v>42553.831944444442</c:v>
                </c:pt>
                <c:pt idx="565">
                  <c:v>42553.833333333336</c:v>
                </c:pt>
                <c:pt idx="566">
                  <c:v>42553.834722222222</c:v>
                </c:pt>
                <c:pt idx="567">
                  <c:v>42553.836111111108</c:v>
                </c:pt>
                <c:pt idx="568">
                  <c:v>42553.837500000001</c:v>
                </c:pt>
                <c:pt idx="569">
                  <c:v>42553.838888888888</c:v>
                </c:pt>
                <c:pt idx="570">
                  <c:v>42553.840277777781</c:v>
                </c:pt>
                <c:pt idx="571">
                  <c:v>42553.841666666667</c:v>
                </c:pt>
                <c:pt idx="572">
                  <c:v>42553.843055555553</c:v>
                </c:pt>
                <c:pt idx="573">
                  <c:v>42553.844444444447</c:v>
                </c:pt>
                <c:pt idx="574">
                  <c:v>42553.845833333333</c:v>
                </c:pt>
                <c:pt idx="575">
                  <c:v>42553.847222222219</c:v>
                </c:pt>
                <c:pt idx="576">
                  <c:v>42553.848611111112</c:v>
                </c:pt>
                <c:pt idx="577">
                  <c:v>42553.85</c:v>
                </c:pt>
                <c:pt idx="578">
                  <c:v>42553.851388888892</c:v>
                </c:pt>
                <c:pt idx="579">
                  <c:v>42553.852777777778</c:v>
                </c:pt>
                <c:pt idx="580">
                  <c:v>42553.854166666664</c:v>
                </c:pt>
                <c:pt idx="581">
                  <c:v>42553.855555555558</c:v>
                </c:pt>
                <c:pt idx="582">
                  <c:v>42553.856944444444</c:v>
                </c:pt>
                <c:pt idx="583">
                  <c:v>42553.85833333333</c:v>
                </c:pt>
                <c:pt idx="584">
                  <c:v>42553.859722222223</c:v>
                </c:pt>
                <c:pt idx="585">
                  <c:v>42553.861111111109</c:v>
                </c:pt>
                <c:pt idx="586">
                  <c:v>42553.862500000003</c:v>
                </c:pt>
                <c:pt idx="587">
                  <c:v>42553.863888888889</c:v>
                </c:pt>
                <c:pt idx="588">
                  <c:v>42553.865277777775</c:v>
                </c:pt>
                <c:pt idx="589">
                  <c:v>42553.866666666669</c:v>
                </c:pt>
                <c:pt idx="590">
                  <c:v>42553.868055555555</c:v>
                </c:pt>
                <c:pt idx="591">
                  <c:v>42553.869444444441</c:v>
                </c:pt>
                <c:pt idx="592">
                  <c:v>42553.870833333334</c:v>
                </c:pt>
                <c:pt idx="593">
                  <c:v>42553.87222222222</c:v>
                </c:pt>
                <c:pt idx="594">
                  <c:v>42553.873611111114</c:v>
                </c:pt>
                <c:pt idx="595">
                  <c:v>42553.875</c:v>
                </c:pt>
                <c:pt idx="596">
                  <c:v>42553.876388888886</c:v>
                </c:pt>
                <c:pt idx="597">
                  <c:v>42553.87777777778</c:v>
                </c:pt>
                <c:pt idx="598">
                  <c:v>42553.879166666666</c:v>
                </c:pt>
                <c:pt idx="599">
                  <c:v>42553.880555555559</c:v>
                </c:pt>
                <c:pt idx="600">
                  <c:v>42553.881944444445</c:v>
                </c:pt>
                <c:pt idx="601">
                  <c:v>42553.883333333331</c:v>
                </c:pt>
                <c:pt idx="602">
                  <c:v>42553.884722222225</c:v>
                </c:pt>
                <c:pt idx="603">
                  <c:v>42553.886111111111</c:v>
                </c:pt>
                <c:pt idx="604">
                  <c:v>42553.887499999997</c:v>
                </c:pt>
                <c:pt idx="605">
                  <c:v>42553.888888888891</c:v>
                </c:pt>
                <c:pt idx="606">
                  <c:v>42553.890277777777</c:v>
                </c:pt>
                <c:pt idx="607">
                  <c:v>42553.89166666667</c:v>
                </c:pt>
                <c:pt idx="608">
                  <c:v>42553.893055555556</c:v>
                </c:pt>
                <c:pt idx="609">
                  <c:v>42553.894444444442</c:v>
                </c:pt>
                <c:pt idx="610">
                  <c:v>42553.895833333336</c:v>
                </c:pt>
                <c:pt idx="611">
                  <c:v>42553.897222222222</c:v>
                </c:pt>
                <c:pt idx="612">
                  <c:v>42553.898611111108</c:v>
                </c:pt>
                <c:pt idx="613">
                  <c:v>42553.9</c:v>
                </c:pt>
                <c:pt idx="614">
                  <c:v>42553.901388888888</c:v>
                </c:pt>
                <c:pt idx="615">
                  <c:v>42553.902777777781</c:v>
                </c:pt>
                <c:pt idx="616">
                  <c:v>42553.904166666667</c:v>
                </c:pt>
                <c:pt idx="617">
                  <c:v>42553.905555555553</c:v>
                </c:pt>
                <c:pt idx="618">
                  <c:v>42553.906944444447</c:v>
                </c:pt>
                <c:pt idx="619">
                  <c:v>42553.908333333333</c:v>
                </c:pt>
                <c:pt idx="620">
                  <c:v>42553.909722222219</c:v>
                </c:pt>
                <c:pt idx="621">
                  <c:v>42553.911111111112</c:v>
                </c:pt>
                <c:pt idx="622">
                  <c:v>42553.912499999999</c:v>
                </c:pt>
                <c:pt idx="623">
                  <c:v>42553.913888888892</c:v>
                </c:pt>
                <c:pt idx="624">
                  <c:v>42553.915277777778</c:v>
                </c:pt>
                <c:pt idx="625">
                  <c:v>42553.916666666664</c:v>
                </c:pt>
                <c:pt idx="626">
                  <c:v>42553.918055555558</c:v>
                </c:pt>
                <c:pt idx="627">
                  <c:v>42553.919444444444</c:v>
                </c:pt>
                <c:pt idx="628">
                  <c:v>42553.92083333333</c:v>
                </c:pt>
                <c:pt idx="629">
                  <c:v>42553.922222222223</c:v>
                </c:pt>
                <c:pt idx="630">
                  <c:v>42553.923611111109</c:v>
                </c:pt>
                <c:pt idx="631">
                  <c:v>42553.925000000003</c:v>
                </c:pt>
                <c:pt idx="632">
                  <c:v>42553.926388888889</c:v>
                </c:pt>
                <c:pt idx="633">
                  <c:v>42553.927777777775</c:v>
                </c:pt>
                <c:pt idx="634">
                  <c:v>42553.929166666669</c:v>
                </c:pt>
                <c:pt idx="635">
                  <c:v>42553.930555555555</c:v>
                </c:pt>
                <c:pt idx="636">
                  <c:v>42553.931944444441</c:v>
                </c:pt>
                <c:pt idx="637">
                  <c:v>42553.933333333334</c:v>
                </c:pt>
                <c:pt idx="638">
                  <c:v>42553.93472222222</c:v>
                </c:pt>
                <c:pt idx="639">
                  <c:v>42553.936111111114</c:v>
                </c:pt>
                <c:pt idx="640">
                  <c:v>42553.9375</c:v>
                </c:pt>
                <c:pt idx="641">
                  <c:v>42553.938888888886</c:v>
                </c:pt>
                <c:pt idx="642">
                  <c:v>42553.94027777778</c:v>
                </c:pt>
                <c:pt idx="643">
                  <c:v>42553.941666666666</c:v>
                </c:pt>
                <c:pt idx="644">
                  <c:v>42553.943055555559</c:v>
                </c:pt>
                <c:pt idx="645">
                  <c:v>42553.944444444445</c:v>
                </c:pt>
                <c:pt idx="646">
                  <c:v>42553.945833333331</c:v>
                </c:pt>
                <c:pt idx="647">
                  <c:v>42553.947222222225</c:v>
                </c:pt>
                <c:pt idx="648">
                  <c:v>42553.948611111111</c:v>
                </c:pt>
                <c:pt idx="649">
                  <c:v>42553.95</c:v>
                </c:pt>
                <c:pt idx="650">
                  <c:v>42553.951388888891</c:v>
                </c:pt>
                <c:pt idx="651">
                  <c:v>42553.952777777777</c:v>
                </c:pt>
                <c:pt idx="652">
                  <c:v>42553.95416666667</c:v>
                </c:pt>
                <c:pt idx="653">
                  <c:v>42553.955555555556</c:v>
                </c:pt>
                <c:pt idx="654">
                  <c:v>42553.956944444442</c:v>
                </c:pt>
                <c:pt idx="655">
                  <c:v>42553.958333333336</c:v>
                </c:pt>
                <c:pt idx="656">
                  <c:v>42553.959722222222</c:v>
                </c:pt>
                <c:pt idx="657">
                  <c:v>42553.961111111108</c:v>
                </c:pt>
                <c:pt idx="658">
                  <c:v>42553.962500000001</c:v>
                </c:pt>
                <c:pt idx="659">
                  <c:v>42553.963888888888</c:v>
                </c:pt>
                <c:pt idx="660">
                  <c:v>42553.965277777781</c:v>
                </c:pt>
                <c:pt idx="661">
                  <c:v>42553.966666666667</c:v>
                </c:pt>
                <c:pt idx="662">
                  <c:v>42553.968055555553</c:v>
                </c:pt>
                <c:pt idx="663">
                  <c:v>42553.969444444447</c:v>
                </c:pt>
                <c:pt idx="664">
                  <c:v>42553.970833333333</c:v>
                </c:pt>
                <c:pt idx="665">
                  <c:v>42553.972222222219</c:v>
                </c:pt>
                <c:pt idx="666">
                  <c:v>42553.973611111112</c:v>
                </c:pt>
                <c:pt idx="667">
                  <c:v>42553.974999999999</c:v>
                </c:pt>
                <c:pt idx="668">
                  <c:v>42553.976388888892</c:v>
                </c:pt>
                <c:pt idx="669">
                  <c:v>42553.977777777778</c:v>
                </c:pt>
                <c:pt idx="670">
                  <c:v>42553.979166666664</c:v>
                </c:pt>
                <c:pt idx="671">
                  <c:v>42553.980555555558</c:v>
                </c:pt>
                <c:pt idx="672">
                  <c:v>42553.981944444444</c:v>
                </c:pt>
                <c:pt idx="673">
                  <c:v>42553.98333333333</c:v>
                </c:pt>
                <c:pt idx="674">
                  <c:v>42553.984722222223</c:v>
                </c:pt>
                <c:pt idx="675">
                  <c:v>42553.986111111109</c:v>
                </c:pt>
                <c:pt idx="676">
                  <c:v>42553.987500000003</c:v>
                </c:pt>
                <c:pt idx="677">
                  <c:v>42553.988888888889</c:v>
                </c:pt>
                <c:pt idx="678">
                  <c:v>42553.990277777775</c:v>
                </c:pt>
                <c:pt idx="679">
                  <c:v>42553.991666666669</c:v>
                </c:pt>
                <c:pt idx="680">
                  <c:v>42553.993055555555</c:v>
                </c:pt>
                <c:pt idx="681">
                  <c:v>42553.994444444441</c:v>
                </c:pt>
                <c:pt idx="682">
                  <c:v>42553.995833333334</c:v>
                </c:pt>
                <c:pt idx="683">
                  <c:v>42553.99722222222</c:v>
                </c:pt>
                <c:pt idx="684">
                  <c:v>42553.998611111114</c:v>
                </c:pt>
                <c:pt idx="685">
                  <c:v>42554</c:v>
                </c:pt>
                <c:pt idx="686">
                  <c:v>42554.001388888886</c:v>
                </c:pt>
                <c:pt idx="687">
                  <c:v>42554.00277777778</c:v>
                </c:pt>
                <c:pt idx="688">
                  <c:v>42554.004166666666</c:v>
                </c:pt>
                <c:pt idx="689">
                  <c:v>42554.005555555559</c:v>
                </c:pt>
                <c:pt idx="690">
                  <c:v>42554.006944444445</c:v>
                </c:pt>
                <c:pt idx="691">
                  <c:v>42554.008333333331</c:v>
                </c:pt>
                <c:pt idx="692">
                  <c:v>42554.009722222225</c:v>
                </c:pt>
                <c:pt idx="693">
                  <c:v>42554.011111111111</c:v>
                </c:pt>
                <c:pt idx="694">
                  <c:v>42554.012499999997</c:v>
                </c:pt>
                <c:pt idx="695">
                  <c:v>42554.013888888891</c:v>
                </c:pt>
                <c:pt idx="696">
                  <c:v>42554.015277777777</c:v>
                </c:pt>
                <c:pt idx="697">
                  <c:v>42554.01666666667</c:v>
                </c:pt>
                <c:pt idx="698">
                  <c:v>42554.018055555556</c:v>
                </c:pt>
                <c:pt idx="699">
                  <c:v>42554.019444444442</c:v>
                </c:pt>
                <c:pt idx="700">
                  <c:v>42554.020833333336</c:v>
                </c:pt>
                <c:pt idx="701">
                  <c:v>42554.022222222222</c:v>
                </c:pt>
                <c:pt idx="702">
                  <c:v>42554.023611111108</c:v>
                </c:pt>
                <c:pt idx="703">
                  <c:v>42554.025000000001</c:v>
                </c:pt>
                <c:pt idx="704">
                  <c:v>42554.026388888888</c:v>
                </c:pt>
                <c:pt idx="705">
                  <c:v>42554.027777777781</c:v>
                </c:pt>
                <c:pt idx="706">
                  <c:v>42554.029166666667</c:v>
                </c:pt>
                <c:pt idx="707">
                  <c:v>42554.030555555553</c:v>
                </c:pt>
                <c:pt idx="708">
                  <c:v>42554.031944444447</c:v>
                </c:pt>
                <c:pt idx="709">
                  <c:v>42554.033333333333</c:v>
                </c:pt>
                <c:pt idx="710">
                  <c:v>42554.034722222219</c:v>
                </c:pt>
                <c:pt idx="711">
                  <c:v>42554.036111111112</c:v>
                </c:pt>
                <c:pt idx="712">
                  <c:v>42554.037499999999</c:v>
                </c:pt>
                <c:pt idx="713">
                  <c:v>42554.038888888892</c:v>
                </c:pt>
                <c:pt idx="714">
                  <c:v>42554.040277777778</c:v>
                </c:pt>
                <c:pt idx="715">
                  <c:v>42554.041666666664</c:v>
                </c:pt>
                <c:pt idx="716">
                  <c:v>42554.043055555558</c:v>
                </c:pt>
                <c:pt idx="717">
                  <c:v>42554.044444444444</c:v>
                </c:pt>
                <c:pt idx="718">
                  <c:v>42554.04583333333</c:v>
                </c:pt>
                <c:pt idx="719">
                  <c:v>42554.047222222223</c:v>
                </c:pt>
                <c:pt idx="720">
                  <c:v>42554.048611111109</c:v>
                </c:pt>
                <c:pt idx="721">
                  <c:v>42554.05</c:v>
                </c:pt>
                <c:pt idx="722">
                  <c:v>42554.051388888889</c:v>
                </c:pt>
                <c:pt idx="723">
                  <c:v>42554.052777777775</c:v>
                </c:pt>
                <c:pt idx="724">
                  <c:v>42554.054166666669</c:v>
                </c:pt>
                <c:pt idx="725">
                  <c:v>42554.055555555555</c:v>
                </c:pt>
                <c:pt idx="726">
                  <c:v>42554.056944444441</c:v>
                </c:pt>
                <c:pt idx="727">
                  <c:v>42554.058333333334</c:v>
                </c:pt>
                <c:pt idx="728">
                  <c:v>42554.05972222222</c:v>
                </c:pt>
                <c:pt idx="729">
                  <c:v>42554.061111111114</c:v>
                </c:pt>
                <c:pt idx="730">
                  <c:v>42554.0625</c:v>
                </c:pt>
                <c:pt idx="731">
                  <c:v>42554.063888888886</c:v>
                </c:pt>
                <c:pt idx="732">
                  <c:v>42554.06527777778</c:v>
                </c:pt>
                <c:pt idx="733">
                  <c:v>42554.066666666666</c:v>
                </c:pt>
                <c:pt idx="734">
                  <c:v>42554.068055555559</c:v>
                </c:pt>
                <c:pt idx="735">
                  <c:v>42554.069444444445</c:v>
                </c:pt>
                <c:pt idx="736">
                  <c:v>42554.070833333331</c:v>
                </c:pt>
                <c:pt idx="737">
                  <c:v>42554.072222222225</c:v>
                </c:pt>
                <c:pt idx="738">
                  <c:v>42554.073611111111</c:v>
                </c:pt>
                <c:pt idx="739">
                  <c:v>42554.074999999997</c:v>
                </c:pt>
                <c:pt idx="740">
                  <c:v>42554.076388888891</c:v>
                </c:pt>
                <c:pt idx="741">
                  <c:v>42554.077777777777</c:v>
                </c:pt>
                <c:pt idx="742">
                  <c:v>42554.07916666667</c:v>
                </c:pt>
                <c:pt idx="743">
                  <c:v>42554.080555555556</c:v>
                </c:pt>
                <c:pt idx="744">
                  <c:v>42554.081944444442</c:v>
                </c:pt>
                <c:pt idx="745">
                  <c:v>42554.083333333336</c:v>
                </c:pt>
                <c:pt idx="746">
                  <c:v>42554.084722222222</c:v>
                </c:pt>
                <c:pt idx="747">
                  <c:v>42554.086111111108</c:v>
                </c:pt>
                <c:pt idx="748">
                  <c:v>42554.087500000001</c:v>
                </c:pt>
                <c:pt idx="749">
                  <c:v>42554.088888888888</c:v>
                </c:pt>
                <c:pt idx="750">
                  <c:v>42554.090277777781</c:v>
                </c:pt>
                <c:pt idx="751">
                  <c:v>42554.091666666667</c:v>
                </c:pt>
                <c:pt idx="752">
                  <c:v>42554.093055555553</c:v>
                </c:pt>
                <c:pt idx="753">
                  <c:v>42554.094444444447</c:v>
                </c:pt>
                <c:pt idx="754">
                  <c:v>42554.095833333333</c:v>
                </c:pt>
                <c:pt idx="755">
                  <c:v>42554.097222222219</c:v>
                </c:pt>
                <c:pt idx="756">
                  <c:v>42554.098611111112</c:v>
                </c:pt>
                <c:pt idx="757">
                  <c:v>42554.1</c:v>
                </c:pt>
                <c:pt idx="758">
                  <c:v>42554.101388888892</c:v>
                </c:pt>
                <c:pt idx="759">
                  <c:v>42554.102777777778</c:v>
                </c:pt>
                <c:pt idx="760">
                  <c:v>42554.104166666664</c:v>
                </c:pt>
                <c:pt idx="761">
                  <c:v>42554.105555555558</c:v>
                </c:pt>
                <c:pt idx="762">
                  <c:v>42554.106944444444</c:v>
                </c:pt>
                <c:pt idx="763">
                  <c:v>42554.10833333333</c:v>
                </c:pt>
                <c:pt idx="764">
                  <c:v>42554.109722222223</c:v>
                </c:pt>
                <c:pt idx="765">
                  <c:v>42554.111111111109</c:v>
                </c:pt>
                <c:pt idx="766">
                  <c:v>42554.112500000003</c:v>
                </c:pt>
                <c:pt idx="767">
                  <c:v>42554.113888888889</c:v>
                </c:pt>
                <c:pt idx="768">
                  <c:v>42554.115277777775</c:v>
                </c:pt>
                <c:pt idx="769">
                  <c:v>42554.116666666669</c:v>
                </c:pt>
                <c:pt idx="770">
                  <c:v>42554.118055555555</c:v>
                </c:pt>
                <c:pt idx="771">
                  <c:v>42554.119444444441</c:v>
                </c:pt>
                <c:pt idx="772">
                  <c:v>42554.120833333334</c:v>
                </c:pt>
                <c:pt idx="773">
                  <c:v>42554.12222222222</c:v>
                </c:pt>
                <c:pt idx="774">
                  <c:v>42554.123611111114</c:v>
                </c:pt>
                <c:pt idx="775">
                  <c:v>42554.125</c:v>
                </c:pt>
                <c:pt idx="776">
                  <c:v>42554.126388888886</c:v>
                </c:pt>
                <c:pt idx="777">
                  <c:v>42554.12777777778</c:v>
                </c:pt>
                <c:pt idx="778">
                  <c:v>42554.129166666666</c:v>
                </c:pt>
                <c:pt idx="779">
                  <c:v>42554.130555555559</c:v>
                </c:pt>
                <c:pt idx="780">
                  <c:v>42554.131944444445</c:v>
                </c:pt>
                <c:pt idx="781">
                  <c:v>42554.133333333331</c:v>
                </c:pt>
                <c:pt idx="782">
                  <c:v>42554.134722222225</c:v>
                </c:pt>
                <c:pt idx="783">
                  <c:v>42554.136111111111</c:v>
                </c:pt>
                <c:pt idx="784">
                  <c:v>42554.137499999997</c:v>
                </c:pt>
                <c:pt idx="785">
                  <c:v>42554.138888888891</c:v>
                </c:pt>
                <c:pt idx="786">
                  <c:v>42554.140277777777</c:v>
                </c:pt>
                <c:pt idx="787">
                  <c:v>42554.14166666667</c:v>
                </c:pt>
                <c:pt idx="788">
                  <c:v>42554.143055555556</c:v>
                </c:pt>
                <c:pt idx="789">
                  <c:v>42554.144444444442</c:v>
                </c:pt>
                <c:pt idx="790">
                  <c:v>42554.145833333336</c:v>
                </c:pt>
                <c:pt idx="791">
                  <c:v>42554.147222222222</c:v>
                </c:pt>
                <c:pt idx="792">
                  <c:v>42554.148611111108</c:v>
                </c:pt>
                <c:pt idx="793">
                  <c:v>42554.15</c:v>
                </c:pt>
                <c:pt idx="794">
                  <c:v>42554.151388888888</c:v>
                </c:pt>
                <c:pt idx="795">
                  <c:v>42554.152777777781</c:v>
                </c:pt>
                <c:pt idx="796">
                  <c:v>42554.154166666667</c:v>
                </c:pt>
                <c:pt idx="797">
                  <c:v>42554.155555555553</c:v>
                </c:pt>
                <c:pt idx="798">
                  <c:v>42554.156944444447</c:v>
                </c:pt>
                <c:pt idx="799">
                  <c:v>42554.158333333333</c:v>
                </c:pt>
                <c:pt idx="800">
                  <c:v>42554.159722222219</c:v>
                </c:pt>
                <c:pt idx="801">
                  <c:v>42554.161111111112</c:v>
                </c:pt>
                <c:pt idx="802">
                  <c:v>42554.162499999999</c:v>
                </c:pt>
                <c:pt idx="803">
                  <c:v>42554.163888888892</c:v>
                </c:pt>
                <c:pt idx="804">
                  <c:v>42554.165277777778</c:v>
                </c:pt>
                <c:pt idx="805">
                  <c:v>42554.166666666664</c:v>
                </c:pt>
                <c:pt idx="806">
                  <c:v>42554.168055555558</c:v>
                </c:pt>
                <c:pt idx="807">
                  <c:v>42554.169444444444</c:v>
                </c:pt>
                <c:pt idx="808">
                  <c:v>42554.17083333333</c:v>
                </c:pt>
                <c:pt idx="809">
                  <c:v>42554.172222222223</c:v>
                </c:pt>
                <c:pt idx="810">
                  <c:v>42554.173611111109</c:v>
                </c:pt>
                <c:pt idx="811">
                  <c:v>42554.175000000003</c:v>
                </c:pt>
                <c:pt idx="812">
                  <c:v>42554.176388888889</c:v>
                </c:pt>
                <c:pt idx="813">
                  <c:v>42554.177777777775</c:v>
                </c:pt>
                <c:pt idx="814">
                  <c:v>42554.179166666669</c:v>
                </c:pt>
                <c:pt idx="815">
                  <c:v>42554.180555555555</c:v>
                </c:pt>
                <c:pt idx="816">
                  <c:v>42554.181944444441</c:v>
                </c:pt>
                <c:pt idx="817">
                  <c:v>42554.183333333334</c:v>
                </c:pt>
                <c:pt idx="818">
                  <c:v>42554.18472222222</c:v>
                </c:pt>
                <c:pt idx="819">
                  <c:v>42554.186111111114</c:v>
                </c:pt>
                <c:pt idx="820">
                  <c:v>42554.1875</c:v>
                </c:pt>
                <c:pt idx="821">
                  <c:v>42554.188888888886</c:v>
                </c:pt>
                <c:pt idx="822">
                  <c:v>42554.19027777778</c:v>
                </c:pt>
                <c:pt idx="823">
                  <c:v>42554.191666666666</c:v>
                </c:pt>
                <c:pt idx="824">
                  <c:v>42554.193055555559</c:v>
                </c:pt>
                <c:pt idx="825">
                  <c:v>42554.194444444445</c:v>
                </c:pt>
                <c:pt idx="826">
                  <c:v>42554.195833333331</c:v>
                </c:pt>
                <c:pt idx="827">
                  <c:v>42554.197222222225</c:v>
                </c:pt>
                <c:pt idx="828">
                  <c:v>42554.198611111111</c:v>
                </c:pt>
                <c:pt idx="829">
                  <c:v>42554.2</c:v>
                </c:pt>
                <c:pt idx="830">
                  <c:v>42554.201388888891</c:v>
                </c:pt>
                <c:pt idx="831">
                  <c:v>42554.202777777777</c:v>
                </c:pt>
                <c:pt idx="832">
                  <c:v>42554.20416666667</c:v>
                </c:pt>
                <c:pt idx="833">
                  <c:v>42554.205555555556</c:v>
                </c:pt>
                <c:pt idx="834">
                  <c:v>42554.206944444442</c:v>
                </c:pt>
                <c:pt idx="835">
                  <c:v>42554.208333333336</c:v>
                </c:pt>
                <c:pt idx="836">
                  <c:v>42554.209722222222</c:v>
                </c:pt>
                <c:pt idx="837">
                  <c:v>42554.211111111108</c:v>
                </c:pt>
                <c:pt idx="838">
                  <c:v>42554.212500000001</c:v>
                </c:pt>
                <c:pt idx="839">
                  <c:v>42554.213888888888</c:v>
                </c:pt>
                <c:pt idx="840">
                  <c:v>42554.215277777781</c:v>
                </c:pt>
                <c:pt idx="841">
                  <c:v>42554.216666666667</c:v>
                </c:pt>
                <c:pt idx="842">
                  <c:v>42554.218055555553</c:v>
                </c:pt>
                <c:pt idx="843">
                  <c:v>42554.219444444447</c:v>
                </c:pt>
                <c:pt idx="844">
                  <c:v>42554.220833333333</c:v>
                </c:pt>
                <c:pt idx="845">
                  <c:v>42554.222222222219</c:v>
                </c:pt>
                <c:pt idx="846">
                  <c:v>42554.223611111112</c:v>
                </c:pt>
                <c:pt idx="847">
                  <c:v>42554.224999999999</c:v>
                </c:pt>
                <c:pt idx="848">
                  <c:v>42554.226388888892</c:v>
                </c:pt>
                <c:pt idx="849">
                  <c:v>42554.227777777778</c:v>
                </c:pt>
                <c:pt idx="850">
                  <c:v>42554.229166666664</c:v>
                </c:pt>
                <c:pt idx="851">
                  <c:v>42554.230555555558</c:v>
                </c:pt>
                <c:pt idx="852">
                  <c:v>42554.231944444444</c:v>
                </c:pt>
                <c:pt idx="853">
                  <c:v>42554.23333333333</c:v>
                </c:pt>
                <c:pt idx="854">
                  <c:v>42554.234722222223</c:v>
                </c:pt>
                <c:pt idx="855">
                  <c:v>42554.236111111109</c:v>
                </c:pt>
                <c:pt idx="856">
                  <c:v>42554.237500000003</c:v>
                </c:pt>
                <c:pt idx="857">
                  <c:v>42554.238888888889</c:v>
                </c:pt>
                <c:pt idx="858">
                  <c:v>42554.240277777775</c:v>
                </c:pt>
                <c:pt idx="859">
                  <c:v>42554.241666666669</c:v>
                </c:pt>
                <c:pt idx="860">
                  <c:v>42554.243055555555</c:v>
                </c:pt>
                <c:pt idx="861">
                  <c:v>42554.244444444441</c:v>
                </c:pt>
                <c:pt idx="862">
                  <c:v>42554.245833333334</c:v>
                </c:pt>
                <c:pt idx="863">
                  <c:v>42554.24722222222</c:v>
                </c:pt>
                <c:pt idx="864">
                  <c:v>42554.248611111114</c:v>
                </c:pt>
                <c:pt idx="865">
                  <c:v>42554.25</c:v>
                </c:pt>
                <c:pt idx="866">
                  <c:v>42554.251388888886</c:v>
                </c:pt>
                <c:pt idx="867">
                  <c:v>42554.25277777778</c:v>
                </c:pt>
                <c:pt idx="868">
                  <c:v>42554.254166666666</c:v>
                </c:pt>
                <c:pt idx="869">
                  <c:v>42554.255555555559</c:v>
                </c:pt>
                <c:pt idx="870">
                  <c:v>42554.256944444445</c:v>
                </c:pt>
                <c:pt idx="871">
                  <c:v>42554.258333333331</c:v>
                </c:pt>
                <c:pt idx="872">
                  <c:v>42554.259722222225</c:v>
                </c:pt>
                <c:pt idx="873">
                  <c:v>42554.261111111111</c:v>
                </c:pt>
                <c:pt idx="874">
                  <c:v>42554.262499999997</c:v>
                </c:pt>
                <c:pt idx="875">
                  <c:v>42554.263888888891</c:v>
                </c:pt>
                <c:pt idx="876">
                  <c:v>42554.265277777777</c:v>
                </c:pt>
                <c:pt idx="877">
                  <c:v>42554.26666666667</c:v>
                </c:pt>
                <c:pt idx="878">
                  <c:v>42554.268055555556</c:v>
                </c:pt>
                <c:pt idx="879">
                  <c:v>42554.269444444442</c:v>
                </c:pt>
                <c:pt idx="880">
                  <c:v>42554.270833333336</c:v>
                </c:pt>
                <c:pt idx="881">
                  <c:v>42554.272222222222</c:v>
                </c:pt>
                <c:pt idx="882">
                  <c:v>42554.273611111108</c:v>
                </c:pt>
                <c:pt idx="883">
                  <c:v>42554.275000000001</c:v>
                </c:pt>
                <c:pt idx="884">
                  <c:v>42554.276388888888</c:v>
                </c:pt>
                <c:pt idx="885">
                  <c:v>42554.277777777781</c:v>
                </c:pt>
                <c:pt idx="886">
                  <c:v>42554.279166666667</c:v>
                </c:pt>
                <c:pt idx="887">
                  <c:v>42554.280555555553</c:v>
                </c:pt>
                <c:pt idx="888">
                  <c:v>42554.281944444447</c:v>
                </c:pt>
                <c:pt idx="889">
                  <c:v>42554.283333333333</c:v>
                </c:pt>
                <c:pt idx="890">
                  <c:v>42554.284722222219</c:v>
                </c:pt>
                <c:pt idx="891">
                  <c:v>42554.286111111112</c:v>
                </c:pt>
                <c:pt idx="892">
                  <c:v>42554.287499999999</c:v>
                </c:pt>
                <c:pt idx="893">
                  <c:v>42554.288888888892</c:v>
                </c:pt>
                <c:pt idx="894">
                  <c:v>42554.290277777778</c:v>
                </c:pt>
                <c:pt idx="895">
                  <c:v>42554.291666666664</c:v>
                </c:pt>
                <c:pt idx="896">
                  <c:v>42554.293055555558</c:v>
                </c:pt>
                <c:pt idx="897">
                  <c:v>42554.294444444444</c:v>
                </c:pt>
                <c:pt idx="898">
                  <c:v>42554.29583333333</c:v>
                </c:pt>
                <c:pt idx="899">
                  <c:v>42554.297222222223</c:v>
                </c:pt>
                <c:pt idx="900">
                  <c:v>42554.298611111109</c:v>
                </c:pt>
                <c:pt idx="901">
                  <c:v>42554.3</c:v>
                </c:pt>
                <c:pt idx="902">
                  <c:v>42554.301388888889</c:v>
                </c:pt>
                <c:pt idx="903">
                  <c:v>42554.302777777775</c:v>
                </c:pt>
                <c:pt idx="904">
                  <c:v>42554.304166666669</c:v>
                </c:pt>
                <c:pt idx="905">
                  <c:v>42554.305555555555</c:v>
                </c:pt>
                <c:pt idx="906">
                  <c:v>42554.306944444441</c:v>
                </c:pt>
                <c:pt idx="907">
                  <c:v>42554.308333333334</c:v>
                </c:pt>
                <c:pt idx="908">
                  <c:v>42554.30972222222</c:v>
                </c:pt>
                <c:pt idx="909">
                  <c:v>42554.311111111114</c:v>
                </c:pt>
                <c:pt idx="910">
                  <c:v>42554.3125</c:v>
                </c:pt>
                <c:pt idx="911">
                  <c:v>42554.313888888886</c:v>
                </c:pt>
                <c:pt idx="912">
                  <c:v>42554.31527777778</c:v>
                </c:pt>
                <c:pt idx="913">
                  <c:v>42554.316666666666</c:v>
                </c:pt>
                <c:pt idx="914">
                  <c:v>42554.318055555559</c:v>
                </c:pt>
                <c:pt idx="915">
                  <c:v>42554.319444444445</c:v>
                </c:pt>
                <c:pt idx="916">
                  <c:v>42554.320833333331</c:v>
                </c:pt>
                <c:pt idx="917">
                  <c:v>42554.322222222225</c:v>
                </c:pt>
                <c:pt idx="918">
                  <c:v>42554.323611111111</c:v>
                </c:pt>
                <c:pt idx="919">
                  <c:v>42554.324999999997</c:v>
                </c:pt>
                <c:pt idx="920">
                  <c:v>42554.326388888891</c:v>
                </c:pt>
                <c:pt idx="921">
                  <c:v>42554.327777777777</c:v>
                </c:pt>
                <c:pt idx="922">
                  <c:v>42554.32916666667</c:v>
                </c:pt>
                <c:pt idx="923">
                  <c:v>42554.330555555556</c:v>
                </c:pt>
                <c:pt idx="924">
                  <c:v>42554.331944444442</c:v>
                </c:pt>
                <c:pt idx="925">
                  <c:v>42554.333333333336</c:v>
                </c:pt>
                <c:pt idx="926">
                  <c:v>42554.334722222222</c:v>
                </c:pt>
                <c:pt idx="927">
                  <c:v>42554.336111111108</c:v>
                </c:pt>
                <c:pt idx="928">
                  <c:v>42554.337500000001</c:v>
                </c:pt>
                <c:pt idx="929">
                  <c:v>42554.338888888888</c:v>
                </c:pt>
                <c:pt idx="930">
                  <c:v>42554.340277777781</c:v>
                </c:pt>
                <c:pt idx="931">
                  <c:v>42554.341666666667</c:v>
                </c:pt>
                <c:pt idx="932">
                  <c:v>42554.343055555553</c:v>
                </c:pt>
                <c:pt idx="933">
                  <c:v>42554.344444444447</c:v>
                </c:pt>
                <c:pt idx="934">
                  <c:v>42554.345833333333</c:v>
                </c:pt>
                <c:pt idx="935">
                  <c:v>42554.347222222219</c:v>
                </c:pt>
                <c:pt idx="936">
                  <c:v>42554.348611111112</c:v>
                </c:pt>
                <c:pt idx="937">
                  <c:v>42554.35</c:v>
                </c:pt>
                <c:pt idx="938">
                  <c:v>42554.351388888892</c:v>
                </c:pt>
                <c:pt idx="939">
                  <c:v>42554.352777777778</c:v>
                </c:pt>
                <c:pt idx="940">
                  <c:v>42554.354166666664</c:v>
                </c:pt>
                <c:pt idx="941">
                  <c:v>42554.355555555558</c:v>
                </c:pt>
                <c:pt idx="942">
                  <c:v>42554.356944444444</c:v>
                </c:pt>
                <c:pt idx="943">
                  <c:v>42554.35833333333</c:v>
                </c:pt>
                <c:pt idx="944">
                  <c:v>42554.359722222223</c:v>
                </c:pt>
                <c:pt idx="945">
                  <c:v>42554.361111111109</c:v>
                </c:pt>
                <c:pt idx="946">
                  <c:v>42554.362500000003</c:v>
                </c:pt>
                <c:pt idx="947">
                  <c:v>42554.363888888889</c:v>
                </c:pt>
                <c:pt idx="948">
                  <c:v>42554.365277777775</c:v>
                </c:pt>
                <c:pt idx="949">
                  <c:v>42554.366666666669</c:v>
                </c:pt>
                <c:pt idx="950">
                  <c:v>42554.368055555555</c:v>
                </c:pt>
                <c:pt idx="951">
                  <c:v>42554.369444444441</c:v>
                </c:pt>
                <c:pt idx="952">
                  <c:v>42554.370833333334</c:v>
                </c:pt>
                <c:pt idx="953">
                  <c:v>42554.37222222222</c:v>
                </c:pt>
                <c:pt idx="954">
                  <c:v>42554.373611111114</c:v>
                </c:pt>
                <c:pt idx="955">
                  <c:v>42554.375</c:v>
                </c:pt>
                <c:pt idx="956">
                  <c:v>42554.376388888886</c:v>
                </c:pt>
                <c:pt idx="957">
                  <c:v>42554.37777777778</c:v>
                </c:pt>
                <c:pt idx="958">
                  <c:v>42554.379166666666</c:v>
                </c:pt>
                <c:pt idx="959">
                  <c:v>42554.380555555559</c:v>
                </c:pt>
                <c:pt idx="960">
                  <c:v>42554.381944444445</c:v>
                </c:pt>
                <c:pt idx="961">
                  <c:v>42554.383333333331</c:v>
                </c:pt>
                <c:pt idx="962">
                  <c:v>42554.384722222225</c:v>
                </c:pt>
                <c:pt idx="963">
                  <c:v>42554.386111111111</c:v>
                </c:pt>
                <c:pt idx="964">
                  <c:v>42554.387499999997</c:v>
                </c:pt>
                <c:pt idx="965">
                  <c:v>42554.388888888891</c:v>
                </c:pt>
                <c:pt idx="966">
                  <c:v>42554.390277777777</c:v>
                </c:pt>
                <c:pt idx="967">
                  <c:v>42554.39166666667</c:v>
                </c:pt>
                <c:pt idx="968">
                  <c:v>42554.393055555556</c:v>
                </c:pt>
                <c:pt idx="969">
                  <c:v>42554.394444444442</c:v>
                </c:pt>
                <c:pt idx="970">
                  <c:v>42554.395833333336</c:v>
                </c:pt>
                <c:pt idx="971">
                  <c:v>42554.397222222222</c:v>
                </c:pt>
                <c:pt idx="972">
                  <c:v>42554.398611111108</c:v>
                </c:pt>
                <c:pt idx="973">
                  <c:v>42554.400000000001</c:v>
                </c:pt>
                <c:pt idx="974">
                  <c:v>42554.401388888888</c:v>
                </c:pt>
                <c:pt idx="975">
                  <c:v>42554.402777777781</c:v>
                </c:pt>
                <c:pt idx="976">
                  <c:v>42554.404166666667</c:v>
                </c:pt>
                <c:pt idx="977">
                  <c:v>42554.405555555553</c:v>
                </c:pt>
                <c:pt idx="978">
                  <c:v>42554.406944444447</c:v>
                </c:pt>
                <c:pt idx="979">
                  <c:v>42554.408333333333</c:v>
                </c:pt>
                <c:pt idx="980">
                  <c:v>42554.409722222219</c:v>
                </c:pt>
                <c:pt idx="981">
                  <c:v>42554.411111111112</c:v>
                </c:pt>
                <c:pt idx="982">
                  <c:v>42554.412499999999</c:v>
                </c:pt>
                <c:pt idx="983">
                  <c:v>42554.413888888892</c:v>
                </c:pt>
                <c:pt idx="984">
                  <c:v>42554.415277777778</c:v>
                </c:pt>
                <c:pt idx="985">
                  <c:v>42554.416666666664</c:v>
                </c:pt>
                <c:pt idx="986">
                  <c:v>42554.418055555558</c:v>
                </c:pt>
                <c:pt idx="987">
                  <c:v>42554.419444444444</c:v>
                </c:pt>
                <c:pt idx="988">
                  <c:v>42554.42083333333</c:v>
                </c:pt>
                <c:pt idx="989">
                  <c:v>42554.422222222223</c:v>
                </c:pt>
                <c:pt idx="990">
                  <c:v>42554.423611111109</c:v>
                </c:pt>
                <c:pt idx="991">
                  <c:v>42554.425000000003</c:v>
                </c:pt>
                <c:pt idx="992">
                  <c:v>42554.426388888889</c:v>
                </c:pt>
                <c:pt idx="993">
                  <c:v>42554.427777777775</c:v>
                </c:pt>
                <c:pt idx="994">
                  <c:v>42554.429166666669</c:v>
                </c:pt>
                <c:pt idx="995">
                  <c:v>42554.430555555555</c:v>
                </c:pt>
                <c:pt idx="996">
                  <c:v>42554.431944444441</c:v>
                </c:pt>
                <c:pt idx="997">
                  <c:v>42554.433333333334</c:v>
                </c:pt>
                <c:pt idx="998">
                  <c:v>42554.43472222222</c:v>
                </c:pt>
                <c:pt idx="999">
                  <c:v>42554.436111111114</c:v>
                </c:pt>
                <c:pt idx="1000">
                  <c:v>42554.4375</c:v>
                </c:pt>
                <c:pt idx="1001">
                  <c:v>42554.438888888886</c:v>
                </c:pt>
                <c:pt idx="1002">
                  <c:v>42554.44027777778</c:v>
                </c:pt>
                <c:pt idx="1003">
                  <c:v>42554.441666666666</c:v>
                </c:pt>
                <c:pt idx="1004">
                  <c:v>42554.443055555559</c:v>
                </c:pt>
                <c:pt idx="1005">
                  <c:v>42554.444444444445</c:v>
                </c:pt>
                <c:pt idx="1006">
                  <c:v>42554.445833333331</c:v>
                </c:pt>
                <c:pt idx="1007">
                  <c:v>42554.447222222225</c:v>
                </c:pt>
                <c:pt idx="1008">
                  <c:v>42554.448611111111</c:v>
                </c:pt>
                <c:pt idx="1009">
                  <c:v>42554.45</c:v>
                </c:pt>
                <c:pt idx="1010">
                  <c:v>42554.451388888891</c:v>
                </c:pt>
                <c:pt idx="1011">
                  <c:v>42554.452777777777</c:v>
                </c:pt>
                <c:pt idx="1012">
                  <c:v>42554.45416666667</c:v>
                </c:pt>
                <c:pt idx="1013">
                  <c:v>42554.455555555556</c:v>
                </c:pt>
                <c:pt idx="1014">
                  <c:v>42554.456944444442</c:v>
                </c:pt>
                <c:pt idx="1015">
                  <c:v>42554.458333333336</c:v>
                </c:pt>
                <c:pt idx="1016">
                  <c:v>42554.459722222222</c:v>
                </c:pt>
                <c:pt idx="1017">
                  <c:v>42554.461111111108</c:v>
                </c:pt>
                <c:pt idx="1018">
                  <c:v>42554.462500000001</c:v>
                </c:pt>
                <c:pt idx="1019">
                  <c:v>42554.463888888888</c:v>
                </c:pt>
                <c:pt idx="1020">
                  <c:v>42554.465277777781</c:v>
                </c:pt>
                <c:pt idx="1021">
                  <c:v>42554.466666666667</c:v>
                </c:pt>
                <c:pt idx="1022">
                  <c:v>42554.468055555553</c:v>
                </c:pt>
                <c:pt idx="1023">
                  <c:v>42554.469444444447</c:v>
                </c:pt>
                <c:pt idx="1024">
                  <c:v>42554.470833333333</c:v>
                </c:pt>
                <c:pt idx="1025">
                  <c:v>42554.472222222219</c:v>
                </c:pt>
                <c:pt idx="1026">
                  <c:v>42554.473611111112</c:v>
                </c:pt>
                <c:pt idx="1027">
                  <c:v>42554.474999999999</c:v>
                </c:pt>
                <c:pt idx="1028">
                  <c:v>42554.476388888892</c:v>
                </c:pt>
                <c:pt idx="1029">
                  <c:v>42554.477777777778</c:v>
                </c:pt>
                <c:pt idx="1030">
                  <c:v>42554.479166666664</c:v>
                </c:pt>
                <c:pt idx="1031">
                  <c:v>42554.480555555558</c:v>
                </c:pt>
                <c:pt idx="1032">
                  <c:v>42554.481944444444</c:v>
                </c:pt>
                <c:pt idx="1033">
                  <c:v>42554.48333333333</c:v>
                </c:pt>
                <c:pt idx="1034">
                  <c:v>42554.484722222223</c:v>
                </c:pt>
                <c:pt idx="1035">
                  <c:v>42554.486111111109</c:v>
                </c:pt>
                <c:pt idx="1036">
                  <c:v>42554.487500000003</c:v>
                </c:pt>
                <c:pt idx="1037">
                  <c:v>42554.488888888889</c:v>
                </c:pt>
                <c:pt idx="1038">
                  <c:v>42554.490277777775</c:v>
                </c:pt>
                <c:pt idx="1039">
                  <c:v>42554.491666666669</c:v>
                </c:pt>
                <c:pt idx="1040">
                  <c:v>42554.493055555555</c:v>
                </c:pt>
                <c:pt idx="1041">
                  <c:v>42554.494444444441</c:v>
                </c:pt>
                <c:pt idx="1042">
                  <c:v>42554.495833333334</c:v>
                </c:pt>
                <c:pt idx="1043">
                  <c:v>42554.49722222222</c:v>
                </c:pt>
                <c:pt idx="1044">
                  <c:v>42554.498611111114</c:v>
                </c:pt>
                <c:pt idx="1045">
                  <c:v>42554.5</c:v>
                </c:pt>
                <c:pt idx="1046">
                  <c:v>42554.501388888886</c:v>
                </c:pt>
                <c:pt idx="1047">
                  <c:v>42554.50277777778</c:v>
                </c:pt>
                <c:pt idx="1048">
                  <c:v>42554.504166666666</c:v>
                </c:pt>
                <c:pt idx="1049">
                  <c:v>42554.505555555559</c:v>
                </c:pt>
                <c:pt idx="1050">
                  <c:v>42554.506944444445</c:v>
                </c:pt>
                <c:pt idx="1051">
                  <c:v>42554.508333333331</c:v>
                </c:pt>
                <c:pt idx="1052">
                  <c:v>42554.509722222225</c:v>
                </c:pt>
                <c:pt idx="1053">
                  <c:v>42554.511111111111</c:v>
                </c:pt>
                <c:pt idx="1054">
                  <c:v>42554.512499999997</c:v>
                </c:pt>
                <c:pt idx="1055">
                  <c:v>42554.513888888891</c:v>
                </c:pt>
                <c:pt idx="1056">
                  <c:v>42554.515277777777</c:v>
                </c:pt>
                <c:pt idx="1057">
                  <c:v>42554.51666666667</c:v>
                </c:pt>
                <c:pt idx="1058">
                  <c:v>42554.518055555556</c:v>
                </c:pt>
                <c:pt idx="1059">
                  <c:v>42554.519444444442</c:v>
                </c:pt>
                <c:pt idx="1060">
                  <c:v>42554.520833333336</c:v>
                </c:pt>
                <c:pt idx="1061">
                  <c:v>42554.522222222222</c:v>
                </c:pt>
                <c:pt idx="1062">
                  <c:v>42554.523611111108</c:v>
                </c:pt>
                <c:pt idx="1063">
                  <c:v>42554.525000000001</c:v>
                </c:pt>
                <c:pt idx="1064">
                  <c:v>42554.526388888888</c:v>
                </c:pt>
                <c:pt idx="1065">
                  <c:v>42554.527777777781</c:v>
                </c:pt>
                <c:pt idx="1066">
                  <c:v>42554.529166666667</c:v>
                </c:pt>
                <c:pt idx="1067">
                  <c:v>42554.530555555553</c:v>
                </c:pt>
                <c:pt idx="1068">
                  <c:v>42554.531944444447</c:v>
                </c:pt>
                <c:pt idx="1069">
                  <c:v>42554.533333333333</c:v>
                </c:pt>
                <c:pt idx="1070">
                  <c:v>42554.534722222219</c:v>
                </c:pt>
                <c:pt idx="1071">
                  <c:v>42554.536111111112</c:v>
                </c:pt>
                <c:pt idx="1072">
                  <c:v>42554.537499999999</c:v>
                </c:pt>
                <c:pt idx="1073">
                  <c:v>42554.538888888892</c:v>
                </c:pt>
                <c:pt idx="1074">
                  <c:v>42554.540277777778</c:v>
                </c:pt>
                <c:pt idx="1075">
                  <c:v>42554.541666666664</c:v>
                </c:pt>
                <c:pt idx="1076">
                  <c:v>42554.543055555558</c:v>
                </c:pt>
                <c:pt idx="1077">
                  <c:v>42554.544444444444</c:v>
                </c:pt>
                <c:pt idx="1078">
                  <c:v>42554.54583333333</c:v>
                </c:pt>
                <c:pt idx="1079">
                  <c:v>42554.547222222223</c:v>
                </c:pt>
                <c:pt idx="1080">
                  <c:v>42554.548611111109</c:v>
                </c:pt>
                <c:pt idx="1081">
                  <c:v>42554.55</c:v>
                </c:pt>
                <c:pt idx="1082">
                  <c:v>42554.551388888889</c:v>
                </c:pt>
                <c:pt idx="1083">
                  <c:v>42554.552777777775</c:v>
                </c:pt>
                <c:pt idx="1084">
                  <c:v>42554.554166666669</c:v>
                </c:pt>
                <c:pt idx="1085">
                  <c:v>42554.555555555555</c:v>
                </c:pt>
                <c:pt idx="1086">
                  <c:v>42554.556944444441</c:v>
                </c:pt>
                <c:pt idx="1087">
                  <c:v>42554.558333333334</c:v>
                </c:pt>
                <c:pt idx="1088">
                  <c:v>42554.55972222222</c:v>
                </c:pt>
                <c:pt idx="1089">
                  <c:v>42554.561111111114</c:v>
                </c:pt>
                <c:pt idx="1090">
                  <c:v>42554.5625</c:v>
                </c:pt>
                <c:pt idx="1091">
                  <c:v>42554.563888888886</c:v>
                </c:pt>
                <c:pt idx="1092">
                  <c:v>42554.56527777778</c:v>
                </c:pt>
                <c:pt idx="1093">
                  <c:v>42554.566666666666</c:v>
                </c:pt>
                <c:pt idx="1094">
                  <c:v>42554.568055555559</c:v>
                </c:pt>
                <c:pt idx="1095">
                  <c:v>42554.569444444445</c:v>
                </c:pt>
                <c:pt idx="1096">
                  <c:v>42554.570833333331</c:v>
                </c:pt>
                <c:pt idx="1097">
                  <c:v>42554.572222222225</c:v>
                </c:pt>
                <c:pt idx="1098">
                  <c:v>42554.573611111111</c:v>
                </c:pt>
                <c:pt idx="1099">
                  <c:v>42554.574999999997</c:v>
                </c:pt>
                <c:pt idx="1100">
                  <c:v>42554.576388888891</c:v>
                </c:pt>
                <c:pt idx="1101">
                  <c:v>42554.577777777777</c:v>
                </c:pt>
                <c:pt idx="1102">
                  <c:v>42554.57916666667</c:v>
                </c:pt>
                <c:pt idx="1103">
                  <c:v>42554.580555555556</c:v>
                </c:pt>
                <c:pt idx="1104">
                  <c:v>42554.581944444442</c:v>
                </c:pt>
                <c:pt idx="1105">
                  <c:v>42554.583333333336</c:v>
                </c:pt>
                <c:pt idx="1106">
                  <c:v>42554.584722222222</c:v>
                </c:pt>
                <c:pt idx="1107">
                  <c:v>42554.586111111108</c:v>
                </c:pt>
                <c:pt idx="1108">
                  <c:v>42554.587500000001</c:v>
                </c:pt>
                <c:pt idx="1109">
                  <c:v>42554.588888888888</c:v>
                </c:pt>
                <c:pt idx="1110">
                  <c:v>42554.590277777781</c:v>
                </c:pt>
                <c:pt idx="1111">
                  <c:v>42554.591666666667</c:v>
                </c:pt>
                <c:pt idx="1112">
                  <c:v>42554.593055555553</c:v>
                </c:pt>
                <c:pt idx="1113">
                  <c:v>42554.594444444447</c:v>
                </c:pt>
                <c:pt idx="1114">
                  <c:v>42554.595833333333</c:v>
                </c:pt>
                <c:pt idx="1115">
                  <c:v>42554.597222222219</c:v>
                </c:pt>
                <c:pt idx="1116">
                  <c:v>42554.598611111112</c:v>
                </c:pt>
                <c:pt idx="1117">
                  <c:v>42554.6</c:v>
                </c:pt>
                <c:pt idx="1118">
                  <c:v>42554.601388888892</c:v>
                </c:pt>
                <c:pt idx="1119">
                  <c:v>42554.602777777778</c:v>
                </c:pt>
                <c:pt idx="1120">
                  <c:v>42554.604166666664</c:v>
                </c:pt>
                <c:pt idx="1121">
                  <c:v>42554.605555555558</c:v>
                </c:pt>
                <c:pt idx="1122">
                  <c:v>42554.606944444444</c:v>
                </c:pt>
                <c:pt idx="1123">
                  <c:v>42554.60833333333</c:v>
                </c:pt>
                <c:pt idx="1124">
                  <c:v>42554.609722222223</c:v>
                </c:pt>
                <c:pt idx="1125">
                  <c:v>42554.611111111109</c:v>
                </c:pt>
                <c:pt idx="1126">
                  <c:v>42554.612500000003</c:v>
                </c:pt>
                <c:pt idx="1127">
                  <c:v>42554.613888888889</c:v>
                </c:pt>
                <c:pt idx="1128">
                  <c:v>42554.615277777775</c:v>
                </c:pt>
                <c:pt idx="1129">
                  <c:v>42554.616666666669</c:v>
                </c:pt>
                <c:pt idx="1130">
                  <c:v>42554.618055555555</c:v>
                </c:pt>
                <c:pt idx="1131">
                  <c:v>42554.619444444441</c:v>
                </c:pt>
                <c:pt idx="1132">
                  <c:v>42554.620833333334</c:v>
                </c:pt>
                <c:pt idx="1133">
                  <c:v>42554.62222222222</c:v>
                </c:pt>
                <c:pt idx="1134">
                  <c:v>42554.623611111114</c:v>
                </c:pt>
                <c:pt idx="1135">
                  <c:v>42554.625</c:v>
                </c:pt>
                <c:pt idx="1136">
                  <c:v>42554.626388888886</c:v>
                </c:pt>
                <c:pt idx="1137">
                  <c:v>42554.62777777778</c:v>
                </c:pt>
                <c:pt idx="1138">
                  <c:v>42554.629166666666</c:v>
                </c:pt>
                <c:pt idx="1139">
                  <c:v>42554.630555555559</c:v>
                </c:pt>
                <c:pt idx="1140">
                  <c:v>42554.631944444445</c:v>
                </c:pt>
                <c:pt idx="1141">
                  <c:v>42554.633333333331</c:v>
                </c:pt>
                <c:pt idx="1142">
                  <c:v>42554.634722222225</c:v>
                </c:pt>
                <c:pt idx="1143">
                  <c:v>42554.636111111111</c:v>
                </c:pt>
                <c:pt idx="1144">
                  <c:v>42554.637499999997</c:v>
                </c:pt>
                <c:pt idx="1145">
                  <c:v>42554.638888888891</c:v>
                </c:pt>
                <c:pt idx="1146">
                  <c:v>42554.640277777777</c:v>
                </c:pt>
                <c:pt idx="1147">
                  <c:v>42554.64166666667</c:v>
                </c:pt>
                <c:pt idx="1148">
                  <c:v>42554.643055555556</c:v>
                </c:pt>
                <c:pt idx="1149">
                  <c:v>42554.644444444442</c:v>
                </c:pt>
                <c:pt idx="1150">
                  <c:v>42554.645833333336</c:v>
                </c:pt>
                <c:pt idx="1151">
                  <c:v>42554.647222222222</c:v>
                </c:pt>
                <c:pt idx="1152">
                  <c:v>42554.648611111108</c:v>
                </c:pt>
                <c:pt idx="1153">
                  <c:v>42554.65</c:v>
                </c:pt>
                <c:pt idx="1154">
                  <c:v>42554.651388888888</c:v>
                </c:pt>
                <c:pt idx="1155">
                  <c:v>42554.652777777781</c:v>
                </c:pt>
              </c:numCache>
            </c:numRef>
          </c:xVal>
          <c:yVal>
            <c:numRef>
              <c:f>Results!$Y$3:$Y$1158</c:f>
              <c:numCache>
                <c:formatCode>General</c:formatCode>
                <c:ptCount val="11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1.390152827421084E-7</c:v>
                </c:pt>
                <c:pt idx="24">
                  <c:v>1.082662165054468E-7</c:v>
                </c:pt>
                <c:pt idx="25">
                  <c:v>1.0865147829170079E-7</c:v>
                </c:pt>
                <c:pt idx="26">
                  <c:v>1.0742349977467121E-7</c:v>
                </c:pt>
                <c:pt idx="27">
                  <c:v>0</c:v>
                </c:pt>
                <c:pt idx="28">
                  <c:v>1.6960239384828079E-7</c:v>
                </c:pt>
                <c:pt idx="29">
                  <c:v>1.65935188331128E-7</c:v>
                </c:pt>
                <c:pt idx="30">
                  <c:v>1.6941083615688E-7</c:v>
                </c:pt>
                <c:pt idx="31">
                  <c:v>1.6613212074484319E-7</c:v>
                </c:pt>
                <c:pt idx="32">
                  <c:v>1.7022907181745159E-7</c:v>
                </c:pt>
                <c:pt idx="33">
                  <c:v>1.050026106613468E-7</c:v>
                </c:pt>
                <c:pt idx="34">
                  <c:v>1.046954691354208E-7</c:v>
                </c:pt>
                <c:pt idx="35">
                  <c:v>1.061591320168288E-7</c:v>
                </c:pt>
                <c:pt idx="36">
                  <c:v>5.5933660357489197E-8</c:v>
                </c:pt>
                <c:pt idx="37">
                  <c:v>3.0357418110571561E-3</c:v>
                </c:pt>
                <c:pt idx="38">
                  <c:v>8.9627007363875605E-2</c:v>
                </c:pt>
                <c:pt idx="39">
                  <c:v>1.560404861609608</c:v>
                </c:pt>
                <c:pt idx="40">
                  <c:v>1.5416807595412321</c:v>
                </c:pt>
                <c:pt idx="41">
                  <c:v>2.9818026255133478</c:v>
                </c:pt>
                <c:pt idx="42">
                  <c:v>6.9954513537026397</c:v>
                </c:pt>
                <c:pt idx="43">
                  <c:v>8.9788686983473998</c:v>
                </c:pt>
                <c:pt idx="44">
                  <c:v>24.541402865629241</c:v>
                </c:pt>
                <c:pt idx="45">
                  <c:v>27.618839829185116</c:v>
                </c:pt>
                <c:pt idx="46">
                  <c:v>38.590226848594803</c:v>
                </c:pt>
                <c:pt idx="47">
                  <c:v>50.692915816968799</c:v>
                </c:pt>
                <c:pt idx="48">
                  <c:v>64.885774932610005</c:v>
                </c:pt>
                <c:pt idx="49">
                  <c:v>80.201899149533602</c:v>
                </c:pt>
                <c:pt idx="50">
                  <c:v>87.916039804976805</c:v>
                </c:pt>
                <c:pt idx="51">
                  <c:v>86.770048223549196</c:v>
                </c:pt>
                <c:pt idx="52">
                  <c:v>85.877928046188799</c:v>
                </c:pt>
                <c:pt idx="53">
                  <c:v>93.713983495376397</c:v>
                </c:pt>
                <c:pt idx="54">
                  <c:v>92.946544465078802</c:v>
                </c:pt>
                <c:pt idx="55">
                  <c:v>93.492923980977196</c:v>
                </c:pt>
                <c:pt idx="56">
                  <c:v>111.43913272990999</c:v>
                </c:pt>
                <c:pt idx="57">
                  <c:v>129.8185952217232</c:v>
                </c:pt>
                <c:pt idx="58">
                  <c:v>128.69036364764241</c:v>
                </c:pt>
                <c:pt idx="59">
                  <c:v>122.8577978491644</c:v>
                </c:pt>
                <c:pt idx="60">
                  <c:v>120.5536308023032</c:v>
                </c:pt>
                <c:pt idx="61">
                  <c:v>119.41291790613759</c:v>
                </c:pt>
                <c:pt idx="62">
                  <c:v>118.18837720553761</c:v>
                </c:pt>
                <c:pt idx="63">
                  <c:v>111.931661974644</c:v>
                </c:pt>
                <c:pt idx="64">
                  <c:v>110.25154770946401</c:v>
                </c:pt>
                <c:pt idx="65">
                  <c:v>110.93652169478442</c:v>
                </c:pt>
                <c:pt idx="66">
                  <c:v>112.5421437534372</c:v>
                </c:pt>
                <c:pt idx="67">
                  <c:v>112.60178593387479</c:v>
                </c:pt>
                <c:pt idx="68">
                  <c:v>112.61449955790161</c:v>
                </c:pt>
                <c:pt idx="69">
                  <c:v>112.6810512527652</c:v>
                </c:pt>
                <c:pt idx="70">
                  <c:v>112.73221205810839</c:v>
                </c:pt>
                <c:pt idx="71">
                  <c:v>112.7712876913392</c:v>
                </c:pt>
                <c:pt idx="72">
                  <c:v>112.80417888327682</c:v>
                </c:pt>
                <c:pt idx="73">
                  <c:v>112.8576393922488</c:v>
                </c:pt>
                <c:pt idx="74">
                  <c:v>112.9119138706736</c:v>
                </c:pt>
                <c:pt idx="75">
                  <c:v>112.9474464387044</c:v>
                </c:pt>
                <c:pt idx="76">
                  <c:v>112.92470203828479</c:v>
                </c:pt>
                <c:pt idx="77">
                  <c:v>112.9447271549664</c:v>
                </c:pt>
                <c:pt idx="78">
                  <c:v>112.93773062482801</c:v>
                </c:pt>
                <c:pt idx="79">
                  <c:v>112.9787282201444</c:v>
                </c:pt>
                <c:pt idx="80">
                  <c:v>113.0094622601636</c:v>
                </c:pt>
                <c:pt idx="81">
                  <c:v>112.9628666089188</c:v>
                </c:pt>
                <c:pt idx="82">
                  <c:v>112.77545739419638</c:v>
                </c:pt>
                <c:pt idx="83">
                  <c:v>112.5852096526188</c:v>
                </c:pt>
                <c:pt idx="84">
                  <c:v>112.3867364986792</c:v>
                </c:pt>
                <c:pt idx="85">
                  <c:v>112.20207495264319</c:v>
                </c:pt>
                <c:pt idx="86">
                  <c:v>112.0215103043824</c:v>
                </c:pt>
                <c:pt idx="87">
                  <c:v>111.827320267472</c:v>
                </c:pt>
                <c:pt idx="88">
                  <c:v>111.6194587933808</c:v>
                </c:pt>
                <c:pt idx="89">
                  <c:v>111.44281700828802</c:v>
                </c:pt>
                <c:pt idx="90">
                  <c:v>111.24765673117319</c:v>
                </c:pt>
                <c:pt idx="91">
                  <c:v>111.0783348610084</c:v>
                </c:pt>
                <c:pt idx="92">
                  <c:v>110.91656403616362</c:v>
                </c:pt>
                <c:pt idx="93">
                  <c:v>110.783323488074</c:v>
                </c:pt>
                <c:pt idx="94">
                  <c:v>110.61877532106</c:v>
                </c:pt>
                <c:pt idx="95">
                  <c:v>109.760268176916</c:v>
                </c:pt>
                <c:pt idx="96">
                  <c:v>110.18166372089119</c:v>
                </c:pt>
                <c:pt idx="97">
                  <c:v>110.03951275467038</c:v>
                </c:pt>
                <c:pt idx="98">
                  <c:v>109.90709635155399</c:v>
                </c:pt>
                <c:pt idx="99">
                  <c:v>109.7660513391276</c:v>
                </c:pt>
                <c:pt idx="100">
                  <c:v>109.64621735080679</c:v>
                </c:pt>
                <c:pt idx="101">
                  <c:v>109.49816740158322</c:v>
                </c:pt>
                <c:pt idx="102">
                  <c:v>109.3740383349292</c:v>
                </c:pt>
                <c:pt idx="103">
                  <c:v>109.25478007731002</c:v>
                </c:pt>
                <c:pt idx="104">
                  <c:v>109.11986824447561</c:v>
                </c:pt>
                <c:pt idx="105">
                  <c:v>109.0073101121872</c:v>
                </c:pt>
                <c:pt idx="106">
                  <c:v>108.89062063565038</c:v>
                </c:pt>
                <c:pt idx="107">
                  <c:v>108.76828619125641</c:v>
                </c:pt>
                <c:pt idx="108">
                  <c:v>108.6432934230708</c:v>
                </c:pt>
                <c:pt idx="109">
                  <c:v>108.53272706946082</c:v>
                </c:pt>
                <c:pt idx="110">
                  <c:v>108.42950795009281</c:v>
                </c:pt>
                <c:pt idx="111">
                  <c:v>108.3095699629728</c:v>
                </c:pt>
                <c:pt idx="112">
                  <c:v>108.20616978084482</c:v>
                </c:pt>
                <c:pt idx="113">
                  <c:v>108.08313849465522</c:v>
                </c:pt>
                <c:pt idx="114">
                  <c:v>107.99169420056401</c:v>
                </c:pt>
                <c:pt idx="115">
                  <c:v>107.88052495512559</c:v>
                </c:pt>
                <c:pt idx="116">
                  <c:v>107.78755117872399</c:v>
                </c:pt>
                <c:pt idx="117">
                  <c:v>106.3201958625244</c:v>
                </c:pt>
                <c:pt idx="118">
                  <c:v>107.4866559600088</c:v>
                </c:pt>
                <c:pt idx="119">
                  <c:v>107.40511234825881</c:v>
                </c:pt>
                <c:pt idx="120">
                  <c:v>107.2981410459968</c:v>
                </c:pt>
                <c:pt idx="121">
                  <c:v>107.21347738891879</c:v>
                </c:pt>
                <c:pt idx="122">
                  <c:v>107.12822048506</c:v>
                </c:pt>
                <c:pt idx="123">
                  <c:v>107.04363188819238</c:v>
                </c:pt>
                <c:pt idx="124">
                  <c:v>106.94795023865399</c:v>
                </c:pt>
                <c:pt idx="125">
                  <c:v>106.86442566140281</c:v>
                </c:pt>
                <c:pt idx="126">
                  <c:v>106.7764119468748</c:v>
                </c:pt>
                <c:pt idx="127">
                  <c:v>106.68997437614239</c:v>
                </c:pt>
                <c:pt idx="128">
                  <c:v>106.60889657934919</c:v>
                </c:pt>
                <c:pt idx="129">
                  <c:v>106.51454370450919</c:v>
                </c:pt>
                <c:pt idx="130">
                  <c:v>106.43455156299322</c:v>
                </c:pt>
                <c:pt idx="131">
                  <c:v>106.36790930800639</c:v>
                </c:pt>
                <c:pt idx="132">
                  <c:v>106.2812469838932</c:v>
                </c:pt>
                <c:pt idx="133">
                  <c:v>106.20426726273681</c:v>
                </c:pt>
                <c:pt idx="134">
                  <c:v>106.1379285541356</c:v>
                </c:pt>
                <c:pt idx="135">
                  <c:v>106.0558027451724</c:v>
                </c:pt>
                <c:pt idx="136">
                  <c:v>105.98412341011958</c:v>
                </c:pt>
                <c:pt idx="137">
                  <c:v>104.2167960241012</c:v>
                </c:pt>
                <c:pt idx="138">
                  <c:v>105.7623387792316</c:v>
                </c:pt>
                <c:pt idx="139">
                  <c:v>105.70367852602881</c:v>
                </c:pt>
                <c:pt idx="140">
                  <c:v>105.637066142294</c:v>
                </c:pt>
                <c:pt idx="141">
                  <c:v>105.57145577018721</c:v>
                </c:pt>
                <c:pt idx="142">
                  <c:v>105.4961864805136</c:v>
                </c:pt>
                <c:pt idx="143">
                  <c:v>105.43569758349841</c:v>
                </c:pt>
                <c:pt idx="144">
                  <c:v>105.3750121992164</c:v>
                </c:pt>
                <c:pt idx="145">
                  <c:v>105.3188194882576</c:v>
                </c:pt>
                <c:pt idx="146">
                  <c:v>105.25764582955318</c:v>
                </c:pt>
                <c:pt idx="147">
                  <c:v>105.18867267279161</c:v>
                </c:pt>
                <c:pt idx="148">
                  <c:v>105.13236628059281</c:v>
                </c:pt>
                <c:pt idx="149">
                  <c:v>105.06491301459</c:v>
                </c:pt>
                <c:pt idx="150">
                  <c:v>105.01076862791081</c:v>
                </c:pt>
                <c:pt idx="151">
                  <c:v>104.94750587835281</c:v>
                </c:pt>
                <c:pt idx="152">
                  <c:v>104.87819345556041</c:v>
                </c:pt>
                <c:pt idx="153">
                  <c:v>104.82400606972161</c:v>
                </c:pt>
                <c:pt idx="154">
                  <c:v>104.76158041343561</c:v>
                </c:pt>
                <c:pt idx="155">
                  <c:v>103.70885849274239</c:v>
                </c:pt>
                <c:pt idx="156">
                  <c:v>104.55186289623359</c:v>
                </c:pt>
                <c:pt idx="157">
                  <c:v>104.5143922015252</c:v>
                </c:pt>
                <c:pt idx="158">
                  <c:v>104.46335736113278</c:v>
                </c:pt>
                <c:pt idx="159">
                  <c:v>104.3984302387292</c:v>
                </c:pt>
                <c:pt idx="160">
                  <c:v>104.34803117908362</c:v>
                </c:pt>
                <c:pt idx="161">
                  <c:v>104.2915352851564</c:v>
                </c:pt>
                <c:pt idx="162">
                  <c:v>104.23526324521239</c:v>
                </c:pt>
                <c:pt idx="163">
                  <c:v>104.18689969166601</c:v>
                </c:pt>
                <c:pt idx="164">
                  <c:v>104.13893138223639</c:v>
                </c:pt>
                <c:pt idx="165">
                  <c:v>104.0717208907768</c:v>
                </c:pt>
                <c:pt idx="166">
                  <c:v>104.02370642584478</c:v>
                </c:pt>
                <c:pt idx="167">
                  <c:v>103.96554846544082</c:v>
                </c:pt>
                <c:pt idx="168">
                  <c:v>103.9242908643312</c:v>
                </c:pt>
                <c:pt idx="169">
                  <c:v>103.87851193248</c:v>
                </c:pt>
                <c:pt idx="170">
                  <c:v>103.81994252855561</c:v>
                </c:pt>
                <c:pt idx="171">
                  <c:v>103.76817729963959</c:v>
                </c:pt>
                <c:pt idx="172">
                  <c:v>103.7247836432324</c:v>
                </c:pt>
                <c:pt idx="173">
                  <c:v>103.087057552602</c:v>
                </c:pt>
                <c:pt idx="174">
                  <c:v>103.5311963688908</c:v>
                </c:pt>
                <c:pt idx="175">
                  <c:v>103.48351000708639</c:v>
                </c:pt>
                <c:pt idx="176">
                  <c:v>103.4384834603336</c:v>
                </c:pt>
                <c:pt idx="177">
                  <c:v>103.386881750968</c:v>
                </c:pt>
                <c:pt idx="178">
                  <c:v>103.34750502100601</c:v>
                </c:pt>
                <c:pt idx="179">
                  <c:v>103.3030909583988</c:v>
                </c:pt>
                <c:pt idx="180">
                  <c:v>103.2616365330488</c:v>
                </c:pt>
                <c:pt idx="181">
                  <c:v>103.2094319155008</c:v>
                </c:pt>
                <c:pt idx="182">
                  <c:v>103.17800766579198</c:v>
                </c:pt>
                <c:pt idx="183">
                  <c:v>103.12117347202438</c:v>
                </c:pt>
                <c:pt idx="184">
                  <c:v>103.0816716909236</c:v>
                </c:pt>
                <c:pt idx="185">
                  <c:v>103.0426982376384</c:v>
                </c:pt>
                <c:pt idx="186">
                  <c:v>103.0005386712304</c:v>
                </c:pt>
                <c:pt idx="187">
                  <c:v>102.95421252173159</c:v>
                </c:pt>
                <c:pt idx="188">
                  <c:v>102.92604815382802</c:v>
                </c:pt>
                <c:pt idx="189">
                  <c:v>102.8799750748168</c:v>
                </c:pt>
                <c:pt idx="190">
                  <c:v>101.3702055628892</c:v>
                </c:pt>
                <c:pt idx="191">
                  <c:v>101.3702055628892</c:v>
                </c:pt>
                <c:pt idx="192">
                  <c:v>101.3702055628892</c:v>
                </c:pt>
                <c:pt idx="193">
                  <c:v>101.3702055628892</c:v>
                </c:pt>
                <c:pt idx="194">
                  <c:v>101.3702055628892</c:v>
                </c:pt>
                <c:pt idx="195">
                  <c:v>101.3702055628892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2.20320710353658E-7</c:v>
                </c:pt>
                <c:pt idx="251">
                  <c:v>2.0794068873993519E-7</c:v>
                </c:pt>
                <c:pt idx="252">
                  <c:v>1.8215347214678599E-7</c:v>
                </c:pt>
                <c:pt idx="253">
                  <c:v>1.7202195563520001E-7</c:v>
                </c:pt>
                <c:pt idx="254">
                  <c:v>3.335247903126668E-3</c:v>
                </c:pt>
                <c:pt idx="255">
                  <c:v>3.2981977915415078E-3</c:v>
                </c:pt>
                <c:pt idx="256">
                  <c:v>9.0393491222141603E-2</c:v>
                </c:pt>
                <c:pt idx="257">
                  <c:v>8.9727128587957602E-2</c:v>
                </c:pt>
                <c:pt idx="258">
                  <c:v>8.8514995068573202E-2</c:v>
                </c:pt>
                <c:pt idx="259">
                  <c:v>8.8138293370700796E-2</c:v>
                </c:pt>
                <c:pt idx="260">
                  <c:v>0.59119324839368004</c:v>
                </c:pt>
                <c:pt idx="261">
                  <c:v>2.893098407806816</c:v>
                </c:pt>
                <c:pt idx="262">
                  <c:v>4.3171280057650803</c:v>
                </c:pt>
                <c:pt idx="263">
                  <c:v>12.209215482328201</c:v>
                </c:pt>
                <c:pt idx="264">
                  <c:v>19.97850955413768</c:v>
                </c:pt>
                <c:pt idx="265">
                  <c:v>23.510856411620239</c:v>
                </c:pt>
                <c:pt idx="266">
                  <c:v>32.312861468755877</c:v>
                </c:pt>
                <c:pt idx="267">
                  <c:v>44.209372733402397</c:v>
                </c:pt>
                <c:pt idx="268">
                  <c:v>57.486379980037995</c:v>
                </c:pt>
                <c:pt idx="269">
                  <c:v>62.462491642518799</c:v>
                </c:pt>
                <c:pt idx="270">
                  <c:v>77.225214456689599</c:v>
                </c:pt>
                <c:pt idx="271">
                  <c:v>94.482337926582403</c:v>
                </c:pt>
                <c:pt idx="272">
                  <c:v>93.515195175603594</c:v>
                </c:pt>
                <c:pt idx="273">
                  <c:v>92.5187892568336</c:v>
                </c:pt>
                <c:pt idx="274">
                  <c:v>91.595988173915202</c:v>
                </c:pt>
                <c:pt idx="275">
                  <c:v>90.718759620156405</c:v>
                </c:pt>
                <c:pt idx="276">
                  <c:v>99.580331628720003</c:v>
                </c:pt>
                <c:pt idx="277">
                  <c:v>130.70847985263441</c:v>
                </c:pt>
                <c:pt idx="278">
                  <c:v>123.4334273983856</c:v>
                </c:pt>
                <c:pt idx="279">
                  <c:v>128.86473330934001</c:v>
                </c:pt>
                <c:pt idx="280">
                  <c:v>126.3406018487668</c:v>
                </c:pt>
                <c:pt idx="281">
                  <c:v>122.084764266756</c:v>
                </c:pt>
                <c:pt idx="282">
                  <c:v>120.49512309810079</c:v>
                </c:pt>
                <c:pt idx="283">
                  <c:v>120.7644312119764</c:v>
                </c:pt>
                <c:pt idx="284">
                  <c:v>118.61942087684081</c:v>
                </c:pt>
                <c:pt idx="285">
                  <c:v>113.517524672946</c:v>
                </c:pt>
                <c:pt idx="286">
                  <c:v>116.82100927618281</c:v>
                </c:pt>
                <c:pt idx="287">
                  <c:v>116.85564866275999</c:v>
                </c:pt>
                <c:pt idx="288">
                  <c:v>116.91230800739319</c:v>
                </c:pt>
                <c:pt idx="289">
                  <c:v>116.9598942607324</c:v>
                </c:pt>
                <c:pt idx="290">
                  <c:v>117.0153243422056</c:v>
                </c:pt>
                <c:pt idx="291">
                  <c:v>117.0459037495676</c:v>
                </c:pt>
                <c:pt idx="292">
                  <c:v>117.09758210564318</c:v>
                </c:pt>
                <c:pt idx="293">
                  <c:v>117.1433127959444</c:v>
                </c:pt>
                <c:pt idx="294">
                  <c:v>117.1841030122948</c:v>
                </c:pt>
                <c:pt idx="295">
                  <c:v>117.176904518302</c:v>
                </c:pt>
                <c:pt idx="296">
                  <c:v>117.18943744126679</c:v>
                </c:pt>
                <c:pt idx="297">
                  <c:v>117.196353045162</c:v>
                </c:pt>
                <c:pt idx="298">
                  <c:v>117.2164336383772</c:v>
                </c:pt>
                <c:pt idx="299">
                  <c:v>117.2019880436372</c:v>
                </c:pt>
                <c:pt idx="300">
                  <c:v>117.08111783078121</c:v>
                </c:pt>
                <c:pt idx="301">
                  <c:v>116.59459260600561</c:v>
                </c:pt>
                <c:pt idx="302">
                  <c:v>116.24853777242602</c:v>
                </c:pt>
                <c:pt idx="303">
                  <c:v>115.9568931028208</c:v>
                </c:pt>
                <c:pt idx="304">
                  <c:v>115.69631350462279</c:v>
                </c:pt>
                <c:pt idx="305">
                  <c:v>115.43876104166921</c:v>
                </c:pt>
                <c:pt idx="306">
                  <c:v>115.18160197285999</c:v>
                </c:pt>
                <c:pt idx="307">
                  <c:v>114.97778577374558</c:v>
                </c:pt>
                <c:pt idx="308">
                  <c:v>114.75292198167081</c:v>
                </c:pt>
                <c:pt idx="309">
                  <c:v>114.53403142253519</c:v>
                </c:pt>
                <c:pt idx="310">
                  <c:v>114.3181178516688</c:v>
                </c:pt>
                <c:pt idx="311">
                  <c:v>114.126524660668</c:v>
                </c:pt>
                <c:pt idx="312">
                  <c:v>113.93757933757482</c:v>
                </c:pt>
                <c:pt idx="313">
                  <c:v>113.766948863732</c:v>
                </c:pt>
                <c:pt idx="314">
                  <c:v>113.58714794164442</c:v>
                </c:pt>
                <c:pt idx="315">
                  <c:v>113.3678590483884</c:v>
                </c:pt>
                <c:pt idx="316">
                  <c:v>113.16212283380359</c:v>
                </c:pt>
                <c:pt idx="317">
                  <c:v>112.706390421888</c:v>
                </c:pt>
                <c:pt idx="318">
                  <c:v>112.697915081164</c:v>
                </c:pt>
                <c:pt idx="319">
                  <c:v>112.53300539849802</c:v>
                </c:pt>
                <c:pt idx="320">
                  <c:v>112.3836432812556</c:v>
                </c:pt>
                <c:pt idx="321">
                  <c:v>112.23224131675519</c:v>
                </c:pt>
                <c:pt idx="322">
                  <c:v>112.10009132493039</c:v>
                </c:pt>
                <c:pt idx="323">
                  <c:v>111.9539992916564</c:v>
                </c:pt>
                <c:pt idx="324">
                  <c:v>111.81080174576559</c:v>
                </c:pt>
                <c:pt idx="325">
                  <c:v>111.68128362730758</c:v>
                </c:pt>
                <c:pt idx="326">
                  <c:v>111.5544183389148</c:v>
                </c:pt>
                <c:pt idx="327">
                  <c:v>111.42181900076801</c:v>
                </c:pt>
                <c:pt idx="328">
                  <c:v>111.29580801480719</c:v>
                </c:pt>
                <c:pt idx="329">
                  <c:v>111.17643022891521</c:v>
                </c:pt>
                <c:pt idx="330">
                  <c:v>111.05863233121519</c:v>
                </c:pt>
                <c:pt idx="331">
                  <c:v>110.92950055679</c:v>
                </c:pt>
                <c:pt idx="332">
                  <c:v>110.8216388394508</c:v>
                </c:pt>
                <c:pt idx="333">
                  <c:v>110.70628315107278</c:v>
                </c:pt>
                <c:pt idx="334">
                  <c:v>110.5826779437788</c:v>
                </c:pt>
                <c:pt idx="335">
                  <c:v>110.46791049482081</c:v>
                </c:pt>
                <c:pt idx="336">
                  <c:v>110.35549584093242</c:v>
                </c:pt>
                <c:pt idx="337">
                  <c:v>110.2464514261416</c:v>
                </c:pt>
                <c:pt idx="338">
                  <c:v>110.1326057357664</c:v>
                </c:pt>
                <c:pt idx="339">
                  <c:v>110.03335363080842</c:v>
                </c:pt>
                <c:pt idx="340">
                  <c:v>109.86410444064521</c:v>
                </c:pt>
                <c:pt idx="341">
                  <c:v>109.7533432856108</c:v>
                </c:pt>
                <c:pt idx="342">
                  <c:v>109.65326529592519</c:v>
                </c:pt>
                <c:pt idx="343">
                  <c:v>109.56071407478439</c:v>
                </c:pt>
                <c:pt idx="344">
                  <c:v>109.45667066153001</c:v>
                </c:pt>
                <c:pt idx="345">
                  <c:v>109.36449875935121</c:v>
                </c:pt>
                <c:pt idx="346">
                  <c:v>109.26025367211359</c:v>
                </c:pt>
                <c:pt idx="347">
                  <c:v>109.1638578039056</c:v>
                </c:pt>
                <c:pt idx="348">
                  <c:v>109.077975942956</c:v>
                </c:pt>
                <c:pt idx="349">
                  <c:v>108.98797500196278</c:v>
                </c:pt>
                <c:pt idx="350">
                  <c:v>108.9027341213432</c:v>
                </c:pt>
                <c:pt idx="351">
                  <c:v>108.8042610953152</c:v>
                </c:pt>
                <c:pt idx="352">
                  <c:v>108.71689243685481</c:v>
                </c:pt>
                <c:pt idx="353">
                  <c:v>108.62951008064481</c:v>
                </c:pt>
                <c:pt idx="354">
                  <c:v>108.52940898329038</c:v>
                </c:pt>
                <c:pt idx="355">
                  <c:v>108.45098573552841</c:v>
                </c:pt>
                <c:pt idx="356">
                  <c:v>108.3617381145132</c:v>
                </c:pt>
                <c:pt idx="357">
                  <c:v>108.27298740909922</c:v>
                </c:pt>
                <c:pt idx="358">
                  <c:v>108.1797666857512</c:v>
                </c:pt>
                <c:pt idx="359">
                  <c:v>108.10070242939518</c:v>
                </c:pt>
                <c:pt idx="360">
                  <c:v>106.13155463227841</c:v>
                </c:pt>
                <c:pt idx="361">
                  <c:v>106.74415924220962</c:v>
                </c:pt>
                <c:pt idx="362">
                  <c:v>107.72610793906961</c:v>
                </c:pt>
                <c:pt idx="363">
                  <c:v>107.6329364421712</c:v>
                </c:pt>
                <c:pt idx="364">
                  <c:v>107.54957941178721</c:v>
                </c:pt>
                <c:pt idx="365">
                  <c:v>107.4829152563032</c:v>
                </c:pt>
                <c:pt idx="366">
                  <c:v>107.4042542324792</c:v>
                </c:pt>
                <c:pt idx="367">
                  <c:v>107.32073385552398</c:v>
                </c:pt>
                <c:pt idx="368">
                  <c:v>107.2412390141408</c:v>
                </c:pt>
                <c:pt idx="369">
                  <c:v>107.17561445488282</c:v>
                </c:pt>
                <c:pt idx="370">
                  <c:v>107.1014156885808</c:v>
                </c:pt>
                <c:pt idx="371">
                  <c:v>107.02493234660039</c:v>
                </c:pt>
                <c:pt idx="372">
                  <c:v>106.9478781983192</c:v>
                </c:pt>
                <c:pt idx="373">
                  <c:v>106.88623041758119</c:v>
                </c:pt>
                <c:pt idx="374">
                  <c:v>106.80827188831719</c:v>
                </c:pt>
                <c:pt idx="375">
                  <c:v>106.73512005702401</c:v>
                </c:pt>
                <c:pt idx="376">
                  <c:v>106.65672266816242</c:v>
                </c:pt>
                <c:pt idx="377">
                  <c:v>106.5965769417916</c:v>
                </c:pt>
                <c:pt idx="378">
                  <c:v>106.52859280520002</c:v>
                </c:pt>
                <c:pt idx="379">
                  <c:v>106.4620857200692</c:v>
                </c:pt>
                <c:pt idx="380">
                  <c:v>106.383205188028</c:v>
                </c:pt>
                <c:pt idx="381">
                  <c:v>105.8198079177976</c:v>
                </c:pt>
                <c:pt idx="382">
                  <c:v>106.12600792897361</c:v>
                </c:pt>
                <c:pt idx="383">
                  <c:v>106.06548269026359</c:v>
                </c:pt>
                <c:pt idx="384">
                  <c:v>106.0015473980616</c:v>
                </c:pt>
                <c:pt idx="385">
                  <c:v>105.9347902884128</c:v>
                </c:pt>
                <c:pt idx="386">
                  <c:v>105.8624966812644</c:v>
                </c:pt>
                <c:pt idx="387">
                  <c:v>105.80534763842361</c:v>
                </c:pt>
                <c:pt idx="388">
                  <c:v>105.75138390388402</c:v>
                </c:pt>
                <c:pt idx="389">
                  <c:v>105.688113883618</c:v>
                </c:pt>
                <c:pt idx="390">
                  <c:v>105.62854984217761</c:v>
                </c:pt>
                <c:pt idx="391">
                  <c:v>105.5586604569036</c:v>
                </c:pt>
                <c:pt idx="392">
                  <c:v>105.4995820310824</c:v>
                </c:pt>
                <c:pt idx="393">
                  <c:v>105.43626044341241</c:v>
                </c:pt>
                <c:pt idx="394">
                  <c:v>105.37062444783039</c:v>
                </c:pt>
                <c:pt idx="395">
                  <c:v>105.310732647384</c:v>
                </c:pt>
                <c:pt idx="396">
                  <c:v>105.24944296910522</c:v>
                </c:pt>
                <c:pt idx="397">
                  <c:v>105.1878271803816</c:v>
                </c:pt>
                <c:pt idx="398">
                  <c:v>105.132215498712</c:v>
                </c:pt>
                <c:pt idx="399">
                  <c:v>105.05557767736801</c:v>
                </c:pt>
                <c:pt idx="400">
                  <c:v>104.77814115274001</c:v>
                </c:pt>
                <c:pt idx="401">
                  <c:v>104.85787107449121</c:v>
                </c:pt>
                <c:pt idx="402">
                  <c:v>104.79738956914521</c:v>
                </c:pt>
                <c:pt idx="403">
                  <c:v>104.7352496086676</c:v>
                </c:pt>
                <c:pt idx="404">
                  <c:v>104.67328876882959</c:v>
                </c:pt>
                <c:pt idx="405">
                  <c:v>104.60959637016802</c:v>
                </c:pt>
                <c:pt idx="406">
                  <c:v>104.5621051865372</c:v>
                </c:pt>
                <c:pt idx="407">
                  <c:v>104.49566739999359</c:v>
                </c:pt>
                <c:pt idx="408">
                  <c:v>104.43675932940842</c:v>
                </c:pt>
                <c:pt idx="409">
                  <c:v>104.369271251808</c:v>
                </c:pt>
                <c:pt idx="410">
                  <c:v>104.2965187161428</c:v>
                </c:pt>
                <c:pt idx="411">
                  <c:v>104.25007951052798</c:v>
                </c:pt>
                <c:pt idx="412">
                  <c:v>104.19113434549281</c:v>
                </c:pt>
                <c:pt idx="413">
                  <c:v>104.14285424023561</c:v>
                </c:pt>
                <c:pt idx="414">
                  <c:v>104.07642504416599</c:v>
                </c:pt>
                <c:pt idx="415">
                  <c:v>104.01583511818198</c:v>
                </c:pt>
                <c:pt idx="416">
                  <c:v>103.960645279776</c:v>
                </c:pt>
                <c:pt idx="417">
                  <c:v>103.9061533080812</c:v>
                </c:pt>
                <c:pt idx="418">
                  <c:v>103.85237595515801</c:v>
                </c:pt>
                <c:pt idx="419">
                  <c:v>103.78408248109761</c:v>
                </c:pt>
                <c:pt idx="420">
                  <c:v>102.6549224496644</c:v>
                </c:pt>
                <c:pt idx="421">
                  <c:v>103.59842266437281</c:v>
                </c:pt>
                <c:pt idx="422">
                  <c:v>103.54374836018242</c:v>
                </c:pt>
                <c:pt idx="423">
                  <c:v>103.49532307626438</c:v>
                </c:pt>
                <c:pt idx="424">
                  <c:v>103.42997989310081</c:v>
                </c:pt>
                <c:pt idx="425">
                  <c:v>103.36730662763838</c:v>
                </c:pt>
                <c:pt idx="426">
                  <c:v>103.3272828345016</c:v>
                </c:pt>
                <c:pt idx="427">
                  <c:v>103.273636985256</c:v>
                </c:pt>
                <c:pt idx="428">
                  <c:v>103.21470210476041</c:v>
                </c:pt>
                <c:pt idx="429">
                  <c:v>103.16665034886759</c:v>
                </c:pt>
                <c:pt idx="430">
                  <c:v>103.1164105469624</c:v>
                </c:pt>
                <c:pt idx="431">
                  <c:v>103.0640469808956</c:v>
                </c:pt>
                <c:pt idx="432">
                  <c:v>103.0008313568928</c:v>
                </c:pt>
                <c:pt idx="433">
                  <c:v>102.96329764182602</c:v>
                </c:pt>
                <c:pt idx="434">
                  <c:v>102.91044354022399</c:v>
                </c:pt>
                <c:pt idx="435">
                  <c:v>102.8611433892236</c:v>
                </c:pt>
                <c:pt idx="436">
                  <c:v>102.814550573898</c:v>
                </c:pt>
                <c:pt idx="437">
                  <c:v>102.7538314885752</c:v>
                </c:pt>
                <c:pt idx="438">
                  <c:v>102.71076982336641</c:v>
                </c:pt>
                <c:pt idx="439">
                  <c:v>100.74740203782081</c:v>
                </c:pt>
                <c:pt idx="440">
                  <c:v>100.44792135663</c:v>
                </c:pt>
                <c:pt idx="441">
                  <c:v>100.2861746501364</c:v>
                </c:pt>
                <c:pt idx="442">
                  <c:v>100.12609668449799</c:v>
                </c:pt>
                <c:pt idx="443">
                  <c:v>99.978517058169999</c:v>
                </c:pt>
                <c:pt idx="444">
                  <c:v>99.818167039756005</c:v>
                </c:pt>
                <c:pt idx="445">
                  <c:v>101.6617155121628</c:v>
                </c:pt>
                <c:pt idx="446">
                  <c:v>101.513605453728</c:v>
                </c:pt>
                <c:pt idx="447">
                  <c:v>101.35509232485001</c:v>
                </c:pt>
                <c:pt idx="448">
                  <c:v>101.1966525763772</c:v>
                </c:pt>
                <c:pt idx="449">
                  <c:v>101.0409724180688</c:v>
                </c:pt>
                <c:pt idx="450">
                  <c:v>100.8784472184448</c:v>
                </c:pt>
                <c:pt idx="451">
                  <c:v>100.9274464454036</c:v>
                </c:pt>
                <c:pt idx="452">
                  <c:v>100.7687585095448</c:v>
                </c:pt>
                <c:pt idx="453">
                  <c:v>100.61718052759601</c:v>
                </c:pt>
                <c:pt idx="454">
                  <c:v>100.463317105068</c:v>
                </c:pt>
                <c:pt idx="455">
                  <c:v>100.2993614314456</c:v>
                </c:pt>
                <c:pt idx="456">
                  <c:v>100.1287802151712</c:v>
                </c:pt>
                <c:pt idx="457">
                  <c:v>100.8503512055444</c:v>
                </c:pt>
                <c:pt idx="458">
                  <c:v>101.57773056991959</c:v>
                </c:pt>
                <c:pt idx="459">
                  <c:v>101.510125743256</c:v>
                </c:pt>
                <c:pt idx="460">
                  <c:v>101.4773776450556</c:v>
                </c:pt>
                <c:pt idx="461">
                  <c:v>101.43043690435159</c:v>
                </c:pt>
                <c:pt idx="462">
                  <c:v>101.3813449404672</c:v>
                </c:pt>
                <c:pt idx="463">
                  <c:v>101.345321734476</c:v>
                </c:pt>
                <c:pt idx="464">
                  <c:v>101.2980345746588</c:v>
                </c:pt>
                <c:pt idx="465">
                  <c:v>101.265095607942</c:v>
                </c:pt>
                <c:pt idx="466">
                  <c:v>101.21583089645721</c:v>
                </c:pt>
                <c:pt idx="467">
                  <c:v>101.1743150932836</c:v>
                </c:pt>
                <c:pt idx="468">
                  <c:v>101.1353924511708</c:v>
                </c:pt>
                <c:pt idx="469">
                  <c:v>101.0935426057144</c:v>
                </c:pt>
                <c:pt idx="470">
                  <c:v>101.05657247073199</c:v>
                </c:pt>
                <c:pt idx="471">
                  <c:v>101.010065361348</c:v>
                </c:pt>
                <c:pt idx="472">
                  <c:v>100.9684677956664</c:v>
                </c:pt>
                <c:pt idx="473">
                  <c:v>100.9429510425084</c:v>
                </c:pt>
                <c:pt idx="474">
                  <c:v>100.884898805814</c:v>
                </c:pt>
                <c:pt idx="475">
                  <c:v>100.8478564646548</c:v>
                </c:pt>
                <c:pt idx="476">
                  <c:v>100.8011855864216</c:v>
                </c:pt>
                <c:pt idx="477">
                  <c:v>100.76131502892881</c:v>
                </c:pt>
                <c:pt idx="478">
                  <c:v>98.875947540581194</c:v>
                </c:pt>
                <c:pt idx="479">
                  <c:v>100.5593224963432</c:v>
                </c:pt>
                <c:pt idx="480">
                  <c:v>100.5162623631096</c:v>
                </c:pt>
                <c:pt idx="481">
                  <c:v>100.4784755797172</c:v>
                </c:pt>
                <c:pt idx="482">
                  <c:v>100.4469118779696</c:v>
                </c:pt>
                <c:pt idx="483">
                  <c:v>100.4068435196768</c:v>
                </c:pt>
                <c:pt idx="484">
                  <c:v>100.35776744956</c:v>
                </c:pt>
                <c:pt idx="485">
                  <c:v>100.3186799205928</c:v>
                </c:pt>
                <c:pt idx="486">
                  <c:v>100.2816451203544</c:v>
                </c:pt>
                <c:pt idx="487">
                  <c:v>100.2392549097956</c:v>
                </c:pt>
                <c:pt idx="488">
                  <c:v>100.19349807462839</c:v>
                </c:pt>
                <c:pt idx="489">
                  <c:v>100.15893340852401</c:v>
                </c:pt>
                <c:pt idx="490">
                  <c:v>100.11716073519</c:v>
                </c:pt>
                <c:pt idx="491">
                  <c:v>100.0877732773848</c:v>
                </c:pt>
                <c:pt idx="492">
                  <c:v>100.0425810109908</c:v>
                </c:pt>
                <c:pt idx="493">
                  <c:v>100.00980396147</c:v>
                </c:pt>
                <c:pt idx="494">
                  <c:v>99.960595808412407</c:v>
                </c:pt>
                <c:pt idx="495">
                  <c:v>99.925396892413204</c:v>
                </c:pt>
                <c:pt idx="496">
                  <c:v>99.891772535995599</c:v>
                </c:pt>
                <c:pt idx="497">
                  <c:v>99.114775357931606</c:v>
                </c:pt>
                <c:pt idx="498">
                  <c:v>99.701304058554399</c:v>
                </c:pt>
                <c:pt idx="499">
                  <c:v>99.663679617384403</c:v>
                </c:pt>
                <c:pt idx="500">
                  <c:v>99.623266040653206</c:v>
                </c:pt>
                <c:pt idx="501">
                  <c:v>99.579846421140402</c:v>
                </c:pt>
                <c:pt idx="502">
                  <c:v>99.549257470539203</c:v>
                </c:pt>
                <c:pt idx="503">
                  <c:v>99.503778616877995</c:v>
                </c:pt>
                <c:pt idx="504">
                  <c:v>99.475794795402805</c:v>
                </c:pt>
                <c:pt idx="505">
                  <c:v>99.439469575852399</c:v>
                </c:pt>
                <c:pt idx="506">
                  <c:v>99.396629098596406</c:v>
                </c:pt>
                <c:pt idx="507">
                  <c:v>99.361981191266807</c:v>
                </c:pt>
                <c:pt idx="508">
                  <c:v>99.318355501973997</c:v>
                </c:pt>
                <c:pt idx="509">
                  <c:v>99.284044261506395</c:v>
                </c:pt>
                <c:pt idx="510">
                  <c:v>99.253183797339602</c:v>
                </c:pt>
                <c:pt idx="511">
                  <c:v>99.202309202621606</c:v>
                </c:pt>
                <c:pt idx="512">
                  <c:v>99.179677322658804</c:v>
                </c:pt>
                <c:pt idx="513">
                  <c:v>99.143753715695993</c:v>
                </c:pt>
                <c:pt idx="514">
                  <c:v>99.103404206948795</c:v>
                </c:pt>
                <c:pt idx="515">
                  <c:v>99.069119768033602</c:v>
                </c:pt>
                <c:pt idx="516">
                  <c:v>97.724983664379593</c:v>
                </c:pt>
                <c:pt idx="517">
                  <c:v>98.896950705494007</c:v>
                </c:pt>
                <c:pt idx="518">
                  <c:v>98.862168979040405</c:v>
                </c:pt>
                <c:pt idx="519">
                  <c:v>98.820299309669196</c:v>
                </c:pt>
                <c:pt idx="520">
                  <c:v>98.777268243708406</c:v>
                </c:pt>
                <c:pt idx="521">
                  <c:v>98.7475409808536</c:v>
                </c:pt>
                <c:pt idx="522">
                  <c:v>98.713270068892399</c:v>
                </c:pt>
                <c:pt idx="523">
                  <c:v>98.667742315977605</c:v>
                </c:pt>
                <c:pt idx="524">
                  <c:v>98.634780991013201</c:v>
                </c:pt>
                <c:pt idx="525">
                  <c:v>98.603880720850796</c:v>
                </c:pt>
                <c:pt idx="526">
                  <c:v>98.569303206786799</c:v>
                </c:pt>
                <c:pt idx="527">
                  <c:v>98.532392744989593</c:v>
                </c:pt>
                <c:pt idx="528">
                  <c:v>98.501435764103604</c:v>
                </c:pt>
                <c:pt idx="529">
                  <c:v>98.465506063419994</c:v>
                </c:pt>
                <c:pt idx="530">
                  <c:v>98.426695848983996</c:v>
                </c:pt>
                <c:pt idx="531">
                  <c:v>98.395357344643998</c:v>
                </c:pt>
                <c:pt idx="532">
                  <c:v>98.367956267174804</c:v>
                </c:pt>
                <c:pt idx="533">
                  <c:v>98.337123530438404</c:v>
                </c:pt>
                <c:pt idx="534">
                  <c:v>98.299910820930407</c:v>
                </c:pt>
                <c:pt idx="535">
                  <c:v>98.276034139777593</c:v>
                </c:pt>
                <c:pt idx="536">
                  <c:v>97.675429768473194</c:v>
                </c:pt>
                <c:pt idx="537">
                  <c:v>98.091149328759997</c:v>
                </c:pt>
                <c:pt idx="538">
                  <c:v>98.0591634375524</c:v>
                </c:pt>
                <c:pt idx="539">
                  <c:v>98.035907901909994</c:v>
                </c:pt>
                <c:pt idx="540">
                  <c:v>98.001003155346794</c:v>
                </c:pt>
                <c:pt idx="541">
                  <c:v>97.963269963739194</c:v>
                </c:pt>
                <c:pt idx="542">
                  <c:v>97.9259178979664</c:v>
                </c:pt>
                <c:pt idx="543">
                  <c:v>97.900555786411999</c:v>
                </c:pt>
                <c:pt idx="544">
                  <c:v>97.868963184591607</c:v>
                </c:pt>
                <c:pt idx="545">
                  <c:v>97.838585251587205</c:v>
                </c:pt>
                <c:pt idx="546">
                  <c:v>97.795831661635603</c:v>
                </c:pt>
                <c:pt idx="547">
                  <c:v>97.771177809941605</c:v>
                </c:pt>
                <c:pt idx="548">
                  <c:v>97.741914727385193</c:v>
                </c:pt>
                <c:pt idx="549">
                  <c:v>97.704375306531603</c:v>
                </c:pt>
                <c:pt idx="550">
                  <c:v>97.679959925779599</c:v>
                </c:pt>
                <c:pt idx="551">
                  <c:v>97.6440855523648</c:v>
                </c:pt>
                <c:pt idx="552">
                  <c:v>97.612186511514807</c:v>
                </c:pt>
                <c:pt idx="553">
                  <c:v>97.587363008893206</c:v>
                </c:pt>
                <c:pt idx="554">
                  <c:v>97.545413349038398</c:v>
                </c:pt>
                <c:pt idx="555">
                  <c:v>97.525037977638405</c:v>
                </c:pt>
                <c:pt idx="556">
                  <c:v>97.492203483324403</c:v>
                </c:pt>
                <c:pt idx="557">
                  <c:v>96.976024283572002</c:v>
                </c:pt>
                <c:pt idx="558">
                  <c:v>97.316426069324393</c:v>
                </c:pt>
                <c:pt idx="559">
                  <c:v>97.278961977861201</c:v>
                </c:pt>
                <c:pt idx="560">
                  <c:v>97.240579134926804</c:v>
                </c:pt>
                <c:pt idx="561">
                  <c:v>97.207932292876393</c:v>
                </c:pt>
                <c:pt idx="562">
                  <c:v>97.1693322152028</c:v>
                </c:pt>
                <c:pt idx="563">
                  <c:v>97.130664331679199</c:v>
                </c:pt>
                <c:pt idx="564">
                  <c:v>97.092500700477999</c:v>
                </c:pt>
                <c:pt idx="565">
                  <c:v>97.065758965956405</c:v>
                </c:pt>
                <c:pt idx="566">
                  <c:v>97.020725180396397</c:v>
                </c:pt>
                <c:pt idx="567">
                  <c:v>96.99082170746</c:v>
                </c:pt>
                <c:pt idx="568">
                  <c:v>96.954173951573196</c:v>
                </c:pt>
                <c:pt idx="569">
                  <c:v>96.917436753634405</c:v>
                </c:pt>
                <c:pt idx="570">
                  <c:v>96.887579540312004</c:v>
                </c:pt>
                <c:pt idx="571">
                  <c:v>96.838707998516</c:v>
                </c:pt>
                <c:pt idx="572">
                  <c:v>96.813768082782005</c:v>
                </c:pt>
                <c:pt idx="573">
                  <c:v>96.783164660248403</c:v>
                </c:pt>
                <c:pt idx="574">
                  <c:v>96.740889159668001</c:v>
                </c:pt>
                <c:pt idx="575">
                  <c:v>96.710545372982807</c:v>
                </c:pt>
                <c:pt idx="576">
                  <c:v>96.678069924323594</c:v>
                </c:pt>
                <c:pt idx="577">
                  <c:v>96.641840859461198</c:v>
                </c:pt>
                <c:pt idx="578">
                  <c:v>95.590077255788401</c:v>
                </c:pt>
                <c:pt idx="579">
                  <c:v>96.494665627737206</c:v>
                </c:pt>
                <c:pt idx="580">
                  <c:v>96.440797449443593</c:v>
                </c:pt>
                <c:pt idx="581">
                  <c:v>96.398604562672404</c:v>
                </c:pt>
                <c:pt idx="582">
                  <c:v>96.353959370650799</c:v>
                </c:pt>
                <c:pt idx="583">
                  <c:v>96.312395011453603</c:v>
                </c:pt>
                <c:pt idx="584">
                  <c:v>96.269862354080402</c:v>
                </c:pt>
                <c:pt idx="585">
                  <c:v>96.226589188934</c:v>
                </c:pt>
                <c:pt idx="586">
                  <c:v>96.1844031382808</c:v>
                </c:pt>
                <c:pt idx="587">
                  <c:v>96.139333172232796</c:v>
                </c:pt>
                <c:pt idx="588">
                  <c:v>96.096016855938004</c:v>
                </c:pt>
                <c:pt idx="589">
                  <c:v>96.061859132527204</c:v>
                </c:pt>
                <c:pt idx="590">
                  <c:v>96.017158521630407</c:v>
                </c:pt>
                <c:pt idx="591">
                  <c:v>95.995605736444404</c:v>
                </c:pt>
                <c:pt idx="592">
                  <c:v>95.975941721404794</c:v>
                </c:pt>
                <c:pt idx="593">
                  <c:v>95.937299926113198</c:v>
                </c:pt>
                <c:pt idx="594">
                  <c:v>95.8985440548376</c:v>
                </c:pt>
                <c:pt idx="595">
                  <c:v>95.859091225303999</c:v>
                </c:pt>
                <c:pt idx="596">
                  <c:v>95.815917733976804</c:v>
                </c:pt>
                <c:pt idx="597">
                  <c:v>95.761770791949203</c:v>
                </c:pt>
                <c:pt idx="598">
                  <c:v>95.7317828028972</c:v>
                </c:pt>
                <c:pt idx="599">
                  <c:v>95.691989478249994</c:v>
                </c:pt>
                <c:pt idx="600">
                  <c:v>95.653566269526806</c:v>
                </c:pt>
                <c:pt idx="601">
                  <c:v>95.073276040244806</c:v>
                </c:pt>
                <c:pt idx="602">
                  <c:v>95.446174775540399</c:v>
                </c:pt>
                <c:pt idx="603">
                  <c:v>95.283634379345997</c:v>
                </c:pt>
                <c:pt idx="604">
                  <c:v>95.100945269530797</c:v>
                </c:pt>
                <c:pt idx="605">
                  <c:v>94.937032980885604</c:v>
                </c:pt>
                <c:pt idx="606">
                  <c:v>94.766460312413599</c:v>
                </c:pt>
                <c:pt idx="607">
                  <c:v>94.593653902229605</c:v>
                </c:pt>
                <c:pt idx="608">
                  <c:v>94.413660831069606</c:v>
                </c:pt>
                <c:pt idx="609">
                  <c:v>94.249827749375996</c:v>
                </c:pt>
                <c:pt idx="610">
                  <c:v>94.083883796910797</c:v>
                </c:pt>
                <c:pt idx="611">
                  <c:v>93.918581779292396</c:v>
                </c:pt>
                <c:pt idx="612">
                  <c:v>93.750534936785996</c:v>
                </c:pt>
                <c:pt idx="613">
                  <c:v>93.578826073372795</c:v>
                </c:pt>
                <c:pt idx="614">
                  <c:v>93.418871184941594</c:v>
                </c:pt>
                <c:pt idx="615">
                  <c:v>93.254356173554797</c:v>
                </c:pt>
                <c:pt idx="616">
                  <c:v>93.073826161358795</c:v>
                </c:pt>
                <c:pt idx="617">
                  <c:v>92.905168393173994</c:v>
                </c:pt>
                <c:pt idx="618">
                  <c:v>92.738776803832394</c:v>
                </c:pt>
                <c:pt idx="619">
                  <c:v>92.571686073815997</c:v>
                </c:pt>
                <c:pt idx="620">
                  <c:v>92.407236826249203</c:v>
                </c:pt>
                <c:pt idx="621">
                  <c:v>92.230972380837997</c:v>
                </c:pt>
                <c:pt idx="622">
                  <c:v>92.070710850118402</c:v>
                </c:pt>
                <c:pt idx="623">
                  <c:v>91.909390053902399</c:v>
                </c:pt>
                <c:pt idx="624">
                  <c:v>91.735398306938805</c:v>
                </c:pt>
                <c:pt idx="625">
                  <c:v>91.566710829792001</c:v>
                </c:pt>
                <c:pt idx="626">
                  <c:v>91.394189617211595</c:v>
                </c:pt>
                <c:pt idx="627">
                  <c:v>91.232120923487997</c:v>
                </c:pt>
                <c:pt idx="628">
                  <c:v>91.0701598060392</c:v>
                </c:pt>
                <c:pt idx="629">
                  <c:v>90.893948068633193</c:v>
                </c:pt>
                <c:pt idx="630">
                  <c:v>90.738741123756796</c:v>
                </c:pt>
                <c:pt idx="631">
                  <c:v>90.570069004325205</c:v>
                </c:pt>
                <c:pt idx="632">
                  <c:v>90.395933683930807</c:v>
                </c:pt>
                <c:pt idx="633">
                  <c:v>90.238532158105997</c:v>
                </c:pt>
                <c:pt idx="634">
                  <c:v>90.072771893331193</c:v>
                </c:pt>
                <c:pt idx="635">
                  <c:v>89.9176630441236</c:v>
                </c:pt>
                <c:pt idx="636">
                  <c:v>89.752778054177995</c:v>
                </c:pt>
                <c:pt idx="637">
                  <c:v>89.579749569168001</c:v>
                </c:pt>
                <c:pt idx="638">
                  <c:v>89.424139045405198</c:v>
                </c:pt>
                <c:pt idx="639">
                  <c:v>89.258503740864398</c:v>
                </c:pt>
                <c:pt idx="640">
                  <c:v>89.089254957193603</c:v>
                </c:pt>
                <c:pt idx="641">
                  <c:v>88.928336353109202</c:v>
                </c:pt>
                <c:pt idx="642">
                  <c:v>88.771509467464</c:v>
                </c:pt>
                <c:pt idx="643">
                  <c:v>88.602059843811205</c:v>
                </c:pt>
                <c:pt idx="644">
                  <c:v>88.442499791223995</c:v>
                </c:pt>
                <c:pt idx="645">
                  <c:v>88.284839629998004</c:v>
                </c:pt>
                <c:pt idx="646">
                  <c:v>88.136032082255994</c:v>
                </c:pt>
                <c:pt idx="647">
                  <c:v>87.970963686156395</c:v>
                </c:pt>
                <c:pt idx="648">
                  <c:v>87.810852574403597</c:v>
                </c:pt>
                <c:pt idx="649">
                  <c:v>87.655450240253202</c:v>
                </c:pt>
                <c:pt idx="650">
                  <c:v>87.501189889824005</c:v>
                </c:pt>
                <c:pt idx="651">
                  <c:v>87.342401190854801</c:v>
                </c:pt>
                <c:pt idx="652">
                  <c:v>87.183582725215601</c:v>
                </c:pt>
                <c:pt idx="653">
                  <c:v>87.033911028063201</c:v>
                </c:pt>
                <c:pt idx="654">
                  <c:v>86.872777956359997</c:v>
                </c:pt>
                <c:pt idx="655">
                  <c:v>88.598551362833604</c:v>
                </c:pt>
                <c:pt idx="656">
                  <c:v>87.977082213967194</c:v>
                </c:pt>
                <c:pt idx="657">
                  <c:v>86.551991623060403</c:v>
                </c:pt>
                <c:pt idx="658">
                  <c:v>88.240455711262797</c:v>
                </c:pt>
                <c:pt idx="659">
                  <c:v>86.274987223136804</c:v>
                </c:pt>
                <c:pt idx="660">
                  <c:v>86.149688801186798</c:v>
                </c:pt>
                <c:pt idx="661">
                  <c:v>86.0486160140712</c:v>
                </c:pt>
                <c:pt idx="662">
                  <c:v>85.946310476357993</c:v>
                </c:pt>
                <c:pt idx="663">
                  <c:v>85.840621982482801</c:v>
                </c:pt>
                <c:pt idx="664">
                  <c:v>85.737305288197206</c:v>
                </c:pt>
                <c:pt idx="665">
                  <c:v>85.631241318433595</c:v>
                </c:pt>
                <c:pt idx="666">
                  <c:v>85.529853294629604</c:v>
                </c:pt>
                <c:pt idx="667">
                  <c:v>85.427496520512804</c:v>
                </c:pt>
                <c:pt idx="668">
                  <c:v>85.321740671317599</c:v>
                </c:pt>
                <c:pt idx="669">
                  <c:v>85.223062481224005</c:v>
                </c:pt>
                <c:pt idx="670">
                  <c:v>85.120135467293196</c:v>
                </c:pt>
                <c:pt idx="671">
                  <c:v>85.025006617880805</c:v>
                </c:pt>
                <c:pt idx="672">
                  <c:v>84.927635781080795</c:v>
                </c:pt>
                <c:pt idx="673">
                  <c:v>84.824336491474796</c:v>
                </c:pt>
                <c:pt idx="674">
                  <c:v>84.718768876430005</c:v>
                </c:pt>
                <c:pt idx="675">
                  <c:v>84.613855993434001</c:v>
                </c:pt>
                <c:pt idx="676">
                  <c:v>84.517064041663602</c:v>
                </c:pt>
                <c:pt idx="677">
                  <c:v>84.417217141383603</c:v>
                </c:pt>
                <c:pt idx="678">
                  <c:v>84.322261867927196</c:v>
                </c:pt>
                <c:pt idx="679">
                  <c:v>84.226305670645601</c:v>
                </c:pt>
                <c:pt idx="680">
                  <c:v>84.119090839650397</c:v>
                </c:pt>
                <c:pt idx="681">
                  <c:v>84.019639548754398</c:v>
                </c:pt>
                <c:pt idx="682">
                  <c:v>83.925957286632794</c:v>
                </c:pt>
                <c:pt idx="683">
                  <c:v>83.819761676826801</c:v>
                </c:pt>
                <c:pt idx="684">
                  <c:v>83.725206710737197</c:v>
                </c:pt>
                <c:pt idx="685">
                  <c:v>83.619775794144402</c:v>
                </c:pt>
                <c:pt idx="686">
                  <c:v>83.523991048726799</c:v>
                </c:pt>
                <c:pt idx="687">
                  <c:v>83.428618998490407</c:v>
                </c:pt>
                <c:pt idx="688">
                  <c:v>83.330361253622399</c:v>
                </c:pt>
                <c:pt idx="689">
                  <c:v>83.231687081902393</c:v>
                </c:pt>
                <c:pt idx="690">
                  <c:v>83.132460633368396</c:v>
                </c:pt>
                <c:pt idx="691">
                  <c:v>83.040165884938801</c:v>
                </c:pt>
                <c:pt idx="692">
                  <c:v>82.942367928938793</c:v>
                </c:pt>
                <c:pt idx="693">
                  <c:v>82.848236290587593</c:v>
                </c:pt>
                <c:pt idx="694">
                  <c:v>82.748566945716803</c:v>
                </c:pt>
                <c:pt idx="695">
                  <c:v>82.654782367681193</c:v>
                </c:pt>
                <c:pt idx="696">
                  <c:v>82.553250123588001</c:v>
                </c:pt>
                <c:pt idx="697">
                  <c:v>82.455891402459997</c:v>
                </c:pt>
                <c:pt idx="698">
                  <c:v>82.363190609040402</c:v>
                </c:pt>
                <c:pt idx="699">
                  <c:v>82.271195925205205</c:v>
                </c:pt>
                <c:pt idx="700">
                  <c:v>82.166305301324797</c:v>
                </c:pt>
                <c:pt idx="701">
                  <c:v>82.079260992942807</c:v>
                </c:pt>
                <c:pt idx="702">
                  <c:v>81.982273794792405</c:v>
                </c:pt>
                <c:pt idx="703">
                  <c:v>81.881053458595602</c:v>
                </c:pt>
                <c:pt idx="704">
                  <c:v>81.800412461959198</c:v>
                </c:pt>
                <c:pt idx="705">
                  <c:v>81.707019860689996</c:v>
                </c:pt>
                <c:pt idx="706">
                  <c:v>81.607995844071596</c:v>
                </c:pt>
                <c:pt idx="707">
                  <c:v>81.5139877894796</c:v>
                </c:pt>
                <c:pt idx="708">
                  <c:v>81.415910269369206</c:v>
                </c:pt>
                <c:pt idx="709">
                  <c:v>81.321185822562796</c:v>
                </c:pt>
                <c:pt idx="710">
                  <c:v>81.233167216633205</c:v>
                </c:pt>
                <c:pt idx="711">
                  <c:v>81.136015851667594</c:v>
                </c:pt>
                <c:pt idx="712">
                  <c:v>81.035837419709594</c:v>
                </c:pt>
                <c:pt idx="713">
                  <c:v>80.953075721291995</c:v>
                </c:pt>
                <c:pt idx="714">
                  <c:v>80.861020681983206</c:v>
                </c:pt>
                <c:pt idx="715">
                  <c:v>80.763802593640804</c:v>
                </c:pt>
                <c:pt idx="716">
                  <c:v>80.673794045938394</c:v>
                </c:pt>
                <c:pt idx="717">
                  <c:v>80.568702180269995</c:v>
                </c:pt>
                <c:pt idx="718">
                  <c:v>80.485086570920799</c:v>
                </c:pt>
                <c:pt idx="719">
                  <c:v>80.393243824563996</c:v>
                </c:pt>
                <c:pt idx="720">
                  <c:v>80.302180723093599</c:v>
                </c:pt>
                <c:pt idx="721">
                  <c:v>80.211980972457596</c:v>
                </c:pt>
                <c:pt idx="722">
                  <c:v>80.119451881055198</c:v>
                </c:pt>
                <c:pt idx="723">
                  <c:v>80.025610677524</c:v>
                </c:pt>
                <c:pt idx="724">
                  <c:v>79.936268665606804</c:v>
                </c:pt>
                <c:pt idx="725">
                  <c:v>79.847202395705196</c:v>
                </c:pt>
                <c:pt idx="726">
                  <c:v>79.745901611724406</c:v>
                </c:pt>
                <c:pt idx="727">
                  <c:v>79.662045854702001</c:v>
                </c:pt>
                <c:pt idx="728">
                  <c:v>79.569359650170796</c:v>
                </c:pt>
                <c:pt idx="729">
                  <c:v>79.485186052162007</c:v>
                </c:pt>
                <c:pt idx="730">
                  <c:v>79.392429440205603</c:v>
                </c:pt>
                <c:pt idx="731">
                  <c:v>79.302062241107606</c:v>
                </c:pt>
                <c:pt idx="732">
                  <c:v>79.209276537543602</c:v>
                </c:pt>
                <c:pt idx="733">
                  <c:v>79.121983345106401</c:v>
                </c:pt>
                <c:pt idx="734">
                  <c:v>79.033868889112</c:v>
                </c:pt>
                <c:pt idx="735">
                  <c:v>78.939390003447599</c:v>
                </c:pt>
                <c:pt idx="736">
                  <c:v>78.850831438632</c:v>
                </c:pt>
                <c:pt idx="737">
                  <c:v>78.762104290316003</c:v>
                </c:pt>
                <c:pt idx="738">
                  <c:v>78.678244654694794</c:v>
                </c:pt>
                <c:pt idx="739">
                  <c:v>78.589716460884006</c:v>
                </c:pt>
                <c:pt idx="740">
                  <c:v>78.502402799099997</c:v>
                </c:pt>
                <c:pt idx="741">
                  <c:v>78.410944348914796</c:v>
                </c:pt>
                <c:pt idx="742">
                  <c:v>78.322159547938</c:v>
                </c:pt>
                <c:pt idx="743">
                  <c:v>78.230946791745595</c:v>
                </c:pt>
                <c:pt idx="744">
                  <c:v>78.147848286089598</c:v>
                </c:pt>
                <c:pt idx="745">
                  <c:v>78.058210408287593</c:v>
                </c:pt>
                <c:pt idx="746">
                  <c:v>77.976099743247204</c:v>
                </c:pt>
                <c:pt idx="747">
                  <c:v>77.887285791571202</c:v>
                </c:pt>
                <c:pt idx="748">
                  <c:v>77.800224718702793</c:v>
                </c:pt>
                <c:pt idx="749">
                  <c:v>77.711800142708</c:v>
                </c:pt>
                <c:pt idx="750">
                  <c:v>77.623355620657193</c:v>
                </c:pt>
                <c:pt idx="751">
                  <c:v>77.532105505210794</c:v>
                </c:pt>
                <c:pt idx="752">
                  <c:v>77.453311315052005</c:v>
                </c:pt>
                <c:pt idx="753">
                  <c:v>77.364023467691993</c:v>
                </c:pt>
                <c:pt idx="754">
                  <c:v>77.273771771669999</c:v>
                </c:pt>
                <c:pt idx="755">
                  <c:v>77.193907727201605</c:v>
                </c:pt>
                <c:pt idx="756">
                  <c:v>77.109407076584404</c:v>
                </c:pt>
                <c:pt idx="757">
                  <c:v>77.019685074308001</c:v>
                </c:pt>
                <c:pt idx="758">
                  <c:v>76.933786345051601</c:v>
                </c:pt>
                <c:pt idx="759">
                  <c:v>76.847355297817202</c:v>
                </c:pt>
                <c:pt idx="760">
                  <c:v>76.765928052198802</c:v>
                </c:pt>
                <c:pt idx="761">
                  <c:v>76.679940036567203</c:v>
                </c:pt>
                <c:pt idx="762">
                  <c:v>76.597980334538804</c:v>
                </c:pt>
                <c:pt idx="763">
                  <c:v>76.512451930575594</c:v>
                </c:pt>
                <c:pt idx="764">
                  <c:v>76.425228266004396</c:v>
                </c:pt>
                <c:pt idx="765">
                  <c:v>76.340648080149606</c:v>
                </c:pt>
                <c:pt idx="766">
                  <c:v>76.254717895626797</c:v>
                </c:pt>
                <c:pt idx="767">
                  <c:v>76.168755439220803</c:v>
                </c:pt>
                <c:pt idx="768">
                  <c:v>76.089931696963603</c:v>
                </c:pt>
                <c:pt idx="769">
                  <c:v>76.000142379205997</c:v>
                </c:pt>
                <c:pt idx="770">
                  <c:v>75.921228881626405</c:v>
                </c:pt>
                <c:pt idx="771">
                  <c:v>75.834778837801196</c:v>
                </c:pt>
                <c:pt idx="772">
                  <c:v>75.752987399805207</c:v>
                </c:pt>
                <c:pt idx="773">
                  <c:v>75.668645826418</c:v>
                </c:pt>
                <c:pt idx="774">
                  <c:v>75.578253099510803</c:v>
                </c:pt>
                <c:pt idx="775">
                  <c:v>75.507333180507203</c:v>
                </c:pt>
                <c:pt idx="776">
                  <c:v>75.423932546878007</c:v>
                </c:pt>
                <c:pt idx="777">
                  <c:v>75.335474557281998</c:v>
                </c:pt>
                <c:pt idx="778">
                  <c:v>75.255299913672005</c:v>
                </c:pt>
                <c:pt idx="779">
                  <c:v>75.172881198859997</c:v>
                </c:pt>
                <c:pt idx="780">
                  <c:v>75.086157591719996</c:v>
                </c:pt>
                <c:pt idx="781">
                  <c:v>75.007708441313994</c:v>
                </c:pt>
                <c:pt idx="782">
                  <c:v>74.9301196476668</c:v>
                </c:pt>
                <c:pt idx="783">
                  <c:v>74.840781638920006</c:v>
                </c:pt>
                <c:pt idx="784">
                  <c:v>74.759581499438795</c:v>
                </c:pt>
                <c:pt idx="785">
                  <c:v>73.638383760604</c:v>
                </c:pt>
                <c:pt idx="786">
                  <c:v>74.070799477761994</c:v>
                </c:pt>
                <c:pt idx="787">
                  <c:v>74.487043759730398</c:v>
                </c:pt>
                <c:pt idx="788">
                  <c:v>74.453073778392806</c:v>
                </c:pt>
                <c:pt idx="789">
                  <c:v>74.4182645479504</c:v>
                </c:pt>
                <c:pt idx="790">
                  <c:v>74.375646941620403</c:v>
                </c:pt>
                <c:pt idx="791">
                  <c:v>74.344589530955602</c:v>
                </c:pt>
                <c:pt idx="792">
                  <c:v>74.303124680295596</c:v>
                </c:pt>
                <c:pt idx="793">
                  <c:v>74.273354892305605</c:v>
                </c:pt>
                <c:pt idx="794">
                  <c:v>74.233774597726807</c:v>
                </c:pt>
                <c:pt idx="795">
                  <c:v>74.194558521256397</c:v>
                </c:pt>
                <c:pt idx="796">
                  <c:v>74.161551561351601</c:v>
                </c:pt>
                <c:pt idx="797">
                  <c:v>74.125568569162397</c:v>
                </c:pt>
                <c:pt idx="798">
                  <c:v>74.087417733815599</c:v>
                </c:pt>
                <c:pt idx="799">
                  <c:v>74.051160235407195</c:v>
                </c:pt>
                <c:pt idx="800">
                  <c:v>74.0127936469964</c:v>
                </c:pt>
                <c:pt idx="801">
                  <c:v>73.975476684854002</c:v>
                </c:pt>
                <c:pt idx="802">
                  <c:v>73.940270645664</c:v>
                </c:pt>
                <c:pt idx="803">
                  <c:v>73.905304145410796</c:v>
                </c:pt>
                <c:pt idx="804">
                  <c:v>73.869337536520007</c:v>
                </c:pt>
                <c:pt idx="805">
                  <c:v>73.826088312089993</c:v>
                </c:pt>
                <c:pt idx="806">
                  <c:v>73.793728967643602</c:v>
                </c:pt>
                <c:pt idx="807">
                  <c:v>73.757407747064804</c:v>
                </c:pt>
                <c:pt idx="808">
                  <c:v>73.731236863094793</c:v>
                </c:pt>
                <c:pt idx="809">
                  <c:v>73.694701548826799</c:v>
                </c:pt>
                <c:pt idx="810">
                  <c:v>73.656760057770796</c:v>
                </c:pt>
                <c:pt idx="811">
                  <c:v>73.623811320004407</c:v>
                </c:pt>
                <c:pt idx="812">
                  <c:v>73.585311381666799</c:v>
                </c:pt>
                <c:pt idx="813">
                  <c:v>73.551760069238398</c:v>
                </c:pt>
                <c:pt idx="814">
                  <c:v>73.519935151849594</c:v>
                </c:pt>
                <c:pt idx="815">
                  <c:v>73.486068961297207</c:v>
                </c:pt>
                <c:pt idx="816">
                  <c:v>72.012709273026005</c:v>
                </c:pt>
                <c:pt idx="817">
                  <c:v>72.897886981764799</c:v>
                </c:pt>
                <c:pt idx="818">
                  <c:v>73.287216903148405</c:v>
                </c:pt>
                <c:pt idx="819">
                  <c:v>73.260848861780801</c:v>
                </c:pt>
                <c:pt idx="820">
                  <c:v>73.238696447749604</c:v>
                </c:pt>
                <c:pt idx="821">
                  <c:v>73.208927906839193</c:v>
                </c:pt>
                <c:pt idx="822">
                  <c:v>73.191172263294405</c:v>
                </c:pt>
                <c:pt idx="823">
                  <c:v>73.171471429615593</c:v>
                </c:pt>
                <c:pt idx="824">
                  <c:v>73.147010071916</c:v>
                </c:pt>
                <c:pt idx="825">
                  <c:v>73.1224061753976</c:v>
                </c:pt>
                <c:pt idx="826">
                  <c:v>73.105008764475201</c:v>
                </c:pt>
                <c:pt idx="827">
                  <c:v>73.079811558028794</c:v>
                </c:pt>
                <c:pt idx="828">
                  <c:v>73.050666622376397</c:v>
                </c:pt>
                <c:pt idx="829">
                  <c:v>73.032549194416802</c:v>
                </c:pt>
                <c:pt idx="830">
                  <c:v>73.012708171987995</c:v>
                </c:pt>
                <c:pt idx="831">
                  <c:v>72.990633358767596</c:v>
                </c:pt>
                <c:pt idx="832">
                  <c:v>72.967432200322406</c:v>
                </c:pt>
                <c:pt idx="833">
                  <c:v>72.944501130124806</c:v>
                </c:pt>
                <c:pt idx="834">
                  <c:v>72.921645285044406</c:v>
                </c:pt>
                <c:pt idx="835">
                  <c:v>72.902844010131204</c:v>
                </c:pt>
                <c:pt idx="836">
                  <c:v>72.879527419911199</c:v>
                </c:pt>
                <c:pt idx="837">
                  <c:v>72.851816222866802</c:v>
                </c:pt>
                <c:pt idx="838">
                  <c:v>72.836252926424393</c:v>
                </c:pt>
                <c:pt idx="839">
                  <c:v>72.817010450918005</c:v>
                </c:pt>
                <c:pt idx="840">
                  <c:v>72.793844596553598</c:v>
                </c:pt>
                <c:pt idx="841">
                  <c:v>72.768356682908404</c:v>
                </c:pt>
                <c:pt idx="842">
                  <c:v>72.226228806042002</c:v>
                </c:pt>
                <c:pt idx="843">
                  <c:v>72.649705429570403</c:v>
                </c:pt>
                <c:pt idx="844">
                  <c:v>72.636307311709999</c:v>
                </c:pt>
                <c:pt idx="845">
                  <c:v>72.619994321096399</c:v>
                </c:pt>
                <c:pt idx="846">
                  <c:v>72.606554436013994</c:v>
                </c:pt>
                <c:pt idx="847">
                  <c:v>72.590168583641997</c:v>
                </c:pt>
                <c:pt idx="848">
                  <c:v>72.582864222979197</c:v>
                </c:pt>
                <c:pt idx="849">
                  <c:v>72.567642731283996</c:v>
                </c:pt>
                <c:pt idx="850">
                  <c:v>72.553881540065603</c:v>
                </c:pt>
                <c:pt idx="851">
                  <c:v>72.542671939235603</c:v>
                </c:pt>
                <c:pt idx="852">
                  <c:v>72.521583148120797</c:v>
                </c:pt>
                <c:pt idx="853">
                  <c:v>72.514909985221607</c:v>
                </c:pt>
                <c:pt idx="854">
                  <c:v>72.505159760486407</c:v>
                </c:pt>
                <c:pt idx="855">
                  <c:v>72.482943023994395</c:v>
                </c:pt>
                <c:pt idx="856">
                  <c:v>72.471184810881198</c:v>
                </c:pt>
                <c:pt idx="857">
                  <c:v>72.465824741121196</c:v>
                </c:pt>
                <c:pt idx="858">
                  <c:v>72.447151431666398</c:v>
                </c:pt>
                <c:pt idx="859">
                  <c:v>72.433732169583195</c:v>
                </c:pt>
                <c:pt idx="860">
                  <c:v>72.417141637701604</c:v>
                </c:pt>
                <c:pt idx="861">
                  <c:v>72.406470490656403</c:v>
                </c:pt>
                <c:pt idx="862">
                  <c:v>72.396498669523595</c:v>
                </c:pt>
                <c:pt idx="863">
                  <c:v>72.382875196515997</c:v>
                </c:pt>
                <c:pt idx="864">
                  <c:v>72.368028649091997</c:v>
                </c:pt>
                <c:pt idx="865">
                  <c:v>71.646974474886406</c:v>
                </c:pt>
                <c:pt idx="866">
                  <c:v>72.288044927184799</c:v>
                </c:pt>
                <c:pt idx="867">
                  <c:v>72.279761447661997</c:v>
                </c:pt>
                <c:pt idx="868">
                  <c:v>72.270957170402795</c:v>
                </c:pt>
                <c:pt idx="869">
                  <c:v>72.26186151748</c:v>
                </c:pt>
                <c:pt idx="870">
                  <c:v>72.251806227702403</c:v>
                </c:pt>
                <c:pt idx="871">
                  <c:v>72.242006519515996</c:v>
                </c:pt>
                <c:pt idx="872">
                  <c:v>72.234255711093198</c:v>
                </c:pt>
                <c:pt idx="873">
                  <c:v>72.223581504763601</c:v>
                </c:pt>
                <c:pt idx="874">
                  <c:v>72.209539653052403</c:v>
                </c:pt>
                <c:pt idx="875">
                  <c:v>72.207448861402796</c:v>
                </c:pt>
                <c:pt idx="876">
                  <c:v>72.199156527201595</c:v>
                </c:pt>
                <c:pt idx="877">
                  <c:v>72.188789432652001</c:v>
                </c:pt>
                <c:pt idx="878">
                  <c:v>72.1739095487452</c:v>
                </c:pt>
                <c:pt idx="879">
                  <c:v>72.178678255138394</c:v>
                </c:pt>
                <c:pt idx="880">
                  <c:v>72.165247681180801</c:v>
                </c:pt>
                <c:pt idx="881">
                  <c:v>72.158354069697594</c:v>
                </c:pt>
                <c:pt idx="882">
                  <c:v>72.147891470071997</c:v>
                </c:pt>
                <c:pt idx="883">
                  <c:v>72.1334435422052</c:v>
                </c:pt>
                <c:pt idx="884">
                  <c:v>72.133314962032401</c:v>
                </c:pt>
                <c:pt idx="885">
                  <c:v>72.1214361092796</c:v>
                </c:pt>
                <c:pt idx="886">
                  <c:v>72.125758393025194</c:v>
                </c:pt>
                <c:pt idx="887">
                  <c:v>71.164828377184406</c:v>
                </c:pt>
                <c:pt idx="888">
                  <c:v>72.045460917153207</c:v>
                </c:pt>
                <c:pt idx="889">
                  <c:v>72.048052641782803</c:v>
                </c:pt>
                <c:pt idx="890">
                  <c:v>72.042435038214805</c:v>
                </c:pt>
                <c:pt idx="891">
                  <c:v>72.033918097896006</c:v>
                </c:pt>
                <c:pt idx="892">
                  <c:v>72.027994204676403</c:v>
                </c:pt>
                <c:pt idx="893">
                  <c:v>72.023584425496395</c:v>
                </c:pt>
                <c:pt idx="894">
                  <c:v>72.018653369472005</c:v>
                </c:pt>
                <c:pt idx="895">
                  <c:v>72.005076251806003</c:v>
                </c:pt>
                <c:pt idx="896">
                  <c:v>72.003479296303993</c:v>
                </c:pt>
                <c:pt idx="897">
                  <c:v>71.997610827546396</c:v>
                </c:pt>
                <c:pt idx="898">
                  <c:v>71.9888493559056</c:v>
                </c:pt>
                <c:pt idx="899">
                  <c:v>71.987213775421196</c:v>
                </c:pt>
                <c:pt idx="900">
                  <c:v>71.979114716748001</c:v>
                </c:pt>
                <c:pt idx="901">
                  <c:v>71.968535573683994</c:v>
                </c:pt>
                <c:pt idx="902">
                  <c:v>71.965210839975995</c:v>
                </c:pt>
                <c:pt idx="903">
                  <c:v>71.961296405851201</c:v>
                </c:pt>
                <c:pt idx="904">
                  <c:v>71.957056493560401</c:v>
                </c:pt>
                <c:pt idx="905">
                  <c:v>71.950594674974397</c:v>
                </c:pt>
                <c:pt idx="906">
                  <c:v>71.947462623488804</c:v>
                </c:pt>
                <c:pt idx="907">
                  <c:v>71.933995864563201</c:v>
                </c:pt>
                <c:pt idx="908">
                  <c:v>71.936924330215206</c:v>
                </c:pt>
                <c:pt idx="909">
                  <c:v>71.875781158037995</c:v>
                </c:pt>
                <c:pt idx="910">
                  <c:v>71.874053142345204</c:v>
                </c:pt>
                <c:pt idx="911">
                  <c:v>71.873550915949195</c:v>
                </c:pt>
                <c:pt idx="912">
                  <c:v>71.870487549260801</c:v>
                </c:pt>
                <c:pt idx="913">
                  <c:v>71.872356434490797</c:v>
                </c:pt>
                <c:pt idx="914">
                  <c:v>71.869693106665196</c:v>
                </c:pt>
                <c:pt idx="915">
                  <c:v>71.864801451797604</c:v>
                </c:pt>
                <c:pt idx="916">
                  <c:v>71.867269055994399</c:v>
                </c:pt>
                <c:pt idx="917">
                  <c:v>71.866429683400796</c:v>
                </c:pt>
                <c:pt idx="918">
                  <c:v>71.866112587070006</c:v>
                </c:pt>
                <c:pt idx="919">
                  <c:v>71.855689475116804</c:v>
                </c:pt>
                <c:pt idx="920">
                  <c:v>71.861940896028401</c:v>
                </c:pt>
                <c:pt idx="921">
                  <c:v>71.861183911183602</c:v>
                </c:pt>
                <c:pt idx="922">
                  <c:v>71.859865508267603</c:v>
                </c:pt>
                <c:pt idx="923">
                  <c:v>71.859854545980795</c:v>
                </c:pt>
                <c:pt idx="924">
                  <c:v>71.856027969014406</c:v>
                </c:pt>
                <c:pt idx="925">
                  <c:v>71.858707860009204</c:v>
                </c:pt>
                <c:pt idx="926">
                  <c:v>71.856610241301198</c:v>
                </c:pt>
                <c:pt idx="927">
                  <c:v>71.852882815540795</c:v>
                </c:pt>
                <c:pt idx="928">
                  <c:v>71.8511347407768</c:v>
                </c:pt>
                <c:pt idx="929">
                  <c:v>70.765913610967601</c:v>
                </c:pt>
                <c:pt idx="930">
                  <c:v>71.679732250687195</c:v>
                </c:pt>
                <c:pt idx="931">
                  <c:v>71.730259924857606</c:v>
                </c:pt>
                <c:pt idx="932">
                  <c:v>71.729743918967998</c:v>
                </c:pt>
                <c:pt idx="933">
                  <c:v>71.729514008384399</c:v>
                </c:pt>
                <c:pt idx="934">
                  <c:v>71.719799321072401</c:v>
                </c:pt>
                <c:pt idx="935">
                  <c:v>71.718184067422001</c:v>
                </c:pt>
                <c:pt idx="936">
                  <c:v>71.718399128415996</c:v>
                </c:pt>
                <c:pt idx="937">
                  <c:v>71.712592878439594</c:v>
                </c:pt>
                <c:pt idx="938">
                  <c:v>71.708372060117199</c:v>
                </c:pt>
                <c:pt idx="939">
                  <c:v>71.712520346690795</c:v>
                </c:pt>
                <c:pt idx="940">
                  <c:v>71.712332545583607</c:v>
                </c:pt>
                <c:pt idx="941">
                  <c:v>71.704995877439998</c:v>
                </c:pt>
                <c:pt idx="942">
                  <c:v>71.699827140365599</c:v>
                </c:pt>
                <c:pt idx="943">
                  <c:v>71.700022198989203</c:v>
                </c:pt>
                <c:pt idx="944">
                  <c:v>71.6972710771892</c:v>
                </c:pt>
                <c:pt idx="945">
                  <c:v>71.692785856586795</c:v>
                </c:pt>
                <c:pt idx="946">
                  <c:v>71.690927055775205</c:v>
                </c:pt>
                <c:pt idx="947">
                  <c:v>71.692813463586006</c:v>
                </c:pt>
                <c:pt idx="948">
                  <c:v>71.691204437790006</c:v>
                </c:pt>
                <c:pt idx="949">
                  <c:v>71.689445758399998</c:v>
                </c:pt>
                <c:pt idx="950">
                  <c:v>71.685699663875596</c:v>
                </c:pt>
                <c:pt idx="951">
                  <c:v>71.684928129140005</c:v>
                </c:pt>
                <c:pt idx="952">
                  <c:v>71.631200642119197</c:v>
                </c:pt>
                <c:pt idx="953">
                  <c:v>71.627366070900393</c:v>
                </c:pt>
                <c:pt idx="954">
                  <c:v>71.619808627264405</c:v>
                </c:pt>
                <c:pt idx="955">
                  <c:v>71.616681554362401</c:v>
                </c:pt>
                <c:pt idx="956">
                  <c:v>71.608906994230395</c:v>
                </c:pt>
                <c:pt idx="957">
                  <c:v>71.608249106421198</c:v>
                </c:pt>
                <c:pt idx="958">
                  <c:v>71.603760464990799</c:v>
                </c:pt>
                <c:pt idx="959">
                  <c:v>71.596625660629201</c:v>
                </c:pt>
                <c:pt idx="960">
                  <c:v>71.596929541554402</c:v>
                </c:pt>
                <c:pt idx="961">
                  <c:v>71.595443928052802</c:v>
                </c:pt>
                <c:pt idx="962">
                  <c:v>71.586548825556804</c:v>
                </c:pt>
                <c:pt idx="963">
                  <c:v>71.587751456228801</c:v>
                </c:pt>
                <c:pt idx="964">
                  <c:v>71.585340447779203</c:v>
                </c:pt>
                <c:pt idx="965">
                  <c:v>71.578317222188801</c:v>
                </c:pt>
                <c:pt idx="966">
                  <c:v>71.575858081484796</c:v>
                </c:pt>
                <c:pt idx="967">
                  <c:v>71.573815299603595</c:v>
                </c:pt>
                <c:pt idx="968">
                  <c:v>71.571968674287604</c:v>
                </c:pt>
                <c:pt idx="969">
                  <c:v>71.567390739587594</c:v>
                </c:pt>
                <c:pt idx="970">
                  <c:v>71.567515415154404</c:v>
                </c:pt>
                <c:pt idx="971">
                  <c:v>71.565761719611999</c:v>
                </c:pt>
                <c:pt idx="972">
                  <c:v>71.563176892678399</c:v>
                </c:pt>
                <c:pt idx="973">
                  <c:v>71.555864423406803</c:v>
                </c:pt>
                <c:pt idx="974">
                  <c:v>71.150344220613604</c:v>
                </c:pt>
                <c:pt idx="975">
                  <c:v>71.453684208439995</c:v>
                </c:pt>
                <c:pt idx="976">
                  <c:v>71.449435728099203</c:v>
                </c:pt>
                <c:pt idx="977">
                  <c:v>71.445040328715606</c:v>
                </c:pt>
                <c:pt idx="978">
                  <c:v>71.440782773354002</c:v>
                </c:pt>
                <c:pt idx="979">
                  <c:v>71.432921542365605</c:v>
                </c:pt>
                <c:pt idx="980">
                  <c:v>71.431185710927195</c:v>
                </c:pt>
                <c:pt idx="981">
                  <c:v>71.428778978028802</c:v>
                </c:pt>
                <c:pt idx="982">
                  <c:v>71.427395991050403</c:v>
                </c:pt>
                <c:pt idx="983">
                  <c:v>71.424911101921197</c:v>
                </c:pt>
                <c:pt idx="984">
                  <c:v>71.420076369632397</c:v>
                </c:pt>
                <c:pt idx="985">
                  <c:v>71.418043204226393</c:v>
                </c:pt>
                <c:pt idx="986">
                  <c:v>71.410270408625607</c:v>
                </c:pt>
                <c:pt idx="987">
                  <c:v>71.406787672032806</c:v>
                </c:pt>
                <c:pt idx="988">
                  <c:v>71.408505453041201</c:v>
                </c:pt>
                <c:pt idx="989">
                  <c:v>71.398842602388797</c:v>
                </c:pt>
                <c:pt idx="990">
                  <c:v>71.400688326695999</c:v>
                </c:pt>
                <c:pt idx="991">
                  <c:v>71.389386268893603</c:v>
                </c:pt>
                <c:pt idx="992">
                  <c:v>71.393185080672396</c:v>
                </c:pt>
                <c:pt idx="993">
                  <c:v>71.388738296466798</c:v>
                </c:pt>
                <c:pt idx="994">
                  <c:v>71.388335221737194</c:v>
                </c:pt>
                <c:pt idx="995">
                  <c:v>71.384513914642795</c:v>
                </c:pt>
                <c:pt idx="996">
                  <c:v>71.379401700817994</c:v>
                </c:pt>
                <c:pt idx="997">
                  <c:v>70.316870646533999</c:v>
                </c:pt>
                <c:pt idx="998">
                  <c:v>70.711322354383199</c:v>
                </c:pt>
                <c:pt idx="999">
                  <c:v>71.274303604720799</c:v>
                </c:pt>
                <c:pt idx="1000">
                  <c:v>71.273626769028795</c:v>
                </c:pt>
                <c:pt idx="1001">
                  <c:v>71.260653266458803</c:v>
                </c:pt>
                <c:pt idx="1002">
                  <c:v>71.267167503506798</c:v>
                </c:pt>
                <c:pt idx="1003">
                  <c:v>71.276778834577996</c:v>
                </c:pt>
                <c:pt idx="1004">
                  <c:v>71.288099695087595</c:v>
                </c:pt>
                <c:pt idx="1005">
                  <c:v>71.282322846752393</c:v>
                </c:pt>
                <c:pt idx="1006">
                  <c:v>71.284192617707205</c:v>
                </c:pt>
                <c:pt idx="1007">
                  <c:v>71.275569146925207</c:v>
                </c:pt>
                <c:pt idx="1008">
                  <c:v>71.271922539266797</c:v>
                </c:pt>
                <c:pt idx="1009">
                  <c:v>71.271318550819203</c:v>
                </c:pt>
                <c:pt idx="1010">
                  <c:v>71.265495494239602</c:v>
                </c:pt>
                <c:pt idx="1011">
                  <c:v>71.265548688432403</c:v>
                </c:pt>
                <c:pt idx="1012">
                  <c:v>71.259944170728801</c:v>
                </c:pt>
                <c:pt idx="1013">
                  <c:v>71.256318901516806</c:v>
                </c:pt>
                <c:pt idx="1014">
                  <c:v>71.248387871510005</c:v>
                </c:pt>
                <c:pt idx="1015">
                  <c:v>71.247372301698405</c:v>
                </c:pt>
                <c:pt idx="1016">
                  <c:v>71.247203811147997</c:v>
                </c:pt>
                <c:pt idx="1017">
                  <c:v>71.244143677878</c:v>
                </c:pt>
                <c:pt idx="1018">
                  <c:v>71.243879664717198</c:v>
                </c:pt>
                <c:pt idx="1019">
                  <c:v>71.238111888931996</c:v>
                </c:pt>
                <c:pt idx="1020">
                  <c:v>71.237851937298799</c:v>
                </c:pt>
                <c:pt idx="1021">
                  <c:v>69.597715288895998</c:v>
                </c:pt>
                <c:pt idx="1022">
                  <c:v>71.135696004043197</c:v>
                </c:pt>
                <c:pt idx="1023">
                  <c:v>71.128860724201601</c:v>
                </c:pt>
                <c:pt idx="1024">
                  <c:v>71.1267225399328</c:v>
                </c:pt>
                <c:pt idx="1025">
                  <c:v>71.119235314100393</c:v>
                </c:pt>
                <c:pt idx="1026">
                  <c:v>71.113575439252003</c:v>
                </c:pt>
                <c:pt idx="1027">
                  <c:v>71.108299718526794</c:v>
                </c:pt>
                <c:pt idx="1028">
                  <c:v>71.104711987491996</c:v>
                </c:pt>
                <c:pt idx="1029">
                  <c:v>71.102856122576796</c:v>
                </c:pt>
                <c:pt idx="1030">
                  <c:v>71.095213934588799</c:v>
                </c:pt>
                <c:pt idx="1031">
                  <c:v>71.092759639044402</c:v>
                </c:pt>
                <c:pt idx="1032">
                  <c:v>71.087114379036393</c:v>
                </c:pt>
                <c:pt idx="1033">
                  <c:v>71.085531741352398</c:v>
                </c:pt>
                <c:pt idx="1034">
                  <c:v>71.076439288629203</c:v>
                </c:pt>
                <c:pt idx="1035">
                  <c:v>71.080643100025597</c:v>
                </c:pt>
                <c:pt idx="1036">
                  <c:v>71.074201402928793</c:v>
                </c:pt>
                <c:pt idx="1037">
                  <c:v>71.071588024640803</c:v>
                </c:pt>
                <c:pt idx="1038">
                  <c:v>71.068391833929596</c:v>
                </c:pt>
                <c:pt idx="1039">
                  <c:v>71.068149264245207</c:v>
                </c:pt>
                <c:pt idx="1040">
                  <c:v>71.067164932836405</c:v>
                </c:pt>
                <c:pt idx="1041">
                  <c:v>71.061274287348795</c:v>
                </c:pt>
                <c:pt idx="1042">
                  <c:v>71.054820003705601</c:v>
                </c:pt>
                <c:pt idx="1043">
                  <c:v>71.055474455743607</c:v>
                </c:pt>
                <c:pt idx="1044">
                  <c:v>71.055189871402007</c:v>
                </c:pt>
                <c:pt idx="1045">
                  <c:v>70.140810836408406</c:v>
                </c:pt>
                <c:pt idx="1046">
                  <c:v>70.913756746857601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427632"/>
        <c:axId val="504851576"/>
      </c:scatterChart>
      <c:scatterChart>
        <c:scatterStyle val="lineMarker"/>
        <c:varyColors val="0"/>
        <c:ser>
          <c:idx val="1"/>
          <c:order val="1"/>
          <c:tx>
            <c:strRef>
              <c:f>Results!$R$2</c:f>
              <c:strCache>
                <c:ptCount val="1"/>
                <c:pt idx="0">
                  <c:v>MKI.D5R8.B2:TEMP_MAGNET_UP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Results!$P$4:$P$297</c:f>
              <c:numCache>
                <c:formatCode>yyyy\-mm\-dd\ hh:mm:ss.000</c:formatCode>
                <c:ptCount val="294"/>
                <c:pt idx="0">
                  <c:v>42553.06527777778</c:v>
                </c:pt>
                <c:pt idx="1">
                  <c:v>42553.076388888891</c:v>
                </c:pt>
                <c:pt idx="2">
                  <c:v>42553.087500000001</c:v>
                </c:pt>
                <c:pt idx="3">
                  <c:v>42553.098611111112</c:v>
                </c:pt>
                <c:pt idx="4">
                  <c:v>42553.104166666664</c:v>
                </c:pt>
                <c:pt idx="5">
                  <c:v>42553.115277777775</c:v>
                </c:pt>
                <c:pt idx="6">
                  <c:v>42553.126388888886</c:v>
                </c:pt>
                <c:pt idx="7">
                  <c:v>42553.137499999997</c:v>
                </c:pt>
                <c:pt idx="8">
                  <c:v>42553.148611111108</c:v>
                </c:pt>
                <c:pt idx="9">
                  <c:v>42553.159722222219</c:v>
                </c:pt>
                <c:pt idx="10">
                  <c:v>42553.17083333333</c:v>
                </c:pt>
                <c:pt idx="11">
                  <c:v>42553.181944444441</c:v>
                </c:pt>
                <c:pt idx="12">
                  <c:v>42553.1875</c:v>
                </c:pt>
                <c:pt idx="13">
                  <c:v>42553.198611111111</c:v>
                </c:pt>
                <c:pt idx="14">
                  <c:v>42553.209722222222</c:v>
                </c:pt>
                <c:pt idx="15">
                  <c:v>42553.220833333333</c:v>
                </c:pt>
                <c:pt idx="16">
                  <c:v>42553.231944444444</c:v>
                </c:pt>
                <c:pt idx="17">
                  <c:v>42553.243055555555</c:v>
                </c:pt>
                <c:pt idx="18">
                  <c:v>42553.254166666666</c:v>
                </c:pt>
                <c:pt idx="19">
                  <c:v>42553.265277777777</c:v>
                </c:pt>
                <c:pt idx="20">
                  <c:v>42553.270833333336</c:v>
                </c:pt>
                <c:pt idx="21">
                  <c:v>42553.281944444447</c:v>
                </c:pt>
                <c:pt idx="22">
                  <c:v>42553.293055555558</c:v>
                </c:pt>
                <c:pt idx="23">
                  <c:v>42553.304166666669</c:v>
                </c:pt>
                <c:pt idx="24">
                  <c:v>42553.31527777778</c:v>
                </c:pt>
                <c:pt idx="25">
                  <c:v>42553.326388888891</c:v>
                </c:pt>
                <c:pt idx="26">
                  <c:v>42553.337500000001</c:v>
                </c:pt>
                <c:pt idx="27">
                  <c:v>42553.348611111112</c:v>
                </c:pt>
                <c:pt idx="28">
                  <c:v>42553.354166666664</c:v>
                </c:pt>
                <c:pt idx="29">
                  <c:v>42553.365277777775</c:v>
                </c:pt>
                <c:pt idx="30">
                  <c:v>42553.376388888886</c:v>
                </c:pt>
                <c:pt idx="31">
                  <c:v>42553.387499999997</c:v>
                </c:pt>
                <c:pt idx="32">
                  <c:v>42553.398611111108</c:v>
                </c:pt>
                <c:pt idx="33">
                  <c:v>42553.409722222219</c:v>
                </c:pt>
                <c:pt idx="34">
                  <c:v>42553.42083333333</c:v>
                </c:pt>
                <c:pt idx="35">
                  <c:v>42553.431944444441</c:v>
                </c:pt>
                <c:pt idx="36">
                  <c:v>42553.4375</c:v>
                </c:pt>
                <c:pt idx="37">
                  <c:v>42553.448611111111</c:v>
                </c:pt>
                <c:pt idx="38">
                  <c:v>42553.459722222222</c:v>
                </c:pt>
                <c:pt idx="39">
                  <c:v>42553.470833333333</c:v>
                </c:pt>
                <c:pt idx="40">
                  <c:v>42553.481944444444</c:v>
                </c:pt>
                <c:pt idx="41">
                  <c:v>42553.493055555555</c:v>
                </c:pt>
                <c:pt idx="42">
                  <c:v>42553.504166666666</c:v>
                </c:pt>
                <c:pt idx="43">
                  <c:v>42553.515277777777</c:v>
                </c:pt>
                <c:pt idx="44">
                  <c:v>42553.520833333336</c:v>
                </c:pt>
                <c:pt idx="45">
                  <c:v>42553.531944444447</c:v>
                </c:pt>
                <c:pt idx="46">
                  <c:v>42553.543055555558</c:v>
                </c:pt>
                <c:pt idx="47">
                  <c:v>42553.554166666669</c:v>
                </c:pt>
                <c:pt idx="48">
                  <c:v>42553.56527777778</c:v>
                </c:pt>
                <c:pt idx="49">
                  <c:v>42553.576388888891</c:v>
                </c:pt>
                <c:pt idx="50">
                  <c:v>42553.587500000001</c:v>
                </c:pt>
                <c:pt idx="51">
                  <c:v>42553.598611111112</c:v>
                </c:pt>
                <c:pt idx="52">
                  <c:v>42553.604166666664</c:v>
                </c:pt>
                <c:pt idx="53">
                  <c:v>42553.615277777775</c:v>
                </c:pt>
                <c:pt idx="54">
                  <c:v>42553.626388888886</c:v>
                </c:pt>
                <c:pt idx="55">
                  <c:v>42553.637499999997</c:v>
                </c:pt>
                <c:pt idx="56">
                  <c:v>42553.648611111108</c:v>
                </c:pt>
                <c:pt idx="57">
                  <c:v>42553.659722222219</c:v>
                </c:pt>
                <c:pt idx="58">
                  <c:v>42553.67083333333</c:v>
                </c:pt>
                <c:pt idx="59">
                  <c:v>42553.681944444441</c:v>
                </c:pt>
                <c:pt idx="60">
                  <c:v>42553.6875</c:v>
                </c:pt>
                <c:pt idx="61">
                  <c:v>42553.698611111111</c:v>
                </c:pt>
                <c:pt idx="62">
                  <c:v>42553.709722222222</c:v>
                </c:pt>
                <c:pt idx="63">
                  <c:v>42553.720833333333</c:v>
                </c:pt>
                <c:pt idx="64">
                  <c:v>42553.731944444444</c:v>
                </c:pt>
                <c:pt idx="65">
                  <c:v>42553.743055555555</c:v>
                </c:pt>
                <c:pt idx="66">
                  <c:v>42553.754166666666</c:v>
                </c:pt>
                <c:pt idx="67">
                  <c:v>42553.765277777777</c:v>
                </c:pt>
                <c:pt idx="68">
                  <c:v>42553.770833333336</c:v>
                </c:pt>
                <c:pt idx="69">
                  <c:v>42553.781944444447</c:v>
                </c:pt>
                <c:pt idx="70">
                  <c:v>42553.793055555558</c:v>
                </c:pt>
                <c:pt idx="71">
                  <c:v>42553.804166666669</c:v>
                </c:pt>
                <c:pt idx="72">
                  <c:v>42553.81527777778</c:v>
                </c:pt>
                <c:pt idx="73">
                  <c:v>42553.826388888891</c:v>
                </c:pt>
                <c:pt idx="74">
                  <c:v>42553.837500000001</c:v>
                </c:pt>
                <c:pt idx="75">
                  <c:v>42553.848611111112</c:v>
                </c:pt>
                <c:pt idx="76">
                  <c:v>42553.854166666664</c:v>
                </c:pt>
                <c:pt idx="77">
                  <c:v>42553.865277777775</c:v>
                </c:pt>
                <c:pt idx="78">
                  <c:v>42553.876388888886</c:v>
                </c:pt>
                <c:pt idx="79">
                  <c:v>42553.887499999997</c:v>
                </c:pt>
                <c:pt idx="80">
                  <c:v>42553.898611111108</c:v>
                </c:pt>
                <c:pt idx="81">
                  <c:v>42553.909722222219</c:v>
                </c:pt>
                <c:pt idx="82">
                  <c:v>42553.92083333333</c:v>
                </c:pt>
                <c:pt idx="83">
                  <c:v>42553.931944444441</c:v>
                </c:pt>
                <c:pt idx="84">
                  <c:v>42553.9375</c:v>
                </c:pt>
                <c:pt idx="85">
                  <c:v>42553.948611111111</c:v>
                </c:pt>
                <c:pt idx="86">
                  <c:v>42553.959722222222</c:v>
                </c:pt>
                <c:pt idx="87">
                  <c:v>42553.970833333333</c:v>
                </c:pt>
                <c:pt idx="88">
                  <c:v>42553.981944444444</c:v>
                </c:pt>
                <c:pt idx="89">
                  <c:v>42553.993055555555</c:v>
                </c:pt>
                <c:pt idx="90">
                  <c:v>42554.004166666666</c:v>
                </c:pt>
                <c:pt idx="91">
                  <c:v>42554.015277777777</c:v>
                </c:pt>
                <c:pt idx="92">
                  <c:v>42554.020833333336</c:v>
                </c:pt>
                <c:pt idx="93">
                  <c:v>42554.031944444447</c:v>
                </c:pt>
                <c:pt idx="94">
                  <c:v>42554.043055555558</c:v>
                </c:pt>
                <c:pt idx="95">
                  <c:v>42554.054166666669</c:v>
                </c:pt>
                <c:pt idx="96">
                  <c:v>42554.06527777778</c:v>
                </c:pt>
                <c:pt idx="97">
                  <c:v>42554.076388888891</c:v>
                </c:pt>
                <c:pt idx="98">
                  <c:v>42554.087500000001</c:v>
                </c:pt>
                <c:pt idx="99">
                  <c:v>42554.098611111112</c:v>
                </c:pt>
                <c:pt idx="100">
                  <c:v>42554.104166666664</c:v>
                </c:pt>
                <c:pt idx="101">
                  <c:v>42554.115277777775</c:v>
                </c:pt>
                <c:pt idx="102">
                  <c:v>42554.126388888886</c:v>
                </c:pt>
                <c:pt idx="103">
                  <c:v>42554.137499999997</c:v>
                </c:pt>
                <c:pt idx="104">
                  <c:v>42554.148611111108</c:v>
                </c:pt>
                <c:pt idx="105">
                  <c:v>42554.159722222219</c:v>
                </c:pt>
                <c:pt idx="106">
                  <c:v>42554.17083333333</c:v>
                </c:pt>
                <c:pt idx="107">
                  <c:v>42554.181944444441</c:v>
                </c:pt>
                <c:pt idx="108">
                  <c:v>42554.1875</c:v>
                </c:pt>
                <c:pt idx="109">
                  <c:v>42554.198611111111</c:v>
                </c:pt>
                <c:pt idx="110">
                  <c:v>42554.209722222222</c:v>
                </c:pt>
                <c:pt idx="111">
                  <c:v>42554.220833333333</c:v>
                </c:pt>
                <c:pt idx="112">
                  <c:v>42554.231944444444</c:v>
                </c:pt>
                <c:pt idx="113">
                  <c:v>42554.243055555555</c:v>
                </c:pt>
                <c:pt idx="114">
                  <c:v>42554.254166666666</c:v>
                </c:pt>
                <c:pt idx="115">
                  <c:v>42554.265277777777</c:v>
                </c:pt>
                <c:pt idx="116">
                  <c:v>42554.276388888888</c:v>
                </c:pt>
                <c:pt idx="117">
                  <c:v>42554.281944444447</c:v>
                </c:pt>
                <c:pt idx="118">
                  <c:v>42554.293055555558</c:v>
                </c:pt>
                <c:pt idx="119">
                  <c:v>42554.304166666669</c:v>
                </c:pt>
                <c:pt idx="120">
                  <c:v>42554.31527777778</c:v>
                </c:pt>
                <c:pt idx="121">
                  <c:v>42554.326388888891</c:v>
                </c:pt>
                <c:pt idx="122">
                  <c:v>42554.337500000001</c:v>
                </c:pt>
                <c:pt idx="123">
                  <c:v>42554.348611111112</c:v>
                </c:pt>
                <c:pt idx="124">
                  <c:v>42554.359722222223</c:v>
                </c:pt>
                <c:pt idx="125">
                  <c:v>42554.365277777775</c:v>
                </c:pt>
                <c:pt idx="126">
                  <c:v>42554.376388888886</c:v>
                </c:pt>
                <c:pt idx="127">
                  <c:v>42554.387499999997</c:v>
                </c:pt>
                <c:pt idx="128">
                  <c:v>42554.398611111108</c:v>
                </c:pt>
                <c:pt idx="129">
                  <c:v>42554.409722222219</c:v>
                </c:pt>
                <c:pt idx="130">
                  <c:v>42554.42083333333</c:v>
                </c:pt>
                <c:pt idx="131">
                  <c:v>42554.431944444441</c:v>
                </c:pt>
                <c:pt idx="132">
                  <c:v>42554.443055555559</c:v>
                </c:pt>
                <c:pt idx="133">
                  <c:v>42554.448611111111</c:v>
                </c:pt>
                <c:pt idx="134">
                  <c:v>42554.459722222222</c:v>
                </c:pt>
                <c:pt idx="135">
                  <c:v>42554.470833333333</c:v>
                </c:pt>
                <c:pt idx="136">
                  <c:v>42554.481944444444</c:v>
                </c:pt>
                <c:pt idx="137">
                  <c:v>42554.493055555555</c:v>
                </c:pt>
                <c:pt idx="138">
                  <c:v>42554.504166666666</c:v>
                </c:pt>
                <c:pt idx="139">
                  <c:v>42554.515277777777</c:v>
                </c:pt>
                <c:pt idx="140">
                  <c:v>42554.526388888888</c:v>
                </c:pt>
                <c:pt idx="141">
                  <c:v>42554.531944444447</c:v>
                </c:pt>
                <c:pt idx="142">
                  <c:v>42554.543055555558</c:v>
                </c:pt>
                <c:pt idx="143">
                  <c:v>42554.554166666669</c:v>
                </c:pt>
                <c:pt idx="144">
                  <c:v>42554.56527777778</c:v>
                </c:pt>
                <c:pt idx="145">
                  <c:v>42554.576388888891</c:v>
                </c:pt>
                <c:pt idx="146">
                  <c:v>42554.587500000001</c:v>
                </c:pt>
                <c:pt idx="147">
                  <c:v>42554.598611111112</c:v>
                </c:pt>
                <c:pt idx="148">
                  <c:v>42554.609722222223</c:v>
                </c:pt>
                <c:pt idx="149">
                  <c:v>42554.615277777775</c:v>
                </c:pt>
                <c:pt idx="150">
                  <c:v>42554.626388888886</c:v>
                </c:pt>
                <c:pt idx="151">
                  <c:v>42554.637499999997</c:v>
                </c:pt>
                <c:pt idx="152">
                  <c:v>42554.648611111108</c:v>
                </c:pt>
                <c:pt idx="153">
                  <c:v>42554.659722222219</c:v>
                </c:pt>
                <c:pt idx="154">
                  <c:v>42554.67083333333</c:v>
                </c:pt>
                <c:pt idx="155">
                  <c:v>42554.681944444441</c:v>
                </c:pt>
              </c:numCache>
            </c:numRef>
          </c:xVal>
          <c:yVal>
            <c:numRef>
              <c:f>Results!$R$4:$R$297</c:f>
              <c:numCache>
                <c:formatCode>0.00</c:formatCode>
                <c:ptCount val="294"/>
                <c:pt idx="0">
                  <c:v>38.200000000000003</c:v>
                </c:pt>
                <c:pt idx="1">
                  <c:v>37.9</c:v>
                </c:pt>
                <c:pt idx="2">
                  <c:v>37.9</c:v>
                </c:pt>
                <c:pt idx="3">
                  <c:v>37.700000000000003</c:v>
                </c:pt>
                <c:pt idx="4">
                  <c:v>37.700000000000003</c:v>
                </c:pt>
                <c:pt idx="5">
                  <c:v>37.700000000000003</c:v>
                </c:pt>
                <c:pt idx="6">
                  <c:v>37.700000000000003</c:v>
                </c:pt>
                <c:pt idx="7">
                  <c:v>37.700000000000003</c:v>
                </c:pt>
                <c:pt idx="8">
                  <c:v>37.700000000000003</c:v>
                </c:pt>
                <c:pt idx="9">
                  <c:v>37.700000000000003</c:v>
                </c:pt>
                <c:pt idx="10">
                  <c:v>37.700000000000003</c:v>
                </c:pt>
                <c:pt idx="11">
                  <c:v>37.700000000000003</c:v>
                </c:pt>
                <c:pt idx="12">
                  <c:v>37.700000000000003</c:v>
                </c:pt>
                <c:pt idx="13">
                  <c:v>37.700000000000003</c:v>
                </c:pt>
                <c:pt idx="14">
                  <c:v>37.9</c:v>
                </c:pt>
                <c:pt idx="15">
                  <c:v>37.9</c:v>
                </c:pt>
                <c:pt idx="16">
                  <c:v>37.9</c:v>
                </c:pt>
                <c:pt idx="17">
                  <c:v>38.200000000000003</c:v>
                </c:pt>
                <c:pt idx="18">
                  <c:v>38.200000000000003</c:v>
                </c:pt>
                <c:pt idx="19">
                  <c:v>38.4</c:v>
                </c:pt>
                <c:pt idx="20">
                  <c:v>38.6</c:v>
                </c:pt>
                <c:pt idx="21">
                  <c:v>38.6</c:v>
                </c:pt>
                <c:pt idx="22">
                  <c:v>38.799999999999997</c:v>
                </c:pt>
                <c:pt idx="23">
                  <c:v>39.1</c:v>
                </c:pt>
                <c:pt idx="24">
                  <c:v>39.299999999999997</c:v>
                </c:pt>
                <c:pt idx="25">
                  <c:v>39.299999999999997</c:v>
                </c:pt>
                <c:pt idx="26">
                  <c:v>39.299999999999997</c:v>
                </c:pt>
                <c:pt idx="27">
                  <c:v>39.5</c:v>
                </c:pt>
                <c:pt idx="28">
                  <c:v>39.5</c:v>
                </c:pt>
                <c:pt idx="29">
                  <c:v>39.700000000000003</c:v>
                </c:pt>
                <c:pt idx="30">
                  <c:v>40</c:v>
                </c:pt>
                <c:pt idx="31">
                  <c:v>40</c:v>
                </c:pt>
                <c:pt idx="32">
                  <c:v>40</c:v>
                </c:pt>
                <c:pt idx="33">
                  <c:v>40.200000000000003</c:v>
                </c:pt>
                <c:pt idx="34">
                  <c:v>40.200000000000003</c:v>
                </c:pt>
                <c:pt idx="35">
                  <c:v>40.4</c:v>
                </c:pt>
                <c:pt idx="36">
                  <c:v>40.700000000000003</c:v>
                </c:pt>
                <c:pt idx="37">
                  <c:v>40.700000000000003</c:v>
                </c:pt>
                <c:pt idx="38">
                  <c:v>40.9</c:v>
                </c:pt>
                <c:pt idx="39">
                  <c:v>40.9</c:v>
                </c:pt>
                <c:pt idx="40">
                  <c:v>41.1</c:v>
                </c:pt>
                <c:pt idx="41">
                  <c:v>41.1</c:v>
                </c:pt>
                <c:pt idx="42">
                  <c:v>41.3</c:v>
                </c:pt>
                <c:pt idx="43">
                  <c:v>41.3</c:v>
                </c:pt>
                <c:pt idx="44">
                  <c:v>41.6</c:v>
                </c:pt>
                <c:pt idx="45">
                  <c:v>41.8</c:v>
                </c:pt>
                <c:pt idx="46">
                  <c:v>42</c:v>
                </c:pt>
                <c:pt idx="47">
                  <c:v>42</c:v>
                </c:pt>
                <c:pt idx="48">
                  <c:v>42.2</c:v>
                </c:pt>
                <c:pt idx="49">
                  <c:v>42.5</c:v>
                </c:pt>
                <c:pt idx="50">
                  <c:v>42.7</c:v>
                </c:pt>
                <c:pt idx="51">
                  <c:v>42.9</c:v>
                </c:pt>
                <c:pt idx="52">
                  <c:v>43.1</c:v>
                </c:pt>
                <c:pt idx="53">
                  <c:v>43.1</c:v>
                </c:pt>
                <c:pt idx="54">
                  <c:v>43.4</c:v>
                </c:pt>
                <c:pt idx="55">
                  <c:v>43.6</c:v>
                </c:pt>
                <c:pt idx="56">
                  <c:v>43.8</c:v>
                </c:pt>
                <c:pt idx="57">
                  <c:v>44.1</c:v>
                </c:pt>
                <c:pt idx="58">
                  <c:v>44.3</c:v>
                </c:pt>
                <c:pt idx="59">
                  <c:v>44.5</c:v>
                </c:pt>
                <c:pt idx="60">
                  <c:v>44.7</c:v>
                </c:pt>
                <c:pt idx="61">
                  <c:v>45</c:v>
                </c:pt>
                <c:pt idx="62">
                  <c:v>45.2</c:v>
                </c:pt>
                <c:pt idx="63">
                  <c:v>45.4</c:v>
                </c:pt>
                <c:pt idx="64">
                  <c:v>45.6</c:v>
                </c:pt>
                <c:pt idx="65">
                  <c:v>45.9</c:v>
                </c:pt>
                <c:pt idx="66">
                  <c:v>45.9</c:v>
                </c:pt>
                <c:pt idx="67">
                  <c:v>46.1</c:v>
                </c:pt>
                <c:pt idx="68">
                  <c:v>46.3</c:v>
                </c:pt>
                <c:pt idx="69">
                  <c:v>46.5</c:v>
                </c:pt>
                <c:pt idx="70">
                  <c:v>46.8</c:v>
                </c:pt>
                <c:pt idx="71">
                  <c:v>47</c:v>
                </c:pt>
                <c:pt idx="72">
                  <c:v>47</c:v>
                </c:pt>
                <c:pt idx="73">
                  <c:v>47.2</c:v>
                </c:pt>
                <c:pt idx="74">
                  <c:v>47.5</c:v>
                </c:pt>
                <c:pt idx="75">
                  <c:v>47.7</c:v>
                </c:pt>
                <c:pt idx="76">
                  <c:v>47.9</c:v>
                </c:pt>
                <c:pt idx="77">
                  <c:v>47.9</c:v>
                </c:pt>
                <c:pt idx="78">
                  <c:v>48.1</c:v>
                </c:pt>
                <c:pt idx="79">
                  <c:v>48.4</c:v>
                </c:pt>
                <c:pt idx="80">
                  <c:v>48.6</c:v>
                </c:pt>
                <c:pt idx="81">
                  <c:v>48.6</c:v>
                </c:pt>
                <c:pt idx="82">
                  <c:v>48.8</c:v>
                </c:pt>
                <c:pt idx="83">
                  <c:v>49</c:v>
                </c:pt>
                <c:pt idx="84">
                  <c:v>49</c:v>
                </c:pt>
                <c:pt idx="85">
                  <c:v>49.3</c:v>
                </c:pt>
                <c:pt idx="86">
                  <c:v>49.3</c:v>
                </c:pt>
                <c:pt idx="87">
                  <c:v>49.5</c:v>
                </c:pt>
                <c:pt idx="88">
                  <c:v>49.7</c:v>
                </c:pt>
                <c:pt idx="89">
                  <c:v>49.7</c:v>
                </c:pt>
                <c:pt idx="90">
                  <c:v>49.9</c:v>
                </c:pt>
                <c:pt idx="91">
                  <c:v>49.9</c:v>
                </c:pt>
                <c:pt idx="92">
                  <c:v>50.2</c:v>
                </c:pt>
                <c:pt idx="93">
                  <c:v>50.2</c:v>
                </c:pt>
                <c:pt idx="94">
                  <c:v>50.4</c:v>
                </c:pt>
                <c:pt idx="95">
                  <c:v>50.4</c:v>
                </c:pt>
                <c:pt idx="96">
                  <c:v>50.6</c:v>
                </c:pt>
                <c:pt idx="97">
                  <c:v>50.6</c:v>
                </c:pt>
                <c:pt idx="98">
                  <c:v>50.9</c:v>
                </c:pt>
                <c:pt idx="99">
                  <c:v>50.9</c:v>
                </c:pt>
                <c:pt idx="100">
                  <c:v>50.9</c:v>
                </c:pt>
                <c:pt idx="101">
                  <c:v>51.1</c:v>
                </c:pt>
                <c:pt idx="102">
                  <c:v>51.1</c:v>
                </c:pt>
                <c:pt idx="103">
                  <c:v>51.1</c:v>
                </c:pt>
                <c:pt idx="104">
                  <c:v>51.3</c:v>
                </c:pt>
                <c:pt idx="105">
                  <c:v>51.3</c:v>
                </c:pt>
                <c:pt idx="106">
                  <c:v>51.3</c:v>
                </c:pt>
                <c:pt idx="107">
                  <c:v>51.5</c:v>
                </c:pt>
                <c:pt idx="108">
                  <c:v>51.5</c:v>
                </c:pt>
                <c:pt idx="109">
                  <c:v>51.5</c:v>
                </c:pt>
                <c:pt idx="110">
                  <c:v>51.8</c:v>
                </c:pt>
                <c:pt idx="111">
                  <c:v>51.8</c:v>
                </c:pt>
                <c:pt idx="112">
                  <c:v>51.8</c:v>
                </c:pt>
                <c:pt idx="113">
                  <c:v>51.8</c:v>
                </c:pt>
                <c:pt idx="114">
                  <c:v>51.8</c:v>
                </c:pt>
                <c:pt idx="115">
                  <c:v>52</c:v>
                </c:pt>
                <c:pt idx="116">
                  <c:v>52</c:v>
                </c:pt>
                <c:pt idx="117">
                  <c:v>52</c:v>
                </c:pt>
                <c:pt idx="118">
                  <c:v>52</c:v>
                </c:pt>
                <c:pt idx="119">
                  <c:v>52</c:v>
                </c:pt>
                <c:pt idx="120">
                  <c:v>52</c:v>
                </c:pt>
                <c:pt idx="121">
                  <c:v>52.2</c:v>
                </c:pt>
                <c:pt idx="122">
                  <c:v>52.2</c:v>
                </c:pt>
                <c:pt idx="123">
                  <c:v>52.2</c:v>
                </c:pt>
                <c:pt idx="124">
                  <c:v>52.2</c:v>
                </c:pt>
                <c:pt idx="125">
                  <c:v>52.2</c:v>
                </c:pt>
                <c:pt idx="126">
                  <c:v>52.2</c:v>
                </c:pt>
                <c:pt idx="127">
                  <c:v>52.2</c:v>
                </c:pt>
                <c:pt idx="128">
                  <c:v>52.2</c:v>
                </c:pt>
                <c:pt idx="129">
                  <c:v>52.2</c:v>
                </c:pt>
                <c:pt idx="130">
                  <c:v>52.2</c:v>
                </c:pt>
                <c:pt idx="131">
                  <c:v>52.2</c:v>
                </c:pt>
                <c:pt idx="132">
                  <c:v>52.4</c:v>
                </c:pt>
                <c:pt idx="133">
                  <c:v>52.4</c:v>
                </c:pt>
                <c:pt idx="134">
                  <c:v>52.4</c:v>
                </c:pt>
                <c:pt idx="135">
                  <c:v>52.4</c:v>
                </c:pt>
                <c:pt idx="136">
                  <c:v>52.4</c:v>
                </c:pt>
                <c:pt idx="137">
                  <c:v>52.4</c:v>
                </c:pt>
                <c:pt idx="138">
                  <c:v>52.4</c:v>
                </c:pt>
                <c:pt idx="139">
                  <c:v>52.4</c:v>
                </c:pt>
                <c:pt idx="140">
                  <c:v>52.4</c:v>
                </c:pt>
                <c:pt idx="141">
                  <c:v>52.4</c:v>
                </c:pt>
                <c:pt idx="142">
                  <c:v>52.2</c:v>
                </c:pt>
                <c:pt idx="143">
                  <c:v>52.2</c:v>
                </c:pt>
                <c:pt idx="144">
                  <c:v>52.2</c:v>
                </c:pt>
                <c:pt idx="145">
                  <c:v>52</c:v>
                </c:pt>
                <c:pt idx="146">
                  <c:v>52</c:v>
                </c:pt>
                <c:pt idx="147">
                  <c:v>52</c:v>
                </c:pt>
                <c:pt idx="148">
                  <c:v>52</c:v>
                </c:pt>
                <c:pt idx="149">
                  <c:v>51.8</c:v>
                </c:pt>
                <c:pt idx="150">
                  <c:v>51.8</c:v>
                </c:pt>
                <c:pt idx="151">
                  <c:v>51.5</c:v>
                </c:pt>
                <c:pt idx="152">
                  <c:v>51.5</c:v>
                </c:pt>
                <c:pt idx="153">
                  <c:v>51.3</c:v>
                </c:pt>
                <c:pt idx="154">
                  <c:v>51.3</c:v>
                </c:pt>
                <c:pt idx="155">
                  <c:v>51.1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Results!$G$2</c:f>
              <c:strCache>
                <c:ptCount val="1"/>
                <c:pt idx="0">
                  <c:v>ANSYS MAGNET_UP Temperature</c:v>
                </c:pt>
              </c:strCache>
            </c:strRef>
          </c:tx>
          <c:spPr>
            <a:ln w="19050" cap="rnd">
              <a:solidFill>
                <a:srgbClr val="0000FF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Results!$D$3:$D$199</c:f>
              <c:numCache>
                <c:formatCode>yyyy\-mm\-dd\ hh:mm:ss.000</c:formatCode>
                <c:ptCount val="197"/>
                <c:pt idx="0">
                  <c:v>42553.048916666667</c:v>
                </c:pt>
                <c:pt idx="1">
                  <c:v>42553.049018518519</c:v>
                </c:pt>
                <c:pt idx="2">
                  <c:v>42553.049120370371</c:v>
                </c:pt>
                <c:pt idx="3">
                  <c:v>42553.049425925929</c:v>
                </c:pt>
                <c:pt idx="4">
                  <c:v>42553.050342592593</c:v>
                </c:pt>
                <c:pt idx="5">
                  <c:v>42553.053092592592</c:v>
                </c:pt>
                <c:pt idx="6">
                  <c:v>42553.056148148149</c:v>
                </c:pt>
                <c:pt idx="7">
                  <c:v>42553.059203703699</c:v>
                </c:pt>
                <c:pt idx="8">
                  <c:v>42553.062259259255</c:v>
                </c:pt>
                <c:pt idx="9">
                  <c:v>42553.065314814812</c:v>
                </c:pt>
                <c:pt idx="10">
                  <c:v>42553.068370370369</c:v>
                </c:pt>
                <c:pt idx="11">
                  <c:v>42553.071425925926</c:v>
                </c:pt>
                <c:pt idx="12">
                  <c:v>42553.074481481483</c:v>
                </c:pt>
                <c:pt idx="13">
                  <c:v>42553.077537037039</c:v>
                </c:pt>
                <c:pt idx="14">
                  <c:v>42553.079166666663</c:v>
                </c:pt>
                <c:pt idx="15">
                  <c:v>42553.079652777778</c:v>
                </c:pt>
                <c:pt idx="16">
                  <c:v>42553.080138888887</c:v>
                </c:pt>
                <c:pt idx="17">
                  <c:v>42553.081597222219</c:v>
                </c:pt>
                <c:pt idx="18">
                  <c:v>42553.083055555559</c:v>
                </c:pt>
                <c:pt idx="19">
                  <c:v>42553.087040509257</c:v>
                </c:pt>
                <c:pt idx="20">
                  <c:v>42553.09190162037</c:v>
                </c:pt>
                <c:pt idx="21">
                  <c:v>42553.096762731482</c:v>
                </c:pt>
                <c:pt idx="22">
                  <c:v>42553.101623842595</c:v>
                </c:pt>
                <c:pt idx="23">
                  <c:v>42553.106484953707</c:v>
                </c:pt>
                <c:pt idx="24">
                  <c:v>42553.111346064812</c:v>
                </c:pt>
                <c:pt idx="25">
                  <c:v>42553.116207175925</c:v>
                </c:pt>
                <c:pt idx="26">
                  <c:v>42553.12106828703</c:v>
                </c:pt>
                <c:pt idx="27">
                  <c:v>42553.125929398142</c:v>
                </c:pt>
                <c:pt idx="28">
                  <c:v>42553.127777777772</c:v>
                </c:pt>
                <c:pt idx="29">
                  <c:v>42553.128194444449</c:v>
                </c:pt>
                <c:pt idx="30">
                  <c:v>42553.128611111111</c:v>
                </c:pt>
                <c:pt idx="31">
                  <c:v>42553.129861111112</c:v>
                </c:pt>
                <c:pt idx="32">
                  <c:v>42553.133611111116</c:v>
                </c:pt>
                <c:pt idx="33">
                  <c:v>42553.137777777782</c:v>
                </c:pt>
                <c:pt idx="34">
                  <c:v>42553.141944444447</c:v>
                </c:pt>
                <c:pt idx="35">
                  <c:v>42553.146111111113</c:v>
                </c:pt>
                <c:pt idx="36">
                  <c:v>42553.150277777779</c:v>
                </c:pt>
                <c:pt idx="37">
                  <c:v>42553.154444444444</c:v>
                </c:pt>
                <c:pt idx="38">
                  <c:v>42553.15861111111</c:v>
                </c:pt>
                <c:pt idx="39">
                  <c:v>42553.162777777776</c:v>
                </c:pt>
                <c:pt idx="40">
                  <c:v>42553.166944444441</c:v>
                </c:pt>
                <c:pt idx="41">
                  <c:v>42553.169444444444</c:v>
                </c:pt>
                <c:pt idx="42">
                  <c:v>42553.170949074076</c:v>
                </c:pt>
                <c:pt idx="43">
                  <c:v>42553.172442129624</c:v>
                </c:pt>
                <c:pt idx="44">
                  <c:v>42553.176944444451</c:v>
                </c:pt>
                <c:pt idx="45">
                  <c:v>42553.181446759263</c:v>
                </c:pt>
                <c:pt idx="46">
                  <c:v>42553.19494212963</c:v>
                </c:pt>
                <c:pt idx="47">
                  <c:v>42553.208449074074</c:v>
                </c:pt>
                <c:pt idx="48">
                  <c:v>42553.223449074074</c:v>
                </c:pt>
                <c:pt idx="49">
                  <c:v>42553.238449074073</c:v>
                </c:pt>
                <c:pt idx="50">
                  <c:v>42553.253449074073</c:v>
                </c:pt>
                <c:pt idx="51">
                  <c:v>42553.268449074079</c:v>
                </c:pt>
                <c:pt idx="52">
                  <c:v>42553.283449074079</c:v>
                </c:pt>
                <c:pt idx="53">
                  <c:v>42553.298449074078</c:v>
                </c:pt>
                <c:pt idx="54">
                  <c:v>42553.313449074078</c:v>
                </c:pt>
                <c:pt idx="55">
                  <c:v>42553.319444444445</c:v>
                </c:pt>
                <c:pt idx="56">
                  <c:v>42553.319456018522</c:v>
                </c:pt>
                <c:pt idx="57">
                  <c:v>42553.319467592592</c:v>
                </c:pt>
                <c:pt idx="58">
                  <c:v>42553.319513888884</c:v>
                </c:pt>
                <c:pt idx="59">
                  <c:v>42553.319641203707</c:v>
                </c:pt>
                <c:pt idx="60">
                  <c:v>42553.319780092599</c:v>
                </c:pt>
                <c:pt idx="61">
                  <c:v>42553.319918981477</c:v>
                </c:pt>
                <c:pt idx="62">
                  <c:v>42553.320057870369</c:v>
                </c:pt>
                <c:pt idx="63">
                  <c:v>42553.320196759261</c:v>
                </c:pt>
                <c:pt idx="64">
                  <c:v>42553.320335648154</c:v>
                </c:pt>
                <c:pt idx="65">
                  <c:v>42553.320474537039</c:v>
                </c:pt>
                <c:pt idx="66">
                  <c:v>42553.320613425924</c:v>
                </c:pt>
                <c:pt idx="67">
                  <c:v>42553.320752314816</c:v>
                </c:pt>
                <c:pt idx="68">
                  <c:v>42553.320833333331</c:v>
                </c:pt>
                <c:pt idx="69">
                  <c:v>42553.321574074071</c:v>
                </c:pt>
                <c:pt idx="70">
                  <c:v>42553.32230324074</c:v>
                </c:pt>
                <c:pt idx="71">
                  <c:v>42553.324513888889</c:v>
                </c:pt>
                <c:pt idx="72">
                  <c:v>42553.331134259264</c:v>
                </c:pt>
                <c:pt idx="73">
                  <c:v>42553.337766203709</c:v>
                </c:pt>
                <c:pt idx="74">
                  <c:v>42553.345127314817</c:v>
                </c:pt>
                <c:pt idx="75">
                  <c:v>42553.352488425924</c:v>
                </c:pt>
                <c:pt idx="76">
                  <c:v>42553.359849537039</c:v>
                </c:pt>
                <c:pt idx="77">
                  <c:v>42553.367210648154</c:v>
                </c:pt>
                <c:pt idx="78">
                  <c:v>42553.374571759254</c:v>
                </c:pt>
                <c:pt idx="79">
                  <c:v>42553.381932870368</c:v>
                </c:pt>
                <c:pt idx="80">
                  <c:v>42553.389293981483</c:v>
                </c:pt>
                <c:pt idx="81">
                  <c:v>42553.39444444445</c:v>
                </c:pt>
                <c:pt idx="82">
                  <c:v>42553.394837962958</c:v>
                </c:pt>
                <c:pt idx="83">
                  <c:v>42553.395219907412</c:v>
                </c:pt>
                <c:pt idx="84">
                  <c:v>42553.395613425921</c:v>
                </c:pt>
                <c:pt idx="85">
                  <c:v>42553.396782407406</c:v>
                </c:pt>
                <c:pt idx="86">
                  <c:v>42553.400277777779</c:v>
                </c:pt>
                <c:pt idx="87">
                  <c:v>42553.404166666667</c:v>
                </c:pt>
                <c:pt idx="88">
                  <c:v>42553.407071759255</c:v>
                </c:pt>
                <c:pt idx="89">
                  <c:v>42553.40997685185</c:v>
                </c:pt>
                <c:pt idx="90">
                  <c:v>42553.412881944445</c:v>
                </c:pt>
                <c:pt idx="91">
                  <c:v>42553.416770833333</c:v>
                </c:pt>
                <c:pt idx="92">
                  <c:v>42553.420659722222</c:v>
                </c:pt>
                <c:pt idx="93">
                  <c:v>42553.424548611118</c:v>
                </c:pt>
                <c:pt idx="94">
                  <c:v>42553.428437499999</c:v>
                </c:pt>
                <c:pt idx="95">
                  <c:v>42553.430879629625</c:v>
                </c:pt>
                <c:pt idx="96">
                  <c:v>42553.433333333334</c:v>
                </c:pt>
                <c:pt idx="97">
                  <c:v>42553.433599537035</c:v>
                </c:pt>
                <c:pt idx="98">
                  <c:v>42553.433865740735</c:v>
                </c:pt>
                <c:pt idx="99">
                  <c:v>42553.434652777782</c:v>
                </c:pt>
                <c:pt idx="100">
                  <c:v>42553.435439814813</c:v>
                </c:pt>
                <c:pt idx="101">
                  <c:v>42553.437824074077</c:v>
                </c:pt>
                <c:pt idx="102">
                  <c:v>42553.440462962957</c:v>
                </c:pt>
                <c:pt idx="103">
                  <c:v>42553.443101851852</c:v>
                </c:pt>
                <c:pt idx="104">
                  <c:v>42553.445740740746</c:v>
                </c:pt>
                <c:pt idx="105">
                  <c:v>42553.448379629626</c:v>
                </c:pt>
                <c:pt idx="106">
                  <c:v>42553.451018518521</c:v>
                </c:pt>
                <c:pt idx="107">
                  <c:v>42553.453657407401</c:v>
                </c:pt>
                <c:pt idx="108">
                  <c:v>42553.456296296295</c:v>
                </c:pt>
                <c:pt idx="109">
                  <c:v>42553.458009259266</c:v>
                </c:pt>
                <c:pt idx="110">
                  <c:v>42553.459722222222</c:v>
                </c:pt>
                <c:pt idx="111">
                  <c:v>42553.461377314816</c:v>
                </c:pt>
                <c:pt idx="112">
                  <c:v>42553.46303240741</c:v>
                </c:pt>
                <c:pt idx="113">
                  <c:v>42553.467986111107</c:v>
                </c:pt>
                <c:pt idx="114">
                  <c:v>42553.472939814819</c:v>
                </c:pt>
                <c:pt idx="115">
                  <c:v>42553.487824074073</c:v>
                </c:pt>
                <c:pt idx="116">
                  <c:v>42553.502696759257</c:v>
                </c:pt>
                <c:pt idx="117">
                  <c:v>42553.517569444448</c:v>
                </c:pt>
                <c:pt idx="118">
                  <c:v>42553.534097222218</c:v>
                </c:pt>
                <c:pt idx="119">
                  <c:v>42553.550625000003</c:v>
                </c:pt>
                <c:pt idx="120">
                  <c:v>42553.567152777774</c:v>
                </c:pt>
                <c:pt idx="121">
                  <c:v>42553.583680555559</c:v>
                </c:pt>
                <c:pt idx="122">
                  <c:v>42553.60020833333</c:v>
                </c:pt>
                <c:pt idx="123">
                  <c:v>42553.616736111115</c:v>
                </c:pt>
                <c:pt idx="124">
                  <c:v>42553.625</c:v>
                </c:pt>
                <c:pt idx="125">
                  <c:v>42553.627592592587</c:v>
                </c:pt>
                <c:pt idx="126">
                  <c:v>42553.630196759259</c:v>
                </c:pt>
                <c:pt idx="127">
                  <c:v>42553.632789351846</c:v>
                </c:pt>
                <c:pt idx="128">
                  <c:v>42553.635393518518</c:v>
                </c:pt>
                <c:pt idx="129">
                  <c:v>42553.643182870372</c:v>
                </c:pt>
                <c:pt idx="130">
                  <c:v>42553.666550925926</c:v>
                </c:pt>
                <c:pt idx="131">
                  <c:v>42553.689930555556</c:v>
                </c:pt>
                <c:pt idx="132">
                  <c:v>42553.715902777782</c:v>
                </c:pt>
                <c:pt idx="133">
                  <c:v>42553.741875</c:v>
                </c:pt>
                <c:pt idx="134">
                  <c:v>42553.767847222218</c:v>
                </c:pt>
                <c:pt idx="135">
                  <c:v>42553.793819444443</c:v>
                </c:pt>
                <c:pt idx="136">
                  <c:v>42553.819791666669</c:v>
                </c:pt>
                <c:pt idx="137">
                  <c:v>42553.845763888887</c:v>
                </c:pt>
                <c:pt idx="138">
                  <c:v>42553.871736111112</c:v>
                </c:pt>
                <c:pt idx="139">
                  <c:v>42553.878229166665</c:v>
                </c:pt>
                <c:pt idx="140">
                  <c:v>42553.884722222225</c:v>
                </c:pt>
                <c:pt idx="141">
                  <c:v>42553.887337962966</c:v>
                </c:pt>
                <c:pt idx="142">
                  <c:v>42553.88994212963</c:v>
                </c:pt>
                <c:pt idx="143">
                  <c:v>42553.897777777776</c:v>
                </c:pt>
                <c:pt idx="144">
                  <c:v>42553.90561342593</c:v>
                </c:pt>
                <c:pt idx="145">
                  <c:v>42553.929108796292</c:v>
                </c:pt>
                <c:pt idx="146">
                  <c:v>42553.952615740738</c:v>
                </c:pt>
                <c:pt idx="147">
                  <c:v>42553.978726851856</c:v>
                </c:pt>
                <c:pt idx="148">
                  <c:v>42554.004837962959</c:v>
                </c:pt>
                <c:pt idx="149">
                  <c:v>42554.030949074076</c:v>
                </c:pt>
                <c:pt idx="150">
                  <c:v>42554.057060185187</c:v>
                </c:pt>
                <c:pt idx="151">
                  <c:v>42554.083171296297</c:v>
                </c:pt>
                <c:pt idx="152">
                  <c:v>42554.109282407408</c:v>
                </c:pt>
                <c:pt idx="153">
                  <c:v>42554.135393518518</c:v>
                </c:pt>
                <c:pt idx="154">
                  <c:v>42554.145833333328</c:v>
                </c:pt>
                <c:pt idx="155">
                  <c:v>42554.149386574078</c:v>
                </c:pt>
                <c:pt idx="156">
                  <c:v>42554.152939814812</c:v>
                </c:pt>
                <c:pt idx="157">
                  <c:v>42554.163611111115</c:v>
                </c:pt>
                <c:pt idx="158">
                  <c:v>42554.195613425924</c:v>
                </c:pt>
                <c:pt idx="159">
                  <c:v>42554.227662037039</c:v>
                </c:pt>
                <c:pt idx="160">
                  <c:v>42554.25509259259</c:v>
                </c:pt>
                <c:pt idx="161">
                  <c:v>42554.282523148147</c:v>
                </c:pt>
                <c:pt idx="162">
                  <c:v>42554.316666666666</c:v>
                </c:pt>
                <c:pt idx="163">
                  <c:v>42554.344097222223</c:v>
                </c:pt>
                <c:pt idx="164">
                  <c:v>42554.371527777781</c:v>
                </c:pt>
                <c:pt idx="165">
                  <c:v>42554.401620370365</c:v>
                </c:pt>
                <c:pt idx="166">
                  <c:v>42554.431828703702</c:v>
                </c:pt>
                <c:pt idx="167">
                  <c:v>42554.461921296301</c:v>
                </c:pt>
                <c:pt idx="168">
                  <c:v>42554.481597222228</c:v>
                </c:pt>
                <c:pt idx="169">
                  <c:v>42554.501388888893</c:v>
                </c:pt>
                <c:pt idx="170">
                  <c:v>42554.501388888893</c:v>
                </c:pt>
                <c:pt idx="171">
                  <c:v>42554.501388888893</c:v>
                </c:pt>
                <c:pt idx="172">
                  <c:v>42554.501504629632</c:v>
                </c:pt>
                <c:pt idx="173">
                  <c:v>42554.501620370371</c:v>
                </c:pt>
                <c:pt idx="174">
                  <c:v>42554.501736111109</c:v>
                </c:pt>
                <c:pt idx="175">
                  <c:v>42554.501851851848</c:v>
                </c:pt>
                <c:pt idx="176">
                  <c:v>42554.501967592587</c:v>
                </c:pt>
                <c:pt idx="177">
                  <c:v>42554.502083333333</c:v>
                </c:pt>
                <c:pt idx="178">
                  <c:v>42554.502314814818</c:v>
                </c:pt>
                <c:pt idx="179">
                  <c:v>42554.502430555556</c:v>
                </c:pt>
                <c:pt idx="180">
                  <c:v>42554.502546296295</c:v>
                </c:pt>
                <c:pt idx="181">
                  <c:v>42554.502662037034</c:v>
                </c:pt>
                <c:pt idx="182">
                  <c:v>42554.502777777772</c:v>
                </c:pt>
                <c:pt idx="183">
                  <c:v>42554.504629629635</c:v>
                </c:pt>
                <c:pt idx="184">
                  <c:v>42554.506597222222</c:v>
                </c:pt>
                <c:pt idx="185">
                  <c:v>42554.51226851852</c:v>
                </c:pt>
                <c:pt idx="186">
                  <c:v>42554.517939814818</c:v>
                </c:pt>
                <c:pt idx="187">
                  <c:v>42554.534837962965</c:v>
                </c:pt>
                <c:pt idx="188">
                  <c:v>42554.551851851851</c:v>
                </c:pt>
                <c:pt idx="189">
                  <c:v>42554.570833333331</c:v>
                </c:pt>
                <c:pt idx="190">
                  <c:v>42554.589699074073</c:v>
                </c:pt>
                <c:pt idx="191">
                  <c:v>42554.608564814815</c:v>
                </c:pt>
                <c:pt idx="192">
                  <c:v>42554.627430555556</c:v>
                </c:pt>
                <c:pt idx="193">
                  <c:v>42554.646296296298</c:v>
                </c:pt>
                <c:pt idx="194">
                  <c:v>42554.665277777778</c:v>
                </c:pt>
                <c:pt idx="195">
                  <c:v>42554.68414351852</c:v>
                </c:pt>
                <c:pt idx="196">
                  <c:v>42554.691666666666</c:v>
                </c:pt>
              </c:numCache>
            </c:numRef>
          </c:xVal>
          <c:yVal>
            <c:numRef>
              <c:f>Results!$G$3:$G$199</c:f>
              <c:numCache>
                <c:formatCode>General</c:formatCode>
                <c:ptCount val="197"/>
                <c:pt idx="0">
                  <c:v>38.026000000000003</c:v>
                </c:pt>
                <c:pt idx="1">
                  <c:v>38.024999999999999</c:v>
                </c:pt>
                <c:pt idx="2">
                  <c:v>38.024000000000001</c:v>
                </c:pt>
                <c:pt idx="3">
                  <c:v>38.021000000000001</c:v>
                </c:pt>
                <c:pt idx="4">
                  <c:v>38.011000000000003</c:v>
                </c:pt>
                <c:pt idx="5">
                  <c:v>37.981000000000002</c:v>
                </c:pt>
                <c:pt idx="6">
                  <c:v>37.948</c:v>
                </c:pt>
                <c:pt idx="7">
                  <c:v>37.914999999999999</c:v>
                </c:pt>
                <c:pt idx="8">
                  <c:v>37.881999999999998</c:v>
                </c:pt>
                <c:pt idx="9">
                  <c:v>37.85</c:v>
                </c:pt>
                <c:pt idx="10">
                  <c:v>37.819000000000003</c:v>
                </c:pt>
                <c:pt idx="11">
                  <c:v>37.786999999999999</c:v>
                </c:pt>
                <c:pt idx="12">
                  <c:v>37.755000000000003</c:v>
                </c:pt>
                <c:pt idx="13">
                  <c:v>37.723999999999997</c:v>
                </c:pt>
                <c:pt idx="14">
                  <c:v>37.707000000000001</c:v>
                </c:pt>
                <c:pt idx="15">
                  <c:v>37.701999999999998</c:v>
                </c:pt>
                <c:pt idx="16">
                  <c:v>37.697000000000003</c:v>
                </c:pt>
                <c:pt idx="17">
                  <c:v>37.682000000000002</c:v>
                </c:pt>
                <c:pt idx="18">
                  <c:v>37.667000000000002</c:v>
                </c:pt>
                <c:pt idx="19">
                  <c:v>37.625999999999998</c:v>
                </c:pt>
                <c:pt idx="20">
                  <c:v>37.578000000000003</c:v>
                </c:pt>
                <c:pt idx="21">
                  <c:v>37.53</c:v>
                </c:pt>
                <c:pt idx="22">
                  <c:v>37.484000000000002</c:v>
                </c:pt>
                <c:pt idx="23">
                  <c:v>37.44</c:v>
                </c:pt>
                <c:pt idx="24">
                  <c:v>37.399000000000001</c:v>
                </c:pt>
                <c:pt idx="25">
                  <c:v>37.36</c:v>
                </c:pt>
                <c:pt idx="26">
                  <c:v>37.325000000000003</c:v>
                </c:pt>
                <c:pt idx="27">
                  <c:v>37.293999999999997</c:v>
                </c:pt>
                <c:pt idx="28">
                  <c:v>37.283000000000001</c:v>
                </c:pt>
                <c:pt idx="29">
                  <c:v>37.28</c:v>
                </c:pt>
                <c:pt idx="30">
                  <c:v>37.277999999999999</c:v>
                </c:pt>
                <c:pt idx="31">
                  <c:v>37.271000000000001</c:v>
                </c:pt>
                <c:pt idx="32">
                  <c:v>37.252000000000002</c:v>
                </c:pt>
                <c:pt idx="33">
                  <c:v>37.234999999999999</c:v>
                </c:pt>
                <c:pt idx="34">
                  <c:v>37.220999999999997</c:v>
                </c:pt>
                <c:pt idx="35">
                  <c:v>37.210999999999999</c:v>
                </c:pt>
                <c:pt idx="36">
                  <c:v>37.204999999999998</c:v>
                </c:pt>
                <c:pt idx="37">
                  <c:v>37.201999999999998</c:v>
                </c:pt>
                <c:pt idx="38">
                  <c:v>37.203000000000003</c:v>
                </c:pt>
                <c:pt idx="39">
                  <c:v>37.207999999999998</c:v>
                </c:pt>
                <c:pt idx="40">
                  <c:v>37.216999999999999</c:v>
                </c:pt>
                <c:pt idx="41">
                  <c:v>37.222999999999999</c:v>
                </c:pt>
                <c:pt idx="42">
                  <c:v>37.228000000000002</c:v>
                </c:pt>
                <c:pt idx="43">
                  <c:v>37.232999999999997</c:v>
                </c:pt>
                <c:pt idx="44">
                  <c:v>37.250999999999998</c:v>
                </c:pt>
                <c:pt idx="45">
                  <c:v>37.274000000000001</c:v>
                </c:pt>
                <c:pt idx="46">
                  <c:v>37.375</c:v>
                </c:pt>
                <c:pt idx="47">
                  <c:v>37.518999999999998</c:v>
                </c:pt>
                <c:pt idx="48">
                  <c:v>37.718000000000004</c:v>
                </c:pt>
                <c:pt idx="49">
                  <c:v>37.945</c:v>
                </c:pt>
                <c:pt idx="50">
                  <c:v>38.195</c:v>
                </c:pt>
                <c:pt idx="51">
                  <c:v>38.465000000000003</c:v>
                </c:pt>
                <c:pt idx="52">
                  <c:v>38.749000000000002</c:v>
                </c:pt>
                <c:pt idx="53">
                  <c:v>39.045999999999999</c:v>
                </c:pt>
                <c:pt idx="54">
                  <c:v>39.35</c:v>
                </c:pt>
                <c:pt idx="55">
                  <c:v>39.472999999999999</c:v>
                </c:pt>
                <c:pt idx="56">
                  <c:v>39.472999999999999</c:v>
                </c:pt>
                <c:pt idx="57">
                  <c:v>39.472999999999999</c:v>
                </c:pt>
                <c:pt idx="58">
                  <c:v>39.473999999999997</c:v>
                </c:pt>
                <c:pt idx="59">
                  <c:v>39.476999999999997</c:v>
                </c:pt>
                <c:pt idx="60">
                  <c:v>39.479999999999997</c:v>
                </c:pt>
                <c:pt idx="61">
                  <c:v>39.482999999999997</c:v>
                </c:pt>
                <c:pt idx="62">
                  <c:v>39.485999999999997</c:v>
                </c:pt>
                <c:pt idx="63">
                  <c:v>39.488</c:v>
                </c:pt>
                <c:pt idx="64">
                  <c:v>39.491</c:v>
                </c:pt>
                <c:pt idx="65">
                  <c:v>39.494</c:v>
                </c:pt>
                <c:pt idx="66">
                  <c:v>39.497</c:v>
                </c:pt>
                <c:pt idx="67">
                  <c:v>39.5</c:v>
                </c:pt>
                <c:pt idx="68">
                  <c:v>39.502000000000002</c:v>
                </c:pt>
                <c:pt idx="69">
                  <c:v>39.517000000000003</c:v>
                </c:pt>
                <c:pt idx="70">
                  <c:v>39.533000000000001</c:v>
                </c:pt>
                <c:pt idx="71">
                  <c:v>39.579000000000001</c:v>
                </c:pt>
                <c:pt idx="72">
                  <c:v>39.712000000000003</c:v>
                </c:pt>
                <c:pt idx="73">
                  <c:v>39.840000000000003</c:v>
                </c:pt>
                <c:pt idx="74">
                  <c:v>39.972000000000001</c:v>
                </c:pt>
                <c:pt idx="75">
                  <c:v>40.095999999999997</c:v>
                </c:pt>
                <c:pt idx="76">
                  <c:v>40.209000000000003</c:v>
                </c:pt>
                <c:pt idx="77">
                  <c:v>40.311999999999998</c:v>
                </c:pt>
                <c:pt idx="78">
                  <c:v>40.405000000000001</c:v>
                </c:pt>
                <c:pt idx="79">
                  <c:v>40.487000000000002</c:v>
                </c:pt>
                <c:pt idx="80">
                  <c:v>40.558999999999997</c:v>
                </c:pt>
                <c:pt idx="81">
                  <c:v>40.604999999999997</c:v>
                </c:pt>
                <c:pt idx="82">
                  <c:v>40.607999999999997</c:v>
                </c:pt>
                <c:pt idx="83">
                  <c:v>40.610999999999997</c:v>
                </c:pt>
                <c:pt idx="84">
                  <c:v>40.613999999999997</c:v>
                </c:pt>
                <c:pt idx="85">
                  <c:v>40.624000000000002</c:v>
                </c:pt>
                <c:pt idx="86">
                  <c:v>40.651000000000003</c:v>
                </c:pt>
                <c:pt idx="87">
                  <c:v>40.677999999999997</c:v>
                </c:pt>
                <c:pt idx="88">
                  <c:v>40.698</c:v>
                </c:pt>
                <c:pt idx="89">
                  <c:v>40.716000000000001</c:v>
                </c:pt>
                <c:pt idx="90">
                  <c:v>40.734000000000002</c:v>
                </c:pt>
                <c:pt idx="91">
                  <c:v>40.756</c:v>
                </c:pt>
                <c:pt idx="92">
                  <c:v>40.777999999999999</c:v>
                </c:pt>
                <c:pt idx="93">
                  <c:v>40.798999999999999</c:v>
                </c:pt>
                <c:pt idx="94">
                  <c:v>40.82</c:v>
                </c:pt>
                <c:pt idx="95">
                  <c:v>40.834000000000003</c:v>
                </c:pt>
                <c:pt idx="96">
                  <c:v>40.847999999999999</c:v>
                </c:pt>
                <c:pt idx="97">
                  <c:v>40.848999999999997</c:v>
                </c:pt>
                <c:pt idx="98">
                  <c:v>40.850999999999999</c:v>
                </c:pt>
                <c:pt idx="99">
                  <c:v>40.854999999999997</c:v>
                </c:pt>
                <c:pt idx="100">
                  <c:v>40.86</c:v>
                </c:pt>
                <c:pt idx="101">
                  <c:v>40.874000000000002</c:v>
                </c:pt>
                <c:pt idx="102">
                  <c:v>40.89</c:v>
                </c:pt>
                <c:pt idx="103">
                  <c:v>40.906999999999996</c:v>
                </c:pt>
                <c:pt idx="104">
                  <c:v>40.923999999999999</c:v>
                </c:pt>
                <c:pt idx="105">
                  <c:v>40.942</c:v>
                </c:pt>
                <c:pt idx="106">
                  <c:v>40.960999999999999</c:v>
                </c:pt>
                <c:pt idx="107">
                  <c:v>40.98</c:v>
                </c:pt>
                <c:pt idx="108">
                  <c:v>41</c:v>
                </c:pt>
                <c:pt idx="109">
                  <c:v>41.012999999999998</c:v>
                </c:pt>
                <c:pt idx="110">
                  <c:v>41.027000000000001</c:v>
                </c:pt>
                <c:pt idx="111">
                  <c:v>41.040999999999997</c:v>
                </c:pt>
                <c:pt idx="112">
                  <c:v>41.055</c:v>
                </c:pt>
                <c:pt idx="113">
                  <c:v>41.098999999999997</c:v>
                </c:pt>
                <c:pt idx="114">
                  <c:v>41.146999999999998</c:v>
                </c:pt>
                <c:pt idx="115">
                  <c:v>41.317999999999998</c:v>
                </c:pt>
                <c:pt idx="116">
                  <c:v>41.515000000000001</c:v>
                </c:pt>
                <c:pt idx="117">
                  <c:v>41.735999999999997</c:v>
                </c:pt>
                <c:pt idx="118">
                  <c:v>42.005000000000003</c:v>
                </c:pt>
                <c:pt idx="119">
                  <c:v>42.293999999999997</c:v>
                </c:pt>
                <c:pt idx="120">
                  <c:v>42.597000000000001</c:v>
                </c:pt>
                <c:pt idx="121">
                  <c:v>42.91</c:v>
                </c:pt>
                <c:pt idx="122">
                  <c:v>43.228999999999999</c:v>
                </c:pt>
                <c:pt idx="123">
                  <c:v>43.552</c:v>
                </c:pt>
                <c:pt idx="124">
                  <c:v>43.713999999999999</c:v>
                </c:pt>
                <c:pt idx="125">
                  <c:v>43.767000000000003</c:v>
                </c:pt>
                <c:pt idx="126">
                  <c:v>43.82</c:v>
                </c:pt>
                <c:pt idx="127">
                  <c:v>43.872</c:v>
                </c:pt>
                <c:pt idx="128">
                  <c:v>43.923999999999999</c:v>
                </c:pt>
                <c:pt idx="129">
                  <c:v>44.079000000000001</c:v>
                </c:pt>
                <c:pt idx="130">
                  <c:v>44.536999999999999</c:v>
                </c:pt>
                <c:pt idx="131">
                  <c:v>44.984999999999999</c:v>
                </c:pt>
                <c:pt idx="132">
                  <c:v>45.470999999999997</c:v>
                </c:pt>
                <c:pt idx="133">
                  <c:v>45.945999999999998</c:v>
                </c:pt>
                <c:pt idx="134">
                  <c:v>46.41</c:v>
                </c:pt>
                <c:pt idx="135">
                  <c:v>46.856999999999999</c:v>
                </c:pt>
                <c:pt idx="136">
                  <c:v>47.290999999999997</c:v>
                </c:pt>
                <c:pt idx="137">
                  <c:v>47.706000000000003</c:v>
                </c:pt>
                <c:pt idx="138">
                  <c:v>48.109000000000002</c:v>
                </c:pt>
                <c:pt idx="139">
                  <c:v>48.209000000000003</c:v>
                </c:pt>
                <c:pt idx="140">
                  <c:v>48.307000000000002</c:v>
                </c:pt>
                <c:pt idx="141">
                  <c:v>48.35</c:v>
                </c:pt>
                <c:pt idx="142">
                  <c:v>48.393000000000001</c:v>
                </c:pt>
                <c:pt idx="143">
                  <c:v>48.515000000000001</c:v>
                </c:pt>
                <c:pt idx="144">
                  <c:v>48.631999999999998</c:v>
                </c:pt>
                <c:pt idx="145">
                  <c:v>48.963999999999999</c:v>
                </c:pt>
                <c:pt idx="146">
                  <c:v>49.279000000000003</c:v>
                </c:pt>
                <c:pt idx="147">
                  <c:v>49.604999999999997</c:v>
                </c:pt>
                <c:pt idx="148">
                  <c:v>49.911000000000001</c:v>
                </c:pt>
                <c:pt idx="149">
                  <c:v>50.197000000000003</c:v>
                </c:pt>
                <c:pt idx="150">
                  <c:v>50.466000000000001</c:v>
                </c:pt>
                <c:pt idx="151">
                  <c:v>50.707999999999998</c:v>
                </c:pt>
                <c:pt idx="152">
                  <c:v>50.929000000000002</c:v>
                </c:pt>
                <c:pt idx="153">
                  <c:v>51.127000000000002</c:v>
                </c:pt>
                <c:pt idx="154">
                  <c:v>51.203000000000003</c:v>
                </c:pt>
                <c:pt idx="155">
                  <c:v>51.228999999999999</c:v>
                </c:pt>
                <c:pt idx="156">
                  <c:v>51.253999999999998</c:v>
                </c:pt>
                <c:pt idx="157">
                  <c:v>51.325000000000003</c:v>
                </c:pt>
                <c:pt idx="158">
                  <c:v>51.506</c:v>
                </c:pt>
                <c:pt idx="159">
                  <c:v>51.662999999999997</c:v>
                </c:pt>
                <c:pt idx="160">
                  <c:v>51.786999999999999</c:v>
                </c:pt>
                <c:pt idx="161">
                  <c:v>51.896999999999998</c:v>
                </c:pt>
                <c:pt idx="162">
                  <c:v>52.018000000000001</c:v>
                </c:pt>
                <c:pt idx="163">
                  <c:v>52.106999999999999</c:v>
                </c:pt>
                <c:pt idx="164">
                  <c:v>52.19</c:v>
                </c:pt>
                <c:pt idx="165">
                  <c:v>52.273000000000003</c:v>
                </c:pt>
                <c:pt idx="166">
                  <c:v>52.35</c:v>
                </c:pt>
                <c:pt idx="167">
                  <c:v>52.42</c:v>
                </c:pt>
                <c:pt idx="168">
                  <c:v>52.465000000000003</c:v>
                </c:pt>
                <c:pt idx="169">
                  <c:v>52.506999999999998</c:v>
                </c:pt>
                <c:pt idx="170">
                  <c:v>52.506999999999998</c:v>
                </c:pt>
                <c:pt idx="171">
                  <c:v>52.506999999999998</c:v>
                </c:pt>
                <c:pt idx="172">
                  <c:v>52.506999999999998</c:v>
                </c:pt>
                <c:pt idx="173">
                  <c:v>52.508000000000003</c:v>
                </c:pt>
                <c:pt idx="174">
                  <c:v>52.508000000000003</c:v>
                </c:pt>
                <c:pt idx="175">
                  <c:v>52.508000000000003</c:v>
                </c:pt>
                <c:pt idx="176">
                  <c:v>52.509</c:v>
                </c:pt>
                <c:pt idx="177">
                  <c:v>52.509</c:v>
                </c:pt>
                <c:pt idx="178">
                  <c:v>52.509</c:v>
                </c:pt>
                <c:pt idx="179">
                  <c:v>52.51</c:v>
                </c:pt>
                <c:pt idx="180">
                  <c:v>52.51</c:v>
                </c:pt>
                <c:pt idx="181">
                  <c:v>52.51</c:v>
                </c:pt>
                <c:pt idx="182">
                  <c:v>52.511000000000003</c:v>
                </c:pt>
                <c:pt idx="183">
                  <c:v>52.515000000000001</c:v>
                </c:pt>
                <c:pt idx="184">
                  <c:v>52.518999999999998</c:v>
                </c:pt>
                <c:pt idx="185">
                  <c:v>52.527999999999999</c:v>
                </c:pt>
                <c:pt idx="186">
                  <c:v>52.533999999999999</c:v>
                </c:pt>
                <c:pt idx="187">
                  <c:v>52.51</c:v>
                </c:pt>
                <c:pt idx="188">
                  <c:v>52.445</c:v>
                </c:pt>
                <c:pt idx="189">
                  <c:v>52.326999999999998</c:v>
                </c:pt>
                <c:pt idx="190">
                  <c:v>52.167000000000002</c:v>
                </c:pt>
                <c:pt idx="191">
                  <c:v>51.97</c:v>
                </c:pt>
                <c:pt idx="192">
                  <c:v>51.741999999999997</c:v>
                </c:pt>
                <c:pt idx="193">
                  <c:v>51.494999999999997</c:v>
                </c:pt>
                <c:pt idx="194">
                  <c:v>51.234000000000002</c:v>
                </c:pt>
                <c:pt idx="195">
                  <c:v>50.954999999999998</c:v>
                </c:pt>
                <c:pt idx="196">
                  <c:v>50.841000000000001</c:v>
                </c:pt>
              </c:numCache>
            </c:numRef>
          </c:yVal>
          <c:smooth val="0"/>
        </c:ser>
        <c:ser>
          <c:idx val="5"/>
          <c:order val="3"/>
          <c:tx>
            <c:v>MKI.D5R8.B2:TEMP_TUBE_UP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Results!$Z$4:$Z$162</c:f>
              <c:numCache>
                <c:formatCode>yyyy\-mm\-dd\ hh:mm:ss.000</c:formatCode>
                <c:ptCount val="159"/>
                <c:pt idx="0">
                  <c:v>42553.059027777781</c:v>
                </c:pt>
                <c:pt idx="1">
                  <c:v>42553.069444444445</c:v>
                </c:pt>
                <c:pt idx="2">
                  <c:v>42553.079861111109</c:v>
                </c:pt>
                <c:pt idx="3">
                  <c:v>42553.090277777781</c:v>
                </c:pt>
                <c:pt idx="4">
                  <c:v>42553.100694444445</c:v>
                </c:pt>
                <c:pt idx="5">
                  <c:v>42553.111111111109</c:v>
                </c:pt>
                <c:pt idx="6">
                  <c:v>42553.121527777781</c:v>
                </c:pt>
                <c:pt idx="7">
                  <c:v>42553.131944444445</c:v>
                </c:pt>
                <c:pt idx="8">
                  <c:v>42553.142361111109</c:v>
                </c:pt>
                <c:pt idx="9">
                  <c:v>42553.152777777781</c:v>
                </c:pt>
                <c:pt idx="10">
                  <c:v>42553.163194444445</c:v>
                </c:pt>
                <c:pt idx="11">
                  <c:v>42553.173611111109</c:v>
                </c:pt>
                <c:pt idx="12">
                  <c:v>42553.184027777781</c:v>
                </c:pt>
                <c:pt idx="13">
                  <c:v>42553.194444444445</c:v>
                </c:pt>
                <c:pt idx="14">
                  <c:v>42553.204861111109</c:v>
                </c:pt>
                <c:pt idx="15">
                  <c:v>42553.215277777781</c:v>
                </c:pt>
                <c:pt idx="16">
                  <c:v>42553.225694444445</c:v>
                </c:pt>
                <c:pt idx="17">
                  <c:v>42553.236111111109</c:v>
                </c:pt>
                <c:pt idx="18">
                  <c:v>42553.246527777781</c:v>
                </c:pt>
                <c:pt idx="19">
                  <c:v>42553.256944444445</c:v>
                </c:pt>
                <c:pt idx="20">
                  <c:v>42553.267361111109</c:v>
                </c:pt>
                <c:pt idx="21">
                  <c:v>42553.277777777781</c:v>
                </c:pt>
                <c:pt idx="22">
                  <c:v>42553.288194444445</c:v>
                </c:pt>
                <c:pt idx="23">
                  <c:v>42553.298611111109</c:v>
                </c:pt>
                <c:pt idx="24">
                  <c:v>42553.309027777781</c:v>
                </c:pt>
                <c:pt idx="25">
                  <c:v>42553.319444444445</c:v>
                </c:pt>
                <c:pt idx="26">
                  <c:v>42553.329861111109</c:v>
                </c:pt>
                <c:pt idx="27">
                  <c:v>42553.340277777781</c:v>
                </c:pt>
                <c:pt idx="28">
                  <c:v>42553.350694444445</c:v>
                </c:pt>
                <c:pt idx="29">
                  <c:v>42553.361111111109</c:v>
                </c:pt>
                <c:pt idx="30">
                  <c:v>42553.371527777781</c:v>
                </c:pt>
                <c:pt idx="31">
                  <c:v>42553.381944444445</c:v>
                </c:pt>
                <c:pt idx="32">
                  <c:v>42553.392361111109</c:v>
                </c:pt>
                <c:pt idx="33">
                  <c:v>42553.402777777781</c:v>
                </c:pt>
                <c:pt idx="34">
                  <c:v>42553.413194444445</c:v>
                </c:pt>
                <c:pt idx="35">
                  <c:v>42553.423611111109</c:v>
                </c:pt>
                <c:pt idx="36">
                  <c:v>42553.434027777781</c:v>
                </c:pt>
                <c:pt idx="37">
                  <c:v>42553.444444444445</c:v>
                </c:pt>
                <c:pt idx="38">
                  <c:v>42553.454861111109</c:v>
                </c:pt>
                <c:pt idx="39">
                  <c:v>42553.465277777781</c:v>
                </c:pt>
                <c:pt idx="40">
                  <c:v>42553.475694444445</c:v>
                </c:pt>
                <c:pt idx="41">
                  <c:v>42553.486111111109</c:v>
                </c:pt>
                <c:pt idx="42">
                  <c:v>42553.496527777781</c:v>
                </c:pt>
                <c:pt idx="43">
                  <c:v>42553.506944444445</c:v>
                </c:pt>
                <c:pt idx="44">
                  <c:v>42553.517361111109</c:v>
                </c:pt>
                <c:pt idx="45">
                  <c:v>42553.527777777781</c:v>
                </c:pt>
                <c:pt idx="46">
                  <c:v>42553.538194444445</c:v>
                </c:pt>
                <c:pt idx="47">
                  <c:v>42553.548611111109</c:v>
                </c:pt>
                <c:pt idx="48">
                  <c:v>42553.559027777781</c:v>
                </c:pt>
                <c:pt idx="49">
                  <c:v>42553.569444444445</c:v>
                </c:pt>
                <c:pt idx="50">
                  <c:v>42553.579861111109</c:v>
                </c:pt>
                <c:pt idx="51">
                  <c:v>42553.590277777781</c:v>
                </c:pt>
                <c:pt idx="52">
                  <c:v>42553.600694444445</c:v>
                </c:pt>
                <c:pt idx="53">
                  <c:v>42553.611111111109</c:v>
                </c:pt>
                <c:pt idx="54">
                  <c:v>42553.621527777781</c:v>
                </c:pt>
                <c:pt idx="55">
                  <c:v>42553.631944444445</c:v>
                </c:pt>
                <c:pt idx="56">
                  <c:v>42553.642361111109</c:v>
                </c:pt>
                <c:pt idx="57">
                  <c:v>42553.652777777781</c:v>
                </c:pt>
                <c:pt idx="58">
                  <c:v>42553.663194444445</c:v>
                </c:pt>
                <c:pt idx="59">
                  <c:v>42553.673611111109</c:v>
                </c:pt>
                <c:pt idx="60">
                  <c:v>42553.684027777781</c:v>
                </c:pt>
                <c:pt idx="61">
                  <c:v>42553.694444444445</c:v>
                </c:pt>
                <c:pt idx="62">
                  <c:v>42553.704861111109</c:v>
                </c:pt>
                <c:pt idx="63">
                  <c:v>42553.715277777781</c:v>
                </c:pt>
                <c:pt idx="64">
                  <c:v>42553.725694444445</c:v>
                </c:pt>
                <c:pt idx="65">
                  <c:v>42553.736111111109</c:v>
                </c:pt>
                <c:pt idx="66">
                  <c:v>42553.746527777781</c:v>
                </c:pt>
                <c:pt idx="67">
                  <c:v>42553.756944444445</c:v>
                </c:pt>
                <c:pt idx="68">
                  <c:v>42553.767361111109</c:v>
                </c:pt>
                <c:pt idx="69">
                  <c:v>42553.777777777781</c:v>
                </c:pt>
                <c:pt idx="70">
                  <c:v>42553.788194444445</c:v>
                </c:pt>
                <c:pt idx="71">
                  <c:v>42553.798611111109</c:v>
                </c:pt>
                <c:pt idx="72">
                  <c:v>42553.809027777781</c:v>
                </c:pt>
                <c:pt idx="73">
                  <c:v>42553.819444444445</c:v>
                </c:pt>
                <c:pt idx="74">
                  <c:v>42553.829861111109</c:v>
                </c:pt>
                <c:pt idx="75">
                  <c:v>42553.840277777781</c:v>
                </c:pt>
                <c:pt idx="76">
                  <c:v>42553.850694444445</c:v>
                </c:pt>
                <c:pt idx="77">
                  <c:v>42553.861111111109</c:v>
                </c:pt>
                <c:pt idx="78">
                  <c:v>42553.871527777781</c:v>
                </c:pt>
                <c:pt idx="79">
                  <c:v>42553.881944444445</c:v>
                </c:pt>
                <c:pt idx="80">
                  <c:v>42553.892361111109</c:v>
                </c:pt>
                <c:pt idx="81">
                  <c:v>42553.902777777781</c:v>
                </c:pt>
                <c:pt idx="82">
                  <c:v>42553.913194444445</c:v>
                </c:pt>
                <c:pt idx="83">
                  <c:v>42553.923611111109</c:v>
                </c:pt>
                <c:pt idx="84">
                  <c:v>42553.934027777781</c:v>
                </c:pt>
                <c:pt idx="85">
                  <c:v>42553.944444444445</c:v>
                </c:pt>
                <c:pt idx="86">
                  <c:v>42553.954861111109</c:v>
                </c:pt>
                <c:pt idx="87">
                  <c:v>42553.965277777781</c:v>
                </c:pt>
                <c:pt idx="88">
                  <c:v>42553.975694444445</c:v>
                </c:pt>
                <c:pt idx="89">
                  <c:v>42553.986111111109</c:v>
                </c:pt>
                <c:pt idx="90">
                  <c:v>42553.996527777781</c:v>
                </c:pt>
                <c:pt idx="91">
                  <c:v>42554.006944444445</c:v>
                </c:pt>
                <c:pt idx="92">
                  <c:v>42554.017361111109</c:v>
                </c:pt>
                <c:pt idx="93">
                  <c:v>42554.027777777781</c:v>
                </c:pt>
                <c:pt idx="94">
                  <c:v>42554.038194444445</c:v>
                </c:pt>
                <c:pt idx="95">
                  <c:v>42554.048611111109</c:v>
                </c:pt>
                <c:pt idx="96">
                  <c:v>42554.059027777781</c:v>
                </c:pt>
                <c:pt idx="97">
                  <c:v>42554.069444444445</c:v>
                </c:pt>
                <c:pt idx="98">
                  <c:v>42554.079861111109</c:v>
                </c:pt>
                <c:pt idx="99">
                  <c:v>42554.090277777781</c:v>
                </c:pt>
                <c:pt idx="100">
                  <c:v>42554.100694444445</c:v>
                </c:pt>
                <c:pt idx="101">
                  <c:v>42554.111111111109</c:v>
                </c:pt>
                <c:pt idx="102">
                  <c:v>42554.121527777781</c:v>
                </c:pt>
                <c:pt idx="103">
                  <c:v>42554.131944444445</c:v>
                </c:pt>
                <c:pt idx="104">
                  <c:v>42554.142361111109</c:v>
                </c:pt>
                <c:pt idx="105">
                  <c:v>42554.152777777781</c:v>
                </c:pt>
                <c:pt idx="106">
                  <c:v>42554.163194444445</c:v>
                </c:pt>
                <c:pt idx="107">
                  <c:v>42554.173611111109</c:v>
                </c:pt>
                <c:pt idx="108">
                  <c:v>42554.184027777781</c:v>
                </c:pt>
                <c:pt idx="109">
                  <c:v>42554.194444444445</c:v>
                </c:pt>
                <c:pt idx="110">
                  <c:v>42554.204861111109</c:v>
                </c:pt>
                <c:pt idx="111">
                  <c:v>42554.215277777781</c:v>
                </c:pt>
                <c:pt idx="112">
                  <c:v>42554.225694444445</c:v>
                </c:pt>
                <c:pt idx="113">
                  <c:v>42554.236111111109</c:v>
                </c:pt>
                <c:pt idx="114">
                  <c:v>42554.246527777781</c:v>
                </c:pt>
                <c:pt idx="115">
                  <c:v>42554.256944444445</c:v>
                </c:pt>
                <c:pt idx="116">
                  <c:v>42554.267361111109</c:v>
                </c:pt>
                <c:pt idx="117">
                  <c:v>42554.277777777781</c:v>
                </c:pt>
                <c:pt idx="118">
                  <c:v>42554.288194444445</c:v>
                </c:pt>
                <c:pt idx="119">
                  <c:v>42554.298611111109</c:v>
                </c:pt>
                <c:pt idx="120">
                  <c:v>42554.309027777781</c:v>
                </c:pt>
                <c:pt idx="121">
                  <c:v>42554.319444444445</c:v>
                </c:pt>
                <c:pt idx="122">
                  <c:v>42554.329861111109</c:v>
                </c:pt>
                <c:pt idx="123">
                  <c:v>42554.340277777781</c:v>
                </c:pt>
                <c:pt idx="124">
                  <c:v>42554.350694444445</c:v>
                </c:pt>
                <c:pt idx="125">
                  <c:v>42554.361111111109</c:v>
                </c:pt>
                <c:pt idx="126">
                  <c:v>42554.371527777781</c:v>
                </c:pt>
                <c:pt idx="127">
                  <c:v>42554.381944444445</c:v>
                </c:pt>
                <c:pt idx="128">
                  <c:v>42554.392361111109</c:v>
                </c:pt>
                <c:pt idx="129">
                  <c:v>42554.402777777781</c:v>
                </c:pt>
                <c:pt idx="130">
                  <c:v>42554.413194444445</c:v>
                </c:pt>
                <c:pt idx="131">
                  <c:v>42554.423611111109</c:v>
                </c:pt>
                <c:pt idx="132">
                  <c:v>42554.434027777781</c:v>
                </c:pt>
                <c:pt idx="133">
                  <c:v>42554.444444444445</c:v>
                </c:pt>
                <c:pt idx="134">
                  <c:v>42554.454861111109</c:v>
                </c:pt>
                <c:pt idx="135">
                  <c:v>42554.465277777781</c:v>
                </c:pt>
                <c:pt idx="136">
                  <c:v>42554.475694444445</c:v>
                </c:pt>
                <c:pt idx="137">
                  <c:v>42554.486111111109</c:v>
                </c:pt>
                <c:pt idx="138">
                  <c:v>42554.496527777781</c:v>
                </c:pt>
                <c:pt idx="139">
                  <c:v>42554.506944444445</c:v>
                </c:pt>
                <c:pt idx="140">
                  <c:v>42554.517361111109</c:v>
                </c:pt>
                <c:pt idx="141">
                  <c:v>42554.527777777781</c:v>
                </c:pt>
                <c:pt idx="142">
                  <c:v>42554.538194444445</c:v>
                </c:pt>
                <c:pt idx="143">
                  <c:v>42554.548611111109</c:v>
                </c:pt>
                <c:pt idx="144">
                  <c:v>42554.559027777781</c:v>
                </c:pt>
                <c:pt idx="145">
                  <c:v>42554.569444444445</c:v>
                </c:pt>
                <c:pt idx="146">
                  <c:v>42554.579861111109</c:v>
                </c:pt>
                <c:pt idx="147">
                  <c:v>42554.590277777781</c:v>
                </c:pt>
                <c:pt idx="148">
                  <c:v>42554.600694444445</c:v>
                </c:pt>
                <c:pt idx="149">
                  <c:v>42554.611111111109</c:v>
                </c:pt>
                <c:pt idx="150">
                  <c:v>42554.621527777781</c:v>
                </c:pt>
                <c:pt idx="151">
                  <c:v>42554.631944444445</c:v>
                </c:pt>
                <c:pt idx="152">
                  <c:v>42554.642361111109</c:v>
                </c:pt>
                <c:pt idx="153">
                  <c:v>42554.652777777781</c:v>
                </c:pt>
                <c:pt idx="154">
                  <c:v>42554.663194444445</c:v>
                </c:pt>
                <c:pt idx="155">
                  <c:v>42554.673611111109</c:v>
                </c:pt>
                <c:pt idx="156">
                  <c:v>42554.684027777781</c:v>
                </c:pt>
                <c:pt idx="157">
                  <c:v>42554.694444444445</c:v>
                </c:pt>
                <c:pt idx="158">
                  <c:v>42554.704861111109</c:v>
                </c:pt>
              </c:numCache>
            </c:numRef>
          </c:xVal>
          <c:yVal>
            <c:numRef>
              <c:f>Results!$AA$4:$AA$162</c:f>
              <c:numCache>
                <c:formatCode>0.00</c:formatCode>
                <c:ptCount val="159"/>
                <c:pt idx="0">
                  <c:v>35.9</c:v>
                </c:pt>
                <c:pt idx="1">
                  <c:v>35.9</c:v>
                </c:pt>
                <c:pt idx="2">
                  <c:v>35.700000000000003</c:v>
                </c:pt>
                <c:pt idx="3">
                  <c:v>35.700000000000003</c:v>
                </c:pt>
                <c:pt idx="4">
                  <c:v>36.299999999999997</c:v>
                </c:pt>
                <c:pt idx="5">
                  <c:v>40.177777777777777</c:v>
                </c:pt>
                <c:pt idx="6">
                  <c:v>45.845454545454544</c:v>
                </c:pt>
                <c:pt idx="7" formatCode="General">
                  <c:v>46.175999999999995</c:v>
                </c:pt>
                <c:pt idx="8" formatCode="General">
                  <c:v>50.262857142857143</c:v>
                </c:pt>
                <c:pt idx="9" formatCode="General">
                  <c:v>54.68</c:v>
                </c:pt>
                <c:pt idx="10" formatCode="General">
                  <c:v>59.091428571428565</c:v>
                </c:pt>
                <c:pt idx="11" formatCode="General">
                  <c:v>63.519999999999996</c:v>
                </c:pt>
                <c:pt idx="12" formatCode="General">
                  <c:v>67.599999999999994</c:v>
                </c:pt>
                <c:pt idx="13" formatCode="General">
                  <c:v>71.352000000000004</c:v>
                </c:pt>
                <c:pt idx="14" formatCode="General">
                  <c:v>75.08</c:v>
                </c:pt>
                <c:pt idx="15" formatCode="General">
                  <c:v>79.16</c:v>
                </c:pt>
                <c:pt idx="16" formatCode="General">
                  <c:v>77.817391304347822</c:v>
                </c:pt>
                <c:pt idx="17" formatCode="General">
                  <c:v>68.64</c:v>
                </c:pt>
                <c:pt idx="18" formatCode="General">
                  <c:v>66.72</c:v>
                </c:pt>
                <c:pt idx="19" formatCode="General">
                  <c:v>67.02</c:v>
                </c:pt>
                <c:pt idx="20" formatCode="General">
                  <c:v>67.8</c:v>
                </c:pt>
                <c:pt idx="21" formatCode="General">
                  <c:v>68.399999999999991</c:v>
                </c:pt>
                <c:pt idx="22" formatCode="General">
                  <c:v>68.64</c:v>
                </c:pt>
                <c:pt idx="23" formatCode="General">
                  <c:v>69.239999999999995</c:v>
                </c:pt>
                <c:pt idx="24" formatCode="General">
                  <c:v>70.02</c:v>
                </c:pt>
                <c:pt idx="25" formatCode="General">
                  <c:v>81.164000000000001</c:v>
                </c:pt>
                <c:pt idx="26" formatCode="General">
                  <c:v>90.96</c:v>
                </c:pt>
                <c:pt idx="27" formatCode="General">
                  <c:v>90</c:v>
                </c:pt>
                <c:pt idx="28" formatCode="General">
                  <c:v>88.4</c:v>
                </c:pt>
                <c:pt idx="29" formatCode="General">
                  <c:v>86.320000000000007</c:v>
                </c:pt>
                <c:pt idx="30">
                  <c:v>84.4</c:v>
                </c:pt>
                <c:pt idx="31">
                  <c:v>82.424999999999997</c:v>
                </c:pt>
                <c:pt idx="32">
                  <c:v>80.2</c:v>
                </c:pt>
                <c:pt idx="33">
                  <c:v>78.13333333333334</c:v>
                </c:pt>
                <c:pt idx="34">
                  <c:v>78.400000000000006</c:v>
                </c:pt>
                <c:pt idx="35" formatCode="General">
                  <c:v>78.08</c:v>
                </c:pt>
                <c:pt idx="36" formatCode="General">
                  <c:v>80.55</c:v>
                </c:pt>
                <c:pt idx="37" formatCode="General">
                  <c:v>82.88</c:v>
                </c:pt>
                <c:pt idx="38" formatCode="General">
                  <c:v>85.608000000000004</c:v>
                </c:pt>
                <c:pt idx="39" formatCode="General">
                  <c:v>88.71</c:v>
                </c:pt>
                <c:pt idx="40" formatCode="General">
                  <c:v>91.41</c:v>
                </c:pt>
                <c:pt idx="41" formatCode="General">
                  <c:v>94.8</c:v>
                </c:pt>
                <c:pt idx="42" formatCode="General">
                  <c:v>87.019354838709674</c:v>
                </c:pt>
                <c:pt idx="43" formatCode="General">
                  <c:v>74.783999999999992</c:v>
                </c:pt>
                <c:pt idx="44" formatCode="General">
                  <c:v>72.42</c:v>
                </c:pt>
                <c:pt idx="45" formatCode="General">
                  <c:v>72.47999999999999</c:v>
                </c:pt>
                <c:pt idx="46" formatCode="General">
                  <c:v>72.72</c:v>
                </c:pt>
                <c:pt idx="47" formatCode="General">
                  <c:v>72.959999999999994</c:v>
                </c:pt>
                <c:pt idx="48" formatCode="General">
                  <c:v>73.319999999999993</c:v>
                </c:pt>
                <c:pt idx="49" formatCode="General">
                  <c:v>73.8</c:v>
                </c:pt>
                <c:pt idx="50" formatCode="General">
                  <c:v>74.040000000000006</c:v>
                </c:pt>
                <c:pt idx="51" formatCode="General">
                  <c:v>74.64</c:v>
                </c:pt>
                <c:pt idx="52" formatCode="General">
                  <c:v>75.12</c:v>
                </c:pt>
                <c:pt idx="53" formatCode="General">
                  <c:v>75.72</c:v>
                </c:pt>
                <c:pt idx="54" formatCode="General">
                  <c:v>76.8</c:v>
                </c:pt>
                <c:pt idx="55" formatCode="General">
                  <c:v>78.419999999999987</c:v>
                </c:pt>
                <c:pt idx="56" formatCode="General">
                  <c:v>80.239999999999995</c:v>
                </c:pt>
                <c:pt idx="57" formatCode="General">
                  <c:v>82.53</c:v>
                </c:pt>
                <c:pt idx="58" formatCode="General">
                  <c:v>85.608000000000004</c:v>
                </c:pt>
                <c:pt idx="59" formatCode="General">
                  <c:v>89.04</c:v>
                </c:pt>
                <c:pt idx="60" formatCode="General">
                  <c:v>94.128</c:v>
                </c:pt>
                <c:pt idx="61" formatCode="General">
                  <c:v>103.97684210526316</c:v>
                </c:pt>
                <c:pt idx="62" formatCode="General">
                  <c:v>111.80999999999999</c:v>
                </c:pt>
                <c:pt idx="63" formatCode="General">
                  <c:v>113.52</c:v>
                </c:pt>
                <c:pt idx="64" formatCode="General">
                  <c:v>114.11999999999999</c:v>
                </c:pt>
                <c:pt idx="65" formatCode="General">
                  <c:v>114.36</c:v>
                </c:pt>
                <c:pt idx="66" formatCode="General">
                  <c:v>114.6</c:v>
                </c:pt>
                <c:pt idx="67" formatCode="General">
                  <c:v>114.84</c:v>
                </c:pt>
                <c:pt idx="68" formatCode="General">
                  <c:v>115.44</c:v>
                </c:pt>
                <c:pt idx="69" formatCode="General">
                  <c:v>115.44</c:v>
                </c:pt>
                <c:pt idx="70" formatCode="General">
                  <c:v>115.68</c:v>
                </c:pt>
                <c:pt idx="71" formatCode="General">
                  <c:v>115.68</c:v>
                </c:pt>
                <c:pt idx="72" formatCode="General">
                  <c:v>115.91999999999999</c:v>
                </c:pt>
                <c:pt idx="73" formatCode="General">
                  <c:v>115.91999999999999</c:v>
                </c:pt>
                <c:pt idx="74" formatCode="General">
                  <c:v>115.91999999999999</c:v>
                </c:pt>
                <c:pt idx="75" formatCode="General">
                  <c:v>115.91999999999999</c:v>
                </c:pt>
                <c:pt idx="76" formatCode="General">
                  <c:v>115.91999999999999</c:v>
                </c:pt>
                <c:pt idx="77" formatCode="General">
                  <c:v>115.91999999999999</c:v>
                </c:pt>
                <c:pt idx="78" formatCode="General">
                  <c:v>115.68</c:v>
                </c:pt>
                <c:pt idx="79" formatCode="General">
                  <c:v>115.68</c:v>
                </c:pt>
                <c:pt idx="80" formatCode="General">
                  <c:v>115.68</c:v>
                </c:pt>
                <c:pt idx="81" formatCode="General">
                  <c:v>115.68</c:v>
                </c:pt>
                <c:pt idx="82" formatCode="General">
                  <c:v>115.44</c:v>
                </c:pt>
                <c:pt idx="83" formatCode="General">
                  <c:v>115.44</c:v>
                </c:pt>
                <c:pt idx="84" formatCode="General">
                  <c:v>115.19999999999999</c:v>
                </c:pt>
                <c:pt idx="85" formatCode="General">
                  <c:v>115.19999999999999</c:v>
                </c:pt>
                <c:pt idx="86" formatCode="General">
                  <c:v>114.84</c:v>
                </c:pt>
                <c:pt idx="87" formatCode="General">
                  <c:v>114.84</c:v>
                </c:pt>
                <c:pt idx="88" formatCode="General">
                  <c:v>114.6</c:v>
                </c:pt>
                <c:pt idx="89" formatCode="General">
                  <c:v>114.6</c:v>
                </c:pt>
                <c:pt idx="90" formatCode="General">
                  <c:v>114.36</c:v>
                </c:pt>
                <c:pt idx="91" formatCode="General">
                  <c:v>114.11999999999999</c:v>
                </c:pt>
                <c:pt idx="92" formatCode="General">
                  <c:v>114.11999999999999</c:v>
                </c:pt>
                <c:pt idx="93" formatCode="General">
                  <c:v>113.75999999999999</c:v>
                </c:pt>
                <c:pt idx="94" formatCode="General">
                  <c:v>113.52</c:v>
                </c:pt>
                <c:pt idx="95" formatCode="General">
                  <c:v>113.28</c:v>
                </c:pt>
                <c:pt idx="96" formatCode="General">
                  <c:v>112.91999999999999</c:v>
                </c:pt>
                <c:pt idx="97" formatCode="General">
                  <c:v>112.44</c:v>
                </c:pt>
                <c:pt idx="98" formatCode="General">
                  <c:v>112.2</c:v>
                </c:pt>
                <c:pt idx="99" formatCode="General">
                  <c:v>111.84</c:v>
                </c:pt>
                <c:pt idx="100" formatCode="General">
                  <c:v>111.6</c:v>
                </c:pt>
                <c:pt idx="101" formatCode="General">
                  <c:v>111.11999999999999</c:v>
                </c:pt>
                <c:pt idx="102" formatCode="General">
                  <c:v>110.75999999999999</c:v>
                </c:pt>
                <c:pt idx="103" formatCode="General">
                  <c:v>110.28</c:v>
                </c:pt>
                <c:pt idx="104" formatCode="General">
                  <c:v>110.04</c:v>
                </c:pt>
                <c:pt idx="105" formatCode="General">
                  <c:v>109.68</c:v>
                </c:pt>
                <c:pt idx="106" formatCode="General">
                  <c:v>109.2</c:v>
                </c:pt>
                <c:pt idx="107" formatCode="General">
                  <c:v>108.84</c:v>
                </c:pt>
                <c:pt idx="108" formatCode="General">
                  <c:v>108.6</c:v>
                </c:pt>
                <c:pt idx="109" formatCode="General">
                  <c:v>107.82</c:v>
                </c:pt>
                <c:pt idx="110" formatCode="General">
                  <c:v>107.28</c:v>
                </c:pt>
                <c:pt idx="111" formatCode="General">
                  <c:v>107.04</c:v>
                </c:pt>
                <c:pt idx="112" formatCode="General">
                  <c:v>106.44</c:v>
                </c:pt>
                <c:pt idx="113" formatCode="General">
                  <c:v>106.2</c:v>
                </c:pt>
                <c:pt idx="114" formatCode="General">
                  <c:v>105.96</c:v>
                </c:pt>
                <c:pt idx="115" formatCode="General">
                  <c:v>105.6</c:v>
                </c:pt>
                <c:pt idx="116" formatCode="General">
                  <c:v>105.11999999999999</c:v>
                </c:pt>
                <c:pt idx="117" formatCode="General">
                  <c:v>104.75999999999999</c:v>
                </c:pt>
                <c:pt idx="118" formatCode="General">
                  <c:v>104.52</c:v>
                </c:pt>
                <c:pt idx="119" formatCode="General">
                  <c:v>104.28</c:v>
                </c:pt>
                <c:pt idx="120" formatCode="General">
                  <c:v>103.68</c:v>
                </c:pt>
                <c:pt idx="121" formatCode="General">
                  <c:v>103.44</c:v>
                </c:pt>
                <c:pt idx="122" formatCode="General">
                  <c:v>103.2</c:v>
                </c:pt>
                <c:pt idx="123" formatCode="General">
                  <c:v>102.96</c:v>
                </c:pt>
                <c:pt idx="124" formatCode="General">
                  <c:v>102.6</c:v>
                </c:pt>
                <c:pt idx="125" formatCode="General">
                  <c:v>102.36</c:v>
                </c:pt>
                <c:pt idx="126" formatCode="General">
                  <c:v>101.88000000000001</c:v>
                </c:pt>
                <c:pt idx="127" formatCode="General">
                  <c:v>101.52</c:v>
                </c:pt>
                <c:pt idx="128" formatCode="General">
                  <c:v>101.28</c:v>
                </c:pt>
                <c:pt idx="129" formatCode="General">
                  <c:v>101.04</c:v>
                </c:pt>
                <c:pt idx="130" formatCode="General">
                  <c:v>100.68</c:v>
                </c:pt>
                <c:pt idx="131" formatCode="General">
                  <c:v>100.44</c:v>
                </c:pt>
                <c:pt idx="132" formatCode="General">
                  <c:v>100.2</c:v>
                </c:pt>
                <c:pt idx="133" formatCode="General">
                  <c:v>99.96</c:v>
                </c:pt>
                <c:pt idx="134" formatCode="General">
                  <c:v>99.6</c:v>
                </c:pt>
                <c:pt idx="135" formatCode="General">
                  <c:v>99.36</c:v>
                </c:pt>
                <c:pt idx="136" formatCode="General">
                  <c:v>99.11999999999999</c:v>
                </c:pt>
                <c:pt idx="137" formatCode="General">
                  <c:v>99.11999999999999</c:v>
                </c:pt>
                <c:pt idx="138" formatCode="General">
                  <c:v>98.52</c:v>
                </c:pt>
                <c:pt idx="139" formatCode="General">
                  <c:v>98.52</c:v>
                </c:pt>
                <c:pt idx="140" formatCode="General">
                  <c:v>98.28</c:v>
                </c:pt>
                <c:pt idx="141" formatCode="General">
                  <c:v>97.74</c:v>
                </c:pt>
                <c:pt idx="142" formatCode="General">
                  <c:v>95.55</c:v>
                </c:pt>
                <c:pt idx="143">
                  <c:v>94.6</c:v>
                </c:pt>
                <c:pt idx="144">
                  <c:v>92.625</c:v>
                </c:pt>
                <c:pt idx="145">
                  <c:v>90.1</c:v>
                </c:pt>
                <c:pt idx="146">
                  <c:v>87.26</c:v>
                </c:pt>
                <c:pt idx="147">
                  <c:v>84.674999999999997</c:v>
                </c:pt>
                <c:pt idx="148">
                  <c:v>82.424999999999997</c:v>
                </c:pt>
                <c:pt idx="149">
                  <c:v>80.2</c:v>
                </c:pt>
                <c:pt idx="150">
                  <c:v>77.875</c:v>
                </c:pt>
                <c:pt idx="151" formatCode="General">
                  <c:v>76.16</c:v>
                </c:pt>
                <c:pt idx="152" formatCode="General">
                  <c:v>74.08</c:v>
                </c:pt>
                <c:pt idx="153" formatCode="General">
                  <c:v>72.08</c:v>
                </c:pt>
                <c:pt idx="154" formatCode="General">
                  <c:v>70.38</c:v>
                </c:pt>
                <c:pt idx="155">
                  <c:v>68.849999999999994</c:v>
                </c:pt>
                <c:pt idx="156">
                  <c:v>67.400000000000006</c:v>
                </c:pt>
                <c:pt idx="157">
                  <c:v>66.05</c:v>
                </c:pt>
                <c:pt idx="158">
                  <c:v>68.25</c:v>
                </c:pt>
              </c:numCache>
            </c:numRef>
          </c:yVal>
          <c:smooth val="0"/>
        </c:ser>
        <c:ser>
          <c:idx val="0"/>
          <c:order val="4"/>
          <c:tx>
            <c:strRef>
              <c:f>Results!$H$2</c:f>
              <c:strCache>
                <c:ptCount val="1"/>
                <c:pt idx="0">
                  <c:v>ANSYS Tube_Up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Results!$D$3:$D$199</c:f>
              <c:numCache>
                <c:formatCode>yyyy\-mm\-dd\ hh:mm:ss.000</c:formatCode>
                <c:ptCount val="197"/>
                <c:pt idx="0">
                  <c:v>42553.048916666667</c:v>
                </c:pt>
                <c:pt idx="1">
                  <c:v>42553.049018518519</c:v>
                </c:pt>
                <c:pt idx="2">
                  <c:v>42553.049120370371</c:v>
                </c:pt>
                <c:pt idx="3">
                  <c:v>42553.049425925929</c:v>
                </c:pt>
                <c:pt idx="4">
                  <c:v>42553.050342592593</c:v>
                </c:pt>
                <c:pt idx="5">
                  <c:v>42553.053092592592</c:v>
                </c:pt>
                <c:pt idx="6">
                  <c:v>42553.056148148149</c:v>
                </c:pt>
                <c:pt idx="7">
                  <c:v>42553.059203703699</c:v>
                </c:pt>
                <c:pt idx="8">
                  <c:v>42553.062259259255</c:v>
                </c:pt>
                <c:pt idx="9">
                  <c:v>42553.065314814812</c:v>
                </c:pt>
                <c:pt idx="10">
                  <c:v>42553.068370370369</c:v>
                </c:pt>
                <c:pt idx="11">
                  <c:v>42553.071425925926</c:v>
                </c:pt>
                <c:pt idx="12">
                  <c:v>42553.074481481483</c:v>
                </c:pt>
                <c:pt idx="13">
                  <c:v>42553.077537037039</c:v>
                </c:pt>
                <c:pt idx="14">
                  <c:v>42553.079166666663</c:v>
                </c:pt>
                <c:pt idx="15">
                  <c:v>42553.079652777778</c:v>
                </c:pt>
                <c:pt idx="16">
                  <c:v>42553.080138888887</c:v>
                </c:pt>
                <c:pt idx="17">
                  <c:v>42553.081597222219</c:v>
                </c:pt>
                <c:pt idx="18">
                  <c:v>42553.083055555559</c:v>
                </c:pt>
                <c:pt idx="19">
                  <c:v>42553.087040509257</c:v>
                </c:pt>
                <c:pt idx="20">
                  <c:v>42553.09190162037</c:v>
                </c:pt>
                <c:pt idx="21">
                  <c:v>42553.096762731482</c:v>
                </c:pt>
                <c:pt idx="22">
                  <c:v>42553.101623842595</c:v>
                </c:pt>
                <c:pt idx="23">
                  <c:v>42553.106484953707</c:v>
                </c:pt>
                <c:pt idx="24">
                  <c:v>42553.111346064812</c:v>
                </c:pt>
                <c:pt idx="25">
                  <c:v>42553.116207175925</c:v>
                </c:pt>
                <c:pt idx="26">
                  <c:v>42553.12106828703</c:v>
                </c:pt>
                <c:pt idx="27">
                  <c:v>42553.125929398142</c:v>
                </c:pt>
                <c:pt idx="28">
                  <c:v>42553.127777777772</c:v>
                </c:pt>
                <c:pt idx="29">
                  <c:v>42553.128194444449</c:v>
                </c:pt>
                <c:pt idx="30">
                  <c:v>42553.128611111111</c:v>
                </c:pt>
                <c:pt idx="31">
                  <c:v>42553.129861111112</c:v>
                </c:pt>
                <c:pt idx="32">
                  <c:v>42553.133611111116</c:v>
                </c:pt>
                <c:pt idx="33">
                  <c:v>42553.137777777782</c:v>
                </c:pt>
                <c:pt idx="34">
                  <c:v>42553.141944444447</c:v>
                </c:pt>
                <c:pt idx="35">
                  <c:v>42553.146111111113</c:v>
                </c:pt>
                <c:pt idx="36">
                  <c:v>42553.150277777779</c:v>
                </c:pt>
                <c:pt idx="37">
                  <c:v>42553.154444444444</c:v>
                </c:pt>
                <c:pt idx="38">
                  <c:v>42553.15861111111</c:v>
                </c:pt>
                <c:pt idx="39">
                  <c:v>42553.162777777776</c:v>
                </c:pt>
                <c:pt idx="40">
                  <c:v>42553.166944444441</c:v>
                </c:pt>
                <c:pt idx="41">
                  <c:v>42553.169444444444</c:v>
                </c:pt>
                <c:pt idx="42">
                  <c:v>42553.170949074076</c:v>
                </c:pt>
                <c:pt idx="43">
                  <c:v>42553.172442129624</c:v>
                </c:pt>
                <c:pt idx="44">
                  <c:v>42553.176944444451</c:v>
                </c:pt>
                <c:pt idx="45">
                  <c:v>42553.181446759263</c:v>
                </c:pt>
                <c:pt idx="46">
                  <c:v>42553.19494212963</c:v>
                </c:pt>
                <c:pt idx="47">
                  <c:v>42553.208449074074</c:v>
                </c:pt>
                <c:pt idx="48">
                  <c:v>42553.223449074074</c:v>
                </c:pt>
                <c:pt idx="49">
                  <c:v>42553.238449074073</c:v>
                </c:pt>
                <c:pt idx="50">
                  <c:v>42553.253449074073</c:v>
                </c:pt>
                <c:pt idx="51">
                  <c:v>42553.268449074079</c:v>
                </c:pt>
                <c:pt idx="52">
                  <c:v>42553.283449074079</c:v>
                </c:pt>
                <c:pt idx="53">
                  <c:v>42553.298449074078</c:v>
                </c:pt>
                <c:pt idx="54">
                  <c:v>42553.313449074078</c:v>
                </c:pt>
                <c:pt idx="55">
                  <c:v>42553.319444444445</c:v>
                </c:pt>
                <c:pt idx="56">
                  <c:v>42553.319456018522</c:v>
                </c:pt>
                <c:pt idx="57">
                  <c:v>42553.319467592592</c:v>
                </c:pt>
                <c:pt idx="58">
                  <c:v>42553.319513888884</c:v>
                </c:pt>
                <c:pt idx="59">
                  <c:v>42553.319641203707</c:v>
                </c:pt>
                <c:pt idx="60">
                  <c:v>42553.319780092599</c:v>
                </c:pt>
                <c:pt idx="61">
                  <c:v>42553.319918981477</c:v>
                </c:pt>
                <c:pt idx="62">
                  <c:v>42553.320057870369</c:v>
                </c:pt>
                <c:pt idx="63">
                  <c:v>42553.320196759261</c:v>
                </c:pt>
                <c:pt idx="64">
                  <c:v>42553.320335648154</c:v>
                </c:pt>
                <c:pt idx="65">
                  <c:v>42553.320474537039</c:v>
                </c:pt>
                <c:pt idx="66">
                  <c:v>42553.320613425924</c:v>
                </c:pt>
                <c:pt idx="67">
                  <c:v>42553.320752314816</c:v>
                </c:pt>
                <c:pt idx="68">
                  <c:v>42553.320833333331</c:v>
                </c:pt>
                <c:pt idx="69">
                  <c:v>42553.321574074071</c:v>
                </c:pt>
                <c:pt idx="70">
                  <c:v>42553.32230324074</c:v>
                </c:pt>
                <c:pt idx="71">
                  <c:v>42553.324513888889</c:v>
                </c:pt>
                <c:pt idx="72">
                  <c:v>42553.331134259264</c:v>
                </c:pt>
                <c:pt idx="73">
                  <c:v>42553.337766203709</c:v>
                </c:pt>
                <c:pt idx="74">
                  <c:v>42553.345127314817</c:v>
                </c:pt>
                <c:pt idx="75">
                  <c:v>42553.352488425924</c:v>
                </c:pt>
                <c:pt idx="76">
                  <c:v>42553.359849537039</c:v>
                </c:pt>
                <c:pt idx="77">
                  <c:v>42553.367210648154</c:v>
                </c:pt>
                <c:pt idx="78">
                  <c:v>42553.374571759254</c:v>
                </c:pt>
                <c:pt idx="79">
                  <c:v>42553.381932870368</c:v>
                </c:pt>
                <c:pt idx="80">
                  <c:v>42553.389293981483</c:v>
                </c:pt>
                <c:pt idx="81">
                  <c:v>42553.39444444445</c:v>
                </c:pt>
                <c:pt idx="82">
                  <c:v>42553.394837962958</c:v>
                </c:pt>
                <c:pt idx="83">
                  <c:v>42553.395219907412</c:v>
                </c:pt>
                <c:pt idx="84">
                  <c:v>42553.395613425921</c:v>
                </c:pt>
                <c:pt idx="85">
                  <c:v>42553.396782407406</c:v>
                </c:pt>
                <c:pt idx="86">
                  <c:v>42553.400277777779</c:v>
                </c:pt>
                <c:pt idx="87">
                  <c:v>42553.404166666667</c:v>
                </c:pt>
                <c:pt idx="88">
                  <c:v>42553.407071759255</c:v>
                </c:pt>
                <c:pt idx="89">
                  <c:v>42553.40997685185</c:v>
                </c:pt>
                <c:pt idx="90">
                  <c:v>42553.412881944445</c:v>
                </c:pt>
                <c:pt idx="91">
                  <c:v>42553.416770833333</c:v>
                </c:pt>
                <c:pt idx="92">
                  <c:v>42553.420659722222</c:v>
                </c:pt>
                <c:pt idx="93">
                  <c:v>42553.424548611118</c:v>
                </c:pt>
                <c:pt idx="94">
                  <c:v>42553.428437499999</c:v>
                </c:pt>
                <c:pt idx="95">
                  <c:v>42553.430879629625</c:v>
                </c:pt>
                <c:pt idx="96">
                  <c:v>42553.433333333334</c:v>
                </c:pt>
                <c:pt idx="97">
                  <c:v>42553.433599537035</c:v>
                </c:pt>
                <c:pt idx="98">
                  <c:v>42553.433865740735</c:v>
                </c:pt>
                <c:pt idx="99">
                  <c:v>42553.434652777782</c:v>
                </c:pt>
                <c:pt idx="100">
                  <c:v>42553.435439814813</c:v>
                </c:pt>
                <c:pt idx="101">
                  <c:v>42553.437824074077</c:v>
                </c:pt>
                <c:pt idx="102">
                  <c:v>42553.440462962957</c:v>
                </c:pt>
                <c:pt idx="103">
                  <c:v>42553.443101851852</c:v>
                </c:pt>
                <c:pt idx="104">
                  <c:v>42553.445740740746</c:v>
                </c:pt>
                <c:pt idx="105">
                  <c:v>42553.448379629626</c:v>
                </c:pt>
                <c:pt idx="106">
                  <c:v>42553.451018518521</c:v>
                </c:pt>
                <c:pt idx="107">
                  <c:v>42553.453657407401</c:v>
                </c:pt>
                <c:pt idx="108">
                  <c:v>42553.456296296295</c:v>
                </c:pt>
                <c:pt idx="109">
                  <c:v>42553.458009259266</c:v>
                </c:pt>
                <c:pt idx="110">
                  <c:v>42553.459722222222</c:v>
                </c:pt>
                <c:pt idx="111">
                  <c:v>42553.461377314816</c:v>
                </c:pt>
                <c:pt idx="112">
                  <c:v>42553.46303240741</c:v>
                </c:pt>
                <c:pt idx="113">
                  <c:v>42553.467986111107</c:v>
                </c:pt>
                <c:pt idx="114">
                  <c:v>42553.472939814819</c:v>
                </c:pt>
                <c:pt idx="115">
                  <c:v>42553.487824074073</c:v>
                </c:pt>
                <c:pt idx="116">
                  <c:v>42553.502696759257</c:v>
                </c:pt>
                <c:pt idx="117">
                  <c:v>42553.517569444448</c:v>
                </c:pt>
                <c:pt idx="118">
                  <c:v>42553.534097222218</c:v>
                </c:pt>
                <c:pt idx="119">
                  <c:v>42553.550625000003</c:v>
                </c:pt>
                <c:pt idx="120">
                  <c:v>42553.567152777774</c:v>
                </c:pt>
                <c:pt idx="121">
                  <c:v>42553.583680555559</c:v>
                </c:pt>
                <c:pt idx="122">
                  <c:v>42553.60020833333</c:v>
                </c:pt>
                <c:pt idx="123">
                  <c:v>42553.616736111115</c:v>
                </c:pt>
                <c:pt idx="124">
                  <c:v>42553.625</c:v>
                </c:pt>
                <c:pt idx="125">
                  <c:v>42553.627592592587</c:v>
                </c:pt>
                <c:pt idx="126">
                  <c:v>42553.630196759259</c:v>
                </c:pt>
                <c:pt idx="127">
                  <c:v>42553.632789351846</c:v>
                </c:pt>
                <c:pt idx="128">
                  <c:v>42553.635393518518</c:v>
                </c:pt>
                <c:pt idx="129">
                  <c:v>42553.643182870372</c:v>
                </c:pt>
                <c:pt idx="130">
                  <c:v>42553.666550925926</c:v>
                </c:pt>
                <c:pt idx="131">
                  <c:v>42553.689930555556</c:v>
                </c:pt>
                <c:pt idx="132">
                  <c:v>42553.715902777782</c:v>
                </c:pt>
                <c:pt idx="133">
                  <c:v>42553.741875</c:v>
                </c:pt>
                <c:pt idx="134">
                  <c:v>42553.767847222218</c:v>
                </c:pt>
                <c:pt idx="135">
                  <c:v>42553.793819444443</c:v>
                </c:pt>
                <c:pt idx="136">
                  <c:v>42553.819791666669</c:v>
                </c:pt>
                <c:pt idx="137">
                  <c:v>42553.845763888887</c:v>
                </c:pt>
                <c:pt idx="138">
                  <c:v>42553.871736111112</c:v>
                </c:pt>
                <c:pt idx="139">
                  <c:v>42553.878229166665</c:v>
                </c:pt>
                <c:pt idx="140">
                  <c:v>42553.884722222225</c:v>
                </c:pt>
                <c:pt idx="141">
                  <c:v>42553.887337962966</c:v>
                </c:pt>
                <c:pt idx="142">
                  <c:v>42553.88994212963</c:v>
                </c:pt>
                <c:pt idx="143">
                  <c:v>42553.897777777776</c:v>
                </c:pt>
                <c:pt idx="144">
                  <c:v>42553.90561342593</c:v>
                </c:pt>
                <c:pt idx="145">
                  <c:v>42553.929108796292</c:v>
                </c:pt>
                <c:pt idx="146">
                  <c:v>42553.952615740738</c:v>
                </c:pt>
                <c:pt idx="147">
                  <c:v>42553.978726851856</c:v>
                </c:pt>
                <c:pt idx="148">
                  <c:v>42554.004837962959</c:v>
                </c:pt>
                <c:pt idx="149">
                  <c:v>42554.030949074076</c:v>
                </c:pt>
                <c:pt idx="150">
                  <c:v>42554.057060185187</c:v>
                </c:pt>
                <c:pt idx="151">
                  <c:v>42554.083171296297</c:v>
                </c:pt>
                <c:pt idx="152">
                  <c:v>42554.109282407408</c:v>
                </c:pt>
                <c:pt idx="153">
                  <c:v>42554.135393518518</c:v>
                </c:pt>
                <c:pt idx="154">
                  <c:v>42554.145833333328</c:v>
                </c:pt>
                <c:pt idx="155">
                  <c:v>42554.149386574078</c:v>
                </c:pt>
                <c:pt idx="156">
                  <c:v>42554.152939814812</c:v>
                </c:pt>
                <c:pt idx="157">
                  <c:v>42554.163611111115</c:v>
                </c:pt>
                <c:pt idx="158">
                  <c:v>42554.195613425924</c:v>
                </c:pt>
                <c:pt idx="159">
                  <c:v>42554.227662037039</c:v>
                </c:pt>
                <c:pt idx="160">
                  <c:v>42554.25509259259</c:v>
                </c:pt>
                <c:pt idx="161">
                  <c:v>42554.282523148147</c:v>
                </c:pt>
                <c:pt idx="162">
                  <c:v>42554.316666666666</c:v>
                </c:pt>
                <c:pt idx="163">
                  <c:v>42554.344097222223</c:v>
                </c:pt>
                <c:pt idx="164">
                  <c:v>42554.371527777781</c:v>
                </c:pt>
                <c:pt idx="165">
                  <c:v>42554.401620370365</c:v>
                </c:pt>
                <c:pt idx="166">
                  <c:v>42554.431828703702</c:v>
                </c:pt>
                <c:pt idx="167">
                  <c:v>42554.461921296301</c:v>
                </c:pt>
                <c:pt idx="168">
                  <c:v>42554.481597222228</c:v>
                </c:pt>
                <c:pt idx="169">
                  <c:v>42554.501388888893</c:v>
                </c:pt>
                <c:pt idx="170">
                  <c:v>42554.501388888893</c:v>
                </c:pt>
                <c:pt idx="171">
                  <c:v>42554.501388888893</c:v>
                </c:pt>
                <c:pt idx="172">
                  <c:v>42554.501504629632</c:v>
                </c:pt>
                <c:pt idx="173">
                  <c:v>42554.501620370371</c:v>
                </c:pt>
                <c:pt idx="174">
                  <c:v>42554.501736111109</c:v>
                </c:pt>
                <c:pt idx="175">
                  <c:v>42554.501851851848</c:v>
                </c:pt>
                <c:pt idx="176">
                  <c:v>42554.501967592587</c:v>
                </c:pt>
                <c:pt idx="177">
                  <c:v>42554.502083333333</c:v>
                </c:pt>
                <c:pt idx="178">
                  <c:v>42554.502314814818</c:v>
                </c:pt>
                <c:pt idx="179">
                  <c:v>42554.502430555556</c:v>
                </c:pt>
                <c:pt idx="180">
                  <c:v>42554.502546296295</c:v>
                </c:pt>
                <c:pt idx="181">
                  <c:v>42554.502662037034</c:v>
                </c:pt>
                <c:pt idx="182">
                  <c:v>42554.502777777772</c:v>
                </c:pt>
                <c:pt idx="183">
                  <c:v>42554.504629629635</c:v>
                </c:pt>
                <c:pt idx="184">
                  <c:v>42554.506597222222</c:v>
                </c:pt>
                <c:pt idx="185">
                  <c:v>42554.51226851852</c:v>
                </c:pt>
                <c:pt idx="186">
                  <c:v>42554.517939814818</c:v>
                </c:pt>
                <c:pt idx="187">
                  <c:v>42554.534837962965</c:v>
                </c:pt>
                <c:pt idx="188">
                  <c:v>42554.551851851851</c:v>
                </c:pt>
                <c:pt idx="189">
                  <c:v>42554.570833333331</c:v>
                </c:pt>
                <c:pt idx="190">
                  <c:v>42554.589699074073</c:v>
                </c:pt>
                <c:pt idx="191">
                  <c:v>42554.608564814815</c:v>
                </c:pt>
                <c:pt idx="192">
                  <c:v>42554.627430555556</c:v>
                </c:pt>
                <c:pt idx="193">
                  <c:v>42554.646296296298</c:v>
                </c:pt>
                <c:pt idx="194">
                  <c:v>42554.665277777778</c:v>
                </c:pt>
                <c:pt idx="195">
                  <c:v>42554.68414351852</c:v>
                </c:pt>
                <c:pt idx="196">
                  <c:v>42554.691666666666</c:v>
                </c:pt>
              </c:numCache>
            </c:numRef>
          </c:xVal>
          <c:yVal>
            <c:numRef>
              <c:f>Results!$H$3:$H$199</c:f>
              <c:numCache>
                <c:formatCode>General</c:formatCode>
                <c:ptCount val="197"/>
                <c:pt idx="0">
                  <c:v>35.718000000000004</c:v>
                </c:pt>
                <c:pt idx="1">
                  <c:v>35.716999999999999</c:v>
                </c:pt>
                <c:pt idx="2">
                  <c:v>35.716000000000001</c:v>
                </c:pt>
                <c:pt idx="3">
                  <c:v>35.713000000000001</c:v>
                </c:pt>
                <c:pt idx="4">
                  <c:v>35.703000000000003</c:v>
                </c:pt>
                <c:pt idx="5">
                  <c:v>35.671999999999997</c:v>
                </c:pt>
                <c:pt idx="6">
                  <c:v>35.636000000000003</c:v>
                </c:pt>
                <c:pt idx="7">
                  <c:v>35.6</c:v>
                </c:pt>
                <c:pt idx="8">
                  <c:v>35.564</c:v>
                </c:pt>
                <c:pt idx="9">
                  <c:v>35.529000000000003</c:v>
                </c:pt>
                <c:pt idx="10">
                  <c:v>35.496000000000002</c:v>
                </c:pt>
                <c:pt idx="11">
                  <c:v>35.462000000000003</c:v>
                </c:pt>
                <c:pt idx="12">
                  <c:v>35.429000000000002</c:v>
                </c:pt>
                <c:pt idx="13">
                  <c:v>35.396999999999998</c:v>
                </c:pt>
                <c:pt idx="14">
                  <c:v>35.380000000000003</c:v>
                </c:pt>
                <c:pt idx="15">
                  <c:v>35.375</c:v>
                </c:pt>
                <c:pt idx="16">
                  <c:v>35.371000000000002</c:v>
                </c:pt>
                <c:pt idx="17">
                  <c:v>35.368000000000002</c:v>
                </c:pt>
                <c:pt idx="18">
                  <c:v>35.381</c:v>
                </c:pt>
                <c:pt idx="19">
                  <c:v>35.587000000000003</c:v>
                </c:pt>
                <c:pt idx="20">
                  <c:v>36.137999999999998</c:v>
                </c:pt>
                <c:pt idx="21">
                  <c:v>37.009</c:v>
                </c:pt>
                <c:pt idx="22">
                  <c:v>38.209000000000003</c:v>
                </c:pt>
                <c:pt idx="23">
                  <c:v>39.735999999999997</c:v>
                </c:pt>
                <c:pt idx="24">
                  <c:v>41.584000000000003</c:v>
                </c:pt>
                <c:pt idx="25">
                  <c:v>43.743000000000002</c:v>
                </c:pt>
                <c:pt idx="26">
                  <c:v>46.201000000000001</c:v>
                </c:pt>
                <c:pt idx="27">
                  <c:v>48.942999999999998</c:v>
                </c:pt>
                <c:pt idx="28">
                  <c:v>50.026000000000003</c:v>
                </c:pt>
                <c:pt idx="29">
                  <c:v>50.271999999999998</c:v>
                </c:pt>
                <c:pt idx="30">
                  <c:v>50.52</c:v>
                </c:pt>
                <c:pt idx="31">
                  <c:v>51.273000000000003</c:v>
                </c:pt>
                <c:pt idx="32">
                  <c:v>53.54</c:v>
                </c:pt>
                <c:pt idx="33">
                  <c:v>56.006</c:v>
                </c:pt>
                <c:pt idx="34">
                  <c:v>58.387</c:v>
                </c:pt>
                <c:pt idx="35">
                  <c:v>60.661000000000001</c:v>
                </c:pt>
                <c:pt idx="36">
                  <c:v>62.816000000000003</c:v>
                </c:pt>
                <c:pt idx="37">
                  <c:v>64.846999999999994</c:v>
                </c:pt>
                <c:pt idx="38">
                  <c:v>66.748999999999995</c:v>
                </c:pt>
                <c:pt idx="39">
                  <c:v>68.524000000000001</c:v>
                </c:pt>
                <c:pt idx="40">
                  <c:v>70.174000000000007</c:v>
                </c:pt>
                <c:pt idx="41">
                  <c:v>71.117999999999995</c:v>
                </c:pt>
                <c:pt idx="42">
                  <c:v>71.671000000000006</c:v>
                </c:pt>
                <c:pt idx="43">
                  <c:v>72.209999999999994</c:v>
                </c:pt>
                <c:pt idx="44">
                  <c:v>73.715000000000003</c:v>
                </c:pt>
                <c:pt idx="45">
                  <c:v>75.120999999999995</c:v>
                </c:pt>
                <c:pt idx="46">
                  <c:v>78.638999999999996</c:v>
                </c:pt>
                <c:pt idx="47">
                  <c:v>81.578999999999994</c:v>
                </c:pt>
                <c:pt idx="48">
                  <c:v>84.263000000000005</c:v>
                </c:pt>
                <c:pt idx="49">
                  <c:v>86.472999999999999</c:v>
                </c:pt>
                <c:pt idx="50">
                  <c:v>88.293000000000006</c:v>
                </c:pt>
                <c:pt idx="51">
                  <c:v>89.790999999999997</c:v>
                </c:pt>
                <c:pt idx="52">
                  <c:v>91.024000000000001</c:v>
                </c:pt>
                <c:pt idx="53">
                  <c:v>92.039000000000001</c:v>
                </c:pt>
                <c:pt idx="54">
                  <c:v>92.869</c:v>
                </c:pt>
                <c:pt idx="55">
                  <c:v>93.174000000000007</c:v>
                </c:pt>
                <c:pt idx="56">
                  <c:v>93.174999999999997</c:v>
                </c:pt>
                <c:pt idx="57">
                  <c:v>93.174999999999997</c:v>
                </c:pt>
                <c:pt idx="58">
                  <c:v>93.177999999999997</c:v>
                </c:pt>
                <c:pt idx="59">
                  <c:v>93.183999999999997</c:v>
                </c:pt>
                <c:pt idx="60">
                  <c:v>93.191000000000003</c:v>
                </c:pt>
                <c:pt idx="61">
                  <c:v>93.197999999999993</c:v>
                </c:pt>
                <c:pt idx="62">
                  <c:v>93.203999999999994</c:v>
                </c:pt>
                <c:pt idx="63">
                  <c:v>93.21</c:v>
                </c:pt>
                <c:pt idx="64">
                  <c:v>93.213999999999999</c:v>
                </c:pt>
                <c:pt idx="65">
                  <c:v>93.218000000000004</c:v>
                </c:pt>
                <c:pt idx="66">
                  <c:v>93.22</c:v>
                </c:pt>
                <c:pt idx="67">
                  <c:v>93.22</c:v>
                </c:pt>
                <c:pt idx="68">
                  <c:v>93.22</c:v>
                </c:pt>
                <c:pt idx="69">
                  <c:v>93.164000000000001</c:v>
                </c:pt>
                <c:pt idx="70">
                  <c:v>93.061000000000007</c:v>
                </c:pt>
                <c:pt idx="71">
                  <c:v>92.501999999999995</c:v>
                </c:pt>
                <c:pt idx="72">
                  <c:v>89.99</c:v>
                </c:pt>
                <c:pt idx="73">
                  <c:v>87.180999999999997</c:v>
                </c:pt>
                <c:pt idx="74">
                  <c:v>84.010999999999996</c:v>
                </c:pt>
                <c:pt idx="75">
                  <c:v>80.938999999999993</c:v>
                </c:pt>
                <c:pt idx="76">
                  <c:v>78.031999999999996</c:v>
                </c:pt>
                <c:pt idx="77">
                  <c:v>75.314999999999998</c:v>
                </c:pt>
                <c:pt idx="78">
                  <c:v>72.795000000000002</c:v>
                </c:pt>
                <c:pt idx="79">
                  <c:v>70.466999999999999</c:v>
                </c:pt>
                <c:pt idx="80">
                  <c:v>68.319999999999993</c:v>
                </c:pt>
                <c:pt idx="81">
                  <c:v>66.903000000000006</c:v>
                </c:pt>
                <c:pt idx="82">
                  <c:v>66.796999999999997</c:v>
                </c:pt>
                <c:pt idx="83">
                  <c:v>66.691999999999993</c:v>
                </c:pt>
                <c:pt idx="84">
                  <c:v>66.587000000000003</c:v>
                </c:pt>
                <c:pt idx="85">
                  <c:v>66.284999999999997</c:v>
                </c:pt>
                <c:pt idx="86">
                  <c:v>65.555999999999997</c:v>
                </c:pt>
                <c:pt idx="87">
                  <c:v>65.004999999999995</c:v>
                </c:pt>
                <c:pt idx="88">
                  <c:v>64.75</c:v>
                </c:pt>
                <c:pt idx="89">
                  <c:v>64.653999999999996</c:v>
                </c:pt>
                <c:pt idx="90">
                  <c:v>64.721999999999994</c:v>
                </c:pt>
                <c:pt idx="91">
                  <c:v>65.105999999999995</c:v>
                </c:pt>
                <c:pt idx="92">
                  <c:v>65.781000000000006</c:v>
                </c:pt>
                <c:pt idx="93">
                  <c:v>66.739000000000004</c:v>
                </c:pt>
                <c:pt idx="94">
                  <c:v>67.972999999999999</c:v>
                </c:pt>
                <c:pt idx="95">
                  <c:v>68.856999999999999</c:v>
                </c:pt>
                <c:pt idx="96">
                  <c:v>69.846000000000004</c:v>
                </c:pt>
                <c:pt idx="97">
                  <c:v>69.953999999999994</c:v>
                </c:pt>
                <c:pt idx="98">
                  <c:v>70.063000000000002</c:v>
                </c:pt>
                <c:pt idx="99">
                  <c:v>70.397999999999996</c:v>
                </c:pt>
                <c:pt idx="100">
                  <c:v>70.739000000000004</c:v>
                </c:pt>
                <c:pt idx="101">
                  <c:v>71.790999999999997</c:v>
                </c:pt>
                <c:pt idx="102">
                  <c:v>72.968000000000004</c:v>
                </c:pt>
                <c:pt idx="103">
                  <c:v>74.135999999999996</c:v>
                </c:pt>
                <c:pt idx="104">
                  <c:v>75.284000000000006</c:v>
                </c:pt>
                <c:pt idx="105">
                  <c:v>76.403999999999996</c:v>
                </c:pt>
                <c:pt idx="106">
                  <c:v>77.488</c:v>
                </c:pt>
                <c:pt idx="107">
                  <c:v>78.533000000000001</c:v>
                </c:pt>
                <c:pt idx="108">
                  <c:v>79.536000000000001</c:v>
                </c:pt>
                <c:pt idx="109">
                  <c:v>80.17</c:v>
                </c:pt>
                <c:pt idx="110">
                  <c:v>80.784000000000006</c:v>
                </c:pt>
                <c:pt idx="111">
                  <c:v>81.361000000000004</c:v>
                </c:pt>
                <c:pt idx="112">
                  <c:v>81.921999999999997</c:v>
                </c:pt>
                <c:pt idx="113">
                  <c:v>83.481999999999999</c:v>
                </c:pt>
                <c:pt idx="114">
                  <c:v>84.929000000000002</c:v>
                </c:pt>
                <c:pt idx="115">
                  <c:v>88.448999999999998</c:v>
                </c:pt>
                <c:pt idx="116">
                  <c:v>91.290999999999997</c:v>
                </c:pt>
                <c:pt idx="117">
                  <c:v>93.575999999999993</c:v>
                </c:pt>
                <c:pt idx="118">
                  <c:v>95.566999999999993</c:v>
                </c:pt>
                <c:pt idx="119">
                  <c:v>97.119</c:v>
                </c:pt>
                <c:pt idx="120">
                  <c:v>98.322999999999993</c:v>
                </c:pt>
                <c:pt idx="121">
                  <c:v>99.244</c:v>
                </c:pt>
                <c:pt idx="122">
                  <c:v>99.94</c:v>
                </c:pt>
                <c:pt idx="123">
                  <c:v>100.45</c:v>
                </c:pt>
                <c:pt idx="124">
                  <c:v>100.67</c:v>
                </c:pt>
                <c:pt idx="125">
                  <c:v>100.74</c:v>
                </c:pt>
                <c:pt idx="126">
                  <c:v>100.81</c:v>
                </c:pt>
                <c:pt idx="127">
                  <c:v>100.87</c:v>
                </c:pt>
                <c:pt idx="128">
                  <c:v>100.94</c:v>
                </c:pt>
                <c:pt idx="129">
                  <c:v>101.1</c:v>
                </c:pt>
                <c:pt idx="130">
                  <c:v>101.48</c:v>
                </c:pt>
                <c:pt idx="131">
                  <c:v>101.78</c:v>
                </c:pt>
                <c:pt idx="132">
                  <c:v>102.05</c:v>
                </c:pt>
                <c:pt idx="133">
                  <c:v>102.25</c:v>
                </c:pt>
                <c:pt idx="134">
                  <c:v>102.4</c:v>
                </c:pt>
                <c:pt idx="135">
                  <c:v>102.51</c:v>
                </c:pt>
                <c:pt idx="136">
                  <c:v>102.58</c:v>
                </c:pt>
                <c:pt idx="137">
                  <c:v>102.6</c:v>
                </c:pt>
                <c:pt idx="138">
                  <c:v>102.6</c:v>
                </c:pt>
                <c:pt idx="139">
                  <c:v>102.6</c:v>
                </c:pt>
                <c:pt idx="140">
                  <c:v>102.6</c:v>
                </c:pt>
                <c:pt idx="141">
                  <c:v>102.6</c:v>
                </c:pt>
                <c:pt idx="142">
                  <c:v>102.6</c:v>
                </c:pt>
                <c:pt idx="143">
                  <c:v>102.58</c:v>
                </c:pt>
                <c:pt idx="144">
                  <c:v>102.54</c:v>
                </c:pt>
                <c:pt idx="145">
                  <c:v>102.31</c:v>
                </c:pt>
                <c:pt idx="146">
                  <c:v>101.96</c:v>
                </c:pt>
                <c:pt idx="147">
                  <c:v>101.48</c:v>
                </c:pt>
                <c:pt idx="148">
                  <c:v>100.92</c:v>
                </c:pt>
                <c:pt idx="149">
                  <c:v>100.3</c:v>
                </c:pt>
                <c:pt idx="150">
                  <c:v>99.620999999999995</c:v>
                </c:pt>
                <c:pt idx="151">
                  <c:v>98.894999999999996</c:v>
                </c:pt>
                <c:pt idx="152">
                  <c:v>98.126000000000005</c:v>
                </c:pt>
                <c:pt idx="153">
                  <c:v>97.317999999999998</c:v>
                </c:pt>
                <c:pt idx="154">
                  <c:v>96.99</c:v>
                </c:pt>
                <c:pt idx="155">
                  <c:v>96.879000000000005</c:v>
                </c:pt>
                <c:pt idx="156">
                  <c:v>96.768000000000001</c:v>
                </c:pt>
                <c:pt idx="157">
                  <c:v>96.471000000000004</c:v>
                </c:pt>
                <c:pt idx="158">
                  <c:v>95.808000000000007</c:v>
                </c:pt>
                <c:pt idx="159">
                  <c:v>95.308000000000007</c:v>
                </c:pt>
                <c:pt idx="160">
                  <c:v>94.963999999999999</c:v>
                </c:pt>
                <c:pt idx="161">
                  <c:v>94.679000000000002</c:v>
                </c:pt>
                <c:pt idx="162">
                  <c:v>94.385999999999996</c:v>
                </c:pt>
                <c:pt idx="163">
                  <c:v>94.179000000000002</c:v>
                </c:pt>
                <c:pt idx="164">
                  <c:v>93.992000000000004</c:v>
                </c:pt>
                <c:pt idx="165">
                  <c:v>93.805000000000007</c:v>
                </c:pt>
                <c:pt idx="166">
                  <c:v>93.63</c:v>
                </c:pt>
                <c:pt idx="167">
                  <c:v>93.463999999999999</c:v>
                </c:pt>
                <c:pt idx="168">
                  <c:v>93.356999999999999</c:v>
                </c:pt>
                <c:pt idx="169">
                  <c:v>93.253</c:v>
                </c:pt>
                <c:pt idx="170">
                  <c:v>93.253</c:v>
                </c:pt>
                <c:pt idx="171">
                  <c:v>93.253</c:v>
                </c:pt>
                <c:pt idx="172">
                  <c:v>93.253</c:v>
                </c:pt>
                <c:pt idx="173">
                  <c:v>93.251999999999995</c:v>
                </c:pt>
                <c:pt idx="174">
                  <c:v>93.251999999999995</c:v>
                </c:pt>
                <c:pt idx="175">
                  <c:v>93.251000000000005</c:v>
                </c:pt>
                <c:pt idx="176">
                  <c:v>93.25</c:v>
                </c:pt>
                <c:pt idx="177">
                  <c:v>93.248000000000005</c:v>
                </c:pt>
                <c:pt idx="178">
                  <c:v>93.245000000000005</c:v>
                </c:pt>
                <c:pt idx="179">
                  <c:v>93.242000000000004</c:v>
                </c:pt>
                <c:pt idx="180">
                  <c:v>93.238</c:v>
                </c:pt>
                <c:pt idx="181">
                  <c:v>93.233000000000004</c:v>
                </c:pt>
                <c:pt idx="182">
                  <c:v>93.228999999999999</c:v>
                </c:pt>
                <c:pt idx="183">
                  <c:v>92.95</c:v>
                </c:pt>
                <c:pt idx="184">
                  <c:v>92.540999999999997</c:v>
                </c:pt>
                <c:pt idx="185">
                  <c:v>90.85</c:v>
                </c:pt>
                <c:pt idx="186">
                  <c:v>88.972999999999999</c:v>
                </c:pt>
                <c:pt idx="187">
                  <c:v>83.545000000000002</c:v>
                </c:pt>
                <c:pt idx="188">
                  <c:v>78.760999999999996</c:v>
                </c:pt>
                <c:pt idx="189">
                  <c:v>74.281999999999996</c:v>
                </c:pt>
                <c:pt idx="190">
                  <c:v>70.534999999999997</c:v>
                </c:pt>
                <c:pt idx="191">
                  <c:v>67.391999999999996</c:v>
                </c:pt>
                <c:pt idx="192">
                  <c:v>64.739000000000004</c:v>
                </c:pt>
                <c:pt idx="193">
                  <c:v>62.478999999999999</c:v>
                </c:pt>
                <c:pt idx="194">
                  <c:v>60.533000000000001</c:v>
                </c:pt>
                <c:pt idx="195">
                  <c:v>58.841000000000001</c:v>
                </c:pt>
                <c:pt idx="196">
                  <c:v>58.201000000000001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Results!$I$2</c:f>
              <c:strCache>
                <c:ptCount val="1"/>
                <c:pt idx="0">
                  <c:v>ANSYS Ring#9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Results!$D$3:$D$199</c:f>
              <c:numCache>
                <c:formatCode>yyyy\-mm\-dd\ hh:mm:ss.000</c:formatCode>
                <c:ptCount val="197"/>
                <c:pt idx="0">
                  <c:v>42553.048916666667</c:v>
                </c:pt>
                <c:pt idx="1">
                  <c:v>42553.049018518519</c:v>
                </c:pt>
                <c:pt idx="2">
                  <c:v>42553.049120370371</c:v>
                </c:pt>
                <c:pt idx="3">
                  <c:v>42553.049425925929</c:v>
                </c:pt>
                <c:pt idx="4">
                  <c:v>42553.050342592593</c:v>
                </c:pt>
                <c:pt idx="5">
                  <c:v>42553.053092592592</c:v>
                </c:pt>
                <c:pt idx="6">
                  <c:v>42553.056148148149</c:v>
                </c:pt>
                <c:pt idx="7">
                  <c:v>42553.059203703699</c:v>
                </c:pt>
                <c:pt idx="8">
                  <c:v>42553.062259259255</c:v>
                </c:pt>
                <c:pt idx="9">
                  <c:v>42553.065314814812</c:v>
                </c:pt>
                <c:pt idx="10">
                  <c:v>42553.068370370369</c:v>
                </c:pt>
                <c:pt idx="11">
                  <c:v>42553.071425925926</c:v>
                </c:pt>
                <c:pt idx="12">
                  <c:v>42553.074481481483</c:v>
                </c:pt>
                <c:pt idx="13">
                  <c:v>42553.077537037039</c:v>
                </c:pt>
                <c:pt idx="14">
                  <c:v>42553.079166666663</c:v>
                </c:pt>
                <c:pt idx="15">
                  <c:v>42553.079652777778</c:v>
                </c:pt>
                <c:pt idx="16">
                  <c:v>42553.080138888887</c:v>
                </c:pt>
                <c:pt idx="17">
                  <c:v>42553.081597222219</c:v>
                </c:pt>
                <c:pt idx="18">
                  <c:v>42553.083055555559</c:v>
                </c:pt>
                <c:pt idx="19">
                  <c:v>42553.087040509257</c:v>
                </c:pt>
                <c:pt idx="20">
                  <c:v>42553.09190162037</c:v>
                </c:pt>
                <c:pt idx="21">
                  <c:v>42553.096762731482</c:v>
                </c:pt>
                <c:pt idx="22">
                  <c:v>42553.101623842595</c:v>
                </c:pt>
                <c:pt idx="23">
                  <c:v>42553.106484953707</c:v>
                </c:pt>
                <c:pt idx="24">
                  <c:v>42553.111346064812</c:v>
                </c:pt>
                <c:pt idx="25">
                  <c:v>42553.116207175925</c:v>
                </c:pt>
                <c:pt idx="26">
                  <c:v>42553.12106828703</c:v>
                </c:pt>
                <c:pt idx="27">
                  <c:v>42553.125929398142</c:v>
                </c:pt>
                <c:pt idx="28">
                  <c:v>42553.127777777772</c:v>
                </c:pt>
                <c:pt idx="29">
                  <c:v>42553.128194444449</c:v>
                </c:pt>
                <c:pt idx="30">
                  <c:v>42553.128611111111</c:v>
                </c:pt>
                <c:pt idx="31">
                  <c:v>42553.129861111112</c:v>
                </c:pt>
                <c:pt idx="32">
                  <c:v>42553.133611111116</c:v>
                </c:pt>
                <c:pt idx="33">
                  <c:v>42553.137777777782</c:v>
                </c:pt>
                <c:pt idx="34">
                  <c:v>42553.141944444447</c:v>
                </c:pt>
                <c:pt idx="35">
                  <c:v>42553.146111111113</c:v>
                </c:pt>
                <c:pt idx="36">
                  <c:v>42553.150277777779</c:v>
                </c:pt>
                <c:pt idx="37">
                  <c:v>42553.154444444444</c:v>
                </c:pt>
                <c:pt idx="38">
                  <c:v>42553.15861111111</c:v>
                </c:pt>
                <c:pt idx="39">
                  <c:v>42553.162777777776</c:v>
                </c:pt>
                <c:pt idx="40">
                  <c:v>42553.166944444441</c:v>
                </c:pt>
                <c:pt idx="41">
                  <c:v>42553.169444444444</c:v>
                </c:pt>
                <c:pt idx="42">
                  <c:v>42553.170949074076</c:v>
                </c:pt>
                <c:pt idx="43">
                  <c:v>42553.172442129624</c:v>
                </c:pt>
                <c:pt idx="44">
                  <c:v>42553.176944444451</c:v>
                </c:pt>
                <c:pt idx="45">
                  <c:v>42553.181446759263</c:v>
                </c:pt>
                <c:pt idx="46">
                  <c:v>42553.19494212963</c:v>
                </c:pt>
                <c:pt idx="47">
                  <c:v>42553.208449074074</c:v>
                </c:pt>
                <c:pt idx="48">
                  <c:v>42553.223449074074</c:v>
                </c:pt>
                <c:pt idx="49">
                  <c:v>42553.238449074073</c:v>
                </c:pt>
                <c:pt idx="50">
                  <c:v>42553.253449074073</c:v>
                </c:pt>
                <c:pt idx="51">
                  <c:v>42553.268449074079</c:v>
                </c:pt>
                <c:pt idx="52">
                  <c:v>42553.283449074079</c:v>
                </c:pt>
                <c:pt idx="53">
                  <c:v>42553.298449074078</c:v>
                </c:pt>
                <c:pt idx="54">
                  <c:v>42553.313449074078</c:v>
                </c:pt>
                <c:pt idx="55">
                  <c:v>42553.319444444445</c:v>
                </c:pt>
                <c:pt idx="56">
                  <c:v>42553.319456018522</c:v>
                </c:pt>
                <c:pt idx="57">
                  <c:v>42553.319467592592</c:v>
                </c:pt>
                <c:pt idx="58">
                  <c:v>42553.319513888884</c:v>
                </c:pt>
                <c:pt idx="59">
                  <c:v>42553.319641203707</c:v>
                </c:pt>
                <c:pt idx="60">
                  <c:v>42553.319780092599</c:v>
                </c:pt>
                <c:pt idx="61">
                  <c:v>42553.319918981477</c:v>
                </c:pt>
                <c:pt idx="62">
                  <c:v>42553.320057870369</c:v>
                </c:pt>
                <c:pt idx="63">
                  <c:v>42553.320196759261</c:v>
                </c:pt>
                <c:pt idx="64">
                  <c:v>42553.320335648154</c:v>
                </c:pt>
                <c:pt idx="65">
                  <c:v>42553.320474537039</c:v>
                </c:pt>
                <c:pt idx="66">
                  <c:v>42553.320613425924</c:v>
                </c:pt>
                <c:pt idx="67">
                  <c:v>42553.320752314816</c:v>
                </c:pt>
                <c:pt idx="68">
                  <c:v>42553.320833333331</c:v>
                </c:pt>
                <c:pt idx="69">
                  <c:v>42553.321574074071</c:v>
                </c:pt>
                <c:pt idx="70">
                  <c:v>42553.32230324074</c:v>
                </c:pt>
                <c:pt idx="71">
                  <c:v>42553.324513888889</c:v>
                </c:pt>
                <c:pt idx="72">
                  <c:v>42553.331134259264</c:v>
                </c:pt>
                <c:pt idx="73">
                  <c:v>42553.337766203709</c:v>
                </c:pt>
                <c:pt idx="74">
                  <c:v>42553.345127314817</c:v>
                </c:pt>
                <c:pt idx="75">
                  <c:v>42553.352488425924</c:v>
                </c:pt>
                <c:pt idx="76">
                  <c:v>42553.359849537039</c:v>
                </c:pt>
                <c:pt idx="77">
                  <c:v>42553.367210648154</c:v>
                </c:pt>
                <c:pt idx="78">
                  <c:v>42553.374571759254</c:v>
                </c:pt>
                <c:pt idx="79">
                  <c:v>42553.381932870368</c:v>
                </c:pt>
                <c:pt idx="80">
                  <c:v>42553.389293981483</c:v>
                </c:pt>
                <c:pt idx="81">
                  <c:v>42553.39444444445</c:v>
                </c:pt>
                <c:pt idx="82">
                  <c:v>42553.394837962958</c:v>
                </c:pt>
                <c:pt idx="83">
                  <c:v>42553.395219907412</c:v>
                </c:pt>
                <c:pt idx="84">
                  <c:v>42553.395613425921</c:v>
                </c:pt>
                <c:pt idx="85">
                  <c:v>42553.396782407406</c:v>
                </c:pt>
                <c:pt idx="86">
                  <c:v>42553.400277777779</c:v>
                </c:pt>
                <c:pt idx="87">
                  <c:v>42553.404166666667</c:v>
                </c:pt>
                <c:pt idx="88">
                  <c:v>42553.407071759255</c:v>
                </c:pt>
                <c:pt idx="89">
                  <c:v>42553.40997685185</c:v>
                </c:pt>
                <c:pt idx="90">
                  <c:v>42553.412881944445</c:v>
                </c:pt>
                <c:pt idx="91">
                  <c:v>42553.416770833333</c:v>
                </c:pt>
                <c:pt idx="92">
                  <c:v>42553.420659722222</c:v>
                </c:pt>
                <c:pt idx="93">
                  <c:v>42553.424548611118</c:v>
                </c:pt>
                <c:pt idx="94">
                  <c:v>42553.428437499999</c:v>
                </c:pt>
                <c:pt idx="95">
                  <c:v>42553.430879629625</c:v>
                </c:pt>
                <c:pt idx="96">
                  <c:v>42553.433333333334</c:v>
                </c:pt>
                <c:pt idx="97">
                  <c:v>42553.433599537035</c:v>
                </c:pt>
                <c:pt idx="98">
                  <c:v>42553.433865740735</c:v>
                </c:pt>
                <c:pt idx="99">
                  <c:v>42553.434652777782</c:v>
                </c:pt>
                <c:pt idx="100">
                  <c:v>42553.435439814813</c:v>
                </c:pt>
                <c:pt idx="101">
                  <c:v>42553.437824074077</c:v>
                </c:pt>
                <c:pt idx="102">
                  <c:v>42553.440462962957</c:v>
                </c:pt>
                <c:pt idx="103">
                  <c:v>42553.443101851852</c:v>
                </c:pt>
                <c:pt idx="104">
                  <c:v>42553.445740740746</c:v>
                </c:pt>
                <c:pt idx="105">
                  <c:v>42553.448379629626</c:v>
                </c:pt>
                <c:pt idx="106">
                  <c:v>42553.451018518521</c:v>
                </c:pt>
                <c:pt idx="107">
                  <c:v>42553.453657407401</c:v>
                </c:pt>
                <c:pt idx="108">
                  <c:v>42553.456296296295</c:v>
                </c:pt>
                <c:pt idx="109">
                  <c:v>42553.458009259266</c:v>
                </c:pt>
                <c:pt idx="110">
                  <c:v>42553.459722222222</c:v>
                </c:pt>
                <c:pt idx="111">
                  <c:v>42553.461377314816</c:v>
                </c:pt>
                <c:pt idx="112">
                  <c:v>42553.46303240741</c:v>
                </c:pt>
                <c:pt idx="113">
                  <c:v>42553.467986111107</c:v>
                </c:pt>
                <c:pt idx="114">
                  <c:v>42553.472939814819</c:v>
                </c:pt>
                <c:pt idx="115">
                  <c:v>42553.487824074073</c:v>
                </c:pt>
                <c:pt idx="116">
                  <c:v>42553.502696759257</c:v>
                </c:pt>
                <c:pt idx="117">
                  <c:v>42553.517569444448</c:v>
                </c:pt>
                <c:pt idx="118">
                  <c:v>42553.534097222218</c:v>
                </c:pt>
                <c:pt idx="119">
                  <c:v>42553.550625000003</c:v>
                </c:pt>
                <c:pt idx="120">
                  <c:v>42553.567152777774</c:v>
                </c:pt>
                <c:pt idx="121">
                  <c:v>42553.583680555559</c:v>
                </c:pt>
                <c:pt idx="122">
                  <c:v>42553.60020833333</c:v>
                </c:pt>
                <c:pt idx="123">
                  <c:v>42553.616736111115</c:v>
                </c:pt>
                <c:pt idx="124">
                  <c:v>42553.625</c:v>
                </c:pt>
                <c:pt idx="125">
                  <c:v>42553.627592592587</c:v>
                </c:pt>
                <c:pt idx="126">
                  <c:v>42553.630196759259</c:v>
                </c:pt>
                <c:pt idx="127">
                  <c:v>42553.632789351846</c:v>
                </c:pt>
                <c:pt idx="128">
                  <c:v>42553.635393518518</c:v>
                </c:pt>
                <c:pt idx="129">
                  <c:v>42553.643182870372</c:v>
                </c:pt>
                <c:pt idx="130">
                  <c:v>42553.666550925926</c:v>
                </c:pt>
                <c:pt idx="131">
                  <c:v>42553.689930555556</c:v>
                </c:pt>
                <c:pt idx="132">
                  <c:v>42553.715902777782</c:v>
                </c:pt>
                <c:pt idx="133">
                  <c:v>42553.741875</c:v>
                </c:pt>
                <c:pt idx="134">
                  <c:v>42553.767847222218</c:v>
                </c:pt>
                <c:pt idx="135">
                  <c:v>42553.793819444443</c:v>
                </c:pt>
                <c:pt idx="136">
                  <c:v>42553.819791666669</c:v>
                </c:pt>
                <c:pt idx="137">
                  <c:v>42553.845763888887</c:v>
                </c:pt>
                <c:pt idx="138">
                  <c:v>42553.871736111112</c:v>
                </c:pt>
                <c:pt idx="139">
                  <c:v>42553.878229166665</c:v>
                </c:pt>
                <c:pt idx="140">
                  <c:v>42553.884722222225</c:v>
                </c:pt>
                <c:pt idx="141">
                  <c:v>42553.887337962966</c:v>
                </c:pt>
                <c:pt idx="142">
                  <c:v>42553.88994212963</c:v>
                </c:pt>
                <c:pt idx="143">
                  <c:v>42553.897777777776</c:v>
                </c:pt>
                <c:pt idx="144">
                  <c:v>42553.90561342593</c:v>
                </c:pt>
                <c:pt idx="145">
                  <c:v>42553.929108796292</c:v>
                </c:pt>
                <c:pt idx="146">
                  <c:v>42553.952615740738</c:v>
                </c:pt>
                <c:pt idx="147">
                  <c:v>42553.978726851856</c:v>
                </c:pt>
                <c:pt idx="148">
                  <c:v>42554.004837962959</c:v>
                </c:pt>
                <c:pt idx="149">
                  <c:v>42554.030949074076</c:v>
                </c:pt>
                <c:pt idx="150">
                  <c:v>42554.057060185187</c:v>
                </c:pt>
                <c:pt idx="151">
                  <c:v>42554.083171296297</c:v>
                </c:pt>
                <c:pt idx="152">
                  <c:v>42554.109282407408</c:v>
                </c:pt>
                <c:pt idx="153">
                  <c:v>42554.135393518518</c:v>
                </c:pt>
                <c:pt idx="154">
                  <c:v>42554.145833333328</c:v>
                </c:pt>
                <c:pt idx="155">
                  <c:v>42554.149386574078</c:v>
                </c:pt>
                <c:pt idx="156">
                  <c:v>42554.152939814812</c:v>
                </c:pt>
                <c:pt idx="157">
                  <c:v>42554.163611111115</c:v>
                </c:pt>
                <c:pt idx="158">
                  <c:v>42554.195613425924</c:v>
                </c:pt>
                <c:pt idx="159">
                  <c:v>42554.227662037039</c:v>
                </c:pt>
                <c:pt idx="160">
                  <c:v>42554.25509259259</c:v>
                </c:pt>
                <c:pt idx="161">
                  <c:v>42554.282523148147</c:v>
                </c:pt>
                <c:pt idx="162">
                  <c:v>42554.316666666666</c:v>
                </c:pt>
                <c:pt idx="163">
                  <c:v>42554.344097222223</c:v>
                </c:pt>
                <c:pt idx="164">
                  <c:v>42554.371527777781</c:v>
                </c:pt>
                <c:pt idx="165">
                  <c:v>42554.401620370365</c:v>
                </c:pt>
                <c:pt idx="166">
                  <c:v>42554.431828703702</c:v>
                </c:pt>
                <c:pt idx="167">
                  <c:v>42554.461921296301</c:v>
                </c:pt>
                <c:pt idx="168">
                  <c:v>42554.481597222228</c:v>
                </c:pt>
                <c:pt idx="169">
                  <c:v>42554.501388888893</c:v>
                </c:pt>
                <c:pt idx="170">
                  <c:v>42554.501388888893</c:v>
                </c:pt>
                <c:pt idx="171">
                  <c:v>42554.501388888893</c:v>
                </c:pt>
                <c:pt idx="172">
                  <c:v>42554.501504629632</c:v>
                </c:pt>
                <c:pt idx="173">
                  <c:v>42554.501620370371</c:v>
                </c:pt>
                <c:pt idx="174">
                  <c:v>42554.501736111109</c:v>
                </c:pt>
                <c:pt idx="175">
                  <c:v>42554.501851851848</c:v>
                </c:pt>
                <c:pt idx="176">
                  <c:v>42554.501967592587</c:v>
                </c:pt>
                <c:pt idx="177">
                  <c:v>42554.502083333333</c:v>
                </c:pt>
                <c:pt idx="178">
                  <c:v>42554.502314814818</c:v>
                </c:pt>
                <c:pt idx="179">
                  <c:v>42554.502430555556</c:v>
                </c:pt>
                <c:pt idx="180">
                  <c:v>42554.502546296295</c:v>
                </c:pt>
                <c:pt idx="181">
                  <c:v>42554.502662037034</c:v>
                </c:pt>
                <c:pt idx="182">
                  <c:v>42554.502777777772</c:v>
                </c:pt>
                <c:pt idx="183">
                  <c:v>42554.504629629635</c:v>
                </c:pt>
                <c:pt idx="184">
                  <c:v>42554.506597222222</c:v>
                </c:pt>
                <c:pt idx="185">
                  <c:v>42554.51226851852</c:v>
                </c:pt>
                <c:pt idx="186">
                  <c:v>42554.517939814818</c:v>
                </c:pt>
                <c:pt idx="187">
                  <c:v>42554.534837962965</c:v>
                </c:pt>
                <c:pt idx="188">
                  <c:v>42554.551851851851</c:v>
                </c:pt>
                <c:pt idx="189">
                  <c:v>42554.570833333331</c:v>
                </c:pt>
                <c:pt idx="190">
                  <c:v>42554.589699074073</c:v>
                </c:pt>
                <c:pt idx="191">
                  <c:v>42554.608564814815</c:v>
                </c:pt>
                <c:pt idx="192">
                  <c:v>42554.627430555556</c:v>
                </c:pt>
                <c:pt idx="193">
                  <c:v>42554.646296296298</c:v>
                </c:pt>
                <c:pt idx="194">
                  <c:v>42554.665277777778</c:v>
                </c:pt>
                <c:pt idx="195">
                  <c:v>42554.68414351852</c:v>
                </c:pt>
                <c:pt idx="196">
                  <c:v>42554.691666666666</c:v>
                </c:pt>
              </c:numCache>
            </c:numRef>
          </c:xVal>
          <c:yVal>
            <c:numRef>
              <c:f>Results!$I$3:$I$199</c:f>
              <c:numCache>
                <c:formatCode>General</c:formatCode>
                <c:ptCount val="197"/>
                <c:pt idx="0">
                  <c:v>36.659999999999997</c:v>
                </c:pt>
                <c:pt idx="1">
                  <c:v>36.658999999999999</c:v>
                </c:pt>
                <c:pt idx="2">
                  <c:v>36.658000000000001</c:v>
                </c:pt>
                <c:pt idx="3">
                  <c:v>36.655000000000001</c:v>
                </c:pt>
                <c:pt idx="4">
                  <c:v>36.646000000000001</c:v>
                </c:pt>
                <c:pt idx="5">
                  <c:v>36.616999999999997</c:v>
                </c:pt>
                <c:pt idx="6">
                  <c:v>36.584000000000003</c:v>
                </c:pt>
                <c:pt idx="7">
                  <c:v>36.549999999999997</c:v>
                </c:pt>
                <c:pt idx="8">
                  <c:v>36.517000000000003</c:v>
                </c:pt>
                <c:pt idx="9">
                  <c:v>36.484000000000002</c:v>
                </c:pt>
                <c:pt idx="10">
                  <c:v>36.451000000000001</c:v>
                </c:pt>
                <c:pt idx="11">
                  <c:v>36.417999999999999</c:v>
                </c:pt>
                <c:pt idx="12">
                  <c:v>36.384999999999998</c:v>
                </c:pt>
                <c:pt idx="13">
                  <c:v>36.351999999999997</c:v>
                </c:pt>
                <c:pt idx="14">
                  <c:v>36.335000000000001</c:v>
                </c:pt>
                <c:pt idx="15">
                  <c:v>36.337000000000003</c:v>
                </c:pt>
                <c:pt idx="16">
                  <c:v>36.347999999999999</c:v>
                </c:pt>
                <c:pt idx="17">
                  <c:v>36.506</c:v>
                </c:pt>
                <c:pt idx="18">
                  <c:v>36.764000000000003</c:v>
                </c:pt>
                <c:pt idx="19">
                  <c:v>37.844000000000001</c:v>
                </c:pt>
                <c:pt idx="20">
                  <c:v>39.709000000000003</c:v>
                </c:pt>
                <c:pt idx="21">
                  <c:v>42.033000000000001</c:v>
                </c:pt>
                <c:pt idx="22">
                  <c:v>44.758000000000003</c:v>
                </c:pt>
                <c:pt idx="23">
                  <c:v>47.847999999999999</c:v>
                </c:pt>
                <c:pt idx="24">
                  <c:v>51.271000000000001</c:v>
                </c:pt>
                <c:pt idx="25">
                  <c:v>54.999000000000002</c:v>
                </c:pt>
                <c:pt idx="26">
                  <c:v>59.009</c:v>
                </c:pt>
                <c:pt idx="27">
                  <c:v>63.277999999999999</c:v>
                </c:pt>
                <c:pt idx="28">
                  <c:v>64.936999999999998</c:v>
                </c:pt>
                <c:pt idx="29">
                  <c:v>65.290000000000006</c:v>
                </c:pt>
                <c:pt idx="30">
                  <c:v>65.629000000000005</c:v>
                </c:pt>
                <c:pt idx="31">
                  <c:v>66.58</c:v>
                </c:pt>
                <c:pt idx="32">
                  <c:v>69.111000000000004</c:v>
                </c:pt>
                <c:pt idx="33">
                  <c:v>71.623999999999995</c:v>
                </c:pt>
                <c:pt idx="34">
                  <c:v>73.882000000000005</c:v>
                </c:pt>
                <c:pt idx="35">
                  <c:v>75.917000000000002</c:v>
                </c:pt>
                <c:pt idx="36">
                  <c:v>77.754000000000005</c:v>
                </c:pt>
                <c:pt idx="37">
                  <c:v>79.412000000000006</c:v>
                </c:pt>
                <c:pt idx="38">
                  <c:v>80.91</c:v>
                </c:pt>
                <c:pt idx="39">
                  <c:v>82.260999999999996</c:v>
                </c:pt>
                <c:pt idx="40">
                  <c:v>83.477000000000004</c:v>
                </c:pt>
                <c:pt idx="41">
                  <c:v>84.16</c:v>
                </c:pt>
                <c:pt idx="42">
                  <c:v>84.576999999999998</c:v>
                </c:pt>
                <c:pt idx="43">
                  <c:v>84.989000000000004</c:v>
                </c:pt>
                <c:pt idx="44">
                  <c:v>86.165999999999997</c:v>
                </c:pt>
                <c:pt idx="45">
                  <c:v>87.28</c:v>
                </c:pt>
                <c:pt idx="46">
                  <c:v>90.122</c:v>
                </c:pt>
                <c:pt idx="47">
                  <c:v>92.528999999999996</c:v>
                </c:pt>
                <c:pt idx="48">
                  <c:v>94.75</c:v>
                </c:pt>
                <c:pt idx="49">
                  <c:v>96.59</c:v>
                </c:pt>
                <c:pt idx="50">
                  <c:v>98.111000000000004</c:v>
                </c:pt>
                <c:pt idx="51">
                  <c:v>99.364999999999995</c:v>
                </c:pt>
                <c:pt idx="52">
                  <c:v>100.39</c:v>
                </c:pt>
                <c:pt idx="53">
                  <c:v>101.24</c:v>
                </c:pt>
                <c:pt idx="54">
                  <c:v>101.92</c:v>
                </c:pt>
                <c:pt idx="55">
                  <c:v>102.17</c:v>
                </c:pt>
                <c:pt idx="56">
                  <c:v>102.17</c:v>
                </c:pt>
                <c:pt idx="57">
                  <c:v>102.17</c:v>
                </c:pt>
                <c:pt idx="58">
                  <c:v>102.16</c:v>
                </c:pt>
                <c:pt idx="59">
                  <c:v>102.07</c:v>
                </c:pt>
                <c:pt idx="60">
                  <c:v>101.91</c:v>
                </c:pt>
                <c:pt idx="61">
                  <c:v>101.7</c:v>
                </c:pt>
                <c:pt idx="62">
                  <c:v>101.44</c:v>
                </c:pt>
                <c:pt idx="63">
                  <c:v>101.15</c:v>
                </c:pt>
                <c:pt idx="64">
                  <c:v>100.82</c:v>
                </c:pt>
                <c:pt idx="65">
                  <c:v>100.47</c:v>
                </c:pt>
                <c:pt idx="66">
                  <c:v>100.09</c:v>
                </c:pt>
                <c:pt idx="67">
                  <c:v>99.686000000000007</c:v>
                </c:pt>
                <c:pt idx="68">
                  <c:v>99.435000000000002</c:v>
                </c:pt>
                <c:pt idx="69">
                  <c:v>98.015000000000001</c:v>
                </c:pt>
                <c:pt idx="70">
                  <c:v>96.96</c:v>
                </c:pt>
                <c:pt idx="71">
                  <c:v>94.655000000000001</c:v>
                </c:pt>
                <c:pt idx="72">
                  <c:v>89.501999999999995</c:v>
                </c:pt>
                <c:pt idx="73">
                  <c:v>85.24</c:v>
                </c:pt>
                <c:pt idx="74">
                  <c:v>81.248000000000005</c:v>
                </c:pt>
                <c:pt idx="75">
                  <c:v>77.813999999999993</c:v>
                </c:pt>
                <c:pt idx="76">
                  <c:v>74.814999999999998</c:v>
                </c:pt>
                <c:pt idx="77">
                  <c:v>72.165000000000006</c:v>
                </c:pt>
                <c:pt idx="78">
                  <c:v>69.801000000000002</c:v>
                </c:pt>
                <c:pt idx="79">
                  <c:v>67.686000000000007</c:v>
                </c:pt>
                <c:pt idx="80">
                  <c:v>65.778000000000006</c:v>
                </c:pt>
                <c:pt idx="81">
                  <c:v>64.531000000000006</c:v>
                </c:pt>
                <c:pt idx="82">
                  <c:v>64.456999999999994</c:v>
                </c:pt>
                <c:pt idx="83">
                  <c:v>64.400000000000006</c:v>
                </c:pt>
                <c:pt idx="84">
                  <c:v>64.355000000000004</c:v>
                </c:pt>
                <c:pt idx="85">
                  <c:v>64.292000000000002</c:v>
                </c:pt>
                <c:pt idx="86">
                  <c:v>64.563000000000002</c:v>
                </c:pt>
                <c:pt idx="87">
                  <c:v>65.338999999999999</c:v>
                </c:pt>
                <c:pt idx="88">
                  <c:v>66.165000000000006</c:v>
                </c:pt>
                <c:pt idx="89">
                  <c:v>67.22</c:v>
                </c:pt>
                <c:pt idx="90">
                  <c:v>68.483000000000004</c:v>
                </c:pt>
                <c:pt idx="91">
                  <c:v>70.521000000000001</c:v>
                </c:pt>
                <c:pt idx="92">
                  <c:v>72.878</c:v>
                </c:pt>
                <c:pt idx="93">
                  <c:v>75.53</c:v>
                </c:pt>
                <c:pt idx="94">
                  <c:v>78.456000000000003</c:v>
                </c:pt>
                <c:pt idx="95">
                  <c:v>80.403000000000006</c:v>
                </c:pt>
                <c:pt idx="96">
                  <c:v>82.45</c:v>
                </c:pt>
                <c:pt idx="97">
                  <c:v>82.659000000000006</c:v>
                </c:pt>
                <c:pt idx="98">
                  <c:v>82.858000000000004</c:v>
                </c:pt>
                <c:pt idx="99">
                  <c:v>83.414000000000001</c:v>
                </c:pt>
                <c:pt idx="100">
                  <c:v>83.942999999999998</c:v>
                </c:pt>
                <c:pt idx="101">
                  <c:v>85.375</c:v>
                </c:pt>
                <c:pt idx="102">
                  <c:v>86.82</c:v>
                </c:pt>
                <c:pt idx="103">
                  <c:v>88.138999999999996</c:v>
                </c:pt>
                <c:pt idx="104">
                  <c:v>89.346000000000004</c:v>
                </c:pt>
                <c:pt idx="105">
                  <c:v>90.451999999999998</c:v>
                </c:pt>
                <c:pt idx="106">
                  <c:v>91.465000000000003</c:v>
                </c:pt>
                <c:pt idx="107">
                  <c:v>92.393000000000001</c:v>
                </c:pt>
                <c:pt idx="108">
                  <c:v>93.244</c:v>
                </c:pt>
                <c:pt idx="109">
                  <c:v>93.765000000000001</c:v>
                </c:pt>
                <c:pt idx="110">
                  <c:v>94.257000000000005</c:v>
                </c:pt>
                <c:pt idx="111">
                  <c:v>94.734999999999999</c:v>
                </c:pt>
                <c:pt idx="112">
                  <c:v>95.203000000000003</c:v>
                </c:pt>
                <c:pt idx="113">
                  <c:v>96.504000000000005</c:v>
                </c:pt>
                <c:pt idx="114">
                  <c:v>97.704999999999998</c:v>
                </c:pt>
                <c:pt idx="115">
                  <c:v>100.6</c:v>
                </c:pt>
                <c:pt idx="116">
                  <c:v>102.91</c:v>
                </c:pt>
                <c:pt idx="117">
                  <c:v>104.77</c:v>
                </c:pt>
                <c:pt idx="118">
                  <c:v>106.37</c:v>
                </c:pt>
                <c:pt idx="119">
                  <c:v>107.61</c:v>
                </c:pt>
                <c:pt idx="120">
                  <c:v>108.56</c:v>
                </c:pt>
                <c:pt idx="121">
                  <c:v>109.27</c:v>
                </c:pt>
                <c:pt idx="122">
                  <c:v>109.78</c:v>
                </c:pt>
                <c:pt idx="123">
                  <c:v>110.13</c:v>
                </c:pt>
                <c:pt idx="124">
                  <c:v>110.27</c:v>
                </c:pt>
                <c:pt idx="125">
                  <c:v>110.33</c:v>
                </c:pt>
                <c:pt idx="126">
                  <c:v>110.38</c:v>
                </c:pt>
                <c:pt idx="127">
                  <c:v>110.43</c:v>
                </c:pt>
                <c:pt idx="128">
                  <c:v>110.48</c:v>
                </c:pt>
                <c:pt idx="129">
                  <c:v>110.61</c:v>
                </c:pt>
                <c:pt idx="130">
                  <c:v>110.95</c:v>
                </c:pt>
                <c:pt idx="131">
                  <c:v>111.22</c:v>
                </c:pt>
                <c:pt idx="132">
                  <c:v>111.45</c:v>
                </c:pt>
                <c:pt idx="133">
                  <c:v>111.61</c:v>
                </c:pt>
                <c:pt idx="134">
                  <c:v>111.72</c:v>
                </c:pt>
                <c:pt idx="135">
                  <c:v>111.79</c:v>
                </c:pt>
                <c:pt idx="136">
                  <c:v>111.81</c:v>
                </c:pt>
                <c:pt idx="137">
                  <c:v>111.8</c:v>
                </c:pt>
                <c:pt idx="138">
                  <c:v>111.75</c:v>
                </c:pt>
                <c:pt idx="139">
                  <c:v>111.73</c:v>
                </c:pt>
                <c:pt idx="140">
                  <c:v>111.72</c:v>
                </c:pt>
                <c:pt idx="141">
                  <c:v>111.71</c:v>
                </c:pt>
                <c:pt idx="142">
                  <c:v>111.69</c:v>
                </c:pt>
                <c:pt idx="143">
                  <c:v>111.62</c:v>
                </c:pt>
                <c:pt idx="144">
                  <c:v>111.52</c:v>
                </c:pt>
                <c:pt idx="145">
                  <c:v>111.1</c:v>
                </c:pt>
                <c:pt idx="146">
                  <c:v>110.58</c:v>
                </c:pt>
                <c:pt idx="147">
                  <c:v>109.9</c:v>
                </c:pt>
                <c:pt idx="148">
                  <c:v>109.15</c:v>
                </c:pt>
                <c:pt idx="149">
                  <c:v>108.34</c:v>
                </c:pt>
                <c:pt idx="150">
                  <c:v>107.47</c:v>
                </c:pt>
                <c:pt idx="151">
                  <c:v>106.56</c:v>
                </c:pt>
                <c:pt idx="152">
                  <c:v>105.6</c:v>
                </c:pt>
                <c:pt idx="153">
                  <c:v>104.6</c:v>
                </c:pt>
                <c:pt idx="154">
                  <c:v>104.19</c:v>
                </c:pt>
                <c:pt idx="155">
                  <c:v>104.07</c:v>
                </c:pt>
                <c:pt idx="156">
                  <c:v>103.95</c:v>
                </c:pt>
                <c:pt idx="157">
                  <c:v>103.66</c:v>
                </c:pt>
                <c:pt idx="158">
                  <c:v>103.02</c:v>
                </c:pt>
                <c:pt idx="159">
                  <c:v>102.54</c:v>
                </c:pt>
                <c:pt idx="160">
                  <c:v>102.21</c:v>
                </c:pt>
                <c:pt idx="161">
                  <c:v>101.92</c:v>
                </c:pt>
                <c:pt idx="162">
                  <c:v>101.62</c:v>
                </c:pt>
                <c:pt idx="163">
                  <c:v>101.4</c:v>
                </c:pt>
                <c:pt idx="164">
                  <c:v>101.2</c:v>
                </c:pt>
                <c:pt idx="165">
                  <c:v>100.99</c:v>
                </c:pt>
                <c:pt idx="166">
                  <c:v>100.8</c:v>
                </c:pt>
                <c:pt idx="167">
                  <c:v>100.61</c:v>
                </c:pt>
                <c:pt idx="168">
                  <c:v>100.49</c:v>
                </c:pt>
                <c:pt idx="169">
                  <c:v>100.37</c:v>
                </c:pt>
                <c:pt idx="170">
                  <c:v>100.37</c:v>
                </c:pt>
                <c:pt idx="171">
                  <c:v>100.37</c:v>
                </c:pt>
                <c:pt idx="172">
                  <c:v>100.36</c:v>
                </c:pt>
                <c:pt idx="173">
                  <c:v>100.3</c:v>
                </c:pt>
                <c:pt idx="174">
                  <c:v>100.18</c:v>
                </c:pt>
                <c:pt idx="175">
                  <c:v>100.02</c:v>
                </c:pt>
                <c:pt idx="176">
                  <c:v>99.835999999999999</c:v>
                </c:pt>
                <c:pt idx="177">
                  <c:v>99.622</c:v>
                </c:pt>
                <c:pt idx="178">
                  <c:v>99.384</c:v>
                </c:pt>
                <c:pt idx="179">
                  <c:v>99.125</c:v>
                </c:pt>
                <c:pt idx="180">
                  <c:v>98.846000000000004</c:v>
                </c:pt>
                <c:pt idx="181">
                  <c:v>98.549000000000007</c:v>
                </c:pt>
                <c:pt idx="182">
                  <c:v>98.364000000000004</c:v>
                </c:pt>
                <c:pt idx="183">
                  <c:v>96.317999999999998</c:v>
                </c:pt>
                <c:pt idx="184">
                  <c:v>94.837000000000003</c:v>
                </c:pt>
                <c:pt idx="185">
                  <c:v>91.465000000000003</c:v>
                </c:pt>
                <c:pt idx="186">
                  <c:v>88.605999999999995</c:v>
                </c:pt>
                <c:pt idx="187">
                  <c:v>82.412000000000006</c:v>
                </c:pt>
                <c:pt idx="188">
                  <c:v>77.667000000000002</c:v>
                </c:pt>
                <c:pt idx="189">
                  <c:v>73.528999999999996</c:v>
                </c:pt>
                <c:pt idx="190">
                  <c:v>70.174999999999997</c:v>
                </c:pt>
                <c:pt idx="191">
                  <c:v>67.388999999999996</c:v>
                </c:pt>
                <c:pt idx="192">
                  <c:v>65.034000000000006</c:v>
                </c:pt>
                <c:pt idx="193">
                  <c:v>63.011000000000003</c:v>
                </c:pt>
                <c:pt idx="194">
                  <c:v>61.253</c:v>
                </c:pt>
                <c:pt idx="195">
                  <c:v>59.706000000000003</c:v>
                </c:pt>
                <c:pt idx="196">
                  <c:v>59.118000000000002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852360"/>
        <c:axId val="504851968"/>
        <c:extLst>
          <c:ext xmlns:c15="http://schemas.microsoft.com/office/drawing/2012/chart" uri="{02D57815-91ED-43cb-92C2-25804820EDAC}">
            <c15:filteredScatterSeries>
              <c15:ser>
                <c:idx val="8"/>
                <c:order val="6"/>
                <c:tx>
                  <c:strRef>
                    <c:extLst>
                      <c:ext uri="{02D57815-91ED-43cb-92C2-25804820EDAC}">
                        <c15:formulaRef>
                          <c15:sqref>Results!$K$2</c15:sqref>
                        </c15:formulaRef>
                      </c:ext>
                    </c:extLst>
                    <c:strCache>
                      <c:ptCount val="1"/>
                      <c:pt idx="0">
                        <c:v>ANSYS Ring#4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strRef>
                    <c:extLst>
                      <c:ext uri="{02D57815-91ED-43cb-92C2-25804820EDAC}">
                        <c15:formulaRef>
                          <c15:sqref>Results!$D$1:$D$247</c15:sqref>
                        </c15:formulaRef>
                      </c:ext>
                    </c:extLst>
                    <c:strCache>
                      <c:ptCount val="199"/>
                      <c:pt idx="0">
                        <c:v>2016-07-02 01:10:00.000</c:v>
                      </c:pt>
                      <c:pt idx="1">
                        <c:v>Converted Timestamp</c:v>
                      </c:pt>
                      <c:pt idx="2">
                        <c:v>2016-07-02 01:10:26.400</c:v>
                      </c:pt>
                      <c:pt idx="3">
                        <c:v>2016-07-02 01:10:35.200</c:v>
                      </c:pt>
                      <c:pt idx="4">
                        <c:v>2016-07-02 01:10:44.000</c:v>
                      </c:pt>
                      <c:pt idx="5">
                        <c:v>2016-07-02 01:11:10.400</c:v>
                      </c:pt>
                      <c:pt idx="6">
                        <c:v>2016-07-02 01:12:29.600</c:v>
                      </c:pt>
                      <c:pt idx="7">
                        <c:v>2016-07-02 01:16:27.200</c:v>
                      </c:pt>
                      <c:pt idx="8">
                        <c:v>2016-07-02 01:20:51.200</c:v>
                      </c:pt>
                      <c:pt idx="9">
                        <c:v>2016-07-02 01:25:15.200</c:v>
                      </c:pt>
                      <c:pt idx="10">
                        <c:v>2016-07-02 01:29:39.200</c:v>
                      </c:pt>
                      <c:pt idx="11">
                        <c:v>2016-07-02 01:34:03.200</c:v>
                      </c:pt>
                      <c:pt idx="12">
                        <c:v>2016-07-02 01:38:27.200</c:v>
                      </c:pt>
                      <c:pt idx="13">
                        <c:v>2016-07-02 01:42:51.200</c:v>
                      </c:pt>
                      <c:pt idx="14">
                        <c:v>2016-07-02 01:47:15.200</c:v>
                      </c:pt>
                      <c:pt idx="15">
                        <c:v>2016-07-02 01:51:39.200</c:v>
                      </c:pt>
                      <c:pt idx="16">
                        <c:v>2016-07-02 01:54:00.000</c:v>
                      </c:pt>
                      <c:pt idx="17">
                        <c:v>2016-07-02 01:54:42.000</c:v>
                      </c:pt>
                      <c:pt idx="18">
                        <c:v>2016-07-02 01:55:24.000</c:v>
                      </c:pt>
                      <c:pt idx="19">
                        <c:v>2016-07-02 01:57:30.000</c:v>
                      </c:pt>
                      <c:pt idx="20">
                        <c:v>2016-07-02 01:59:36.000</c:v>
                      </c:pt>
                      <c:pt idx="21">
                        <c:v>2016-07-02 02:05:20.300</c:v>
                      </c:pt>
                      <c:pt idx="22">
                        <c:v>2016-07-02 02:12:20.300</c:v>
                      </c:pt>
                      <c:pt idx="23">
                        <c:v>2016-07-02 02:19:20.300</c:v>
                      </c:pt>
                      <c:pt idx="24">
                        <c:v>2016-07-02 02:26:20.300</c:v>
                      </c:pt>
                      <c:pt idx="25">
                        <c:v>2016-07-02 02:33:20.300</c:v>
                      </c:pt>
                      <c:pt idx="26">
                        <c:v>2016-07-02 02:40:20.300</c:v>
                      </c:pt>
                      <c:pt idx="27">
                        <c:v>2016-07-02 02:47:20.300</c:v>
                      </c:pt>
                      <c:pt idx="28">
                        <c:v>2016-07-02 02:54:20.300</c:v>
                      </c:pt>
                      <c:pt idx="29">
                        <c:v>2016-07-02 03:01:20.300</c:v>
                      </c:pt>
                      <c:pt idx="30">
                        <c:v>2016-07-02 03:04:00.000</c:v>
                      </c:pt>
                      <c:pt idx="31">
                        <c:v>2016-07-02 03:04:36.000</c:v>
                      </c:pt>
                      <c:pt idx="32">
                        <c:v>2016-07-02 03:05:12.000</c:v>
                      </c:pt>
                      <c:pt idx="33">
                        <c:v>2016-07-02 03:07:00.000</c:v>
                      </c:pt>
                      <c:pt idx="34">
                        <c:v>2016-07-02 03:12:24.000</c:v>
                      </c:pt>
                      <c:pt idx="35">
                        <c:v>2016-07-02 03:18:24.000</c:v>
                      </c:pt>
                      <c:pt idx="36">
                        <c:v>2016-07-02 03:24:24.000</c:v>
                      </c:pt>
                      <c:pt idx="37">
                        <c:v>2016-07-02 03:30:24.000</c:v>
                      </c:pt>
                      <c:pt idx="38">
                        <c:v>2016-07-02 03:36:24.000</c:v>
                      </c:pt>
                      <c:pt idx="39">
                        <c:v>2016-07-02 03:42:24.000</c:v>
                      </c:pt>
                      <c:pt idx="40">
                        <c:v>2016-07-02 03:48:24.000</c:v>
                      </c:pt>
                      <c:pt idx="41">
                        <c:v>2016-07-02 03:54:24.000</c:v>
                      </c:pt>
                      <c:pt idx="42">
                        <c:v>2016-07-02 04:00:24.000</c:v>
                      </c:pt>
                      <c:pt idx="43">
                        <c:v>2016-07-02 04:04:00.000</c:v>
                      </c:pt>
                      <c:pt idx="44">
                        <c:v>2016-07-02 04:06:10.000</c:v>
                      </c:pt>
                      <c:pt idx="45">
                        <c:v>2016-07-02 04:08:19.000</c:v>
                      </c:pt>
                      <c:pt idx="46">
                        <c:v>2016-07-02 04:14:48.000</c:v>
                      </c:pt>
                      <c:pt idx="47">
                        <c:v>2016-07-02 04:21:17.000</c:v>
                      </c:pt>
                      <c:pt idx="48">
                        <c:v>2016-07-02 04:40:43.000</c:v>
                      </c:pt>
                      <c:pt idx="49">
                        <c:v>2016-07-02 05:00:10.000</c:v>
                      </c:pt>
                      <c:pt idx="50">
                        <c:v>2016-07-02 05:21:46.000</c:v>
                      </c:pt>
                      <c:pt idx="51">
                        <c:v>2016-07-02 05:43:22.000</c:v>
                      </c:pt>
                      <c:pt idx="52">
                        <c:v>2016-07-02 06:04:58.000</c:v>
                      </c:pt>
                      <c:pt idx="53">
                        <c:v>2016-07-02 06:26:34.000</c:v>
                      </c:pt>
                      <c:pt idx="54">
                        <c:v>2016-07-02 06:48:10.000</c:v>
                      </c:pt>
                      <c:pt idx="55">
                        <c:v>2016-07-02 07:09:46.000</c:v>
                      </c:pt>
                      <c:pt idx="56">
                        <c:v>2016-07-02 07:31:22.000</c:v>
                      </c:pt>
                      <c:pt idx="57">
                        <c:v>2016-07-02 07:40:00.000</c:v>
                      </c:pt>
                      <c:pt idx="58">
                        <c:v>2016-07-02 07:40:01.000</c:v>
                      </c:pt>
                      <c:pt idx="59">
                        <c:v>2016-07-02 07:40:02.000</c:v>
                      </c:pt>
                      <c:pt idx="60">
                        <c:v>2016-07-02 07:40:06.000</c:v>
                      </c:pt>
                      <c:pt idx="61">
                        <c:v>2016-07-02 07:40:17.000</c:v>
                      </c:pt>
                      <c:pt idx="62">
                        <c:v>2016-07-02 07:40:29.000</c:v>
                      </c:pt>
                      <c:pt idx="63">
                        <c:v>2016-07-02 07:40:41.000</c:v>
                      </c:pt>
                      <c:pt idx="64">
                        <c:v>2016-07-02 07:40:53.000</c:v>
                      </c:pt>
                      <c:pt idx="65">
                        <c:v>2016-07-02 07:41:05.000</c:v>
                      </c:pt>
                      <c:pt idx="66">
                        <c:v>2016-07-02 07:41:17.000</c:v>
                      </c:pt>
                      <c:pt idx="67">
                        <c:v>2016-07-02 07:41:29.000</c:v>
                      </c:pt>
                      <c:pt idx="68">
                        <c:v>2016-07-02 07:41:41.000</c:v>
                      </c:pt>
                      <c:pt idx="69">
                        <c:v>2016-07-02 07:41:53.000</c:v>
                      </c:pt>
                      <c:pt idx="70">
                        <c:v>2016-07-02 07:42:00.000</c:v>
                      </c:pt>
                      <c:pt idx="71">
                        <c:v>2016-07-02 07:43:04.000</c:v>
                      </c:pt>
                      <c:pt idx="72">
                        <c:v>2016-07-02 07:44:07.000</c:v>
                      </c:pt>
                      <c:pt idx="73">
                        <c:v>2016-07-02 07:47:18.000</c:v>
                      </c:pt>
                      <c:pt idx="74">
                        <c:v>2016-07-02 07:56:50.000</c:v>
                      </c:pt>
                      <c:pt idx="75">
                        <c:v>2016-07-02 08:06:23.000</c:v>
                      </c:pt>
                      <c:pt idx="76">
                        <c:v>2016-07-02 08:16:59.000</c:v>
                      </c:pt>
                      <c:pt idx="77">
                        <c:v>2016-07-02 08:27:35.000</c:v>
                      </c:pt>
                      <c:pt idx="78">
                        <c:v>2016-07-02 08:38:11.000</c:v>
                      </c:pt>
                      <c:pt idx="79">
                        <c:v>2016-07-02 08:48:47.000</c:v>
                      </c:pt>
                      <c:pt idx="80">
                        <c:v>2016-07-02 08:59:23.000</c:v>
                      </c:pt>
                      <c:pt idx="81">
                        <c:v>2016-07-02 09:09:59.000</c:v>
                      </c:pt>
                      <c:pt idx="82">
                        <c:v>2016-07-02 09:20:35.000</c:v>
                      </c:pt>
                      <c:pt idx="83">
                        <c:v>2016-07-02 09:28:00.000</c:v>
                      </c:pt>
                      <c:pt idx="84">
                        <c:v>2016-07-02 09:28:34.000</c:v>
                      </c:pt>
                      <c:pt idx="85">
                        <c:v>2016-07-02 09:29:07.000</c:v>
                      </c:pt>
                      <c:pt idx="86">
                        <c:v>2016-07-02 09:29:41.000</c:v>
                      </c:pt>
                      <c:pt idx="87">
                        <c:v>2016-07-02 09:31:22.000</c:v>
                      </c:pt>
                      <c:pt idx="88">
                        <c:v>2016-07-02 09:36:24.000</c:v>
                      </c:pt>
                      <c:pt idx="89">
                        <c:v>2016-07-02 09:42:00.000</c:v>
                      </c:pt>
                      <c:pt idx="90">
                        <c:v>2016-07-02 09:46:11.000</c:v>
                      </c:pt>
                      <c:pt idx="91">
                        <c:v>2016-07-02 09:50:22.000</c:v>
                      </c:pt>
                      <c:pt idx="92">
                        <c:v>2016-07-02 09:54:33.000</c:v>
                      </c:pt>
                      <c:pt idx="93">
                        <c:v>2016-07-02 10:00:09.000</c:v>
                      </c:pt>
                      <c:pt idx="94">
                        <c:v>2016-07-02 10:05:45.000</c:v>
                      </c:pt>
                      <c:pt idx="95">
                        <c:v>2016-07-02 10:11:21.000</c:v>
                      </c:pt>
                      <c:pt idx="96">
                        <c:v>2016-07-02 10:16:57.000</c:v>
                      </c:pt>
                      <c:pt idx="97">
                        <c:v>2016-07-02 10:20:28.000</c:v>
                      </c:pt>
                      <c:pt idx="98">
                        <c:v>2016-07-02 10:24:00.000</c:v>
                      </c:pt>
                      <c:pt idx="99">
                        <c:v>2016-07-02 10:24:23.000</c:v>
                      </c:pt>
                      <c:pt idx="100">
                        <c:v>2016-07-02 10:24:46.000</c:v>
                      </c:pt>
                      <c:pt idx="101">
                        <c:v>2016-07-02 10:25:54.000</c:v>
                      </c:pt>
                      <c:pt idx="102">
                        <c:v>2016-07-02 10:27:02.000</c:v>
                      </c:pt>
                      <c:pt idx="103">
                        <c:v>2016-07-02 10:30:28.000</c:v>
                      </c:pt>
                      <c:pt idx="104">
                        <c:v>2016-07-02 10:34:16.000</c:v>
                      </c:pt>
                      <c:pt idx="105">
                        <c:v>2016-07-02 10:38:04.000</c:v>
                      </c:pt>
                      <c:pt idx="106">
                        <c:v>2016-07-02 10:41:52.000</c:v>
                      </c:pt>
                      <c:pt idx="107">
                        <c:v>2016-07-02 10:45:40.000</c:v>
                      </c:pt>
                      <c:pt idx="108">
                        <c:v>2016-07-02 10:49:28.000</c:v>
                      </c:pt>
                      <c:pt idx="109">
                        <c:v>2016-07-02 10:53:16.000</c:v>
                      </c:pt>
                      <c:pt idx="110">
                        <c:v>2016-07-02 10:57:04.000</c:v>
                      </c:pt>
                      <c:pt idx="111">
                        <c:v>2016-07-02 10:59:32.000</c:v>
                      </c:pt>
                      <c:pt idx="112">
                        <c:v>2016-07-02 11:02:00.000</c:v>
                      </c:pt>
                      <c:pt idx="113">
                        <c:v>2016-07-02 11:04:23.000</c:v>
                      </c:pt>
                      <c:pt idx="114">
                        <c:v>2016-07-02 11:06:46.000</c:v>
                      </c:pt>
                      <c:pt idx="115">
                        <c:v>2016-07-02 11:13:54.000</c:v>
                      </c:pt>
                      <c:pt idx="116">
                        <c:v>2016-07-02 11:21:02.000</c:v>
                      </c:pt>
                      <c:pt idx="117">
                        <c:v>2016-07-02 11:42:28.000</c:v>
                      </c:pt>
                      <c:pt idx="118">
                        <c:v>2016-07-02 12:03:53.000</c:v>
                      </c:pt>
                      <c:pt idx="119">
                        <c:v>2016-07-02 12:25:18.000</c:v>
                      </c:pt>
                      <c:pt idx="120">
                        <c:v>2016-07-02 12:49:06.000</c:v>
                      </c:pt>
                      <c:pt idx="121">
                        <c:v>2016-07-02 13:12:54.000</c:v>
                      </c:pt>
                      <c:pt idx="122">
                        <c:v>2016-07-02 13:36:42.000</c:v>
                      </c:pt>
                      <c:pt idx="123">
                        <c:v>2016-07-02 14:00:30.000</c:v>
                      </c:pt>
                      <c:pt idx="124">
                        <c:v>2016-07-02 14:24:18.000</c:v>
                      </c:pt>
                      <c:pt idx="125">
                        <c:v>2016-07-02 14:48:06.000</c:v>
                      </c:pt>
                      <c:pt idx="126">
                        <c:v>2016-07-02 15:00:00.000</c:v>
                      </c:pt>
                      <c:pt idx="127">
                        <c:v>2016-07-02 15:03:44.000</c:v>
                      </c:pt>
                      <c:pt idx="128">
                        <c:v>2016-07-02 15:07:29.000</c:v>
                      </c:pt>
                      <c:pt idx="129">
                        <c:v>2016-07-02 15:11:13.000</c:v>
                      </c:pt>
                      <c:pt idx="130">
                        <c:v>2016-07-02 15:14:58.000</c:v>
                      </c:pt>
                      <c:pt idx="131">
                        <c:v>2016-07-02 15:26:11.000</c:v>
                      </c:pt>
                      <c:pt idx="132">
                        <c:v>2016-07-02 15:59:50.000</c:v>
                      </c:pt>
                      <c:pt idx="133">
                        <c:v>2016-07-02 16:33:30.000</c:v>
                      </c:pt>
                      <c:pt idx="134">
                        <c:v>2016-07-02 17:10:54.000</c:v>
                      </c:pt>
                      <c:pt idx="135">
                        <c:v>2016-07-02 17:48:18.000</c:v>
                      </c:pt>
                      <c:pt idx="136">
                        <c:v>2016-07-02 18:25:42.000</c:v>
                      </c:pt>
                      <c:pt idx="137">
                        <c:v>2016-07-02 19:03:06.000</c:v>
                      </c:pt>
                      <c:pt idx="138">
                        <c:v>2016-07-02 19:40:30.000</c:v>
                      </c:pt>
                      <c:pt idx="139">
                        <c:v>2016-07-02 20:17:54.000</c:v>
                      </c:pt>
                      <c:pt idx="140">
                        <c:v>2016-07-02 20:55:18.000</c:v>
                      </c:pt>
                      <c:pt idx="141">
                        <c:v>2016-07-02 21:04:39.000</c:v>
                      </c:pt>
                      <c:pt idx="142">
                        <c:v>2016-07-02 21:14:00.000</c:v>
                      </c:pt>
                      <c:pt idx="143">
                        <c:v>2016-07-02 21:17:46.000</c:v>
                      </c:pt>
                      <c:pt idx="144">
                        <c:v>2016-07-02 21:21:31.000</c:v>
                      </c:pt>
                      <c:pt idx="145">
                        <c:v>2016-07-02 21:32:48.000</c:v>
                      </c:pt>
                      <c:pt idx="146">
                        <c:v>2016-07-02 21:44:05.000</c:v>
                      </c:pt>
                      <c:pt idx="147">
                        <c:v>2016-07-02 22:17:55.000</c:v>
                      </c:pt>
                      <c:pt idx="148">
                        <c:v>2016-07-02 22:51:46.000</c:v>
                      </c:pt>
                      <c:pt idx="149">
                        <c:v>2016-07-02 23:29:22.000</c:v>
                      </c:pt>
                      <c:pt idx="150">
                        <c:v>2016-07-03 00:06:58.000</c:v>
                      </c:pt>
                      <c:pt idx="151">
                        <c:v>2016-07-03 00:44:34.000</c:v>
                      </c:pt>
                      <c:pt idx="152">
                        <c:v>2016-07-03 01:22:10.000</c:v>
                      </c:pt>
                      <c:pt idx="153">
                        <c:v>2016-07-03 01:59:46.000</c:v>
                      </c:pt>
                      <c:pt idx="154">
                        <c:v>2016-07-03 02:37:22.000</c:v>
                      </c:pt>
                      <c:pt idx="155">
                        <c:v>2016-07-03 03:14:58.000</c:v>
                      </c:pt>
                      <c:pt idx="156">
                        <c:v>2016-07-03 03:30:00.000</c:v>
                      </c:pt>
                      <c:pt idx="157">
                        <c:v>2016-07-03 03:35:07.000</c:v>
                      </c:pt>
                      <c:pt idx="158">
                        <c:v>2016-07-03 03:40:14.000</c:v>
                      </c:pt>
                      <c:pt idx="159">
                        <c:v>2016-07-03 03:55:36.000</c:v>
                      </c:pt>
                      <c:pt idx="160">
                        <c:v>2016-07-03 04:41:41.000</c:v>
                      </c:pt>
                      <c:pt idx="161">
                        <c:v>2016-07-03 05:27:50.000</c:v>
                      </c:pt>
                      <c:pt idx="162">
                        <c:v>2016-07-03 06:07:20.000</c:v>
                      </c:pt>
                      <c:pt idx="163">
                        <c:v>2016-07-03 06:46:50.000</c:v>
                      </c:pt>
                      <c:pt idx="164">
                        <c:v>2016-07-03 07:36:00.000</c:v>
                      </c:pt>
                      <c:pt idx="165">
                        <c:v>2016-07-03 08:15:30.000</c:v>
                      </c:pt>
                      <c:pt idx="166">
                        <c:v>2016-07-03 08:55:00.000</c:v>
                      </c:pt>
                      <c:pt idx="167">
                        <c:v>2016-07-03 09:38:20.000</c:v>
                      </c:pt>
                      <c:pt idx="168">
                        <c:v>2016-07-03 10:21:50.000</c:v>
                      </c:pt>
                      <c:pt idx="169">
                        <c:v>2016-07-03 11:05:10.000</c:v>
                      </c:pt>
                      <c:pt idx="170">
                        <c:v>2016-07-03 11:33:30.000</c:v>
                      </c:pt>
                      <c:pt idx="171">
                        <c:v>2016-07-03 12:02:00.000</c:v>
                      </c:pt>
                      <c:pt idx="172">
                        <c:v>2016-07-03 12:02:00.000</c:v>
                      </c:pt>
                      <c:pt idx="173">
                        <c:v>2016-07-03 12:02:00.000</c:v>
                      </c:pt>
                      <c:pt idx="174">
                        <c:v>2016-07-03 12:02:10.000</c:v>
                      </c:pt>
                      <c:pt idx="175">
                        <c:v>2016-07-03 12:02:20.000</c:v>
                      </c:pt>
                      <c:pt idx="176">
                        <c:v>2016-07-03 12:02:30.000</c:v>
                      </c:pt>
                      <c:pt idx="177">
                        <c:v>2016-07-03 12:02:40.000</c:v>
                      </c:pt>
                      <c:pt idx="178">
                        <c:v>2016-07-03 12:02:50.000</c:v>
                      </c:pt>
                      <c:pt idx="179">
                        <c:v>2016-07-03 12:03:00.000</c:v>
                      </c:pt>
                      <c:pt idx="180">
                        <c:v>2016-07-03 12:03:20.000</c:v>
                      </c:pt>
                      <c:pt idx="181">
                        <c:v>2016-07-03 12:03:30.000</c:v>
                      </c:pt>
                      <c:pt idx="182">
                        <c:v>2016-07-03 12:03:40.000</c:v>
                      </c:pt>
                      <c:pt idx="183">
                        <c:v>2016-07-03 12:03:50.000</c:v>
                      </c:pt>
                      <c:pt idx="184">
                        <c:v>2016-07-03 12:04:00.000</c:v>
                      </c:pt>
                      <c:pt idx="185">
                        <c:v>2016-07-03 12:06:40.000</c:v>
                      </c:pt>
                      <c:pt idx="186">
                        <c:v>2016-07-03 12:09:30.000</c:v>
                      </c:pt>
                      <c:pt idx="187">
                        <c:v>2016-07-03 12:17:40.000</c:v>
                      </c:pt>
                      <c:pt idx="188">
                        <c:v>2016-07-03 12:25:50.000</c:v>
                      </c:pt>
                      <c:pt idx="189">
                        <c:v>2016-07-03 12:50:10.000</c:v>
                      </c:pt>
                      <c:pt idx="190">
                        <c:v>2016-07-03 13:14:40.000</c:v>
                      </c:pt>
                      <c:pt idx="191">
                        <c:v>2016-07-03 13:42:00.000</c:v>
                      </c:pt>
                      <c:pt idx="192">
                        <c:v>2016-07-03 14:09:10.000</c:v>
                      </c:pt>
                      <c:pt idx="193">
                        <c:v>2016-07-03 14:36:20.000</c:v>
                      </c:pt>
                      <c:pt idx="194">
                        <c:v>2016-07-03 15:03:30.000</c:v>
                      </c:pt>
                      <c:pt idx="195">
                        <c:v>2016-07-03 15:30:40.000</c:v>
                      </c:pt>
                      <c:pt idx="196">
                        <c:v>2016-07-03 15:58:00.000</c:v>
                      </c:pt>
                      <c:pt idx="197">
                        <c:v>2016-07-03 16:25:10.000</c:v>
                      </c:pt>
                      <c:pt idx="198">
                        <c:v>2016-07-03 16:36:00.000</c:v>
                      </c:pt>
                    </c:strCache>
                  </c:strRef>
                </c:xVal>
                <c:yVal>
                  <c:numRef>
                    <c:extLst>
                      <c:ext uri="{02D57815-91ED-43cb-92C2-25804820EDAC}">
                        <c15:formulaRef>
                          <c15:sqref>Results!$K$3:$K$247</c15:sqref>
                        </c15:formulaRef>
                      </c:ext>
                    </c:extLst>
                    <c:numCache>
                      <c:formatCode>General</c:formatCode>
                      <c:ptCount val="245"/>
                      <c:pt idx="0">
                        <c:v>36.073</c:v>
                      </c:pt>
                      <c:pt idx="1">
                        <c:v>36.072000000000003</c:v>
                      </c:pt>
                      <c:pt idx="2">
                        <c:v>36.070999999999998</c:v>
                      </c:pt>
                      <c:pt idx="3">
                        <c:v>36.067</c:v>
                      </c:pt>
                      <c:pt idx="4">
                        <c:v>36.055999999999997</c:v>
                      </c:pt>
                      <c:pt idx="5">
                        <c:v>36.021999999999998</c:v>
                      </c:pt>
                      <c:pt idx="6">
                        <c:v>35.985999999999997</c:v>
                      </c:pt>
                      <c:pt idx="7">
                        <c:v>35.950000000000003</c:v>
                      </c:pt>
                      <c:pt idx="8">
                        <c:v>35.914000000000001</c:v>
                      </c:pt>
                      <c:pt idx="9">
                        <c:v>35.880000000000003</c:v>
                      </c:pt>
                      <c:pt idx="10">
                        <c:v>35.847000000000001</c:v>
                      </c:pt>
                      <c:pt idx="11">
                        <c:v>35.814</c:v>
                      </c:pt>
                      <c:pt idx="12">
                        <c:v>35.781999999999996</c:v>
                      </c:pt>
                      <c:pt idx="13">
                        <c:v>35.75</c:v>
                      </c:pt>
                      <c:pt idx="14">
                        <c:v>35.732999999999997</c:v>
                      </c:pt>
                      <c:pt idx="15">
                        <c:v>35.734000000000002</c:v>
                      </c:pt>
                      <c:pt idx="16">
                        <c:v>35.741</c:v>
                      </c:pt>
                      <c:pt idx="17">
                        <c:v>35.823</c:v>
                      </c:pt>
                      <c:pt idx="18">
                        <c:v>35.963999999999999</c:v>
                      </c:pt>
                      <c:pt idx="19">
                        <c:v>36.755000000000003</c:v>
                      </c:pt>
                      <c:pt idx="20">
                        <c:v>38.277000000000001</c:v>
                      </c:pt>
                      <c:pt idx="21">
                        <c:v>40.228999999999999</c:v>
                      </c:pt>
                      <c:pt idx="22">
                        <c:v>42.57</c:v>
                      </c:pt>
                      <c:pt idx="23">
                        <c:v>45.271999999999998</c:v>
                      </c:pt>
                      <c:pt idx="24">
                        <c:v>48.31</c:v>
                      </c:pt>
                      <c:pt idx="25">
                        <c:v>51.661999999999999</c:v>
                      </c:pt>
                      <c:pt idx="26">
                        <c:v>55.305</c:v>
                      </c:pt>
                      <c:pt idx="27">
                        <c:v>59.22</c:v>
                      </c:pt>
                      <c:pt idx="28">
                        <c:v>60.747999999999998</c:v>
                      </c:pt>
                      <c:pt idx="29">
                        <c:v>61.085000000000001</c:v>
                      </c:pt>
                      <c:pt idx="30">
                        <c:v>61.412999999999997</c:v>
                      </c:pt>
                      <c:pt idx="31">
                        <c:v>62.353999999999999</c:v>
                      </c:pt>
                      <c:pt idx="32">
                        <c:v>64.906999999999996</c:v>
                      </c:pt>
                      <c:pt idx="33">
                        <c:v>67.480999999999995</c:v>
                      </c:pt>
                      <c:pt idx="34">
                        <c:v>69.834000000000003</c:v>
                      </c:pt>
                      <c:pt idx="35">
                        <c:v>71.992999999999995</c:v>
                      </c:pt>
                      <c:pt idx="36">
                        <c:v>73.975999999999999</c:v>
                      </c:pt>
                      <c:pt idx="37">
                        <c:v>75.811999999999998</c:v>
                      </c:pt>
                      <c:pt idx="38">
                        <c:v>77.495999999999995</c:v>
                      </c:pt>
                      <c:pt idx="39">
                        <c:v>79.036000000000001</c:v>
                      </c:pt>
                      <c:pt idx="40">
                        <c:v>80.441000000000003</c:v>
                      </c:pt>
                      <c:pt idx="41">
                        <c:v>81.238</c:v>
                      </c:pt>
                      <c:pt idx="42">
                        <c:v>81.712999999999994</c:v>
                      </c:pt>
                      <c:pt idx="43">
                        <c:v>82.18</c:v>
                      </c:pt>
                      <c:pt idx="44">
                        <c:v>83.504999999999995</c:v>
                      </c:pt>
                      <c:pt idx="45">
                        <c:v>84.754000000000005</c:v>
                      </c:pt>
                      <c:pt idx="46">
                        <c:v>87.914000000000001</c:v>
                      </c:pt>
                      <c:pt idx="47">
                        <c:v>90.561000000000007</c:v>
                      </c:pt>
                      <c:pt idx="48">
                        <c:v>92.977000000000004</c:v>
                      </c:pt>
                      <c:pt idx="49">
                        <c:v>94.96</c:v>
                      </c:pt>
                      <c:pt idx="50">
                        <c:v>96.582999999999998</c:v>
                      </c:pt>
                      <c:pt idx="51">
                        <c:v>97.909000000000006</c:v>
                      </c:pt>
                      <c:pt idx="52">
                        <c:v>98.99</c:v>
                      </c:pt>
                      <c:pt idx="53">
                        <c:v>99.867999999999995</c:v>
                      </c:pt>
                      <c:pt idx="54">
                        <c:v>100.57</c:v>
                      </c:pt>
                      <c:pt idx="55">
                        <c:v>100.83</c:v>
                      </c:pt>
                      <c:pt idx="56">
                        <c:v>100.83</c:v>
                      </c:pt>
                      <c:pt idx="57">
                        <c:v>100.83</c:v>
                      </c:pt>
                      <c:pt idx="58">
                        <c:v>100.83</c:v>
                      </c:pt>
                      <c:pt idx="59">
                        <c:v>100.79</c:v>
                      </c:pt>
                      <c:pt idx="60">
                        <c:v>100.73</c:v>
                      </c:pt>
                      <c:pt idx="61">
                        <c:v>100.64</c:v>
                      </c:pt>
                      <c:pt idx="62">
                        <c:v>100.53</c:v>
                      </c:pt>
                      <c:pt idx="63">
                        <c:v>100.4</c:v>
                      </c:pt>
                      <c:pt idx="64">
                        <c:v>100.28</c:v>
                      </c:pt>
                      <c:pt idx="65">
                        <c:v>100.19</c:v>
                      </c:pt>
                      <c:pt idx="66">
                        <c:v>100.09</c:v>
                      </c:pt>
                      <c:pt idx="67">
                        <c:v>99.966999999999999</c:v>
                      </c:pt>
                      <c:pt idx="68">
                        <c:v>99.89</c:v>
                      </c:pt>
                      <c:pt idx="69">
                        <c:v>99.129000000000005</c:v>
                      </c:pt>
                      <c:pt idx="70">
                        <c:v>98.352999999999994</c:v>
                      </c:pt>
                      <c:pt idx="71">
                        <c:v>96.204999999999998</c:v>
                      </c:pt>
                      <c:pt idx="72">
                        <c:v>91.197000000000003</c:v>
                      </c:pt>
                      <c:pt idx="73">
                        <c:v>87.176000000000002</c:v>
                      </c:pt>
                      <c:pt idx="74">
                        <c:v>83.33</c:v>
                      </c:pt>
                      <c:pt idx="75">
                        <c:v>79.927000000000007</c:v>
                      </c:pt>
                      <c:pt idx="76">
                        <c:v>76.873999999999995</c:v>
                      </c:pt>
                      <c:pt idx="77">
                        <c:v>74.117999999999995</c:v>
                      </c:pt>
                      <c:pt idx="78">
                        <c:v>71.616</c:v>
                      </c:pt>
                      <c:pt idx="79">
                        <c:v>69.340999999999994</c:v>
                      </c:pt>
                      <c:pt idx="80">
                        <c:v>67.263999999999996</c:v>
                      </c:pt>
                      <c:pt idx="81">
                        <c:v>65.900000000000006</c:v>
                      </c:pt>
                      <c:pt idx="82">
                        <c:v>65.802999999999997</c:v>
                      </c:pt>
                      <c:pt idx="83">
                        <c:v>65.712000000000003</c:v>
                      </c:pt>
                      <c:pt idx="84">
                        <c:v>65.626000000000005</c:v>
                      </c:pt>
                      <c:pt idx="85">
                        <c:v>65.423000000000002</c:v>
                      </c:pt>
                      <c:pt idx="86">
                        <c:v>65.221999999999994</c:v>
                      </c:pt>
                      <c:pt idx="87">
                        <c:v>65.557000000000002</c:v>
                      </c:pt>
                      <c:pt idx="88">
                        <c:v>66.043000000000006</c:v>
                      </c:pt>
                      <c:pt idx="89">
                        <c:v>66.742999999999995</c:v>
                      </c:pt>
                      <c:pt idx="90">
                        <c:v>67.646000000000001</c:v>
                      </c:pt>
                      <c:pt idx="91">
                        <c:v>69.192999999999998</c:v>
                      </c:pt>
                      <c:pt idx="92">
                        <c:v>71.058000000000007</c:v>
                      </c:pt>
                      <c:pt idx="93">
                        <c:v>73.221000000000004</c:v>
                      </c:pt>
                      <c:pt idx="94">
                        <c:v>75.665000000000006</c:v>
                      </c:pt>
                      <c:pt idx="95">
                        <c:v>77.313000000000002</c:v>
                      </c:pt>
                      <c:pt idx="96">
                        <c:v>79.064999999999998</c:v>
                      </c:pt>
                      <c:pt idx="97">
                        <c:v>79.251000000000005</c:v>
                      </c:pt>
                      <c:pt idx="98">
                        <c:v>79.432000000000002</c:v>
                      </c:pt>
                      <c:pt idx="99">
                        <c:v>79.950999999999993</c:v>
                      </c:pt>
                      <c:pt idx="100">
                        <c:v>80.453999999999994</c:v>
                      </c:pt>
                      <c:pt idx="101">
                        <c:v>81.837999999999994</c:v>
                      </c:pt>
                      <c:pt idx="102">
                        <c:v>83.251000000000005</c:v>
                      </c:pt>
                      <c:pt idx="103">
                        <c:v>84.557000000000002</c:v>
                      </c:pt>
                      <c:pt idx="104">
                        <c:v>85.77</c:v>
                      </c:pt>
                      <c:pt idx="105">
                        <c:v>86.9</c:v>
                      </c:pt>
                      <c:pt idx="106">
                        <c:v>87.953000000000003</c:v>
                      </c:pt>
                      <c:pt idx="107">
                        <c:v>88.936000000000007</c:v>
                      </c:pt>
                      <c:pt idx="108">
                        <c:v>89.852000000000004</c:v>
                      </c:pt>
                      <c:pt idx="109">
                        <c:v>90.421000000000006</c:v>
                      </c:pt>
                      <c:pt idx="110">
                        <c:v>90.963999999999999</c:v>
                      </c:pt>
                      <c:pt idx="111">
                        <c:v>91.481999999999999</c:v>
                      </c:pt>
                      <c:pt idx="112">
                        <c:v>91.989000000000004</c:v>
                      </c:pt>
                      <c:pt idx="113">
                        <c:v>93.406999999999996</c:v>
                      </c:pt>
                      <c:pt idx="114">
                        <c:v>94.724999999999994</c:v>
                      </c:pt>
                      <c:pt idx="115">
                        <c:v>97.92</c:v>
                      </c:pt>
                      <c:pt idx="116">
                        <c:v>100.48</c:v>
                      </c:pt>
                      <c:pt idx="117">
                        <c:v>102.52</c:v>
                      </c:pt>
                      <c:pt idx="118">
                        <c:v>104.28</c:v>
                      </c:pt>
                      <c:pt idx="119">
                        <c:v>105.62</c:v>
                      </c:pt>
                      <c:pt idx="120">
                        <c:v>106.65</c:v>
                      </c:pt>
                      <c:pt idx="121">
                        <c:v>107.41</c:v>
                      </c:pt>
                      <c:pt idx="122">
                        <c:v>107.96</c:v>
                      </c:pt>
                      <c:pt idx="123">
                        <c:v>108.34</c:v>
                      </c:pt>
                      <c:pt idx="124">
                        <c:v>108.49</c:v>
                      </c:pt>
                      <c:pt idx="125">
                        <c:v>108.55</c:v>
                      </c:pt>
                      <c:pt idx="126">
                        <c:v>108.6</c:v>
                      </c:pt>
                      <c:pt idx="127">
                        <c:v>108.66</c:v>
                      </c:pt>
                      <c:pt idx="128">
                        <c:v>108.71</c:v>
                      </c:pt>
                      <c:pt idx="129">
                        <c:v>108.84</c:v>
                      </c:pt>
                      <c:pt idx="130">
                        <c:v>109.15</c:v>
                      </c:pt>
                      <c:pt idx="131">
                        <c:v>109.39</c:v>
                      </c:pt>
                      <c:pt idx="132">
                        <c:v>109.59</c:v>
                      </c:pt>
                      <c:pt idx="133">
                        <c:v>109.73</c:v>
                      </c:pt>
                      <c:pt idx="134">
                        <c:v>109.82</c:v>
                      </c:pt>
                      <c:pt idx="135">
                        <c:v>109.87</c:v>
                      </c:pt>
                      <c:pt idx="136">
                        <c:v>109.88</c:v>
                      </c:pt>
                      <c:pt idx="137">
                        <c:v>109.85</c:v>
                      </c:pt>
                      <c:pt idx="138">
                        <c:v>109.79</c:v>
                      </c:pt>
                      <c:pt idx="139">
                        <c:v>109.77</c:v>
                      </c:pt>
                      <c:pt idx="140">
                        <c:v>109.75</c:v>
                      </c:pt>
                      <c:pt idx="141">
                        <c:v>109.74</c:v>
                      </c:pt>
                      <c:pt idx="142">
                        <c:v>109.73</c:v>
                      </c:pt>
                      <c:pt idx="143">
                        <c:v>109.67</c:v>
                      </c:pt>
                      <c:pt idx="144">
                        <c:v>109.58</c:v>
                      </c:pt>
                      <c:pt idx="145">
                        <c:v>109.2</c:v>
                      </c:pt>
                      <c:pt idx="146">
                        <c:v>108.71</c:v>
                      </c:pt>
                      <c:pt idx="147">
                        <c:v>108.07</c:v>
                      </c:pt>
                      <c:pt idx="148">
                        <c:v>107.35</c:v>
                      </c:pt>
                      <c:pt idx="149">
                        <c:v>106.57</c:v>
                      </c:pt>
                      <c:pt idx="150">
                        <c:v>105.74</c:v>
                      </c:pt>
                      <c:pt idx="151">
                        <c:v>104.85</c:v>
                      </c:pt>
                      <c:pt idx="152">
                        <c:v>103.93</c:v>
                      </c:pt>
                      <c:pt idx="153">
                        <c:v>102.97</c:v>
                      </c:pt>
                      <c:pt idx="154">
                        <c:v>102.58</c:v>
                      </c:pt>
                      <c:pt idx="155">
                        <c:v>102.45</c:v>
                      </c:pt>
                      <c:pt idx="156">
                        <c:v>102.33</c:v>
                      </c:pt>
                      <c:pt idx="157">
                        <c:v>102.02</c:v>
                      </c:pt>
                      <c:pt idx="158">
                        <c:v>101.36</c:v>
                      </c:pt>
                      <c:pt idx="159">
                        <c:v>100.87</c:v>
                      </c:pt>
                      <c:pt idx="160">
                        <c:v>100.52</c:v>
                      </c:pt>
                      <c:pt idx="161">
                        <c:v>100.23</c:v>
                      </c:pt>
                      <c:pt idx="162">
                        <c:v>99.92</c:v>
                      </c:pt>
                      <c:pt idx="163">
                        <c:v>99.700999999999993</c:v>
                      </c:pt>
                      <c:pt idx="164">
                        <c:v>99.5</c:v>
                      </c:pt>
                      <c:pt idx="165">
                        <c:v>99.296999999999997</c:v>
                      </c:pt>
                      <c:pt idx="166">
                        <c:v>99.105000000000004</c:v>
                      </c:pt>
                      <c:pt idx="167">
                        <c:v>98.921000000000006</c:v>
                      </c:pt>
                      <c:pt idx="168">
                        <c:v>98.802000000000007</c:v>
                      </c:pt>
                      <c:pt idx="169">
                        <c:v>98.686000000000007</c:v>
                      </c:pt>
                      <c:pt idx="170">
                        <c:v>98.685000000000002</c:v>
                      </c:pt>
                      <c:pt idx="171">
                        <c:v>98.685000000000002</c:v>
                      </c:pt>
                      <c:pt idx="172">
                        <c:v>98.680999999999997</c:v>
                      </c:pt>
                      <c:pt idx="173">
                        <c:v>98.652000000000001</c:v>
                      </c:pt>
                      <c:pt idx="174">
                        <c:v>98.602000000000004</c:v>
                      </c:pt>
                      <c:pt idx="175">
                        <c:v>98.566000000000003</c:v>
                      </c:pt>
                      <c:pt idx="176">
                        <c:v>98.53</c:v>
                      </c:pt>
                      <c:pt idx="177">
                        <c:v>98.483000000000004</c:v>
                      </c:pt>
                      <c:pt idx="178">
                        <c:v>98.427000000000007</c:v>
                      </c:pt>
                      <c:pt idx="179">
                        <c:v>98.358999999999995</c:v>
                      </c:pt>
                      <c:pt idx="180">
                        <c:v>98.281000000000006</c:v>
                      </c:pt>
                      <c:pt idx="181">
                        <c:v>98.192999999999998</c:v>
                      </c:pt>
                      <c:pt idx="182">
                        <c:v>98.135000000000005</c:v>
                      </c:pt>
                      <c:pt idx="183">
                        <c:v>96.712999999999994</c:v>
                      </c:pt>
                      <c:pt idx="184">
                        <c:v>95.366</c:v>
                      </c:pt>
                      <c:pt idx="185">
                        <c:v>92.075000000000003</c:v>
                      </c:pt>
                      <c:pt idx="186">
                        <c:v>89.29</c:v>
                      </c:pt>
                      <c:pt idx="187">
                        <c:v>83.152000000000001</c:v>
                      </c:pt>
                      <c:pt idx="188">
                        <c:v>78.227999999999994</c:v>
                      </c:pt>
                      <c:pt idx="189">
                        <c:v>73.802999999999997</c:v>
                      </c:pt>
                      <c:pt idx="190">
                        <c:v>70.167000000000002</c:v>
                      </c:pt>
                      <c:pt idx="191">
                        <c:v>67.14</c:v>
                      </c:pt>
                      <c:pt idx="192">
                        <c:v>64.600999999999999</c:v>
                      </c:pt>
                      <c:pt idx="193">
                        <c:v>62.451000000000001</c:v>
                      </c:pt>
                      <c:pt idx="194">
                        <c:v>60.595999999999997</c:v>
                      </c:pt>
                      <c:pt idx="195">
                        <c:v>58.976999999999997</c:v>
                      </c:pt>
                      <c:pt idx="196">
                        <c:v>58.363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Results!$F$2</c15:sqref>
                        </c15:formulaRef>
                      </c:ext>
                    </c:extLst>
                    <c:strCache>
                      <c:ptCount val="1"/>
                      <c:pt idx="0">
                        <c:v>ANSYS Ferrite_Yoke#10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Results!$D$1:$D$247</c15:sqref>
                        </c15:formulaRef>
                      </c:ext>
                    </c:extLst>
                    <c:strCache>
                      <c:ptCount val="199"/>
                      <c:pt idx="0">
                        <c:v>2016-07-02 01:10:00.000</c:v>
                      </c:pt>
                      <c:pt idx="1">
                        <c:v>Converted Timestamp</c:v>
                      </c:pt>
                      <c:pt idx="2">
                        <c:v>2016-07-02 01:10:26.400</c:v>
                      </c:pt>
                      <c:pt idx="3">
                        <c:v>2016-07-02 01:10:35.200</c:v>
                      </c:pt>
                      <c:pt idx="4">
                        <c:v>2016-07-02 01:10:44.000</c:v>
                      </c:pt>
                      <c:pt idx="5">
                        <c:v>2016-07-02 01:11:10.400</c:v>
                      </c:pt>
                      <c:pt idx="6">
                        <c:v>2016-07-02 01:12:29.600</c:v>
                      </c:pt>
                      <c:pt idx="7">
                        <c:v>2016-07-02 01:16:27.200</c:v>
                      </c:pt>
                      <c:pt idx="8">
                        <c:v>2016-07-02 01:20:51.200</c:v>
                      </c:pt>
                      <c:pt idx="9">
                        <c:v>2016-07-02 01:25:15.200</c:v>
                      </c:pt>
                      <c:pt idx="10">
                        <c:v>2016-07-02 01:29:39.200</c:v>
                      </c:pt>
                      <c:pt idx="11">
                        <c:v>2016-07-02 01:34:03.200</c:v>
                      </c:pt>
                      <c:pt idx="12">
                        <c:v>2016-07-02 01:38:27.200</c:v>
                      </c:pt>
                      <c:pt idx="13">
                        <c:v>2016-07-02 01:42:51.200</c:v>
                      </c:pt>
                      <c:pt idx="14">
                        <c:v>2016-07-02 01:47:15.200</c:v>
                      </c:pt>
                      <c:pt idx="15">
                        <c:v>2016-07-02 01:51:39.200</c:v>
                      </c:pt>
                      <c:pt idx="16">
                        <c:v>2016-07-02 01:54:00.000</c:v>
                      </c:pt>
                      <c:pt idx="17">
                        <c:v>2016-07-02 01:54:42.000</c:v>
                      </c:pt>
                      <c:pt idx="18">
                        <c:v>2016-07-02 01:55:24.000</c:v>
                      </c:pt>
                      <c:pt idx="19">
                        <c:v>2016-07-02 01:57:30.000</c:v>
                      </c:pt>
                      <c:pt idx="20">
                        <c:v>2016-07-02 01:59:36.000</c:v>
                      </c:pt>
                      <c:pt idx="21">
                        <c:v>2016-07-02 02:05:20.300</c:v>
                      </c:pt>
                      <c:pt idx="22">
                        <c:v>2016-07-02 02:12:20.300</c:v>
                      </c:pt>
                      <c:pt idx="23">
                        <c:v>2016-07-02 02:19:20.300</c:v>
                      </c:pt>
                      <c:pt idx="24">
                        <c:v>2016-07-02 02:26:20.300</c:v>
                      </c:pt>
                      <c:pt idx="25">
                        <c:v>2016-07-02 02:33:20.300</c:v>
                      </c:pt>
                      <c:pt idx="26">
                        <c:v>2016-07-02 02:40:20.300</c:v>
                      </c:pt>
                      <c:pt idx="27">
                        <c:v>2016-07-02 02:47:20.300</c:v>
                      </c:pt>
                      <c:pt idx="28">
                        <c:v>2016-07-02 02:54:20.300</c:v>
                      </c:pt>
                      <c:pt idx="29">
                        <c:v>2016-07-02 03:01:20.300</c:v>
                      </c:pt>
                      <c:pt idx="30">
                        <c:v>2016-07-02 03:04:00.000</c:v>
                      </c:pt>
                      <c:pt idx="31">
                        <c:v>2016-07-02 03:04:36.000</c:v>
                      </c:pt>
                      <c:pt idx="32">
                        <c:v>2016-07-02 03:05:12.000</c:v>
                      </c:pt>
                      <c:pt idx="33">
                        <c:v>2016-07-02 03:07:00.000</c:v>
                      </c:pt>
                      <c:pt idx="34">
                        <c:v>2016-07-02 03:12:24.000</c:v>
                      </c:pt>
                      <c:pt idx="35">
                        <c:v>2016-07-02 03:18:24.000</c:v>
                      </c:pt>
                      <c:pt idx="36">
                        <c:v>2016-07-02 03:24:24.000</c:v>
                      </c:pt>
                      <c:pt idx="37">
                        <c:v>2016-07-02 03:30:24.000</c:v>
                      </c:pt>
                      <c:pt idx="38">
                        <c:v>2016-07-02 03:36:24.000</c:v>
                      </c:pt>
                      <c:pt idx="39">
                        <c:v>2016-07-02 03:42:24.000</c:v>
                      </c:pt>
                      <c:pt idx="40">
                        <c:v>2016-07-02 03:48:24.000</c:v>
                      </c:pt>
                      <c:pt idx="41">
                        <c:v>2016-07-02 03:54:24.000</c:v>
                      </c:pt>
                      <c:pt idx="42">
                        <c:v>2016-07-02 04:00:24.000</c:v>
                      </c:pt>
                      <c:pt idx="43">
                        <c:v>2016-07-02 04:04:00.000</c:v>
                      </c:pt>
                      <c:pt idx="44">
                        <c:v>2016-07-02 04:06:10.000</c:v>
                      </c:pt>
                      <c:pt idx="45">
                        <c:v>2016-07-02 04:08:19.000</c:v>
                      </c:pt>
                      <c:pt idx="46">
                        <c:v>2016-07-02 04:14:48.000</c:v>
                      </c:pt>
                      <c:pt idx="47">
                        <c:v>2016-07-02 04:21:17.000</c:v>
                      </c:pt>
                      <c:pt idx="48">
                        <c:v>2016-07-02 04:40:43.000</c:v>
                      </c:pt>
                      <c:pt idx="49">
                        <c:v>2016-07-02 05:00:10.000</c:v>
                      </c:pt>
                      <c:pt idx="50">
                        <c:v>2016-07-02 05:21:46.000</c:v>
                      </c:pt>
                      <c:pt idx="51">
                        <c:v>2016-07-02 05:43:22.000</c:v>
                      </c:pt>
                      <c:pt idx="52">
                        <c:v>2016-07-02 06:04:58.000</c:v>
                      </c:pt>
                      <c:pt idx="53">
                        <c:v>2016-07-02 06:26:34.000</c:v>
                      </c:pt>
                      <c:pt idx="54">
                        <c:v>2016-07-02 06:48:10.000</c:v>
                      </c:pt>
                      <c:pt idx="55">
                        <c:v>2016-07-02 07:09:46.000</c:v>
                      </c:pt>
                      <c:pt idx="56">
                        <c:v>2016-07-02 07:31:22.000</c:v>
                      </c:pt>
                      <c:pt idx="57">
                        <c:v>2016-07-02 07:40:00.000</c:v>
                      </c:pt>
                      <c:pt idx="58">
                        <c:v>2016-07-02 07:40:01.000</c:v>
                      </c:pt>
                      <c:pt idx="59">
                        <c:v>2016-07-02 07:40:02.000</c:v>
                      </c:pt>
                      <c:pt idx="60">
                        <c:v>2016-07-02 07:40:06.000</c:v>
                      </c:pt>
                      <c:pt idx="61">
                        <c:v>2016-07-02 07:40:17.000</c:v>
                      </c:pt>
                      <c:pt idx="62">
                        <c:v>2016-07-02 07:40:29.000</c:v>
                      </c:pt>
                      <c:pt idx="63">
                        <c:v>2016-07-02 07:40:41.000</c:v>
                      </c:pt>
                      <c:pt idx="64">
                        <c:v>2016-07-02 07:40:53.000</c:v>
                      </c:pt>
                      <c:pt idx="65">
                        <c:v>2016-07-02 07:41:05.000</c:v>
                      </c:pt>
                      <c:pt idx="66">
                        <c:v>2016-07-02 07:41:17.000</c:v>
                      </c:pt>
                      <c:pt idx="67">
                        <c:v>2016-07-02 07:41:29.000</c:v>
                      </c:pt>
                      <c:pt idx="68">
                        <c:v>2016-07-02 07:41:41.000</c:v>
                      </c:pt>
                      <c:pt idx="69">
                        <c:v>2016-07-02 07:41:53.000</c:v>
                      </c:pt>
                      <c:pt idx="70">
                        <c:v>2016-07-02 07:42:00.000</c:v>
                      </c:pt>
                      <c:pt idx="71">
                        <c:v>2016-07-02 07:43:04.000</c:v>
                      </c:pt>
                      <c:pt idx="72">
                        <c:v>2016-07-02 07:44:07.000</c:v>
                      </c:pt>
                      <c:pt idx="73">
                        <c:v>2016-07-02 07:47:18.000</c:v>
                      </c:pt>
                      <c:pt idx="74">
                        <c:v>2016-07-02 07:56:50.000</c:v>
                      </c:pt>
                      <c:pt idx="75">
                        <c:v>2016-07-02 08:06:23.000</c:v>
                      </c:pt>
                      <c:pt idx="76">
                        <c:v>2016-07-02 08:16:59.000</c:v>
                      </c:pt>
                      <c:pt idx="77">
                        <c:v>2016-07-02 08:27:35.000</c:v>
                      </c:pt>
                      <c:pt idx="78">
                        <c:v>2016-07-02 08:38:11.000</c:v>
                      </c:pt>
                      <c:pt idx="79">
                        <c:v>2016-07-02 08:48:47.000</c:v>
                      </c:pt>
                      <c:pt idx="80">
                        <c:v>2016-07-02 08:59:23.000</c:v>
                      </c:pt>
                      <c:pt idx="81">
                        <c:v>2016-07-02 09:09:59.000</c:v>
                      </c:pt>
                      <c:pt idx="82">
                        <c:v>2016-07-02 09:20:35.000</c:v>
                      </c:pt>
                      <c:pt idx="83">
                        <c:v>2016-07-02 09:28:00.000</c:v>
                      </c:pt>
                      <c:pt idx="84">
                        <c:v>2016-07-02 09:28:34.000</c:v>
                      </c:pt>
                      <c:pt idx="85">
                        <c:v>2016-07-02 09:29:07.000</c:v>
                      </c:pt>
                      <c:pt idx="86">
                        <c:v>2016-07-02 09:29:41.000</c:v>
                      </c:pt>
                      <c:pt idx="87">
                        <c:v>2016-07-02 09:31:22.000</c:v>
                      </c:pt>
                      <c:pt idx="88">
                        <c:v>2016-07-02 09:36:24.000</c:v>
                      </c:pt>
                      <c:pt idx="89">
                        <c:v>2016-07-02 09:42:00.000</c:v>
                      </c:pt>
                      <c:pt idx="90">
                        <c:v>2016-07-02 09:46:11.000</c:v>
                      </c:pt>
                      <c:pt idx="91">
                        <c:v>2016-07-02 09:50:22.000</c:v>
                      </c:pt>
                      <c:pt idx="92">
                        <c:v>2016-07-02 09:54:33.000</c:v>
                      </c:pt>
                      <c:pt idx="93">
                        <c:v>2016-07-02 10:00:09.000</c:v>
                      </c:pt>
                      <c:pt idx="94">
                        <c:v>2016-07-02 10:05:45.000</c:v>
                      </c:pt>
                      <c:pt idx="95">
                        <c:v>2016-07-02 10:11:21.000</c:v>
                      </c:pt>
                      <c:pt idx="96">
                        <c:v>2016-07-02 10:16:57.000</c:v>
                      </c:pt>
                      <c:pt idx="97">
                        <c:v>2016-07-02 10:20:28.000</c:v>
                      </c:pt>
                      <c:pt idx="98">
                        <c:v>2016-07-02 10:24:00.000</c:v>
                      </c:pt>
                      <c:pt idx="99">
                        <c:v>2016-07-02 10:24:23.000</c:v>
                      </c:pt>
                      <c:pt idx="100">
                        <c:v>2016-07-02 10:24:46.000</c:v>
                      </c:pt>
                      <c:pt idx="101">
                        <c:v>2016-07-02 10:25:54.000</c:v>
                      </c:pt>
                      <c:pt idx="102">
                        <c:v>2016-07-02 10:27:02.000</c:v>
                      </c:pt>
                      <c:pt idx="103">
                        <c:v>2016-07-02 10:30:28.000</c:v>
                      </c:pt>
                      <c:pt idx="104">
                        <c:v>2016-07-02 10:34:16.000</c:v>
                      </c:pt>
                      <c:pt idx="105">
                        <c:v>2016-07-02 10:38:04.000</c:v>
                      </c:pt>
                      <c:pt idx="106">
                        <c:v>2016-07-02 10:41:52.000</c:v>
                      </c:pt>
                      <c:pt idx="107">
                        <c:v>2016-07-02 10:45:40.000</c:v>
                      </c:pt>
                      <c:pt idx="108">
                        <c:v>2016-07-02 10:49:28.000</c:v>
                      </c:pt>
                      <c:pt idx="109">
                        <c:v>2016-07-02 10:53:16.000</c:v>
                      </c:pt>
                      <c:pt idx="110">
                        <c:v>2016-07-02 10:57:04.000</c:v>
                      </c:pt>
                      <c:pt idx="111">
                        <c:v>2016-07-02 10:59:32.000</c:v>
                      </c:pt>
                      <c:pt idx="112">
                        <c:v>2016-07-02 11:02:00.000</c:v>
                      </c:pt>
                      <c:pt idx="113">
                        <c:v>2016-07-02 11:04:23.000</c:v>
                      </c:pt>
                      <c:pt idx="114">
                        <c:v>2016-07-02 11:06:46.000</c:v>
                      </c:pt>
                      <c:pt idx="115">
                        <c:v>2016-07-02 11:13:54.000</c:v>
                      </c:pt>
                      <c:pt idx="116">
                        <c:v>2016-07-02 11:21:02.000</c:v>
                      </c:pt>
                      <c:pt idx="117">
                        <c:v>2016-07-02 11:42:28.000</c:v>
                      </c:pt>
                      <c:pt idx="118">
                        <c:v>2016-07-02 12:03:53.000</c:v>
                      </c:pt>
                      <c:pt idx="119">
                        <c:v>2016-07-02 12:25:18.000</c:v>
                      </c:pt>
                      <c:pt idx="120">
                        <c:v>2016-07-02 12:49:06.000</c:v>
                      </c:pt>
                      <c:pt idx="121">
                        <c:v>2016-07-02 13:12:54.000</c:v>
                      </c:pt>
                      <c:pt idx="122">
                        <c:v>2016-07-02 13:36:42.000</c:v>
                      </c:pt>
                      <c:pt idx="123">
                        <c:v>2016-07-02 14:00:30.000</c:v>
                      </c:pt>
                      <c:pt idx="124">
                        <c:v>2016-07-02 14:24:18.000</c:v>
                      </c:pt>
                      <c:pt idx="125">
                        <c:v>2016-07-02 14:48:06.000</c:v>
                      </c:pt>
                      <c:pt idx="126">
                        <c:v>2016-07-02 15:00:00.000</c:v>
                      </c:pt>
                      <c:pt idx="127">
                        <c:v>2016-07-02 15:03:44.000</c:v>
                      </c:pt>
                      <c:pt idx="128">
                        <c:v>2016-07-02 15:07:29.000</c:v>
                      </c:pt>
                      <c:pt idx="129">
                        <c:v>2016-07-02 15:11:13.000</c:v>
                      </c:pt>
                      <c:pt idx="130">
                        <c:v>2016-07-02 15:14:58.000</c:v>
                      </c:pt>
                      <c:pt idx="131">
                        <c:v>2016-07-02 15:26:11.000</c:v>
                      </c:pt>
                      <c:pt idx="132">
                        <c:v>2016-07-02 15:59:50.000</c:v>
                      </c:pt>
                      <c:pt idx="133">
                        <c:v>2016-07-02 16:33:30.000</c:v>
                      </c:pt>
                      <c:pt idx="134">
                        <c:v>2016-07-02 17:10:54.000</c:v>
                      </c:pt>
                      <c:pt idx="135">
                        <c:v>2016-07-02 17:48:18.000</c:v>
                      </c:pt>
                      <c:pt idx="136">
                        <c:v>2016-07-02 18:25:42.000</c:v>
                      </c:pt>
                      <c:pt idx="137">
                        <c:v>2016-07-02 19:03:06.000</c:v>
                      </c:pt>
                      <c:pt idx="138">
                        <c:v>2016-07-02 19:40:30.000</c:v>
                      </c:pt>
                      <c:pt idx="139">
                        <c:v>2016-07-02 20:17:54.000</c:v>
                      </c:pt>
                      <c:pt idx="140">
                        <c:v>2016-07-02 20:55:18.000</c:v>
                      </c:pt>
                      <c:pt idx="141">
                        <c:v>2016-07-02 21:04:39.000</c:v>
                      </c:pt>
                      <c:pt idx="142">
                        <c:v>2016-07-02 21:14:00.000</c:v>
                      </c:pt>
                      <c:pt idx="143">
                        <c:v>2016-07-02 21:17:46.000</c:v>
                      </c:pt>
                      <c:pt idx="144">
                        <c:v>2016-07-02 21:21:31.000</c:v>
                      </c:pt>
                      <c:pt idx="145">
                        <c:v>2016-07-02 21:32:48.000</c:v>
                      </c:pt>
                      <c:pt idx="146">
                        <c:v>2016-07-02 21:44:05.000</c:v>
                      </c:pt>
                      <c:pt idx="147">
                        <c:v>2016-07-02 22:17:55.000</c:v>
                      </c:pt>
                      <c:pt idx="148">
                        <c:v>2016-07-02 22:51:46.000</c:v>
                      </c:pt>
                      <c:pt idx="149">
                        <c:v>2016-07-02 23:29:22.000</c:v>
                      </c:pt>
                      <c:pt idx="150">
                        <c:v>2016-07-03 00:06:58.000</c:v>
                      </c:pt>
                      <c:pt idx="151">
                        <c:v>2016-07-03 00:44:34.000</c:v>
                      </c:pt>
                      <c:pt idx="152">
                        <c:v>2016-07-03 01:22:10.000</c:v>
                      </c:pt>
                      <c:pt idx="153">
                        <c:v>2016-07-03 01:59:46.000</c:v>
                      </c:pt>
                      <c:pt idx="154">
                        <c:v>2016-07-03 02:37:22.000</c:v>
                      </c:pt>
                      <c:pt idx="155">
                        <c:v>2016-07-03 03:14:58.000</c:v>
                      </c:pt>
                      <c:pt idx="156">
                        <c:v>2016-07-03 03:30:00.000</c:v>
                      </c:pt>
                      <c:pt idx="157">
                        <c:v>2016-07-03 03:35:07.000</c:v>
                      </c:pt>
                      <c:pt idx="158">
                        <c:v>2016-07-03 03:40:14.000</c:v>
                      </c:pt>
                      <c:pt idx="159">
                        <c:v>2016-07-03 03:55:36.000</c:v>
                      </c:pt>
                      <c:pt idx="160">
                        <c:v>2016-07-03 04:41:41.000</c:v>
                      </c:pt>
                      <c:pt idx="161">
                        <c:v>2016-07-03 05:27:50.000</c:v>
                      </c:pt>
                      <c:pt idx="162">
                        <c:v>2016-07-03 06:07:20.000</c:v>
                      </c:pt>
                      <c:pt idx="163">
                        <c:v>2016-07-03 06:46:50.000</c:v>
                      </c:pt>
                      <c:pt idx="164">
                        <c:v>2016-07-03 07:36:00.000</c:v>
                      </c:pt>
                      <c:pt idx="165">
                        <c:v>2016-07-03 08:15:30.000</c:v>
                      </c:pt>
                      <c:pt idx="166">
                        <c:v>2016-07-03 08:55:00.000</c:v>
                      </c:pt>
                      <c:pt idx="167">
                        <c:v>2016-07-03 09:38:20.000</c:v>
                      </c:pt>
                      <c:pt idx="168">
                        <c:v>2016-07-03 10:21:50.000</c:v>
                      </c:pt>
                      <c:pt idx="169">
                        <c:v>2016-07-03 11:05:10.000</c:v>
                      </c:pt>
                      <c:pt idx="170">
                        <c:v>2016-07-03 11:33:30.000</c:v>
                      </c:pt>
                      <c:pt idx="171">
                        <c:v>2016-07-03 12:02:00.000</c:v>
                      </c:pt>
                      <c:pt idx="172">
                        <c:v>2016-07-03 12:02:00.000</c:v>
                      </c:pt>
                      <c:pt idx="173">
                        <c:v>2016-07-03 12:02:00.000</c:v>
                      </c:pt>
                      <c:pt idx="174">
                        <c:v>2016-07-03 12:02:10.000</c:v>
                      </c:pt>
                      <c:pt idx="175">
                        <c:v>2016-07-03 12:02:20.000</c:v>
                      </c:pt>
                      <c:pt idx="176">
                        <c:v>2016-07-03 12:02:30.000</c:v>
                      </c:pt>
                      <c:pt idx="177">
                        <c:v>2016-07-03 12:02:40.000</c:v>
                      </c:pt>
                      <c:pt idx="178">
                        <c:v>2016-07-03 12:02:50.000</c:v>
                      </c:pt>
                      <c:pt idx="179">
                        <c:v>2016-07-03 12:03:00.000</c:v>
                      </c:pt>
                      <c:pt idx="180">
                        <c:v>2016-07-03 12:03:20.000</c:v>
                      </c:pt>
                      <c:pt idx="181">
                        <c:v>2016-07-03 12:03:30.000</c:v>
                      </c:pt>
                      <c:pt idx="182">
                        <c:v>2016-07-03 12:03:40.000</c:v>
                      </c:pt>
                      <c:pt idx="183">
                        <c:v>2016-07-03 12:03:50.000</c:v>
                      </c:pt>
                      <c:pt idx="184">
                        <c:v>2016-07-03 12:04:00.000</c:v>
                      </c:pt>
                      <c:pt idx="185">
                        <c:v>2016-07-03 12:06:40.000</c:v>
                      </c:pt>
                      <c:pt idx="186">
                        <c:v>2016-07-03 12:09:30.000</c:v>
                      </c:pt>
                      <c:pt idx="187">
                        <c:v>2016-07-03 12:17:40.000</c:v>
                      </c:pt>
                      <c:pt idx="188">
                        <c:v>2016-07-03 12:25:50.000</c:v>
                      </c:pt>
                      <c:pt idx="189">
                        <c:v>2016-07-03 12:50:10.000</c:v>
                      </c:pt>
                      <c:pt idx="190">
                        <c:v>2016-07-03 13:14:40.000</c:v>
                      </c:pt>
                      <c:pt idx="191">
                        <c:v>2016-07-03 13:42:00.000</c:v>
                      </c:pt>
                      <c:pt idx="192">
                        <c:v>2016-07-03 14:09:10.000</c:v>
                      </c:pt>
                      <c:pt idx="193">
                        <c:v>2016-07-03 14:36:20.000</c:v>
                      </c:pt>
                      <c:pt idx="194">
                        <c:v>2016-07-03 15:03:30.000</c:v>
                      </c:pt>
                      <c:pt idx="195">
                        <c:v>2016-07-03 15:30:40.000</c:v>
                      </c:pt>
                      <c:pt idx="196">
                        <c:v>2016-07-03 15:58:00.000</c:v>
                      </c:pt>
                      <c:pt idx="197">
                        <c:v>2016-07-03 16:25:10.000</c:v>
                      </c:pt>
                      <c:pt idx="198">
                        <c:v>2016-07-03 16:36:00.000</c:v>
                      </c:pt>
                    </c:strCache>
                  </c:str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Results!$F$3:$F$247</c15:sqref>
                        </c15:formulaRef>
                      </c:ext>
                    </c:extLst>
                    <c:numCache>
                      <c:formatCode>General</c:formatCode>
                      <c:ptCount val="245"/>
                      <c:pt idx="0">
                        <c:v>40.241999999999997</c:v>
                      </c:pt>
                      <c:pt idx="1">
                        <c:v>40.241</c:v>
                      </c:pt>
                      <c:pt idx="2">
                        <c:v>40.24</c:v>
                      </c:pt>
                      <c:pt idx="3">
                        <c:v>40.237000000000002</c:v>
                      </c:pt>
                      <c:pt idx="4">
                        <c:v>40.228000000000002</c:v>
                      </c:pt>
                      <c:pt idx="5">
                        <c:v>40.201000000000001</c:v>
                      </c:pt>
                      <c:pt idx="6">
                        <c:v>40.170999999999999</c:v>
                      </c:pt>
                      <c:pt idx="7">
                        <c:v>40.140999999999998</c:v>
                      </c:pt>
                      <c:pt idx="8">
                        <c:v>40.112000000000002</c:v>
                      </c:pt>
                      <c:pt idx="9">
                        <c:v>40.082999999999998</c:v>
                      </c:pt>
                      <c:pt idx="10">
                        <c:v>40.06</c:v>
                      </c:pt>
                      <c:pt idx="11">
                        <c:v>40.027999999999999</c:v>
                      </c:pt>
                      <c:pt idx="12">
                        <c:v>39.999000000000002</c:v>
                      </c:pt>
                      <c:pt idx="13">
                        <c:v>39.970999999999997</c:v>
                      </c:pt>
                      <c:pt idx="14">
                        <c:v>39.956000000000003</c:v>
                      </c:pt>
                      <c:pt idx="15">
                        <c:v>39.951000000000001</c:v>
                      </c:pt>
                      <c:pt idx="16">
                        <c:v>39.945999999999998</c:v>
                      </c:pt>
                      <c:pt idx="17">
                        <c:v>39.932000000000002</c:v>
                      </c:pt>
                      <c:pt idx="18">
                        <c:v>39.92</c:v>
                      </c:pt>
                      <c:pt idx="19">
                        <c:v>39.920999999999999</c:v>
                      </c:pt>
                      <c:pt idx="20">
                        <c:v>39.965000000000003</c:v>
                      </c:pt>
                      <c:pt idx="21">
                        <c:v>40.033000000000001</c:v>
                      </c:pt>
                      <c:pt idx="22">
                        <c:v>40.113</c:v>
                      </c:pt>
                      <c:pt idx="23">
                        <c:v>40.206000000000003</c:v>
                      </c:pt>
                      <c:pt idx="24">
                        <c:v>40.31</c:v>
                      </c:pt>
                      <c:pt idx="25">
                        <c:v>40.424999999999997</c:v>
                      </c:pt>
                      <c:pt idx="26">
                        <c:v>40.548999999999999</c:v>
                      </c:pt>
                      <c:pt idx="27">
                        <c:v>40.683999999999997</c:v>
                      </c:pt>
                      <c:pt idx="28">
                        <c:v>40.737000000000002</c:v>
                      </c:pt>
                      <c:pt idx="29">
                        <c:v>40.747</c:v>
                      </c:pt>
                      <c:pt idx="30">
                        <c:v>40.756999999999998</c:v>
                      </c:pt>
                      <c:pt idx="31">
                        <c:v>40.780999999999999</c:v>
                      </c:pt>
                      <c:pt idx="32">
                        <c:v>40.835000000000001</c:v>
                      </c:pt>
                      <c:pt idx="33">
                        <c:v>40.881999999999998</c:v>
                      </c:pt>
                      <c:pt idx="34">
                        <c:v>40.921999999999997</c:v>
                      </c:pt>
                      <c:pt idx="35">
                        <c:v>40.954999999999998</c:v>
                      </c:pt>
                      <c:pt idx="36">
                        <c:v>40.984000000000002</c:v>
                      </c:pt>
                      <c:pt idx="37">
                        <c:v>41.009</c:v>
                      </c:pt>
                      <c:pt idx="38">
                        <c:v>41.031999999999996</c:v>
                      </c:pt>
                      <c:pt idx="39">
                        <c:v>41.052</c:v>
                      </c:pt>
                      <c:pt idx="40">
                        <c:v>41.069000000000003</c:v>
                      </c:pt>
                      <c:pt idx="41">
                        <c:v>41.079000000000001</c:v>
                      </c:pt>
                      <c:pt idx="42">
                        <c:v>41.085999999999999</c:v>
                      </c:pt>
                      <c:pt idx="43">
                        <c:v>41.093000000000004</c:v>
                      </c:pt>
                      <c:pt idx="44">
                        <c:v>41.116999999999997</c:v>
                      </c:pt>
                      <c:pt idx="45">
                        <c:v>41.14</c:v>
                      </c:pt>
                      <c:pt idx="46">
                        <c:v>41.207000000000001</c:v>
                      </c:pt>
                      <c:pt idx="47">
                        <c:v>41.27</c:v>
                      </c:pt>
                      <c:pt idx="48">
                        <c:v>41.332000000000001</c:v>
                      </c:pt>
                      <c:pt idx="49">
                        <c:v>41.389000000000003</c:v>
                      </c:pt>
                      <c:pt idx="50">
                        <c:v>41.44</c:v>
                      </c:pt>
                      <c:pt idx="51">
                        <c:v>41.487000000000002</c:v>
                      </c:pt>
                      <c:pt idx="52">
                        <c:v>41.529000000000003</c:v>
                      </c:pt>
                      <c:pt idx="53">
                        <c:v>41.567</c:v>
                      </c:pt>
                      <c:pt idx="54">
                        <c:v>41.603999999999999</c:v>
                      </c:pt>
                      <c:pt idx="55">
                        <c:v>41.618000000000002</c:v>
                      </c:pt>
                      <c:pt idx="56">
                        <c:v>41.618000000000002</c:v>
                      </c:pt>
                      <c:pt idx="57">
                        <c:v>41.618000000000002</c:v>
                      </c:pt>
                      <c:pt idx="58">
                        <c:v>41.616999999999997</c:v>
                      </c:pt>
                      <c:pt idx="59">
                        <c:v>41.610999999999997</c:v>
                      </c:pt>
                      <c:pt idx="60">
                        <c:v>41.600999999999999</c:v>
                      </c:pt>
                      <c:pt idx="61">
                        <c:v>41.588000000000001</c:v>
                      </c:pt>
                      <c:pt idx="62">
                        <c:v>41.573</c:v>
                      </c:pt>
                      <c:pt idx="63">
                        <c:v>41.557000000000002</c:v>
                      </c:pt>
                      <c:pt idx="64">
                        <c:v>41.54</c:v>
                      </c:pt>
                      <c:pt idx="65">
                        <c:v>41.521000000000001</c:v>
                      </c:pt>
                      <c:pt idx="66">
                        <c:v>41.502000000000002</c:v>
                      </c:pt>
                      <c:pt idx="67">
                        <c:v>41.484000000000002</c:v>
                      </c:pt>
                      <c:pt idx="68">
                        <c:v>41.473999999999997</c:v>
                      </c:pt>
                      <c:pt idx="69">
                        <c:v>41.408999999999999</c:v>
                      </c:pt>
                      <c:pt idx="70">
                        <c:v>41.356999999999999</c:v>
                      </c:pt>
                      <c:pt idx="71">
                        <c:v>41.249000000000002</c:v>
                      </c:pt>
                      <c:pt idx="72">
                        <c:v>41.084000000000003</c:v>
                      </c:pt>
                      <c:pt idx="73">
                        <c:v>41</c:v>
                      </c:pt>
                      <c:pt idx="74">
                        <c:v>40.904000000000003</c:v>
                      </c:pt>
                      <c:pt idx="75">
                        <c:v>40.805999999999997</c:v>
                      </c:pt>
                      <c:pt idx="76">
                        <c:v>40.707999999999998</c:v>
                      </c:pt>
                      <c:pt idx="77">
                        <c:v>40.61</c:v>
                      </c:pt>
                      <c:pt idx="78">
                        <c:v>40.515000000000001</c:v>
                      </c:pt>
                      <c:pt idx="79">
                        <c:v>40.420999999999999</c:v>
                      </c:pt>
                      <c:pt idx="80">
                        <c:v>40.33</c:v>
                      </c:pt>
                      <c:pt idx="81">
                        <c:v>40.267000000000003</c:v>
                      </c:pt>
                      <c:pt idx="82">
                        <c:v>40.262</c:v>
                      </c:pt>
                      <c:pt idx="83">
                        <c:v>40.256999999999998</c:v>
                      </c:pt>
                      <c:pt idx="84">
                        <c:v>40.253</c:v>
                      </c:pt>
                      <c:pt idx="85">
                        <c:v>40.238999999999997</c:v>
                      </c:pt>
                      <c:pt idx="86">
                        <c:v>40.203000000000003</c:v>
                      </c:pt>
                      <c:pt idx="87">
                        <c:v>40.17</c:v>
                      </c:pt>
                      <c:pt idx="88">
                        <c:v>40.177</c:v>
                      </c:pt>
                      <c:pt idx="89">
                        <c:v>40.21</c:v>
                      </c:pt>
                      <c:pt idx="90">
                        <c:v>40.25</c:v>
                      </c:pt>
                      <c:pt idx="91">
                        <c:v>40.325000000000003</c:v>
                      </c:pt>
                      <c:pt idx="92">
                        <c:v>40.417999999999999</c:v>
                      </c:pt>
                      <c:pt idx="93">
                        <c:v>40.521999999999998</c:v>
                      </c:pt>
                      <c:pt idx="94">
                        <c:v>40.637</c:v>
                      </c:pt>
                      <c:pt idx="95">
                        <c:v>40.713000000000001</c:v>
                      </c:pt>
                      <c:pt idx="96">
                        <c:v>40.792000000000002</c:v>
                      </c:pt>
                      <c:pt idx="97">
                        <c:v>40.799999999999997</c:v>
                      </c:pt>
                      <c:pt idx="98">
                        <c:v>40.807000000000002</c:v>
                      </c:pt>
                      <c:pt idx="99">
                        <c:v>40.825000000000003</c:v>
                      </c:pt>
                      <c:pt idx="100">
                        <c:v>40.841999999999999</c:v>
                      </c:pt>
                      <c:pt idx="101">
                        <c:v>40.881</c:v>
                      </c:pt>
                      <c:pt idx="102">
                        <c:v>40.915999999999997</c:v>
                      </c:pt>
                      <c:pt idx="103">
                        <c:v>40.945999999999998</c:v>
                      </c:pt>
                      <c:pt idx="104">
                        <c:v>40.972000000000001</c:v>
                      </c:pt>
                      <c:pt idx="105">
                        <c:v>40.994999999999997</c:v>
                      </c:pt>
                      <c:pt idx="106">
                        <c:v>41.015999999999998</c:v>
                      </c:pt>
                      <c:pt idx="107">
                        <c:v>41.033999999999999</c:v>
                      </c:pt>
                      <c:pt idx="108">
                        <c:v>41.051000000000002</c:v>
                      </c:pt>
                      <c:pt idx="109">
                        <c:v>41.061</c:v>
                      </c:pt>
                      <c:pt idx="110">
                        <c:v>41.070999999999998</c:v>
                      </c:pt>
                      <c:pt idx="111">
                        <c:v>41.082000000000001</c:v>
                      </c:pt>
                      <c:pt idx="112">
                        <c:v>41.093000000000004</c:v>
                      </c:pt>
                      <c:pt idx="113">
                        <c:v>41.127000000000002</c:v>
                      </c:pt>
                      <c:pt idx="114">
                        <c:v>41.161999999999999</c:v>
                      </c:pt>
                      <c:pt idx="115">
                        <c:v>41.264000000000003</c:v>
                      </c:pt>
                      <c:pt idx="116">
                        <c:v>41.362000000000002</c:v>
                      </c:pt>
                      <c:pt idx="117">
                        <c:v>41.456000000000003</c:v>
                      </c:pt>
                      <c:pt idx="118">
                        <c:v>41.554000000000002</c:v>
                      </c:pt>
                      <c:pt idx="119">
                        <c:v>41.648000000000003</c:v>
                      </c:pt>
                      <c:pt idx="120">
                        <c:v>41.738999999999997</c:v>
                      </c:pt>
                      <c:pt idx="121">
                        <c:v>41.826000000000001</c:v>
                      </c:pt>
                      <c:pt idx="122">
                        <c:v>41.908999999999999</c:v>
                      </c:pt>
                      <c:pt idx="123">
                        <c:v>41.988999999999997</c:v>
                      </c:pt>
                      <c:pt idx="124">
                        <c:v>42.027999999999999</c:v>
                      </c:pt>
                      <c:pt idx="125">
                        <c:v>42.040999999999997</c:v>
                      </c:pt>
                      <c:pt idx="126">
                        <c:v>42.054000000000002</c:v>
                      </c:pt>
                      <c:pt idx="127">
                        <c:v>42.067</c:v>
                      </c:pt>
                      <c:pt idx="128">
                        <c:v>42.08</c:v>
                      </c:pt>
                      <c:pt idx="129">
                        <c:v>42.118000000000002</c:v>
                      </c:pt>
                      <c:pt idx="130">
                        <c:v>42.234000000000002</c:v>
                      </c:pt>
                      <c:pt idx="131">
                        <c:v>42.351999999999997</c:v>
                      </c:pt>
                      <c:pt idx="132">
                        <c:v>42.482999999999997</c:v>
                      </c:pt>
                      <c:pt idx="133">
                        <c:v>42.613999999999997</c:v>
                      </c:pt>
                      <c:pt idx="134">
                        <c:v>42.747999999999998</c:v>
                      </c:pt>
                      <c:pt idx="135">
                        <c:v>42.881</c:v>
                      </c:pt>
                      <c:pt idx="136">
                        <c:v>43.018000000000001</c:v>
                      </c:pt>
                      <c:pt idx="137">
                        <c:v>43.155000000000001</c:v>
                      </c:pt>
                      <c:pt idx="138">
                        <c:v>43.295000000000002</c:v>
                      </c:pt>
                      <c:pt idx="139">
                        <c:v>43.33</c:v>
                      </c:pt>
                      <c:pt idx="140">
                        <c:v>43.365000000000002</c:v>
                      </c:pt>
                      <c:pt idx="141">
                        <c:v>43.38</c:v>
                      </c:pt>
                      <c:pt idx="142">
                        <c:v>43.395000000000003</c:v>
                      </c:pt>
                      <c:pt idx="143">
                        <c:v>43.436999999999998</c:v>
                      </c:pt>
                      <c:pt idx="144">
                        <c:v>43.478000000000002</c:v>
                      </c:pt>
                      <c:pt idx="145">
                        <c:v>43.595999999999997</c:v>
                      </c:pt>
                      <c:pt idx="146">
                        <c:v>43.710999999999999</c:v>
                      </c:pt>
                      <c:pt idx="147">
                        <c:v>43.834000000000003</c:v>
                      </c:pt>
                      <c:pt idx="148">
                        <c:v>43.953000000000003</c:v>
                      </c:pt>
                      <c:pt idx="149">
                        <c:v>44.069000000000003</c:v>
                      </c:pt>
                      <c:pt idx="150">
                        <c:v>44.183999999999997</c:v>
                      </c:pt>
                      <c:pt idx="151">
                        <c:v>44.292999999999999</c:v>
                      </c:pt>
                      <c:pt idx="152">
                        <c:v>44.398000000000003</c:v>
                      </c:pt>
                      <c:pt idx="153">
                        <c:v>44.5</c:v>
                      </c:pt>
                      <c:pt idx="154">
                        <c:v>44.540999999999997</c:v>
                      </c:pt>
                      <c:pt idx="155">
                        <c:v>44.555999999999997</c:v>
                      </c:pt>
                      <c:pt idx="156">
                        <c:v>44.570999999999998</c:v>
                      </c:pt>
                      <c:pt idx="157">
                        <c:v>44.616</c:v>
                      </c:pt>
                      <c:pt idx="158">
                        <c:v>44.753</c:v>
                      </c:pt>
                      <c:pt idx="159">
                        <c:v>44.889000000000003</c:v>
                      </c:pt>
                      <c:pt idx="160">
                        <c:v>45.006</c:v>
                      </c:pt>
                      <c:pt idx="161">
                        <c:v>45.124000000000002</c:v>
                      </c:pt>
                      <c:pt idx="162">
                        <c:v>45.267000000000003</c:v>
                      </c:pt>
                      <c:pt idx="163">
                        <c:v>45.381999999999998</c:v>
                      </c:pt>
                      <c:pt idx="164">
                        <c:v>45.493000000000002</c:v>
                      </c:pt>
                      <c:pt idx="165">
                        <c:v>45.616</c:v>
                      </c:pt>
                      <c:pt idx="166">
                        <c:v>45.735999999999997</c:v>
                      </c:pt>
                      <c:pt idx="167">
                        <c:v>45.851999999999997</c:v>
                      </c:pt>
                      <c:pt idx="168">
                        <c:v>45.929000000000002</c:v>
                      </c:pt>
                      <c:pt idx="169">
                        <c:v>46.003999999999998</c:v>
                      </c:pt>
                      <c:pt idx="170">
                        <c:v>46.003999999999998</c:v>
                      </c:pt>
                      <c:pt idx="171">
                        <c:v>46.003999999999998</c:v>
                      </c:pt>
                      <c:pt idx="172">
                        <c:v>46.003</c:v>
                      </c:pt>
                      <c:pt idx="173">
                        <c:v>46.002000000000002</c:v>
                      </c:pt>
                      <c:pt idx="174">
                        <c:v>45.999000000000002</c:v>
                      </c:pt>
                      <c:pt idx="175">
                        <c:v>45.994999999999997</c:v>
                      </c:pt>
                      <c:pt idx="176">
                        <c:v>45.99</c:v>
                      </c:pt>
                      <c:pt idx="177">
                        <c:v>45.984000000000002</c:v>
                      </c:pt>
                      <c:pt idx="178">
                        <c:v>45.976999999999997</c:v>
                      </c:pt>
                      <c:pt idx="179">
                        <c:v>45.97</c:v>
                      </c:pt>
                      <c:pt idx="180">
                        <c:v>45.962000000000003</c:v>
                      </c:pt>
                      <c:pt idx="181">
                        <c:v>45.953000000000003</c:v>
                      </c:pt>
                      <c:pt idx="182">
                        <c:v>45.947000000000003</c:v>
                      </c:pt>
                      <c:pt idx="183">
                        <c:v>45.872999999999998</c:v>
                      </c:pt>
                      <c:pt idx="184">
                        <c:v>45.82</c:v>
                      </c:pt>
                      <c:pt idx="185">
                        <c:v>45.77</c:v>
                      </c:pt>
                      <c:pt idx="186">
                        <c:v>45.734999999999999</c:v>
                      </c:pt>
                      <c:pt idx="187">
                        <c:v>45.615000000000002</c:v>
                      </c:pt>
                      <c:pt idx="188">
                        <c:v>45.494999999999997</c:v>
                      </c:pt>
                      <c:pt idx="189">
                        <c:v>45.366</c:v>
                      </c:pt>
                      <c:pt idx="190">
                        <c:v>45.246000000000002</c:v>
                      </c:pt>
                      <c:pt idx="191">
                        <c:v>45.131</c:v>
                      </c:pt>
                      <c:pt idx="192">
                        <c:v>45.023000000000003</c:v>
                      </c:pt>
                      <c:pt idx="193">
                        <c:v>44.92</c:v>
                      </c:pt>
                      <c:pt idx="194">
                        <c:v>44.820999999999998</c:v>
                      </c:pt>
                      <c:pt idx="195">
                        <c:v>44.725000000000001</c:v>
                      </c:pt>
                      <c:pt idx="196">
                        <c:v>44.686999999999998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504427632"/>
        <c:scaling>
          <c:orientation val="minMax"/>
          <c:max val="42554.67"/>
          <c:min val="42553.04861000000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\-mm\-dd\ hh: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1200000" spcFirstLastPara="1" vertOverflow="ellipsis" wrap="square" anchor="b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851576"/>
        <c:crosses val="autoZero"/>
        <c:crossBetween val="midCat"/>
        <c:majorUnit val="0.15000000000000002"/>
        <c:minorUnit val="5.000000000000001E-2"/>
      </c:valAx>
      <c:valAx>
        <c:axId val="504851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Estimated</a:t>
                </a:r>
                <a:r>
                  <a:rPr lang="en-GB" sz="1100" baseline="0"/>
                  <a:t> T</a:t>
                </a:r>
                <a:r>
                  <a:rPr lang="en-GB" sz="1100"/>
                  <a:t>otal</a:t>
                </a:r>
                <a:r>
                  <a:rPr lang="en-GB" sz="1100" baseline="0"/>
                  <a:t> Power Loss (W) </a:t>
                </a:r>
                <a:endParaRPr lang="en-GB" sz="1100"/>
              </a:p>
            </c:rich>
          </c:tx>
          <c:layout>
            <c:manualLayout>
              <c:xMode val="edge"/>
              <c:yMode val="edge"/>
              <c:x val="8.1336240431463779E-3"/>
              <c:y val="0.268796084033799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427632"/>
        <c:crosses val="autoZero"/>
        <c:crossBetween val="midCat"/>
      </c:valAx>
      <c:valAx>
        <c:axId val="504851968"/>
        <c:scaling>
          <c:orientation val="minMax"/>
          <c:max val="120"/>
          <c:min val="3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0.69408953237169557"/>
              <c:y val="0.360056258790436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852360"/>
        <c:crosses val="max"/>
        <c:crossBetween val="midCat"/>
      </c:valAx>
      <c:valAx>
        <c:axId val="504852360"/>
        <c:scaling>
          <c:orientation val="minMax"/>
        </c:scaling>
        <c:delete val="1"/>
        <c:axPos val="b"/>
        <c:numFmt formatCode="yyyy\-mm\-dd\ hh:mm:ss.000" sourceLinked="1"/>
        <c:majorTickMark val="out"/>
        <c:minorTickMark val="none"/>
        <c:tickLblPos val="nextTo"/>
        <c:crossAx val="504851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622503265618032"/>
          <c:y val="0.20185986245390211"/>
          <c:w val="0.27027981459948369"/>
          <c:h val="0.493348004820631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395818624434854"/>
          <c:y val="4.7412932030980875E-2"/>
          <c:w val="0.59694307766307464"/>
          <c:h val="0.51030118848082584"/>
        </c:manualLayout>
      </c:layout>
      <c:scatterChart>
        <c:scatterStyle val="lineMarker"/>
        <c:varyColors val="0"/>
        <c:ser>
          <c:idx val="3"/>
          <c:order val="0"/>
          <c:tx>
            <c:v>1.25*ANSYS Ground_Plate</c:v>
          </c:tx>
          <c:spPr>
            <a:ln w="22225" cap="rnd">
              <a:solidFill>
                <a:srgbClr val="FF00FF"/>
              </a:solidFill>
              <a:round/>
            </a:ln>
            <a:effectLst/>
          </c:spPr>
          <c:marker>
            <c:symbol val="none"/>
          </c:marker>
          <c:xVal>
            <c:numRef>
              <c:f>'Comparison x4 x5'!$K$3:$K$247</c:f>
              <c:numCache>
                <c:formatCode>General</c:formatCode>
                <c:ptCount val="245"/>
                <c:pt idx="0">
                  <c:v>7.3333333333333332E-3</c:v>
                </c:pt>
                <c:pt idx="1">
                  <c:v>1.4666666666666666E-2</c:v>
                </c:pt>
                <c:pt idx="2">
                  <c:v>3.6666666666666667E-2</c:v>
                </c:pt>
                <c:pt idx="3">
                  <c:v>0.10266666666666667</c:v>
                </c:pt>
                <c:pt idx="4">
                  <c:v>0.16866666666666669</c:v>
                </c:pt>
                <c:pt idx="5">
                  <c:v>0.24200000000000002</c:v>
                </c:pt>
                <c:pt idx="6">
                  <c:v>0.31533333333333335</c:v>
                </c:pt>
                <c:pt idx="7">
                  <c:v>0.38866666666666666</c:v>
                </c:pt>
                <c:pt idx="8">
                  <c:v>0.46200000000000002</c:v>
                </c:pt>
                <c:pt idx="9">
                  <c:v>0.53533333333333333</c:v>
                </c:pt>
                <c:pt idx="10">
                  <c:v>0.60866666666666658</c:v>
                </c:pt>
                <c:pt idx="11">
                  <c:v>0.68199999999999994</c:v>
                </c:pt>
                <c:pt idx="12">
                  <c:v>0.73333333333333328</c:v>
                </c:pt>
                <c:pt idx="13">
                  <c:v>0.7423333333333334</c:v>
                </c:pt>
                <c:pt idx="14">
                  <c:v>0.75133333333333341</c:v>
                </c:pt>
                <c:pt idx="15">
                  <c:v>0.77833333333333332</c:v>
                </c:pt>
                <c:pt idx="16">
                  <c:v>0.85933333333333328</c:v>
                </c:pt>
                <c:pt idx="17">
                  <c:v>0.94033333333333324</c:v>
                </c:pt>
                <c:pt idx="18">
                  <c:v>1.0303333333333333</c:v>
                </c:pt>
                <c:pt idx="19">
                  <c:v>1.1203333333333332</c:v>
                </c:pt>
                <c:pt idx="20">
                  <c:v>1.2103333333333333</c:v>
                </c:pt>
                <c:pt idx="21">
                  <c:v>1.3003333333333333</c:v>
                </c:pt>
                <c:pt idx="22">
                  <c:v>1.3903333333333332</c:v>
                </c:pt>
                <c:pt idx="23">
                  <c:v>1.4803333333333333</c:v>
                </c:pt>
                <c:pt idx="24">
                  <c:v>1.5703333333333334</c:v>
                </c:pt>
                <c:pt idx="25">
                  <c:v>1.6333333333333333</c:v>
                </c:pt>
                <c:pt idx="26">
                  <c:v>1.6360000000000001</c:v>
                </c:pt>
                <c:pt idx="27">
                  <c:v>1.6386666666666667</c:v>
                </c:pt>
                <c:pt idx="28">
                  <c:v>1.6413333333333333</c:v>
                </c:pt>
                <c:pt idx="29">
                  <c:v>1.6493333333333335</c:v>
                </c:pt>
                <c:pt idx="30">
                  <c:v>1.6733333333333333</c:v>
                </c:pt>
                <c:pt idx="31">
                  <c:v>1.6973333333333331</c:v>
                </c:pt>
                <c:pt idx="32">
                  <c:v>1.724</c:v>
                </c:pt>
                <c:pt idx="33">
                  <c:v>1.7506666666666666</c:v>
                </c:pt>
                <c:pt idx="34">
                  <c:v>1.7773333333333332</c:v>
                </c:pt>
                <c:pt idx="35">
                  <c:v>1.8039999999999998</c:v>
                </c:pt>
                <c:pt idx="36">
                  <c:v>1.8306666666666667</c:v>
                </c:pt>
                <c:pt idx="37">
                  <c:v>1.8573333333333333</c:v>
                </c:pt>
                <c:pt idx="38">
                  <c:v>1.8839999999999999</c:v>
                </c:pt>
                <c:pt idx="39">
                  <c:v>1.9</c:v>
                </c:pt>
                <c:pt idx="40">
                  <c:v>1.91</c:v>
                </c:pt>
                <c:pt idx="41">
                  <c:v>1.92</c:v>
                </c:pt>
                <c:pt idx="42">
                  <c:v>1.95</c:v>
                </c:pt>
                <c:pt idx="43">
                  <c:v>2.04</c:v>
                </c:pt>
                <c:pt idx="44">
                  <c:v>2.14</c:v>
                </c:pt>
                <c:pt idx="45">
                  <c:v>2.2400000000000002</c:v>
                </c:pt>
                <c:pt idx="46">
                  <c:v>2.34</c:v>
                </c:pt>
                <c:pt idx="47">
                  <c:v>2.44</c:v>
                </c:pt>
                <c:pt idx="48">
                  <c:v>2.54</c:v>
                </c:pt>
                <c:pt idx="49">
                  <c:v>2.64</c:v>
                </c:pt>
                <c:pt idx="50">
                  <c:v>2.74</c:v>
                </c:pt>
                <c:pt idx="51">
                  <c:v>2.84</c:v>
                </c:pt>
                <c:pt idx="52">
                  <c:v>2.9</c:v>
                </c:pt>
                <c:pt idx="53">
                  <c:v>2.9361111111111109</c:v>
                </c:pt>
                <c:pt idx="54">
                  <c:v>2.9719444444444445</c:v>
                </c:pt>
                <c:pt idx="55">
                  <c:v>3.08</c:v>
                </c:pt>
                <c:pt idx="56">
                  <c:v>3.403888888888889</c:v>
                </c:pt>
                <c:pt idx="57">
                  <c:v>3.7280555555555557</c:v>
                </c:pt>
                <c:pt idx="58">
                  <c:v>4.088055555555556</c:v>
                </c:pt>
                <c:pt idx="59">
                  <c:v>4.4480555555555554</c:v>
                </c:pt>
                <c:pt idx="60">
                  <c:v>4.8080555555555557</c:v>
                </c:pt>
                <c:pt idx="61">
                  <c:v>5.1680555555555552</c:v>
                </c:pt>
                <c:pt idx="62">
                  <c:v>5.5280555555555555</c:v>
                </c:pt>
                <c:pt idx="63">
                  <c:v>5.8880555555555558</c:v>
                </c:pt>
                <c:pt idx="64">
                  <c:v>6.2480555555555553</c:v>
                </c:pt>
                <c:pt idx="65">
                  <c:v>6.5</c:v>
                </c:pt>
                <c:pt idx="66">
                  <c:v>6.5002777777777778</c:v>
                </c:pt>
                <c:pt idx="67">
                  <c:v>6.5005555555555556</c:v>
                </c:pt>
                <c:pt idx="68">
                  <c:v>6.5016666666666669</c:v>
                </c:pt>
                <c:pt idx="69">
                  <c:v>6.5047222222222221</c:v>
                </c:pt>
                <c:pt idx="70">
                  <c:v>6.5077777777777781</c:v>
                </c:pt>
                <c:pt idx="71">
                  <c:v>6.5111111111111111</c:v>
                </c:pt>
                <c:pt idx="72">
                  <c:v>6.514444444444444</c:v>
                </c:pt>
                <c:pt idx="73">
                  <c:v>6.5177777777777779</c:v>
                </c:pt>
                <c:pt idx="74">
                  <c:v>6.5211111111111109</c:v>
                </c:pt>
                <c:pt idx="75">
                  <c:v>6.5244444444444447</c:v>
                </c:pt>
                <c:pt idx="76">
                  <c:v>6.5277777777777777</c:v>
                </c:pt>
                <c:pt idx="77">
                  <c:v>6.5311111111111115</c:v>
                </c:pt>
                <c:pt idx="78">
                  <c:v>6.5333333333333332</c:v>
                </c:pt>
                <c:pt idx="79">
                  <c:v>6.5511111111111111</c:v>
                </c:pt>
                <c:pt idx="80">
                  <c:v>6.5686111111111112</c:v>
                </c:pt>
                <c:pt idx="81">
                  <c:v>6.621666666666667</c:v>
                </c:pt>
                <c:pt idx="82">
                  <c:v>6.7805555555555559</c:v>
                </c:pt>
                <c:pt idx="83">
                  <c:v>6.9397222222222226</c:v>
                </c:pt>
                <c:pt idx="84">
                  <c:v>7.1163888888888893</c:v>
                </c:pt>
                <c:pt idx="85">
                  <c:v>7.2930555555555552</c:v>
                </c:pt>
                <c:pt idx="86">
                  <c:v>7.4697222222222219</c:v>
                </c:pt>
                <c:pt idx="87">
                  <c:v>7.6463888888888887</c:v>
                </c:pt>
                <c:pt idx="88">
                  <c:v>7.8230555555555554</c:v>
                </c:pt>
                <c:pt idx="89">
                  <c:v>7.9997222222222222</c:v>
                </c:pt>
                <c:pt idx="90">
                  <c:v>8.1763888888888889</c:v>
                </c:pt>
                <c:pt idx="91">
                  <c:v>8.3000000000000007</c:v>
                </c:pt>
                <c:pt idx="92">
                  <c:v>8.3055555555555554</c:v>
                </c:pt>
                <c:pt idx="93">
                  <c:v>8.3113888888888887</c:v>
                </c:pt>
                <c:pt idx="94">
                  <c:v>8.3169444444444451</c:v>
                </c:pt>
                <c:pt idx="95">
                  <c:v>8.3338888888888896</c:v>
                </c:pt>
                <c:pt idx="96">
                  <c:v>8.3849999999999998</c:v>
                </c:pt>
                <c:pt idx="97">
                  <c:v>8.4416666666666664</c:v>
                </c:pt>
                <c:pt idx="98">
                  <c:v>8.4983333333333331</c:v>
                </c:pt>
                <c:pt idx="99">
                  <c:v>8.5549999999999997</c:v>
                </c:pt>
                <c:pt idx="100">
                  <c:v>8.6116666666666664</c:v>
                </c:pt>
                <c:pt idx="101">
                  <c:v>8.668333333333333</c:v>
                </c:pt>
                <c:pt idx="102">
                  <c:v>8.7249999999999996</c:v>
                </c:pt>
                <c:pt idx="103">
                  <c:v>8.7816666666666663</c:v>
                </c:pt>
                <c:pt idx="104">
                  <c:v>8.8383333333333329</c:v>
                </c:pt>
                <c:pt idx="105">
                  <c:v>8.8666666666666671</c:v>
                </c:pt>
                <c:pt idx="106">
                  <c:v>8.8702777777777779</c:v>
                </c:pt>
                <c:pt idx="107">
                  <c:v>8.8738888888888887</c:v>
                </c:pt>
                <c:pt idx="108">
                  <c:v>8.8849999999999998</c:v>
                </c:pt>
                <c:pt idx="109">
                  <c:v>8.8961111111111109</c:v>
                </c:pt>
                <c:pt idx="110">
                  <c:v>8.9288888888888884</c:v>
                </c:pt>
                <c:pt idx="111">
                  <c:v>8.9619444444444447</c:v>
                </c:pt>
                <c:pt idx="112">
                  <c:v>8.9986111111111118</c:v>
                </c:pt>
                <c:pt idx="113">
                  <c:v>9.0352777777777771</c:v>
                </c:pt>
                <c:pt idx="114">
                  <c:v>9.0719444444444441</c:v>
                </c:pt>
                <c:pt idx="115">
                  <c:v>9.1086111111111112</c:v>
                </c:pt>
                <c:pt idx="116">
                  <c:v>9.1452777777777783</c:v>
                </c:pt>
                <c:pt idx="117">
                  <c:v>9.1819444444444436</c:v>
                </c:pt>
                <c:pt idx="118">
                  <c:v>9.2186111111111106</c:v>
                </c:pt>
                <c:pt idx="119">
                  <c:v>9.2333333333333325</c:v>
                </c:pt>
                <c:pt idx="120">
                  <c:v>9.2397222222222215</c:v>
                </c:pt>
                <c:pt idx="121">
                  <c:v>9.2461111111111105</c:v>
                </c:pt>
                <c:pt idx="122">
                  <c:v>9.2650000000000006</c:v>
                </c:pt>
                <c:pt idx="123">
                  <c:v>9.2838888888888889</c:v>
                </c:pt>
                <c:pt idx="124">
                  <c:v>9.3411111111111111</c:v>
                </c:pt>
                <c:pt idx="125">
                  <c:v>9.4044444444444437</c:v>
                </c:pt>
                <c:pt idx="126">
                  <c:v>9.4677777777777781</c:v>
                </c:pt>
                <c:pt idx="127">
                  <c:v>9.5311111111111106</c:v>
                </c:pt>
                <c:pt idx="128">
                  <c:v>9.594444444444445</c:v>
                </c:pt>
                <c:pt idx="129">
                  <c:v>9.6577777777777776</c:v>
                </c:pt>
                <c:pt idx="130">
                  <c:v>9.7211111111111119</c:v>
                </c:pt>
                <c:pt idx="131">
                  <c:v>9.7844444444444445</c:v>
                </c:pt>
                <c:pt idx="132">
                  <c:v>9.8255555555555549</c:v>
                </c:pt>
                <c:pt idx="133">
                  <c:v>9.8666666666666671</c:v>
                </c:pt>
                <c:pt idx="134">
                  <c:v>9.8844444444444441</c:v>
                </c:pt>
                <c:pt idx="135">
                  <c:v>9.9019444444444442</c:v>
                </c:pt>
                <c:pt idx="136">
                  <c:v>9.9550000000000001</c:v>
                </c:pt>
                <c:pt idx="137">
                  <c:v>10.113888888888889</c:v>
                </c:pt>
                <c:pt idx="138">
                  <c:v>10.273055555555555</c:v>
                </c:pt>
                <c:pt idx="139">
                  <c:v>10.449722222222222</c:v>
                </c:pt>
                <c:pt idx="140">
                  <c:v>10.626388888888888</c:v>
                </c:pt>
                <c:pt idx="141">
                  <c:v>10.803055555555556</c:v>
                </c:pt>
                <c:pt idx="142">
                  <c:v>10.979722222222222</c:v>
                </c:pt>
                <c:pt idx="143">
                  <c:v>11.156388888888889</c:v>
                </c:pt>
                <c:pt idx="144">
                  <c:v>11.333055555555555</c:v>
                </c:pt>
                <c:pt idx="145">
                  <c:v>11.509722222222223</c:v>
                </c:pt>
                <c:pt idx="146">
                  <c:v>11.633333333333333</c:v>
                </c:pt>
                <c:pt idx="147">
                  <c:v>11.655277777777778</c:v>
                </c:pt>
                <c:pt idx="148">
                  <c:v>11.677222222222222</c:v>
                </c:pt>
                <c:pt idx="149">
                  <c:v>11.743333333333334</c:v>
                </c:pt>
                <c:pt idx="150">
                  <c:v>11.809444444444445</c:v>
                </c:pt>
                <c:pt idx="151">
                  <c:v>12.007222222222222</c:v>
                </c:pt>
                <c:pt idx="152">
                  <c:v>12.227222222222222</c:v>
                </c:pt>
                <c:pt idx="153">
                  <c:v>12.318888888888889</c:v>
                </c:pt>
                <c:pt idx="154">
                  <c:v>12.410555555555556</c:v>
                </c:pt>
                <c:pt idx="155">
                  <c:v>12.502222222222223</c:v>
                </c:pt>
                <c:pt idx="156">
                  <c:v>12.722222222222221</c:v>
                </c:pt>
                <c:pt idx="157">
                  <c:v>12.942222222222222</c:v>
                </c:pt>
                <c:pt idx="158">
                  <c:v>13.162222222222223</c:v>
                </c:pt>
                <c:pt idx="159">
                  <c:v>13.382222222222222</c:v>
                </c:pt>
                <c:pt idx="160">
                  <c:v>13.602222222222222</c:v>
                </c:pt>
                <c:pt idx="161">
                  <c:v>13.717777777777778</c:v>
                </c:pt>
                <c:pt idx="162">
                  <c:v>13.833333333333334</c:v>
                </c:pt>
                <c:pt idx="163">
                  <c:v>13.895555555555555</c:v>
                </c:pt>
                <c:pt idx="164">
                  <c:v>13.958055555555555</c:v>
                </c:pt>
                <c:pt idx="165">
                  <c:v>14.145</c:v>
                </c:pt>
                <c:pt idx="166">
                  <c:v>14.331944444444444</c:v>
                </c:pt>
                <c:pt idx="167">
                  <c:v>14.893055555555556</c:v>
                </c:pt>
                <c:pt idx="168">
                  <c:v>15.453888888888889</c:v>
                </c:pt>
                <c:pt idx="169">
                  <c:v>16.015000000000001</c:v>
                </c:pt>
                <c:pt idx="170">
                  <c:v>16.638333333333332</c:v>
                </c:pt>
                <c:pt idx="171">
                  <c:v>17.261666666666667</c:v>
                </c:pt>
                <c:pt idx="172">
                  <c:v>17.885000000000002</c:v>
                </c:pt>
                <c:pt idx="173">
                  <c:v>18.508333333333333</c:v>
                </c:pt>
                <c:pt idx="174">
                  <c:v>19.131666666666668</c:v>
                </c:pt>
                <c:pt idx="175">
                  <c:v>19.754999999999999</c:v>
                </c:pt>
                <c:pt idx="176">
                  <c:v>20.066666666666666</c:v>
                </c:pt>
                <c:pt idx="177">
                  <c:v>20.085000000000001</c:v>
                </c:pt>
                <c:pt idx="178">
                  <c:v>20.103333333333332</c:v>
                </c:pt>
                <c:pt idx="179">
                  <c:v>20.158333333333335</c:v>
                </c:pt>
                <c:pt idx="180">
                  <c:v>20.323333333333334</c:v>
                </c:pt>
                <c:pt idx="181">
                  <c:v>20.488333333333333</c:v>
                </c:pt>
                <c:pt idx="182">
                  <c:v>20.671666666666667</c:v>
                </c:pt>
                <c:pt idx="183">
                  <c:v>20.855</c:v>
                </c:pt>
                <c:pt idx="184">
                  <c:v>21.038333333333334</c:v>
                </c:pt>
                <c:pt idx="185">
                  <c:v>21.221666666666668</c:v>
                </c:pt>
                <c:pt idx="186">
                  <c:v>21.405000000000001</c:v>
                </c:pt>
                <c:pt idx="187">
                  <c:v>21.588333333333335</c:v>
                </c:pt>
                <c:pt idx="188">
                  <c:v>21.771666666666668</c:v>
                </c:pt>
                <c:pt idx="189">
                  <c:v>21.9</c:v>
                </c:pt>
                <c:pt idx="190">
                  <c:v>21.944444444444443</c:v>
                </c:pt>
                <c:pt idx="191">
                  <c:v>21.988611111111112</c:v>
                </c:pt>
                <c:pt idx="192">
                  <c:v>22.033055555555556</c:v>
                </c:pt>
                <c:pt idx="193">
                  <c:v>22.16611111111111</c:v>
                </c:pt>
                <c:pt idx="194">
                  <c:v>22.565000000000001</c:v>
                </c:pt>
                <c:pt idx="195">
                  <c:v>22.963888888888889</c:v>
                </c:pt>
                <c:pt idx="196">
                  <c:v>23.407222222222224</c:v>
                </c:pt>
                <c:pt idx="197">
                  <c:v>23.555</c:v>
                </c:pt>
                <c:pt idx="198">
                  <c:v>23.702777777777779</c:v>
                </c:pt>
                <c:pt idx="199">
                  <c:v>24.146111111111111</c:v>
                </c:pt>
                <c:pt idx="200">
                  <c:v>24.589444444444446</c:v>
                </c:pt>
                <c:pt idx="201">
                  <c:v>25.032777777777778</c:v>
                </c:pt>
                <c:pt idx="202">
                  <c:v>25.476111111111113</c:v>
                </c:pt>
                <c:pt idx="203">
                  <c:v>25.919444444444444</c:v>
                </c:pt>
                <c:pt idx="204">
                  <c:v>26.333333333333332</c:v>
                </c:pt>
                <c:pt idx="205">
                  <c:v>26.418611111111112</c:v>
                </c:pt>
                <c:pt idx="206">
                  <c:v>26.503888888888888</c:v>
                </c:pt>
                <c:pt idx="207">
                  <c:v>26.76</c:v>
                </c:pt>
                <c:pt idx="208">
                  <c:v>27.528055555555557</c:v>
                </c:pt>
                <c:pt idx="209">
                  <c:v>28.297222222222221</c:v>
                </c:pt>
                <c:pt idx="210">
                  <c:v>29.15</c:v>
                </c:pt>
                <c:pt idx="211">
                  <c:v>30.002777777777776</c:v>
                </c:pt>
                <c:pt idx="212">
                  <c:v>30.855555555555554</c:v>
                </c:pt>
                <c:pt idx="213">
                  <c:v>31.708333333333332</c:v>
                </c:pt>
                <c:pt idx="214">
                  <c:v>32.56388888888889</c:v>
                </c:pt>
                <c:pt idx="215">
                  <c:v>33.416666666666664</c:v>
                </c:pt>
                <c:pt idx="216">
                  <c:v>34.269444444444446</c:v>
                </c:pt>
                <c:pt idx="217">
                  <c:v>34.866666666666667</c:v>
                </c:pt>
                <c:pt idx="218">
                  <c:v>34.866666666666667</c:v>
                </c:pt>
                <c:pt idx="219">
                  <c:v>34.866666666666667</c:v>
                </c:pt>
                <c:pt idx="220">
                  <c:v>34.869444444444447</c:v>
                </c:pt>
                <c:pt idx="221">
                  <c:v>34.87222222222222</c:v>
                </c:pt>
                <c:pt idx="222">
                  <c:v>34.875</c:v>
                </c:pt>
                <c:pt idx="223">
                  <c:v>34.87777777777778</c:v>
                </c:pt>
                <c:pt idx="224">
                  <c:v>34.880555555555553</c:v>
                </c:pt>
                <c:pt idx="225">
                  <c:v>34.883333333333333</c:v>
                </c:pt>
                <c:pt idx="226">
                  <c:v>34.888888888888886</c:v>
                </c:pt>
                <c:pt idx="227">
                  <c:v>34.891666666666666</c:v>
                </c:pt>
                <c:pt idx="228">
                  <c:v>34.894444444444446</c:v>
                </c:pt>
                <c:pt idx="229">
                  <c:v>34.897222222222226</c:v>
                </c:pt>
                <c:pt idx="230">
                  <c:v>34.9</c:v>
                </c:pt>
                <c:pt idx="231">
                  <c:v>34.944444444444443</c:v>
                </c:pt>
                <c:pt idx="232">
                  <c:v>34.991666666666667</c:v>
                </c:pt>
                <c:pt idx="233">
                  <c:v>35.12777777777778</c:v>
                </c:pt>
                <c:pt idx="234">
                  <c:v>35.263888888888886</c:v>
                </c:pt>
                <c:pt idx="235">
                  <c:v>35.669444444444444</c:v>
                </c:pt>
                <c:pt idx="236">
                  <c:v>36.077777777777776</c:v>
                </c:pt>
                <c:pt idx="237">
                  <c:v>36.533333333333331</c:v>
                </c:pt>
                <c:pt idx="238">
                  <c:v>36.986111111111114</c:v>
                </c:pt>
                <c:pt idx="239">
                  <c:v>37.43888888888889</c:v>
                </c:pt>
                <c:pt idx="240">
                  <c:v>37.891666666666666</c:v>
                </c:pt>
                <c:pt idx="241">
                  <c:v>38.344444444444441</c:v>
                </c:pt>
                <c:pt idx="242">
                  <c:v>38.799999999999997</c:v>
                </c:pt>
                <c:pt idx="243">
                  <c:v>39.25277777777778</c:v>
                </c:pt>
                <c:pt idx="244">
                  <c:v>39.43333333333333</c:v>
                </c:pt>
              </c:numCache>
            </c:numRef>
          </c:xVal>
          <c:yVal>
            <c:numRef>
              <c:f>'Comparison x4 x5'!$Q$3:$Q$247</c:f>
              <c:numCache>
                <c:formatCode>General</c:formatCode>
                <c:ptCount val="245"/>
                <c:pt idx="0">
                  <c:v>44.213000000000001</c:v>
                </c:pt>
                <c:pt idx="1">
                  <c:v>44.2</c:v>
                </c:pt>
                <c:pt idx="2">
                  <c:v>44.162999999999997</c:v>
                </c:pt>
                <c:pt idx="3">
                  <c:v>44.058999999999997</c:v>
                </c:pt>
                <c:pt idx="4">
                  <c:v>43.960999999999999</c:v>
                </c:pt>
                <c:pt idx="5">
                  <c:v>43.851999999999997</c:v>
                </c:pt>
                <c:pt idx="6">
                  <c:v>43.744</c:v>
                </c:pt>
                <c:pt idx="7">
                  <c:v>43.634999999999998</c:v>
                </c:pt>
                <c:pt idx="8">
                  <c:v>43.527000000000001</c:v>
                </c:pt>
                <c:pt idx="9">
                  <c:v>43.42</c:v>
                </c:pt>
                <c:pt idx="10">
                  <c:v>43.313000000000002</c:v>
                </c:pt>
                <c:pt idx="11">
                  <c:v>43.207000000000001</c:v>
                </c:pt>
                <c:pt idx="12">
                  <c:v>43.134</c:v>
                </c:pt>
                <c:pt idx="13">
                  <c:v>43.121000000000002</c:v>
                </c:pt>
                <c:pt idx="14">
                  <c:v>43.109000000000002</c:v>
                </c:pt>
                <c:pt idx="15">
                  <c:v>43.072000000000003</c:v>
                </c:pt>
                <c:pt idx="16">
                  <c:v>43.026000000000003</c:v>
                </c:pt>
                <c:pt idx="17">
                  <c:v>43.155000000000001</c:v>
                </c:pt>
                <c:pt idx="18">
                  <c:v>43.433999999999997</c:v>
                </c:pt>
                <c:pt idx="19">
                  <c:v>43.844000000000001</c:v>
                </c:pt>
                <c:pt idx="20">
                  <c:v>44.378999999999998</c:v>
                </c:pt>
                <c:pt idx="21">
                  <c:v>45.036000000000001</c:v>
                </c:pt>
                <c:pt idx="22">
                  <c:v>45.808</c:v>
                </c:pt>
                <c:pt idx="23">
                  <c:v>46.692</c:v>
                </c:pt>
                <c:pt idx="24">
                  <c:v>47.680999999999997</c:v>
                </c:pt>
                <c:pt idx="25">
                  <c:v>48.423999999999999</c:v>
                </c:pt>
                <c:pt idx="26">
                  <c:v>48.454999999999998</c:v>
                </c:pt>
                <c:pt idx="27">
                  <c:v>48.487000000000002</c:v>
                </c:pt>
                <c:pt idx="28">
                  <c:v>48.518000000000001</c:v>
                </c:pt>
                <c:pt idx="29">
                  <c:v>48.615000000000002</c:v>
                </c:pt>
                <c:pt idx="30">
                  <c:v>48.917999999999999</c:v>
                </c:pt>
                <c:pt idx="31">
                  <c:v>49.237000000000002</c:v>
                </c:pt>
                <c:pt idx="32">
                  <c:v>49.613</c:v>
                </c:pt>
                <c:pt idx="33">
                  <c:v>50.01</c:v>
                </c:pt>
                <c:pt idx="34">
                  <c:v>50.429000000000002</c:v>
                </c:pt>
                <c:pt idx="35">
                  <c:v>50.869</c:v>
                </c:pt>
                <c:pt idx="36">
                  <c:v>51.331000000000003</c:v>
                </c:pt>
                <c:pt idx="37">
                  <c:v>51.813000000000002</c:v>
                </c:pt>
                <c:pt idx="38">
                  <c:v>52.317</c:v>
                </c:pt>
                <c:pt idx="39">
                  <c:v>52.625999999999998</c:v>
                </c:pt>
                <c:pt idx="40">
                  <c:v>52.822000000000003</c:v>
                </c:pt>
                <c:pt idx="41">
                  <c:v>53.018999999999998</c:v>
                </c:pt>
                <c:pt idx="42">
                  <c:v>53.610999999999997</c:v>
                </c:pt>
                <c:pt idx="43">
                  <c:v>55.307000000000002</c:v>
                </c:pt>
                <c:pt idx="44">
                  <c:v>57.075000000000003</c:v>
                </c:pt>
                <c:pt idx="45">
                  <c:v>58.723999999999997</c:v>
                </c:pt>
                <c:pt idx="46">
                  <c:v>60.258000000000003</c:v>
                </c:pt>
                <c:pt idx="47">
                  <c:v>61.682000000000002</c:v>
                </c:pt>
                <c:pt idx="48">
                  <c:v>63.003</c:v>
                </c:pt>
                <c:pt idx="49">
                  <c:v>64.227000000000004</c:v>
                </c:pt>
                <c:pt idx="50">
                  <c:v>65.36</c:v>
                </c:pt>
                <c:pt idx="51">
                  <c:v>66.406000000000006</c:v>
                </c:pt>
                <c:pt idx="52">
                  <c:v>67.004999999999995</c:v>
                </c:pt>
                <c:pt idx="53">
                  <c:v>67.355000000000004</c:v>
                </c:pt>
                <c:pt idx="54">
                  <c:v>67.697999999999993</c:v>
                </c:pt>
                <c:pt idx="55">
                  <c:v>68.674000000000007</c:v>
                </c:pt>
                <c:pt idx="56">
                  <c:v>71.209000000000003</c:v>
                </c:pt>
                <c:pt idx="57">
                  <c:v>73.411000000000001</c:v>
                </c:pt>
                <c:pt idx="58">
                  <c:v>75.512</c:v>
                </c:pt>
                <c:pt idx="59">
                  <c:v>77.319999999999993</c:v>
                </c:pt>
                <c:pt idx="60">
                  <c:v>78.876999999999995</c:v>
                </c:pt>
                <c:pt idx="61">
                  <c:v>80.221000000000004</c:v>
                </c:pt>
                <c:pt idx="62">
                  <c:v>81.382999999999996</c:v>
                </c:pt>
                <c:pt idx="63">
                  <c:v>82.393000000000001</c:v>
                </c:pt>
                <c:pt idx="64">
                  <c:v>83.271000000000001</c:v>
                </c:pt>
                <c:pt idx="65">
                  <c:v>83.826999999999998</c:v>
                </c:pt>
                <c:pt idx="66">
                  <c:v>83.828000000000003</c:v>
                </c:pt>
                <c:pt idx="67">
                  <c:v>83.828000000000003</c:v>
                </c:pt>
                <c:pt idx="68">
                  <c:v>83.831000000000003</c:v>
                </c:pt>
                <c:pt idx="69">
                  <c:v>83.837000000000003</c:v>
                </c:pt>
                <c:pt idx="70">
                  <c:v>83.843999999999994</c:v>
                </c:pt>
                <c:pt idx="71">
                  <c:v>83.85</c:v>
                </c:pt>
                <c:pt idx="72">
                  <c:v>83.853999999999999</c:v>
                </c:pt>
                <c:pt idx="73">
                  <c:v>83.856999999999999</c:v>
                </c:pt>
                <c:pt idx="74">
                  <c:v>83.856999999999999</c:v>
                </c:pt>
                <c:pt idx="75">
                  <c:v>83.853999999999999</c:v>
                </c:pt>
                <c:pt idx="76">
                  <c:v>83.847999999999999</c:v>
                </c:pt>
                <c:pt idx="77">
                  <c:v>83.837000000000003</c:v>
                </c:pt>
                <c:pt idx="78">
                  <c:v>83.828000000000003</c:v>
                </c:pt>
                <c:pt idx="79">
                  <c:v>83.667000000000002</c:v>
                </c:pt>
                <c:pt idx="80">
                  <c:v>83.447000000000003</c:v>
                </c:pt>
                <c:pt idx="81">
                  <c:v>82.63</c:v>
                </c:pt>
                <c:pt idx="82">
                  <c:v>80.135999999999996</c:v>
                </c:pt>
                <c:pt idx="83">
                  <c:v>77.783000000000001</c:v>
                </c:pt>
                <c:pt idx="84">
                  <c:v>75.388999999999996</c:v>
                </c:pt>
                <c:pt idx="85">
                  <c:v>73.209000000000003</c:v>
                </c:pt>
                <c:pt idx="86">
                  <c:v>71.228999999999999</c:v>
                </c:pt>
                <c:pt idx="87">
                  <c:v>69.418999999999997</c:v>
                </c:pt>
                <c:pt idx="88">
                  <c:v>67.760000000000005</c:v>
                </c:pt>
                <c:pt idx="89">
                  <c:v>66.230999999999995</c:v>
                </c:pt>
                <c:pt idx="90">
                  <c:v>64.819000000000003</c:v>
                </c:pt>
                <c:pt idx="91">
                  <c:v>63.883000000000003</c:v>
                </c:pt>
                <c:pt idx="92">
                  <c:v>63.84</c:v>
                </c:pt>
                <c:pt idx="93">
                  <c:v>63.796999999999997</c:v>
                </c:pt>
                <c:pt idx="94">
                  <c:v>63.755000000000003</c:v>
                </c:pt>
                <c:pt idx="95">
                  <c:v>63.63</c:v>
                </c:pt>
                <c:pt idx="96">
                  <c:v>63.286999999999999</c:v>
                </c:pt>
                <c:pt idx="97">
                  <c:v>62.95</c:v>
                </c:pt>
                <c:pt idx="98">
                  <c:v>62.654000000000003</c:v>
                </c:pt>
                <c:pt idx="99">
                  <c:v>62.401000000000003</c:v>
                </c:pt>
                <c:pt idx="100">
                  <c:v>62.189</c:v>
                </c:pt>
                <c:pt idx="101">
                  <c:v>62.018999999999998</c:v>
                </c:pt>
                <c:pt idx="102">
                  <c:v>61.89</c:v>
                </c:pt>
                <c:pt idx="103">
                  <c:v>61.8</c:v>
                </c:pt>
                <c:pt idx="104">
                  <c:v>61.747999999999998</c:v>
                </c:pt>
                <c:pt idx="105">
                  <c:v>61.731000000000002</c:v>
                </c:pt>
                <c:pt idx="106">
                  <c:v>61.728999999999999</c:v>
                </c:pt>
                <c:pt idx="107">
                  <c:v>61.726999999999997</c:v>
                </c:pt>
                <c:pt idx="108">
                  <c:v>61.723999999999997</c:v>
                </c:pt>
                <c:pt idx="109">
                  <c:v>61.725000000000001</c:v>
                </c:pt>
                <c:pt idx="110">
                  <c:v>61.774999999999999</c:v>
                </c:pt>
                <c:pt idx="111">
                  <c:v>61.875999999999998</c:v>
                </c:pt>
                <c:pt idx="112">
                  <c:v>62.057000000000002</c:v>
                </c:pt>
                <c:pt idx="113">
                  <c:v>62.305999999999997</c:v>
                </c:pt>
                <c:pt idx="114">
                  <c:v>62.625</c:v>
                </c:pt>
                <c:pt idx="115">
                  <c:v>63.021000000000001</c:v>
                </c:pt>
                <c:pt idx="116">
                  <c:v>63.481999999999999</c:v>
                </c:pt>
                <c:pt idx="117">
                  <c:v>64.007000000000005</c:v>
                </c:pt>
                <c:pt idx="118">
                  <c:v>64.596999999999994</c:v>
                </c:pt>
                <c:pt idx="119">
                  <c:v>64.841999999999999</c:v>
                </c:pt>
                <c:pt idx="120">
                  <c:v>64.95</c:v>
                </c:pt>
                <c:pt idx="121">
                  <c:v>65.058999999999997</c:v>
                </c:pt>
                <c:pt idx="122">
                  <c:v>65.391999999999996</c:v>
                </c:pt>
                <c:pt idx="123">
                  <c:v>65.727000000000004</c:v>
                </c:pt>
                <c:pt idx="124">
                  <c:v>66.704999999999998</c:v>
                </c:pt>
                <c:pt idx="125">
                  <c:v>67.748000000000005</c:v>
                </c:pt>
                <c:pt idx="126">
                  <c:v>68.741</c:v>
                </c:pt>
                <c:pt idx="127">
                  <c:v>69.683999999999997</c:v>
                </c:pt>
                <c:pt idx="128">
                  <c:v>70.576999999999998</c:v>
                </c:pt>
                <c:pt idx="129">
                  <c:v>71.421999999999997</c:v>
                </c:pt>
                <c:pt idx="130">
                  <c:v>72.218000000000004</c:v>
                </c:pt>
                <c:pt idx="131">
                  <c:v>72.968999999999994</c:v>
                </c:pt>
                <c:pt idx="132">
                  <c:v>73.438000000000002</c:v>
                </c:pt>
                <c:pt idx="133">
                  <c:v>73.888999999999996</c:v>
                </c:pt>
                <c:pt idx="134">
                  <c:v>74.078999999999994</c:v>
                </c:pt>
                <c:pt idx="135">
                  <c:v>74.266999999999996</c:v>
                </c:pt>
                <c:pt idx="136">
                  <c:v>74.808999999999997</c:v>
                </c:pt>
                <c:pt idx="137">
                  <c:v>76.284999999999997</c:v>
                </c:pt>
                <c:pt idx="138">
                  <c:v>77.626000000000005</c:v>
                </c:pt>
                <c:pt idx="139">
                  <c:v>78.971999999999994</c:v>
                </c:pt>
                <c:pt idx="140">
                  <c:v>80.188999999999993</c:v>
                </c:pt>
                <c:pt idx="141">
                  <c:v>81.290999999999997</c:v>
                </c:pt>
                <c:pt idx="142">
                  <c:v>82.29</c:v>
                </c:pt>
                <c:pt idx="143">
                  <c:v>83.194999999999993</c:v>
                </c:pt>
                <c:pt idx="144">
                  <c:v>84.015000000000001</c:v>
                </c:pt>
                <c:pt idx="145">
                  <c:v>84.757000000000005</c:v>
                </c:pt>
                <c:pt idx="146">
                  <c:v>85.242000000000004</c:v>
                </c:pt>
                <c:pt idx="147">
                  <c:v>85.326999999999998</c:v>
                </c:pt>
                <c:pt idx="148">
                  <c:v>85.412000000000006</c:v>
                </c:pt>
                <c:pt idx="149">
                  <c:v>85.656000000000006</c:v>
                </c:pt>
                <c:pt idx="150">
                  <c:v>85.894000000000005</c:v>
                </c:pt>
                <c:pt idx="151">
                  <c:v>86.548000000000002</c:v>
                </c:pt>
                <c:pt idx="152">
                  <c:v>87.210999999999999</c:v>
                </c:pt>
                <c:pt idx="153">
                  <c:v>87.475999999999999</c:v>
                </c:pt>
                <c:pt idx="154">
                  <c:v>87.730999999999995</c:v>
                </c:pt>
                <c:pt idx="155">
                  <c:v>87.977000000000004</c:v>
                </c:pt>
                <c:pt idx="156">
                  <c:v>88.515000000000001</c:v>
                </c:pt>
                <c:pt idx="157">
                  <c:v>89.010999999999996</c:v>
                </c:pt>
                <c:pt idx="158">
                  <c:v>89.463999999999999</c:v>
                </c:pt>
                <c:pt idx="159">
                  <c:v>89.88</c:v>
                </c:pt>
                <c:pt idx="160">
                  <c:v>90.26</c:v>
                </c:pt>
                <c:pt idx="161">
                  <c:v>90.450999999999993</c:v>
                </c:pt>
                <c:pt idx="162">
                  <c:v>90.632999999999996</c:v>
                </c:pt>
                <c:pt idx="163">
                  <c:v>90.73</c:v>
                </c:pt>
                <c:pt idx="164">
                  <c:v>90.823999999999998</c:v>
                </c:pt>
                <c:pt idx="165">
                  <c:v>91.090999999999994</c:v>
                </c:pt>
                <c:pt idx="166">
                  <c:v>91.346000000000004</c:v>
                </c:pt>
                <c:pt idx="167">
                  <c:v>92.007000000000005</c:v>
                </c:pt>
                <c:pt idx="168">
                  <c:v>92.581999999999994</c:v>
                </c:pt>
                <c:pt idx="169">
                  <c:v>93.081000000000003</c:v>
                </c:pt>
                <c:pt idx="170">
                  <c:v>93.555999999999997</c:v>
                </c:pt>
                <c:pt idx="171">
                  <c:v>93.962999999999994</c:v>
                </c:pt>
                <c:pt idx="172">
                  <c:v>94.308999999999997</c:v>
                </c:pt>
                <c:pt idx="173">
                  <c:v>94.602000000000004</c:v>
                </c:pt>
                <c:pt idx="174">
                  <c:v>94.846999999999994</c:v>
                </c:pt>
                <c:pt idx="175">
                  <c:v>95.048000000000002</c:v>
                </c:pt>
                <c:pt idx="176">
                  <c:v>95.137</c:v>
                </c:pt>
                <c:pt idx="177">
                  <c:v>95.143000000000001</c:v>
                </c:pt>
                <c:pt idx="178">
                  <c:v>95.147999999999996</c:v>
                </c:pt>
                <c:pt idx="179">
                  <c:v>95.162000000000006</c:v>
                </c:pt>
                <c:pt idx="180">
                  <c:v>95.182000000000002</c:v>
                </c:pt>
                <c:pt idx="181">
                  <c:v>95.183000000000007</c:v>
                </c:pt>
                <c:pt idx="182">
                  <c:v>95.162999999999997</c:v>
                </c:pt>
                <c:pt idx="183">
                  <c:v>95.126000000000005</c:v>
                </c:pt>
                <c:pt idx="184">
                  <c:v>95.070999999999998</c:v>
                </c:pt>
                <c:pt idx="185">
                  <c:v>95</c:v>
                </c:pt>
                <c:pt idx="186">
                  <c:v>94.915000000000006</c:v>
                </c:pt>
                <c:pt idx="187">
                  <c:v>94.816000000000003</c:v>
                </c:pt>
                <c:pt idx="188">
                  <c:v>94.703999999999994</c:v>
                </c:pt>
                <c:pt idx="189">
                  <c:v>94.62</c:v>
                </c:pt>
                <c:pt idx="190">
                  <c:v>94.59</c:v>
                </c:pt>
                <c:pt idx="191">
                  <c:v>94.561000000000007</c:v>
                </c:pt>
                <c:pt idx="192">
                  <c:v>94.531999999999996</c:v>
                </c:pt>
                <c:pt idx="193">
                  <c:v>94.444000000000003</c:v>
                </c:pt>
                <c:pt idx="194">
                  <c:v>94.180999999999997</c:v>
                </c:pt>
                <c:pt idx="195">
                  <c:v>93.917000000000002</c:v>
                </c:pt>
                <c:pt idx="196">
                  <c:v>93.617000000000004</c:v>
                </c:pt>
                <c:pt idx="197">
                  <c:v>93.516999999999996</c:v>
                </c:pt>
                <c:pt idx="198">
                  <c:v>93.415000000000006</c:v>
                </c:pt>
                <c:pt idx="199">
                  <c:v>93.1</c:v>
                </c:pt>
                <c:pt idx="200">
                  <c:v>92.774000000000001</c:v>
                </c:pt>
                <c:pt idx="201">
                  <c:v>92.436000000000007</c:v>
                </c:pt>
                <c:pt idx="202">
                  <c:v>92.084999999999994</c:v>
                </c:pt>
                <c:pt idx="203">
                  <c:v>91.721999999999994</c:v>
                </c:pt>
                <c:pt idx="204">
                  <c:v>91.373000000000005</c:v>
                </c:pt>
                <c:pt idx="205">
                  <c:v>91.302000000000007</c:v>
                </c:pt>
                <c:pt idx="206">
                  <c:v>91.234999999999999</c:v>
                </c:pt>
                <c:pt idx="207">
                  <c:v>91.052999999999997</c:v>
                </c:pt>
                <c:pt idx="208">
                  <c:v>90.63</c:v>
                </c:pt>
                <c:pt idx="209">
                  <c:v>90.295000000000002</c:v>
                </c:pt>
                <c:pt idx="210">
                  <c:v>89.991</c:v>
                </c:pt>
                <c:pt idx="211">
                  <c:v>89.733999999999995</c:v>
                </c:pt>
                <c:pt idx="212">
                  <c:v>89.510999999999996</c:v>
                </c:pt>
                <c:pt idx="213">
                  <c:v>89.311000000000007</c:v>
                </c:pt>
                <c:pt idx="214">
                  <c:v>89.126999999999995</c:v>
                </c:pt>
                <c:pt idx="215">
                  <c:v>88.953000000000003</c:v>
                </c:pt>
                <c:pt idx="216">
                  <c:v>88.787000000000006</c:v>
                </c:pt>
                <c:pt idx="217">
                  <c:v>88.674000000000007</c:v>
                </c:pt>
                <c:pt idx="218">
                  <c:v>88.674000000000007</c:v>
                </c:pt>
                <c:pt idx="219">
                  <c:v>88.674000000000007</c:v>
                </c:pt>
                <c:pt idx="220">
                  <c:v>88.674000000000007</c:v>
                </c:pt>
                <c:pt idx="221">
                  <c:v>88.673000000000002</c:v>
                </c:pt>
                <c:pt idx="222">
                  <c:v>88.673000000000002</c:v>
                </c:pt>
                <c:pt idx="223">
                  <c:v>88.671000000000006</c:v>
                </c:pt>
                <c:pt idx="224">
                  <c:v>88.668000000000006</c:v>
                </c:pt>
                <c:pt idx="225">
                  <c:v>88.664000000000001</c:v>
                </c:pt>
                <c:pt idx="226">
                  <c:v>88.658000000000001</c:v>
                </c:pt>
                <c:pt idx="227">
                  <c:v>88.65</c:v>
                </c:pt>
                <c:pt idx="228">
                  <c:v>88.64</c:v>
                </c:pt>
                <c:pt idx="229">
                  <c:v>88.626000000000005</c:v>
                </c:pt>
                <c:pt idx="230">
                  <c:v>88.617999999999995</c:v>
                </c:pt>
                <c:pt idx="231">
                  <c:v>88.155000000000001</c:v>
                </c:pt>
                <c:pt idx="232">
                  <c:v>87.6</c:v>
                </c:pt>
                <c:pt idx="233">
                  <c:v>85.882000000000005</c:v>
                </c:pt>
                <c:pt idx="234">
                  <c:v>84.233000000000004</c:v>
                </c:pt>
                <c:pt idx="235">
                  <c:v>80.084999999999994</c:v>
                </c:pt>
                <c:pt idx="236">
                  <c:v>76.605000000000004</c:v>
                </c:pt>
                <c:pt idx="237">
                  <c:v>73.364999999999995</c:v>
                </c:pt>
                <c:pt idx="238">
                  <c:v>70.602000000000004</c:v>
                </c:pt>
                <c:pt idx="239">
                  <c:v>68.209999999999994</c:v>
                </c:pt>
                <c:pt idx="240">
                  <c:v>66.114000000000004</c:v>
                </c:pt>
                <c:pt idx="241">
                  <c:v>64.257000000000005</c:v>
                </c:pt>
                <c:pt idx="242">
                  <c:v>62.595999999999997</c:v>
                </c:pt>
                <c:pt idx="243">
                  <c:v>61.097000000000001</c:v>
                </c:pt>
                <c:pt idx="244">
                  <c:v>60.521000000000001</c:v>
                </c:pt>
              </c:numCache>
            </c:numRef>
          </c:yVal>
          <c:smooth val="0"/>
        </c:ser>
        <c:ser>
          <c:idx val="2"/>
          <c:order val="1"/>
          <c:tx>
            <c:v>1.25*ANSYS Ferrite_Yoke</c:v>
          </c:tx>
          <c:spPr>
            <a:ln w="22225" cap="rnd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'Comparison x4 x5'!$K$3:$K$247</c:f>
              <c:numCache>
                <c:formatCode>General</c:formatCode>
                <c:ptCount val="245"/>
                <c:pt idx="0">
                  <c:v>7.3333333333333332E-3</c:v>
                </c:pt>
                <c:pt idx="1">
                  <c:v>1.4666666666666666E-2</c:v>
                </c:pt>
                <c:pt idx="2">
                  <c:v>3.6666666666666667E-2</c:v>
                </c:pt>
                <c:pt idx="3">
                  <c:v>0.10266666666666667</c:v>
                </c:pt>
                <c:pt idx="4">
                  <c:v>0.16866666666666669</c:v>
                </c:pt>
                <c:pt idx="5">
                  <c:v>0.24200000000000002</c:v>
                </c:pt>
                <c:pt idx="6">
                  <c:v>0.31533333333333335</c:v>
                </c:pt>
                <c:pt idx="7">
                  <c:v>0.38866666666666666</c:v>
                </c:pt>
                <c:pt idx="8">
                  <c:v>0.46200000000000002</c:v>
                </c:pt>
                <c:pt idx="9">
                  <c:v>0.53533333333333333</c:v>
                </c:pt>
                <c:pt idx="10">
                  <c:v>0.60866666666666658</c:v>
                </c:pt>
                <c:pt idx="11">
                  <c:v>0.68199999999999994</c:v>
                </c:pt>
                <c:pt idx="12">
                  <c:v>0.73333333333333328</c:v>
                </c:pt>
                <c:pt idx="13">
                  <c:v>0.7423333333333334</c:v>
                </c:pt>
                <c:pt idx="14">
                  <c:v>0.75133333333333341</c:v>
                </c:pt>
                <c:pt idx="15">
                  <c:v>0.77833333333333332</c:v>
                </c:pt>
                <c:pt idx="16">
                  <c:v>0.85933333333333328</c:v>
                </c:pt>
                <c:pt idx="17">
                  <c:v>0.94033333333333324</c:v>
                </c:pt>
                <c:pt idx="18">
                  <c:v>1.0303333333333333</c:v>
                </c:pt>
                <c:pt idx="19">
                  <c:v>1.1203333333333332</c:v>
                </c:pt>
                <c:pt idx="20">
                  <c:v>1.2103333333333333</c:v>
                </c:pt>
                <c:pt idx="21">
                  <c:v>1.3003333333333333</c:v>
                </c:pt>
                <c:pt idx="22">
                  <c:v>1.3903333333333332</c:v>
                </c:pt>
                <c:pt idx="23">
                  <c:v>1.4803333333333333</c:v>
                </c:pt>
                <c:pt idx="24">
                  <c:v>1.5703333333333334</c:v>
                </c:pt>
                <c:pt idx="25">
                  <c:v>1.6333333333333333</c:v>
                </c:pt>
                <c:pt idx="26">
                  <c:v>1.6360000000000001</c:v>
                </c:pt>
                <c:pt idx="27">
                  <c:v>1.6386666666666667</c:v>
                </c:pt>
                <c:pt idx="28">
                  <c:v>1.6413333333333333</c:v>
                </c:pt>
                <c:pt idx="29">
                  <c:v>1.6493333333333335</c:v>
                </c:pt>
                <c:pt idx="30">
                  <c:v>1.6733333333333333</c:v>
                </c:pt>
                <c:pt idx="31">
                  <c:v>1.6973333333333331</c:v>
                </c:pt>
                <c:pt idx="32">
                  <c:v>1.724</c:v>
                </c:pt>
                <c:pt idx="33">
                  <c:v>1.7506666666666666</c:v>
                </c:pt>
                <c:pt idx="34">
                  <c:v>1.7773333333333332</c:v>
                </c:pt>
                <c:pt idx="35">
                  <c:v>1.8039999999999998</c:v>
                </c:pt>
                <c:pt idx="36">
                  <c:v>1.8306666666666667</c:v>
                </c:pt>
                <c:pt idx="37">
                  <c:v>1.8573333333333333</c:v>
                </c:pt>
                <c:pt idx="38">
                  <c:v>1.8839999999999999</c:v>
                </c:pt>
                <c:pt idx="39">
                  <c:v>1.9</c:v>
                </c:pt>
                <c:pt idx="40">
                  <c:v>1.91</c:v>
                </c:pt>
                <c:pt idx="41">
                  <c:v>1.92</c:v>
                </c:pt>
                <c:pt idx="42">
                  <c:v>1.95</c:v>
                </c:pt>
                <c:pt idx="43">
                  <c:v>2.04</c:v>
                </c:pt>
                <c:pt idx="44">
                  <c:v>2.14</c:v>
                </c:pt>
                <c:pt idx="45">
                  <c:v>2.2400000000000002</c:v>
                </c:pt>
                <c:pt idx="46">
                  <c:v>2.34</c:v>
                </c:pt>
                <c:pt idx="47">
                  <c:v>2.44</c:v>
                </c:pt>
                <c:pt idx="48">
                  <c:v>2.54</c:v>
                </c:pt>
                <c:pt idx="49">
                  <c:v>2.64</c:v>
                </c:pt>
                <c:pt idx="50">
                  <c:v>2.74</c:v>
                </c:pt>
                <c:pt idx="51">
                  <c:v>2.84</c:v>
                </c:pt>
                <c:pt idx="52">
                  <c:v>2.9</c:v>
                </c:pt>
                <c:pt idx="53">
                  <c:v>2.9361111111111109</c:v>
                </c:pt>
                <c:pt idx="54">
                  <c:v>2.9719444444444445</c:v>
                </c:pt>
                <c:pt idx="55">
                  <c:v>3.08</c:v>
                </c:pt>
                <c:pt idx="56">
                  <c:v>3.403888888888889</c:v>
                </c:pt>
                <c:pt idx="57">
                  <c:v>3.7280555555555557</c:v>
                </c:pt>
                <c:pt idx="58">
                  <c:v>4.088055555555556</c:v>
                </c:pt>
                <c:pt idx="59">
                  <c:v>4.4480555555555554</c:v>
                </c:pt>
                <c:pt idx="60">
                  <c:v>4.8080555555555557</c:v>
                </c:pt>
                <c:pt idx="61">
                  <c:v>5.1680555555555552</c:v>
                </c:pt>
                <c:pt idx="62">
                  <c:v>5.5280555555555555</c:v>
                </c:pt>
                <c:pt idx="63">
                  <c:v>5.8880555555555558</c:v>
                </c:pt>
                <c:pt idx="64">
                  <c:v>6.2480555555555553</c:v>
                </c:pt>
                <c:pt idx="65">
                  <c:v>6.5</c:v>
                </c:pt>
                <c:pt idx="66">
                  <c:v>6.5002777777777778</c:v>
                </c:pt>
                <c:pt idx="67">
                  <c:v>6.5005555555555556</c:v>
                </c:pt>
                <c:pt idx="68">
                  <c:v>6.5016666666666669</c:v>
                </c:pt>
                <c:pt idx="69">
                  <c:v>6.5047222222222221</c:v>
                </c:pt>
                <c:pt idx="70">
                  <c:v>6.5077777777777781</c:v>
                </c:pt>
                <c:pt idx="71">
                  <c:v>6.5111111111111111</c:v>
                </c:pt>
                <c:pt idx="72">
                  <c:v>6.514444444444444</c:v>
                </c:pt>
                <c:pt idx="73">
                  <c:v>6.5177777777777779</c:v>
                </c:pt>
                <c:pt idx="74">
                  <c:v>6.5211111111111109</c:v>
                </c:pt>
                <c:pt idx="75">
                  <c:v>6.5244444444444447</c:v>
                </c:pt>
                <c:pt idx="76">
                  <c:v>6.5277777777777777</c:v>
                </c:pt>
                <c:pt idx="77">
                  <c:v>6.5311111111111115</c:v>
                </c:pt>
                <c:pt idx="78">
                  <c:v>6.5333333333333332</c:v>
                </c:pt>
                <c:pt idx="79">
                  <c:v>6.5511111111111111</c:v>
                </c:pt>
                <c:pt idx="80">
                  <c:v>6.5686111111111112</c:v>
                </c:pt>
                <c:pt idx="81">
                  <c:v>6.621666666666667</c:v>
                </c:pt>
                <c:pt idx="82">
                  <c:v>6.7805555555555559</c:v>
                </c:pt>
                <c:pt idx="83">
                  <c:v>6.9397222222222226</c:v>
                </c:pt>
                <c:pt idx="84">
                  <c:v>7.1163888888888893</c:v>
                </c:pt>
                <c:pt idx="85">
                  <c:v>7.2930555555555552</c:v>
                </c:pt>
                <c:pt idx="86">
                  <c:v>7.4697222222222219</c:v>
                </c:pt>
                <c:pt idx="87">
                  <c:v>7.6463888888888887</c:v>
                </c:pt>
                <c:pt idx="88">
                  <c:v>7.8230555555555554</c:v>
                </c:pt>
                <c:pt idx="89">
                  <c:v>7.9997222222222222</c:v>
                </c:pt>
                <c:pt idx="90">
                  <c:v>8.1763888888888889</c:v>
                </c:pt>
                <c:pt idx="91">
                  <c:v>8.3000000000000007</c:v>
                </c:pt>
                <c:pt idx="92">
                  <c:v>8.3055555555555554</c:v>
                </c:pt>
                <c:pt idx="93">
                  <c:v>8.3113888888888887</c:v>
                </c:pt>
                <c:pt idx="94">
                  <c:v>8.3169444444444451</c:v>
                </c:pt>
                <c:pt idx="95">
                  <c:v>8.3338888888888896</c:v>
                </c:pt>
                <c:pt idx="96">
                  <c:v>8.3849999999999998</c:v>
                </c:pt>
                <c:pt idx="97">
                  <c:v>8.4416666666666664</c:v>
                </c:pt>
                <c:pt idx="98">
                  <c:v>8.4983333333333331</c:v>
                </c:pt>
                <c:pt idx="99">
                  <c:v>8.5549999999999997</c:v>
                </c:pt>
                <c:pt idx="100">
                  <c:v>8.6116666666666664</c:v>
                </c:pt>
                <c:pt idx="101">
                  <c:v>8.668333333333333</c:v>
                </c:pt>
                <c:pt idx="102">
                  <c:v>8.7249999999999996</c:v>
                </c:pt>
                <c:pt idx="103">
                  <c:v>8.7816666666666663</c:v>
                </c:pt>
                <c:pt idx="104">
                  <c:v>8.8383333333333329</c:v>
                </c:pt>
                <c:pt idx="105">
                  <c:v>8.8666666666666671</c:v>
                </c:pt>
                <c:pt idx="106">
                  <c:v>8.8702777777777779</c:v>
                </c:pt>
                <c:pt idx="107">
                  <c:v>8.8738888888888887</c:v>
                </c:pt>
                <c:pt idx="108">
                  <c:v>8.8849999999999998</c:v>
                </c:pt>
                <c:pt idx="109">
                  <c:v>8.8961111111111109</c:v>
                </c:pt>
                <c:pt idx="110">
                  <c:v>8.9288888888888884</c:v>
                </c:pt>
                <c:pt idx="111">
                  <c:v>8.9619444444444447</c:v>
                </c:pt>
                <c:pt idx="112">
                  <c:v>8.9986111111111118</c:v>
                </c:pt>
                <c:pt idx="113">
                  <c:v>9.0352777777777771</c:v>
                </c:pt>
                <c:pt idx="114">
                  <c:v>9.0719444444444441</c:v>
                </c:pt>
                <c:pt idx="115">
                  <c:v>9.1086111111111112</c:v>
                </c:pt>
                <c:pt idx="116">
                  <c:v>9.1452777777777783</c:v>
                </c:pt>
                <c:pt idx="117">
                  <c:v>9.1819444444444436</c:v>
                </c:pt>
                <c:pt idx="118">
                  <c:v>9.2186111111111106</c:v>
                </c:pt>
                <c:pt idx="119">
                  <c:v>9.2333333333333325</c:v>
                </c:pt>
                <c:pt idx="120">
                  <c:v>9.2397222222222215</c:v>
                </c:pt>
                <c:pt idx="121">
                  <c:v>9.2461111111111105</c:v>
                </c:pt>
                <c:pt idx="122">
                  <c:v>9.2650000000000006</c:v>
                </c:pt>
                <c:pt idx="123">
                  <c:v>9.2838888888888889</c:v>
                </c:pt>
                <c:pt idx="124">
                  <c:v>9.3411111111111111</c:v>
                </c:pt>
                <c:pt idx="125">
                  <c:v>9.4044444444444437</c:v>
                </c:pt>
                <c:pt idx="126">
                  <c:v>9.4677777777777781</c:v>
                </c:pt>
                <c:pt idx="127">
                  <c:v>9.5311111111111106</c:v>
                </c:pt>
                <c:pt idx="128">
                  <c:v>9.594444444444445</c:v>
                </c:pt>
                <c:pt idx="129">
                  <c:v>9.6577777777777776</c:v>
                </c:pt>
                <c:pt idx="130">
                  <c:v>9.7211111111111119</c:v>
                </c:pt>
                <c:pt idx="131">
                  <c:v>9.7844444444444445</c:v>
                </c:pt>
                <c:pt idx="132">
                  <c:v>9.8255555555555549</c:v>
                </c:pt>
                <c:pt idx="133">
                  <c:v>9.8666666666666671</c:v>
                </c:pt>
                <c:pt idx="134">
                  <c:v>9.8844444444444441</c:v>
                </c:pt>
                <c:pt idx="135">
                  <c:v>9.9019444444444442</c:v>
                </c:pt>
                <c:pt idx="136">
                  <c:v>9.9550000000000001</c:v>
                </c:pt>
                <c:pt idx="137">
                  <c:v>10.113888888888889</c:v>
                </c:pt>
                <c:pt idx="138">
                  <c:v>10.273055555555555</c:v>
                </c:pt>
                <c:pt idx="139">
                  <c:v>10.449722222222222</c:v>
                </c:pt>
                <c:pt idx="140">
                  <c:v>10.626388888888888</c:v>
                </c:pt>
                <c:pt idx="141">
                  <c:v>10.803055555555556</c:v>
                </c:pt>
                <c:pt idx="142">
                  <c:v>10.979722222222222</c:v>
                </c:pt>
                <c:pt idx="143">
                  <c:v>11.156388888888889</c:v>
                </c:pt>
                <c:pt idx="144">
                  <c:v>11.333055555555555</c:v>
                </c:pt>
                <c:pt idx="145">
                  <c:v>11.509722222222223</c:v>
                </c:pt>
                <c:pt idx="146">
                  <c:v>11.633333333333333</c:v>
                </c:pt>
                <c:pt idx="147">
                  <c:v>11.655277777777778</c:v>
                </c:pt>
                <c:pt idx="148">
                  <c:v>11.677222222222222</c:v>
                </c:pt>
                <c:pt idx="149">
                  <c:v>11.743333333333334</c:v>
                </c:pt>
                <c:pt idx="150">
                  <c:v>11.809444444444445</c:v>
                </c:pt>
                <c:pt idx="151">
                  <c:v>12.007222222222222</c:v>
                </c:pt>
                <c:pt idx="152">
                  <c:v>12.227222222222222</c:v>
                </c:pt>
                <c:pt idx="153">
                  <c:v>12.318888888888889</c:v>
                </c:pt>
                <c:pt idx="154">
                  <c:v>12.410555555555556</c:v>
                </c:pt>
                <c:pt idx="155">
                  <c:v>12.502222222222223</c:v>
                </c:pt>
                <c:pt idx="156">
                  <c:v>12.722222222222221</c:v>
                </c:pt>
                <c:pt idx="157">
                  <c:v>12.942222222222222</c:v>
                </c:pt>
                <c:pt idx="158">
                  <c:v>13.162222222222223</c:v>
                </c:pt>
                <c:pt idx="159">
                  <c:v>13.382222222222222</c:v>
                </c:pt>
                <c:pt idx="160">
                  <c:v>13.602222222222222</c:v>
                </c:pt>
                <c:pt idx="161">
                  <c:v>13.717777777777778</c:v>
                </c:pt>
                <c:pt idx="162">
                  <c:v>13.833333333333334</c:v>
                </c:pt>
                <c:pt idx="163">
                  <c:v>13.895555555555555</c:v>
                </c:pt>
                <c:pt idx="164">
                  <c:v>13.958055555555555</c:v>
                </c:pt>
                <c:pt idx="165">
                  <c:v>14.145</c:v>
                </c:pt>
                <c:pt idx="166">
                  <c:v>14.331944444444444</c:v>
                </c:pt>
                <c:pt idx="167">
                  <c:v>14.893055555555556</c:v>
                </c:pt>
                <c:pt idx="168">
                  <c:v>15.453888888888889</c:v>
                </c:pt>
                <c:pt idx="169">
                  <c:v>16.015000000000001</c:v>
                </c:pt>
                <c:pt idx="170">
                  <c:v>16.638333333333332</c:v>
                </c:pt>
                <c:pt idx="171">
                  <c:v>17.261666666666667</c:v>
                </c:pt>
                <c:pt idx="172">
                  <c:v>17.885000000000002</c:v>
                </c:pt>
                <c:pt idx="173">
                  <c:v>18.508333333333333</c:v>
                </c:pt>
                <c:pt idx="174">
                  <c:v>19.131666666666668</c:v>
                </c:pt>
                <c:pt idx="175">
                  <c:v>19.754999999999999</c:v>
                </c:pt>
                <c:pt idx="176">
                  <c:v>20.066666666666666</c:v>
                </c:pt>
                <c:pt idx="177">
                  <c:v>20.085000000000001</c:v>
                </c:pt>
                <c:pt idx="178">
                  <c:v>20.103333333333332</c:v>
                </c:pt>
                <c:pt idx="179">
                  <c:v>20.158333333333335</c:v>
                </c:pt>
                <c:pt idx="180">
                  <c:v>20.323333333333334</c:v>
                </c:pt>
                <c:pt idx="181">
                  <c:v>20.488333333333333</c:v>
                </c:pt>
                <c:pt idx="182">
                  <c:v>20.671666666666667</c:v>
                </c:pt>
                <c:pt idx="183">
                  <c:v>20.855</c:v>
                </c:pt>
                <c:pt idx="184">
                  <c:v>21.038333333333334</c:v>
                </c:pt>
                <c:pt idx="185">
                  <c:v>21.221666666666668</c:v>
                </c:pt>
                <c:pt idx="186">
                  <c:v>21.405000000000001</c:v>
                </c:pt>
                <c:pt idx="187">
                  <c:v>21.588333333333335</c:v>
                </c:pt>
                <c:pt idx="188">
                  <c:v>21.771666666666668</c:v>
                </c:pt>
                <c:pt idx="189">
                  <c:v>21.9</c:v>
                </c:pt>
                <c:pt idx="190">
                  <c:v>21.944444444444443</c:v>
                </c:pt>
                <c:pt idx="191">
                  <c:v>21.988611111111112</c:v>
                </c:pt>
                <c:pt idx="192">
                  <c:v>22.033055555555556</c:v>
                </c:pt>
                <c:pt idx="193">
                  <c:v>22.16611111111111</c:v>
                </c:pt>
                <c:pt idx="194">
                  <c:v>22.565000000000001</c:v>
                </c:pt>
                <c:pt idx="195">
                  <c:v>22.963888888888889</c:v>
                </c:pt>
                <c:pt idx="196">
                  <c:v>23.407222222222224</c:v>
                </c:pt>
                <c:pt idx="197">
                  <c:v>23.555</c:v>
                </c:pt>
                <c:pt idx="198">
                  <c:v>23.702777777777779</c:v>
                </c:pt>
                <c:pt idx="199">
                  <c:v>24.146111111111111</c:v>
                </c:pt>
                <c:pt idx="200">
                  <c:v>24.589444444444446</c:v>
                </c:pt>
                <c:pt idx="201">
                  <c:v>25.032777777777778</c:v>
                </c:pt>
                <c:pt idx="202">
                  <c:v>25.476111111111113</c:v>
                </c:pt>
                <c:pt idx="203">
                  <c:v>25.919444444444444</c:v>
                </c:pt>
                <c:pt idx="204">
                  <c:v>26.333333333333332</c:v>
                </c:pt>
                <c:pt idx="205">
                  <c:v>26.418611111111112</c:v>
                </c:pt>
                <c:pt idx="206">
                  <c:v>26.503888888888888</c:v>
                </c:pt>
                <c:pt idx="207">
                  <c:v>26.76</c:v>
                </c:pt>
                <c:pt idx="208">
                  <c:v>27.528055555555557</c:v>
                </c:pt>
                <c:pt idx="209">
                  <c:v>28.297222222222221</c:v>
                </c:pt>
                <c:pt idx="210">
                  <c:v>29.15</c:v>
                </c:pt>
                <c:pt idx="211">
                  <c:v>30.002777777777776</c:v>
                </c:pt>
                <c:pt idx="212">
                  <c:v>30.855555555555554</c:v>
                </c:pt>
                <c:pt idx="213">
                  <c:v>31.708333333333332</c:v>
                </c:pt>
                <c:pt idx="214">
                  <c:v>32.56388888888889</c:v>
                </c:pt>
                <c:pt idx="215">
                  <c:v>33.416666666666664</c:v>
                </c:pt>
                <c:pt idx="216">
                  <c:v>34.269444444444446</c:v>
                </c:pt>
                <c:pt idx="217">
                  <c:v>34.866666666666667</c:v>
                </c:pt>
                <c:pt idx="218">
                  <c:v>34.866666666666667</c:v>
                </c:pt>
                <c:pt idx="219">
                  <c:v>34.866666666666667</c:v>
                </c:pt>
                <c:pt idx="220">
                  <c:v>34.869444444444447</c:v>
                </c:pt>
                <c:pt idx="221">
                  <c:v>34.87222222222222</c:v>
                </c:pt>
                <c:pt idx="222">
                  <c:v>34.875</c:v>
                </c:pt>
                <c:pt idx="223">
                  <c:v>34.87777777777778</c:v>
                </c:pt>
                <c:pt idx="224">
                  <c:v>34.880555555555553</c:v>
                </c:pt>
                <c:pt idx="225">
                  <c:v>34.883333333333333</c:v>
                </c:pt>
                <c:pt idx="226">
                  <c:v>34.888888888888886</c:v>
                </c:pt>
                <c:pt idx="227">
                  <c:v>34.891666666666666</c:v>
                </c:pt>
                <c:pt idx="228">
                  <c:v>34.894444444444446</c:v>
                </c:pt>
                <c:pt idx="229">
                  <c:v>34.897222222222226</c:v>
                </c:pt>
                <c:pt idx="230">
                  <c:v>34.9</c:v>
                </c:pt>
                <c:pt idx="231">
                  <c:v>34.944444444444443</c:v>
                </c:pt>
                <c:pt idx="232">
                  <c:v>34.991666666666667</c:v>
                </c:pt>
                <c:pt idx="233">
                  <c:v>35.12777777777778</c:v>
                </c:pt>
                <c:pt idx="234">
                  <c:v>35.263888888888886</c:v>
                </c:pt>
                <c:pt idx="235">
                  <c:v>35.669444444444444</c:v>
                </c:pt>
                <c:pt idx="236">
                  <c:v>36.077777777777776</c:v>
                </c:pt>
                <c:pt idx="237">
                  <c:v>36.533333333333331</c:v>
                </c:pt>
                <c:pt idx="238">
                  <c:v>36.986111111111114</c:v>
                </c:pt>
                <c:pt idx="239">
                  <c:v>37.43888888888889</c:v>
                </c:pt>
                <c:pt idx="240">
                  <c:v>37.891666666666666</c:v>
                </c:pt>
                <c:pt idx="241">
                  <c:v>38.344444444444441</c:v>
                </c:pt>
                <c:pt idx="242">
                  <c:v>38.799999999999997</c:v>
                </c:pt>
                <c:pt idx="243">
                  <c:v>39.25277777777778</c:v>
                </c:pt>
                <c:pt idx="244">
                  <c:v>39.43333333333333</c:v>
                </c:pt>
              </c:numCache>
            </c:numRef>
          </c:xVal>
          <c:yVal>
            <c:numRef>
              <c:f>'Comparison x4 x5'!$N$3:$N$247</c:f>
              <c:numCache>
                <c:formatCode>General</c:formatCode>
                <c:ptCount val="245"/>
                <c:pt idx="0">
                  <c:v>45.381999999999998</c:v>
                </c:pt>
                <c:pt idx="1">
                  <c:v>45.372999999999998</c:v>
                </c:pt>
                <c:pt idx="2">
                  <c:v>45.343000000000004</c:v>
                </c:pt>
                <c:pt idx="3">
                  <c:v>45.255000000000003</c:v>
                </c:pt>
                <c:pt idx="4">
                  <c:v>45.167000000000002</c:v>
                </c:pt>
                <c:pt idx="5">
                  <c:v>45.069000000000003</c:v>
                </c:pt>
                <c:pt idx="6">
                  <c:v>44.972999999999999</c:v>
                </c:pt>
                <c:pt idx="7">
                  <c:v>44.877000000000002</c:v>
                </c:pt>
                <c:pt idx="8">
                  <c:v>44.780999999999999</c:v>
                </c:pt>
                <c:pt idx="9">
                  <c:v>44.686999999999998</c:v>
                </c:pt>
                <c:pt idx="10">
                  <c:v>44.593000000000004</c:v>
                </c:pt>
                <c:pt idx="11">
                  <c:v>44.5</c:v>
                </c:pt>
                <c:pt idx="12">
                  <c:v>44.435000000000002</c:v>
                </c:pt>
                <c:pt idx="13">
                  <c:v>44.423999999999999</c:v>
                </c:pt>
                <c:pt idx="14">
                  <c:v>44.412999999999997</c:v>
                </c:pt>
                <c:pt idx="15">
                  <c:v>44.378999999999998</c:v>
                </c:pt>
                <c:pt idx="16">
                  <c:v>44.286000000000001</c:v>
                </c:pt>
                <c:pt idx="17">
                  <c:v>44.38</c:v>
                </c:pt>
                <c:pt idx="18">
                  <c:v>44.872999999999998</c:v>
                </c:pt>
                <c:pt idx="19">
                  <c:v>45.451000000000001</c:v>
                </c:pt>
                <c:pt idx="20">
                  <c:v>46.094999999999999</c:v>
                </c:pt>
                <c:pt idx="21">
                  <c:v>46.808999999999997</c:v>
                </c:pt>
                <c:pt idx="22">
                  <c:v>47.579000000000001</c:v>
                </c:pt>
                <c:pt idx="23">
                  <c:v>48.401000000000003</c:v>
                </c:pt>
                <c:pt idx="24">
                  <c:v>49.273000000000003</c:v>
                </c:pt>
                <c:pt idx="25">
                  <c:v>49.906999999999996</c:v>
                </c:pt>
                <c:pt idx="26">
                  <c:v>49.935000000000002</c:v>
                </c:pt>
                <c:pt idx="27">
                  <c:v>49.963999999999999</c:v>
                </c:pt>
                <c:pt idx="28">
                  <c:v>49.994</c:v>
                </c:pt>
                <c:pt idx="29">
                  <c:v>50.09</c:v>
                </c:pt>
                <c:pt idx="30">
                  <c:v>50.411000000000001</c:v>
                </c:pt>
                <c:pt idx="31">
                  <c:v>50.753999999999998</c:v>
                </c:pt>
                <c:pt idx="32">
                  <c:v>51.158000000000001</c:v>
                </c:pt>
                <c:pt idx="33">
                  <c:v>51.581000000000003</c:v>
                </c:pt>
                <c:pt idx="34">
                  <c:v>52.021999999999998</c:v>
                </c:pt>
                <c:pt idx="35">
                  <c:v>52.476999999999997</c:v>
                </c:pt>
                <c:pt idx="36">
                  <c:v>52.947000000000003</c:v>
                </c:pt>
                <c:pt idx="37">
                  <c:v>53.43</c:v>
                </c:pt>
                <c:pt idx="38">
                  <c:v>53.926000000000002</c:v>
                </c:pt>
                <c:pt idx="39">
                  <c:v>54.226999999999997</c:v>
                </c:pt>
                <c:pt idx="40">
                  <c:v>54.390999999999998</c:v>
                </c:pt>
                <c:pt idx="41">
                  <c:v>54.54</c:v>
                </c:pt>
                <c:pt idx="42">
                  <c:v>54.917000000000002</c:v>
                </c:pt>
                <c:pt idx="43">
                  <c:v>55.787999999999997</c:v>
                </c:pt>
                <c:pt idx="44">
                  <c:v>56.587000000000003</c:v>
                </c:pt>
                <c:pt idx="45">
                  <c:v>57.475999999999999</c:v>
                </c:pt>
                <c:pt idx="46">
                  <c:v>58.357999999999997</c:v>
                </c:pt>
                <c:pt idx="47">
                  <c:v>59.164999999999999</c:v>
                </c:pt>
                <c:pt idx="48">
                  <c:v>59.905999999999999</c:v>
                </c:pt>
                <c:pt idx="49">
                  <c:v>60.587000000000003</c:v>
                </c:pt>
                <c:pt idx="50">
                  <c:v>61.216000000000001</c:v>
                </c:pt>
                <c:pt idx="51">
                  <c:v>61.795999999999999</c:v>
                </c:pt>
                <c:pt idx="52">
                  <c:v>62.127000000000002</c:v>
                </c:pt>
                <c:pt idx="53">
                  <c:v>62.331000000000003</c:v>
                </c:pt>
                <c:pt idx="54">
                  <c:v>62.533999999999999</c:v>
                </c:pt>
                <c:pt idx="55">
                  <c:v>63.128</c:v>
                </c:pt>
                <c:pt idx="56">
                  <c:v>64.747</c:v>
                </c:pt>
                <c:pt idx="57">
                  <c:v>66.204999999999998</c:v>
                </c:pt>
                <c:pt idx="58">
                  <c:v>67.649000000000001</c:v>
                </c:pt>
                <c:pt idx="59">
                  <c:v>68.94</c:v>
                </c:pt>
                <c:pt idx="60">
                  <c:v>70.093999999999994</c:v>
                </c:pt>
                <c:pt idx="61">
                  <c:v>71.129000000000005</c:v>
                </c:pt>
                <c:pt idx="62">
                  <c:v>72.061000000000007</c:v>
                </c:pt>
                <c:pt idx="63">
                  <c:v>72.897000000000006</c:v>
                </c:pt>
                <c:pt idx="64">
                  <c:v>73.655000000000001</c:v>
                </c:pt>
                <c:pt idx="65">
                  <c:v>74.146000000000001</c:v>
                </c:pt>
                <c:pt idx="66">
                  <c:v>74.146000000000001</c:v>
                </c:pt>
                <c:pt idx="67">
                  <c:v>74.146000000000001</c:v>
                </c:pt>
                <c:pt idx="68">
                  <c:v>74.141999999999996</c:v>
                </c:pt>
                <c:pt idx="69">
                  <c:v>74.108000000000004</c:v>
                </c:pt>
                <c:pt idx="70">
                  <c:v>74.055999999999997</c:v>
                </c:pt>
                <c:pt idx="71">
                  <c:v>73.978999999999999</c:v>
                </c:pt>
                <c:pt idx="72">
                  <c:v>73.882999999999996</c:v>
                </c:pt>
                <c:pt idx="73">
                  <c:v>73.771000000000001</c:v>
                </c:pt>
                <c:pt idx="74">
                  <c:v>73.644999999999996</c:v>
                </c:pt>
                <c:pt idx="75">
                  <c:v>73.503</c:v>
                </c:pt>
                <c:pt idx="76">
                  <c:v>73.347999999999999</c:v>
                </c:pt>
                <c:pt idx="77">
                  <c:v>73.180999999999997</c:v>
                </c:pt>
                <c:pt idx="78">
                  <c:v>73.057000000000002</c:v>
                </c:pt>
                <c:pt idx="79">
                  <c:v>72.396000000000001</c:v>
                </c:pt>
                <c:pt idx="80">
                  <c:v>71.861000000000004</c:v>
                </c:pt>
                <c:pt idx="81">
                  <c:v>70.692999999999998</c:v>
                </c:pt>
                <c:pt idx="82">
                  <c:v>68.567999999999998</c:v>
                </c:pt>
                <c:pt idx="83">
                  <c:v>66.924999999999997</c:v>
                </c:pt>
                <c:pt idx="84">
                  <c:v>65.421000000000006</c:v>
                </c:pt>
                <c:pt idx="85">
                  <c:v>64.12</c:v>
                </c:pt>
                <c:pt idx="86">
                  <c:v>62.96</c:v>
                </c:pt>
                <c:pt idx="87">
                  <c:v>61.911000000000001</c:v>
                </c:pt>
                <c:pt idx="88">
                  <c:v>60.947000000000003</c:v>
                </c:pt>
                <c:pt idx="89">
                  <c:v>60.052999999999997</c:v>
                </c:pt>
                <c:pt idx="90">
                  <c:v>59.22</c:v>
                </c:pt>
                <c:pt idx="91">
                  <c:v>58.662999999999997</c:v>
                </c:pt>
                <c:pt idx="92">
                  <c:v>58.637999999999998</c:v>
                </c:pt>
                <c:pt idx="93">
                  <c:v>58.613999999999997</c:v>
                </c:pt>
                <c:pt idx="94">
                  <c:v>58.591000000000001</c:v>
                </c:pt>
                <c:pt idx="95">
                  <c:v>58.531999999999996</c:v>
                </c:pt>
                <c:pt idx="96">
                  <c:v>58.4</c:v>
                </c:pt>
                <c:pt idx="97">
                  <c:v>58.298000000000002</c:v>
                </c:pt>
                <c:pt idx="98">
                  <c:v>58.231999999999999</c:v>
                </c:pt>
                <c:pt idx="99">
                  <c:v>58.197000000000003</c:v>
                </c:pt>
                <c:pt idx="100">
                  <c:v>58.192</c:v>
                </c:pt>
                <c:pt idx="101">
                  <c:v>58.213999999999999</c:v>
                </c:pt>
                <c:pt idx="102">
                  <c:v>58.261000000000003</c:v>
                </c:pt>
                <c:pt idx="103">
                  <c:v>58.332999999999998</c:v>
                </c:pt>
                <c:pt idx="104">
                  <c:v>58.427999999999997</c:v>
                </c:pt>
                <c:pt idx="105">
                  <c:v>58.481999999999999</c:v>
                </c:pt>
                <c:pt idx="106">
                  <c:v>58.49</c:v>
                </c:pt>
                <c:pt idx="107">
                  <c:v>58.500999999999998</c:v>
                </c:pt>
                <c:pt idx="108">
                  <c:v>58.55</c:v>
                </c:pt>
                <c:pt idx="109">
                  <c:v>58.61</c:v>
                </c:pt>
                <c:pt idx="110">
                  <c:v>58.868000000000002</c:v>
                </c:pt>
                <c:pt idx="111">
                  <c:v>59.191000000000003</c:v>
                </c:pt>
                <c:pt idx="112">
                  <c:v>59.616</c:v>
                </c:pt>
                <c:pt idx="113">
                  <c:v>60.101999999999997</c:v>
                </c:pt>
                <c:pt idx="114">
                  <c:v>60.642000000000003</c:v>
                </c:pt>
                <c:pt idx="115">
                  <c:v>61.232999999999997</c:v>
                </c:pt>
                <c:pt idx="116">
                  <c:v>61.871000000000002</c:v>
                </c:pt>
                <c:pt idx="117">
                  <c:v>62.575000000000003</c:v>
                </c:pt>
                <c:pt idx="118">
                  <c:v>63.33</c:v>
                </c:pt>
                <c:pt idx="119">
                  <c:v>63.637999999999998</c:v>
                </c:pt>
                <c:pt idx="120">
                  <c:v>63.76</c:v>
                </c:pt>
                <c:pt idx="121">
                  <c:v>63.874000000000002</c:v>
                </c:pt>
                <c:pt idx="122">
                  <c:v>64.177999999999997</c:v>
                </c:pt>
                <c:pt idx="123">
                  <c:v>64.456000000000003</c:v>
                </c:pt>
                <c:pt idx="124">
                  <c:v>65.150999999999996</c:v>
                </c:pt>
                <c:pt idx="125">
                  <c:v>65.850999999999999</c:v>
                </c:pt>
                <c:pt idx="126">
                  <c:v>66.483000000000004</c:v>
                </c:pt>
                <c:pt idx="127">
                  <c:v>67.055000000000007</c:v>
                </c:pt>
                <c:pt idx="128">
                  <c:v>67.576999999999998</c:v>
                </c:pt>
                <c:pt idx="129">
                  <c:v>68.058000000000007</c:v>
                </c:pt>
                <c:pt idx="130">
                  <c:v>68.503</c:v>
                </c:pt>
                <c:pt idx="131">
                  <c:v>68.914000000000001</c:v>
                </c:pt>
                <c:pt idx="132">
                  <c:v>69.168999999999997</c:v>
                </c:pt>
                <c:pt idx="133">
                  <c:v>69.411000000000001</c:v>
                </c:pt>
                <c:pt idx="134">
                  <c:v>69.498000000000005</c:v>
                </c:pt>
                <c:pt idx="135">
                  <c:v>69.614999999999995</c:v>
                </c:pt>
                <c:pt idx="136">
                  <c:v>69.930999999999997</c:v>
                </c:pt>
                <c:pt idx="137">
                  <c:v>70.798000000000002</c:v>
                </c:pt>
                <c:pt idx="138">
                  <c:v>71.600999999999999</c:v>
                </c:pt>
                <c:pt idx="139">
                  <c:v>72.421000000000006</c:v>
                </c:pt>
                <c:pt idx="140">
                  <c:v>73.176000000000002</c:v>
                </c:pt>
                <c:pt idx="141">
                  <c:v>73.873000000000005</c:v>
                </c:pt>
                <c:pt idx="142">
                  <c:v>74.518000000000001</c:v>
                </c:pt>
                <c:pt idx="143">
                  <c:v>75.113</c:v>
                </c:pt>
                <c:pt idx="144">
                  <c:v>75.664000000000001</c:v>
                </c:pt>
                <c:pt idx="145">
                  <c:v>76.173000000000002</c:v>
                </c:pt>
                <c:pt idx="146">
                  <c:v>76.510999999999996</c:v>
                </c:pt>
                <c:pt idx="147">
                  <c:v>76.573999999999998</c:v>
                </c:pt>
                <c:pt idx="148">
                  <c:v>76.635999999999996</c:v>
                </c:pt>
                <c:pt idx="149">
                  <c:v>76.813999999999993</c:v>
                </c:pt>
                <c:pt idx="150">
                  <c:v>76.988</c:v>
                </c:pt>
                <c:pt idx="151">
                  <c:v>77.480999999999995</c:v>
                </c:pt>
                <c:pt idx="152">
                  <c:v>77.994</c:v>
                </c:pt>
                <c:pt idx="153">
                  <c:v>78.203000000000003</c:v>
                </c:pt>
                <c:pt idx="154">
                  <c:v>78.406999999999996</c:v>
                </c:pt>
                <c:pt idx="155">
                  <c:v>78.605000000000004</c:v>
                </c:pt>
                <c:pt idx="156">
                  <c:v>79.05</c:v>
                </c:pt>
                <c:pt idx="157">
                  <c:v>79.465999999999994</c:v>
                </c:pt>
                <c:pt idx="158">
                  <c:v>79.858000000000004</c:v>
                </c:pt>
                <c:pt idx="159">
                  <c:v>80.225999999999999</c:v>
                </c:pt>
                <c:pt idx="160">
                  <c:v>80.572999999999993</c:v>
                </c:pt>
                <c:pt idx="161">
                  <c:v>80.75</c:v>
                </c:pt>
                <c:pt idx="162">
                  <c:v>80.921999999999997</c:v>
                </c:pt>
                <c:pt idx="163">
                  <c:v>81.025000000000006</c:v>
                </c:pt>
                <c:pt idx="164">
                  <c:v>81.119</c:v>
                </c:pt>
                <c:pt idx="165">
                  <c:v>81.382999999999996</c:v>
                </c:pt>
                <c:pt idx="166">
                  <c:v>81.638000000000005</c:v>
                </c:pt>
                <c:pt idx="167">
                  <c:v>82.331999999999994</c:v>
                </c:pt>
                <c:pt idx="168">
                  <c:v>82.960999999999999</c:v>
                </c:pt>
                <c:pt idx="169">
                  <c:v>83.524000000000001</c:v>
                </c:pt>
                <c:pt idx="170">
                  <c:v>84.093999999999994</c:v>
                </c:pt>
                <c:pt idx="171">
                  <c:v>84.605999999999995</c:v>
                </c:pt>
                <c:pt idx="172">
                  <c:v>85.06</c:v>
                </c:pt>
                <c:pt idx="173">
                  <c:v>85.465000000000003</c:v>
                </c:pt>
                <c:pt idx="174">
                  <c:v>85.825000000000003</c:v>
                </c:pt>
                <c:pt idx="175">
                  <c:v>86.141999999999996</c:v>
                </c:pt>
                <c:pt idx="176">
                  <c:v>86.289000000000001</c:v>
                </c:pt>
                <c:pt idx="177">
                  <c:v>86.302000000000007</c:v>
                </c:pt>
                <c:pt idx="178">
                  <c:v>86.311999999999998</c:v>
                </c:pt>
                <c:pt idx="179">
                  <c:v>86.335999999999999</c:v>
                </c:pt>
                <c:pt idx="180">
                  <c:v>86.38</c:v>
                </c:pt>
                <c:pt idx="181">
                  <c:v>86.409000000000006</c:v>
                </c:pt>
                <c:pt idx="182">
                  <c:v>86.424999999999997</c:v>
                </c:pt>
                <c:pt idx="183">
                  <c:v>86.429000000000002</c:v>
                </c:pt>
                <c:pt idx="184">
                  <c:v>86.42</c:v>
                </c:pt>
                <c:pt idx="185">
                  <c:v>86.4</c:v>
                </c:pt>
                <c:pt idx="186">
                  <c:v>86.37</c:v>
                </c:pt>
                <c:pt idx="187">
                  <c:v>86.328999999999994</c:v>
                </c:pt>
                <c:pt idx="188">
                  <c:v>86.278999999999996</c:v>
                </c:pt>
                <c:pt idx="189">
                  <c:v>86.239000000000004</c:v>
                </c:pt>
                <c:pt idx="190">
                  <c:v>86.224999999999994</c:v>
                </c:pt>
                <c:pt idx="191">
                  <c:v>86.212999999999994</c:v>
                </c:pt>
                <c:pt idx="192">
                  <c:v>86.201999999999998</c:v>
                </c:pt>
                <c:pt idx="193">
                  <c:v>86.168000000000006</c:v>
                </c:pt>
                <c:pt idx="194">
                  <c:v>86.06</c:v>
                </c:pt>
                <c:pt idx="195">
                  <c:v>85.942999999999998</c:v>
                </c:pt>
                <c:pt idx="196">
                  <c:v>85.796999999999997</c:v>
                </c:pt>
                <c:pt idx="197">
                  <c:v>85.748000000000005</c:v>
                </c:pt>
                <c:pt idx="198">
                  <c:v>85.695999999999998</c:v>
                </c:pt>
                <c:pt idx="199">
                  <c:v>85.527000000000001</c:v>
                </c:pt>
                <c:pt idx="200">
                  <c:v>85.343000000000004</c:v>
                </c:pt>
                <c:pt idx="201">
                  <c:v>85.144000000000005</c:v>
                </c:pt>
                <c:pt idx="202">
                  <c:v>84.93</c:v>
                </c:pt>
                <c:pt idx="203">
                  <c:v>84.700999999999993</c:v>
                </c:pt>
                <c:pt idx="204">
                  <c:v>84.474999999999994</c:v>
                </c:pt>
                <c:pt idx="205">
                  <c:v>84.429000000000002</c:v>
                </c:pt>
                <c:pt idx="206">
                  <c:v>84.39</c:v>
                </c:pt>
                <c:pt idx="207">
                  <c:v>84.29</c:v>
                </c:pt>
                <c:pt idx="208">
                  <c:v>84.055000000000007</c:v>
                </c:pt>
                <c:pt idx="209">
                  <c:v>83.863</c:v>
                </c:pt>
                <c:pt idx="210">
                  <c:v>83.683000000000007</c:v>
                </c:pt>
                <c:pt idx="211">
                  <c:v>83.525000000000006</c:v>
                </c:pt>
                <c:pt idx="212">
                  <c:v>83.385000000000005</c:v>
                </c:pt>
                <c:pt idx="213">
                  <c:v>83.256</c:v>
                </c:pt>
                <c:pt idx="214">
                  <c:v>83.134</c:v>
                </c:pt>
                <c:pt idx="215">
                  <c:v>83.016999999999996</c:v>
                </c:pt>
                <c:pt idx="216">
                  <c:v>82.903999999999996</c:v>
                </c:pt>
                <c:pt idx="217">
                  <c:v>82.825999999999993</c:v>
                </c:pt>
                <c:pt idx="218">
                  <c:v>82.825999999999993</c:v>
                </c:pt>
                <c:pt idx="219">
                  <c:v>82.825000000000003</c:v>
                </c:pt>
                <c:pt idx="220">
                  <c:v>82.82</c:v>
                </c:pt>
                <c:pt idx="221">
                  <c:v>82.790999999999997</c:v>
                </c:pt>
                <c:pt idx="222">
                  <c:v>82.742999999999995</c:v>
                </c:pt>
                <c:pt idx="223">
                  <c:v>82.680999999999997</c:v>
                </c:pt>
                <c:pt idx="224">
                  <c:v>82.608000000000004</c:v>
                </c:pt>
                <c:pt idx="225">
                  <c:v>82.522999999999996</c:v>
                </c:pt>
                <c:pt idx="226">
                  <c:v>82.427000000000007</c:v>
                </c:pt>
                <c:pt idx="227">
                  <c:v>82.322000000000003</c:v>
                </c:pt>
                <c:pt idx="228">
                  <c:v>82.206999999999994</c:v>
                </c:pt>
                <c:pt idx="229">
                  <c:v>82.082999999999998</c:v>
                </c:pt>
                <c:pt idx="230">
                  <c:v>82.006</c:v>
                </c:pt>
                <c:pt idx="231">
                  <c:v>80.983999999999995</c:v>
                </c:pt>
                <c:pt idx="232">
                  <c:v>80.227999999999994</c:v>
                </c:pt>
                <c:pt idx="233">
                  <c:v>78.691000000000003</c:v>
                </c:pt>
                <c:pt idx="234">
                  <c:v>77.463999999999999</c:v>
                </c:pt>
                <c:pt idx="235">
                  <c:v>74.734999999999999</c:v>
                </c:pt>
                <c:pt idx="236">
                  <c:v>72.489000000000004</c:v>
                </c:pt>
                <c:pt idx="237">
                  <c:v>70.361000000000004</c:v>
                </c:pt>
                <c:pt idx="238">
                  <c:v>68.494</c:v>
                </c:pt>
                <c:pt idx="239">
                  <c:v>66.986000000000004</c:v>
                </c:pt>
                <c:pt idx="240">
                  <c:v>65.811000000000007</c:v>
                </c:pt>
                <c:pt idx="241">
                  <c:v>64.692999999999998</c:v>
                </c:pt>
                <c:pt idx="242">
                  <c:v>63.625999999999998</c:v>
                </c:pt>
                <c:pt idx="243">
                  <c:v>62.606999999999999</c:v>
                </c:pt>
                <c:pt idx="244">
                  <c:v>62.206000000000003</c:v>
                </c:pt>
              </c:numCache>
            </c:numRef>
          </c:yVal>
          <c:smooth val="0"/>
        </c:ser>
        <c:ser>
          <c:idx val="0"/>
          <c:order val="2"/>
          <c:tx>
            <c:v>ANSYS Ground_Plate</c:v>
          </c:tx>
          <c:spPr>
            <a:ln w="22225" cap="rnd" cmpd="sng">
              <a:solidFill>
                <a:srgbClr val="FF00FF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'Comparison x4 x5'!$B$3:$B$199</c:f>
              <c:numCache>
                <c:formatCode>General</c:formatCode>
                <c:ptCount val="197"/>
                <c:pt idx="0">
                  <c:v>7.3333333333333332E-3</c:v>
                </c:pt>
                <c:pt idx="1">
                  <c:v>9.7777777777777793E-3</c:v>
                </c:pt>
                <c:pt idx="2">
                  <c:v>1.2222222222222223E-2</c:v>
                </c:pt>
                <c:pt idx="3">
                  <c:v>1.9555555555555559E-2</c:v>
                </c:pt>
                <c:pt idx="4">
                  <c:v>4.1555555555555554E-2</c:v>
                </c:pt>
                <c:pt idx="5">
                  <c:v>0.10755555555555556</c:v>
                </c:pt>
                <c:pt idx="6">
                  <c:v>0.1808888888888889</c:v>
                </c:pt>
                <c:pt idx="7">
                  <c:v>0.25422222222222224</c:v>
                </c:pt>
                <c:pt idx="8">
                  <c:v>0.32755555555555554</c:v>
                </c:pt>
                <c:pt idx="9">
                  <c:v>0.40088888888888891</c:v>
                </c:pt>
                <c:pt idx="10">
                  <c:v>0.47422222222222221</c:v>
                </c:pt>
                <c:pt idx="11">
                  <c:v>0.54755555555555557</c:v>
                </c:pt>
                <c:pt idx="12">
                  <c:v>0.62088888888888882</c:v>
                </c:pt>
                <c:pt idx="13">
                  <c:v>0.69422222222222219</c:v>
                </c:pt>
                <c:pt idx="14">
                  <c:v>0.73333333333333328</c:v>
                </c:pt>
                <c:pt idx="15">
                  <c:v>0.745</c:v>
                </c:pt>
                <c:pt idx="16">
                  <c:v>0.75666666666666671</c:v>
                </c:pt>
                <c:pt idx="17">
                  <c:v>0.79166666666666663</c:v>
                </c:pt>
                <c:pt idx="18">
                  <c:v>0.82666666666666666</c:v>
                </c:pt>
                <c:pt idx="19">
                  <c:v>0.9223055555555556</c:v>
                </c:pt>
                <c:pt idx="20">
                  <c:v>1.0389722222222222</c:v>
                </c:pt>
                <c:pt idx="21">
                  <c:v>1.1556388888888889</c:v>
                </c:pt>
                <c:pt idx="22">
                  <c:v>1.2723055555555556</c:v>
                </c:pt>
                <c:pt idx="23">
                  <c:v>1.3889722222222223</c:v>
                </c:pt>
                <c:pt idx="24">
                  <c:v>1.505638888888889</c:v>
                </c:pt>
                <c:pt idx="25">
                  <c:v>1.6223055555555557</c:v>
                </c:pt>
                <c:pt idx="26">
                  <c:v>1.7389722222222224</c:v>
                </c:pt>
                <c:pt idx="27">
                  <c:v>1.8556388888888888</c:v>
                </c:pt>
                <c:pt idx="28">
                  <c:v>1.9</c:v>
                </c:pt>
                <c:pt idx="29">
                  <c:v>1.91</c:v>
                </c:pt>
                <c:pt idx="30">
                  <c:v>1.92</c:v>
                </c:pt>
                <c:pt idx="31">
                  <c:v>1.95</c:v>
                </c:pt>
                <c:pt idx="32">
                  <c:v>2.04</c:v>
                </c:pt>
                <c:pt idx="33">
                  <c:v>2.14</c:v>
                </c:pt>
                <c:pt idx="34">
                  <c:v>2.2400000000000002</c:v>
                </c:pt>
                <c:pt idx="35">
                  <c:v>2.34</c:v>
                </c:pt>
                <c:pt idx="36">
                  <c:v>2.44</c:v>
                </c:pt>
                <c:pt idx="37">
                  <c:v>2.54</c:v>
                </c:pt>
                <c:pt idx="38">
                  <c:v>2.64</c:v>
                </c:pt>
                <c:pt idx="39">
                  <c:v>2.74</c:v>
                </c:pt>
                <c:pt idx="40">
                  <c:v>2.84</c:v>
                </c:pt>
                <c:pt idx="41">
                  <c:v>2.9</c:v>
                </c:pt>
                <c:pt idx="42">
                  <c:v>2.9361111111111109</c:v>
                </c:pt>
                <c:pt idx="43">
                  <c:v>2.9719444444444445</c:v>
                </c:pt>
                <c:pt idx="44">
                  <c:v>3.08</c:v>
                </c:pt>
                <c:pt idx="45">
                  <c:v>3.1880555555555556</c:v>
                </c:pt>
                <c:pt idx="46">
                  <c:v>3.5119444444444445</c:v>
                </c:pt>
                <c:pt idx="47">
                  <c:v>3.8361111111111112</c:v>
                </c:pt>
                <c:pt idx="48">
                  <c:v>4.1961111111111107</c:v>
                </c:pt>
                <c:pt idx="49">
                  <c:v>4.556111111111111</c:v>
                </c:pt>
                <c:pt idx="50">
                  <c:v>4.9161111111111113</c:v>
                </c:pt>
                <c:pt idx="51">
                  <c:v>5.2761111111111108</c:v>
                </c:pt>
                <c:pt idx="52">
                  <c:v>5.6361111111111111</c:v>
                </c:pt>
                <c:pt idx="53">
                  <c:v>5.9961111111111114</c:v>
                </c:pt>
                <c:pt idx="54">
                  <c:v>6.3561111111111108</c:v>
                </c:pt>
                <c:pt idx="55">
                  <c:v>6.5</c:v>
                </c:pt>
                <c:pt idx="56">
                  <c:v>6.5002777777777778</c:v>
                </c:pt>
                <c:pt idx="57">
                  <c:v>6.5005555555555556</c:v>
                </c:pt>
                <c:pt idx="58">
                  <c:v>6.5016666666666669</c:v>
                </c:pt>
                <c:pt idx="59">
                  <c:v>6.5047222222222221</c:v>
                </c:pt>
                <c:pt idx="60">
                  <c:v>6.5080555555555559</c:v>
                </c:pt>
                <c:pt idx="61">
                  <c:v>6.5113888888888889</c:v>
                </c:pt>
                <c:pt idx="62">
                  <c:v>6.5147222222222219</c:v>
                </c:pt>
                <c:pt idx="63">
                  <c:v>6.5180555555555557</c:v>
                </c:pt>
                <c:pt idx="64">
                  <c:v>6.5213888888888887</c:v>
                </c:pt>
                <c:pt idx="65">
                  <c:v>6.5247222222222225</c:v>
                </c:pt>
                <c:pt idx="66">
                  <c:v>6.5280555555555555</c:v>
                </c:pt>
                <c:pt idx="67">
                  <c:v>6.5313888888888885</c:v>
                </c:pt>
                <c:pt idx="68">
                  <c:v>6.5333333333333332</c:v>
                </c:pt>
                <c:pt idx="69">
                  <c:v>6.5511111111111111</c:v>
                </c:pt>
                <c:pt idx="70">
                  <c:v>6.5686111111111112</c:v>
                </c:pt>
                <c:pt idx="71">
                  <c:v>6.621666666666667</c:v>
                </c:pt>
                <c:pt idx="72">
                  <c:v>6.7805555555555559</c:v>
                </c:pt>
                <c:pt idx="73">
                  <c:v>6.9397222222222226</c:v>
                </c:pt>
                <c:pt idx="74">
                  <c:v>7.1163888888888893</c:v>
                </c:pt>
                <c:pt idx="75">
                  <c:v>7.2930555555555552</c:v>
                </c:pt>
                <c:pt idx="76">
                  <c:v>7.4697222222222219</c:v>
                </c:pt>
                <c:pt idx="77">
                  <c:v>7.6463888888888887</c:v>
                </c:pt>
                <c:pt idx="78">
                  <c:v>7.8230555555555554</c:v>
                </c:pt>
                <c:pt idx="79">
                  <c:v>7.9997222222222222</c:v>
                </c:pt>
                <c:pt idx="80">
                  <c:v>8.1763888888888889</c:v>
                </c:pt>
                <c:pt idx="81">
                  <c:v>8.3000000000000007</c:v>
                </c:pt>
                <c:pt idx="82">
                  <c:v>8.3094444444444449</c:v>
                </c:pt>
                <c:pt idx="83">
                  <c:v>8.3186111111111103</c:v>
                </c:pt>
                <c:pt idx="84">
                  <c:v>8.3280555555555562</c:v>
                </c:pt>
                <c:pt idx="85">
                  <c:v>8.3561111111111117</c:v>
                </c:pt>
                <c:pt idx="86">
                  <c:v>8.44</c:v>
                </c:pt>
                <c:pt idx="87">
                  <c:v>8.5333333333333332</c:v>
                </c:pt>
                <c:pt idx="88">
                  <c:v>8.6030555555555548</c:v>
                </c:pt>
                <c:pt idx="89">
                  <c:v>8.6727777777777781</c:v>
                </c:pt>
                <c:pt idx="90">
                  <c:v>8.7424999999999997</c:v>
                </c:pt>
                <c:pt idx="91">
                  <c:v>8.8358333333333334</c:v>
                </c:pt>
                <c:pt idx="92">
                  <c:v>8.9291666666666671</c:v>
                </c:pt>
                <c:pt idx="93">
                  <c:v>9.0225000000000009</c:v>
                </c:pt>
                <c:pt idx="94">
                  <c:v>9.1158333333333328</c:v>
                </c:pt>
                <c:pt idx="95">
                  <c:v>9.1744444444444451</c:v>
                </c:pt>
                <c:pt idx="96">
                  <c:v>9.2333333333333325</c:v>
                </c:pt>
                <c:pt idx="97">
                  <c:v>9.2397222222222215</c:v>
                </c:pt>
                <c:pt idx="98">
                  <c:v>9.2461111111111105</c:v>
                </c:pt>
                <c:pt idx="99">
                  <c:v>9.2650000000000006</c:v>
                </c:pt>
                <c:pt idx="100">
                  <c:v>9.2838888888888889</c:v>
                </c:pt>
                <c:pt idx="101">
                  <c:v>9.3411111111111111</c:v>
                </c:pt>
                <c:pt idx="102">
                  <c:v>9.4044444444444437</c:v>
                </c:pt>
                <c:pt idx="103">
                  <c:v>9.4677777777777781</c:v>
                </c:pt>
                <c:pt idx="104">
                  <c:v>9.5311111111111106</c:v>
                </c:pt>
                <c:pt idx="105">
                  <c:v>9.594444444444445</c:v>
                </c:pt>
                <c:pt idx="106">
                  <c:v>9.6577777777777776</c:v>
                </c:pt>
                <c:pt idx="107">
                  <c:v>9.7211111111111119</c:v>
                </c:pt>
                <c:pt idx="108">
                  <c:v>9.7844444444444445</c:v>
                </c:pt>
                <c:pt idx="109">
                  <c:v>9.8255555555555549</c:v>
                </c:pt>
                <c:pt idx="110">
                  <c:v>9.8666666666666671</c:v>
                </c:pt>
                <c:pt idx="111">
                  <c:v>9.9063888888888894</c:v>
                </c:pt>
                <c:pt idx="112">
                  <c:v>9.9461111111111116</c:v>
                </c:pt>
                <c:pt idx="113">
                  <c:v>10.065</c:v>
                </c:pt>
                <c:pt idx="114">
                  <c:v>10.183888888888889</c:v>
                </c:pt>
                <c:pt idx="115">
                  <c:v>10.54111111111111</c:v>
                </c:pt>
                <c:pt idx="116">
                  <c:v>10.898055555555555</c:v>
                </c:pt>
                <c:pt idx="117">
                  <c:v>11.255000000000001</c:v>
                </c:pt>
                <c:pt idx="118">
                  <c:v>11.651666666666667</c:v>
                </c:pt>
                <c:pt idx="119">
                  <c:v>12.048333333333334</c:v>
                </c:pt>
                <c:pt idx="120">
                  <c:v>12.445</c:v>
                </c:pt>
                <c:pt idx="121">
                  <c:v>12.841666666666667</c:v>
                </c:pt>
                <c:pt idx="122">
                  <c:v>13.238333333333333</c:v>
                </c:pt>
                <c:pt idx="123">
                  <c:v>13.635</c:v>
                </c:pt>
                <c:pt idx="124">
                  <c:v>13.833333333333334</c:v>
                </c:pt>
                <c:pt idx="125">
                  <c:v>13.895555555555555</c:v>
                </c:pt>
                <c:pt idx="126">
                  <c:v>13.958055555555555</c:v>
                </c:pt>
                <c:pt idx="127">
                  <c:v>14.020277777777778</c:v>
                </c:pt>
                <c:pt idx="128">
                  <c:v>14.082777777777778</c:v>
                </c:pt>
                <c:pt idx="129">
                  <c:v>14.269722222222223</c:v>
                </c:pt>
                <c:pt idx="130">
                  <c:v>14.830555555555556</c:v>
                </c:pt>
                <c:pt idx="131">
                  <c:v>15.391666666666667</c:v>
                </c:pt>
                <c:pt idx="132">
                  <c:v>16.015000000000001</c:v>
                </c:pt>
                <c:pt idx="133">
                  <c:v>16.638333333333332</c:v>
                </c:pt>
                <c:pt idx="134">
                  <c:v>17.261666666666667</c:v>
                </c:pt>
                <c:pt idx="135">
                  <c:v>17.885000000000002</c:v>
                </c:pt>
                <c:pt idx="136">
                  <c:v>18.508333333333333</c:v>
                </c:pt>
                <c:pt idx="137">
                  <c:v>19.131666666666668</c:v>
                </c:pt>
                <c:pt idx="138">
                  <c:v>19.754999999999999</c:v>
                </c:pt>
                <c:pt idx="139">
                  <c:v>19.910833333333333</c:v>
                </c:pt>
                <c:pt idx="140">
                  <c:v>20.066666666666666</c:v>
                </c:pt>
                <c:pt idx="141">
                  <c:v>20.129444444444445</c:v>
                </c:pt>
                <c:pt idx="142">
                  <c:v>20.191944444444445</c:v>
                </c:pt>
                <c:pt idx="143">
                  <c:v>20.38</c:v>
                </c:pt>
                <c:pt idx="144">
                  <c:v>20.568055555555556</c:v>
                </c:pt>
                <c:pt idx="145">
                  <c:v>21.131944444444443</c:v>
                </c:pt>
                <c:pt idx="146">
                  <c:v>21.696111111111112</c:v>
                </c:pt>
                <c:pt idx="147">
                  <c:v>22.322777777777777</c:v>
                </c:pt>
                <c:pt idx="148">
                  <c:v>22.949444444444445</c:v>
                </c:pt>
                <c:pt idx="149">
                  <c:v>23.576111111111111</c:v>
                </c:pt>
                <c:pt idx="150">
                  <c:v>24.202777777777779</c:v>
                </c:pt>
                <c:pt idx="151">
                  <c:v>24.829444444444444</c:v>
                </c:pt>
                <c:pt idx="152">
                  <c:v>25.45611111111111</c:v>
                </c:pt>
                <c:pt idx="153">
                  <c:v>26.082777777777778</c:v>
                </c:pt>
                <c:pt idx="154">
                  <c:v>26.333333333333332</c:v>
                </c:pt>
                <c:pt idx="155">
                  <c:v>26.418611111111112</c:v>
                </c:pt>
                <c:pt idx="156">
                  <c:v>26.503888888888888</c:v>
                </c:pt>
                <c:pt idx="157">
                  <c:v>26.76</c:v>
                </c:pt>
                <c:pt idx="158">
                  <c:v>27.528055555555557</c:v>
                </c:pt>
                <c:pt idx="159">
                  <c:v>28.297222222222221</c:v>
                </c:pt>
                <c:pt idx="160">
                  <c:v>28.955555555555556</c:v>
                </c:pt>
                <c:pt idx="161">
                  <c:v>29.613888888888887</c:v>
                </c:pt>
                <c:pt idx="162">
                  <c:v>30.433333333333334</c:v>
                </c:pt>
                <c:pt idx="163">
                  <c:v>31.091666666666665</c:v>
                </c:pt>
                <c:pt idx="164">
                  <c:v>31.75</c:v>
                </c:pt>
                <c:pt idx="165">
                  <c:v>32.472222222222221</c:v>
                </c:pt>
                <c:pt idx="166">
                  <c:v>33.197222222222223</c:v>
                </c:pt>
                <c:pt idx="167">
                  <c:v>33.919444444444444</c:v>
                </c:pt>
                <c:pt idx="168">
                  <c:v>34.391666666666666</c:v>
                </c:pt>
                <c:pt idx="169">
                  <c:v>34.866666666666667</c:v>
                </c:pt>
                <c:pt idx="170">
                  <c:v>34.866666666666667</c:v>
                </c:pt>
                <c:pt idx="171">
                  <c:v>34.866666666666667</c:v>
                </c:pt>
                <c:pt idx="172">
                  <c:v>34.869444444444447</c:v>
                </c:pt>
                <c:pt idx="173">
                  <c:v>34.87222222222222</c:v>
                </c:pt>
                <c:pt idx="174">
                  <c:v>34.875</c:v>
                </c:pt>
                <c:pt idx="175">
                  <c:v>34.87777777777778</c:v>
                </c:pt>
                <c:pt idx="176">
                  <c:v>34.880555555555553</c:v>
                </c:pt>
                <c:pt idx="177">
                  <c:v>34.883333333333333</c:v>
                </c:pt>
                <c:pt idx="178">
                  <c:v>34.888888888888886</c:v>
                </c:pt>
                <c:pt idx="179">
                  <c:v>34.891666666666666</c:v>
                </c:pt>
                <c:pt idx="180">
                  <c:v>34.894444444444446</c:v>
                </c:pt>
                <c:pt idx="181">
                  <c:v>34.897222222222226</c:v>
                </c:pt>
                <c:pt idx="182">
                  <c:v>34.9</c:v>
                </c:pt>
                <c:pt idx="183">
                  <c:v>34.944444444444443</c:v>
                </c:pt>
                <c:pt idx="184">
                  <c:v>34.991666666666667</c:v>
                </c:pt>
                <c:pt idx="185">
                  <c:v>35.12777777777778</c:v>
                </c:pt>
                <c:pt idx="186">
                  <c:v>35.263888888888886</c:v>
                </c:pt>
                <c:pt idx="187">
                  <c:v>35.669444444444444</c:v>
                </c:pt>
                <c:pt idx="188">
                  <c:v>36.077777777777776</c:v>
                </c:pt>
                <c:pt idx="189">
                  <c:v>36.533333333333331</c:v>
                </c:pt>
                <c:pt idx="190">
                  <c:v>36.986111111111114</c:v>
                </c:pt>
                <c:pt idx="191">
                  <c:v>37.43888888888889</c:v>
                </c:pt>
                <c:pt idx="192">
                  <c:v>37.891666666666666</c:v>
                </c:pt>
                <c:pt idx="193">
                  <c:v>38.344444444444441</c:v>
                </c:pt>
                <c:pt idx="194">
                  <c:v>38.799999999999997</c:v>
                </c:pt>
                <c:pt idx="195">
                  <c:v>39.25277777777778</c:v>
                </c:pt>
                <c:pt idx="196">
                  <c:v>39.43333333333333</c:v>
                </c:pt>
              </c:numCache>
            </c:numRef>
          </c:xVal>
          <c:yVal>
            <c:numRef>
              <c:f>'Comparison x4 x5'!$H$3:$H$199</c:f>
              <c:numCache>
                <c:formatCode>General</c:formatCode>
                <c:ptCount val="197"/>
                <c:pt idx="0">
                  <c:v>37.533999999999999</c:v>
                </c:pt>
                <c:pt idx="1">
                  <c:v>37.533000000000001</c:v>
                </c:pt>
                <c:pt idx="2">
                  <c:v>37.531999999999996</c:v>
                </c:pt>
                <c:pt idx="3">
                  <c:v>37.53</c:v>
                </c:pt>
                <c:pt idx="4">
                  <c:v>37.521999999999998</c:v>
                </c:pt>
                <c:pt idx="5">
                  <c:v>37.497</c:v>
                </c:pt>
                <c:pt idx="6">
                  <c:v>37.47</c:v>
                </c:pt>
                <c:pt idx="7">
                  <c:v>37.441000000000003</c:v>
                </c:pt>
                <c:pt idx="8">
                  <c:v>37.411999999999999</c:v>
                </c:pt>
                <c:pt idx="9">
                  <c:v>37.383000000000003</c:v>
                </c:pt>
                <c:pt idx="10">
                  <c:v>37.353000000000002</c:v>
                </c:pt>
                <c:pt idx="11">
                  <c:v>37.323</c:v>
                </c:pt>
                <c:pt idx="12">
                  <c:v>37.292000000000002</c:v>
                </c:pt>
                <c:pt idx="13">
                  <c:v>37.261000000000003</c:v>
                </c:pt>
                <c:pt idx="14">
                  <c:v>37.244</c:v>
                </c:pt>
                <c:pt idx="15">
                  <c:v>37.24</c:v>
                </c:pt>
                <c:pt idx="16">
                  <c:v>37.234999999999999</c:v>
                </c:pt>
                <c:pt idx="17">
                  <c:v>37.220999999999997</c:v>
                </c:pt>
                <c:pt idx="18">
                  <c:v>37.207999999999998</c:v>
                </c:pt>
                <c:pt idx="19">
                  <c:v>37.255000000000003</c:v>
                </c:pt>
                <c:pt idx="20">
                  <c:v>37.75</c:v>
                </c:pt>
                <c:pt idx="21">
                  <c:v>38.456000000000003</c:v>
                </c:pt>
                <c:pt idx="22">
                  <c:v>39.36</c:v>
                </c:pt>
                <c:pt idx="23">
                  <c:v>40.453000000000003</c:v>
                </c:pt>
                <c:pt idx="24">
                  <c:v>41.722999999999999</c:v>
                </c:pt>
                <c:pt idx="25">
                  <c:v>43.164999999999999</c:v>
                </c:pt>
                <c:pt idx="26">
                  <c:v>44.796999999999997</c:v>
                </c:pt>
                <c:pt idx="27">
                  <c:v>46.584000000000003</c:v>
                </c:pt>
                <c:pt idx="28">
                  <c:v>47.284999999999997</c:v>
                </c:pt>
                <c:pt idx="29">
                  <c:v>47.444000000000003</c:v>
                </c:pt>
                <c:pt idx="30">
                  <c:v>47.603000000000002</c:v>
                </c:pt>
                <c:pt idx="31">
                  <c:v>48.076999999999998</c:v>
                </c:pt>
                <c:pt idx="32">
                  <c:v>49.432000000000002</c:v>
                </c:pt>
                <c:pt idx="33">
                  <c:v>50.844999999999999</c:v>
                </c:pt>
                <c:pt idx="34">
                  <c:v>52.167000000000002</c:v>
                </c:pt>
                <c:pt idx="35">
                  <c:v>53.4</c:v>
                </c:pt>
                <c:pt idx="36">
                  <c:v>54.551000000000002</c:v>
                </c:pt>
                <c:pt idx="37">
                  <c:v>55.622999999999998</c:v>
                </c:pt>
                <c:pt idx="38">
                  <c:v>56.622</c:v>
                </c:pt>
                <c:pt idx="39">
                  <c:v>57.55</c:v>
                </c:pt>
                <c:pt idx="40">
                  <c:v>58.412999999999997</c:v>
                </c:pt>
                <c:pt idx="41">
                  <c:v>58.908000000000001</c:v>
                </c:pt>
                <c:pt idx="42">
                  <c:v>59.198999999999998</c:v>
                </c:pt>
                <c:pt idx="43">
                  <c:v>59.484000000000002</c:v>
                </c:pt>
                <c:pt idx="44">
                  <c:v>60.298999999999999</c:v>
                </c:pt>
                <c:pt idx="45">
                  <c:v>61.076999999999998</c:v>
                </c:pt>
                <c:pt idx="46">
                  <c:v>63.128999999999998</c:v>
                </c:pt>
                <c:pt idx="47">
                  <c:v>64.936999999999998</c:v>
                </c:pt>
                <c:pt idx="48">
                  <c:v>66.688000000000002</c:v>
                </c:pt>
                <c:pt idx="49">
                  <c:v>68.218000000000004</c:v>
                </c:pt>
                <c:pt idx="50">
                  <c:v>69.557000000000002</c:v>
                </c:pt>
                <c:pt idx="51">
                  <c:v>70.73</c:v>
                </c:pt>
                <c:pt idx="52">
                  <c:v>71.763999999999996</c:v>
                </c:pt>
                <c:pt idx="53">
                  <c:v>72.676000000000002</c:v>
                </c:pt>
                <c:pt idx="54">
                  <c:v>73.48</c:v>
                </c:pt>
                <c:pt idx="55">
                  <c:v>73.784999999999997</c:v>
                </c:pt>
                <c:pt idx="56">
                  <c:v>73.784999999999997</c:v>
                </c:pt>
                <c:pt idx="57">
                  <c:v>73.786000000000001</c:v>
                </c:pt>
                <c:pt idx="58">
                  <c:v>73.787999999999997</c:v>
                </c:pt>
                <c:pt idx="59">
                  <c:v>73.795000000000002</c:v>
                </c:pt>
                <c:pt idx="60">
                  <c:v>73.801000000000002</c:v>
                </c:pt>
                <c:pt idx="61">
                  <c:v>73.807000000000002</c:v>
                </c:pt>
                <c:pt idx="62">
                  <c:v>73.811999999999998</c:v>
                </c:pt>
                <c:pt idx="63">
                  <c:v>73.814999999999998</c:v>
                </c:pt>
                <c:pt idx="64">
                  <c:v>73.816000000000003</c:v>
                </c:pt>
                <c:pt idx="65">
                  <c:v>73.814999999999998</c:v>
                </c:pt>
                <c:pt idx="66">
                  <c:v>73.811000000000007</c:v>
                </c:pt>
                <c:pt idx="67">
                  <c:v>73.802999999999997</c:v>
                </c:pt>
                <c:pt idx="68">
                  <c:v>73.798000000000002</c:v>
                </c:pt>
                <c:pt idx="69">
                  <c:v>73.674000000000007</c:v>
                </c:pt>
                <c:pt idx="70">
                  <c:v>73.504000000000005</c:v>
                </c:pt>
                <c:pt idx="71">
                  <c:v>72.866</c:v>
                </c:pt>
                <c:pt idx="72">
                  <c:v>70.905000000000001</c:v>
                </c:pt>
                <c:pt idx="73">
                  <c:v>69.049000000000007</c:v>
                </c:pt>
                <c:pt idx="74">
                  <c:v>67.158000000000001</c:v>
                </c:pt>
                <c:pt idx="75">
                  <c:v>65.435000000000002</c:v>
                </c:pt>
                <c:pt idx="76">
                  <c:v>63.868000000000002</c:v>
                </c:pt>
                <c:pt idx="77">
                  <c:v>62.435000000000002</c:v>
                </c:pt>
                <c:pt idx="78">
                  <c:v>61.121000000000002</c:v>
                </c:pt>
                <c:pt idx="79">
                  <c:v>59.91</c:v>
                </c:pt>
                <c:pt idx="80">
                  <c:v>58.790999999999997</c:v>
                </c:pt>
                <c:pt idx="81">
                  <c:v>58.048999999999999</c:v>
                </c:pt>
                <c:pt idx="82">
                  <c:v>57.993000000000002</c:v>
                </c:pt>
                <c:pt idx="83">
                  <c:v>57.938000000000002</c:v>
                </c:pt>
                <c:pt idx="84">
                  <c:v>57.884</c:v>
                </c:pt>
                <c:pt idx="85">
                  <c:v>57.737000000000002</c:v>
                </c:pt>
                <c:pt idx="86">
                  <c:v>57.451000000000001</c:v>
                </c:pt>
                <c:pt idx="87">
                  <c:v>57.331000000000003</c:v>
                </c:pt>
                <c:pt idx="88">
                  <c:v>57.353000000000002</c:v>
                </c:pt>
                <c:pt idx="89">
                  <c:v>57.481999999999999</c:v>
                </c:pt>
                <c:pt idx="90">
                  <c:v>57.713000000000001</c:v>
                </c:pt>
                <c:pt idx="91">
                  <c:v>58.204999999999998</c:v>
                </c:pt>
                <c:pt idx="92">
                  <c:v>58.874000000000002</c:v>
                </c:pt>
                <c:pt idx="93">
                  <c:v>59.719000000000001</c:v>
                </c:pt>
                <c:pt idx="94">
                  <c:v>60.716999999999999</c:v>
                </c:pt>
                <c:pt idx="95">
                  <c:v>61.405000000000001</c:v>
                </c:pt>
                <c:pt idx="96">
                  <c:v>62.15</c:v>
                </c:pt>
                <c:pt idx="97">
                  <c:v>62.231000000000002</c:v>
                </c:pt>
                <c:pt idx="98">
                  <c:v>62.311999999999998</c:v>
                </c:pt>
                <c:pt idx="99">
                  <c:v>62.557000000000002</c:v>
                </c:pt>
                <c:pt idx="100">
                  <c:v>62.801000000000002</c:v>
                </c:pt>
                <c:pt idx="101">
                  <c:v>63.508000000000003</c:v>
                </c:pt>
                <c:pt idx="102">
                  <c:v>64.257999999999996</c:v>
                </c:pt>
                <c:pt idx="103">
                  <c:v>64.97</c:v>
                </c:pt>
                <c:pt idx="104">
                  <c:v>65.646000000000001</c:v>
                </c:pt>
                <c:pt idx="105">
                  <c:v>66.286000000000001</c:v>
                </c:pt>
                <c:pt idx="106">
                  <c:v>66.89</c:v>
                </c:pt>
                <c:pt idx="107">
                  <c:v>67.460999999999999</c:v>
                </c:pt>
                <c:pt idx="108">
                  <c:v>67.998999999999995</c:v>
                </c:pt>
                <c:pt idx="109">
                  <c:v>68.334999999999994</c:v>
                </c:pt>
                <c:pt idx="110">
                  <c:v>68.659000000000006</c:v>
                </c:pt>
                <c:pt idx="111">
                  <c:v>68.960999999999999</c:v>
                </c:pt>
                <c:pt idx="112">
                  <c:v>69.254999999999995</c:v>
                </c:pt>
                <c:pt idx="113">
                  <c:v>70.081000000000003</c:v>
                </c:pt>
                <c:pt idx="114">
                  <c:v>70.855999999999995</c:v>
                </c:pt>
                <c:pt idx="115">
                  <c:v>72.816999999999993</c:v>
                </c:pt>
                <c:pt idx="116">
                  <c:v>74.480999999999995</c:v>
                </c:pt>
                <c:pt idx="117">
                  <c:v>75.897999999999996</c:v>
                </c:pt>
                <c:pt idx="118">
                  <c:v>77.22</c:v>
                </c:pt>
                <c:pt idx="119">
                  <c:v>78.331999999999994</c:v>
                </c:pt>
                <c:pt idx="120">
                  <c:v>79.268000000000001</c:v>
                </c:pt>
                <c:pt idx="121">
                  <c:v>80.063000000000002</c:v>
                </c:pt>
                <c:pt idx="122">
                  <c:v>80.731999999999999</c:v>
                </c:pt>
                <c:pt idx="123">
                  <c:v>81.293000000000006</c:v>
                </c:pt>
                <c:pt idx="124">
                  <c:v>81.548000000000002</c:v>
                </c:pt>
                <c:pt idx="125">
                  <c:v>81.628</c:v>
                </c:pt>
                <c:pt idx="126">
                  <c:v>81.704999999999998</c:v>
                </c:pt>
                <c:pt idx="127">
                  <c:v>81.781000000000006</c:v>
                </c:pt>
                <c:pt idx="128">
                  <c:v>81.855999999999995</c:v>
                </c:pt>
                <c:pt idx="129">
                  <c:v>82.070999999999998</c:v>
                </c:pt>
                <c:pt idx="130">
                  <c:v>82.644999999999996</c:v>
                </c:pt>
                <c:pt idx="131">
                  <c:v>83.155000000000001</c:v>
                </c:pt>
                <c:pt idx="132">
                  <c:v>83.649000000000001</c:v>
                </c:pt>
                <c:pt idx="133">
                  <c:v>84.081999999999994</c:v>
                </c:pt>
                <c:pt idx="134">
                  <c:v>84.460999999999999</c:v>
                </c:pt>
                <c:pt idx="135">
                  <c:v>84.790999999999997</c:v>
                </c:pt>
                <c:pt idx="136">
                  <c:v>85.078999999999994</c:v>
                </c:pt>
                <c:pt idx="137">
                  <c:v>85.326999999999998</c:v>
                </c:pt>
                <c:pt idx="138">
                  <c:v>85.539000000000001</c:v>
                </c:pt>
                <c:pt idx="139">
                  <c:v>85.59</c:v>
                </c:pt>
                <c:pt idx="140">
                  <c:v>85.638999999999996</c:v>
                </c:pt>
                <c:pt idx="141">
                  <c:v>85.658000000000001</c:v>
                </c:pt>
                <c:pt idx="142">
                  <c:v>85.676000000000002</c:v>
                </c:pt>
                <c:pt idx="143">
                  <c:v>85.713999999999999</c:v>
                </c:pt>
                <c:pt idx="144">
                  <c:v>85.74</c:v>
                </c:pt>
                <c:pt idx="145">
                  <c:v>85.734999999999999</c:v>
                </c:pt>
                <c:pt idx="146">
                  <c:v>85.656999999999996</c:v>
                </c:pt>
                <c:pt idx="147">
                  <c:v>85.495999999999995</c:v>
                </c:pt>
                <c:pt idx="148">
                  <c:v>85.272000000000006</c:v>
                </c:pt>
                <c:pt idx="149">
                  <c:v>84.994</c:v>
                </c:pt>
                <c:pt idx="150">
                  <c:v>84.67</c:v>
                </c:pt>
                <c:pt idx="151">
                  <c:v>84.296000000000006</c:v>
                </c:pt>
                <c:pt idx="152">
                  <c:v>83.882999999999996</c:v>
                </c:pt>
                <c:pt idx="153">
                  <c:v>83.432000000000002</c:v>
                </c:pt>
                <c:pt idx="154">
                  <c:v>83.245999999999995</c:v>
                </c:pt>
                <c:pt idx="155">
                  <c:v>83.183999999999997</c:v>
                </c:pt>
                <c:pt idx="156">
                  <c:v>83.125</c:v>
                </c:pt>
                <c:pt idx="157">
                  <c:v>82.966999999999999</c:v>
                </c:pt>
                <c:pt idx="158">
                  <c:v>82.611000000000004</c:v>
                </c:pt>
                <c:pt idx="159">
                  <c:v>82.334999999999994</c:v>
                </c:pt>
                <c:pt idx="160">
                  <c:v>82.143000000000001</c:v>
                </c:pt>
                <c:pt idx="161">
                  <c:v>81.980999999999995</c:v>
                </c:pt>
                <c:pt idx="162">
                  <c:v>81.811999999999998</c:v>
                </c:pt>
                <c:pt idx="163">
                  <c:v>81.691999999999993</c:v>
                </c:pt>
                <c:pt idx="164">
                  <c:v>81.584000000000003</c:v>
                </c:pt>
                <c:pt idx="165">
                  <c:v>81.474000000000004</c:v>
                </c:pt>
                <c:pt idx="166">
                  <c:v>81.372</c:v>
                </c:pt>
                <c:pt idx="167">
                  <c:v>81.274000000000001</c:v>
                </c:pt>
                <c:pt idx="168">
                  <c:v>81.212000000000003</c:v>
                </c:pt>
                <c:pt idx="169">
                  <c:v>81.150000000000006</c:v>
                </c:pt>
                <c:pt idx="170">
                  <c:v>81.150000000000006</c:v>
                </c:pt>
                <c:pt idx="171">
                  <c:v>81.150000000000006</c:v>
                </c:pt>
                <c:pt idx="172">
                  <c:v>81.150000000000006</c:v>
                </c:pt>
                <c:pt idx="173">
                  <c:v>81.150000000000006</c:v>
                </c:pt>
                <c:pt idx="174">
                  <c:v>81.149000000000001</c:v>
                </c:pt>
                <c:pt idx="175">
                  <c:v>81.147999999999996</c:v>
                </c:pt>
                <c:pt idx="176">
                  <c:v>81.146000000000001</c:v>
                </c:pt>
                <c:pt idx="177">
                  <c:v>81.143000000000001</c:v>
                </c:pt>
                <c:pt idx="178">
                  <c:v>81.138000000000005</c:v>
                </c:pt>
                <c:pt idx="179">
                  <c:v>81.132000000000005</c:v>
                </c:pt>
                <c:pt idx="180">
                  <c:v>81.123999999999995</c:v>
                </c:pt>
                <c:pt idx="181">
                  <c:v>81.113</c:v>
                </c:pt>
                <c:pt idx="182">
                  <c:v>81.105999999999995</c:v>
                </c:pt>
                <c:pt idx="183">
                  <c:v>80.736000000000004</c:v>
                </c:pt>
                <c:pt idx="184">
                  <c:v>80.292000000000002</c:v>
                </c:pt>
                <c:pt idx="185">
                  <c:v>78.912000000000006</c:v>
                </c:pt>
                <c:pt idx="186">
                  <c:v>77.584999999999994</c:v>
                </c:pt>
                <c:pt idx="187">
                  <c:v>74.234999999999999</c:v>
                </c:pt>
                <c:pt idx="188">
                  <c:v>71.414000000000001</c:v>
                </c:pt>
                <c:pt idx="189">
                  <c:v>68.781000000000006</c:v>
                </c:pt>
                <c:pt idx="190">
                  <c:v>66.531000000000006</c:v>
                </c:pt>
                <c:pt idx="191">
                  <c:v>64.578999999999994</c:v>
                </c:pt>
                <c:pt idx="192">
                  <c:v>62.866999999999997</c:v>
                </c:pt>
                <c:pt idx="193">
                  <c:v>61.347999999999999</c:v>
                </c:pt>
                <c:pt idx="194">
                  <c:v>59.988999999999997</c:v>
                </c:pt>
                <c:pt idx="195">
                  <c:v>58.762</c:v>
                </c:pt>
                <c:pt idx="196">
                  <c:v>58.292000000000002</c:v>
                </c:pt>
              </c:numCache>
            </c:numRef>
          </c:yVal>
          <c:smooth val="0"/>
        </c:ser>
        <c:ser>
          <c:idx val="1"/>
          <c:order val="3"/>
          <c:tx>
            <c:v>ANSYS Ferrite_Yoke</c:v>
          </c:tx>
          <c:spPr>
            <a:ln w="22225" cap="rnd">
              <a:solidFill>
                <a:srgbClr val="FFC00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'Comparison x4 x5'!$B$3:$B$199</c:f>
              <c:numCache>
                <c:formatCode>General</c:formatCode>
                <c:ptCount val="197"/>
                <c:pt idx="0">
                  <c:v>7.3333333333333332E-3</c:v>
                </c:pt>
                <c:pt idx="1">
                  <c:v>9.7777777777777793E-3</c:v>
                </c:pt>
                <c:pt idx="2">
                  <c:v>1.2222222222222223E-2</c:v>
                </c:pt>
                <c:pt idx="3">
                  <c:v>1.9555555555555559E-2</c:v>
                </c:pt>
                <c:pt idx="4">
                  <c:v>4.1555555555555554E-2</c:v>
                </c:pt>
                <c:pt idx="5">
                  <c:v>0.10755555555555556</c:v>
                </c:pt>
                <c:pt idx="6">
                  <c:v>0.1808888888888889</c:v>
                </c:pt>
                <c:pt idx="7">
                  <c:v>0.25422222222222224</c:v>
                </c:pt>
                <c:pt idx="8">
                  <c:v>0.32755555555555554</c:v>
                </c:pt>
                <c:pt idx="9">
                  <c:v>0.40088888888888891</c:v>
                </c:pt>
                <c:pt idx="10">
                  <c:v>0.47422222222222221</c:v>
                </c:pt>
                <c:pt idx="11">
                  <c:v>0.54755555555555557</c:v>
                </c:pt>
                <c:pt idx="12">
                  <c:v>0.62088888888888882</c:v>
                </c:pt>
                <c:pt idx="13">
                  <c:v>0.69422222222222219</c:v>
                </c:pt>
                <c:pt idx="14">
                  <c:v>0.73333333333333328</c:v>
                </c:pt>
                <c:pt idx="15">
                  <c:v>0.745</c:v>
                </c:pt>
                <c:pt idx="16">
                  <c:v>0.75666666666666671</c:v>
                </c:pt>
                <c:pt idx="17">
                  <c:v>0.79166666666666663</c:v>
                </c:pt>
                <c:pt idx="18">
                  <c:v>0.82666666666666666</c:v>
                </c:pt>
                <c:pt idx="19">
                  <c:v>0.9223055555555556</c:v>
                </c:pt>
                <c:pt idx="20">
                  <c:v>1.0389722222222222</c:v>
                </c:pt>
                <c:pt idx="21">
                  <c:v>1.1556388888888889</c:v>
                </c:pt>
                <c:pt idx="22">
                  <c:v>1.2723055555555556</c:v>
                </c:pt>
                <c:pt idx="23">
                  <c:v>1.3889722222222223</c:v>
                </c:pt>
                <c:pt idx="24">
                  <c:v>1.505638888888889</c:v>
                </c:pt>
                <c:pt idx="25">
                  <c:v>1.6223055555555557</c:v>
                </c:pt>
                <c:pt idx="26">
                  <c:v>1.7389722222222224</c:v>
                </c:pt>
                <c:pt idx="27">
                  <c:v>1.8556388888888888</c:v>
                </c:pt>
                <c:pt idx="28">
                  <c:v>1.9</c:v>
                </c:pt>
                <c:pt idx="29">
                  <c:v>1.91</c:v>
                </c:pt>
                <c:pt idx="30">
                  <c:v>1.92</c:v>
                </c:pt>
                <c:pt idx="31">
                  <c:v>1.95</c:v>
                </c:pt>
                <c:pt idx="32">
                  <c:v>2.04</c:v>
                </c:pt>
                <c:pt idx="33">
                  <c:v>2.14</c:v>
                </c:pt>
                <c:pt idx="34">
                  <c:v>2.2400000000000002</c:v>
                </c:pt>
                <c:pt idx="35">
                  <c:v>2.34</c:v>
                </c:pt>
                <c:pt idx="36">
                  <c:v>2.44</c:v>
                </c:pt>
                <c:pt idx="37">
                  <c:v>2.54</c:v>
                </c:pt>
                <c:pt idx="38">
                  <c:v>2.64</c:v>
                </c:pt>
                <c:pt idx="39">
                  <c:v>2.74</c:v>
                </c:pt>
                <c:pt idx="40">
                  <c:v>2.84</c:v>
                </c:pt>
                <c:pt idx="41">
                  <c:v>2.9</c:v>
                </c:pt>
                <c:pt idx="42">
                  <c:v>2.9361111111111109</c:v>
                </c:pt>
                <c:pt idx="43">
                  <c:v>2.9719444444444445</c:v>
                </c:pt>
                <c:pt idx="44">
                  <c:v>3.08</c:v>
                </c:pt>
                <c:pt idx="45">
                  <c:v>3.1880555555555556</c:v>
                </c:pt>
                <c:pt idx="46">
                  <c:v>3.5119444444444445</c:v>
                </c:pt>
                <c:pt idx="47">
                  <c:v>3.8361111111111112</c:v>
                </c:pt>
                <c:pt idx="48">
                  <c:v>4.1961111111111107</c:v>
                </c:pt>
                <c:pt idx="49">
                  <c:v>4.556111111111111</c:v>
                </c:pt>
                <c:pt idx="50">
                  <c:v>4.9161111111111113</c:v>
                </c:pt>
                <c:pt idx="51">
                  <c:v>5.2761111111111108</c:v>
                </c:pt>
                <c:pt idx="52">
                  <c:v>5.6361111111111111</c:v>
                </c:pt>
                <c:pt idx="53">
                  <c:v>5.9961111111111114</c:v>
                </c:pt>
                <c:pt idx="54">
                  <c:v>6.3561111111111108</c:v>
                </c:pt>
                <c:pt idx="55">
                  <c:v>6.5</c:v>
                </c:pt>
                <c:pt idx="56">
                  <c:v>6.5002777777777778</c:v>
                </c:pt>
                <c:pt idx="57">
                  <c:v>6.5005555555555556</c:v>
                </c:pt>
                <c:pt idx="58">
                  <c:v>6.5016666666666669</c:v>
                </c:pt>
                <c:pt idx="59">
                  <c:v>6.5047222222222221</c:v>
                </c:pt>
                <c:pt idx="60">
                  <c:v>6.5080555555555559</c:v>
                </c:pt>
                <c:pt idx="61">
                  <c:v>6.5113888888888889</c:v>
                </c:pt>
                <c:pt idx="62">
                  <c:v>6.5147222222222219</c:v>
                </c:pt>
                <c:pt idx="63">
                  <c:v>6.5180555555555557</c:v>
                </c:pt>
                <c:pt idx="64">
                  <c:v>6.5213888888888887</c:v>
                </c:pt>
                <c:pt idx="65">
                  <c:v>6.5247222222222225</c:v>
                </c:pt>
                <c:pt idx="66">
                  <c:v>6.5280555555555555</c:v>
                </c:pt>
                <c:pt idx="67">
                  <c:v>6.5313888888888885</c:v>
                </c:pt>
                <c:pt idx="68">
                  <c:v>6.5333333333333332</c:v>
                </c:pt>
                <c:pt idx="69">
                  <c:v>6.5511111111111111</c:v>
                </c:pt>
                <c:pt idx="70">
                  <c:v>6.5686111111111112</c:v>
                </c:pt>
                <c:pt idx="71">
                  <c:v>6.621666666666667</c:v>
                </c:pt>
                <c:pt idx="72">
                  <c:v>6.7805555555555559</c:v>
                </c:pt>
                <c:pt idx="73">
                  <c:v>6.9397222222222226</c:v>
                </c:pt>
                <c:pt idx="74">
                  <c:v>7.1163888888888893</c:v>
                </c:pt>
                <c:pt idx="75">
                  <c:v>7.2930555555555552</c:v>
                </c:pt>
                <c:pt idx="76">
                  <c:v>7.4697222222222219</c:v>
                </c:pt>
                <c:pt idx="77">
                  <c:v>7.6463888888888887</c:v>
                </c:pt>
                <c:pt idx="78">
                  <c:v>7.8230555555555554</c:v>
                </c:pt>
                <c:pt idx="79">
                  <c:v>7.9997222222222222</c:v>
                </c:pt>
                <c:pt idx="80">
                  <c:v>8.1763888888888889</c:v>
                </c:pt>
                <c:pt idx="81">
                  <c:v>8.3000000000000007</c:v>
                </c:pt>
                <c:pt idx="82">
                  <c:v>8.3094444444444449</c:v>
                </c:pt>
                <c:pt idx="83">
                  <c:v>8.3186111111111103</c:v>
                </c:pt>
                <c:pt idx="84">
                  <c:v>8.3280555555555562</c:v>
                </c:pt>
                <c:pt idx="85">
                  <c:v>8.3561111111111117</c:v>
                </c:pt>
                <c:pt idx="86">
                  <c:v>8.44</c:v>
                </c:pt>
                <c:pt idx="87">
                  <c:v>8.5333333333333332</c:v>
                </c:pt>
                <c:pt idx="88">
                  <c:v>8.6030555555555548</c:v>
                </c:pt>
                <c:pt idx="89">
                  <c:v>8.6727777777777781</c:v>
                </c:pt>
                <c:pt idx="90">
                  <c:v>8.7424999999999997</c:v>
                </c:pt>
                <c:pt idx="91">
                  <c:v>8.8358333333333334</c:v>
                </c:pt>
                <c:pt idx="92">
                  <c:v>8.9291666666666671</c:v>
                </c:pt>
                <c:pt idx="93">
                  <c:v>9.0225000000000009</c:v>
                </c:pt>
                <c:pt idx="94">
                  <c:v>9.1158333333333328</c:v>
                </c:pt>
                <c:pt idx="95">
                  <c:v>9.1744444444444451</c:v>
                </c:pt>
                <c:pt idx="96">
                  <c:v>9.2333333333333325</c:v>
                </c:pt>
                <c:pt idx="97">
                  <c:v>9.2397222222222215</c:v>
                </c:pt>
                <c:pt idx="98">
                  <c:v>9.2461111111111105</c:v>
                </c:pt>
                <c:pt idx="99">
                  <c:v>9.2650000000000006</c:v>
                </c:pt>
                <c:pt idx="100">
                  <c:v>9.2838888888888889</c:v>
                </c:pt>
                <c:pt idx="101">
                  <c:v>9.3411111111111111</c:v>
                </c:pt>
                <c:pt idx="102">
                  <c:v>9.4044444444444437</c:v>
                </c:pt>
                <c:pt idx="103">
                  <c:v>9.4677777777777781</c:v>
                </c:pt>
                <c:pt idx="104">
                  <c:v>9.5311111111111106</c:v>
                </c:pt>
                <c:pt idx="105">
                  <c:v>9.594444444444445</c:v>
                </c:pt>
                <c:pt idx="106">
                  <c:v>9.6577777777777776</c:v>
                </c:pt>
                <c:pt idx="107">
                  <c:v>9.7211111111111119</c:v>
                </c:pt>
                <c:pt idx="108">
                  <c:v>9.7844444444444445</c:v>
                </c:pt>
                <c:pt idx="109">
                  <c:v>9.8255555555555549</c:v>
                </c:pt>
                <c:pt idx="110">
                  <c:v>9.8666666666666671</c:v>
                </c:pt>
                <c:pt idx="111">
                  <c:v>9.9063888888888894</c:v>
                </c:pt>
                <c:pt idx="112">
                  <c:v>9.9461111111111116</c:v>
                </c:pt>
                <c:pt idx="113">
                  <c:v>10.065</c:v>
                </c:pt>
                <c:pt idx="114">
                  <c:v>10.183888888888889</c:v>
                </c:pt>
                <c:pt idx="115">
                  <c:v>10.54111111111111</c:v>
                </c:pt>
                <c:pt idx="116">
                  <c:v>10.898055555555555</c:v>
                </c:pt>
                <c:pt idx="117">
                  <c:v>11.255000000000001</c:v>
                </c:pt>
                <c:pt idx="118">
                  <c:v>11.651666666666667</c:v>
                </c:pt>
                <c:pt idx="119">
                  <c:v>12.048333333333334</c:v>
                </c:pt>
                <c:pt idx="120">
                  <c:v>12.445</c:v>
                </c:pt>
                <c:pt idx="121">
                  <c:v>12.841666666666667</c:v>
                </c:pt>
                <c:pt idx="122">
                  <c:v>13.238333333333333</c:v>
                </c:pt>
                <c:pt idx="123">
                  <c:v>13.635</c:v>
                </c:pt>
                <c:pt idx="124">
                  <c:v>13.833333333333334</c:v>
                </c:pt>
                <c:pt idx="125">
                  <c:v>13.895555555555555</c:v>
                </c:pt>
                <c:pt idx="126">
                  <c:v>13.958055555555555</c:v>
                </c:pt>
                <c:pt idx="127">
                  <c:v>14.020277777777778</c:v>
                </c:pt>
                <c:pt idx="128">
                  <c:v>14.082777777777778</c:v>
                </c:pt>
                <c:pt idx="129">
                  <c:v>14.269722222222223</c:v>
                </c:pt>
                <c:pt idx="130">
                  <c:v>14.830555555555556</c:v>
                </c:pt>
                <c:pt idx="131">
                  <c:v>15.391666666666667</c:v>
                </c:pt>
                <c:pt idx="132">
                  <c:v>16.015000000000001</c:v>
                </c:pt>
                <c:pt idx="133">
                  <c:v>16.638333333333332</c:v>
                </c:pt>
                <c:pt idx="134">
                  <c:v>17.261666666666667</c:v>
                </c:pt>
                <c:pt idx="135">
                  <c:v>17.885000000000002</c:v>
                </c:pt>
                <c:pt idx="136">
                  <c:v>18.508333333333333</c:v>
                </c:pt>
                <c:pt idx="137">
                  <c:v>19.131666666666668</c:v>
                </c:pt>
                <c:pt idx="138">
                  <c:v>19.754999999999999</c:v>
                </c:pt>
                <c:pt idx="139">
                  <c:v>19.910833333333333</c:v>
                </c:pt>
                <c:pt idx="140">
                  <c:v>20.066666666666666</c:v>
                </c:pt>
                <c:pt idx="141">
                  <c:v>20.129444444444445</c:v>
                </c:pt>
                <c:pt idx="142">
                  <c:v>20.191944444444445</c:v>
                </c:pt>
                <c:pt idx="143">
                  <c:v>20.38</c:v>
                </c:pt>
                <c:pt idx="144">
                  <c:v>20.568055555555556</c:v>
                </c:pt>
                <c:pt idx="145">
                  <c:v>21.131944444444443</c:v>
                </c:pt>
                <c:pt idx="146">
                  <c:v>21.696111111111112</c:v>
                </c:pt>
                <c:pt idx="147">
                  <c:v>22.322777777777777</c:v>
                </c:pt>
                <c:pt idx="148">
                  <c:v>22.949444444444445</c:v>
                </c:pt>
                <c:pt idx="149">
                  <c:v>23.576111111111111</c:v>
                </c:pt>
                <c:pt idx="150">
                  <c:v>24.202777777777779</c:v>
                </c:pt>
                <c:pt idx="151">
                  <c:v>24.829444444444444</c:v>
                </c:pt>
                <c:pt idx="152">
                  <c:v>25.45611111111111</c:v>
                </c:pt>
                <c:pt idx="153">
                  <c:v>26.082777777777778</c:v>
                </c:pt>
                <c:pt idx="154">
                  <c:v>26.333333333333332</c:v>
                </c:pt>
                <c:pt idx="155">
                  <c:v>26.418611111111112</c:v>
                </c:pt>
                <c:pt idx="156">
                  <c:v>26.503888888888888</c:v>
                </c:pt>
                <c:pt idx="157">
                  <c:v>26.76</c:v>
                </c:pt>
                <c:pt idx="158">
                  <c:v>27.528055555555557</c:v>
                </c:pt>
                <c:pt idx="159">
                  <c:v>28.297222222222221</c:v>
                </c:pt>
                <c:pt idx="160">
                  <c:v>28.955555555555556</c:v>
                </c:pt>
                <c:pt idx="161">
                  <c:v>29.613888888888887</c:v>
                </c:pt>
                <c:pt idx="162">
                  <c:v>30.433333333333334</c:v>
                </c:pt>
                <c:pt idx="163">
                  <c:v>31.091666666666665</c:v>
                </c:pt>
                <c:pt idx="164">
                  <c:v>31.75</c:v>
                </c:pt>
                <c:pt idx="165">
                  <c:v>32.472222222222221</c:v>
                </c:pt>
                <c:pt idx="166">
                  <c:v>33.197222222222223</c:v>
                </c:pt>
                <c:pt idx="167">
                  <c:v>33.919444444444444</c:v>
                </c:pt>
                <c:pt idx="168">
                  <c:v>34.391666666666666</c:v>
                </c:pt>
                <c:pt idx="169">
                  <c:v>34.866666666666667</c:v>
                </c:pt>
                <c:pt idx="170">
                  <c:v>34.866666666666667</c:v>
                </c:pt>
                <c:pt idx="171">
                  <c:v>34.866666666666667</c:v>
                </c:pt>
                <c:pt idx="172">
                  <c:v>34.869444444444447</c:v>
                </c:pt>
                <c:pt idx="173">
                  <c:v>34.87222222222222</c:v>
                </c:pt>
                <c:pt idx="174">
                  <c:v>34.875</c:v>
                </c:pt>
                <c:pt idx="175">
                  <c:v>34.87777777777778</c:v>
                </c:pt>
                <c:pt idx="176">
                  <c:v>34.880555555555553</c:v>
                </c:pt>
                <c:pt idx="177">
                  <c:v>34.883333333333333</c:v>
                </c:pt>
                <c:pt idx="178">
                  <c:v>34.888888888888886</c:v>
                </c:pt>
                <c:pt idx="179">
                  <c:v>34.891666666666666</c:v>
                </c:pt>
                <c:pt idx="180">
                  <c:v>34.894444444444446</c:v>
                </c:pt>
                <c:pt idx="181">
                  <c:v>34.897222222222226</c:v>
                </c:pt>
                <c:pt idx="182">
                  <c:v>34.9</c:v>
                </c:pt>
                <c:pt idx="183">
                  <c:v>34.944444444444443</c:v>
                </c:pt>
                <c:pt idx="184">
                  <c:v>34.991666666666667</c:v>
                </c:pt>
                <c:pt idx="185">
                  <c:v>35.12777777777778</c:v>
                </c:pt>
                <c:pt idx="186">
                  <c:v>35.263888888888886</c:v>
                </c:pt>
                <c:pt idx="187">
                  <c:v>35.669444444444444</c:v>
                </c:pt>
                <c:pt idx="188">
                  <c:v>36.077777777777776</c:v>
                </c:pt>
                <c:pt idx="189">
                  <c:v>36.533333333333331</c:v>
                </c:pt>
                <c:pt idx="190">
                  <c:v>36.986111111111114</c:v>
                </c:pt>
                <c:pt idx="191">
                  <c:v>37.43888888888889</c:v>
                </c:pt>
                <c:pt idx="192">
                  <c:v>37.891666666666666</c:v>
                </c:pt>
                <c:pt idx="193">
                  <c:v>38.344444444444441</c:v>
                </c:pt>
                <c:pt idx="194">
                  <c:v>38.799999999999997</c:v>
                </c:pt>
                <c:pt idx="195">
                  <c:v>39.25277777777778</c:v>
                </c:pt>
                <c:pt idx="196">
                  <c:v>39.43333333333333</c:v>
                </c:pt>
              </c:numCache>
            </c:numRef>
          </c:xVal>
          <c:yVal>
            <c:numRef>
              <c:f>'Comparison x4 x5'!$E$3:$E$199</c:f>
              <c:numCache>
                <c:formatCode>General</c:formatCode>
                <c:ptCount val="197"/>
                <c:pt idx="0">
                  <c:v>39.448</c:v>
                </c:pt>
                <c:pt idx="1">
                  <c:v>39.445999999999998</c:v>
                </c:pt>
                <c:pt idx="2">
                  <c:v>39.445</c:v>
                </c:pt>
                <c:pt idx="3">
                  <c:v>39.441000000000003</c:v>
                </c:pt>
                <c:pt idx="4">
                  <c:v>39.429000000000002</c:v>
                </c:pt>
                <c:pt idx="5">
                  <c:v>39.393999999999998</c:v>
                </c:pt>
                <c:pt idx="6">
                  <c:v>39.356999999999999</c:v>
                </c:pt>
                <c:pt idx="7">
                  <c:v>39.32</c:v>
                </c:pt>
                <c:pt idx="8">
                  <c:v>39.283000000000001</c:v>
                </c:pt>
                <c:pt idx="9">
                  <c:v>39.247</c:v>
                </c:pt>
                <c:pt idx="10">
                  <c:v>39.213999999999999</c:v>
                </c:pt>
                <c:pt idx="11">
                  <c:v>39.179000000000002</c:v>
                </c:pt>
                <c:pt idx="12">
                  <c:v>39.145000000000003</c:v>
                </c:pt>
                <c:pt idx="13">
                  <c:v>39.110999999999997</c:v>
                </c:pt>
                <c:pt idx="14">
                  <c:v>39.093000000000004</c:v>
                </c:pt>
                <c:pt idx="15">
                  <c:v>39.087000000000003</c:v>
                </c:pt>
                <c:pt idx="16">
                  <c:v>39.081000000000003</c:v>
                </c:pt>
                <c:pt idx="17">
                  <c:v>39.063000000000002</c:v>
                </c:pt>
                <c:pt idx="18">
                  <c:v>39.097000000000001</c:v>
                </c:pt>
                <c:pt idx="19">
                  <c:v>39.497</c:v>
                </c:pt>
                <c:pt idx="20">
                  <c:v>40.186</c:v>
                </c:pt>
                <c:pt idx="21">
                  <c:v>41.027000000000001</c:v>
                </c:pt>
                <c:pt idx="22">
                  <c:v>41.985999999999997</c:v>
                </c:pt>
                <c:pt idx="23">
                  <c:v>43.057000000000002</c:v>
                </c:pt>
                <c:pt idx="24">
                  <c:v>44.213000000000001</c:v>
                </c:pt>
                <c:pt idx="25">
                  <c:v>45.448</c:v>
                </c:pt>
                <c:pt idx="26">
                  <c:v>46.756999999999998</c:v>
                </c:pt>
                <c:pt idx="27">
                  <c:v>48.15</c:v>
                </c:pt>
                <c:pt idx="28">
                  <c:v>48.692999999999998</c:v>
                </c:pt>
                <c:pt idx="29">
                  <c:v>48.802999999999997</c:v>
                </c:pt>
                <c:pt idx="30">
                  <c:v>48.904000000000003</c:v>
                </c:pt>
                <c:pt idx="31">
                  <c:v>49.170999999999999</c:v>
                </c:pt>
                <c:pt idx="32">
                  <c:v>49.823</c:v>
                </c:pt>
                <c:pt idx="33">
                  <c:v>50.484000000000002</c:v>
                </c:pt>
                <c:pt idx="34">
                  <c:v>51.186999999999998</c:v>
                </c:pt>
                <c:pt idx="35">
                  <c:v>51.892000000000003</c:v>
                </c:pt>
                <c:pt idx="36">
                  <c:v>52.561999999999998</c:v>
                </c:pt>
                <c:pt idx="37">
                  <c:v>53.177999999999997</c:v>
                </c:pt>
                <c:pt idx="38">
                  <c:v>53.747999999999998</c:v>
                </c:pt>
                <c:pt idx="39">
                  <c:v>54.279000000000003</c:v>
                </c:pt>
                <c:pt idx="40">
                  <c:v>54.771999999999998</c:v>
                </c:pt>
                <c:pt idx="41">
                  <c:v>55.055999999999997</c:v>
                </c:pt>
                <c:pt idx="42">
                  <c:v>55.231000000000002</c:v>
                </c:pt>
                <c:pt idx="43">
                  <c:v>55.405000000000001</c:v>
                </c:pt>
                <c:pt idx="44">
                  <c:v>55.915999999999997</c:v>
                </c:pt>
                <c:pt idx="45">
                  <c:v>56.412999999999997</c:v>
                </c:pt>
                <c:pt idx="46">
                  <c:v>57.777000000000001</c:v>
                </c:pt>
                <c:pt idx="47">
                  <c:v>59.018000000000001</c:v>
                </c:pt>
                <c:pt idx="48">
                  <c:v>60.262</c:v>
                </c:pt>
                <c:pt idx="49">
                  <c:v>61.386000000000003</c:v>
                </c:pt>
                <c:pt idx="50">
                  <c:v>62.404000000000003</c:v>
                </c:pt>
                <c:pt idx="51">
                  <c:v>63.326000000000001</c:v>
                </c:pt>
                <c:pt idx="52">
                  <c:v>64.164000000000001</c:v>
                </c:pt>
                <c:pt idx="53">
                  <c:v>64.929000000000002</c:v>
                </c:pt>
                <c:pt idx="54">
                  <c:v>65.623000000000005</c:v>
                </c:pt>
                <c:pt idx="55">
                  <c:v>65.891999999999996</c:v>
                </c:pt>
                <c:pt idx="56">
                  <c:v>65.891999999999996</c:v>
                </c:pt>
                <c:pt idx="57">
                  <c:v>65.891999999999996</c:v>
                </c:pt>
                <c:pt idx="58">
                  <c:v>65.888999999999996</c:v>
                </c:pt>
                <c:pt idx="59">
                  <c:v>65.864000000000004</c:v>
                </c:pt>
                <c:pt idx="60">
                  <c:v>65.816999999999993</c:v>
                </c:pt>
                <c:pt idx="61">
                  <c:v>65.754000000000005</c:v>
                </c:pt>
                <c:pt idx="62">
                  <c:v>65.677999999999997</c:v>
                </c:pt>
                <c:pt idx="63">
                  <c:v>65.587999999999994</c:v>
                </c:pt>
                <c:pt idx="64">
                  <c:v>65.486999999999995</c:v>
                </c:pt>
                <c:pt idx="65">
                  <c:v>65.373999999999995</c:v>
                </c:pt>
                <c:pt idx="66">
                  <c:v>65.25</c:v>
                </c:pt>
                <c:pt idx="67">
                  <c:v>65.116</c:v>
                </c:pt>
                <c:pt idx="68">
                  <c:v>65.031999999999996</c:v>
                </c:pt>
                <c:pt idx="69">
                  <c:v>64.507000000000005</c:v>
                </c:pt>
                <c:pt idx="70">
                  <c:v>64.081999999999994</c:v>
                </c:pt>
                <c:pt idx="71">
                  <c:v>63.179000000000002</c:v>
                </c:pt>
                <c:pt idx="72">
                  <c:v>61.487000000000002</c:v>
                </c:pt>
                <c:pt idx="73">
                  <c:v>60.198999999999998</c:v>
                </c:pt>
                <c:pt idx="74">
                  <c:v>59.026000000000003</c:v>
                </c:pt>
                <c:pt idx="75">
                  <c:v>58.014000000000003</c:v>
                </c:pt>
                <c:pt idx="76">
                  <c:v>57.115000000000002</c:v>
                </c:pt>
                <c:pt idx="77">
                  <c:v>56.301000000000002</c:v>
                </c:pt>
                <c:pt idx="78">
                  <c:v>55.555</c:v>
                </c:pt>
                <c:pt idx="79">
                  <c:v>54.865000000000002</c:v>
                </c:pt>
                <c:pt idx="80">
                  <c:v>54.222000000000001</c:v>
                </c:pt>
                <c:pt idx="81">
                  <c:v>53.792999999999999</c:v>
                </c:pt>
                <c:pt idx="82">
                  <c:v>53.765999999999998</c:v>
                </c:pt>
                <c:pt idx="83">
                  <c:v>53.743000000000002</c:v>
                </c:pt>
                <c:pt idx="84">
                  <c:v>53.726999999999997</c:v>
                </c:pt>
                <c:pt idx="85">
                  <c:v>53.709000000000003</c:v>
                </c:pt>
                <c:pt idx="86">
                  <c:v>53.832000000000001</c:v>
                </c:pt>
                <c:pt idx="87">
                  <c:v>54.137999999999998</c:v>
                </c:pt>
                <c:pt idx="88">
                  <c:v>54.448999999999998</c:v>
                </c:pt>
                <c:pt idx="89">
                  <c:v>54.834000000000003</c:v>
                </c:pt>
                <c:pt idx="90">
                  <c:v>55.287999999999997</c:v>
                </c:pt>
                <c:pt idx="91">
                  <c:v>56.01</c:v>
                </c:pt>
                <c:pt idx="92">
                  <c:v>56.838000000000001</c:v>
                </c:pt>
                <c:pt idx="93">
                  <c:v>57.765999999999998</c:v>
                </c:pt>
                <c:pt idx="94">
                  <c:v>58.789000000000001</c:v>
                </c:pt>
                <c:pt idx="95">
                  <c:v>59.469000000000001</c:v>
                </c:pt>
                <c:pt idx="96">
                  <c:v>60.185000000000002</c:v>
                </c:pt>
                <c:pt idx="97">
                  <c:v>60.258000000000003</c:v>
                </c:pt>
                <c:pt idx="98">
                  <c:v>60.329000000000001</c:v>
                </c:pt>
                <c:pt idx="99">
                  <c:v>60.524999999999999</c:v>
                </c:pt>
                <c:pt idx="100">
                  <c:v>60.71</c:v>
                </c:pt>
                <c:pt idx="101">
                  <c:v>61.194000000000003</c:v>
                </c:pt>
                <c:pt idx="102">
                  <c:v>61.671999999999997</c:v>
                </c:pt>
                <c:pt idx="103">
                  <c:v>62.107999999999997</c:v>
                </c:pt>
                <c:pt idx="104">
                  <c:v>62.508000000000003</c:v>
                </c:pt>
                <c:pt idx="105">
                  <c:v>62.875999999999998</c:v>
                </c:pt>
                <c:pt idx="106">
                  <c:v>63.219000000000001</c:v>
                </c:pt>
                <c:pt idx="107">
                  <c:v>63.536000000000001</c:v>
                </c:pt>
                <c:pt idx="108">
                  <c:v>63.832999999999998</c:v>
                </c:pt>
                <c:pt idx="109">
                  <c:v>64.016999999999996</c:v>
                </c:pt>
                <c:pt idx="110">
                  <c:v>64.194000000000003</c:v>
                </c:pt>
                <c:pt idx="111">
                  <c:v>64.367999999999995</c:v>
                </c:pt>
                <c:pt idx="112">
                  <c:v>64.540000000000006</c:v>
                </c:pt>
                <c:pt idx="113">
                  <c:v>65.040000000000006</c:v>
                </c:pt>
                <c:pt idx="114">
                  <c:v>65.516999999999996</c:v>
                </c:pt>
                <c:pt idx="115">
                  <c:v>66.78</c:v>
                </c:pt>
                <c:pt idx="116">
                  <c:v>67.891999999999996</c:v>
                </c:pt>
                <c:pt idx="117">
                  <c:v>68.875</c:v>
                </c:pt>
                <c:pt idx="118">
                  <c:v>69.832999999999998</c:v>
                </c:pt>
                <c:pt idx="119">
                  <c:v>70.674000000000007</c:v>
                </c:pt>
                <c:pt idx="120">
                  <c:v>71.415000000000006</c:v>
                </c:pt>
                <c:pt idx="121">
                  <c:v>72.069000000000003</c:v>
                </c:pt>
                <c:pt idx="122">
                  <c:v>72.646000000000001</c:v>
                </c:pt>
                <c:pt idx="123">
                  <c:v>73.156000000000006</c:v>
                </c:pt>
                <c:pt idx="124">
                  <c:v>73.394999999999996</c:v>
                </c:pt>
                <c:pt idx="125">
                  <c:v>73.480999999999995</c:v>
                </c:pt>
                <c:pt idx="126">
                  <c:v>73.56</c:v>
                </c:pt>
                <c:pt idx="127">
                  <c:v>73.637</c:v>
                </c:pt>
                <c:pt idx="128">
                  <c:v>73.712999999999994</c:v>
                </c:pt>
                <c:pt idx="129">
                  <c:v>73.930999999999997</c:v>
                </c:pt>
                <c:pt idx="130">
                  <c:v>74.533000000000001</c:v>
                </c:pt>
                <c:pt idx="131">
                  <c:v>75.084000000000003</c:v>
                </c:pt>
                <c:pt idx="132">
                  <c:v>75.64</c:v>
                </c:pt>
                <c:pt idx="133">
                  <c:v>76.144000000000005</c:v>
                </c:pt>
                <c:pt idx="134">
                  <c:v>76.602000000000004</c:v>
                </c:pt>
                <c:pt idx="135">
                  <c:v>77.013999999999996</c:v>
                </c:pt>
                <c:pt idx="136">
                  <c:v>77.391000000000005</c:v>
                </c:pt>
                <c:pt idx="137">
                  <c:v>77.724999999999994</c:v>
                </c:pt>
                <c:pt idx="138">
                  <c:v>78.027000000000001</c:v>
                </c:pt>
                <c:pt idx="139">
                  <c:v>78.099999999999994</c:v>
                </c:pt>
                <c:pt idx="140">
                  <c:v>78.17</c:v>
                </c:pt>
                <c:pt idx="141">
                  <c:v>78.206999999999994</c:v>
                </c:pt>
                <c:pt idx="142">
                  <c:v>78.236000000000004</c:v>
                </c:pt>
                <c:pt idx="143">
                  <c:v>78.299000000000007</c:v>
                </c:pt>
                <c:pt idx="144">
                  <c:v>78.352000000000004</c:v>
                </c:pt>
                <c:pt idx="145">
                  <c:v>78.445999999999998</c:v>
                </c:pt>
                <c:pt idx="146">
                  <c:v>78.486000000000004</c:v>
                </c:pt>
                <c:pt idx="147">
                  <c:v>78.468999999999994</c:v>
                </c:pt>
                <c:pt idx="148">
                  <c:v>78.400000000000006</c:v>
                </c:pt>
                <c:pt idx="149">
                  <c:v>78.284999999999997</c:v>
                </c:pt>
                <c:pt idx="150">
                  <c:v>78.129000000000005</c:v>
                </c:pt>
                <c:pt idx="151">
                  <c:v>77.927000000000007</c:v>
                </c:pt>
                <c:pt idx="152">
                  <c:v>77.686999999999998</c:v>
                </c:pt>
                <c:pt idx="153">
                  <c:v>77.411000000000001</c:v>
                </c:pt>
                <c:pt idx="154">
                  <c:v>77.295000000000002</c:v>
                </c:pt>
                <c:pt idx="155">
                  <c:v>77.257000000000005</c:v>
                </c:pt>
                <c:pt idx="156">
                  <c:v>77.224999999999994</c:v>
                </c:pt>
                <c:pt idx="157">
                  <c:v>77.144999999999996</c:v>
                </c:pt>
                <c:pt idx="158">
                  <c:v>76.965999999999994</c:v>
                </c:pt>
                <c:pt idx="159">
                  <c:v>76.822999999999993</c:v>
                </c:pt>
                <c:pt idx="160">
                  <c:v>76.724000000000004</c:v>
                </c:pt>
                <c:pt idx="161">
                  <c:v>76.638000000000005</c:v>
                </c:pt>
                <c:pt idx="162">
                  <c:v>76.546000000000006</c:v>
                </c:pt>
                <c:pt idx="163">
                  <c:v>76.478999999999999</c:v>
                </c:pt>
                <c:pt idx="164">
                  <c:v>76.418000000000006</c:v>
                </c:pt>
                <c:pt idx="165">
                  <c:v>76.355000000000004</c:v>
                </c:pt>
                <c:pt idx="166">
                  <c:v>76.295000000000002</c:v>
                </c:pt>
                <c:pt idx="167">
                  <c:v>76.236999999999995</c:v>
                </c:pt>
                <c:pt idx="168">
                  <c:v>76.198999999999998</c:v>
                </c:pt>
                <c:pt idx="169">
                  <c:v>76.162000000000006</c:v>
                </c:pt>
                <c:pt idx="170">
                  <c:v>76.161000000000001</c:v>
                </c:pt>
                <c:pt idx="171">
                  <c:v>76.161000000000001</c:v>
                </c:pt>
                <c:pt idx="172">
                  <c:v>76.156999999999996</c:v>
                </c:pt>
                <c:pt idx="173">
                  <c:v>76.134</c:v>
                </c:pt>
                <c:pt idx="174">
                  <c:v>76.096000000000004</c:v>
                </c:pt>
                <c:pt idx="175">
                  <c:v>76.046999999999997</c:v>
                </c:pt>
                <c:pt idx="176">
                  <c:v>75.988</c:v>
                </c:pt>
                <c:pt idx="177">
                  <c:v>75.92</c:v>
                </c:pt>
                <c:pt idx="178">
                  <c:v>75.843000000000004</c:v>
                </c:pt>
                <c:pt idx="179">
                  <c:v>75.759</c:v>
                </c:pt>
                <c:pt idx="180">
                  <c:v>75.668000000000006</c:v>
                </c:pt>
                <c:pt idx="181">
                  <c:v>75.569000000000003</c:v>
                </c:pt>
                <c:pt idx="182">
                  <c:v>75.507000000000005</c:v>
                </c:pt>
                <c:pt idx="183">
                  <c:v>74.688999999999993</c:v>
                </c:pt>
                <c:pt idx="184">
                  <c:v>74.081999999999994</c:v>
                </c:pt>
                <c:pt idx="185">
                  <c:v>72.849000000000004</c:v>
                </c:pt>
                <c:pt idx="186">
                  <c:v>71.861999999999995</c:v>
                </c:pt>
                <c:pt idx="187">
                  <c:v>69.664000000000001</c:v>
                </c:pt>
                <c:pt idx="188">
                  <c:v>67.855000000000004</c:v>
                </c:pt>
                <c:pt idx="189">
                  <c:v>66.138000000000005</c:v>
                </c:pt>
                <c:pt idx="190">
                  <c:v>64.626999999999995</c:v>
                </c:pt>
                <c:pt idx="191">
                  <c:v>63.286999999999999</c:v>
                </c:pt>
                <c:pt idx="192">
                  <c:v>62.345999999999997</c:v>
                </c:pt>
                <c:pt idx="193">
                  <c:v>61.45</c:v>
                </c:pt>
                <c:pt idx="194">
                  <c:v>60.593000000000004</c:v>
                </c:pt>
                <c:pt idx="195">
                  <c:v>59.771999999999998</c:v>
                </c:pt>
                <c:pt idx="196">
                  <c:v>59.45</c:v>
                </c:pt>
              </c:numCache>
            </c:numRef>
          </c:yVal>
          <c:smooth val="0"/>
        </c:ser>
        <c:ser>
          <c:idx val="6"/>
          <c:order val="4"/>
          <c:tx>
            <c:v>1.25*ANSYS Magnet_Up</c:v>
          </c:tx>
          <c:spPr>
            <a:ln w="22225" cap="rnd" cmpd="sng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'Comparison x4 x5'!$K$3:$K$247</c:f>
              <c:numCache>
                <c:formatCode>General</c:formatCode>
                <c:ptCount val="245"/>
                <c:pt idx="0">
                  <c:v>7.3333333333333332E-3</c:v>
                </c:pt>
                <c:pt idx="1">
                  <c:v>1.4666666666666666E-2</c:v>
                </c:pt>
                <c:pt idx="2">
                  <c:v>3.6666666666666667E-2</c:v>
                </c:pt>
                <c:pt idx="3">
                  <c:v>0.10266666666666667</c:v>
                </c:pt>
                <c:pt idx="4">
                  <c:v>0.16866666666666669</c:v>
                </c:pt>
                <c:pt idx="5">
                  <c:v>0.24200000000000002</c:v>
                </c:pt>
                <c:pt idx="6">
                  <c:v>0.31533333333333335</c:v>
                </c:pt>
                <c:pt idx="7">
                  <c:v>0.38866666666666666</c:v>
                </c:pt>
                <c:pt idx="8">
                  <c:v>0.46200000000000002</c:v>
                </c:pt>
                <c:pt idx="9">
                  <c:v>0.53533333333333333</c:v>
                </c:pt>
                <c:pt idx="10">
                  <c:v>0.60866666666666658</c:v>
                </c:pt>
                <c:pt idx="11">
                  <c:v>0.68199999999999994</c:v>
                </c:pt>
                <c:pt idx="12">
                  <c:v>0.73333333333333328</c:v>
                </c:pt>
                <c:pt idx="13">
                  <c:v>0.7423333333333334</c:v>
                </c:pt>
                <c:pt idx="14">
                  <c:v>0.75133333333333341</c:v>
                </c:pt>
                <c:pt idx="15">
                  <c:v>0.77833333333333332</c:v>
                </c:pt>
                <c:pt idx="16">
                  <c:v>0.85933333333333328</c:v>
                </c:pt>
                <c:pt idx="17">
                  <c:v>0.94033333333333324</c:v>
                </c:pt>
                <c:pt idx="18">
                  <c:v>1.0303333333333333</c:v>
                </c:pt>
                <c:pt idx="19">
                  <c:v>1.1203333333333332</c:v>
                </c:pt>
                <c:pt idx="20">
                  <c:v>1.2103333333333333</c:v>
                </c:pt>
                <c:pt idx="21">
                  <c:v>1.3003333333333333</c:v>
                </c:pt>
                <c:pt idx="22">
                  <c:v>1.3903333333333332</c:v>
                </c:pt>
                <c:pt idx="23">
                  <c:v>1.4803333333333333</c:v>
                </c:pt>
                <c:pt idx="24">
                  <c:v>1.5703333333333334</c:v>
                </c:pt>
                <c:pt idx="25">
                  <c:v>1.6333333333333333</c:v>
                </c:pt>
                <c:pt idx="26">
                  <c:v>1.6360000000000001</c:v>
                </c:pt>
                <c:pt idx="27">
                  <c:v>1.6386666666666667</c:v>
                </c:pt>
                <c:pt idx="28">
                  <c:v>1.6413333333333333</c:v>
                </c:pt>
                <c:pt idx="29">
                  <c:v>1.6493333333333335</c:v>
                </c:pt>
                <c:pt idx="30">
                  <c:v>1.6733333333333333</c:v>
                </c:pt>
                <c:pt idx="31">
                  <c:v>1.6973333333333331</c:v>
                </c:pt>
                <c:pt idx="32">
                  <c:v>1.724</c:v>
                </c:pt>
                <c:pt idx="33">
                  <c:v>1.7506666666666666</c:v>
                </c:pt>
                <c:pt idx="34">
                  <c:v>1.7773333333333332</c:v>
                </c:pt>
                <c:pt idx="35">
                  <c:v>1.8039999999999998</c:v>
                </c:pt>
                <c:pt idx="36">
                  <c:v>1.8306666666666667</c:v>
                </c:pt>
                <c:pt idx="37">
                  <c:v>1.8573333333333333</c:v>
                </c:pt>
                <c:pt idx="38">
                  <c:v>1.8839999999999999</c:v>
                </c:pt>
                <c:pt idx="39">
                  <c:v>1.9</c:v>
                </c:pt>
                <c:pt idx="40">
                  <c:v>1.91</c:v>
                </c:pt>
                <c:pt idx="41">
                  <c:v>1.92</c:v>
                </c:pt>
                <c:pt idx="42">
                  <c:v>1.95</c:v>
                </c:pt>
                <c:pt idx="43">
                  <c:v>2.04</c:v>
                </c:pt>
                <c:pt idx="44">
                  <c:v>2.14</c:v>
                </c:pt>
                <c:pt idx="45">
                  <c:v>2.2400000000000002</c:v>
                </c:pt>
                <c:pt idx="46">
                  <c:v>2.34</c:v>
                </c:pt>
                <c:pt idx="47">
                  <c:v>2.44</c:v>
                </c:pt>
                <c:pt idx="48">
                  <c:v>2.54</c:v>
                </c:pt>
                <c:pt idx="49">
                  <c:v>2.64</c:v>
                </c:pt>
                <c:pt idx="50">
                  <c:v>2.74</c:v>
                </c:pt>
                <c:pt idx="51">
                  <c:v>2.84</c:v>
                </c:pt>
                <c:pt idx="52">
                  <c:v>2.9</c:v>
                </c:pt>
                <c:pt idx="53">
                  <c:v>2.9361111111111109</c:v>
                </c:pt>
                <c:pt idx="54">
                  <c:v>2.9719444444444445</c:v>
                </c:pt>
                <c:pt idx="55">
                  <c:v>3.08</c:v>
                </c:pt>
                <c:pt idx="56">
                  <c:v>3.403888888888889</c:v>
                </c:pt>
                <c:pt idx="57">
                  <c:v>3.7280555555555557</c:v>
                </c:pt>
                <c:pt idx="58">
                  <c:v>4.088055555555556</c:v>
                </c:pt>
                <c:pt idx="59">
                  <c:v>4.4480555555555554</c:v>
                </c:pt>
                <c:pt idx="60">
                  <c:v>4.8080555555555557</c:v>
                </c:pt>
                <c:pt idx="61">
                  <c:v>5.1680555555555552</c:v>
                </c:pt>
                <c:pt idx="62">
                  <c:v>5.5280555555555555</c:v>
                </c:pt>
                <c:pt idx="63">
                  <c:v>5.8880555555555558</c:v>
                </c:pt>
                <c:pt idx="64">
                  <c:v>6.2480555555555553</c:v>
                </c:pt>
                <c:pt idx="65">
                  <c:v>6.5</c:v>
                </c:pt>
                <c:pt idx="66">
                  <c:v>6.5002777777777778</c:v>
                </c:pt>
                <c:pt idx="67">
                  <c:v>6.5005555555555556</c:v>
                </c:pt>
                <c:pt idx="68">
                  <c:v>6.5016666666666669</c:v>
                </c:pt>
                <c:pt idx="69">
                  <c:v>6.5047222222222221</c:v>
                </c:pt>
                <c:pt idx="70">
                  <c:v>6.5077777777777781</c:v>
                </c:pt>
                <c:pt idx="71">
                  <c:v>6.5111111111111111</c:v>
                </c:pt>
                <c:pt idx="72">
                  <c:v>6.514444444444444</c:v>
                </c:pt>
                <c:pt idx="73">
                  <c:v>6.5177777777777779</c:v>
                </c:pt>
                <c:pt idx="74">
                  <c:v>6.5211111111111109</c:v>
                </c:pt>
                <c:pt idx="75">
                  <c:v>6.5244444444444447</c:v>
                </c:pt>
                <c:pt idx="76">
                  <c:v>6.5277777777777777</c:v>
                </c:pt>
                <c:pt idx="77">
                  <c:v>6.5311111111111115</c:v>
                </c:pt>
                <c:pt idx="78">
                  <c:v>6.5333333333333332</c:v>
                </c:pt>
                <c:pt idx="79">
                  <c:v>6.5511111111111111</c:v>
                </c:pt>
                <c:pt idx="80">
                  <c:v>6.5686111111111112</c:v>
                </c:pt>
                <c:pt idx="81">
                  <c:v>6.621666666666667</c:v>
                </c:pt>
                <c:pt idx="82">
                  <c:v>6.7805555555555559</c:v>
                </c:pt>
                <c:pt idx="83">
                  <c:v>6.9397222222222226</c:v>
                </c:pt>
                <c:pt idx="84">
                  <c:v>7.1163888888888893</c:v>
                </c:pt>
                <c:pt idx="85">
                  <c:v>7.2930555555555552</c:v>
                </c:pt>
                <c:pt idx="86">
                  <c:v>7.4697222222222219</c:v>
                </c:pt>
                <c:pt idx="87">
                  <c:v>7.6463888888888887</c:v>
                </c:pt>
                <c:pt idx="88">
                  <c:v>7.8230555555555554</c:v>
                </c:pt>
                <c:pt idx="89">
                  <c:v>7.9997222222222222</c:v>
                </c:pt>
                <c:pt idx="90">
                  <c:v>8.1763888888888889</c:v>
                </c:pt>
                <c:pt idx="91">
                  <c:v>8.3000000000000007</c:v>
                </c:pt>
                <c:pt idx="92">
                  <c:v>8.3055555555555554</c:v>
                </c:pt>
                <c:pt idx="93">
                  <c:v>8.3113888888888887</c:v>
                </c:pt>
                <c:pt idx="94">
                  <c:v>8.3169444444444451</c:v>
                </c:pt>
                <c:pt idx="95">
                  <c:v>8.3338888888888896</c:v>
                </c:pt>
                <c:pt idx="96">
                  <c:v>8.3849999999999998</c:v>
                </c:pt>
                <c:pt idx="97">
                  <c:v>8.4416666666666664</c:v>
                </c:pt>
                <c:pt idx="98">
                  <c:v>8.4983333333333331</c:v>
                </c:pt>
                <c:pt idx="99">
                  <c:v>8.5549999999999997</c:v>
                </c:pt>
                <c:pt idx="100">
                  <c:v>8.6116666666666664</c:v>
                </c:pt>
                <c:pt idx="101">
                  <c:v>8.668333333333333</c:v>
                </c:pt>
                <c:pt idx="102">
                  <c:v>8.7249999999999996</c:v>
                </c:pt>
                <c:pt idx="103">
                  <c:v>8.7816666666666663</c:v>
                </c:pt>
                <c:pt idx="104">
                  <c:v>8.8383333333333329</c:v>
                </c:pt>
                <c:pt idx="105">
                  <c:v>8.8666666666666671</c:v>
                </c:pt>
                <c:pt idx="106">
                  <c:v>8.8702777777777779</c:v>
                </c:pt>
                <c:pt idx="107">
                  <c:v>8.8738888888888887</c:v>
                </c:pt>
                <c:pt idx="108">
                  <c:v>8.8849999999999998</c:v>
                </c:pt>
                <c:pt idx="109">
                  <c:v>8.8961111111111109</c:v>
                </c:pt>
                <c:pt idx="110">
                  <c:v>8.9288888888888884</c:v>
                </c:pt>
                <c:pt idx="111">
                  <c:v>8.9619444444444447</c:v>
                </c:pt>
                <c:pt idx="112">
                  <c:v>8.9986111111111118</c:v>
                </c:pt>
                <c:pt idx="113">
                  <c:v>9.0352777777777771</c:v>
                </c:pt>
                <c:pt idx="114">
                  <c:v>9.0719444444444441</c:v>
                </c:pt>
                <c:pt idx="115">
                  <c:v>9.1086111111111112</c:v>
                </c:pt>
                <c:pt idx="116">
                  <c:v>9.1452777777777783</c:v>
                </c:pt>
                <c:pt idx="117">
                  <c:v>9.1819444444444436</c:v>
                </c:pt>
                <c:pt idx="118">
                  <c:v>9.2186111111111106</c:v>
                </c:pt>
                <c:pt idx="119">
                  <c:v>9.2333333333333325</c:v>
                </c:pt>
                <c:pt idx="120">
                  <c:v>9.2397222222222215</c:v>
                </c:pt>
                <c:pt idx="121">
                  <c:v>9.2461111111111105</c:v>
                </c:pt>
                <c:pt idx="122">
                  <c:v>9.2650000000000006</c:v>
                </c:pt>
                <c:pt idx="123">
                  <c:v>9.2838888888888889</c:v>
                </c:pt>
                <c:pt idx="124">
                  <c:v>9.3411111111111111</c:v>
                </c:pt>
                <c:pt idx="125">
                  <c:v>9.4044444444444437</c:v>
                </c:pt>
                <c:pt idx="126">
                  <c:v>9.4677777777777781</c:v>
                </c:pt>
                <c:pt idx="127">
                  <c:v>9.5311111111111106</c:v>
                </c:pt>
                <c:pt idx="128">
                  <c:v>9.594444444444445</c:v>
                </c:pt>
                <c:pt idx="129">
                  <c:v>9.6577777777777776</c:v>
                </c:pt>
                <c:pt idx="130">
                  <c:v>9.7211111111111119</c:v>
                </c:pt>
                <c:pt idx="131">
                  <c:v>9.7844444444444445</c:v>
                </c:pt>
                <c:pt idx="132">
                  <c:v>9.8255555555555549</c:v>
                </c:pt>
                <c:pt idx="133">
                  <c:v>9.8666666666666671</c:v>
                </c:pt>
                <c:pt idx="134">
                  <c:v>9.8844444444444441</c:v>
                </c:pt>
                <c:pt idx="135">
                  <c:v>9.9019444444444442</c:v>
                </c:pt>
                <c:pt idx="136">
                  <c:v>9.9550000000000001</c:v>
                </c:pt>
                <c:pt idx="137">
                  <c:v>10.113888888888889</c:v>
                </c:pt>
                <c:pt idx="138">
                  <c:v>10.273055555555555</c:v>
                </c:pt>
                <c:pt idx="139">
                  <c:v>10.449722222222222</c:v>
                </c:pt>
                <c:pt idx="140">
                  <c:v>10.626388888888888</c:v>
                </c:pt>
                <c:pt idx="141">
                  <c:v>10.803055555555556</c:v>
                </c:pt>
                <c:pt idx="142">
                  <c:v>10.979722222222222</c:v>
                </c:pt>
                <c:pt idx="143">
                  <c:v>11.156388888888889</c:v>
                </c:pt>
                <c:pt idx="144">
                  <c:v>11.333055555555555</c:v>
                </c:pt>
                <c:pt idx="145">
                  <c:v>11.509722222222223</c:v>
                </c:pt>
                <c:pt idx="146">
                  <c:v>11.633333333333333</c:v>
                </c:pt>
                <c:pt idx="147">
                  <c:v>11.655277777777778</c:v>
                </c:pt>
                <c:pt idx="148">
                  <c:v>11.677222222222222</c:v>
                </c:pt>
                <c:pt idx="149">
                  <c:v>11.743333333333334</c:v>
                </c:pt>
                <c:pt idx="150">
                  <c:v>11.809444444444445</c:v>
                </c:pt>
                <c:pt idx="151">
                  <c:v>12.007222222222222</c:v>
                </c:pt>
                <c:pt idx="152">
                  <c:v>12.227222222222222</c:v>
                </c:pt>
                <c:pt idx="153">
                  <c:v>12.318888888888889</c:v>
                </c:pt>
                <c:pt idx="154">
                  <c:v>12.410555555555556</c:v>
                </c:pt>
                <c:pt idx="155">
                  <c:v>12.502222222222223</c:v>
                </c:pt>
                <c:pt idx="156">
                  <c:v>12.722222222222221</c:v>
                </c:pt>
                <c:pt idx="157">
                  <c:v>12.942222222222222</c:v>
                </c:pt>
                <c:pt idx="158">
                  <c:v>13.162222222222223</c:v>
                </c:pt>
                <c:pt idx="159">
                  <c:v>13.382222222222222</c:v>
                </c:pt>
                <c:pt idx="160">
                  <c:v>13.602222222222222</c:v>
                </c:pt>
                <c:pt idx="161">
                  <c:v>13.717777777777778</c:v>
                </c:pt>
                <c:pt idx="162">
                  <c:v>13.833333333333334</c:v>
                </c:pt>
                <c:pt idx="163">
                  <c:v>13.895555555555555</c:v>
                </c:pt>
                <c:pt idx="164">
                  <c:v>13.958055555555555</c:v>
                </c:pt>
                <c:pt idx="165">
                  <c:v>14.145</c:v>
                </c:pt>
                <c:pt idx="166">
                  <c:v>14.331944444444444</c:v>
                </c:pt>
                <c:pt idx="167">
                  <c:v>14.893055555555556</c:v>
                </c:pt>
                <c:pt idx="168">
                  <c:v>15.453888888888889</c:v>
                </c:pt>
                <c:pt idx="169">
                  <c:v>16.015000000000001</c:v>
                </c:pt>
                <c:pt idx="170">
                  <c:v>16.638333333333332</c:v>
                </c:pt>
                <c:pt idx="171">
                  <c:v>17.261666666666667</c:v>
                </c:pt>
                <c:pt idx="172">
                  <c:v>17.885000000000002</c:v>
                </c:pt>
                <c:pt idx="173">
                  <c:v>18.508333333333333</c:v>
                </c:pt>
                <c:pt idx="174">
                  <c:v>19.131666666666668</c:v>
                </c:pt>
                <c:pt idx="175">
                  <c:v>19.754999999999999</c:v>
                </c:pt>
                <c:pt idx="176">
                  <c:v>20.066666666666666</c:v>
                </c:pt>
                <c:pt idx="177">
                  <c:v>20.085000000000001</c:v>
                </c:pt>
                <c:pt idx="178">
                  <c:v>20.103333333333332</c:v>
                </c:pt>
                <c:pt idx="179">
                  <c:v>20.158333333333335</c:v>
                </c:pt>
                <c:pt idx="180">
                  <c:v>20.323333333333334</c:v>
                </c:pt>
                <c:pt idx="181">
                  <c:v>20.488333333333333</c:v>
                </c:pt>
                <c:pt idx="182">
                  <c:v>20.671666666666667</c:v>
                </c:pt>
                <c:pt idx="183">
                  <c:v>20.855</c:v>
                </c:pt>
                <c:pt idx="184">
                  <c:v>21.038333333333334</c:v>
                </c:pt>
                <c:pt idx="185">
                  <c:v>21.221666666666668</c:v>
                </c:pt>
                <c:pt idx="186">
                  <c:v>21.405000000000001</c:v>
                </c:pt>
                <c:pt idx="187">
                  <c:v>21.588333333333335</c:v>
                </c:pt>
                <c:pt idx="188">
                  <c:v>21.771666666666668</c:v>
                </c:pt>
                <c:pt idx="189">
                  <c:v>21.9</c:v>
                </c:pt>
                <c:pt idx="190">
                  <c:v>21.944444444444443</c:v>
                </c:pt>
                <c:pt idx="191">
                  <c:v>21.988611111111112</c:v>
                </c:pt>
                <c:pt idx="192">
                  <c:v>22.033055555555556</c:v>
                </c:pt>
                <c:pt idx="193">
                  <c:v>22.16611111111111</c:v>
                </c:pt>
                <c:pt idx="194">
                  <c:v>22.565000000000001</c:v>
                </c:pt>
                <c:pt idx="195">
                  <c:v>22.963888888888889</c:v>
                </c:pt>
                <c:pt idx="196">
                  <c:v>23.407222222222224</c:v>
                </c:pt>
                <c:pt idx="197">
                  <c:v>23.555</c:v>
                </c:pt>
                <c:pt idx="198">
                  <c:v>23.702777777777779</c:v>
                </c:pt>
                <c:pt idx="199">
                  <c:v>24.146111111111111</c:v>
                </c:pt>
                <c:pt idx="200">
                  <c:v>24.589444444444446</c:v>
                </c:pt>
                <c:pt idx="201">
                  <c:v>25.032777777777778</c:v>
                </c:pt>
                <c:pt idx="202">
                  <c:v>25.476111111111113</c:v>
                </c:pt>
                <c:pt idx="203">
                  <c:v>25.919444444444444</c:v>
                </c:pt>
                <c:pt idx="204">
                  <c:v>26.333333333333332</c:v>
                </c:pt>
                <c:pt idx="205">
                  <c:v>26.418611111111112</c:v>
                </c:pt>
                <c:pt idx="206">
                  <c:v>26.503888888888888</c:v>
                </c:pt>
                <c:pt idx="207">
                  <c:v>26.76</c:v>
                </c:pt>
                <c:pt idx="208">
                  <c:v>27.528055555555557</c:v>
                </c:pt>
                <c:pt idx="209">
                  <c:v>28.297222222222221</c:v>
                </c:pt>
                <c:pt idx="210">
                  <c:v>29.15</c:v>
                </c:pt>
                <c:pt idx="211">
                  <c:v>30.002777777777776</c:v>
                </c:pt>
                <c:pt idx="212">
                  <c:v>30.855555555555554</c:v>
                </c:pt>
                <c:pt idx="213">
                  <c:v>31.708333333333332</c:v>
                </c:pt>
                <c:pt idx="214">
                  <c:v>32.56388888888889</c:v>
                </c:pt>
                <c:pt idx="215">
                  <c:v>33.416666666666664</c:v>
                </c:pt>
                <c:pt idx="216">
                  <c:v>34.269444444444446</c:v>
                </c:pt>
                <c:pt idx="217">
                  <c:v>34.866666666666667</c:v>
                </c:pt>
                <c:pt idx="218">
                  <c:v>34.866666666666667</c:v>
                </c:pt>
                <c:pt idx="219">
                  <c:v>34.866666666666667</c:v>
                </c:pt>
                <c:pt idx="220">
                  <c:v>34.869444444444447</c:v>
                </c:pt>
                <c:pt idx="221">
                  <c:v>34.87222222222222</c:v>
                </c:pt>
                <c:pt idx="222">
                  <c:v>34.875</c:v>
                </c:pt>
                <c:pt idx="223">
                  <c:v>34.87777777777778</c:v>
                </c:pt>
                <c:pt idx="224">
                  <c:v>34.880555555555553</c:v>
                </c:pt>
                <c:pt idx="225">
                  <c:v>34.883333333333333</c:v>
                </c:pt>
                <c:pt idx="226">
                  <c:v>34.888888888888886</c:v>
                </c:pt>
                <c:pt idx="227">
                  <c:v>34.891666666666666</c:v>
                </c:pt>
                <c:pt idx="228">
                  <c:v>34.894444444444446</c:v>
                </c:pt>
                <c:pt idx="229">
                  <c:v>34.897222222222226</c:v>
                </c:pt>
                <c:pt idx="230">
                  <c:v>34.9</c:v>
                </c:pt>
                <c:pt idx="231">
                  <c:v>34.944444444444443</c:v>
                </c:pt>
                <c:pt idx="232">
                  <c:v>34.991666666666667</c:v>
                </c:pt>
                <c:pt idx="233">
                  <c:v>35.12777777777778</c:v>
                </c:pt>
                <c:pt idx="234">
                  <c:v>35.263888888888886</c:v>
                </c:pt>
                <c:pt idx="235">
                  <c:v>35.669444444444444</c:v>
                </c:pt>
                <c:pt idx="236">
                  <c:v>36.077777777777776</c:v>
                </c:pt>
                <c:pt idx="237">
                  <c:v>36.533333333333331</c:v>
                </c:pt>
                <c:pt idx="238">
                  <c:v>36.986111111111114</c:v>
                </c:pt>
                <c:pt idx="239">
                  <c:v>37.43888888888889</c:v>
                </c:pt>
                <c:pt idx="240">
                  <c:v>37.891666666666666</c:v>
                </c:pt>
                <c:pt idx="241">
                  <c:v>38.344444444444441</c:v>
                </c:pt>
                <c:pt idx="242">
                  <c:v>38.799999999999997</c:v>
                </c:pt>
                <c:pt idx="243">
                  <c:v>39.25277777777778</c:v>
                </c:pt>
                <c:pt idx="244">
                  <c:v>39.43333333333333</c:v>
                </c:pt>
              </c:numCache>
            </c:numRef>
          </c:xVal>
          <c:yVal>
            <c:numRef>
              <c:f>'Comparison x4 x5'!$P$3:$P$247</c:f>
              <c:numCache>
                <c:formatCode>General</c:formatCode>
                <c:ptCount val="245"/>
                <c:pt idx="0">
                  <c:v>38.372999999999998</c:v>
                </c:pt>
                <c:pt idx="1">
                  <c:v>38.369</c:v>
                </c:pt>
                <c:pt idx="2">
                  <c:v>38.356999999999999</c:v>
                </c:pt>
                <c:pt idx="3">
                  <c:v>38.320999999999998</c:v>
                </c:pt>
                <c:pt idx="4">
                  <c:v>38.284999999999997</c:v>
                </c:pt>
                <c:pt idx="5">
                  <c:v>38.246000000000002</c:v>
                </c:pt>
                <c:pt idx="6">
                  <c:v>38.206000000000003</c:v>
                </c:pt>
                <c:pt idx="7">
                  <c:v>38.165999999999997</c:v>
                </c:pt>
                <c:pt idx="8">
                  <c:v>38.125999999999998</c:v>
                </c:pt>
                <c:pt idx="9">
                  <c:v>38.087000000000003</c:v>
                </c:pt>
                <c:pt idx="10">
                  <c:v>38.046999999999997</c:v>
                </c:pt>
                <c:pt idx="11">
                  <c:v>38.008000000000003</c:v>
                </c:pt>
                <c:pt idx="12">
                  <c:v>37.979999999999997</c:v>
                </c:pt>
                <c:pt idx="13">
                  <c:v>37.975000000000001</c:v>
                </c:pt>
                <c:pt idx="14">
                  <c:v>37.97</c:v>
                </c:pt>
                <c:pt idx="15">
                  <c:v>37.954999999999998</c:v>
                </c:pt>
                <c:pt idx="16">
                  <c:v>37.911000000000001</c:v>
                </c:pt>
                <c:pt idx="17">
                  <c:v>37.866</c:v>
                </c:pt>
                <c:pt idx="18">
                  <c:v>37.817</c:v>
                </c:pt>
                <c:pt idx="19">
                  <c:v>37.768999999999998</c:v>
                </c:pt>
                <c:pt idx="20">
                  <c:v>37.720999999999997</c:v>
                </c:pt>
                <c:pt idx="21">
                  <c:v>37.674999999999997</c:v>
                </c:pt>
                <c:pt idx="22">
                  <c:v>37.628999999999998</c:v>
                </c:pt>
                <c:pt idx="23">
                  <c:v>37.584000000000003</c:v>
                </c:pt>
                <c:pt idx="24">
                  <c:v>37.540999999999997</c:v>
                </c:pt>
                <c:pt idx="25">
                  <c:v>37.512</c:v>
                </c:pt>
                <c:pt idx="26">
                  <c:v>37.511000000000003</c:v>
                </c:pt>
                <c:pt idx="27">
                  <c:v>37.509</c:v>
                </c:pt>
                <c:pt idx="28">
                  <c:v>37.508000000000003</c:v>
                </c:pt>
                <c:pt idx="29">
                  <c:v>37.503999999999998</c:v>
                </c:pt>
                <c:pt idx="30">
                  <c:v>37.494</c:v>
                </c:pt>
                <c:pt idx="31">
                  <c:v>37.482999999999997</c:v>
                </c:pt>
                <c:pt idx="32">
                  <c:v>37.470999999999997</c:v>
                </c:pt>
                <c:pt idx="33">
                  <c:v>37.459000000000003</c:v>
                </c:pt>
                <c:pt idx="34">
                  <c:v>37.448</c:v>
                </c:pt>
                <c:pt idx="35">
                  <c:v>37.436999999999998</c:v>
                </c:pt>
                <c:pt idx="36">
                  <c:v>37.426000000000002</c:v>
                </c:pt>
                <c:pt idx="37">
                  <c:v>37.414999999999999</c:v>
                </c:pt>
                <c:pt idx="38">
                  <c:v>37.405000000000001</c:v>
                </c:pt>
                <c:pt idx="39">
                  <c:v>37.399000000000001</c:v>
                </c:pt>
                <c:pt idx="40">
                  <c:v>37.395000000000003</c:v>
                </c:pt>
                <c:pt idx="41">
                  <c:v>37.390999999999998</c:v>
                </c:pt>
                <c:pt idx="42">
                  <c:v>37.380000000000003</c:v>
                </c:pt>
                <c:pt idx="43">
                  <c:v>37.348999999999997</c:v>
                </c:pt>
                <c:pt idx="44">
                  <c:v>37.32</c:v>
                </c:pt>
                <c:pt idx="45">
                  <c:v>37.293999999999997</c:v>
                </c:pt>
                <c:pt idx="46">
                  <c:v>37.273000000000003</c:v>
                </c:pt>
                <c:pt idx="47">
                  <c:v>37.256</c:v>
                </c:pt>
                <c:pt idx="48">
                  <c:v>37.244</c:v>
                </c:pt>
                <c:pt idx="49">
                  <c:v>37.235999999999997</c:v>
                </c:pt>
                <c:pt idx="50">
                  <c:v>37.232999999999997</c:v>
                </c:pt>
                <c:pt idx="51">
                  <c:v>37.234000000000002</c:v>
                </c:pt>
                <c:pt idx="52">
                  <c:v>37.237000000000002</c:v>
                </c:pt>
                <c:pt idx="53">
                  <c:v>37.238999999999997</c:v>
                </c:pt>
                <c:pt idx="54">
                  <c:v>37.241999999999997</c:v>
                </c:pt>
                <c:pt idx="55">
                  <c:v>37.255000000000003</c:v>
                </c:pt>
                <c:pt idx="56">
                  <c:v>37.338999999999999</c:v>
                </c:pt>
                <c:pt idx="57">
                  <c:v>37.466000000000001</c:v>
                </c:pt>
                <c:pt idx="58">
                  <c:v>37.668999999999997</c:v>
                </c:pt>
                <c:pt idx="59">
                  <c:v>37.911999999999999</c:v>
                </c:pt>
                <c:pt idx="60">
                  <c:v>38.186999999999998</c:v>
                </c:pt>
                <c:pt idx="61">
                  <c:v>38.487000000000002</c:v>
                </c:pt>
                <c:pt idx="62">
                  <c:v>38.808999999999997</c:v>
                </c:pt>
                <c:pt idx="63">
                  <c:v>39.146000000000001</c:v>
                </c:pt>
                <c:pt idx="64">
                  <c:v>39.496000000000002</c:v>
                </c:pt>
                <c:pt idx="65">
                  <c:v>39.744</c:v>
                </c:pt>
                <c:pt idx="66">
                  <c:v>39.744999999999997</c:v>
                </c:pt>
                <c:pt idx="67">
                  <c:v>39.744999999999997</c:v>
                </c:pt>
                <c:pt idx="68">
                  <c:v>39.746000000000002</c:v>
                </c:pt>
                <c:pt idx="69">
                  <c:v>39.749000000000002</c:v>
                </c:pt>
                <c:pt idx="70">
                  <c:v>39.752000000000002</c:v>
                </c:pt>
                <c:pt idx="71">
                  <c:v>39.755000000000003</c:v>
                </c:pt>
                <c:pt idx="72">
                  <c:v>39.759</c:v>
                </c:pt>
                <c:pt idx="73">
                  <c:v>39.762</c:v>
                </c:pt>
                <c:pt idx="74">
                  <c:v>39.765000000000001</c:v>
                </c:pt>
                <c:pt idx="75">
                  <c:v>39.768999999999998</c:v>
                </c:pt>
                <c:pt idx="76">
                  <c:v>39.771999999999998</c:v>
                </c:pt>
                <c:pt idx="77">
                  <c:v>39.774999999999999</c:v>
                </c:pt>
                <c:pt idx="78">
                  <c:v>39.777999999999999</c:v>
                </c:pt>
                <c:pt idx="79">
                  <c:v>39.795999999999999</c:v>
                </c:pt>
                <c:pt idx="80">
                  <c:v>39.814</c:v>
                </c:pt>
                <c:pt idx="81">
                  <c:v>39.866999999999997</c:v>
                </c:pt>
                <c:pt idx="82">
                  <c:v>40.018999999999998</c:v>
                </c:pt>
                <c:pt idx="83">
                  <c:v>40.162999999999997</c:v>
                </c:pt>
                <c:pt idx="84">
                  <c:v>40.311999999999998</c:v>
                </c:pt>
                <c:pt idx="85">
                  <c:v>40.448999999999998</c:v>
                </c:pt>
                <c:pt idx="86">
                  <c:v>40.573</c:v>
                </c:pt>
                <c:pt idx="87">
                  <c:v>40.683999999999997</c:v>
                </c:pt>
                <c:pt idx="88">
                  <c:v>40.781999999999996</c:v>
                </c:pt>
                <c:pt idx="89">
                  <c:v>40.866999999999997</c:v>
                </c:pt>
                <c:pt idx="90">
                  <c:v>40.939</c:v>
                </c:pt>
                <c:pt idx="91">
                  <c:v>40.982999999999997</c:v>
                </c:pt>
                <c:pt idx="92">
                  <c:v>40.984999999999999</c:v>
                </c:pt>
                <c:pt idx="93">
                  <c:v>40.987000000000002</c:v>
                </c:pt>
                <c:pt idx="94">
                  <c:v>40.988999999999997</c:v>
                </c:pt>
                <c:pt idx="95">
                  <c:v>40.994</c:v>
                </c:pt>
                <c:pt idx="96">
                  <c:v>41.01</c:v>
                </c:pt>
                <c:pt idx="97">
                  <c:v>41.027000000000001</c:v>
                </c:pt>
                <c:pt idx="98">
                  <c:v>41.042999999999999</c:v>
                </c:pt>
                <c:pt idx="99">
                  <c:v>41.058</c:v>
                </c:pt>
                <c:pt idx="100">
                  <c:v>41.070999999999998</c:v>
                </c:pt>
                <c:pt idx="101">
                  <c:v>41.084000000000003</c:v>
                </c:pt>
                <c:pt idx="102">
                  <c:v>41.094999999999999</c:v>
                </c:pt>
                <c:pt idx="103">
                  <c:v>41.106000000000002</c:v>
                </c:pt>
                <c:pt idx="104">
                  <c:v>41.116</c:v>
                </c:pt>
                <c:pt idx="105">
                  <c:v>41.12</c:v>
                </c:pt>
                <c:pt idx="106">
                  <c:v>41.121000000000002</c:v>
                </c:pt>
                <c:pt idx="107">
                  <c:v>41.122</c:v>
                </c:pt>
                <c:pt idx="108">
                  <c:v>41.122999999999998</c:v>
                </c:pt>
                <c:pt idx="109">
                  <c:v>41.125</c:v>
                </c:pt>
                <c:pt idx="110">
                  <c:v>41.128999999999998</c:v>
                </c:pt>
                <c:pt idx="111">
                  <c:v>41.134</c:v>
                </c:pt>
                <c:pt idx="112">
                  <c:v>41.139000000000003</c:v>
                </c:pt>
                <c:pt idx="113">
                  <c:v>41.143000000000001</c:v>
                </c:pt>
                <c:pt idx="114">
                  <c:v>41.148000000000003</c:v>
                </c:pt>
                <c:pt idx="115">
                  <c:v>41.152000000000001</c:v>
                </c:pt>
                <c:pt idx="116">
                  <c:v>41.156999999999996</c:v>
                </c:pt>
                <c:pt idx="117">
                  <c:v>41.161000000000001</c:v>
                </c:pt>
                <c:pt idx="118">
                  <c:v>41.164999999999999</c:v>
                </c:pt>
                <c:pt idx="119">
                  <c:v>41.167000000000002</c:v>
                </c:pt>
                <c:pt idx="120">
                  <c:v>41.167999999999999</c:v>
                </c:pt>
                <c:pt idx="121">
                  <c:v>41.168999999999997</c:v>
                </c:pt>
                <c:pt idx="122">
                  <c:v>41.170999999999999</c:v>
                </c:pt>
                <c:pt idx="123">
                  <c:v>41.173000000000002</c:v>
                </c:pt>
                <c:pt idx="124">
                  <c:v>41.180999999999997</c:v>
                </c:pt>
                <c:pt idx="125">
                  <c:v>41.19</c:v>
                </c:pt>
                <c:pt idx="126">
                  <c:v>41.198999999999998</c:v>
                </c:pt>
                <c:pt idx="127">
                  <c:v>41.209000000000003</c:v>
                </c:pt>
                <c:pt idx="128">
                  <c:v>41.22</c:v>
                </c:pt>
                <c:pt idx="129">
                  <c:v>41.231999999999999</c:v>
                </c:pt>
                <c:pt idx="130">
                  <c:v>41.244999999999997</c:v>
                </c:pt>
                <c:pt idx="131">
                  <c:v>41.258000000000003</c:v>
                </c:pt>
                <c:pt idx="132">
                  <c:v>41.267000000000003</c:v>
                </c:pt>
                <c:pt idx="133">
                  <c:v>41.277000000000001</c:v>
                </c:pt>
                <c:pt idx="134">
                  <c:v>41.280999999999999</c:v>
                </c:pt>
                <c:pt idx="135">
                  <c:v>41.286000000000001</c:v>
                </c:pt>
                <c:pt idx="136">
                  <c:v>41.298999999999999</c:v>
                </c:pt>
                <c:pt idx="137">
                  <c:v>41.347000000000001</c:v>
                </c:pt>
                <c:pt idx="138">
                  <c:v>41.402999999999999</c:v>
                </c:pt>
                <c:pt idx="139">
                  <c:v>41.475000000000001</c:v>
                </c:pt>
                <c:pt idx="140">
                  <c:v>41.555999999999997</c:v>
                </c:pt>
                <c:pt idx="141">
                  <c:v>41.646999999999998</c:v>
                </c:pt>
                <c:pt idx="142">
                  <c:v>41.747999999999998</c:v>
                </c:pt>
                <c:pt idx="143">
                  <c:v>41.856000000000002</c:v>
                </c:pt>
                <c:pt idx="144">
                  <c:v>41.972999999999999</c:v>
                </c:pt>
                <c:pt idx="145">
                  <c:v>42.097000000000001</c:v>
                </c:pt>
                <c:pt idx="146">
                  <c:v>42.186999999999998</c:v>
                </c:pt>
                <c:pt idx="147">
                  <c:v>42.203000000000003</c:v>
                </c:pt>
                <c:pt idx="148">
                  <c:v>42.219000000000001</c:v>
                </c:pt>
                <c:pt idx="149">
                  <c:v>42.268999999999998</c:v>
                </c:pt>
                <c:pt idx="150">
                  <c:v>42.32</c:v>
                </c:pt>
                <c:pt idx="151">
                  <c:v>42.478999999999999</c:v>
                </c:pt>
                <c:pt idx="152">
                  <c:v>42.661999999999999</c:v>
                </c:pt>
                <c:pt idx="153">
                  <c:v>42.738999999999997</c:v>
                </c:pt>
                <c:pt idx="154">
                  <c:v>42.817999999999998</c:v>
                </c:pt>
                <c:pt idx="155">
                  <c:v>42.898000000000003</c:v>
                </c:pt>
                <c:pt idx="156">
                  <c:v>43.094999999999999</c:v>
                </c:pt>
                <c:pt idx="157">
                  <c:v>43.295000000000002</c:v>
                </c:pt>
                <c:pt idx="158">
                  <c:v>43.497999999999998</c:v>
                </c:pt>
                <c:pt idx="159">
                  <c:v>43.703000000000003</c:v>
                </c:pt>
                <c:pt idx="160">
                  <c:v>43.911000000000001</c:v>
                </c:pt>
                <c:pt idx="161">
                  <c:v>44.021000000000001</c:v>
                </c:pt>
                <c:pt idx="162">
                  <c:v>44.131</c:v>
                </c:pt>
                <c:pt idx="163">
                  <c:v>44.192</c:v>
                </c:pt>
                <c:pt idx="164">
                  <c:v>44.253</c:v>
                </c:pt>
                <c:pt idx="165">
                  <c:v>44.433999999999997</c:v>
                </c:pt>
                <c:pt idx="166">
                  <c:v>44.613999999999997</c:v>
                </c:pt>
                <c:pt idx="167">
                  <c:v>45.149000000000001</c:v>
                </c:pt>
                <c:pt idx="168">
                  <c:v>45.677</c:v>
                </c:pt>
                <c:pt idx="169">
                  <c:v>46.195</c:v>
                </c:pt>
                <c:pt idx="170">
                  <c:v>46.756</c:v>
                </c:pt>
                <c:pt idx="171">
                  <c:v>47.302999999999997</c:v>
                </c:pt>
                <c:pt idx="172">
                  <c:v>47.829000000000001</c:v>
                </c:pt>
                <c:pt idx="173">
                  <c:v>48.335999999999999</c:v>
                </c:pt>
                <c:pt idx="174">
                  <c:v>48.825000000000003</c:v>
                </c:pt>
                <c:pt idx="175">
                  <c:v>49.290999999999997</c:v>
                </c:pt>
                <c:pt idx="176">
                  <c:v>49.517000000000003</c:v>
                </c:pt>
                <c:pt idx="177">
                  <c:v>49.530999999999999</c:v>
                </c:pt>
                <c:pt idx="178">
                  <c:v>49.545999999999999</c:v>
                </c:pt>
                <c:pt idx="179">
                  <c:v>49.588999999999999</c:v>
                </c:pt>
                <c:pt idx="180">
                  <c:v>49.713999999999999</c:v>
                </c:pt>
                <c:pt idx="181">
                  <c:v>49.835000000000001</c:v>
                </c:pt>
                <c:pt idx="182">
                  <c:v>49.966000000000001</c:v>
                </c:pt>
                <c:pt idx="183">
                  <c:v>50.094999999999999</c:v>
                </c:pt>
                <c:pt idx="184">
                  <c:v>50.222000000000001</c:v>
                </c:pt>
                <c:pt idx="185">
                  <c:v>50.347000000000001</c:v>
                </c:pt>
                <c:pt idx="186">
                  <c:v>50.469000000000001</c:v>
                </c:pt>
                <c:pt idx="187">
                  <c:v>50.588999999999999</c:v>
                </c:pt>
                <c:pt idx="188">
                  <c:v>50.707000000000001</c:v>
                </c:pt>
                <c:pt idx="189">
                  <c:v>50.786999999999999</c:v>
                </c:pt>
                <c:pt idx="190">
                  <c:v>50.814999999999998</c:v>
                </c:pt>
                <c:pt idx="191">
                  <c:v>50.843000000000004</c:v>
                </c:pt>
                <c:pt idx="192">
                  <c:v>50.871000000000002</c:v>
                </c:pt>
                <c:pt idx="193">
                  <c:v>50.951999999999998</c:v>
                </c:pt>
                <c:pt idx="194">
                  <c:v>51.177</c:v>
                </c:pt>
                <c:pt idx="195">
                  <c:v>51.393999999999998</c:v>
                </c:pt>
                <c:pt idx="196">
                  <c:v>51.616</c:v>
                </c:pt>
                <c:pt idx="197">
                  <c:v>51.689</c:v>
                </c:pt>
                <c:pt idx="198">
                  <c:v>51.76</c:v>
                </c:pt>
                <c:pt idx="199">
                  <c:v>51.957999999999998</c:v>
                </c:pt>
                <c:pt idx="200">
                  <c:v>52.143000000000001</c:v>
                </c:pt>
                <c:pt idx="201">
                  <c:v>52.313000000000002</c:v>
                </c:pt>
                <c:pt idx="202">
                  <c:v>52.470999999999997</c:v>
                </c:pt>
                <c:pt idx="203">
                  <c:v>52.616</c:v>
                </c:pt>
                <c:pt idx="204">
                  <c:v>52.74</c:v>
                </c:pt>
                <c:pt idx="205">
                  <c:v>52.765000000000001</c:v>
                </c:pt>
                <c:pt idx="206">
                  <c:v>52.79</c:v>
                </c:pt>
                <c:pt idx="207">
                  <c:v>52.86</c:v>
                </c:pt>
                <c:pt idx="208">
                  <c:v>53.04</c:v>
                </c:pt>
                <c:pt idx="209">
                  <c:v>53.195</c:v>
                </c:pt>
                <c:pt idx="210">
                  <c:v>53.341999999999999</c:v>
                </c:pt>
                <c:pt idx="211">
                  <c:v>53.472999999999999</c:v>
                </c:pt>
                <c:pt idx="212">
                  <c:v>53.585999999999999</c:v>
                </c:pt>
                <c:pt idx="213">
                  <c:v>53.686</c:v>
                </c:pt>
                <c:pt idx="214">
                  <c:v>53.777000000000001</c:v>
                </c:pt>
                <c:pt idx="215">
                  <c:v>53.857999999999997</c:v>
                </c:pt>
                <c:pt idx="216">
                  <c:v>53.93</c:v>
                </c:pt>
                <c:pt idx="217">
                  <c:v>53.981000000000002</c:v>
                </c:pt>
                <c:pt idx="218">
                  <c:v>53.981000000000002</c:v>
                </c:pt>
                <c:pt idx="219">
                  <c:v>53.981000000000002</c:v>
                </c:pt>
                <c:pt idx="220">
                  <c:v>53.98</c:v>
                </c:pt>
                <c:pt idx="221">
                  <c:v>53.978999999999999</c:v>
                </c:pt>
                <c:pt idx="222">
                  <c:v>53.978999999999999</c:v>
                </c:pt>
                <c:pt idx="223">
                  <c:v>53.978999999999999</c:v>
                </c:pt>
                <c:pt idx="224">
                  <c:v>53.978999999999999</c:v>
                </c:pt>
                <c:pt idx="225">
                  <c:v>53.978999999999999</c:v>
                </c:pt>
                <c:pt idx="226">
                  <c:v>53.978999999999999</c:v>
                </c:pt>
                <c:pt idx="227">
                  <c:v>53.978999999999999</c:v>
                </c:pt>
                <c:pt idx="228">
                  <c:v>53.978999999999999</c:v>
                </c:pt>
                <c:pt idx="229">
                  <c:v>53.98</c:v>
                </c:pt>
                <c:pt idx="230">
                  <c:v>53.98</c:v>
                </c:pt>
                <c:pt idx="231">
                  <c:v>53.982999999999997</c:v>
                </c:pt>
                <c:pt idx="232">
                  <c:v>53.987000000000002</c:v>
                </c:pt>
                <c:pt idx="233">
                  <c:v>53.993000000000002</c:v>
                </c:pt>
                <c:pt idx="234">
                  <c:v>53.993000000000002</c:v>
                </c:pt>
                <c:pt idx="235">
                  <c:v>53.945</c:v>
                </c:pt>
                <c:pt idx="236">
                  <c:v>53.847999999999999</c:v>
                </c:pt>
                <c:pt idx="237">
                  <c:v>53.682000000000002</c:v>
                </c:pt>
                <c:pt idx="238">
                  <c:v>53.465000000000003</c:v>
                </c:pt>
                <c:pt idx="239">
                  <c:v>53.201999999999998</c:v>
                </c:pt>
                <c:pt idx="240">
                  <c:v>52.904000000000003</c:v>
                </c:pt>
                <c:pt idx="241">
                  <c:v>52.59</c:v>
                </c:pt>
                <c:pt idx="242">
                  <c:v>52.253</c:v>
                </c:pt>
                <c:pt idx="243">
                  <c:v>51.896999999999998</c:v>
                </c:pt>
                <c:pt idx="244">
                  <c:v>51.752000000000002</c:v>
                </c:pt>
              </c:numCache>
            </c:numRef>
          </c:yVal>
          <c:smooth val="0"/>
        </c:ser>
        <c:ser>
          <c:idx val="5"/>
          <c:order val="5"/>
          <c:tx>
            <c:v>ANSYS Magnet_Up</c:v>
          </c:tx>
          <c:spPr>
            <a:ln w="22225" cap="rnd" cmpd="sng">
              <a:solidFill>
                <a:srgbClr val="00B05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'Comparison x4 x5'!$B$3:$B$199</c:f>
              <c:numCache>
                <c:formatCode>General</c:formatCode>
                <c:ptCount val="197"/>
                <c:pt idx="0">
                  <c:v>7.3333333333333332E-3</c:v>
                </c:pt>
                <c:pt idx="1">
                  <c:v>9.7777777777777793E-3</c:v>
                </c:pt>
                <c:pt idx="2">
                  <c:v>1.2222222222222223E-2</c:v>
                </c:pt>
                <c:pt idx="3">
                  <c:v>1.9555555555555559E-2</c:v>
                </c:pt>
                <c:pt idx="4">
                  <c:v>4.1555555555555554E-2</c:v>
                </c:pt>
                <c:pt idx="5">
                  <c:v>0.10755555555555556</c:v>
                </c:pt>
                <c:pt idx="6">
                  <c:v>0.1808888888888889</c:v>
                </c:pt>
                <c:pt idx="7">
                  <c:v>0.25422222222222224</c:v>
                </c:pt>
                <c:pt idx="8">
                  <c:v>0.32755555555555554</c:v>
                </c:pt>
                <c:pt idx="9">
                  <c:v>0.40088888888888891</c:v>
                </c:pt>
                <c:pt idx="10">
                  <c:v>0.47422222222222221</c:v>
                </c:pt>
                <c:pt idx="11">
                  <c:v>0.54755555555555557</c:v>
                </c:pt>
                <c:pt idx="12">
                  <c:v>0.62088888888888882</c:v>
                </c:pt>
                <c:pt idx="13">
                  <c:v>0.69422222222222219</c:v>
                </c:pt>
                <c:pt idx="14">
                  <c:v>0.73333333333333328</c:v>
                </c:pt>
                <c:pt idx="15">
                  <c:v>0.745</c:v>
                </c:pt>
                <c:pt idx="16">
                  <c:v>0.75666666666666671</c:v>
                </c:pt>
                <c:pt idx="17">
                  <c:v>0.79166666666666663</c:v>
                </c:pt>
                <c:pt idx="18">
                  <c:v>0.82666666666666666</c:v>
                </c:pt>
                <c:pt idx="19">
                  <c:v>0.9223055555555556</c:v>
                </c:pt>
                <c:pt idx="20">
                  <c:v>1.0389722222222222</c:v>
                </c:pt>
                <c:pt idx="21">
                  <c:v>1.1556388888888889</c:v>
                </c:pt>
                <c:pt idx="22">
                  <c:v>1.2723055555555556</c:v>
                </c:pt>
                <c:pt idx="23">
                  <c:v>1.3889722222222223</c:v>
                </c:pt>
                <c:pt idx="24">
                  <c:v>1.505638888888889</c:v>
                </c:pt>
                <c:pt idx="25">
                  <c:v>1.6223055555555557</c:v>
                </c:pt>
                <c:pt idx="26">
                  <c:v>1.7389722222222224</c:v>
                </c:pt>
                <c:pt idx="27">
                  <c:v>1.8556388888888888</c:v>
                </c:pt>
                <c:pt idx="28">
                  <c:v>1.9</c:v>
                </c:pt>
                <c:pt idx="29">
                  <c:v>1.91</c:v>
                </c:pt>
                <c:pt idx="30">
                  <c:v>1.92</c:v>
                </c:pt>
                <c:pt idx="31">
                  <c:v>1.95</c:v>
                </c:pt>
                <c:pt idx="32">
                  <c:v>2.04</c:v>
                </c:pt>
                <c:pt idx="33">
                  <c:v>2.14</c:v>
                </c:pt>
                <c:pt idx="34">
                  <c:v>2.2400000000000002</c:v>
                </c:pt>
                <c:pt idx="35">
                  <c:v>2.34</c:v>
                </c:pt>
                <c:pt idx="36">
                  <c:v>2.44</c:v>
                </c:pt>
                <c:pt idx="37">
                  <c:v>2.54</c:v>
                </c:pt>
                <c:pt idx="38">
                  <c:v>2.64</c:v>
                </c:pt>
                <c:pt idx="39">
                  <c:v>2.74</c:v>
                </c:pt>
                <c:pt idx="40">
                  <c:v>2.84</c:v>
                </c:pt>
                <c:pt idx="41">
                  <c:v>2.9</c:v>
                </c:pt>
                <c:pt idx="42">
                  <c:v>2.9361111111111109</c:v>
                </c:pt>
                <c:pt idx="43">
                  <c:v>2.9719444444444445</c:v>
                </c:pt>
                <c:pt idx="44">
                  <c:v>3.08</c:v>
                </c:pt>
                <c:pt idx="45">
                  <c:v>3.1880555555555556</c:v>
                </c:pt>
                <c:pt idx="46">
                  <c:v>3.5119444444444445</c:v>
                </c:pt>
                <c:pt idx="47">
                  <c:v>3.8361111111111112</c:v>
                </c:pt>
                <c:pt idx="48">
                  <c:v>4.1961111111111107</c:v>
                </c:pt>
                <c:pt idx="49">
                  <c:v>4.556111111111111</c:v>
                </c:pt>
                <c:pt idx="50">
                  <c:v>4.9161111111111113</c:v>
                </c:pt>
                <c:pt idx="51">
                  <c:v>5.2761111111111108</c:v>
                </c:pt>
                <c:pt idx="52">
                  <c:v>5.6361111111111111</c:v>
                </c:pt>
                <c:pt idx="53">
                  <c:v>5.9961111111111114</c:v>
                </c:pt>
                <c:pt idx="54">
                  <c:v>6.3561111111111108</c:v>
                </c:pt>
                <c:pt idx="55">
                  <c:v>6.5</c:v>
                </c:pt>
                <c:pt idx="56">
                  <c:v>6.5002777777777778</c:v>
                </c:pt>
                <c:pt idx="57">
                  <c:v>6.5005555555555556</c:v>
                </c:pt>
                <c:pt idx="58">
                  <c:v>6.5016666666666669</c:v>
                </c:pt>
                <c:pt idx="59">
                  <c:v>6.5047222222222221</c:v>
                </c:pt>
                <c:pt idx="60">
                  <c:v>6.5080555555555559</c:v>
                </c:pt>
                <c:pt idx="61">
                  <c:v>6.5113888888888889</c:v>
                </c:pt>
                <c:pt idx="62">
                  <c:v>6.5147222222222219</c:v>
                </c:pt>
                <c:pt idx="63">
                  <c:v>6.5180555555555557</c:v>
                </c:pt>
                <c:pt idx="64">
                  <c:v>6.5213888888888887</c:v>
                </c:pt>
                <c:pt idx="65">
                  <c:v>6.5247222222222225</c:v>
                </c:pt>
                <c:pt idx="66">
                  <c:v>6.5280555555555555</c:v>
                </c:pt>
                <c:pt idx="67">
                  <c:v>6.5313888888888885</c:v>
                </c:pt>
                <c:pt idx="68">
                  <c:v>6.5333333333333332</c:v>
                </c:pt>
                <c:pt idx="69">
                  <c:v>6.5511111111111111</c:v>
                </c:pt>
                <c:pt idx="70">
                  <c:v>6.5686111111111112</c:v>
                </c:pt>
                <c:pt idx="71">
                  <c:v>6.621666666666667</c:v>
                </c:pt>
                <c:pt idx="72">
                  <c:v>6.7805555555555559</c:v>
                </c:pt>
                <c:pt idx="73">
                  <c:v>6.9397222222222226</c:v>
                </c:pt>
                <c:pt idx="74">
                  <c:v>7.1163888888888893</c:v>
                </c:pt>
                <c:pt idx="75">
                  <c:v>7.2930555555555552</c:v>
                </c:pt>
                <c:pt idx="76">
                  <c:v>7.4697222222222219</c:v>
                </c:pt>
                <c:pt idx="77">
                  <c:v>7.6463888888888887</c:v>
                </c:pt>
                <c:pt idx="78">
                  <c:v>7.8230555555555554</c:v>
                </c:pt>
                <c:pt idx="79">
                  <c:v>7.9997222222222222</c:v>
                </c:pt>
                <c:pt idx="80">
                  <c:v>8.1763888888888889</c:v>
                </c:pt>
                <c:pt idx="81">
                  <c:v>8.3000000000000007</c:v>
                </c:pt>
                <c:pt idx="82">
                  <c:v>8.3094444444444449</c:v>
                </c:pt>
                <c:pt idx="83">
                  <c:v>8.3186111111111103</c:v>
                </c:pt>
                <c:pt idx="84">
                  <c:v>8.3280555555555562</c:v>
                </c:pt>
                <c:pt idx="85">
                  <c:v>8.3561111111111117</c:v>
                </c:pt>
                <c:pt idx="86">
                  <c:v>8.44</c:v>
                </c:pt>
                <c:pt idx="87">
                  <c:v>8.5333333333333332</c:v>
                </c:pt>
                <c:pt idx="88">
                  <c:v>8.6030555555555548</c:v>
                </c:pt>
                <c:pt idx="89">
                  <c:v>8.6727777777777781</c:v>
                </c:pt>
                <c:pt idx="90">
                  <c:v>8.7424999999999997</c:v>
                </c:pt>
                <c:pt idx="91">
                  <c:v>8.8358333333333334</c:v>
                </c:pt>
                <c:pt idx="92">
                  <c:v>8.9291666666666671</c:v>
                </c:pt>
                <c:pt idx="93">
                  <c:v>9.0225000000000009</c:v>
                </c:pt>
                <c:pt idx="94">
                  <c:v>9.1158333333333328</c:v>
                </c:pt>
                <c:pt idx="95">
                  <c:v>9.1744444444444451</c:v>
                </c:pt>
                <c:pt idx="96">
                  <c:v>9.2333333333333325</c:v>
                </c:pt>
                <c:pt idx="97">
                  <c:v>9.2397222222222215</c:v>
                </c:pt>
                <c:pt idx="98">
                  <c:v>9.2461111111111105</c:v>
                </c:pt>
                <c:pt idx="99">
                  <c:v>9.2650000000000006</c:v>
                </c:pt>
                <c:pt idx="100">
                  <c:v>9.2838888888888889</c:v>
                </c:pt>
                <c:pt idx="101">
                  <c:v>9.3411111111111111</c:v>
                </c:pt>
                <c:pt idx="102">
                  <c:v>9.4044444444444437</c:v>
                </c:pt>
                <c:pt idx="103">
                  <c:v>9.4677777777777781</c:v>
                </c:pt>
                <c:pt idx="104">
                  <c:v>9.5311111111111106</c:v>
                </c:pt>
                <c:pt idx="105">
                  <c:v>9.594444444444445</c:v>
                </c:pt>
                <c:pt idx="106">
                  <c:v>9.6577777777777776</c:v>
                </c:pt>
                <c:pt idx="107">
                  <c:v>9.7211111111111119</c:v>
                </c:pt>
                <c:pt idx="108">
                  <c:v>9.7844444444444445</c:v>
                </c:pt>
                <c:pt idx="109">
                  <c:v>9.8255555555555549</c:v>
                </c:pt>
                <c:pt idx="110">
                  <c:v>9.8666666666666671</c:v>
                </c:pt>
                <c:pt idx="111">
                  <c:v>9.9063888888888894</c:v>
                </c:pt>
                <c:pt idx="112">
                  <c:v>9.9461111111111116</c:v>
                </c:pt>
                <c:pt idx="113">
                  <c:v>10.065</c:v>
                </c:pt>
                <c:pt idx="114">
                  <c:v>10.183888888888889</c:v>
                </c:pt>
                <c:pt idx="115">
                  <c:v>10.54111111111111</c:v>
                </c:pt>
                <c:pt idx="116">
                  <c:v>10.898055555555555</c:v>
                </c:pt>
                <c:pt idx="117">
                  <c:v>11.255000000000001</c:v>
                </c:pt>
                <c:pt idx="118">
                  <c:v>11.651666666666667</c:v>
                </c:pt>
                <c:pt idx="119">
                  <c:v>12.048333333333334</c:v>
                </c:pt>
                <c:pt idx="120">
                  <c:v>12.445</c:v>
                </c:pt>
                <c:pt idx="121">
                  <c:v>12.841666666666667</c:v>
                </c:pt>
                <c:pt idx="122">
                  <c:v>13.238333333333333</c:v>
                </c:pt>
                <c:pt idx="123">
                  <c:v>13.635</c:v>
                </c:pt>
                <c:pt idx="124">
                  <c:v>13.833333333333334</c:v>
                </c:pt>
                <c:pt idx="125">
                  <c:v>13.895555555555555</c:v>
                </c:pt>
                <c:pt idx="126">
                  <c:v>13.958055555555555</c:v>
                </c:pt>
                <c:pt idx="127">
                  <c:v>14.020277777777778</c:v>
                </c:pt>
                <c:pt idx="128">
                  <c:v>14.082777777777778</c:v>
                </c:pt>
                <c:pt idx="129">
                  <c:v>14.269722222222223</c:v>
                </c:pt>
                <c:pt idx="130">
                  <c:v>14.830555555555556</c:v>
                </c:pt>
                <c:pt idx="131">
                  <c:v>15.391666666666667</c:v>
                </c:pt>
                <c:pt idx="132">
                  <c:v>16.015000000000001</c:v>
                </c:pt>
                <c:pt idx="133">
                  <c:v>16.638333333333332</c:v>
                </c:pt>
                <c:pt idx="134">
                  <c:v>17.261666666666667</c:v>
                </c:pt>
                <c:pt idx="135">
                  <c:v>17.885000000000002</c:v>
                </c:pt>
                <c:pt idx="136">
                  <c:v>18.508333333333333</c:v>
                </c:pt>
                <c:pt idx="137">
                  <c:v>19.131666666666668</c:v>
                </c:pt>
                <c:pt idx="138">
                  <c:v>19.754999999999999</c:v>
                </c:pt>
                <c:pt idx="139">
                  <c:v>19.910833333333333</c:v>
                </c:pt>
                <c:pt idx="140">
                  <c:v>20.066666666666666</c:v>
                </c:pt>
                <c:pt idx="141">
                  <c:v>20.129444444444445</c:v>
                </c:pt>
                <c:pt idx="142">
                  <c:v>20.191944444444445</c:v>
                </c:pt>
                <c:pt idx="143">
                  <c:v>20.38</c:v>
                </c:pt>
                <c:pt idx="144">
                  <c:v>20.568055555555556</c:v>
                </c:pt>
                <c:pt idx="145">
                  <c:v>21.131944444444443</c:v>
                </c:pt>
                <c:pt idx="146">
                  <c:v>21.696111111111112</c:v>
                </c:pt>
                <c:pt idx="147">
                  <c:v>22.322777777777777</c:v>
                </c:pt>
                <c:pt idx="148">
                  <c:v>22.949444444444445</c:v>
                </c:pt>
                <c:pt idx="149">
                  <c:v>23.576111111111111</c:v>
                </c:pt>
                <c:pt idx="150">
                  <c:v>24.202777777777779</c:v>
                </c:pt>
                <c:pt idx="151">
                  <c:v>24.829444444444444</c:v>
                </c:pt>
                <c:pt idx="152">
                  <c:v>25.45611111111111</c:v>
                </c:pt>
                <c:pt idx="153">
                  <c:v>26.082777777777778</c:v>
                </c:pt>
                <c:pt idx="154">
                  <c:v>26.333333333333332</c:v>
                </c:pt>
                <c:pt idx="155">
                  <c:v>26.418611111111112</c:v>
                </c:pt>
                <c:pt idx="156">
                  <c:v>26.503888888888888</c:v>
                </c:pt>
                <c:pt idx="157">
                  <c:v>26.76</c:v>
                </c:pt>
                <c:pt idx="158">
                  <c:v>27.528055555555557</c:v>
                </c:pt>
                <c:pt idx="159">
                  <c:v>28.297222222222221</c:v>
                </c:pt>
                <c:pt idx="160">
                  <c:v>28.955555555555556</c:v>
                </c:pt>
                <c:pt idx="161">
                  <c:v>29.613888888888887</c:v>
                </c:pt>
                <c:pt idx="162">
                  <c:v>30.433333333333334</c:v>
                </c:pt>
                <c:pt idx="163">
                  <c:v>31.091666666666665</c:v>
                </c:pt>
                <c:pt idx="164">
                  <c:v>31.75</c:v>
                </c:pt>
                <c:pt idx="165">
                  <c:v>32.472222222222221</c:v>
                </c:pt>
                <c:pt idx="166">
                  <c:v>33.197222222222223</c:v>
                </c:pt>
                <c:pt idx="167">
                  <c:v>33.919444444444444</c:v>
                </c:pt>
                <c:pt idx="168">
                  <c:v>34.391666666666666</c:v>
                </c:pt>
                <c:pt idx="169">
                  <c:v>34.866666666666667</c:v>
                </c:pt>
                <c:pt idx="170">
                  <c:v>34.866666666666667</c:v>
                </c:pt>
                <c:pt idx="171">
                  <c:v>34.866666666666667</c:v>
                </c:pt>
                <c:pt idx="172">
                  <c:v>34.869444444444447</c:v>
                </c:pt>
                <c:pt idx="173">
                  <c:v>34.87222222222222</c:v>
                </c:pt>
                <c:pt idx="174">
                  <c:v>34.875</c:v>
                </c:pt>
                <c:pt idx="175">
                  <c:v>34.87777777777778</c:v>
                </c:pt>
                <c:pt idx="176">
                  <c:v>34.880555555555553</c:v>
                </c:pt>
                <c:pt idx="177">
                  <c:v>34.883333333333333</c:v>
                </c:pt>
                <c:pt idx="178">
                  <c:v>34.888888888888886</c:v>
                </c:pt>
                <c:pt idx="179">
                  <c:v>34.891666666666666</c:v>
                </c:pt>
                <c:pt idx="180">
                  <c:v>34.894444444444446</c:v>
                </c:pt>
                <c:pt idx="181">
                  <c:v>34.897222222222226</c:v>
                </c:pt>
                <c:pt idx="182">
                  <c:v>34.9</c:v>
                </c:pt>
                <c:pt idx="183">
                  <c:v>34.944444444444443</c:v>
                </c:pt>
                <c:pt idx="184">
                  <c:v>34.991666666666667</c:v>
                </c:pt>
                <c:pt idx="185">
                  <c:v>35.12777777777778</c:v>
                </c:pt>
                <c:pt idx="186">
                  <c:v>35.263888888888886</c:v>
                </c:pt>
                <c:pt idx="187">
                  <c:v>35.669444444444444</c:v>
                </c:pt>
                <c:pt idx="188">
                  <c:v>36.077777777777776</c:v>
                </c:pt>
                <c:pt idx="189">
                  <c:v>36.533333333333331</c:v>
                </c:pt>
                <c:pt idx="190">
                  <c:v>36.986111111111114</c:v>
                </c:pt>
                <c:pt idx="191">
                  <c:v>37.43888888888889</c:v>
                </c:pt>
                <c:pt idx="192">
                  <c:v>37.891666666666666</c:v>
                </c:pt>
                <c:pt idx="193">
                  <c:v>38.344444444444441</c:v>
                </c:pt>
                <c:pt idx="194">
                  <c:v>38.799999999999997</c:v>
                </c:pt>
                <c:pt idx="195">
                  <c:v>39.25277777777778</c:v>
                </c:pt>
                <c:pt idx="196">
                  <c:v>39.43333333333333</c:v>
                </c:pt>
              </c:numCache>
            </c:numRef>
          </c:xVal>
          <c:yVal>
            <c:numRef>
              <c:f>'Comparison x4 x5'!$F$3:$F$199</c:f>
              <c:numCache>
                <c:formatCode>General</c:formatCode>
                <c:ptCount val="197"/>
                <c:pt idx="0">
                  <c:v>38.026000000000003</c:v>
                </c:pt>
                <c:pt idx="1">
                  <c:v>38.024999999999999</c:v>
                </c:pt>
                <c:pt idx="2">
                  <c:v>38.024000000000001</c:v>
                </c:pt>
                <c:pt idx="3">
                  <c:v>38.021000000000001</c:v>
                </c:pt>
                <c:pt idx="4">
                  <c:v>38.011000000000003</c:v>
                </c:pt>
                <c:pt idx="5">
                  <c:v>37.981000000000002</c:v>
                </c:pt>
                <c:pt idx="6">
                  <c:v>37.948</c:v>
                </c:pt>
                <c:pt idx="7">
                  <c:v>37.914999999999999</c:v>
                </c:pt>
                <c:pt idx="8">
                  <c:v>37.881999999999998</c:v>
                </c:pt>
                <c:pt idx="9">
                  <c:v>37.85</c:v>
                </c:pt>
                <c:pt idx="10">
                  <c:v>37.819000000000003</c:v>
                </c:pt>
                <c:pt idx="11">
                  <c:v>37.786999999999999</c:v>
                </c:pt>
                <c:pt idx="12">
                  <c:v>37.755000000000003</c:v>
                </c:pt>
                <c:pt idx="13">
                  <c:v>37.723999999999997</c:v>
                </c:pt>
                <c:pt idx="14">
                  <c:v>37.707000000000001</c:v>
                </c:pt>
                <c:pt idx="15">
                  <c:v>37.701999999999998</c:v>
                </c:pt>
                <c:pt idx="16">
                  <c:v>37.697000000000003</c:v>
                </c:pt>
                <c:pt idx="17">
                  <c:v>37.682000000000002</c:v>
                </c:pt>
                <c:pt idx="18">
                  <c:v>37.667000000000002</c:v>
                </c:pt>
                <c:pt idx="19">
                  <c:v>37.625999999999998</c:v>
                </c:pt>
                <c:pt idx="20">
                  <c:v>37.578000000000003</c:v>
                </c:pt>
                <c:pt idx="21">
                  <c:v>37.53</c:v>
                </c:pt>
                <c:pt idx="22">
                  <c:v>37.484000000000002</c:v>
                </c:pt>
                <c:pt idx="23">
                  <c:v>37.44</c:v>
                </c:pt>
                <c:pt idx="24">
                  <c:v>37.399000000000001</c:v>
                </c:pt>
                <c:pt idx="25">
                  <c:v>37.36</c:v>
                </c:pt>
                <c:pt idx="26">
                  <c:v>37.325000000000003</c:v>
                </c:pt>
                <c:pt idx="27">
                  <c:v>37.293999999999997</c:v>
                </c:pt>
                <c:pt idx="28">
                  <c:v>37.283000000000001</c:v>
                </c:pt>
                <c:pt idx="29">
                  <c:v>37.28</c:v>
                </c:pt>
                <c:pt idx="30">
                  <c:v>37.277999999999999</c:v>
                </c:pt>
                <c:pt idx="31">
                  <c:v>37.271000000000001</c:v>
                </c:pt>
                <c:pt idx="32">
                  <c:v>37.252000000000002</c:v>
                </c:pt>
                <c:pt idx="33">
                  <c:v>37.234999999999999</c:v>
                </c:pt>
                <c:pt idx="34">
                  <c:v>37.220999999999997</c:v>
                </c:pt>
                <c:pt idx="35">
                  <c:v>37.210999999999999</c:v>
                </c:pt>
                <c:pt idx="36">
                  <c:v>37.204999999999998</c:v>
                </c:pt>
                <c:pt idx="37">
                  <c:v>37.201999999999998</c:v>
                </c:pt>
                <c:pt idx="38">
                  <c:v>37.203000000000003</c:v>
                </c:pt>
                <c:pt idx="39">
                  <c:v>37.207999999999998</c:v>
                </c:pt>
                <c:pt idx="40">
                  <c:v>37.216999999999999</c:v>
                </c:pt>
                <c:pt idx="41">
                  <c:v>37.222999999999999</c:v>
                </c:pt>
                <c:pt idx="42">
                  <c:v>37.228000000000002</c:v>
                </c:pt>
                <c:pt idx="43">
                  <c:v>37.232999999999997</c:v>
                </c:pt>
                <c:pt idx="44">
                  <c:v>37.250999999999998</c:v>
                </c:pt>
                <c:pt idx="45">
                  <c:v>37.274000000000001</c:v>
                </c:pt>
                <c:pt idx="46">
                  <c:v>37.375</c:v>
                </c:pt>
                <c:pt idx="47">
                  <c:v>37.518999999999998</c:v>
                </c:pt>
                <c:pt idx="48">
                  <c:v>37.718000000000004</c:v>
                </c:pt>
                <c:pt idx="49">
                  <c:v>37.945</c:v>
                </c:pt>
                <c:pt idx="50">
                  <c:v>38.195</c:v>
                </c:pt>
                <c:pt idx="51">
                  <c:v>38.465000000000003</c:v>
                </c:pt>
                <c:pt idx="52">
                  <c:v>38.749000000000002</c:v>
                </c:pt>
                <c:pt idx="53">
                  <c:v>39.045999999999999</c:v>
                </c:pt>
                <c:pt idx="54">
                  <c:v>39.35</c:v>
                </c:pt>
                <c:pt idx="55">
                  <c:v>39.472999999999999</c:v>
                </c:pt>
                <c:pt idx="56">
                  <c:v>39.472999999999999</c:v>
                </c:pt>
                <c:pt idx="57">
                  <c:v>39.472999999999999</c:v>
                </c:pt>
                <c:pt idx="58">
                  <c:v>39.473999999999997</c:v>
                </c:pt>
                <c:pt idx="59">
                  <c:v>39.476999999999997</c:v>
                </c:pt>
                <c:pt idx="60">
                  <c:v>39.479999999999997</c:v>
                </c:pt>
                <c:pt idx="61">
                  <c:v>39.482999999999997</c:v>
                </c:pt>
                <c:pt idx="62">
                  <c:v>39.485999999999997</c:v>
                </c:pt>
                <c:pt idx="63">
                  <c:v>39.488</c:v>
                </c:pt>
                <c:pt idx="64">
                  <c:v>39.491</c:v>
                </c:pt>
                <c:pt idx="65">
                  <c:v>39.494</c:v>
                </c:pt>
                <c:pt idx="66">
                  <c:v>39.497</c:v>
                </c:pt>
                <c:pt idx="67">
                  <c:v>39.5</c:v>
                </c:pt>
                <c:pt idx="68">
                  <c:v>39.502000000000002</c:v>
                </c:pt>
                <c:pt idx="69">
                  <c:v>39.517000000000003</c:v>
                </c:pt>
                <c:pt idx="70">
                  <c:v>39.533000000000001</c:v>
                </c:pt>
                <c:pt idx="71">
                  <c:v>39.579000000000001</c:v>
                </c:pt>
                <c:pt idx="72">
                  <c:v>39.712000000000003</c:v>
                </c:pt>
                <c:pt idx="73">
                  <c:v>39.840000000000003</c:v>
                </c:pt>
                <c:pt idx="74">
                  <c:v>39.972000000000001</c:v>
                </c:pt>
                <c:pt idx="75">
                  <c:v>40.095999999999997</c:v>
                </c:pt>
                <c:pt idx="76">
                  <c:v>40.209000000000003</c:v>
                </c:pt>
                <c:pt idx="77">
                  <c:v>40.311999999999998</c:v>
                </c:pt>
                <c:pt idx="78">
                  <c:v>40.405000000000001</c:v>
                </c:pt>
                <c:pt idx="79">
                  <c:v>40.487000000000002</c:v>
                </c:pt>
                <c:pt idx="80">
                  <c:v>40.558999999999997</c:v>
                </c:pt>
                <c:pt idx="81">
                  <c:v>40.604999999999997</c:v>
                </c:pt>
                <c:pt idx="82">
                  <c:v>40.607999999999997</c:v>
                </c:pt>
                <c:pt idx="83">
                  <c:v>40.610999999999997</c:v>
                </c:pt>
                <c:pt idx="84">
                  <c:v>40.613999999999997</c:v>
                </c:pt>
                <c:pt idx="85">
                  <c:v>40.624000000000002</c:v>
                </c:pt>
                <c:pt idx="86">
                  <c:v>40.651000000000003</c:v>
                </c:pt>
                <c:pt idx="87">
                  <c:v>40.677999999999997</c:v>
                </c:pt>
                <c:pt idx="88">
                  <c:v>40.698</c:v>
                </c:pt>
                <c:pt idx="89">
                  <c:v>40.716000000000001</c:v>
                </c:pt>
                <c:pt idx="90">
                  <c:v>40.734000000000002</c:v>
                </c:pt>
                <c:pt idx="91">
                  <c:v>40.756</c:v>
                </c:pt>
                <c:pt idx="92">
                  <c:v>40.777999999999999</c:v>
                </c:pt>
                <c:pt idx="93">
                  <c:v>40.798999999999999</c:v>
                </c:pt>
                <c:pt idx="94">
                  <c:v>40.82</c:v>
                </c:pt>
                <c:pt idx="95">
                  <c:v>40.834000000000003</c:v>
                </c:pt>
                <c:pt idx="96">
                  <c:v>40.847999999999999</c:v>
                </c:pt>
                <c:pt idx="97">
                  <c:v>40.848999999999997</c:v>
                </c:pt>
                <c:pt idx="98">
                  <c:v>40.850999999999999</c:v>
                </c:pt>
                <c:pt idx="99">
                  <c:v>40.854999999999997</c:v>
                </c:pt>
                <c:pt idx="100">
                  <c:v>40.86</c:v>
                </c:pt>
                <c:pt idx="101">
                  <c:v>40.874000000000002</c:v>
                </c:pt>
                <c:pt idx="102">
                  <c:v>40.89</c:v>
                </c:pt>
                <c:pt idx="103">
                  <c:v>40.906999999999996</c:v>
                </c:pt>
                <c:pt idx="104">
                  <c:v>40.923999999999999</c:v>
                </c:pt>
                <c:pt idx="105">
                  <c:v>40.942</c:v>
                </c:pt>
                <c:pt idx="106">
                  <c:v>40.960999999999999</c:v>
                </c:pt>
                <c:pt idx="107">
                  <c:v>40.98</c:v>
                </c:pt>
                <c:pt idx="108">
                  <c:v>41</c:v>
                </c:pt>
                <c:pt idx="109">
                  <c:v>41.012999999999998</c:v>
                </c:pt>
                <c:pt idx="110">
                  <c:v>41.027000000000001</c:v>
                </c:pt>
                <c:pt idx="111">
                  <c:v>41.040999999999997</c:v>
                </c:pt>
                <c:pt idx="112">
                  <c:v>41.055</c:v>
                </c:pt>
                <c:pt idx="113">
                  <c:v>41.098999999999997</c:v>
                </c:pt>
                <c:pt idx="114">
                  <c:v>41.146999999999998</c:v>
                </c:pt>
                <c:pt idx="115">
                  <c:v>41.317999999999998</c:v>
                </c:pt>
                <c:pt idx="116">
                  <c:v>41.515000000000001</c:v>
                </c:pt>
                <c:pt idx="117">
                  <c:v>41.735999999999997</c:v>
                </c:pt>
                <c:pt idx="118">
                  <c:v>42.005000000000003</c:v>
                </c:pt>
                <c:pt idx="119">
                  <c:v>42.293999999999997</c:v>
                </c:pt>
                <c:pt idx="120">
                  <c:v>42.597000000000001</c:v>
                </c:pt>
                <c:pt idx="121">
                  <c:v>42.91</c:v>
                </c:pt>
                <c:pt idx="122">
                  <c:v>43.228999999999999</c:v>
                </c:pt>
                <c:pt idx="123">
                  <c:v>43.552</c:v>
                </c:pt>
                <c:pt idx="124">
                  <c:v>43.713999999999999</c:v>
                </c:pt>
                <c:pt idx="125">
                  <c:v>43.767000000000003</c:v>
                </c:pt>
                <c:pt idx="126">
                  <c:v>43.82</c:v>
                </c:pt>
                <c:pt idx="127">
                  <c:v>43.872</c:v>
                </c:pt>
                <c:pt idx="128">
                  <c:v>43.923999999999999</c:v>
                </c:pt>
                <c:pt idx="129">
                  <c:v>44.079000000000001</c:v>
                </c:pt>
                <c:pt idx="130">
                  <c:v>44.536999999999999</c:v>
                </c:pt>
                <c:pt idx="131">
                  <c:v>44.984999999999999</c:v>
                </c:pt>
                <c:pt idx="132">
                  <c:v>45.470999999999997</c:v>
                </c:pt>
                <c:pt idx="133">
                  <c:v>45.945999999999998</c:v>
                </c:pt>
                <c:pt idx="134">
                  <c:v>46.41</c:v>
                </c:pt>
                <c:pt idx="135">
                  <c:v>46.856999999999999</c:v>
                </c:pt>
                <c:pt idx="136">
                  <c:v>47.290999999999997</c:v>
                </c:pt>
                <c:pt idx="137">
                  <c:v>47.706000000000003</c:v>
                </c:pt>
                <c:pt idx="138">
                  <c:v>48.109000000000002</c:v>
                </c:pt>
                <c:pt idx="139">
                  <c:v>48.209000000000003</c:v>
                </c:pt>
                <c:pt idx="140">
                  <c:v>48.307000000000002</c:v>
                </c:pt>
                <c:pt idx="141">
                  <c:v>48.35</c:v>
                </c:pt>
                <c:pt idx="142">
                  <c:v>48.393000000000001</c:v>
                </c:pt>
                <c:pt idx="143">
                  <c:v>48.515000000000001</c:v>
                </c:pt>
                <c:pt idx="144">
                  <c:v>48.631999999999998</c:v>
                </c:pt>
                <c:pt idx="145">
                  <c:v>48.963999999999999</c:v>
                </c:pt>
                <c:pt idx="146">
                  <c:v>49.279000000000003</c:v>
                </c:pt>
                <c:pt idx="147">
                  <c:v>49.604999999999997</c:v>
                </c:pt>
                <c:pt idx="148">
                  <c:v>49.911000000000001</c:v>
                </c:pt>
                <c:pt idx="149">
                  <c:v>50.197000000000003</c:v>
                </c:pt>
                <c:pt idx="150">
                  <c:v>50.466000000000001</c:v>
                </c:pt>
                <c:pt idx="151">
                  <c:v>50.707999999999998</c:v>
                </c:pt>
                <c:pt idx="152">
                  <c:v>50.929000000000002</c:v>
                </c:pt>
                <c:pt idx="153">
                  <c:v>51.127000000000002</c:v>
                </c:pt>
                <c:pt idx="154">
                  <c:v>51.203000000000003</c:v>
                </c:pt>
                <c:pt idx="155">
                  <c:v>51.228999999999999</c:v>
                </c:pt>
                <c:pt idx="156">
                  <c:v>51.253999999999998</c:v>
                </c:pt>
                <c:pt idx="157">
                  <c:v>51.325000000000003</c:v>
                </c:pt>
                <c:pt idx="158">
                  <c:v>51.506</c:v>
                </c:pt>
                <c:pt idx="159">
                  <c:v>51.662999999999997</c:v>
                </c:pt>
                <c:pt idx="160">
                  <c:v>51.786999999999999</c:v>
                </c:pt>
                <c:pt idx="161">
                  <c:v>51.896999999999998</c:v>
                </c:pt>
                <c:pt idx="162">
                  <c:v>52.018000000000001</c:v>
                </c:pt>
                <c:pt idx="163">
                  <c:v>52.106999999999999</c:v>
                </c:pt>
                <c:pt idx="164">
                  <c:v>52.19</c:v>
                </c:pt>
                <c:pt idx="165">
                  <c:v>52.273000000000003</c:v>
                </c:pt>
                <c:pt idx="166">
                  <c:v>52.35</c:v>
                </c:pt>
                <c:pt idx="167">
                  <c:v>52.42</c:v>
                </c:pt>
                <c:pt idx="168">
                  <c:v>52.465000000000003</c:v>
                </c:pt>
                <c:pt idx="169">
                  <c:v>52.506999999999998</c:v>
                </c:pt>
                <c:pt idx="170">
                  <c:v>52.506999999999998</c:v>
                </c:pt>
                <c:pt idx="171">
                  <c:v>52.506999999999998</c:v>
                </c:pt>
                <c:pt idx="172">
                  <c:v>52.506999999999998</c:v>
                </c:pt>
                <c:pt idx="173">
                  <c:v>52.508000000000003</c:v>
                </c:pt>
                <c:pt idx="174">
                  <c:v>52.508000000000003</c:v>
                </c:pt>
                <c:pt idx="175">
                  <c:v>52.508000000000003</c:v>
                </c:pt>
                <c:pt idx="176">
                  <c:v>52.509</c:v>
                </c:pt>
                <c:pt idx="177">
                  <c:v>52.509</c:v>
                </c:pt>
                <c:pt idx="178">
                  <c:v>52.509</c:v>
                </c:pt>
                <c:pt idx="179">
                  <c:v>52.51</c:v>
                </c:pt>
                <c:pt idx="180">
                  <c:v>52.51</c:v>
                </c:pt>
                <c:pt idx="181">
                  <c:v>52.51</c:v>
                </c:pt>
                <c:pt idx="182">
                  <c:v>52.511000000000003</c:v>
                </c:pt>
                <c:pt idx="183">
                  <c:v>52.515000000000001</c:v>
                </c:pt>
                <c:pt idx="184">
                  <c:v>52.518999999999998</c:v>
                </c:pt>
                <c:pt idx="185">
                  <c:v>52.527999999999999</c:v>
                </c:pt>
                <c:pt idx="186">
                  <c:v>52.533999999999999</c:v>
                </c:pt>
                <c:pt idx="187">
                  <c:v>52.51</c:v>
                </c:pt>
                <c:pt idx="188">
                  <c:v>52.445</c:v>
                </c:pt>
                <c:pt idx="189">
                  <c:v>52.326999999999998</c:v>
                </c:pt>
                <c:pt idx="190">
                  <c:v>52.167000000000002</c:v>
                </c:pt>
                <c:pt idx="191">
                  <c:v>51.97</c:v>
                </c:pt>
                <c:pt idx="192">
                  <c:v>51.741999999999997</c:v>
                </c:pt>
                <c:pt idx="193">
                  <c:v>51.494999999999997</c:v>
                </c:pt>
                <c:pt idx="194">
                  <c:v>51.234000000000002</c:v>
                </c:pt>
                <c:pt idx="195">
                  <c:v>50.954999999999998</c:v>
                </c:pt>
                <c:pt idx="196">
                  <c:v>50.841000000000001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7176248"/>
        <c:axId val="517181736"/>
      </c:scatterChart>
      <c:valAx>
        <c:axId val="517176248"/>
        <c:scaling>
          <c:orientation val="minMax"/>
          <c:max val="3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2000" b="0" i="0"/>
                  <a:t/>
                </a:r>
                <a:br>
                  <a:rPr lang="en-GB" sz="2000" b="0" i="0"/>
                </a:br>
                <a:r>
                  <a:rPr lang="en-GB" sz="2000" b="0" i="0"/>
                  <a:t>Elapsed</a:t>
                </a:r>
                <a:r>
                  <a:rPr lang="en-GB" sz="2000" b="0" i="0" baseline="0"/>
                  <a:t> </a:t>
                </a:r>
                <a:r>
                  <a:rPr lang="en-GB" sz="2000" b="0" i="0"/>
                  <a:t>Time</a:t>
                </a:r>
                <a:r>
                  <a:rPr lang="en-GB" sz="2000" b="0" i="0" baseline="0"/>
                  <a:t> (h)</a:t>
                </a:r>
                <a:endParaRPr lang="en-GB" sz="2000" b="0" i="0"/>
              </a:p>
            </c:rich>
          </c:tx>
          <c:layout>
            <c:manualLayout>
              <c:xMode val="edge"/>
              <c:yMode val="edge"/>
              <c:x val="0.30872880204019859"/>
              <c:y val="0.47143233431441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7181736"/>
        <c:crosses val="autoZero"/>
        <c:crossBetween val="midCat"/>
      </c:valAx>
      <c:valAx>
        <c:axId val="517181736"/>
        <c:scaling>
          <c:orientation val="minMax"/>
          <c:max val="10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600" b="0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3.3131491185522777E-2"/>
              <c:y val="2.3683371368199827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7176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266966687809462"/>
          <c:y val="4.2143615570577844E-2"/>
          <c:w val="0.27128059480841132"/>
          <c:h val="0.613838279309544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443176087319702"/>
          <c:y val="3.036576949620428E-2"/>
          <c:w val="0.85014481754739912"/>
          <c:h val="0.52233566898803707"/>
        </c:manualLayout>
      </c:layout>
      <c:scatterChart>
        <c:scatterStyle val="lineMarker"/>
        <c:varyColors val="0"/>
        <c:ser>
          <c:idx val="2"/>
          <c:order val="0"/>
          <c:tx>
            <c:v>Hottest ring temperature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'Useful graphs'!$A$75:$A$79</c:f>
              <c:numCache>
                <c:formatCode>General</c:formatCode>
                <c:ptCount val="5"/>
                <c:pt idx="0">
                  <c:v>0</c:v>
                </c:pt>
                <c:pt idx="1">
                  <c:v>77</c:v>
                </c:pt>
                <c:pt idx="2">
                  <c:v>154</c:v>
                </c:pt>
                <c:pt idx="3">
                  <c:v>308</c:v>
                </c:pt>
                <c:pt idx="4">
                  <c:v>616</c:v>
                </c:pt>
              </c:numCache>
            </c:numRef>
          </c:xVal>
          <c:yVal>
            <c:numRef>
              <c:f>'Useful graphs'!$D$75:$D$79</c:f>
              <c:numCache>
                <c:formatCode>General</c:formatCode>
                <c:ptCount val="5"/>
                <c:pt idx="0">
                  <c:v>20</c:v>
                </c:pt>
                <c:pt idx="1">
                  <c:v>107.09</c:v>
                </c:pt>
                <c:pt idx="2">
                  <c:v>168.78</c:v>
                </c:pt>
                <c:pt idx="3">
                  <c:v>258.51</c:v>
                </c:pt>
                <c:pt idx="4">
                  <c:v>383.83</c:v>
                </c:pt>
              </c:numCache>
            </c:numRef>
          </c:yVal>
          <c:smooth val="0"/>
        </c:ser>
        <c:ser>
          <c:idx val="0"/>
          <c:order val="1"/>
          <c:tx>
            <c:v>Hottest yoke temperature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'Useful graphs'!$A$75:$A$79</c:f>
              <c:numCache>
                <c:formatCode>General</c:formatCode>
                <c:ptCount val="5"/>
                <c:pt idx="0">
                  <c:v>0</c:v>
                </c:pt>
                <c:pt idx="1">
                  <c:v>77</c:v>
                </c:pt>
                <c:pt idx="2">
                  <c:v>154</c:v>
                </c:pt>
                <c:pt idx="3">
                  <c:v>308</c:v>
                </c:pt>
                <c:pt idx="4">
                  <c:v>616</c:v>
                </c:pt>
              </c:numCache>
            </c:numRef>
          </c:xVal>
          <c:yVal>
            <c:numRef>
              <c:f>'Useful graphs'!$B$75:$B$79</c:f>
              <c:numCache>
                <c:formatCode>General</c:formatCode>
                <c:ptCount val="5"/>
                <c:pt idx="0">
                  <c:v>20</c:v>
                </c:pt>
                <c:pt idx="1">
                  <c:v>82.134</c:v>
                </c:pt>
                <c:pt idx="2">
                  <c:v>127.41</c:v>
                </c:pt>
                <c:pt idx="3">
                  <c:v>193.88</c:v>
                </c:pt>
                <c:pt idx="4">
                  <c:v>291.49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748376"/>
        <c:axId val="608749944"/>
      </c:scatterChart>
      <c:valAx>
        <c:axId val="608748376"/>
        <c:scaling>
          <c:orientation val="minMax"/>
          <c:max val="6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Power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8749944"/>
        <c:crosses val="autoZero"/>
        <c:crossBetween val="midCat"/>
      </c:valAx>
      <c:valAx>
        <c:axId val="608749944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1.3808495413302913E-2"/>
              <c:y val="3.721098938206465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8748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888423961857959"/>
          <c:y val="0.3094870148061688"/>
          <c:w val="0.29654803291576382"/>
          <c:h val="0.229759994261489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218014887492123E-2"/>
          <c:y val="3.6849297977350738E-2"/>
          <c:w val="0.62137924415745394"/>
          <c:h val="0.81355626850872709"/>
        </c:manualLayout>
      </c:layout>
      <c:scatterChart>
        <c:scatterStyle val="lineMarker"/>
        <c:varyColors val="0"/>
        <c:ser>
          <c:idx val="4"/>
          <c:order val="0"/>
          <c:tx>
            <c:strRef>
              <c:f>Results!$X$2</c:f>
              <c:strCache>
                <c:ptCount val="1"/>
                <c:pt idx="0">
                  <c:v>Total Power Loss </c:v>
                </c:pt>
              </c:strCache>
            </c:strRef>
          </c:tx>
          <c:spPr>
            <a:ln w="19050" cap="rnd">
              <a:solidFill>
                <a:srgbClr val="00B0F0">
                  <a:alpha val="99000"/>
                </a:srgbClr>
              </a:solidFill>
              <a:round/>
            </a:ln>
            <a:effectLst/>
          </c:spPr>
          <c:marker>
            <c:symbol val="none"/>
          </c:marker>
          <c:dLbls>
            <c:dLbl>
              <c:idx val="27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9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06"/>
              <c:layout>
                <c:manualLayout>
                  <c:x val="-2.5362311604955126E-2"/>
                  <c:y val="-2.00996170785549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Results!$T$3:$T$1158</c:f>
              <c:numCache>
                <c:formatCode>m/d/yyyy\ h:mm</c:formatCode>
                <c:ptCount val="1156"/>
                <c:pt idx="0">
                  <c:v>42553.048611111109</c:v>
                </c:pt>
                <c:pt idx="1">
                  <c:v>42553.05</c:v>
                </c:pt>
                <c:pt idx="2">
                  <c:v>42553.051388888889</c:v>
                </c:pt>
                <c:pt idx="3">
                  <c:v>42553.052777777775</c:v>
                </c:pt>
                <c:pt idx="4">
                  <c:v>42553.054166666669</c:v>
                </c:pt>
                <c:pt idx="5">
                  <c:v>42553.055555555555</c:v>
                </c:pt>
                <c:pt idx="6">
                  <c:v>42553.056944444441</c:v>
                </c:pt>
                <c:pt idx="7">
                  <c:v>42553.058333333334</c:v>
                </c:pt>
                <c:pt idx="8">
                  <c:v>42553.05972222222</c:v>
                </c:pt>
                <c:pt idx="9">
                  <c:v>42553.061111111114</c:v>
                </c:pt>
                <c:pt idx="10">
                  <c:v>42553.0625</c:v>
                </c:pt>
                <c:pt idx="11">
                  <c:v>42553.063888888886</c:v>
                </c:pt>
                <c:pt idx="12">
                  <c:v>42553.06527777778</c:v>
                </c:pt>
                <c:pt idx="13">
                  <c:v>42553.066666666666</c:v>
                </c:pt>
                <c:pt idx="14">
                  <c:v>42553.068055555559</c:v>
                </c:pt>
                <c:pt idx="15">
                  <c:v>42553.069444444445</c:v>
                </c:pt>
                <c:pt idx="16">
                  <c:v>42553.070833333331</c:v>
                </c:pt>
                <c:pt idx="17">
                  <c:v>42553.072222222225</c:v>
                </c:pt>
                <c:pt idx="18">
                  <c:v>42553.073611111111</c:v>
                </c:pt>
                <c:pt idx="19">
                  <c:v>42553.074999999997</c:v>
                </c:pt>
                <c:pt idx="20">
                  <c:v>42553.076388888891</c:v>
                </c:pt>
                <c:pt idx="21">
                  <c:v>42553.077777777777</c:v>
                </c:pt>
                <c:pt idx="22">
                  <c:v>42553.07916666667</c:v>
                </c:pt>
                <c:pt idx="23">
                  <c:v>42553.080555555556</c:v>
                </c:pt>
                <c:pt idx="24">
                  <c:v>42553.081944444442</c:v>
                </c:pt>
                <c:pt idx="25">
                  <c:v>42553.083333333336</c:v>
                </c:pt>
                <c:pt idx="26">
                  <c:v>42553.084722222222</c:v>
                </c:pt>
                <c:pt idx="27">
                  <c:v>42553.086111111108</c:v>
                </c:pt>
                <c:pt idx="28">
                  <c:v>42553.087500000001</c:v>
                </c:pt>
                <c:pt idx="29">
                  <c:v>42553.088888888888</c:v>
                </c:pt>
                <c:pt idx="30">
                  <c:v>42553.090277777781</c:v>
                </c:pt>
                <c:pt idx="31">
                  <c:v>42553.091666666667</c:v>
                </c:pt>
                <c:pt idx="32">
                  <c:v>42553.093055555553</c:v>
                </c:pt>
                <c:pt idx="33">
                  <c:v>42553.094444444447</c:v>
                </c:pt>
                <c:pt idx="34">
                  <c:v>42553.095833333333</c:v>
                </c:pt>
                <c:pt idx="35">
                  <c:v>42553.097222222219</c:v>
                </c:pt>
                <c:pt idx="36">
                  <c:v>42553.098611111112</c:v>
                </c:pt>
                <c:pt idx="37">
                  <c:v>42553.1</c:v>
                </c:pt>
                <c:pt idx="38">
                  <c:v>42553.101388888892</c:v>
                </c:pt>
                <c:pt idx="39">
                  <c:v>42553.102777777778</c:v>
                </c:pt>
                <c:pt idx="40">
                  <c:v>42553.104166666664</c:v>
                </c:pt>
                <c:pt idx="41">
                  <c:v>42553.105555555558</c:v>
                </c:pt>
                <c:pt idx="42">
                  <c:v>42553.106944444444</c:v>
                </c:pt>
                <c:pt idx="43">
                  <c:v>42553.10833333333</c:v>
                </c:pt>
                <c:pt idx="44">
                  <c:v>42553.109722222223</c:v>
                </c:pt>
                <c:pt idx="45">
                  <c:v>42553.111111111109</c:v>
                </c:pt>
                <c:pt idx="46">
                  <c:v>42553.112500000003</c:v>
                </c:pt>
                <c:pt idx="47">
                  <c:v>42553.113888888889</c:v>
                </c:pt>
                <c:pt idx="48">
                  <c:v>42553.115277777775</c:v>
                </c:pt>
                <c:pt idx="49">
                  <c:v>42553.116666666669</c:v>
                </c:pt>
                <c:pt idx="50">
                  <c:v>42553.118055555555</c:v>
                </c:pt>
                <c:pt idx="51">
                  <c:v>42553.119444444441</c:v>
                </c:pt>
                <c:pt idx="52">
                  <c:v>42553.120833333334</c:v>
                </c:pt>
                <c:pt idx="53">
                  <c:v>42553.12222222222</c:v>
                </c:pt>
                <c:pt idx="54">
                  <c:v>42553.123611111114</c:v>
                </c:pt>
                <c:pt idx="55">
                  <c:v>42553.125</c:v>
                </c:pt>
                <c:pt idx="56">
                  <c:v>42553.126388888886</c:v>
                </c:pt>
                <c:pt idx="57">
                  <c:v>42553.12777777778</c:v>
                </c:pt>
                <c:pt idx="58">
                  <c:v>42553.129166666666</c:v>
                </c:pt>
                <c:pt idx="59">
                  <c:v>42553.130555555559</c:v>
                </c:pt>
                <c:pt idx="60">
                  <c:v>42553.131944444445</c:v>
                </c:pt>
                <c:pt idx="61">
                  <c:v>42553.133333333331</c:v>
                </c:pt>
                <c:pt idx="62">
                  <c:v>42553.134722222225</c:v>
                </c:pt>
                <c:pt idx="63">
                  <c:v>42553.136111111111</c:v>
                </c:pt>
                <c:pt idx="64">
                  <c:v>42553.137499999997</c:v>
                </c:pt>
                <c:pt idx="65">
                  <c:v>42553.138888888891</c:v>
                </c:pt>
                <c:pt idx="66">
                  <c:v>42553.140277777777</c:v>
                </c:pt>
                <c:pt idx="67">
                  <c:v>42553.14166666667</c:v>
                </c:pt>
                <c:pt idx="68">
                  <c:v>42553.143055555556</c:v>
                </c:pt>
                <c:pt idx="69">
                  <c:v>42553.144444444442</c:v>
                </c:pt>
                <c:pt idx="70">
                  <c:v>42553.145833333336</c:v>
                </c:pt>
                <c:pt idx="71">
                  <c:v>42553.147222222222</c:v>
                </c:pt>
                <c:pt idx="72">
                  <c:v>42553.148611111108</c:v>
                </c:pt>
                <c:pt idx="73">
                  <c:v>42553.15</c:v>
                </c:pt>
                <c:pt idx="74">
                  <c:v>42553.151388888888</c:v>
                </c:pt>
                <c:pt idx="75">
                  <c:v>42553.152777777781</c:v>
                </c:pt>
                <c:pt idx="76">
                  <c:v>42553.154166666667</c:v>
                </c:pt>
                <c:pt idx="77">
                  <c:v>42553.155555555553</c:v>
                </c:pt>
                <c:pt idx="78">
                  <c:v>42553.156944444447</c:v>
                </c:pt>
                <c:pt idx="79">
                  <c:v>42553.158333333333</c:v>
                </c:pt>
                <c:pt idx="80">
                  <c:v>42553.159722222219</c:v>
                </c:pt>
                <c:pt idx="81">
                  <c:v>42553.161111111112</c:v>
                </c:pt>
                <c:pt idx="82">
                  <c:v>42553.162499999999</c:v>
                </c:pt>
                <c:pt idx="83">
                  <c:v>42553.163888888892</c:v>
                </c:pt>
                <c:pt idx="84">
                  <c:v>42553.165277777778</c:v>
                </c:pt>
                <c:pt idx="85">
                  <c:v>42553.166666666664</c:v>
                </c:pt>
                <c:pt idx="86">
                  <c:v>42553.168055555558</c:v>
                </c:pt>
                <c:pt idx="87">
                  <c:v>42553.169444444444</c:v>
                </c:pt>
                <c:pt idx="88">
                  <c:v>42553.17083333333</c:v>
                </c:pt>
                <c:pt idx="89">
                  <c:v>42553.172222222223</c:v>
                </c:pt>
                <c:pt idx="90">
                  <c:v>42553.173611111109</c:v>
                </c:pt>
                <c:pt idx="91">
                  <c:v>42553.175000000003</c:v>
                </c:pt>
                <c:pt idx="92">
                  <c:v>42553.176388888889</c:v>
                </c:pt>
                <c:pt idx="93">
                  <c:v>42553.177777777775</c:v>
                </c:pt>
                <c:pt idx="94">
                  <c:v>42553.179166666669</c:v>
                </c:pt>
                <c:pt idx="95">
                  <c:v>42553.180555555555</c:v>
                </c:pt>
                <c:pt idx="96">
                  <c:v>42553.181944444441</c:v>
                </c:pt>
                <c:pt idx="97">
                  <c:v>42553.183333333334</c:v>
                </c:pt>
                <c:pt idx="98">
                  <c:v>42553.18472222222</c:v>
                </c:pt>
                <c:pt idx="99">
                  <c:v>42553.186111111114</c:v>
                </c:pt>
                <c:pt idx="100">
                  <c:v>42553.1875</c:v>
                </c:pt>
                <c:pt idx="101">
                  <c:v>42553.188888888886</c:v>
                </c:pt>
                <c:pt idx="102">
                  <c:v>42553.19027777778</c:v>
                </c:pt>
                <c:pt idx="103">
                  <c:v>42553.191666666666</c:v>
                </c:pt>
                <c:pt idx="104">
                  <c:v>42553.193055555559</c:v>
                </c:pt>
                <c:pt idx="105">
                  <c:v>42553.194444444445</c:v>
                </c:pt>
                <c:pt idx="106">
                  <c:v>42553.195833333331</c:v>
                </c:pt>
                <c:pt idx="107">
                  <c:v>42553.197222222225</c:v>
                </c:pt>
                <c:pt idx="108">
                  <c:v>42553.198611111111</c:v>
                </c:pt>
                <c:pt idx="109">
                  <c:v>42553.2</c:v>
                </c:pt>
                <c:pt idx="110">
                  <c:v>42553.201388888891</c:v>
                </c:pt>
                <c:pt idx="111">
                  <c:v>42553.202777777777</c:v>
                </c:pt>
                <c:pt idx="112">
                  <c:v>42553.20416666667</c:v>
                </c:pt>
                <c:pt idx="113">
                  <c:v>42553.205555555556</c:v>
                </c:pt>
                <c:pt idx="114">
                  <c:v>42553.206944444442</c:v>
                </c:pt>
                <c:pt idx="115">
                  <c:v>42553.208333333336</c:v>
                </c:pt>
                <c:pt idx="116">
                  <c:v>42553.209722222222</c:v>
                </c:pt>
                <c:pt idx="117">
                  <c:v>42553.211111111108</c:v>
                </c:pt>
                <c:pt idx="118">
                  <c:v>42553.212500000001</c:v>
                </c:pt>
                <c:pt idx="119">
                  <c:v>42553.213888888888</c:v>
                </c:pt>
                <c:pt idx="120">
                  <c:v>42553.215277777781</c:v>
                </c:pt>
                <c:pt idx="121">
                  <c:v>42553.216666666667</c:v>
                </c:pt>
                <c:pt idx="122">
                  <c:v>42553.218055555553</c:v>
                </c:pt>
                <c:pt idx="123">
                  <c:v>42553.219444444447</c:v>
                </c:pt>
                <c:pt idx="124">
                  <c:v>42553.220833333333</c:v>
                </c:pt>
                <c:pt idx="125">
                  <c:v>42553.222222222219</c:v>
                </c:pt>
                <c:pt idx="126">
                  <c:v>42553.223611111112</c:v>
                </c:pt>
                <c:pt idx="127">
                  <c:v>42553.224999999999</c:v>
                </c:pt>
                <c:pt idx="128">
                  <c:v>42553.226388888892</c:v>
                </c:pt>
                <c:pt idx="129">
                  <c:v>42553.227777777778</c:v>
                </c:pt>
                <c:pt idx="130">
                  <c:v>42553.229166666664</c:v>
                </c:pt>
                <c:pt idx="131">
                  <c:v>42553.230555555558</c:v>
                </c:pt>
                <c:pt idx="132">
                  <c:v>42553.231944444444</c:v>
                </c:pt>
                <c:pt idx="133">
                  <c:v>42553.23333333333</c:v>
                </c:pt>
                <c:pt idx="134">
                  <c:v>42553.234722222223</c:v>
                </c:pt>
                <c:pt idx="135">
                  <c:v>42553.236111111109</c:v>
                </c:pt>
                <c:pt idx="136">
                  <c:v>42553.237500000003</c:v>
                </c:pt>
                <c:pt idx="137">
                  <c:v>42553.238888888889</c:v>
                </c:pt>
                <c:pt idx="138">
                  <c:v>42553.240277777775</c:v>
                </c:pt>
                <c:pt idx="139">
                  <c:v>42553.241666666669</c:v>
                </c:pt>
                <c:pt idx="140">
                  <c:v>42553.243055555555</c:v>
                </c:pt>
                <c:pt idx="141">
                  <c:v>42553.244444444441</c:v>
                </c:pt>
                <c:pt idx="142">
                  <c:v>42553.245833333334</c:v>
                </c:pt>
                <c:pt idx="143">
                  <c:v>42553.24722222222</c:v>
                </c:pt>
                <c:pt idx="144">
                  <c:v>42553.248611111114</c:v>
                </c:pt>
                <c:pt idx="145">
                  <c:v>42553.25</c:v>
                </c:pt>
                <c:pt idx="146">
                  <c:v>42553.251388888886</c:v>
                </c:pt>
                <c:pt idx="147">
                  <c:v>42553.25277777778</c:v>
                </c:pt>
                <c:pt idx="148">
                  <c:v>42553.254166666666</c:v>
                </c:pt>
                <c:pt idx="149">
                  <c:v>42553.255555555559</c:v>
                </c:pt>
                <c:pt idx="150">
                  <c:v>42553.256944444445</c:v>
                </c:pt>
                <c:pt idx="151">
                  <c:v>42553.258333333331</c:v>
                </c:pt>
                <c:pt idx="152">
                  <c:v>42553.259722222225</c:v>
                </c:pt>
                <c:pt idx="153">
                  <c:v>42553.261111111111</c:v>
                </c:pt>
                <c:pt idx="154">
                  <c:v>42553.262499999997</c:v>
                </c:pt>
                <c:pt idx="155">
                  <c:v>42553.263888888891</c:v>
                </c:pt>
                <c:pt idx="156">
                  <c:v>42553.265277777777</c:v>
                </c:pt>
                <c:pt idx="157">
                  <c:v>42553.26666666667</c:v>
                </c:pt>
                <c:pt idx="158">
                  <c:v>42553.268055555556</c:v>
                </c:pt>
                <c:pt idx="159">
                  <c:v>42553.269444444442</c:v>
                </c:pt>
                <c:pt idx="160">
                  <c:v>42553.270833333336</c:v>
                </c:pt>
                <c:pt idx="161">
                  <c:v>42553.272222222222</c:v>
                </c:pt>
                <c:pt idx="162">
                  <c:v>42553.273611111108</c:v>
                </c:pt>
                <c:pt idx="163">
                  <c:v>42553.275000000001</c:v>
                </c:pt>
                <c:pt idx="164">
                  <c:v>42553.276388888888</c:v>
                </c:pt>
                <c:pt idx="165">
                  <c:v>42553.277777777781</c:v>
                </c:pt>
                <c:pt idx="166">
                  <c:v>42553.279166666667</c:v>
                </c:pt>
                <c:pt idx="167">
                  <c:v>42553.280555555553</c:v>
                </c:pt>
                <c:pt idx="168">
                  <c:v>42553.281944444447</c:v>
                </c:pt>
                <c:pt idx="169">
                  <c:v>42553.283333333333</c:v>
                </c:pt>
                <c:pt idx="170">
                  <c:v>42553.284722222219</c:v>
                </c:pt>
                <c:pt idx="171">
                  <c:v>42553.286111111112</c:v>
                </c:pt>
                <c:pt idx="172">
                  <c:v>42553.287499999999</c:v>
                </c:pt>
                <c:pt idx="173">
                  <c:v>42553.288888888892</c:v>
                </c:pt>
                <c:pt idx="174">
                  <c:v>42553.290277777778</c:v>
                </c:pt>
                <c:pt idx="175">
                  <c:v>42553.291666666664</c:v>
                </c:pt>
                <c:pt idx="176">
                  <c:v>42553.293055555558</c:v>
                </c:pt>
                <c:pt idx="177">
                  <c:v>42553.294444444444</c:v>
                </c:pt>
                <c:pt idx="178">
                  <c:v>42553.29583333333</c:v>
                </c:pt>
                <c:pt idx="179">
                  <c:v>42553.297222222223</c:v>
                </c:pt>
                <c:pt idx="180">
                  <c:v>42553.298611111109</c:v>
                </c:pt>
                <c:pt idx="181">
                  <c:v>42553.3</c:v>
                </c:pt>
                <c:pt idx="182">
                  <c:v>42553.301388888889</c:v>
                </c:pt>
                <c:pt idx="183">
                  <c:v>42553.302777777775</c:v>
                </c:pt>
                <c:pt idx="184">
                  <c:v>42553.304166666669</c:v>
                </c:pt>
                <c:pt idx="185">
                  <c:v>42553.305555555555</c:v>
                </c:pt>
                <c:pt idx="186">
                  <c:v>42553.306944444441</c:v>
                </c:pt>
                <c:pt idx="187">
                  <c:v>42553.308333333334</c:v>
                </c:pt>
                <c:pt idx="188">
                  <c:v>42553.30972222222</c:v>
                </c:pt>
                <c:pt idx="189">
                  <c:v>42553.311111111114</c:v>
                </c:pt>
                <c:pt idx="190">
                  <c:v>42553.3125</c:v>
                </c:pt>
                <c:pt idx="191">
                  <c:v>42553.313888888886</c:v>
                </c:pt>
                <c:pt idx="192">
                  <c:v>42553.31527777778</c:v>
                </c:pt>
                <c:pt idx="193">
                  <c:v>42553.316666666666</c:v>
                </c:pt>
                <c:pt idx="194">
                  <c:v>42553.318055555559</c:v>
                </c:pt>
                <c:pt idx="195">
                  <c:v>42553.319444444445</c:v>
                </c:pt>
                <c:pt idx="196">
                  <c:v>42553.320833333331</c:v>
                </c:pt>
                <c:pt idx="197">
                  <c:v>42553.322222222225</c:v>
                </c:pt>
                <c:pt idx="198">
                  <c:v>42553.323611111111</c:v>
                </c:pt>
                <c:pt idx="199">
                  <c:v>42553.324999999997</c:v>
                </c:pt>
                <c:pt idx="200">
                  <c:v>42553.326388888891</c:v>
                </c:pt>
                <c:pt idx="201">
                  <c:v>42553.327777777777</c:v>
                </c:pt>
                <c:pt idx="202">
                  <c:v>42553.32916666667</c:v>
                </c:pt>
                <c:pt idx="203">
                  <c:v>42553.330555555556</c:v>
                </c:pt>
                <c:pt idx="204">
                  <c:v>42553.331944444442</c:v>
                </c:pt>
                <c:pt idx="205">
                  <c:v>42553.333333333336</c:v>
                </c:pt>
                <c:pt idx="206">
                  <c:v>42553.334722222222</c:v>
                </c:pt>
                <c:pt idx="207">
                  <c:v>42553.336111111108</c:v>
                </c:pt>
                <c:pt idx="208">
                  <c:v>42553.337500000001</c:v>
                </c:pt>
                <c:pt idx="209">
                  <c:v>42553.338888888888</c:v>
                </c:pt>
                <c:pt idx="210">
                  <c:v>42553.340277777781</c:v>
                </c:pt>
                <c:pt idx="211">
                  <c:v>42553.341666666667</c:v>
                </c:pt>
                <c:pt idx="212">
                  <c:v>42553.343055555553</c:v>
                </c:pt>
                <c:pt idx="213">
                  <c:v>42553.344444444447</c:v>
                </c:pt>
                <c:pt idx="214">
                  <c:v>42553.345833333333</c:v>
                </c:pt>
                <c:pt idx="215">
                  <c:v>42553.347222222219</c:v>
                </c:pt>
                <c:pt idx="216">
                  <c:v>42553.348611111112</c:v>
                </c:pt>
                <c:pt idx="217">
                  <c:v>42553.35</c:v>
                </c:pt>
                <c:pt idx="218">
                  <c:v>42553.351388888892</c:v>
                </c:pt>
                <c:pt idx="219">
                  <c:v>42553.352777777778</c:v>
                </c:pt>
                <c:pt idx="220">
                  <c:v>42553.354166666664</c:v>
                </c:pt>
                <c:pt idx="221">
                  <c:v>42553.355555555558</c:v>
                </c:pt>
                <c:pt idx="222">
                  <c:v>42553.356944444444</c:v>
                </c:pt>
                <c:pt idx="223">
                  <c:v>42553.35833333333</c:v>
                </c:pt>
                <c:pt idx="224">
                  <c:v>42553.359722222223</c:v>
                </c:pt>
                <c:pt idx="225">
                  <c:v>42553.361111111109</c:v>
                </c:pt>
                <c:pt idx="226">
                  <c:v>42553.362500000003</c:v>
                </c:pt>
                <c:pt idx="227">
                  <c:v>42553.363888888889</c:v>
                </c:pt>
                <c:pt idx="228">
                  <c:v>42553.365277777775</c:v>
                </c:pt>
                <c:pt idx="229">
                  <c:v>42553.366666666669</c:v>
                </c:pt>
                <c:pt idx="230">
                  <c:v>42553.368055555555</c:v>
                </c:pt>
                <c:pt idx="231">
                  <c:v>42553.369444444441</c:v>
                </c:pt>
                <c:pt idx="232">
                  <c:v>42553.370833333334</c:v>
                </c:pt>
                <c:pt idx="233">
                  <c:v>42553.37222222222</c:v>
                </c:pt>
                <c:pt idx="234">
                  <c:v>42553.373611111114</c:v>
                </c:pt>
                <c:pt idx="235">
                  <c:v>42553.375</c:v>
                </c:pt>
                <c:pt idx="236">
                  <c:v>42553.376388888886</c:v>
                </c:pt>
                <c:pt idx="237">
                  <c:v>42553.37777777778</c:v>
                </c:pt>
                <c:pt idx="238">
                  <c:v>42553.379166666666</c:v>
                </c:pt>
                <c:pt idx="239">
                  <c:v>42553.380555555559</c:v>
                </c:pt>
                <c:pt idx="240">
                  <c:v>42553.381944444445</c:v>
                </c:pt>
                <c:pt idx="241">
                  <c:v>42553.383333333331</c:v>
                </c:pt>
                <c:pt idx="242">
                  <c:v>42553.384722222225</c:v>
                </c:pt>
                <c:pt idx="243">
                  <c:v>42553.386111111111</c:v>
                </c:pt>
                <c:pt idx="244">
                  <c:v>42553.387499999997</c:v>
                </c:pt>
                <c:pt idx="245">
                  <c:v>42553.388888888891</c:v>
                </c:pt>
                <c:pt idx="246">
                  <c:v>42553.390277777777</c:v>
                </c:pt>
                <c:pt idx="247">
                  <c:v>42553.39166666667</c:v>
                </c:pt>
                <c:pt idx="248">
                  <c:v>42553.393055555556</c:v>
                </c:pt>
                <c:pt idx="249">
                  <c:v>42553.394444444442</c:v>
                </c:pt>
                <c:pt idx="250">
                  <c:v>42553.395833333336</c:v>
                </c:pt>
                <c:pt idx="251">
                  <c:v>42553.397222222222</c:v>
                </c:pt>
                <c:pt idx="252">
                  <c:v>42553.398611111108</c:v>
                </c:pt>
                <c:pt idx="253">
                  <c:v>42553.4</c:v>
                </c:pt>
                <c:pt idx="254">
                  <c:v>42553.401388888888</c:v>
                </c:pt>
                <c:pt idx="255">
                  <c:v>42553.402777777781</c:v>
                </c:pt>
                <c:pt idx="256">
                  <c:v>42553.404166666667</c:v>
                </c:pt>
                <c:pt idx="257">
                  <c:v>42553.405555555553</c:v>
                </c:pt>
                <c:pt idx="258">
                  <c:v>42553.406944444447</c:v>
                </c:pt>
                <c:pt idx="259">
                  <c:v>42553.408333333333</c:v>
                </c:pt>
                <c:pt idx="260">
                  <c:v>42553.409722222219</c:v>
                </c:pt>
                <c:pt idx="261">
                  <c:v>42553.411111111112</c:v>
                </c:pt>
                <c:pt idx="262">
                  <c:v>42553.412499999999</c:v>
                </c:pt>
                <c:pt idx="263">
                  <c:v>42553.413888888892</c:v>
                </c:pt>
                <c:pt idx="264">
                  <c:v>42553.415277777778</c:v>
                </c:pt>
                <c:pt idx="265">
                  <c:v>42553.416666666664</c:v>
                </c:pt>
                <c:pt idx="266">
                  <c:v>42553.418055555558</c:v>
                </c:pt>
                <c:pt idx="267">
                  <c:v>42553.419444444444</c:v>
                </c:pt>
                <c:pt idx="268">
                  <c:v>42553.42083333333</c:v>
                </c:pt>
                <c:pt idx="269">
                  <c:v>42553.422222222223</c:v>
                </c:pt>
                <c:pt idx="270">
                  <c:v>42553.423611111109</c:v>
                </c:pt>
                <c:pt idx="271">
                  <c:v>42553.425000000003</c:v>
                </c:pt>
                <c:pt idx="272">
                  <c:v>42553.426388888889</c:v>
                </c:pt>
                <c:pt idx="273">
                  <c:v>42553.427777777775</c:v>
                </c:pt>
                <c:pt idx="274">
                  <c:v>42553.429166666669</c:v>
                </c:pt>
                <c:pt idx="275">
                  <c:v>42553.430555555555</c:v>
                </c:pt>
                <c:pt idx="276">
                  <c:v>42553.431944444441</c:v>
                </c:pt>
                <c:pt idx="277">
                  <c:v>42553.433333333334</c:v>
                </c:pt>
                <c:pt idx="278">
                  <c:v>42553.43472222222</c:v>
                </c:pt>
                <c:pt idx="279">
                  <c:v>42553.436111111114</c:v>
                </c:pt>
                <c:pt idx="280">
                  <c:v>42553.4375</c:v>
                </c:pt>
                <c:pt idx="281">
                  <c:v>42553.438888888886</c:v>
                </c:pt>
                <c:pt idx="282">
                  <c:v>42553.44027777778</c:v>
                </c:pt>
                <c:pt idx="283">
                  <c:v>42553.441666666666</c:v>
                </c:pt>
                <c:pt idx="284">
                  <c:v>42553.443055555559</c:v>
                </c:pt>
                <c:pt idx="285">
                  <c:v>42553.444444444445</c:v>
                </c:pt>
                <c:pt idx="286">
                  <c:v>42553.445833333331</c:v>
                </c:pt>
                <c:pt idx="287">
                  <c:v>42553.447222222225</c:v>
                </c:pt>
                <c:pt idx="288">
                  <c:v>42553.448611111111</c:v>
                </c:pt>
                <c:pt idx="289">
                  <c:v>42553.45</c:v>
                </c:pt>
                <c:pt idx="290">
                  <c:v>42553.451388888891</c:v>
                </c:pt>
                <c:pt idx="291">
                  <c:v>42553.452777777777</c:v>
                </c:pt>
                <c:pt idx="292">
                  <c:v>42553.45416666667</c:v>
                </c:pt>
                <c:pt idx="293">
                  <c:v>42553.455555555556</c:v>
                </c:pt>
                <c:pt idx="294">
                  <c:v>42553.456944444442</c:v>
                </c:pt>
                <c:pt idx="295">
                  <c:v>42553.458333333336</c:v>
                </c:pt>
                <c:pt idx="296">
                  <c:v>42553.459722222222</c:v>
                </c:pt>
                <c:pt idx="297">
                  <c:v>42553.461111111108</c:v>
                </c:pt>
                <c:pt idx="298">
                  <c:v>42553.462500000001</c:v>
                </c:pt>
                <c:pt idx="299">
                  <c:v>42553.463888888888</c:v>
                </c:pt>
                <c:pt idx="300">
                  <c:v>42553.465277777781</c:v>
                </c:pt>
                <c:pt idx="301">
                  <c:v>42553.466666666667</c:v>
                </c:pt>
                <c:pt idx="302">
                  <c:v>42553.468055555553</c:v>
                </c:pt>
                <c:pt idx="303">
                  <c:v>42553.469444444447</c:v>
                </c:pt>
                <c:pt idx="304">
                  <c:v>42553.470833333333</c:v>
                </c:pt>
                <c:pt idx="305">
                  <c:v>42553.472222222219</c:v>
                </c:pt>
                <c:pt idx="306">
                  <c:v>42553.473611111112</c:v>
                </c:pt>
                <c:pt idx="307">
                  <c:v>42553.474999999999</c:v>
                </c:pt>
                <c:pt idx="308">
                  <c:v>42553.476388888892</c:v>
                </c:pt>
                <c:pt idx="309">
                  <c:v>42553.477777777778</c:v>
                </c:pt>
                <c:pt idx="310">
                  <c:v>42553.479166666664</c:v>
                </c:pt>
                <c:pt idx="311">
                  <c:v>42553.480555555558</c:v>
                </c:pt>
                <c:pt idx="312">
                  <c:v>42553.481944444444</c:v>
                </c:pt>
                <c:pt idx="313">
                  <c:v>42553.48333333333</c:v>
                </c:pt>
                <c:pt idx="314">
                  <c:v>42553.484722222223</c:v>
                </c:pt>
                <c:pt idx="315">
                  <c:v>42553.486111111109</c:v>
                </c:pt>
                <c:pt idx="316">
                  <c:v>42553.487500000003</c:v>
                </c:pt>
                <c:pt idx="317">
                  <c:v>42553.488888888889</c:v>
                </c:pt>
                <c:pt idx="318">
                  <c:v>42553.490277777775</c:v>
                </c:pt>
                <c:pt idx="319">
                  <c:v>42553.491666666669</c:v>
                </c:pt>
                <c:pt idx="320">
                  <c:v>42553.493055555555</c:v>
                </c:pt>
                <c:pt idx="321">
                  <c:v>42553.494444444441</c:v>
                </c:pt>
                <c:pt idx="322">
                  <c:v>42553.495833333334</c:v>
                </c:pt>
                <c:pt idx="323">
                  <c:v>42553.49722222222</c:v>
                </c:pt>
                <c:pt idx="324">
                  <c:v>42553.498611111114</c:v>
                </c:pt>
                <c:pt idx="325">
                  <c:v>42553.5</c:v>
                </c:pt>
                <c:pt idx="326">
                  <c:v>42553.501388888886</c:v>
                </c:pt>
                <c:pt idx="327">
                  <c:v>42553.50277777778</c:v>
                </c:pt>
                <c:pt idx="328">
                  <c:v>42553.504166666666</c:v>
                </c:pt>
                <c:pt idx="329">
                  <c:v>42553.505555555559</c:v>
                </c:pt>
                <c:pt idx="330">
                  <c:v>42553.506944444445</c:v>
                </c:pt>
                <c:pt idx="331">
                  <c:v>42553.508333333331</c:v>
                </c:pt>
                <c:pt idx="332">
                  <c:v>42553.509722222225</c:v>
                </c:pt>
                <c:pt idx="333">
                  <c:v>42553.511111111111</c:v>
                </c:pt>
                <c:pt idx="334">
                  <c:v>42553.512499999997</c:v>
                </c:pt>
                <c:pt idx="335">
                  <c:v>42553.513888888891</c:v>
                </c:pt>
                <c:pt idx="336">
                  <c:v>42553.515277777777</c:v>
                </c:pt>
                <c:pt idx="337">
                  <c:v>42553.51666666667</c:v>
                </c:pt>
                <c:pt idx="338">
                  <c:v>42553.518055555556</c:v>
                </c:pt>
                <c:pt idx="339">
                  <c:v>42553.519444444442</c:v>
                </c:pt>
                <c:pt idx="340">
                  <c:v>42553.520833333336</c:v>
                </c:pt>
                <c:pt idx="341">
                  <c:v>42553.522222222222</c:v>
                </c:pt>
                <c:pt idx="342">
                  <c:v>42553.523611111108</c:v>
                </c:pt>
                <c:pt idx="343">
                  <c:v>42553.525000000001</c:v>
                </c:pt>
                <c:pt idx="344">
                  <c:v>42553.526388888888</c:v>
                </c:pt>
                <c:pt idx="345">
                  <c:v>42553.527777777781</c:v>
                </c:pt>
                <c:pt idx="346">
                  <c:v>42553.529166666667</c:v>
                </c:pt>
                <c:pt idx="347">
                  <c:v>42553.530555555553</c:v>
                </c:pt>
                <c:pt idx="348">
                  <c:v>42553.531944444447</c:v>
                </c:pt>
                <c:pt idx="349">
                  <c:v>42553.533333333333</c:v>
                </c:pt>
                <c:pt idx="350">
                  <c:v>42553.534722222219</c:v>
                </c:pt>
                <c:pt idx="351">
                  <c:v>42553.536111111112</c:v>
                </c:pt>
                <c:pt idx="352">
                  <c:v>42553.537499999999</c:v>
                </c:pt>
                <c:pt idx="353">
                  <c:v>42553.538888888892</c:v>
                </c:pt>
                <c:pt idx="354">
                  <c:v>42553.540277777778</c:v>
                </c:pt>
                <c:pt idx="355">
                  <c:v>42553.541666666664</c:v>
                </c:pt>
                <c:pt idx="356">
                  <c:v>42553.543055555558</c:v>
                </c:pt>
                <c:pt idx="357">
                  <c:v>42553.544444444444</c:v>
                </c:pt>
                <c:pt idx="358">
                  <c:v>42553.54583333333</c:v>
                </c:pt>
                <c:pt idx="359">
                  <c:v>42553.547222222223</c:v>
                </c:pt>
                <c:pt idx="360">
                  <c:v>42553.548611111109</c:v>
                </c:pt>
                <c:pt idx="361">
                  <c:v>42553.55</c:v>
                </c:pt>
                <c:pt idx="362">
                  <c:v>42553.551388888889</c:v>
                </c:pt>
                <c:pt idx="363">
                  <c:v>42553.552777777775</c:v>
                </c:pt>
                <c:pt idx="364">
                  <c:v>42553.554166666669</c:v>
                </c:pt>
                <c:pt idx="365">
                  <c:v>42553.555555555555</c:v>
                </c:pt>
                <c:pt idx="366">
                  <c:v>42553.556944444441</c:v>
                </c:pt>
                <c:pt idx="367">
                  <c:v>42553.558333333334</c:v>
                </c:pt>
                <c:pt idx="368">
                  <c:v>42553.55972222222</c:v>
                </c:pt>
                <c:pt idx="369">
                  <c:v>42553.561111111114</c:v>
                </c:pt>
                <c:pt idx="370">
                  <c:v>42553.5625</c:v>
                </c:pt>
                <c:pt idx="371">
                  <c:v>42553.563888888886</c:v>
                </c:pt>
                <c:pt idx="372">
                  <c:v>42553.56527777778</c:v>
                </c:pt>
                <c:pt idx="373">
                  <c:v>42553.566666666666</c:v>
                </c:pt>
                <c:pt idx="374">
                  <c:v>42553.568055555559</c:v>
                </c:pt>
                <c:pt idx="375">
                  <c:v>42553.569444444445</c:v>
                </c:pt>
                <c:pt idx="376">
                  <c:v>42553.570833333331</c:v>
                </c:pt>
                <c:pt idx="377">
                  <c:v>42553.572222222225</c:v>
                </c:pt>
                <c:pt idx="378">
                  <c:v>42553.573611111111</c:v>
                </c:pt>
                <c:pt idx="379">
                  <c:v>42553.574999999997</c:v>
                </c:pt>
                <c:pt idx="380">
                  <c:v>42553.576388888891</c:v>
                </c:pt>
                <c:pt idx="381">
                  <c:v>42553.577777777777</c:v>
                </c:pt>
                <c:pt idx="382">
                  <c:v>42553.57916666667</c:v>
                </c:pt>
                <c:pt idx="383">
                  <c:v>42553.580555555556</c:v>
                </c:pt>
                <c:pt idx="384">
                  <c:v>42553.581944444442</c:v>
                </c:pt>
                <c:pt idx="385">
                  <c:v>42553.583333333336</c:v>
                </c:pt>
                <c:pt idx="386">
                  <c:v>42553.584722222222</c:v>
                </c:pt>
                <c:pt idx="387">
                  <c:v>42553.586111111108</c:v>
                </c:pt>
                <c:pt idx="388">
                  <c:v>42553.587500000001</c:v>
                </c:pt>
                <c:pt idx="389">
                  <c:v>42553.588888888888</c:v>
                </c:pt>
                <c:pt idx="390">
                  <c:v>42553.590277777781</c:v>
                </c:pt>
                <c:pt idx="391">
                  <c:v>42553.591666666667</c:v>
                </c:pt>
                <c:pt idx="392">
                  <c:v>42553.593055555553</c:v>
                </c:pt>
                <c:pt idx="393">
                  <c:v>42553.594444444447</c:v>
                </c:pt>
                <c:pt idx="394">
                  <c:v>42553.595833333333</c:v>
                </c:pt>
                <c:pt idx="395">
                  <c:v>42553.597222222219</c:v>
                </c:pt>
                <c:pt idx="396">
                  <c:v>42553.598611111112</c:v>
                </c:pt>
                <c:pt idx="397">
                  <c:v>42553.599999999999</c:v>
                </c:pt>
                <c:pt idx="398">
                  <c:v>42553.601388888892</c:v>
                </c:pt>
                <c:pt idx="399">
                  <c:v>42553.602777777778</c:v>
                </c:pt>
                <c:pt idx="400">
                  <c:v>42553.604166666664</c:v>
                </c:pt>
                <c:pt idx="401">
                  <c:v>42553.605555555558</c:v>
                </c:pt>
                <c:pt idx="402">
                  <c:v>42553.606944444444</c:v>
                </c:pt>
                <c:pt idx="403">
                  <c:v>42553.60833333333</c:v>
                </c:pt>
                <c:pt idx="404">
                  <c:v>42553.609722222223</c:v>
                </c:pt>
                <c:pt idx="405">
                  <c:v>42553.611111111109</c:v>
                </c:pt>
                <c:pt idx="406">
                  <c:v>42553.612500000003</c:v>
                </c:pt>
                <c:pt idx="407">
                  <c:v>42553.613888888889</c:v>
                </c:pt>
                <c:pt idx="408">
                  <c:v>42553.615277777775</c:v>
                </c:pt>
                <c:pt idx="409">
                  <c:v>42553.616666666669</c:v>
                </c:pt>
                <c:pt idx="410">
                  <c:v>42553.618055555555</c:v>
                </c:pt>
                <c:pt idx="411">
                  <c:v>42553.619444444441</c:v>
                </c:pt>
                <c:pt idx="412">
                  <c:v>42553.620833333334</c:v>
                </c:pt>
                <c:pt idx="413">
                  <c:v>42553.62222222222</c:v>
                </c:pt>
                <c:pt idx="414">
                  <c:v>42553.623611111114</c:v>
                </c:pt>
                <c:pt idx="415">
                  <c:v>42553.625</c:v>
                </c:pt>
                <c:pt idx="416">
                  <c:v>42553.626388888886</c:v>
                </c:pt>
                <c:pt idx="417">
                  <c:v>42553.62777777778</c:v>
                </c:pt>
                <c:pt idx="418">
                  <c:v>42553.629166666666</c:v>
                </c:pt>
                <c:pt idx="419">
                  <c:v>42553.630555555559</c:v>
                </c:pt>
                <c:pt idx="420">
                  <c:v>42553.631944444445</c:v>
                </c:pt>
                <c:pt idx="421">
                  <c:v>42553.633333333331</c:v>
                </c:pt>
                <c:pt idx="422">
                  <c:v>42553.634722222225</c:v>
                </c:pt>
                <c:pt idx="423">
                  <c:v>42553.636111111111</c:v>
                </c:pt>
                <c:pt idx="424">
                  <c:v>42553.637499999997</c:v>
                </c:pt>
                <c:pt idx="425">
                  <c:v>42553.638888888891</c:v>
                </c:pt>
                <c:pt idx="426">
                  <c:v>42553.640277777777</c:v>
                </c:pt>
                <c:pt idx="427">
                  <c:v>42553.64166666667</c:v>
                </c:pt>
                <c:pt idx="428">
                  <c:v>42553.643055555556</c:v>
                </c:pt>
                <c:pt idx="429">
                  <c:v>42553.644444444442</c:v>
                </c:pt>
                <c:pt idx="430">
                  <c:v>42553.645833333336</c:v>
                </c:pt>
                <c:pt idx="431">
                  <c:v>42553.647222222222</c:v>
                </c:pt>
                <c:pt idx="432">
                  <c:v>42553.648611111108</c:v>
                </c:pt>
                <c:pt idx="433">
                  <c:v>42553.65</c:v>
                </c:pt>
                <c:pt idx="434">
                  <c:v>42553.651388888888</c:v>
                </c:pt>
                <c:pt idx="435">
                  <c:v>42553.652777777781</c:v>
                </c:pt>
                <c:pt idx="436">
                  <c:v>42553.654166666667</c:v>
                </c:pt>
                <c:pt idx="437">
                  <c:v>42553.655555555553</c:v>
                </c:pt>
                <c:pt idx="438">
                  <c:v>42553.656944444447</c:v>
                </c:pt>
                <c:pt idx="439">
                  <c:v>42553.658333333333</c:v>
                </c:pt>
                <c:pt idx="440">
                  <c:v>42553.659722222219</c:v>
                </c:pt>
                <c:pt idx="441">
                  <c:v>42553.661111111112</c:v>
                </c:pt>
                <c:pt idx="442">
                  <c:v>42553.662499999999</c:v>
                </c:pt>
                <c:pt idx="443">
                  <c:v>42553.663888888892</c:v>
                </c:pt>
                <c:pt idx="444">
                  <c:v>42553.665277777778</c:v>
                </c:pt>
                <c:pt idx="445">
                  <c:v>42553.666666666664</c:v>
                </c:pt>
                <c:pt idx="446">
                  <c:v>42553.668055555558</c:v>
                </c:pt>
                <c:pt idx="447">
                  <c:v>42553.669444444444</c:v>
                </c:pt>
                <c:pt idx="448">
                  <c:v>42553.67083333333</c:v>
                </c:pt>
                <c:pt idx="449">
                  <c:v>42553.672222222223</c:v>
                </c:pt>
                <c:pt idx="450">
                  <c:v>42553.673611111109</c:v>
                </c:pt>
                <c:pt idx="451">
                  <c:v>42553.675000000003</c:v>
                </c:pt>
                <c:pt idx="452">
                  <c:v>42553.676388888889</c:v>
                </c:pt>
                <c:pt idx="453">
                  <c:v>42553.677777777775</c:v>
                </c:pt>
                <c:pt idx="454">
                  <c:v>42553.679166666669</c:v>
                </c:pt>
                <c:pt idx="455">
                  <c:v>42553.680555555555</c:v>
                </c:pt>
                <c:pt idx="456">
                  <c:v>42553.681944444441</c:v>
                </c:pt>
                <c:pt idx="457">
                  <c:v>42553.683333333334</c:v>
                </c:pt>
                <c:pt idx="458">
                  <c:v>42553.68472222222</c:v>
                </c:pt>
                <c:pt idx="459">
                  <c:v>42553.686111111114</c:v>
                </c:pt>
                <c:pt idx="460">
                  <c:v>42553.6875</c:v>
                </c:pt>
                <c:pt idx="461">
                  <c:v>42553.688888888886</c:v>
                </c:pt>
                <c:pt idx="462">
                  <c:v>42553.69027777778</c:v>
                </c:pt>
                <c:pt idx="463">
                  <c:v>42553.691666666666</c:v>
                </c:pt>
                <c:pt idx="464">
                  <c:v>42553.693055555559</c:v>
                </c:pt>
                <c:pt idx="465">
                  <c:v>42553.694444444445</c:v>
                </c:pt>
                <c:pt idx="466">
                  <c:v>42553.695833333331</c:v>
                </c:pt>
                <c:pt idx="467">
                  <c:v>42553.697222222225</c:v>
                </c:pt>
                <c:pt idx="468">
                  <c:v>42553.698611111111</c:v>
                </c:pt>
                <c:pt idx="469">
                  <c:v>42553.7</c:v>
                </c:pt>
                <c:pt idx="470">
                  <c:v>42553.701388888891</c:v>
                </c:pt>
                <c:pt idx="471">
                  <c:v>42553.702777777777</c:v>
                </c:pt>
                <c:pt idx="472">
                  <c:v>42553.70416666667</c:v>
                </c:pt>
                <c:pt idx="473">
                  <c:v>42553.705555555556</c:v>
                </c:pt>
                <c:pt idx="474">
                  <c:v>42553.706944444442</c:v>
                </c:pt>
                <c:pt idx="475">
                  <c:v>42553.708333333336</c:v>
                </c:pt>
                <c:pt idx="476">
                  <c:v>42553.709722222222</c:v>
                </c:pt>
                <c:pt idx="477">
                  <c:v>42553.711111111108</c:v>
                </c:pt>
                <c:pt idx="478">
                  <c:v>42553.712500000001</c:v>
                </c:pt>
                <c:pt idx="479">
                  <c:v>42553.713888888888</c:v>
                </c:pt>
                <c:pt idx="480">
                  <c:v>42553.715277777781</c:v>
                </c:pt>
                <c:pt idx="481">
                  <c:v>42553.716666666667</c:v>
                </c:pt>
                <c:pt idx="482">
                  <c:v>42553.718055555553</c:v>
                </c:pt>
                <c:pt idx="483">
                  <c:v>42553.719444444447</c:v>
                </c:pt>
                <c:pt idx="484">
                  <c:v>42553.720833333333</c:v>
                </c:pt>
                <c:pt idx="485">
                  <c:v>42553.722222222219</c:v>
                </c:pt>
                <c:pt idx="486">
                  <c:v>42553.723611111112</c:v>
                </c:pt>
                <c:pt idx="487">
                  <c:v>42553.724999999999</c:v>
                </c:pt>
                <c:pt idx="488">
                  <c:v>42553.726388888892</c:v>
                </c:pt>
                <c:pt idx="489">
                  <c:v>42553.727777777778</c:v>
                </c:pt>
                <c:pt idx="490">
                  <c:v>42553.729166666664</c:v>
                </c:pt>
                <c:pt idx="491">
                  <c:v>42553.730555555558</c:v>
                </c:pt>
                <c:pt idx="492">
                  <c:v>42553.731944444444</c:v>
                </c:pt>
                <c:pt idx="493">
                  <c:v>42553.73333333333</c:v>
                </c:pt>
                <c:pt idx="494">
                  <c:v>42553.734722222223</c:v>
                </c:pt>
                <c:pt idx="495">
                  <c:v>42553.736111111109</c:v>
                </c:pt>
                <c:pt idx="496">
                  <c:v>42553.737500000003</c:v>
                </c:pt>
                <c:pt idx="497">
                  <c:v>42553.738888888889</c:v>
                </c:pt>
                <c:pt idx="498">
                  <c:v>42553.740277777775</c:v>
                </c:pt>
                <c:pt idx="499">
                  <c:v>42553.741666666669</c:v>
                </c:pt>
                <c:pt idx="500">
                  <c:v>42553.743055555555</c:v>
                </c:pt>
                <c:pt idx="501">
                  <c:v>42553.744444444441</c:v>
                </c:pt>
                <c:pt idx="502">
                  <c:v>42553.745833333334</c:v>
                </c:pt>
                <c:pt idx="503">
                  <c:v>42553.74722222222</c:v>
                </c:pt>
                <c:pt idx="504">
                  <c:v>42553.748611111114</c:v>
                </c:pt>
                <c:pt idx="505">
                  <c:v>42553.75</c:v>
                </c:pt>
                <c:pt idx="506">
                  <c:v>42553.751388888886</c:v>
                </c:pt>
                <c:pt idx="507">
                  <c:v>42553.75277777778</c:v>
                </c:pt>
                <c:pt idx="508">
                  <c:v>42553.754166666666</c:v>
                </c:pt>
                <c:pt idx="509">
                  <c:v>42553.755555555559</c:v>
                </c:pt>
                <c:pt idx="510">
                  <c:v>42553.756944444445</c:v>
                </c:pt>
                <c:pt idx="511">
                  <c:v>42553.758333333331</c:v>
                </c:pt>
                <c:pt idx="512">
                  <c:v>42553.759722222225</c:v>
                </c:pt>
                <c:pt idx="513">
                  <c:v>42553.761111111111</c:v>
                </c:pt>
                <c:pt idx="514">
                  <c:v>42553.762499999997</c:v>
                </c:pt>
                <c:pt idx="515">
                  <c:v>42553.763888888891</c:v>
                </c:pt>
                <c:pt idx="516">
                  <c:v>42553.765277777777</c:v>
                </c:pt>
                <c:pt idx="517">
                  <c:v>42553.76666666667</c:v>
                </c:pt>
                <c:pt idx="518">
                  <c:v>42553.768055555556</c:v>
                </c:pt>
                <c:pt idx="519">
                  <c:v>42553.769444444442</c:v>
                </c:pt>
                <c:pt idx="520">
                  <c:v>42553.770833333336</c:v>
                </c:pt>
                <c:pt idx="521">
                  <c:v>42553.772222222222</c:v>
                </c:pt>
                <c:pt idx="522">
                  <c:v>42553.773611111108</c:v>
                </c:pt>
                <c:pt idx="523">
                  <c:v>42553.775000000001</c:v>
                </c:pt>
                <c:pt idx="524">
                  <c:v>42553.776388888888</c:v>
                </c:pt>
                <c:pt idx="525">
                  <c:v>42553.777777777781</c:v>
                </c:pt>
                <c:pt idx="526">
                  <c:v>42553.779166666667</c:v>
                </c:pt>
                <c:pt idx="527">
                  <c:v>42553.780555555553</c:v>
                </c:pt>
                <c:pt idx="528">
                  <c:v>42553.781944444447</c:v>
                </c:pt>
                <c:pt idx="529">
                  <c:v>42553.783333333333</c:v>
                </c:pt>
                <c:pt idx="530">
                  <c:v>42553.784722222219</c:v>
                </c:pt>
                <c:pt idx="531">
                  <c:v>42553.786111111112</c:v>
                </c:pt>
                <c:pt idx="532">
                  <c:v>42553.787499999999</c:v>
                </c:pt>
                <c:pt idx="533">
                  <c:v>42553.788888888892</c:v>
                </c:pt>
                <c:pt idx="534">
                  <c:v>42553.790277777778</c:v>
                </c:pt>
                <c:pt idx="535">
                  <c:v>42553.791666666664</c:v>
                </c:pt>
                <c:pt idx="536">
                  <c:v>42553.793055555558</c:v>
                </c:pt>
                <c:pt idx="537">
                  <c:v>42553.794444444444</c:v>
                </c:pt>
                <c:pt idx="538">
                  <c:v>42553.79583333333</c:v>
                </c:pt>
                <c:pt idx="539">
                  <c:v>42553.797222222223</c:v>
                </c:pt>
                <c:pt idx="540">
                  <c:v>42553.798611111109</c:v>
                </c:pt>
                <c:pt idx="541">
                  <c:v>42553.8</c:v>
                </c:pt>
                <c:pt idx="542">
                  <c:v>42553.801388888889</c:v>
                </c:pt>
                <c:pt idx="543">
                  <c:v>42553.802777777775</c:v>
                </c:pt>
                <c:pt idx="544">
                  <c:v>42553.804166666669</c:v>
                </c:pt>
                <c:pt idx="545">
                  <c:v>42553.805555555555</c:v>
                </c:pt>
                <c:pt idx="546">
                  <c:v>42553.806944444441</c:v>
                </c:pt>
                <c:pt idx="547">
                  <c:v>42553.808333333334</c:v>
                </c:pt>
                <c:pt idx="548">
                  <c:v>42553.80972222222</c:v>
                </c:pt>
                <c:pt idx="549">
                  <c:v>42553.811111111114</c:v>
                </c:pt>
                <c:pt idx="550">
                  <c:v>42553.8125</c:v>
                </c:pt>
                <c:pt idx="551">
                  <c:v>42553.813888888886</c:v>
                </c:pt>
                <c:pt idx="552">
                  <c:v>42553.81527777778</c:v>
                </c:pt>
                <c:pt idx="553">
                  <c:v>42553.816666666666</c:v>
                </c:pt>
                <c:pt idx="554">
                  <c:v>42553.818055555559</c:v>
                </c:pt>
                <c:pt idx="555">
                  <c:v>42553.819444444445</c:v>
                </c:pt>
                <c:pt idx="556">
                  <c:v>42553.820833333331</c:v>
                </c:pt>
                <c:pt idx="557">
                  <c:v>42553.822222222225</c:v>
                </c:pt>
                <c:pt idx="558">
                  <c:v>42553.823611111111</c:v>
                </c:pt>
                <c:pt idx="559">
                  <c:v>42553.824999999997</c:v>
                </c:pt>
                <c:pt idx="560">
                  <c:v>42553.826388888891</c:v>
                </c:pt>
                <c:pt idx="561">
                  <c:v>42553.827777777777</c:v>
                </c:pt>
                <c:pt idx="562">
                  <c:v>42553.82916666667</c:v>
                </c:pt>
                <c:pt idx="563">
                  <c:v>42553.830555555556</c:v>
                </c:pt>
                <c:pt idx="564">
                  <c:v>42553.831944444442</c:v>
                </c:pt>
                <c:pt idx="565">
                  <c:v>42553.833333333336</c:v>
                </c:pt>
                <c:pt idx="566">
                  <c:v>42553.834722222222</c:v>
                </c:pt>
                <c:pt idx="567">
                  <c:v>42553.836111111108</c:v>
                </c:pt>
                <c:pt idx="568">
                  <c:v>42553.837500000001</c:v>
                </c:pt>
                <c:pt idx="569">
                  <c:v>42553.838888888888</c:v>
                </c:pt>
                <c:pt idx="570">
                  <c:v>42553.840277777781</c:v>
                </c:pt>
                <c:pt idx="571">
                  <c:v>42553.841666666667</c:v>
                </c:pt>
                <c:pt idx="572">
                  <c:v>42553.843055555553</c:v>
                </c:pt>
                <c:pt idx="573">
                  <c:v>42553.844444444447</c:v>
                </c:pt>
                <c:pt idx="574">
                  <c:v>42553.845833333333</c:v>
                </c:pt>
                <c:pt idx="575">
                  <c:v>42553.847222222219</c:v>
                </c:pt>
                <c:pt idx="576">
                  <c:v>42553.848611111112</c:v>
                </c:pt>
                <c:pt idx="577">
                  <c:v>42553.85</c:v>
                </c:pt>
                <c:pt idx="578">
                  <c:v>42553.851388888892</c:v>
                </c:pt>
                <c:pt idx="579">
                  <c:v>42553.852777777778</c:v>
                </c:pt>
                <c:pt idx="580">
                  <c:v>42553.854166666664</c:v>
                </c:pt>
                <c:pt idx="581">
                  <c:v>42553.855555555558</c:v>
                </c:pt>
                <c:pt idx="582">
                  <c:v>42553.856944444444</c:v>
                </c:pt>
                <c:pt idx="583">
                  <c:v>42553.85833333333</c:v>
                </c:pt>
                <c:pt idx="584">
                  <c:v>42553.859722222223</c:v>
                </c:pt>
                <c:pt idx="585">
                  <c:v>42553.861111111109</c:v>
                </c:pt>
                <c:pt idx="586">
                  <c:v>42553.862500000003</c:v>
                </c:pt>
                <c:pt idx="587">
                  <c:v>42553.863888888889</c:v>
                </c:pt>
                <c:pt idx="588">
                  <c:v>42553.865277777775</c:v>
                </c:pt>
                <c:pt idx="589">
                  <c:v>42553.866666666669</c:v>
                </c:pt>
                <c:pt idx="590">
                  <c:v>42553.868055555555</c:v>
                </c:pt>
                <c:pt idx="591">
                  <c:v>42553.869444444441</c:v>
                </c:pt>
                <c:pt idx="592">
                  <c:v>42553.870833333334</c:v>
                </c:pt>
                <c:pt idx="593">
                  <c:v>42553.87222222222</c:v>
                </c:pt>
                <c:pt idx="594">
                  <c:v>42553.873611111114</c:v>
                </c:pt>
                <c:pt idx="595">
                  <c:v>42553.875</c:v>
                </c:pt>
                <c:pt idx="596">
                  <c:v>42553.876388888886</c:v>
                </c:pt>
                <c:pt idx="597">
                  <c:v>42553.87777777778</c:v>
                </c:pt>
                <c:pt idx="598">
                  <c:v>42553.879166666666</c:v>
                </c:pt>
                <c:pt idx="599">
                  <c:v>42553.880555555559</c:v>
                </c:pt>
                <c:pt idx="600">
                  <c:v>42553.881944444445</c:v>
                </c:pt>
                <c:pt idx="601">
                  <c:v>42553.883333333331</c:v>
                </c:pt>
                <c:pt idx="602">
                  <c:v>42553.884722222225</c:v>
                </c:pt>
                <c:pt idx="603">
                  <c:v>42553.886111111111</c:v>
                </c:pt>
                <c:pt idx="604">
                  <c:v>42553.887499999997</c:v>
                </c:pt>
                <c:pt idx="605">
                  <c:v>42553.888888888891</c:v>
                </c:pt>
                <c:pt idx="606">
                  <c:v>42553.890277777777</c:v>
                </c:pt>
                <c:pt idx="607">
                  <c:v>42553.89166666667</c:v>
                </c:pt>
                <c:pt idx="608">
                  <c:v>42553.893055555556</c:v>
                </c:pt>
                <c:pt idx="609">
                  <c:v>42553.894444444442</c:v>
                </c:pt>
                <c:pt idx="610">
                  <c:v>42553.895833333336</c:v>
                </c:pt>
                <c:pt idx="611">
                  <c:v>42553.897222222222</c:v>
                </c:pt>
                <c:pt idx="612">
                  <c:v>42553.898611111108</c:v>
                </c:pt>
                <c:pt idx="613">
                  <c:v>42553.9</c:v>
                </c:pt>
                <c:pt idx="614">
                  <c:v>42553.901388888888</c:v>
                </c:pt>
                <c:pt idx="615">
                  <c:v>42553.902777777781</c:v>
                </c:pt>
                <c:pt idx="616">
                  <c:v>42553.904166666667</c:v>
                </c:pt>
                <c:pt idx="617">
                  <c:v>42553.905555555553</c:v>
                </c:pt>
                <c:pt idx="618">
                  <c:v>42553.906944444447</c:v>
                </c:pt>
                <c:pt idx="619">
                  <c:v>42553.908333333333</c:v>
                </c:pt>
                <c:pt idx="620">
                  <c:v>42553.909722222219</c:v>
                </c:pt>
                <c:pt idx="621">
                  <c:v>42553.911111111112</c:v>
                </c:pt>
                <c:pt idx="622">
                  <c:v>42553.912499999999</c:v>
                </c:pt>
                <c:pt idx="623">
                  <c:v>42553.913888888892</c:v>
                </c:pt>
                <c:pt idx="624">
                  <c:v>42553.915277777778</c:v>
                </c:pt>
                <c:pt idx="625">
                  <c:v>42553.916666666664</c:v>
                </c:pt>
                <c:pt idx="626">
                  <c:v>42553.918055555558</c:v>
                </c:pt>
                <c:pt idx="627">
                  <c:v>42553.919444444444</c:v>
                </c:pt>
                <c:pt idx="628">
                  <c:v>42553.92083333333</c:v>
                </c:pt>
                <c:pt idx="629">
                  <c:v>42553.922222222223</c:v>
                </c:pt>
                <c:pt idx="630">
                  <c:v>42553.923611111109</c:v>
                </c:pt>
                <c:pt idx="631">
                  <c:v>42553.925000000003</c:v>
                </c:pt>
                <c:pt idx="632">
                  <c:v>42553.926388888889</c:v>
                </c:pt>
                <c:pt idx="633">
                  <c:v>42553.927777777775</c:v>
                </c:pt>
                <c:pt idx="634">
                  <c:v>42553.929166666669</c:v>
                </c:pt>
                <c:pt idx="635">
                  <c:v>42553.930555555555</c:v>
                </c:pt>
                <c:pt idx="636">
                  <c:v>42553.931944444441</c:v>
                </c:pt>
                <c:pt idx="637">
                  <c:v>42553.933333333334</c:v>
                </c:pt>
                <c:pt idx="638">
                  <c:v>42553.93472222222</c:v>
                </c:pt>
                <c:pt idx="639">
                  <c:v>42553.936111111114</c:v>
                </c:pt>
                <c:pt idx="640">
                  <c:v>42553.9375</c:v>
                </c:pt>
                <c:pt idx="641">
                  <c:v>42553.938888888886</c:v>
                </c:pt>
                <c:pt idx="642">
                  <c:v>42553.94027777778</c:v>
                </c:pt>
                <c:pt idx="643">
                  <c:v>42553.941666666666</c:v>
                </c:pt>
                <c:pt idx="644">
                  <c:v>42553.943055555559</c:v>
                </c:pt>
                <c:pt idx="645">
                  <c:v>42553.944444444445</c:v>
                </c:pt>
                <c:pt idx="646">
                  <c:v>42553.945833333331</c:v>
                </c:pt>
                <c:pt idx="647">
                  <c:v>42553.947222222225</c:v>
                </c:pt>
                <c:pt idx="648">
                  <c:v>42553.948611111111</c:v>
                </c:pt>
                <c:pt idx="649">
                  <c:v>42553.95</c:v>
                </c:pt>
                <c:pt idx="650">
                  <c:v>42553.951388888891</c:v>
                </c:pt>
                <c:pt idx="651">
                  <c:v>42553.952777777777</c:v>
                </c:pt>
                <c:pt idx="652">
                  <c:v>42553.95416666667</c:v>
                </c:pt>
                <c:pt idx="653">
                  <c:v>42553.955555555556</c:v>
                </c:pt>
                <c:pt idx="654">
                  <c:v>42553.956944444442</c:v>
                </c:pt>
                <c:pt idx="655">
                  <c:v>42553.958333333336</c:v>
                </c:pt>
                <c:pt idx="656">
                  <c:v>42553.959722222222</c:v>
                </c:pt>
                <c:pt idx="657">
                  <c:v>42553.961111111108</c:v>
                </c:pt>
                <c:pt idx="658">
                  <c:v>42553.962500000001</c:v>
                </c:pt>
                <c:pt idx="659">
                  <c:v>42553.963888888888</c:v>
                </c:pt>
                <c:pt idx="660">
                  <c:v>42553.965277777781</c:v>
                </c:pt>
                <c:pt idx="661">
                  <c:v>42553.966666666667</c:v>
                </c:pt>
                <c:pt idx="662">
                  <c:v>42553.968055555553</c:v>
                </c:pt>
                <c:pt idx="663">
                  <c:v>42553.969444444447</c:v>
                </c:pt>
                <c:pt idx="664">
                  <c:v>42553.970833333333</c:v>
                </c:pt>
                <c:pt idx="665">
                  <c:v>42553.972222222219</c:v>
                </c:pt>
                <c:pt idx="666">
                  <c:v>42553.973611111112</c:v>
                </c:pt>
                <c:pt idx="667">
                  <c:v>42553.974999999999</c:v>
                </c:pt>
                <c:pt idx="668">
                  <c:v>42553.976388888892</c:v>
                </c:pt>
                <c:pt idx="669">
                  <c:v>42553.977777777778</c:v>
                </c:pt>
                <c:pt idx="670">
                  <c:v>42553.979166666664</c:v>
                </c:pt>
                <c:pt idx="671">
                  <c:v>42553.980555555558</c:v>
                </c:pt>
                <c:pt idx="672">
                  <c:v>42553.981944444444</c:v>
                </c:pt>
                <c:pt idx="673">
                  <c:v>42553.98333333333</c:v>
                </c:pt>
                <c:pt idx="674">
                  <c:v>42553.984722222223</c:v>
                </c:pt>
                <c:pt idx="675">
                  <c:v>42553.986111111109</c:v>
                </c:pt>
                <c:pt idx="676">
                  <c:v>42553.987500000003</c:v>
                </c:pt>
                <c:pt idx="677">
                  <c:v>42553.988888888889</c:v>
                </c:pt>
                <c:pt idx="678">
                  <c:v>42553.990277777775</c:v>
                </c:pt>
                <c:pt idx="679">
                  <c:v>42553.991666666669</c:v>
                </c:pt>
                <c:pt idx="680">
                  <c:v>42553.993055555555</c:v>
                </c:pt>
                <c:pt idx="681">
                  <c:v>42553.994444444441</c:v>
                </c:pt>
                <c:pt idx="682">
                  <c:v>42553.995833333334</c:v>
                </c:pt>
                <c:pt idx="683">
                  <c:v>42553.99722222222</c:v>
                </c:pt>
                <c:pt idx="684">
                  <c:v>42553.998611111114</c:v>
                </c:pt>
                <c:pt idx="685">
                  <c:v>42554</c:v>
                </c:pt>
                <c:pt idx="686">
                  <c:v>42554.001388888886</c:v>
                </c:pt>
                <c:pt idx="687">
                  <c:v>42554.00277777778</c:v>
                </c:pt>
                <c:pt idx="688">
                  <c:v>42554.004166666666</c:v>
                </c:pt>
                <c:pt idx="689">
                  <c:v>42554.005555555559</c:v>
                </c:pt>
                <c:pt idx="690">
                  <c:v>42554.006944444445</c:v>
                </c:pt>
                <c:pt idx="691">
                  <c:v>42554.008333333331</c:v>
                </c:pt>
                <c:pt idx="692">
                  <c:v>42554.009722222225</c:v>
                </c:pt>
                <c:pt idx="693">
                  <c:v>42554.011111111111</c:v>
                </c:pt>
                <c:pt idx="694">
                  <c:v>42554.012499999997</c:v>
                </c:pt>
                <c:pt idx="695">
                  <c:v>42554.013888888891</c:v>
                </c:pt>
                <c:pt idx="696">
                  <c:v>42554.015277777777</c:v>
                </c:pt>
                <c:pt idx="697">
                  <c:v>42554.01666666667</c:v>
                </c:pt>
                <c:pt idx="698">
                  <c:v>42554.018055555556</c:v>
                </c:pt>
                <c:pt idx="699">
                  <c:v>42554.019444444442</c:v>
                </c:pt>
                <c:pt idx="700">
                  <c:v>42554.020833333336</c:v>
                </c:pt>
                <c:pt idx="701">
                  <c:v>42554.022222222222</c:v>
                </c:pt>
                <c:pt idx="702">
                  <c:v>42554.023611111108</c:v>
                </c:pt>
                <c:pt idx="703">
                  <c:v>42554.025000000001</c:v>
                </c:pt>
                <c:pt idx="704">
                  <c:v>42554.026388888888</c:v>
                </c:pt>
                <c:pt idx="705">
                  <c:v>42554.027777777781</c:v>
                </c:pt>
                <c:pt idx="706">
                  <c:v>42554.029166666667</c:v>
                </c:pt>
                <c:pt idx="707">
                  <c:v>42554.030555555553</c:v>
                </c:pt>
                <c:pt idx="708">
                  <c:v>42554.031944444447</c:v>
                </c:pt>
                <c:pt idx="709">
                  <c:v>42554.033333333333</c:v>
                </c:pt>
                <c:pt idx="710">
                  <c:v>42554.034722222219</c:v>
                </c:pt>
                <c:pt idx="711">
                  <c:v>42554.036111111112</c:v>
                </c:pt>
                <c:pt idx="712">
                  <c:v>42554.037499999999</c:v>
                </c:pt>
                <c:pt idx="713">
                  <c:v>42554.038888888892</c:v>
                </c:pt>
                <c:pt idx="714">
                  <c:v>42554.040277777778</c:v>
                </c:pt>
                <c:pt idx="715">
                  <c:v>42554.041666666664</c:v>
                </c:pt>
                <c:pt idx="716">
                  <c:v>42554.043055555558</c:v>
                </c:pt>
                <c:pt idx="717">
                  <c:v>42554.044444444444</c:v>
                </c:pt>
                <c:pt idx="718">
                  <c:v>42554.04583333333</c:v>
                </c:pt>
                <c:pt idx="719">
                  <c:v>42554.047222222223</c:v>
                </c:pt>
                <c:pt idx="720">
                  <c:v>42554.048611111109</c:v>
                </c:pt>
                <c:pt idx="721">
                  <c:v>42554.05</c:v>
                </c:pt>
                <c:pt idx="722">
                  <c:v>42554.051388888889</c:v>
                </c:pt>
                <c:pt idx="723">
                  <c:v>42554.052777777775</c:v>
                </c:pt>
                <c:pt idx="724">
                  <c:v>42554.054166666669</c:v>
                </c:pt>
                <c:pt idx="725">
                  <c:v>42554.055555555555</c:v>
                </c:pt>
                <c:pt idx="726">
                  <c:v>42554.056944444441</c:v>
                </c:pt>
                <c:pt idx="727">
                  <c:v>42554.058333333334</c:v>
                </c:pt>
                <c:pt idx="728">
                  <c:v>42554.05972222222</c:v>
                </c:pt>
                <c:pt idx="729">
                  <c:v>42554.061111111114</c:v>
                </c:pt>
                <c:pt idx="730">
                  <c:v>42554.0625</c:v>
                </c:pt>
                <c:pt idx="731">
                  <c:v>42554.063888888886</c:v>
                </c:pt>
                <c:pt idx="732">
                  <c:v>42554.06527777778</c:v>
                </c:pt>
                <c:pt idx="733">
                  <c:v>42554.066666666666</c:v>
                </c:pt>
                <c:pt idx="734">
                  <c:v>42554.068055555559</c:v>
                </c:pt>
                <c:pt idx="735">
                  <c:v>42554.069444444445</c:v>
                </c:pt>
                <c:pt idx="736">
                  <c:v>42554.070833333331</c:v>
                </c:pt>
                <c:pt idx="737">
                  <c:v>42554.072222222225</c:v>
                </c:pt>
                <c:pt idx="738">
                  <c:v>42554.073611111111</c:v>
                </c:pt>
                <c:pt idx="739">
                  <c:v>42554.074999999997</c:v>
                </c:pt>
                <c:pt idx="740">
                  <c:v>42554.076388888891</c:v>
                </c:pt>
                <c:pt idx="741">
                  <c:v>42554.077777777777</c:v>
                </c:pt>
                <c:pt idx="742">
                  <c:v>42554.07916666667</c:v>
                </c:pt>
                <c:pt idx="743">
                  <c:v>42554.080555555556</c:v>
                </c:pt>
                <c:pt idx="744">
                  <c:v>42554.081944444442</c:v>
                </c:pt>
                <c:pt idx="745">
                  <c:v>42554.083333333336</c:v>
                </c:pt>
                <c:pt idx="746">
                  <c:v>42554.084722222222</c:v>
                </c:pt>
                <c:pt idx="747">
                  <c:v>42554.086111111108</c:v>
                </c:pt>
                <c:pt idx="748">
                  <c:v>42554.087500000001</c:v>
                </c:pt>
                <c:pt idx="749">
                  <c:v>42554.088888888888</c:v>
                </c:pt>
                <c:pt idx="750">
                  <c:v>42554.090277777781</c:v>
                </c:pt>
                <c:pt idx="751">
                  <c:v>42554.091666666667</c:v>
                </c:pt>
                <c:pt idx="752">
                  <c:v>42554.093055555553</c:v>
                </c:pt>
                <c:pt idx="753">
                  <c:v>42554.094444444447</c:v>
                </c:pt>
                <c:pt idx="754">
                  <c:v>42554.095833333333</c:v>
                </c:pt>
                <c:pt idx="755">
                  <c:v>42554.097222222219</c:v>
                </c:pt>
                <c:pt idx="756">
                  <c:v>42554.098611111112</c:v>
                </c:pt>
                <c:pt idx="757">
                  <c:v>42554.1</c:v>
                </c:pt>
                <c:pt idx="758">
                  <c:v>42554.101388888892</c:v>
                </c:pt>
                <c:pt idx="759">
                  <c:v>42554.102777777778</c:v>
                </c:pt>
                <c:pt idx="760">
                  <c:v>42554.104166666664</c:v>
                </c:pt>
                <c:pt idx="761">
                  <c:v>42554.105555555558</c:v>
                </c:pt>
                <c:pt idx="762">
                  <c:v>42554.106944444444</c:v>
                </c:pt>
                <c:pt idx="763">
                  <c:v>42554.10833333333</c:v>
                </c:pt>
                <c:pt idx="764">
                  <c:v>42554.109722222223</c:v>
                </c:pt>
                <c:pt idx="765">
                  <c:v>42554.111111111109</c:v>
                </c:pt>
                <c:pt idx="766">
                  <c:v>42554.112500000003</c:v>
                </c:pt>
                <c:pt idx="767">
                  <c:v>42554.113888888889</c:v>
                </c:pt>
                <c:pt idx="768">
                  <c:v>42554.115277777775</c:v>
                </c:pt>
                <c:pt idx="769">
                  <c:v>42554.116666666669</c:v>
                </c:pt>
                <c:pt idx="770">
                  <c:v>42554.118055555555</c:v>
                </c:pt>
                <c:pt idx="771">
                  <c:v>42554.119444444441</c:v>
                </c:pt>
                <c:pt idx="772">
                  <c:v>42554.120833333334</c:v>
                </c:pt>
                <c:pt idx="773">
                  <c:v>42554.12222222222</c:v>
                </c:pt>
                <c:pt idx="774">
                  <c:v>42554.123611111114</c:v>
                </c:pt>
                <c:pt idx="775">
                  <c:v>42554.125</c:v>
                </c:pt>
                <c:pt idx="776">
                  <c:v>42554.126388888886</c:v>
                </c:pt>
                <c:pt idx="777">
                  <c:v>42554.12777777778</c:v>
                </c:pt>
                <c:pt idx="778">
                  <c:v>42554.129166666666</c:v>
                </c:pt>
                <c:pt idx="779">
                  <c:v>42554.130555555559</c:v>
                </c:pt>
                <c:pt idx="780">
                  <c:v>42554.131944444445</c:v>
                </c:pt>
                <c:pt idx="781">
                  <c:v>42554.133333333331</c:v>
                </c:pt>
                <c:pt idx="782">
                  <c:v>42554.134722222225</c:v>
                </c:pt>
                <c:pt idx="783">
                  <c:v>42554.136111111111</c:v>
                </c:pt>
                <c:pt idx="784">
                  <c:v>42554.137499999997</c:v>
                </c:pt>
                <c:pt idx="785">
                  <c:v>42554.138888888891</c:v>
                </c:pt>
                <c:pt idx="786">
                  <c:v>42554.140277777777</c:v>
                </c:pt>
                <c:pt idx="787">
                  <c:v>42554.14166666667</c:v>
                </c:pt>
                <c:pt idx="788">
                  <c:v>42554.143055555556</c:v>
                </c:pt>
                <c:pt idx="789">
                  <c:v>42554.144444444442</c:v>
                </c:pt>
                <c:pt idx="790">
                  <c:v>42554.145833333336</c:v>
                </c:pt>
                <c:pt idx="791">
                  <c:v>42554.147222222222</c:v>
                </c:pt>
                <c:pt idx="792">
                  <c:v>42554.148611111108</c:v>
                </c:pt>
                <c:pt idx="793">
                  <c:v>42554.15</c:v>
                </c:pt>
                <c:pt idx="794">
                  <c:v>42554.151388888888</c:v>
                </c:pt>
                <c:pt idx="795">
                  <c:v>42554.152777777781</c:v>
                </c:pt>
                <c:pt idx="796">
                  <c:v>42554.154166666667</c:v>
                </c:pt>
                <c:pt idx="797">
                  <c:v>42554.155555555553</c:v>
                </c:pt>
                <c:pt idx="798">
                  <c:v>42554.156944444447</c:v>
                </c:pt>
                <c:pt idx="799">
                  <c:v>42554.158333333333</c:v>
                </c:pt>
                <c:pt idx="800">
                  <c:v>42554.159722222219</c:v>
                </c:pt>
                <c:pt idx="801">
                  <c:v>42554.161111111112</c:v>
                </c:pt>
                <c:pt idx="802">
                  <c:v>42554.162499999999</c:v>
                </c:pt>
                <c:pt idx="803">
                  <c:v>42554.163888888892</c:v>
                </c:pt>
                <c:pt idx="804">
                  <c:v>42554.165277777778</c:v>
                </c:pt>
                <c:pt idx="805">
                  <c:v>42554.166666666664</c:v>
                </c:pt>
                <c:pt idx="806">
                  <c:v>42554.168055555558</c:v>
                </c:pt>
                <c:pt idx="807">
                  <c:v>42554.169444444444</c:v>
                </c:pt>
                <c:pt idx="808">
                  <c:v>42554.17083333333</c:v>
                </c:pt>
                <c:pt idx="809">
                  <c:v>42554.172222222223</c:v>
                </c:pt>
                <c:pt idx="810">
                  <c:v>42554.173611111109</c:v>
                </c:pt>
                <c:pt idx="811">
                  <c:v>42554.175000000003</c:v>
                </c:pt>
                <c:pt idx="812">
                  <c:v>42554.176388888889</c:v>
                </c:pt>
                <c:pt idx="813">
                  <c:v>42554.177777777775</c:v>
                </c:pt>
                <c:pt idx="814">
                  <c:v>42554.179166666669</c:v>
                </c:pt>
                <c:pt idx="815">
                  <c:v>42554.180555555555</c:v>
                </c:pt>
                <c:pt idx="816">
                  <c:v>42554.181944444441</c:v>
                </c:pt>
                <c:pt idx="817">
                  <c:v>42554.183333333334</c:v>
                </c:pt>
                <c:pt idx="818">
                  <c:v>42554.18472222222</c:v>
                </c:pt>
                <c:pt idx="819">
                  <c:v>42554.186111111114</c:v>
                </c:pt>
                <c:pt idx="820">
                  <c:v>42554.1875</c:v>
                </c:pt>
                <c:pt idx="821">
                  <c:v>42554.188888888886</c:v>
                </c:pt>
                <c:pt idx="822">
                  <c:v>42554.19027777778</c:v>
                </c:pt>
                <c:pt idx="823">
                  <c:v>42554.191666666666</c:v>
                </c:pt>
                <c:pt idx="824">
                  <c:v>42554.193055555559</c:v>
                </c:pt>
                <c:pt idx="825">
                  <c:v>42554.194444444445</c:v>
                </c:pt>
                <c:pt idx="826">
                  <c:v>42554.195833333331</c:v>
                </c:pt>
                <c:pt idx="827">
                  <c:v>42554.197222222225</c:v>
                </c:pt>
                <c:pt idx="828">
                  <c:v>42554.198611111111</c:v>
                </c:pt>
                <c:pt idx="829">
                  <c:v>42554.2</c:v>
                </c:pt>
                <c:pt idx="830">
                  <c:v>42554.201388888891</c:v>
                </c:pt>
                <c:pt idx="831">
                  <c:v>42554.202777777777</c:v>
                </c:pt>
                <c:pt idx="832">
                  <c:v>42554.20416666667</c:v>
                </c:pt>
                <c:pt idx="833">
                  <c:v>42554.205555555556</c:v>
                </c:pt>
                <c:pt idx="834">
                  <c:v>42554.206944444442</c:v>
                </c:pt>
                <c:pt idx="835">
                  <c:v>42554.208333333336</c:v>
                </c:pt>
                <c:pt idx="836">
                  <c:v>42554.209722222222</c:v>
                </c:pt>
                <c:pt idx="837">
                  <c:v>42554.211111111108</c:v>
                </c:pt>
                <c:pt idx="838">
                  <c:v>42554.212500000001</c:v>
                </c:pt>
                <c:pt idx="839">
                  <c:v>42554.213888888888</c:v>
                </c:pt>
                <c:pt idx="840">
                  <c:v>42554.215277777781</c:v>
                </c:pt>
                <c:pt idx="841">
                  <c:v>42554.216666666667</c:v>
                </c:pt>
                <c:pt idx="842">
                  <c:v>42554.218055555553</c:v>
                </c:pt>
                <c:pt idx="843">
                  <c:v>42554.219444444447</c:v>
                </c:pt>
                <c:pt idx="844">
                  <c:v>42554.220833333333</c:v>
                </c:pt>
                <c:pt idx="845">
                  <c:v>42554.222222222219</c:v>
                </c:pt>
                <c:pt idx="846">
                  <c:v>42554.223611111112</c:v>
                </c:pt>
                <c:pt idx="847">
                  <c:v>42554.224999999999</c:v>
                </c:pt>
                <c:pt idx="848">
                  <c:v>42554.226388888892</c:v>
                </c:pt>
                <c:pt idx="849">
                  <c:v>42554.227777777778</c:v>
                </c:pt>
                <c:pt idx="850">
                  <c:v>42554.229166666664</c:v>
                </c:pt>
                <c:pt idx="851">
                  <c:v>42554.230555555558</c:v>
                </c:pt>
                <c:pt idx="852">
                  <c:v>42554.231944444444</c:v>
                </c:pt>
                <c:pt idx="853">
                  <c:v>42554.23333333333</c:v>
                </c:pt>
                <c:pt idx="854">
                  <c:v>42554.234722222223</c:v>
                </c:pt>
                <c:pt idx="855">
                  <c:v>42554.236111111109</c:v>
                </c:pt>
                <c:pt idx="856">
                  <c:v>42554.237500000003</c:v>
                </c:pt>
                <c:pt idx="857">
                  <c:v>42554.238888888889</c:v>
                </c:pt>
                <c:pt idx="858">
                  <c:v>42554.240277777775</c:v>
                </c:pt>
                <c:pt idx="859">
                  <c:v>42554.241666666669</c:v>
                </c:pt>
                <c:pt idx="860">
                  <c:v>42554.243055555555</c:v>
                </c:pt>
                <c:pt idx="861">
                  <c:v>42554.244444444441</c:v>
                </c:pt>
                <c:pt idx="862">
                  <c:v>42554.245833333334</c:v>
                </c:pt>
                <c:pt idx="863">
                  <c:v>42554.24722222222</c:v>
                </c:pt>
                <c:pt idx="864">
                  <c:v>42554.248611111114</c:v>
                </c:pt>
                <c:pt idx="865">
                  <c:v>42554.25</c:v>
                </c:pt>
                <c:pt idx="866">
                  <c:v>42554.251388888886</c:v>
                </c:pt>
                <c:pt idx="867">
                  <c:v>42554.25277777778</c:v>
                </c:pt>
                <c:pt idx="868">
                  <c:v>42554.254166666666</c:v>
                </c:pt>
                <c:pt idx="869">
                  <c:v>42554.255555555559</c:v>
                </c:pt>
                <c:pt idx="870">
                  <c:v>42554.256944444445</c:v>
                </c:pt>
                <c:pt idx="871">
                  <c:v>42554.258333333331</c:v>
                </c:pt>
                <c:pt idx="872">
                  <c:v>42554.259722222225</c:v>
                </c:pt>
                <c:pt idx="873">
                  <c:v>42554.261111111111</c:v>
                </c:pt>
                <c:pt idx="874">
                  <c:v>42554.262499999997</c:v>
                </c:pt>
                <c:pt idx="875">
                  <c:v>42554.263888888891</c:v>
                </c:pt>
                <c:pt idx="876">
                  <c:v>42554.265277777777</c:v>
                </c:pt>
                <c:pt idx="877">
                  <c:v>42554.26666666667</c:v>
                </c:pt>
                <c:pt idx="878">
                  <c:v>42554.268055555556</c:v>
                </c:pt>
                <c:pt idx="879">
                  <c:v>42554.269444444442</c:v>
                </c:pt>
                <c:pt idx="880">
                  <c:v>42554.270833333336</c:v>
                </c:pt>
                <c:pt idx="881">
                  <c:v>42554.272222222222</c:v>
                </c:pt>
                <c:pt idx="882">
                  <c:v>42554.273611111108</c:v>
                </c:pt>
                <c:pt idx="883">
                  <c:v>42554.275000000001</c:v>
                </c:pt>
                <c:pt idx="884">
                  <c:v>42554.276388888888</c:v>
                </c:pt>
                <c:pt idx="885">
                  <c:v>42554.277777777781</c:v>
                </c:pt>
                <c:pt idx="886">
                  <c:v>42554.279166666667</c:v>
                </c:pt>
                <c:pt idx="887">
                  <c:v>42554.280555555553</c:v>
                </c:pt>
                <c:pt idx="888">
                  <c:v>42554.281944444447</c:v>
                </c:pt>
                <c:pt idx="889">
                  <c:v>42554.283333333333</c:v>
                </c:pt>
                <c:pt idx="890">
                  <c:v>42554.284722222219</c:v>
                </c:pt>
                <c:pt idx="891">
                  <c:v>42554.286111111112</c:v>
                </c:pt>
                <c:pt idx="892">
                  <c:v>42554.287499999999</c:v>
                </c:pt>
                <c:pt idx="893">
                  <c:v>42554.288888888892</c:v>
                </c:pt>
                <c:pt idx="894">
                  <c:v>42554.290277777778</c:v>
                </c:pt>
                <c:pt idx="895">
                  <c:v>42554.291666666664</c:v>
                </c:pt>
                <c:pt idx="896">
                  <c:v>42554.293055555558</c:v>
                </c:pt>
                <c:pt idx="897">
                  <c:v>42554.294444444444</c:v>
                </c:pt>
                <c:pt idx="898">
                  <c:v>42554.29583333333</c:v>
                </c:pt>
                <c:pt idx="899">
                  <c:v>42554.297222222223</c:v>
                </c:pt>
                <c:pt idx="900">
                  <c:v>42554.298611111109</c:v>
                </c:pt>
                <c:pt idx="901">
                  <c:v>42554.3</c:v>
                </c:pt>
                <c:pt idx="902">
                  <c:v>42554.301388888889</c:v>
                </c:pt>
                <c:pt idx="903">
                  <c:v>42554.302777777775</c:v>
                </c:pt>
                <c:pt idx="904">
                  <c:v>42554.304166666669</c:v>
                </c:pt>
                <c:pt idx="905">
                  <c:v>42554.305555555555</c:v>
                </c:pt>
                <c:pt idx="906">
                  <c:v>42554.306944444441</c:v>
                </c:pt>
                <c:pt idx="907">
                  <c:v>42554.308333333334</c:v>
                </c:pt>
                <c:pt idx="908">
                  <c:v>42554.30972222222</c:v>
                </c:pt>
                <c:pt idx="909">
                  <c:v>42554.311111111114</c:v>
                </c:pt>
                <c:pt idx="910">
                  <c:v>42554.3125</c:v>
                </c:pt>
                <c:pt idx="911">
                  <c:v>42554.313888888886</c:v>
                </c:pt>
                <c:pt idx="912">
                  <c:v>42554.31527777778</c:v>
                </c:pt>
                <c:pt idx="913">
                  <c:v>42554.316666666666</c:v>
                </c:pt>
                <c:pt idx="914">
                  <c:v>42554.318055555559</c:v>
                </c:pt>
                <c:pt idx="915">
                  <c:v>42554.319444444445</c:v>
                </c:pt>
                <c:pt idx="916">
                  <c:v>42554.320833333331</c:v>
                </c:pt>
                <c:pt idx="917">
                  <c:v>42554.322222222225</c:v>
                </c:pt>
                <c:pt idx="918">
                  <c:v>42554.323611111111</c:v>
                </c:pt>
                <c:pt idx="919">
                  <c:v>42554.324999999997</c:v>
                </c:pt>
                <c:pt idx="920">
                  <c:v>42554.326388888891</c:v>
                </c:pt>
                <c:pt idx="921">
                  <c:v>42554.327777777777</c:v>
                </c:pt>
                <c:pt idx="922">
                  <c:v>42554.32916666667</c:v>
                </c:pt>
                <c:pt idx="923">
                  <c:v>42554.330555555556</c:v>
                </c:pt>
                <c:pt idx="924">
                  <c:v>42554.331944444442</c:v>
                </c:pt>
                <c:pt idx="925">
                  <c:v>42554.333333333336</c:v>
                </c:pt>
                <c:pt idx="926">
                  <c:v>42554.334722222222</c:v>
                </c:pt>
                <c:pt idx="927">
                  <c:v>42554.336111111108</c:v>
                </c:pt>
                <c:pt idx="928">
                  <c:v>42554.337500000001</c:v>
                </c:pt>
                <c:pt idx="929">
                  <c:v>42554.338888888888</c:v>
                </c:pt>
                <c:pt idx="930">
                  <c:v>42554.340277777781</c:v>
                </c:pt>
                <c:pt idx="931">
                  <c:v>42554.341666666667</c:v>
                </c:pt>
                <c:pt idx="932">
                  <c:v>42554.343055555553</c:v>
                </c:pt>
                <c:pt idx="933">
                  <c:v>42554.344444444447</c:v>
                </c:pt>
                <c:pt idx="934">
                  <c:v>42554.345833333333</c:v>
                </c:pt>
                <c:pt idx="935">
                  <c:v>42554.347222222219</c:v>
                </c:pt>
                <c:pt idx="936">
                  <c:v>42554.348611111112</c:v>
                </c:pt>
                <c:pt idx="937">
                  <c:v>42554.35</c:v>
                </c:pt>
                <c:pt idx="938">
                  <c:v>42554.351388888892</c:v>
                </c:pt>
                <c:pt idx="939">
                  <c:v>42554.352777777778</c:v>
                </c:pt>
                <c:pt idx="940">
                  <c:v>42554.354166666664</c:v>
                </c:pt>
                <c:pt idx="941">
                  <c:v>42554.355555555558</c:v>
                </c:pt>
                <c:pt idx="942">
                  <c:v>42554.356944444444</c:v>
                </c:pt>
                <c:pt idx="943">
                  <c:v>42554.35833333333</c:v>
                </c:pt>
                <c:pt idx="944">
                  <c:v>42554.359722222223</c:v>
                </c:pt>
                <c:pt idx="945">
                  <c:v>42554.361111111109</c:v>
                </c:pt>
                <c:pt idx="946">
                  <c:v>42554.362500000003</c:v>
                </c:pt>
                <c:pt idx="947">
                  <c:v>42554.363888888889</c:v>
                </c:pt>
                <c:pt idx="948">
                  <c:v>42554.365277777775</c:v>
                </c:pt>
                <c:pt idx="949">
                  <c:v>42554.366666666669</c:v>
                </c:pt>
                <c:pt idx="950">
                  <c:v>42554.368055555555</c:v>
                </c:pt>
                <c:pt idx="951">
                  <c:v>42554.369444444441</c:v>
                </c:pt>
                <c:pt idx="952">
                  <c:v>42554.370833333334</c:v>
                </c:pt>
                <c:pt idx="953">
                  <c:v>42554.37222222222</c:v>
                </c:pt>
                <c:pt idx="954">
                  <c:v>42554.373611111114</c:v>
                </c:pt>
                <c:pt idx="955">
                  <c:v>42554.375</c:v>
                </c:pt>
                <c:pt idx="956">
                  <c:v>42554.376388888886</c:v>
                </c:pt>
                <c:pt idx="957">
                  <c:v>42554.37777777778</c:v>
                </c:pt>
                <c:pt idx="958">
                  <c:v>42554.379166666666</c:v>
                </c:pt>
                <c:pt idx="959">
                  <c:v>42554.380555555559</c:v>
                </c:pt>
                <c:pt idx="960">
                  <c:v>42554.381944444445</c:v>
                </c:pt>
                <c:pt idx="961">
                  <c:v>42554.383333333331</c:v>
                </c:pt>
                <c:pt idx="962">
                  <c:v>42554.384722222225</c:v>
                </c:pt>
                <c:pt idx="963">
                  <c:v>42554.386111111111</c:v>
                </c:pt>
                <c:pt idx="964">
                  <c:v>42554.387499999997</c:v>
                </c:pt>
                <c:pt idx="965">
                  <c:v>42554.388888888891</c:v>
                </c:pt>
                <c:pt idx="966">
                  <c:v>42554.390277777777</c:v>
                </c:pt>
                <c:pt idx="967">
                  <c:v>42554.39166666667</c:v>
                </c:pt>
                <c:pt idx="968">
                  <c:v>42554.393055555556</c:v>
                </c:pt>
                <c:pt idx="969">
                  <c:v>42554.394444444442</c:v>
                </c:pt>
                <c:pt idx="970">
                  <c:v>42554.395833333336</c:v>
                </c:pt>
                <c:pt idx="971">
                  <c:v>42554.397222222222</c:v>
                </c:pt>
                <c:pt idx="972">
                  <c:v>42554.398611111108</c:v>
                </c:pt>
                <c:pt idx="973">
                  <c:v>42554.400000000001</c:v>
                </c:pt>
                <c:pt idx="974">
                  <c:v>42554.401388888888</c:v>
                </c:pt>
                <c:pt idx="975">
                  <c:v>42554.402777777781</c:v>
                </c:pt>
                <c:pt idx="976">
                  <c:v>42554.404166666667</c:v>
                </c:pt>
                <c:pt idx="977">
                  <c:v>42554.405555555553</c:v>
                </c:pt>
                <c:pt idx="978">
                  <c:v>42554.406944444447</c:v>
                </c:pt>
                <c:pt idx="979">
                  <c:v>42554.408333333333</c:v>
                </c:pt>
                <c:pt idx="980">
                  <c:v>42554.409722222219</c:v>
                </c:pt>
                <c:pt idx="981">
                  <c:v>42554.411111111112</c:v>
                </c:pt>
                <c:pt idx="982">
                  <c:v>42554.412499999999</c:v>
                </c:pt>
                <c:pt idx="983">
                  <c:v>42554.413888888892</c:v>
                </c:pt>
                <c:pt idx="984">
                  <c:v>42554.415277777778</c:v>
                </c:pt>
                <c:pt idx="985">
                  <c:v>42554.416666666664</c:v>
                </c:pt>
                <c:pt idx="986">
                  <c:v>42554.418055555558</c:v>
                </c:pt>
                <c:pt idx="987">
                  <c:v>42554.419444444444</c:v>
                </c:pt>
                <c:pt idx="988">
                  <c:v>42554.42083333333</c:v>
                </c:pt>
                <c:pt idx="989">
                  <c:v>42554.422222222223</c:v>
                </c:pt>
                <c:pt idx="990">
                  <c:v>42554.423611111109</c:v>
                </c:pt>
                <c:pt idx="991">
                  <c:v>42554.425000000003</c:v>
                </c:pt>
                <c:pt idx="992">
                  <c:v>42554.426388888889</c:v>
                </c:pt>
                <c:pt idx="993">
                  <c:v>42554.427777777775</c:v>
                </c:pt>
                <c:pt idx="994">
                  <c:v>42554.429166666669</c:v>
                </c:pt>
                <c:pt idx="995">
                  <c:v>42554.430555555555</c:v>
                </c:pt>
                <c:pt idx="996">
                  <c:v>42554.431944444441</c:v>
                </c:pt>
                <c:pt idx="997">
                  <c:v>42554.433333333334</c:v>
                </c:pt>
                <c:pt idx="998">
                  <c:v>42554.43472222222</c:v>
                </c:pt>
                <c:pt idx="999">
                  <c:v>42554.436111111114</c:v>
                </c:pt>
                <c:pt idx="1000">
                  <c:v>42554.4375</c:v>
                </c:pt>
                <c:pt idx="1001">
                  <c:v>42554.438888888886</c:v>
                </c:pt>
                <c:pt idx="1002">
                  <c:v>42554.44027777778</c:v>
                </c:pt>
                <c:pt idx="1003">
                  <c:v>42554.441666666666</c:v>
                </c:pt>
                <c:pt idx="1004">
                  <c:v>42554.443055555559</c:v>
                </c:pt>
                <c:pt idx="1005">
                  <c:v>42554.444444444445</c:v>
                </c:pt>
                <c:pt idx="1006">
                  <c:v>42554.445833333331</c:v>
                </c:pt>
                <c:pt idx="1007">
                  <c:v>42554.447222222225</c:v>
                </c:pt>
                <c:pt idx="1008">
                  <c:v>42554.448611111111</c:v>
                </c:pt>
                <c:pt idx="1009">
                  <c:v>42554.45</c:v>
                </c:pt>
                <c:pt idx="1010">
                  <c:v>42554.451388888891</c:v>
                </c:pt>
                <c:pt idx="1011">
                  <c:v>42554.452777777777</c:v>
                </c:pt>
                <c:pt idx="1012">
                  <c:v>42554.45416666667</c:v>
                </c:pt>
                <c:pt idx="1013">
                  <c:v>42554.455555555556</c:v>
                </c:pt>
                <c:pt idx="1014">
                  <c:v>42554.456944444442</c:v>
                </c:pt>
                <c:pt idx="1015">
                  <c:v>42554.458333333336</c:v>
                </c:pt>
                <c:pt idx="1016">
                  <c:v>42554.459722222222</c:v>
                </c:pt>
                <c:pt idx="1017">
                  <c:v>42554.461111111108</c:v>
                </c:pt>
                <c:pt idx="1018">
                  <c:v>42554.462500000001</c:v>
                </c:pt>
                <c:pt idx="1019">
                  <c:v>42554.463888888888</c:v>
                </c:pt>
                <c:pt idx="1020">
                  <c:v>42554.465277777781</c:v>
                </c:pt>
                <c:pt idx="1021">
                  <c:v>42554.466666666667</c:v>
                </c:pt>
                <c:pt idx="1022">
                  <c:v>42554.468055555553</c:v>
                </c:pt>
                <c:pt idx="1023">
                  <c:v>42554.469444444447</c:v>
                </c:pt>
                <c:pt idx="1024">
                  <c:v>42554.470833333333</c:v>
                </c:pt>
                <c:pt idx="1025">
                  <c:v>42554.472222222219</c:v>
                </c:pt>
                <c:pt idx="1026">
                  <c:v>42554.473611111112</c:v>
                </c:pt>
                <c:pt idx="1027">
                  <c:v>42554.474999999999</c:v>
                </c:pt>
                <c:pt idx="1028">
                  <c:v>42554.476388888892</c:v>
                </c:pt>
                <c:pt idx="1029">
                  <c:v>42554.477777777778</c:v>
                </c:pt>
                <c:pt idx="1030">
                  <c:v>42554.479166666664</c:v>
                </c:pt>
                <c:pt idx="1031">
                  <c:v>42554.480555555558</c:v>
                </c:pt>
                <c:pt idx="1032">
                  <c:v>42554.481944444444</c:v>
                </c:pt>
                <c:pt idx="1033">
                  <c:v>42554.48333333333</c:v>
                </c:pt>
                <c:pt idx="1034">
                  <c:v>42554.484722222223</c:v>
                </c:pt>
                <c:pt idx="1035">
                  <c:v>42554.486111111109</c:v>
                </c:pt>
                <c:pt idx="1036">
                  <c:v>42554.487500000003</c:v>
                </c:pt>
                <c:pt idx="1037">
                  <c:v>42554.488888888889</c:v>
                </c:pt>
                <c:pt idx="1038">
                  <c:v>42554.490277777775</c:v>
                </c:pt>
                <c:pt idx="1039">
                  <c:v>42554.491666666669</c:v>
                </c:pt>
                <c:pt idx="1040">
                  <c:v>42554.493055555555</c:v>
                </c:pt>
                <c:pt idx="1041">
                  <c:v>42554.494444444441</c:v>
                </c:pt>
                <c:pt idx="1042">
                  <c:v>42554.495833333334</c:v>
                </c:pt>
                <c:pt idx="1043">
                  <c:v>42554.49722222222</c:v>
                </c:pt>
                <c:pt idx="1044">
                  <c:v>42554.498611111114</c:v>
                </c:pt>
                <c:pt idx="1045">
                  <c:v>42554.5</c:v>
                </c:pt>
                <c:pt idx="1046">
                  <c:v>42554.501388888886</c:v>
                </c:pt>
                <c:pt idx="1047">
                  <c:v>42554.50277777778</c:v>
                </c:pt>
                <c:pt idx="1048">
                  <c:v>42554.504166666666</c:v>
                </c:pt>
                <c:pt idx="1049">
                  <c:v>42554.505555555559</c:v>
                </c:pt>
                <c:pt idx="1050">
                  <c:v>42554.506944444445</c:v>
                </c:pt>
                <c:pt idx="1051">
                  <c:v>42554.508333333331</c:v>
                </c:pt>
                <c:pt idx="1052">
                  <c:v>42554.509722222225</c:v>
                </c:pt>
                <c:pt idx="1053">
                  <c:v>42554.511111111111</c:v>
                </c:pt>
                <c:pt idx="1054">
                  <c:v>42554.512499999997</c:v>
                </c:pt>
                <c:pt idx="1055">
                  <c:v>42554.513888888891</c:v>
                </c:pt>
                <c:pt idx="1056">
                  <c:v>42554.515277777777</c:v>
                </c:pt>
                <c:pt idx="1057">
                  <c:v>42554.51666666667</c:v>
                </c:pt>
                <c:pt idx="1058">
                  <c:v>42554.518055555556</c:v>
                </c:pt>
                <c:pt idx="1059">
                  <c:v>42554.519444444442</c:v>
                </c:pt>
                <c:pt idx="1060">
                  <c:v>42554.520833333336</c:v>
                </c:pt>
                <c:pt idx="1061">
                  <c:v>42554.522222222222</c:v>
                </c:pt>
                <c:pt idx="1062">
                  <c:v>42554.523611111108</c:v>
                </c:pt>
                <c:pt idx="1063">
                  <c:v>42554.525000000001</c:v>
                </c:pt>
                <c:pt idx="1064">
                  <c:v>42554.526388888888</c:v>
                </c:pt>
                <c:pt idx="1065">
                  <c:v>42554.527777777781</c:v>
                </c:pt>
                <c:pt idx="1066">
                  <c:v>42554.529166666667</c:v>
                </c:pt>
                <c:pt idx="1067">
                  <c:v>42554.530555555553</c:v>
                </c:pt>
                <c:pt idx="1068">
                  <c:v>42554.531944444447</c:v>
                </c:pt>
                <c:pt idx="1069">
                  <c:v>42554.533333333333</c:v>
                </c:pt>
                <c:pt idx="1070">
                  <c:v>42554.534722222219</c:v>
                </c:pt>
                <c:pt idx="1071">
                  <c:v>42554.536111111112</c:v>
                </c:pt>
                <c:pt idx="1072">
                  <c:v>42554.537499999999</c:v>
                </c:pt>
                <c:pt idx="1073">
                  <c:v>42554.538888888892</c:v>
                </c:pt>
                <c:pt idx="1074">
                  <c:v>42554.540277777778</c:v>
                </c:pt>
                <c:pt idx="1075">
                  <c:v>42554.541666666664</c:v>
                </c:pt>
                <c:pt idx="1076">
                  <c:v>42554.543055555558</c:v>
                </c:pt>
                <c:pt idx="1077">
                  <c:v>42554.544444444444</c:v>
                </c:pt>
                <c:pt idx="1078">
                  <c:v>42554.54583333333</c:v>
                </c:pt>
                <c:pt idx="1079">
                  <c:v>42554.547222222223</c:v>
                </c:pt>
                <c:pt idx="1080">
                  <c:v>42554.548611111109</c:v>
                </c:pt>
                <c:pt idx="1081">
                  <c:v>42554.55</c:v>
                </c:pt>
                <c:pt idx="1082">
                  <c:v>42554.551388888889</c:v>
                </c:pt>
                <c:pt idx="1083">
                  <c:v>42554.552777777775</c:v>
                </c:pt>
                <c:pt idx="1084">
                  <c:v>42554.554166666669</c:v>
                </c:pt>
                <c:pt idx="1085">
                  <c:v>42554.555555555555</c:v>
                </c:pt>
                <c:pt idx="1086">
                  <c:v>42554.556944444441</c:v>
                </c:pt>
                <c:pt idx="1087">
                  <c:v>42554.558333333334</c:v>
                </c:pt>
                <c:pt idx="1088">
                  <c:v>42554.55972222222</c:v>
                </c:pt>
                <c:pt idx="1089">
                  <c:v>42554.561111111114</c:v>
                </c:pt>
                <c:pt idx="1090">
                  <c:v>42554.5625</c:v>
                </c:pt>
                <c:pt idx="1091">
                  <c:v>42554.563888888886</c:v>
                </c:pt>
                <c:pt idx="1092">
                  <c:v>42554.56527777778</c:v>
                </c:pt>
                <c:pt idx="1093">
                  <c:v>42554.566666666666</c:v>
                </c:pt>
                <c:pt idx="1094">
                  <c:v>42554.568055555559</c:v>
                </c:pt>
                <c:pt idx="1095">
                  <c:v>42554.569444444445</c:v>
                </c:pt>
                <c:pt idx="1096">
                  <c:v>42554.570833333331</c:v>
                </c:pt>
                <c:pt idx="1097">
                  <c:v>42554.572222222225</c:v>
                </c:pt>
                <c:pt idx="1098">
                  <c:v>42554.573611111111</c:v>
                </c:pt>
                <c:pt idx="1099">
                  <c:v>42554.574999999997</c:v>
                </c:pt>
                <c:pt idx="1100">
                  <c:v>42554.576388888891</c:v>
                </c:pt>
                <c:pt idx="1101">
                  <c:v>42554.577777777777</c:v>
                </c:pt>
                <c:pt idx="1102">
                  <c:v>42554.57916666667</c:v>
                </c:pt>
                <c:pt idx="1103">
                  <c:v>42554.580555555556</c:v>
                </c:pt>
                <c:pt idx="1104">
                  <c:v>42554.581944444442</c:v>
                </c:pt>
                <c:pt idx="1105">
                  <c:v>42554.583333333336</c:v>
                </c:pt>
                <c:pt idx="1106">
                  <c:v>42554.584722222222</c:v>
                </c:pt>
                <c:pt idx="1107">
                  <c:v>42554.586111111108</c:v>
                </c:pt>
                <c:pt idx="1108">
                  <c:v>42554.587500000001</c:v>
                </c:pt>
                <c:pt idx="1109">
                  <c:v>42554.588888888888</c:v>
                </c:pt>
                <c:pt idx="1110">
                  <c:v>42554.590277777781</c:v>
                </c:pt>
                <c:pt idx="1111">
                  <c:v>42554.591666666667</c:v>
                </c:pt>
                <c:pt idx="1112">
                  <c:v>42554.593055555553</c:v>
                </c:pt>
                <c:pt idx="1113">
                  <c:v>42554.594444444447</c:v>
                </c:pt>
                <c:pt idx="1114">
                  <c:v>42554.595833333333</c:v>
                </c:pt>
                <c:pt idx="1115">
                  <c:v>42554.597222222219</c:v>
                </c:pt>
                <c:pt idx="1116">
                  <c:v>42554.598611111112</c:v>
                </c:pt>
                <c:pt idx="1117">
                  <c:v>42554.6</c:v>
                </c:pt>
                <c:pt idx="1118">
                  <c:v>42554.601388888892</c:v>
                </c:pt>
                <c:pt idx="1119">
                  <c:v>42554.602777777778</c:v>
                </c:pt>
                <c:pt idx="1120">
                  <c:v>42554.604166666664</c:v>
                </c:pt>
                <c:pt idx="1121">
                  <c:v>42554.605555555558</c:v>
                </c:pt>
                <c:pt idx="1122">
                  <c:v>42554.606944444444</c:v>
                </c:pt>
                <c:pt idx="1123">
                  <c:v>42554.60833333333</c:v>
                </c:pt>
                <c:pt idx="1124">
                  <c:v>42554.609722222223</c:v>
                </c:pt>
                <c:pt idx="1125">
                  <c:v>42554.611111111109</c:v>
                </c:pt>
                <c:pt idx="1126">
                  <c:v>42554.612500000003</c:v>
                </c:pt>
                <c:pt idx="1127">
                  <c:v>42554.613888888889</c:v>
                </c:pt>
                <c:pt idx="1128">
                  <c:v>42554.615277777775</c:v>
                </c:pt>
                <c:pt idx="1129">
                  <c:v>42554.616666666669</c:v>
                </c:pt>
                <c:pt idx="1130">
                  <c:v>42554.618055555555</c:v>
                </c:pt>
                <c:pt idx="1131">
                  <c:v>42554.619444444441</c:v>
                </c:pt>
                <c:pt idx="1132">
                  <c:v>42554.620833333334</c:v>
                </c:pt>
                <c:pt idx="1133">
                  <c:v>42554.62222222222</c:v>
                </c:pt>
                <c:pt idx="1134">
                  <c:v>42554.623611111114</c:v>
                </c:pt>
                <c:pt idx="1135">
                  <c:v>42554.625</c:v>
                </c:pt>
                <c:pt idx="1136">
                  <c:v>42554.626388888886</c:v>
                </c:pt>
                <c:pt idx="1137">
                  <c:v>42554.62777777778</c:v>
                </c:pt>
                <c:pt idx="1138">
                  <c:v>42554.629166666666</c:v>
                </c:pt>
                <c:pt idx="1139">
                  <c:v>42554.630555555559</c:v>
                </c:pt>
                <c:pt idx="1140">
                  <c:v>42554.631944444445</c:v>
                </c:pt>
                <c:pt idx="1141">
                  <c:v>42554.633333333331</c:v>
                </c:pt>
                <c:pt idx="1142">
                  <c:v>42554.634722222225</c:v>
                </c:pt>
                <c:pt idx="1143">
                  <c:v>42554.636111111111</c:v>
                </c:pt>
                <c:pt idx="1144">
                  <c:v>42554.637499999997</c:v>
                </c:pt>
                <c:pt idx="1145">
                  <c:v>42554.638888888891</c:v>
                </c:pt>
                <c:pt idx="1146">
                  <c:v>42554.640277777777</c:v>
                </c:pt>
                <c:pt idx="1147">
                  <c:v>42554.64166666667</c:v>
                </c:pt>
                <c:pt idx="1148">
                  <c:v>42554.643055555556</c:v>
                </c:pt>
                <c:pt idx="1149">
                  <c:v>42554.644444444442</c:v>
                </c:pt>
                <c:pt idx="1150">
                  <c:v>42554.645833333336</c:v>
                </c:pt>
                <c:pt idx="1151">
                  <c:v>42554.647222222222</c:v>
                </c:pt>
                <c:pt idx="1152">
                  <c:v>42554.648611111108</c:v>
                </c:pt>
                <c:pt idx="1153">
                  <c:v>42554.65</c:v>
                </c:pt>
                <c:pt idx="1154">
                  <c:v>42554.651388888888</c:v>
                </c:pt>
                <c:pt idx="1155">
                  <c:v>42554.652777777781</c:v>
                </c:pt>
              </c:numCache>
            </c:numRef>
          </c:xVal>
          <c:yVal>
            <c:numRef>
              <c:f>Results!$Y$3:$Y$1158</c:f>
              <c:numCache>
                <c:formatCode>General</c:formatCode>
                <c:ptCount val="115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1.390152827421084E-7</c:v>
                </c:pt>
                <c:pt idx="24">
                  <c:v>1.082662165054468E-7</c:v>
                </c:pt>
                <c:pt idx="25">
                  <c:v>1.0865147829170079E-7</c:v>
                </c:pt>
                <c:pt idx="26">
                  <c:v>1.0742349977467121E-7</c:v>
                </c:pt>
                <c:pt idx="27">
                  <c:v>0</c:v>
                </c:pt>
                <c:pt idx="28">
                  <c:v>1.6960239384828079E-7</c:v>
                </c:pt>
                <c:pt idx="29">
                  <c:v>1.65935188331128E-7</c:v>
                </c:pt>
                <c:pt idx="30">
                  <c:v>1.6941083615688E-7</c:v>
                </c:pt>
                <c:pt idx="31">
                  <c:v>1.6613212074484319E-7</c:v>
                </c:pt>
                <c:pt idx="32">
                  <c:v>1.7022907181745159E-7</c:v>
                </c:pt>
                <c:pt idx="33">
                  <c:v>1.050026106613468E-7</c:v>
                </c:pt>
                <c:pt idx="34">
                  <c:v>1.046954691354208E-7</c:v>
                </c:pt>
                <c:pt idx="35">
                  <c:v>1.061591320168288E-7</c:v>
                </c:pt>
                <c:pt idx="36">
                  <c:v>5.5933660357489197E-8</c:v>
                </c:pt>
                <c:pt idx="37">
                  <c:v>3.0357418110571561E-3</c:v>
                </c:pt>
                <c:pt idx="38">
                  <c:v>8.9627007363875605E-2</c:v>
                </c:pt>
                <c:pt idx="39">
                  <c:v>1.560404861609608</c:v>
                </c:pt>
                <c:pt idx="40">
                  <c:v>1.5416807595412321</c:v>
                </c:pt>
                <c:pt idx="41">
                  <c:v>2.9818026255133478</c:v>
                </c:pt>
                <c:pt idx="42">
                  <c:v>6.9954513537026397</c:v>
                </c:pt>
                <c:pt idx="43">
                  <c:v>8.9788686983473998</c:v>
                </c:pt>
                <c:pt idx="44">
                  <c:v>24.541402865629241</c:v>
                </c:pt>
                <c:pt idx="45">
                  <c:v>27.618839829185116</c:v>
                </c:pt>
                <c:pt idx="46">
                  <c:v>38.590226848594803</c:v>
                </c:pt>
                <c:pt idx="47">
                  <c:v>50.692915816968799</c:v>
                </c:pt>
                <c:pt idx="48">
                  <c:v>64.885774932610005</c:v>
                </c:pt>
                <c:pt idx="49">
                  <c:v>80.201899149533602</c:v>
                </c:pt>
                <c:pt idx="50">
                  <c:v>87.916039804976805</c:v>
                </c:pt>
                <c:pt idx="51">
                  <c:v>86.770048223549196</c:v>
                </c:pt>
                <c:pt idx="52">
                  <c:v>85.877928046188799</c:v>
                </c:pt>
                <c:pt idx="53">
                  <c:v>93.713983495376397</c:v>
                </c:pt>
                <c:pt idx="54">
                  <c:v>92.946544465078802</c:v>
                </c:pt>
                <c:pt idx="55">
                  <c:v>93.492923980977196</c:v>
                </c:pt>
                <c:pt idx="56">
                  <c:v>111.43913272990999</c:v>
                </c:pt>
                <c:pt idx="57">
                  <c:v>129.8185952217232</c:v>
                </c:pt>
                <c:pt idx="58">
                  <c:v>128.69036364764241</c:v>
                </c:pt>
                <c:pt idx="59">
                  <c:v>122.8577978491644</c:v>
                </c:pt>
                <c:pt idx="60">
                  <c:v>120.5536308023032</c:v>
                </c:pt>
                <c:pt idx="61">
                  <c:v>119.41291790613759</c:v>
                </c:pt>
                <c:pt idx="62">
                  <c:v>118.18837720553761</c:v>
                </c:pt>
                <c:pt idx="63">
                  <c:v>111.931661974644</c:v>
                </c:pt>
                <c:pt idx="64">
                  <c:v>110.25154770946401</c:v>
                </c:pt>
                <c:pt idx="65">
                  <c:v>110.93652169478442</c:v>
                </c:pt>
                <c:pt idx="66">
                  <c:v>112.5421437534372</c:v>
                </c:pt>
                <c:pt idx="67">
                  <c:v>112.60178593387479</c:v>
                </c:pt>
                <c:pt idx="68">
                  <c:v>112.61449955790161</c:v>
                </c:pt>
                <c:pt idx="69">
                  <c:v>112.6810512527652</c:v>
                </c:pt>
                <c:pt idx="70">
                  <c:v>112.73221205810839</c:v>
                </c:pt>
                <c:pt idx="71">
                  <c:v>112.7712876913392</c:v>
                </c:pt>
                <c:pt idx="72">
                  <c:v>112.80417888327682</c:v>
                </c:pt>
                <c:pt idx="73">
                  <c:v>112.8576393922488</c:v>
                </c:pt>
                <c:pt idx="74">
                  <c:v>112.9119138706736</c:v>
                </c:pt>
                <c:pt idx="75">
                  <c:v>112.9474464387044</c:v>
                </c:pt>
                <c:pt idx="76">
                  <c:v>112.92470203828479</c:v>
                </c:pt>
                <c:pt idx="77">
                  <c:v>112.9447271549664</c:v>
                </c:pt>
                <c:pt idx="78">
                  <c:v>112.93773062482801</c:v>
                </c:pt>
                <c:pt idx="79">
                  <c:v>112.9787282201444</c:v>
                </c:pt>
                <c:pt idx="80">
                  <c:v>113.0094622601636</c:v>
                </c:pt>
                <c:pt idx="81">
                  <c:v>112.9628666089188</c:v>
                </c:pt>
                <c:pt idx="82">
                  <c:v>112.77545739419638</c:v>
                </c:pt>
                <c:pt idx="83">
                  <c:v>112.5852096526188</c:v>
                </c:pt>
                <c:pt idx="84">
                  <c:v>112.3867364986792</c:v>
                </c:pt>
                <c:pt idx="85">
                  <c:v>112.20207495264319</c:v>
                </c:pt>
                <c:pt idx="86">
                  <c:v>112.0215103043824</c:v>
                </c:pt>
                <c:pt idx="87">
                  <c:v>111.827320267472</c:v>
                </c:pt>
                <c:pt idx="88">
                  <c:v>111.6194587933808</c:v>
                </c:pt>
                <c:pt idx="89">
                  <c:v>111.44281700828802</c:v>
                </c:pt>
                <c:pt idx="90">
                  <c:v>111.24765673117319</c:v>
                </c:pt>
                <c:pt idx="91">
                  <c:v>111.0783348610084</c:v>
                </c:pt>
                <c:pt idx="92">
                  <c:v>110.91656403616362</c:v>
                </c:pt>
                <c:pt idx="93">
                  <c:v>110.783323488074</c:v>
                </c:pt>
                <c:pt idx="94">
                  <c:v>110.61877532106</c:v>
                </c:pt>
                <c:pt idx="95">
                  <c:v>109.760268176916</c:v>
                </c:pt>
                <c:pt idx="96">
                  <c:v>110.18166372089119</c:v>
                </c:pt>
                <c:pt idx="97">
                  <c:v>110.03951275467038</c:v>
                </c:pt>
                <c:pt idx="98">
                  <c:v>109.90709635155399</c:v>
                </c:pt>
                <c:pt idx="99">
                  <c:v>109.7660513391276</c:v>
                </c:pt>
                <c:pt idx="100">
                  <c:v>109.64621735080679</c:v>
                </c:pt>
                <c:pt idx="101">
                  <c:v>109.49816740158322</c:v>
                </c:pt>
                <c:pt idx="102">
                  <c:v>109.3740383349292</c:v>
                </c:pt>
                <c:pt idx="103">
                  <c:v>109.25478007731002</c:v>
                </c:pt>
                <c:pt idx="104">
                  <c:v>109.11986824447561</c:v>
                </c:pt>
                <c:pt idx="105">
                  <c:v>109.0073101121872</c:v>
                </c:pt>
                <c:pt idx="106">
                  <c:v>108.89062063565038</c:v>
                </c:pt>
                <c:pt idx="107">
                  <c:v>108.76828619125641</c:v>
                </c:pt>
                <c:pt idx="108">
                  <c:v>108.6432934230708</c:v>
                </c:pt>
                <c:pt idx="109">
                  <c:v>108.53272706946082</c:v>
                </c:pt>
                <c:pt idx="110">
                  <c:v>108.42950795009281</c:v>
                </c:pt>
                <c:pt idx="111">
                  <c:v>108.3095699629728</c:v>
                </c:pt>
                <c:pt idx="112">
                  <c:v>108.20616978084482</c:v>
                </c:pt>
                <c:pt idx="113">
                  <c:v>108.08313849465522</c:v>
                </c:pt>
                <c:pt idx="114">
                  <c:v>107.99169420056401</c:v>
                </c:pt>
                <c:pt idx="115">
                  <c:v>107.88052495512559</c:v>
                </c:pt>
                <c:pt idx="116">
                  <c:v>107.78755117872399</c:v>
                </c:pt>
                <c:pt idx="117">
                  <c:v>106.3201958625244</c:v>
                </c:pt>
                <c:pt idx="118">
                  <c:v>107.4866559600088</c:v>
                </c:pt>
                <c:pt idx="119">
                  <c:v>107.40511234825881</c:v>
                </c:pt>
                <c:pt idx="120">
                  <c:v>107.2981410459968</c:v>
                </c:pt>
                <c:pt idx="121">
                  <c:v>107.21347738891879</c:v>
                </c:pt>
                <c:pt idx="122">
                  <c:v>107.12822048506</c:v>
                </c:pt>
                <c:pt idx="123">
                  <c:v>107.04363188819238</c:v>
                </c:pt>
                <c:pt idx="124">
                  <c:v>106.94795023865399</c:v>
                </c:pt>
                <c:pt idx="125">
                  <c:v>106.86442566140281</c:v>
                </c:pt>
                <c:pt idx="126">
                  <c:v>106.7764119468748</c:v>
                </c:pt>
                <c:pt idx="127">
                  <c:v>106.68997437614239</c:v>
                </c:pt>
                <c:pt idx="128">
                  <c:v>106.60889657934919</c:v>
                </c:pt>
                <c:pt idx="129">
                  <c:v>106.51454370450919</c:v>
                </c:pt>
                <c:pt idx="130">
                  <c:v>106.43455156299322</c:v>
                </c:pt>
                <c:pt idx="131">
                  <c:v>106.36790930800639</c:v>
                </c:pt>
                <c:pt idx="132">
                  <c:v>106.2812469838932</c:v>
                </c:pt>
                <c:pt idx="133">
                  <c:v>106.20426726273681</c:v>
                </c:pt>
                <c:pt idx="134">
                  <c:v>106.1379285541356</c:v>
                </c:pt>
                <c:pt idx="135">
                  <c:v>106.0558027451724</c:v>
                </c:pt>
                <c:pt idx="136">
                  <c:v>105.98412341011958</c:v>
                </c:pt>
                <c:pt idx="137">
                  <c:v>104.2167960241012</c:v>
                </c:pt>
                <c:pt idx="138">
                  <c:v>105.7623387792316</c:v>
                </c:pt>
                <c:pt idx="139">
                  <c:v>105.70367852602881</c:v>
                </c:pt>
                <c:pt idx="140">
                  <c:v>105.637066142294</c:v>
                </c:pt>
                <c:pt idx="141">
                  <c:v>105.57145577018721</c:v>
                </c:pt>
                <c:pt idx="142">
                  <c:v>105.4961864805136</c:v>
                </c:pt>
                <c:pt idx="143">
                  <c:v>105.43569758349841</c:v>
                </c:pt>
                <c:pt idx="144">
                  <c:v>105.3750121992164</c:v>
                </c:pt>
                <c:pt idx="145">
                  <c:v>105.3188194882576</c:v>
                </c:pt>
                <c:pt idx="146">
                  <c:v>105.25764582955318</c:v>
                </c:pt>
                <c:pt idx="147">
                  <c:v>105.18867267279161</c:v>
                </c:pt>
                <c:pt idx="148">
                  <c:v>105.13236628059281</c:v>
                </c:pt>
                <c:pt idx="149">
                  <c:v>105.06491301459</c:v>
                </c:pt>
                <c:pt idx="150">
                  <c:v>105.01076862791081</c:v>
                </c:pt>
                <c:pt idx="151">
                  <c:v>104.94750587835281</c:v>
                </c:pt>
                <c:pt idx="152">
                  <c:v>104.87819345556041</c:v>
                </c:pt>
                <c:pt idx="153">
                  <c:v>104.82400606972161</c:v>
                </c:pt>
                <c:pt idx="154">
                  <c:v>104.76158041343561</c:v>
                </c:pt>
                <c:pt idx="155">
                  <c:v>103.70885849274239</c:v>
                </c:pt>
                <c:pt idx="156">
                  <c:v>104.55186289623359</c:v>
                </c:pt>
                <c:pt idx="157">
                  <c:v>104.5143922015252</c:v>
                </c:pt>
                <c:pt idx="158">
                  <c:v>104.46335736113278</c:v>
                </c:pt>
                <c:pt idx="159">
                  <c:v>104.3984302387292</c:v>
                </c:pt>
                <c:pt idx="160">
                  <c:v>104.34803117908362</c:v>
                </c:pt>
                <c:pt idx="161">
                  <c:v>104.2915352851564</c:v>
                </c:pt>
                <c:pt idx="162">
                  <c:v>104.23526324521239</c:v>
                </c:pt>
                <c:pt idx="163">
                  <c:v>104.18689969166601</c:v>
                </c:pt>
                <c:pt idx="164">
                  <c:v>104.13893138223639</c:v>
                </c:pt>
                <c:pt idx="165">
                  <c:v>104.0717208907768</c:v>
                </c:pt>
                <c:pt idx="166">
                  <c:v>104.02370642584478</c:v>
                </c:pt>
                <c:pt idx="167">
                  <c:v>103.96554846544082</c:v>
                </c:pt>
                <c:pt idx="168">
                  <c:v>103.9242908643312</c:v>
                </c:pt>
                <c:pt idx="169">
                  <c:v>103.87851193248</c:v>
                </c:pt>
                <c:pt idx="170">
                  <c:v>103.81994252855561</c:v>
                </c:pt>
                <c:pt idx="171">
                  <c:v>103.76817729963959</c:v>
                </c:pt>
                <c:pt idx="172">
                  <c:v>103.7247836432324</c:v>
                </c:pt>
                <c:pt idx="173">
                  <c:v>103.087057552602</c:v>
                </c:pt>
                <c:pt idx="174">
                  <c:v>103.5311963688908</c:v>
                </c:pt>
                <c:pt idx="175">
                  <c:v>103.48351000708639</c:v>
                </c:pt>
                <c:pt idx="176">
                  <c:v>103.4384834603336</c:v>
                </c:pt>
                <c:pt idx="177">
                  <c:v>103.386881750968</c:v>
                </c:pt>
                <c:pt idx="178">
                  <c:v>103.34750502100601</c:v>
                </c:pt>
                <c:pt idx="179">
                  <c:v>103.3030909583988</c:v>
                </c:pt>
                <c:pt idx="180">
                  <c:v>103.2616365330488</c:v>
                </c:pt>
                <c:pt idx="181">
                  <c:v>103.2094319155008</c:v>
                </c:pt>
                <c:pt idx="182">
                  <c:v>103.17800766579198</c:v>
                </c:pt>
                <c:pt idx="183">
                  <c:v>103.12117347202438</c:v>
                </c:pt>
                <c:pt idx="184">
                  <c:v>103.0816716909236</c:v>
                </c:pt>
                <c:pt idx="185">
                  <c:v>103.0426982376384</c:v>
                </c:pt>
                <c:pt idx="186">
                  <c:v>103.0005386712304</c:v>
                </c:pt>
                <c:pt idx="187">
                  <c:v>102.95421252173159</c:v>
                </c:pt>
                <c:pt idx="188">
                  <c:v>102.92604815382802</c:v>
                </c:pt>
                <c:pt idx="189">
                  <c:v>102.8799750748168</c:v>
                </c:pt>
                <c:pt idx="190">
                  <c:v>101.3702055628892</c:v>
                </c:pt>
                <c:pt idx="191">
                  <c:v>101.3702055628892</c:v>
                </c:pt>
                <c:pt idx="192">
                  <c:v>101.3702055628892</c:v>
                </c:pt>
                <c:pt idx="193">
                  <c:v>101.3702055628892</c:v>
                </c:pt>
                <c:pt idx="194">
                  <c:v>101.3702055628892</c:v>
                </c:pt>
                <c:pt idx="195">
                  <c:v>101.3702055628892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2.20320710353658E-7</c:v>
                </c:pt>
                <c:pt idx="251">
                  <c:v>2.0794068873993519E-7</c:v>
                </c:pt>
                <c:pt idx="252">
                  <c:v>1.8215347214678599E-7</c:v>
                </c:pt>
                <c:pt idx="253">
                  <c:v>1.7202195563520001E-7</c:v>
                </c:pt>
                <c:pt idx="254">
                  <c:v>3.335247903126668E-3</c:v>
                </c:pt>
                <c:pt idx="255">
                  <c:v>3.2981977915415078E-3</c:v>
                </c:pt>
                <c:pt idx="256">
                  <c:v>9.0393491222141603E-2</c:v>
                </c:pt>
                <c:pt idx="257">
                  <c:v>8.9727128587957602E-2</c:v>
                </c:pt>
                <c:pt idx="258">
                  <c:v>8.8514995068573202E-2</c:v>
                </c:pt>
                <c:pt idx="259">
                  <c:v>8.8138293370700796E-2</c:v>
                </c:pt>
                <c:pt idx="260">
                  <c:v>0.59119324839368004</c:v>
                </c:pt>
                <c:pt idx="261">
                  <c:v>2.893098407806816</c:v>
                </c:pt>
                <c:pt idx="262">
                  <c:v>4.3171280057650803</c:v>
                </c:pt>
                <c:pt idx="263">
                  <c:v>12.209215482328201</c:v>
                </c:pt>
                <c:pt idx="264">
                  <c:v>19.97850955413768</c:v>
                </c:pt>
                <c:pt idx="265">
                  <c:v>23.510856411620239</c:v>
                </c:pt>
                <c:pt idx="266">
                  <c:v>32.312861468755877</c:v>
                </c:pt>
                <c:pt idx="267">
                  <c:v>44.209372733402397</c:v>
                </c:pt>
                <c:pt idx="268">
                  <c:v>57.486379980037995</c:v>
                </c:pt>
                <c:pt idx="269">
                  <c:v>62.462491642518799</c:v>
                </c:pt>
                <c:pt idx="270">
                  <c:v>77.225214456689599</c:v>
                </c:pt>
                <c:pt idx="271">
                  <c:v>94.482337926582403</c:v>
                </c:pt>
                <c:pt idx="272">
                  <c:v>93.515195175603594</c:v>
                </c:pt>
                <c:pt idx="273">
                  <c:v>92.5187892568336</c:v>
                </c:pt>
                <c:pt idx="274">
                  <c:v>91.595988173915202</c:v>
                </c:pt>
                <c:pt idx="275">
                  <c:v>90.718759620156405</c:v>
                </c:pt>
                <c:pt idx="276">
                  <c:v>99.580331628720003</c:v>
                </c:pt>
                <c:pt idx="277">
                  <c:v>130.70847985263441</c:v>
                </c:pt>
                <c:pt idx="278">
                  <c:v>123.4334273983856</c:v>
                </c:pt>
                <c:pt idx="279">
                  <c:v>128.86473330934001</c:v>
                </c:pt>
                <c:pt idx="280">
                  <c:v>126.3406018487668</c:v>
                </c:pt>
                <c:pt idx="281">
                  <c:v>122.084764266756</c:v>
                </c:pt>
                <c:pt idx="282">
                  <c:v>120.49512309810079</c:v>
                </c:pt>
                <c:pt idx="283">
                  <c:v>120.7644312119764</c:v>
                </c:pt>
                <c:pt idx="284">
                  <c:v>118.61942087684081</c:v>
                </c:pt>
                <c:pt idx="285">
                  <c:v>113.517524672946</c:v>
                </c:pt>
                <c:pt idx="286">
                  <c:v>116.82100927618281</c:v>
                </c:pt>
                <c:pt idx="287">
                  <c:v>116.85564866275999</c:v>
                </c:pt>
                <c:pt idx="288">
                  <c:v>116.91230800739319</c:v>
                </c:pt>
                <c:pt idx="289">
                  <c:v>116.9598942607324</c:v>
                </c:pt>
                <c:pt idx="290">
                  <c:v>117.0153243422056</c:v>
                </c:pt>
                <c:pt idx="291">
                  <c:v>117.0459037495676</c:v>
                </c:pt>
                <c:pt idx="292">
                  <c:v>117.09758210564318</c:v>
                </c:pt>
                <c:pt idx="293">
                  <c:v>117.1433127959444</c:v>
                </c:pt>
                <c:pt idx="294">
                  <c:v>117.1841030122948</c:v>
                </c:pt>
                <c:pt idx="295">
                  <c:v>117.176904518302</c:v>
                </c:pt>
                <c:pt idx="296">
                  <c:v>117.18943744126679</c:v>
                </c:pt>
                <c:pt idx="297">
                  <c:v>117.196353045162</c:v>
                </c:pt>
                <c:pt idx="298">
                  <c:v>117.2164336383772</c:v>
                </c:pt>
                <c:pt idx="299">
                  <c:v>117.2019880436372</c:v>
                </c:pt>
                <c:pt idx="300">
                  <c:v>117.08111783078121</c:v>
                </c:pt>
                <c:pt idx="301">
                  <c:v>116.59459260600561</c:v>
                </c:pt>
                <c:pt idx="302">
                  <c:v>116.24853777242602</c:v>
                </c:pt>
                <c:pt idx="303">
                  <c:v>115.9568931028208</c:v>
                </c:pt>
                <c:pt idx="304">
                  <c:v>115.69631350462279</c:v>
                </c:pt>
                <c:pt idx="305">
                  <c:v>115.43876104166921</c:v>
                </c:pt>
                <c:pt idx="306">
                  <c:v>115.18160197285999</c:v>
                </c:pt>
                <c:pt idx="307">
                  <c:v>114.97778577374558</c:v>
                </c:pt>
                <c:pt idx="308">
                  <c:v>114.75292198167081</c:v>
                </c:pt>
                <c:pt idx="309">
                  <c:v>114.53403142253519</c:v>
                </c:pt>
                <c:pt idx="310">
                  <c:v>114.3181178516688</c:v>
                </c:pt>
                <c:pt idx="311">
                  <c:v>114.126524660668</c:v>
                </c:pt>
                <c:pt idx="312">
                  <c:v>113.93757933757482</c:v>
                </c:pt>
                <c:pt idx="313">
                  <c:v>113.766948863732</c:v>
                </c:pt>
                <c:pt idx="314">
                  <c:v>113.58714794164442</c:v>
                </c:pt>
                <c:pt idx="315">
                  <c:v>113.3678590483884</c:v>
                </c:pt>
                <c:pt idx="316">
                  <c:v>113.16212283380359</c:v>
                </c:pt>
                <c:pt idx="317">
                  <c:v>112.706390421888</c:v>
                </c:pt>
                <c:pt idx="318">
                  <c:v>112.697915081164</c:v>
                </c:pt>
                <c:pt idx="319">
                  <c:v>112.53300539849802</c:v>
                </c:pt>
                <c:pt idx="320">
                  <c:v>112.3836432812556</c:v>
                </c:pt>
                <c:pt idx="321">
                  <c:v>112.23224131675519</c:v>
                </c:pt>
                <c:pt idx="322">
                  <c:v>112.10009132493039</c:v>
                </c:pt>
                <c:pt idx="323">
                  <c:v>111.9539992916564</c:v>
                </c:pt>
                <c:pt idx="324">
                  <c:v>111.81080174576559</c:v>
                </c:pt>
                <c:pt idx="325">
                  <c:v>111.68128362730758</c:v>
                </c:pt>
                <c:pt idx="326">
                  <c:v>111.5544183389148</c:v>
                </c:pt>
                <c:pt idx="327">
                  <c:v>111.42181900076801</c:v>
                </c:pt>
                <c:pt idx="328">
                  <c:v>111.29580801480719</c:v>
                </c:pt>
                <c:pt idx="329">
                  <c:v>111.17643022891521</c:v>
                </c:pt>
                <c:pt idx="330">
                  <c:v>111.05863233121519</c:v>
                </c:pt>
                <c:pt idx="331">
                  <c:v>110.92950055679</c:v>
                </c:pt>
                <c:pt idx="332">
                  <c:v>110.8216388394508</c:v>
                </c:pt>
                <c:pt idx="333">
                  <c:v>110.70628315107278</c:v>
                </c:pt>
                <c:pt idx="334">
                  <c:v>110.5826779437788</c:v>
                </c:pt>
                <c:pt idx="335">
                  <c:v>110.46791049482081</c:v>
                </c:pt>
                <c:pt idx="336">
                  <c:v>110.35549584093242</c:v>
                </c:pt>
                <c:pt idx="337">
                  <c:v>110.2464514261416</c:v>
                </c:pt>
                <c:pt idx="338">
                  <c:v>110.1326057357664</c:v>
                </c:pt>
                <c:pt idx="339">
                  <c:v>110.03335363080842</c:v>
                </c:pt>
                <c:pt idx="340">
                  <c:v>109.86410444064521</c:v>
                </c:pt>
                <c:pt idx="341">
                  <c:v>109.7533432856108</c:v>
                </c:pt>
                <c:pt idx="342">
                  <c:v>109.65326529592519</c:v>
                </c:pt>
                <c:pt idx="343">
                  <c:v>109.56071407478439</c:v>
                </c:pt>
                <c:pt idx="344">
                  <c:v>109.45667066153001</c:v>
                </c:pt>
                <c:pt idx="345">
                  <c:v>109.36449875935121</c:v>
                </c:pt>
                <c:pt idx="346">
                  <c:v>109.26025367211359</c:v>
                </c:pt>
                <c:pt idx="347">
                  <c:v>109.1638578039056</c:v>
                </c:pt>
                <c:pt idx="348">
                  <c:v>109.077975942956</c:v>
                </c:pt>
                <c:pt idx="349">
                  <c:v>108.98797500196278</c:v>
                </c:pt>
                <c:pt idx="350">
                  <c:v>108.9027341213432</c:v>
                </c:pt>
                <c:pt idx="351">
                  <c:v>108.8042610953152</c:v>
                </c:pt>
                <c:pt idx="352">
                  <c:v>108.71689243685481</c:v>
                </c:pt>
                <c:pt idx="353">
                  <c:v>108.62951008064481</c:v>
                </c:pt>
                <c:pt idx="354">
                  <c:v>108.52940898329038</c:v>
                </c:pt>
                <c:pt idx="355">
                  <c:v>108.45098573552841</c:v>
                </c:pt>
                <c:pt idx="356">
                  <c:v>108.3617381145132</c:v>
                </c:pt>
                <c:pt idx="357">
                  <c:v>108.27298740909922</c:v>
                </c:pt>
                <c:pt idx="358">
                  <c:v>108.1797666857512</c:v>
                </c:pt>
                <c:pt idx="359">
                  <c:v>108.10070242939518</c:v>
                </c:pt>
                <c:pt idx="360">
                  <c:v>106.13155463227841</c:v>
                </c:pt>
                <c:pt idx="361">
                  <c:v>106.74415924220962</c:v>
                </c:pt>
                <c:pt idx="362">
                  <c:v>107.72610793906961</c:v>
                </c:pt>
                <c:pt idx="363">
                  <c:v>107.6329364421712</c:v>
                </c:pt>
                <c:pt idx="364">
                  <c:v>107.54957941178721</c:v>
                </c:pt>
                <c:pt idx="365">
                  <c:v>107.4829152563032</c:v>
                </c:pt>
                <c:pt idx="366">
                  <c:v>107.4042542324792</c:v>
                </c:pt>
                <c:pt idx="367">
                  <c:v>107.32073385552398</c:v>
                </c:pt>
                <c:pt idx="368">
                  <c:v>107.2412390141408</c:v>
                </c:pt>
                <c:pt idx="369">
                  <c:v>107.17561445488282</c:v>
                </c:pt>
                <c:pt idx="370">
                  <c:v>107.1014156885808</c:v>
                </c:pt>
                <c:pt idx="371">
                  <c:v>107.02493234660039</c:v>
                </c:pt>
                <c:pt idx="372">
                  <c:v>106.9478781983192</c:v>
                </c:pt>
                <c:pt idx="373">
                  <c:v>106.88623041758119</c:v>
                </c:pt>
                <c:pt idx="374">
                  <c:v>106.80827188831719</c:v>
                </c:pt>
                <c:pt idx="375">
                  <c:v>106.73512005702401</c:v>
                </c:pt>
                <c:pt idx="376">
                  <c:v>106.65672266816242</c:v>
                </c:pt>
                <c:pt idx="377">
                  <c:v>106.5965769417916</c:v>
                </c:pt>
                <c:pt idx="378">
                  <c:v>106.52859280520002</c:v>
                </c:pt>
                <c:pt idx="379">
                  <c:v>106.4620857200692</c:v>
                </c:pt>
                <c:pt idx="380">
                  <c:v>106.383205188028</c:v>
                </c:pt>
                <c:pt idx="381">
                  <c:v>105.8198079177976</c:v>
                </c:pt>
                <c:pt idx="382">
                  <c:v>106.12600792897361</c:v>
                </c:pt>
                <c:pt idx="383">
                  <c:v>106.06548269026359</c:v>
                </c:pt>
                <c:pt idx="384">
                  <c:v>106.0015473980616</c:v>
                </c:pt>
                <c:pt idx="385">
                  <c:v>105.9347902884128</c:v>
                </c:pt>
                <c:pt idx="386">
                  <c:v>105.8624966812644</c:v>
                </c:pt>
                <c:pt idx="387">
                  <c:v>105.80534763842361</c:v>
                </c:pt>
                <c:pt idx="388">
                  <c:v>105.75138390388402</c:v>
                </c:pt>
                <c:pt idx="389">
                  <c:v>105.688113883618</c:v>
                </c:pt>
                <c:pt idx="390">
                  <c:v>105.62854984217761</c:v>
                </c:pt>
                <c:pt idx="391">
                  <c:v>105.5586604569036</c:v>
                </c:pt>
                <c:pt idx="392">
                  <c:v>105.4995820310824</c:v>
                </c:pt>
                <c:pt idx="393">
                  <c:v>105.43626044341241</c:v>
                </c:pt>
                <c:pt idx="394">
                  <c:v>105.37062444783039</c:v>
                </c:pt>
                <c:pt idx="395">
                  <c:v>105.310732647384</c:v>
                </c:pt>
                <c:pt idx="396">
                  <c:v>105.24944296910522</c:v>
                </c:pt>
                <c:pt idx="397">
                  <c:v>105.1878271803816</c:v>
                </c:pt>
                <c:pt idx="398">
                  <c:v>105.132215498712</c:v>
                </c:pt>
                <c:pt idx="399">
                  <c:v>105.05557767736801</c:v>
                </c:pt>
                <c:pt idx="400">
                  <c:v>104.77814115274001</c:v>
                </c:pt>
                <c:pt idx="401">
                  <c:v>104.85787107449121</c:v>
                </c:pt>
                <c:pt idx="402">
                  <c:v>104.79738956914521</c:v>
                </c:pt>
                <c:pt idx="403">
                  <c:v>104.7352496086676</c:v>
                </c:pt>
                <c:pt idx="404">
                  <c:v>104.67328876882959</c:v>
                </c:pt>
                <c:pt idx="405">
                  <c:v>104.60959637016802</c:v>
                </c:pt>
                <c:pt idx="406">
                  <c:v>104.5621051865372</c:v>
                </c:pt>
                <c:pt idx="407">
                  <c:v>104.49566739999359</c:v>
                </c:pt>
                <c:pt idx="408">
                  <c:v>104.43675932940842</c:v>
                </c:pt>
                <c:pt idx="409">
                  <c:v>104.369271251808</c:v>
                </c:pt>
                <c:pt idx="410">
                  <c:v>104.2965187161428</c:v>
                </c:pt>
                <c:pt idx="411">
                  <c:v>104.25007951052798</c:v>
                </c:pt>
                <c:pt idx="412">
                  <c:v>104.19113434549281</c:v>
                </c:pt>
                <c:pt idx="413">
                  <c:v>104.14285424023561</c:v>
                </c:pt>
                <c:pt idx="414">
                  <c:v>104.07642504416599</c:v>
                </c:pt>
                <c:pt idx="415">
                  <c:v>104.01583511818198</c:v>
                </c:pt>
                <c:pt idx="416">
                  <c:v>103.960645279776</c:v>
                </c:pt>
                <c:pt idx="417">
                  <c:v>103.9061533080812</c:v>
                </c:pt>
                <c:pt idx="418">
                  <c:v>103.85237595515801</c:v>
                </c:pt>
                <c:pt idx="419">
                  <c:v>103.78408248109761</c:v>
                </c:pt>
                <c:pt idx="420">
                  <c:v>102.6549224496644</c:v>
                </c:pt>
                <c:pt idx="421">
                  <c:v>103.59842266437281</c:v>
                </c:pt>
                <c:pt idx="422">
                  <c:v>103.54374836018242</c:v>
                </c:pt>
                <c:pt idx="423">
                  <c:v>103.49532307626438</c:v>
                </c:pt>
                <c:pt idx="424">
                  <c:v>103.42997989310081</c:v>
                </c:pt>
                <c:pt idx="425">
                  <c:v>103.36730662763838</c:v>
                </c:pt>
                <c:pt idx="426">
                  <c:v>103.3272828345016</c:v>
                </c:pt>
                <c:pt idx="427">
                  <c:v>103.273636985256</c:v>
                </c:pt>
                <c:pt idx="428">
                  <c:v>103.21470210476041</c:v>
                </c:pt>
                <c:pt idx="429">
                  <c:v>103.16665034886759</c:v>
                </c:pt>
                <c:pt idx="430">
                  <c:v>103.1164105469624</c:v>
                </c:pt>
                <c:pt idx="431">
                  <c:v>103.0640469808956</c:v>
                </c:pt>
                <c:pt idx="432">
                  <c:v>103.0008313568928</c:v>
                </c:pt>
                <c:pt idx="433">
                  <c:v>102.96329764182602</c:v>
                </c:pt>
                <c:pt idx="434">
                  <c:v>102.91044354022399</c:v>
                </c:pt>
                <c:pt idx="435">
                  <c:v>102.8611433892236</c:v>
                </c:pt>
                <c:pt idx="436">
                  <c:v>102.814550573898</c:v>
                </c:pt>
                <c:pt idx="437">
                  <c:v>102.7538314885752</c:v>
                </c:pt>
                <c:pt idx="438">
                  <c:v>102.71076982336641</c:v>
                </c:pt>
                <c:pt idx="439">
                  <c:v>100.74740203782081</c:v>
                </c:pt>
                <c:pt idx="440">
                  <c:v>100.44792135663</c:v>
                </c:pt>
                <c:pt idx="441">
                  <c:v>100.2861746501364</c:v>
                </c:pt>
                <c:pt idx="442">
                  <c:v>100.12609668449799</c:v>
                </c:pt>
                <c:pt idx="443">
                  <c:v>99.978517058169999</c:v>
                </c:pt>
                <c:pt idx="444">
                  <c:v>99.818167039756005</c:v>
                </c:pt>
                <c:pt idx="445">
                  <c:v>101.6617155121628</c:v>
                </c:pt>
                <c:pt idx="446">
                  <c:v>101.513605453728</c:v>
                </c:pt>
                <c:pt idx="447">
                  <c:v>101.35509232485001</c:v>
                </c:pt>
                <c:pt idx="448">
                  <c:v>101.1966525763772</c:v>
                </c:pt>
                <c:pt idx="449">
                  <c:v>101.0409724180688</c:v>
                </c:pt>
                <c:pt idx="450">
                  <c:v>100.8784472184448</c:v>
                </c:pt>
                <c:pt idx="451">
                  <c:v>100.9274464454036</c:v>
                </c:pt>
                <c:pt idx="452">
                  <c:v>100.7687585095448</c:v>
                </c:pt>
                <c:pt idx="453">
                  <c:v>100.61718052759601</c:v>
                </c:pt>
                <c:pt idx="454">
                  <c:v>100.463317105068</c:v>
                </c:pt>
                <c:pt idx="455">
                  <c:v>100.2993614314456</c:v>
                </c:pt>
                <c:pt idx="456">
                  <c:v>100.1287802151712</c:v>
                </c:pt>
                <c:pt idx="457">
                  <c:v>100.8503512055444</c:v>
                </c:pt>
                <c:pt idx="458">
                  <c:v>101.57773056991959</c:v>
                </c:pt>
                <c:pt idx="459">
                  <c:v>101.510125743256</c:v>
                </c:pt>
                <c:pt idx="460">
                  <c:v>101.4773776450556</c:v>
                </c:pt>
                <c:pt idx="461">
                  <c:v>101.43043690435159</c:v>
                </c:pt>
                <c:pt idx="462">
                  <c:v>101.3813449404672</c:v>
                </c:pt>
                <c:pt idx="463">
                  <c:v>101.345321734476</c:v>
                </c:pt>
                <c:pt idx="464">
                  <c:v>101.2980345746588</c:v>
                </c:pt>
                <c:pt idx="465">
                  <c:v>101.265095607942</c:v>
                </c:pt>
                <c:pt idx="466">
                  <c:v>101.21583089645721</c:v>
                </c:pt>
                <c:pt idx="467">
                  <c:v>101.1743150932836</c:v>
                </c:pt>
                <c:pt idx="468">
                  <c:v>101.1353924511708</c:v>
                </c:pt>
                <c:pt idx="469">
                  <c:v>101.0935426057144</c:v>
                </c:pt>
                <c:pt idx="470">
                  <c:v>101.05657247073199</c:v>
                </c:pt>
                <c:pt idx="471">
                  <c:v>101.010065361348</c:v>
                </c:pt>
                <c:pt idx="472">
                  <c:v>100.9684677956664</c:v>
                </c:pt>
                <c:pt idx="473">
                  <c:v>100.9429510425084</c:v>
                </c:pt>
                <c:pt idx="474">
                  <c:v>100.884898805814</c:v>
                </c:pt>
                <c:pt idx="475">
                  <c:v>100.8478564646548</c:v>
                </c:pt>
                <c:pt idx="476">
                  <c:v>100.8011855864216</c:v>
                </c:pt>
                <c:pt idx="477">
                  <c:v>100.76131502892881</c:v>
                </c:pt>
                <c:pt idx="478">
                  <c:v>98.875947540581194</c:v>
                </c:pt>
                <c:pt idx="479">
                  <c:v>100.5593224963432</c:v>
                </c:pt>
                <c:pt idx="480">
                  <c:v>100.5162623631096</c:v>
                </c:pt>
                <c:pt idx="481">
                  <c:v>100.4784755797172</c:v>
                </c:pt>
                <c:pt idx="482">
                  <c:v>100.4469118779696</c:v>
                </c:pt>
                <c:pt idx="483">
                  <c:v>100.4068435196768</c:v>
                </c:pt>
                <c:pt idx="484">
                  <c:v>100.35776744956</c:v>
                </c:pt>
                <c:pt idx="485">
                  <c:v>100.3186799205928</c:v>
                </c:pt>
                <c:pt idx="486">
                  <c:v>100.2816451203544</c:v>
                </c:pt>
                <c:pt idx="487">
                  <c:v>100.2392549097956</c:v>
                </c:pt>
                <c:pt idx="488">
                  <c:v>100.19349807462839</c:v>
                </c:pt>
                <c:pt idx="489">
                  <c:v>100.15893340852401</c:v>
                </c:pt>
                <c:pt idx="490">
                  <c:v>100.11716073519</c:v>
                </c:pt>
                <c:pt idx="491">
                  <c:v>100.0877732773848</c:v>
                </c:pt>
                <c:pt idx="492">
                  <c:v>100.0425810109908</c:v>
                </c:pt>
                <c:pt idx="493">
                  <c:v>100.00980396147</c:v>
                </c:pt>
                <c:pt idx="494">
                  <c:v>99.960595808412407</c:v>
                </c:pt>
                <c:pt idx="495">
                  <c:v>99.925396892413204</c:v>
                </c:pt>
                <c:pt idx="496">
                  <c:v>99.891772535995599</c:v>
                </c:pt>
                <c:pt idx="497">
                  <c:v>99.114775357931606</c:v>
                </c:pt>
                <c:pt idx="498">
                  <c:v>99.701304058554399</c:v>
                </c:pt>
                <c:pt idx="499">
                  <c:v>99.663679617384403</c:v>
                </c:pt>
                <c:pt idx="500">
                  <c:v>99.623266040653206</c:v>
                </c:pt>
                <c:pt idx="501">
                  <c:v>99.579846421140402</c:v>
                </c:pt>
                <c:pt idx="502">
                  <c:v>99.549257470539203</c:v>
                </c:pt>
                <c:pt idx="503">
                  <c:v>99.503778616877995</c:v>
                </c:pt>
                <c:pt idx="504">
                  <c:v>99.475794795402805</c:v>
                </c:pt>
                <c:pt idx="505">
                  <c:v>99.439469575852399</c:v>
                </c:pt>
                <c:pt idx="506">
                  <c:v>99.396629098596406</c:v>
                </c:pt>
                <c:pt idx="507">
                  <c:v>99.361981191266807</c:v>
                </c:pt>
                <c:pt idx="508">
                  <c:v>99.318355501973997</c:v>
                </c:pt>
                <c:pt idx="509">
                  <c:v>99.284044261506395</c:v>
                </c:pt>
                <c:pt idx="510">
                  <c:v>99.253183797339602</c:v>
                </c:pt>
                <c:pt idx="511">
                  <c:v>99.202309202621606</c:v>
                </c:pt>
                <c:pt idx="512">
                  <c:v>99.179677322658804</c:v>
                </c:pt>
                <c:pt idx="513">
                  <c:v>99.143753715695993</c:v>
                </c:pt>
                <c:pt idx="514">
                  <c:v>99.103404206948795</c:v>
                </c:pt>
                <c:pt idx="515">
                  <c:v>99.069119768033602</c:v>
                </c:pt>
                <c:pt idx="516">
                  <c:v>97.724983664379593</c:v>
                </c:pt>
                <c:pt idx="517">
                  <c:v>98.896950705494007</c:v>
                </c:pt>
                <c:pt idx="518">
                  <c:v>98.862168979040405</c:v>
                </c:pt>
                <c:pt idx="519">
                  <c:v>98.820299309669196</c:v>
                </c:pt>
                <c:pt idx="520">
                  <c:v>98.777268243708406</c:v>
                </c:pt>
                <c:pt idx="521">
                  <c:v>98.7475409808536</c:v>
                </c:pt>
                <c:pt idx="522">
                  <c:v>98.713270068892399</c:v>
                </c:pt>
                <c:pt idx="523">
                  <c:v>98.667742315977605</c:v>
                </c:pt>
                <c:pt idx="524">
                  <c:v>98.634780991013201</c:v>
                </c:pt>
                <c:pt idx="525">
                  <c:v>98.603880720850796</c:v>
                </c:pt>
                <c:pt idx="526">
                  <c:v>98.569303206786799</c:v>
                </c:pt>
                <c:pt idx="527">
                  <c:v>98.532392744989593</c:v>
                </c:pt>
                <c:pt idx="528">
                  <c:v>98.501435764103604</c:v>
                </c:pt>
                <c:pt idx="529">
                  <c:v>98.465506063419994</c:v>
                </c:pt>
                <c:pt idx="530">
                  <c:v>98.426695848983996</c:v>
                </c:pt>
                <c:pt idx="531">
                  <c:v>98.395357344643998</c:v>
                </c:pt>
                <c:pt idx="532">
                  <c:v>98.367956267174804</c:v>
                </c:pt>
                <c:pt idx="533">
                  <c:v>98.337123530438404</c:v>
                </c:pt>
                <c:pt idx="534">
                  <c:v>98.299910820930407</c:v>
                </c:pt>
                <c:pt idx="535">
                  <c:v>98.276034139777593</c:v>
                </c:pt>
                <c:pt idx="536">
                  <c:v>97.675429768473194</c:v>
                </c:pt>
                <c:pt idx="537">
                  <c:v>98.091149328759997</c:v>
                </c:pt>
                <c:pt idx="538">
                  <c:v>98.0591634375524</c:v>
                </c:pt>
                <c:pt idx="539">
                  <c:v>98.035907901909994</c:v>
                </c:pt>
                <c:pt idx="540">
                  <c:v>98.001003155346794</c:v>
                </c:pt>
                <c:pt idx="541">
                  <c:v>97.963269963739194</c:v>
                </c:pt>
                <c:pt idx="542">
                  <c:v>97.9259178979664</c:v>
                </c:pt>
                <c:pt idx="543">
                  <c:v>97.900555786411999</c:v>
                </c:pt>
                <c:pt idx="544">
                  <c:v>97.868963184591607</c:v>
                </c:pt>
                <c:pt idx="545">
                  <c:v>97.838585251587205</c:v>
                </c:pt>
                <c:pt idx="546">
                  <c:v>97.795831661635603</c:v>
                </c:pt>
                <c:pt idx="547">
                  <c:v>97.771177809941605</c:v>
                </c:pt>
                <c:pt idx="548">
                  <c:v>97.741914727385193</c:v>
                </c:pt>
                <c:pt idx="549">
                  <c:v>97.704375306531603</c:v>
                </c:pt>
                <c:pt idx="550">
                  <c:v>97.679959925779599</c:v>
                </c:pt>
                <c:pt idx="551">
                  <c:v>97.6440855523648</c:v>
                </c:pt>
                <c:pt idx="552">
                  <c:v>97.612186511514807</c:v>
                </c:pt>
                <c:pt idx="553">
                  <c:v>97.587363008893206</c:v>
                </c:pt>
                <c:pt idx="554">
                  <c:v>97.545413349038398</c:v>
                </c:pt>
                <c:pt idx="555">
                  <c:v>97.525037977638405</c:v>
                </c:pt>
                <c:pt idx="556">
                  <c:v>97.492203483324403</c:v>
                </c:pt>
                <c:pt idx="557">
                  <c:v>96.976024283572002</c:v>
                </c:pt>
                <c:pt idx="558">
                  <c:v>97.316426069324393</c:v>
                </c:pt>
                <c:pt idx="559">
                  <c:v>97.278961977861201</c:v>
                </c:pt>
                <c:pt idx="560">
                  <c:v>97.240579134926804</c:v>
                </c:pt>
                <c:pt idx="561">
                  <c:v>97.207932292876393</c:v>
                </c:pt>
                <c:pt idx="562">
                  <c:v>97.1693322152028</c:v>
                </c:pt>
                <c:pt idx="563">
                  <c:v>97.130664331679199</c:v>
                </c:pt>
                <c:pt idx="564">
                  <c:v>97.092500700477999</c:v>
                </c:pt>
                <c:pt idx="565">
                  <c:v>97.065758965956405</c:v>
                </c:pt>
                <c:pt idx="566">
                  <c:v>97.020725180396397</c:v>
                </c:pt>
                <c:pt idx="567">
                  <c:v>96.99082170746</c:v>
                </c:pt>
                <c:pt idx="568">
                  <c:v>96.954173951573196</c:v>
                </c:pt>
                <c:pt idx="569">
                  <c:v>96.917436753634405</c:v>
                </c:pt>
                <c:pt idx="570">
                  <c:v>96.887579540312004</c:v>
                </c:pt>
                <c:pt idx="571">
                  <c:v>96.838707998516</c:v>
                </c:pt>
                <c:pt idx="572">
                  <c:v>96.813768082782005</c:v>
                </c:pt>
                <c:pt idx="573">
                  <c:v>96.783164660248403</c:v>
                </c:pt>
                <c:pt idx="574">
                  <c:v>96.740889159668001</c:v>
                </c:pt>
                <c:pt idx="575">
                  <c:v>96.710545372982807</c:v>
                </c:pt>
                <c:pt idx="576">
                  <c:v>96.678069924323594</c:v>
                </c:pt>
                <c:pt idx="577">
                  <c:v>96.641840859461198</c:v>
                </c:pt>
                <c:pt idx="578">
                  <c:v>95.590077255788401</c:v>
                </c:pt>
                <c:pt idx="579">
                  <c:v>96.494665627737206</c:v>
                </c:pt>
                <c:pt idx="580">
                  <c:v>96.440797449443593</c:v>
                </c:pt>
                <c:pt idx="581">
                  <c:v>96.398604562672404</c:v>
                </c:pt>
                <c:pt idx="582">
                  <c:v>96.353959370650799</c:v>
                </c:pt>
                <c:pt idx="583">
                  <c:v>96.312395011453603</c:v>
                </c:pt>
                <c:pt idx="584">
                  <c:v>96.269862354080402</c:v>
                </c:pt>
                <c:pt idx="585">
                  <c:v>96.226589188934</c:v>
                </c:pt>
                <c:pt idx="586">
                  <c:v>96.1844031382808</c:v>
                </c:pt>
                <c:pt idx="587">
                  <c:v>96.139333172232796</c:v>
                </c:pt>
                <c:pt idx="588">
                  <c:v>96.096016855938004</c:v>
                </c:pt>
                <c:pt idx="589">
                  <c:v>96.061859132527204</c:v>
                </c:pt>
                <c:pt idx="590">
                  <c:v>96.017158521630407</c:v>
                </c:pt>
                <c:pt idx="591">
                  <c:v>95.995605736444404</c:v>
                </c:pt>
                <c:pt idx="592">
                  <c:v>95.975941721404794</c:v>
                </c:pt>
                <c:pt idx="593">
                  <c:v>95.937299926113198</c:v>
                </c:pt>
                <c:pt idx="594">
                  <c:v>95.8985440548376</c:v>
                </c:pt>
                <c:pt idx="595">
                  <c:v>95.859091225303999</c:v>
                </c:pt>
                <c:pt idx="596">
                  <c:v>95.815917733976804</c:v>
                </c:pt>
                <c:pt idx="597">
                  <c:v>95.761770791949203</c:v>
                </c:pt>
                <c:pt idx="598">
                  <c:v>95.7317828028972</c:v>
                </c:pt>
                <c:pt idx="599">
                  <c:v>95.691989478249994</c:v>
                </c:pt>
                <c:pt idx="600">
                  <c:v>95.653566269526806</c:v>
                </c:pt>
                <c:pt idx="601">
                  <c:v>95.073276040244806</c:v>
                </c:pt>
                <c:pt idx="602">
                  <c:v>95.446174775540399</c:v>
                </c:pt>
                <c:pt idx="603">
                  <c:v>95.283634379345997</c:v>
                </c:pt>
                <c:pt idx="604">
                  <c:v>95.100945269530797</c:v>
                </c:pt>
                <c:pt idx="605">
                  <c:v>94.937032980885604</c:v>
                </c:pt>
                <c:pt idx="606">
                  <c:v>94.766460312413599</c:v>
                </c:pt>
                <c:pt idx="607">
                  <c:v>94.593653902229605</c:v>
                </c:pt>
                <c:pt idx="608">
                  <c:v>94.413660831069606</c:v>
                </c:pt>
                <c:pt idx="609">
                  <c:v>94.249827749375996</c:v>
                </c:pt>
                <c:pt idx="610">
                  <c:v>94.083883796910797</c:v>
                </c:pt>
                <c:pt idx="611">
                  <c:v>93.918581779292396</c:v>
                </c:pt>
                <c:pt idx="612">
                  <c:v>93.750534936785996</c:v>
                </c:pt>
                <c:pt idx="613">
                  <c:v>93.578826073372795</c:v>
                </c:pt>
                <c:pt idx="614">
                  <c:v>93.418871184941594</c:v>
                </c:pt>
                <c:pt idx="615">
                  <c:v>93.254356173554797</c:v>
                </c:pt>
                <c:pt idx="616">
                  <c:v>93.073826161358795</c:v>
                </c:pt>
                <c:pt idx="617">
                  <c:v>92.905168393173994</c:v>
                </c:pt>
                <c:pt idx="618">
                  <c:v>92.738776803832394</c:v>
                </c:pt>
                <c:pt idx="619">
                  <c:v>92.571686073815997</c:v>
                </c:pt>
                <c:pt idx="620">
                  <c:v>92.407236826249203</c:v>
                </c:pt>
                <c:pt idx="621">
                  <c:v>92.230972380837997</c:v>
                </c:pt>
                <c:pt idx="622">
                  <c:v>92.070710850118402</c:v>
                </c:pt>
                <c:pt idx="623">
                  <c:v>91.909390053902399</c:v>
                </c:pt>
                <c:pt idx="624">
                  <c:v>91.735398306938805</c:v>
                </c:pt>
                <c:pt idx="625">
                  <c:v>91.566710829792001</c:v>
                </c:pt>
                <c:pt idx="626">
                  <c:v>91.394189617211595</c:v>
                </c:pt>
                <c:pt idx="627">
                  <c:v>91.232120923487997</c:v>
                </c:pt>
                <c:pt idx="628">
                  <c:v>91.0701598060392</c:v>
                </c:pt>
                <c:pt idx="629">
                  <c:v>90.893948068633193</c:v>
                </c:pt>
                <c:pt idx="630">
                  <c:v>90.738741123756796</c:v>
                </c:pt>
                <c:pt idx="631">
                  <c:v>90.570069004325205</c:v>
                </c:pt>
                <c:pt idx="632">
                  <c:v>90.395933683930807</c:v>
                </c:pt>
                <c:pt idx="633">
                  <c:v>90.238532158105997</c:v>
                </c:pt>
                <c:pt idx="634">
                  <c:v>90.072771893331193</c:v>
                </c:pt>
                <c:pt idx="635">
                  <c:v>89.9176630441236</c:v>
                </c:pt>
                <c:pt idx="636">
                  <c:v>89.752778054177995</c:v>
                </c:pt>
                <c:pt idx="637">
                  <c:v>89.579749569168001</c:v>
                </c:pt>
                <c:pt idx="638">
                  <c:v>89.424139045405198</c:v>
                </c:pt>
                <c:pt idx="639">
                  <c:v>89.258503740864398</c:v>
                </c:pt>
                <c:pt idx="640">
                  <c:v>89.089254957193603</c:v>
                </c:pt>
                <c:pt idx="641">
                  <c:v>88.928336353109202</c:v>
                </c:pt>
                <c:pt idx="642">
                  <c:v>88.771509467464</c:v>
                </c:pt>
                <c:pt idx="643">
                  <c:v>88.602059843811205</c:v>
                </c:pt>
                <c:pt idx="644">
                  <c:v>88.442499791223995</c:v>
                </c:pt>
                <c:pt idx="645">
                  <c:v>88.284839629998004</c:v>
                </c:pt>
                <c:pt idx="646">
                  <c:v>88.136032082255994</c:v>
                </c:pt>
                <c:pt idx="647">
                  <c:v>87.970963686156395</c:v>
                </c:pt>
                <c:pt idx="648">
                  <c:v>87.810852574403597</c:v>
                </c:pt>
                <c:pt idx="649">
                  <c:v>87.655450240253202</c:v>
                </c:pt>
                <c:pt idx="650">
                  <c:v>87.501189889824005</c:v>
                </c:pt>
                <c:pt idx="651">
                  <c:v>87.342401190854801</c:v>
                </c:pt>
                <c:pt idx="652">
                  <c:v>87.183582725215601</c:v>
                </c:pt>
                <c:pt idx="653">
                  <c:v>87.033911028063201</c:v>
                </c:pt>
                <c:pt idx="654">
                  <c:v>86.872777956359997</c:v>
                </c:pt>
                <c:pt idx="655">
                  <c:v>88.598551362833604</c:v>
                </c:pt>
                <c:pt idx="656">
                  <c:v>87.977082213967194</c:v>
                </c:pt>
                <c:pt idx="657">
                  <c:v>86.551991623060403</c:v>
                </c:pt>
                <c:pt idx="658">
                  <c:v>88.240455711262797</c:v>
                </c:pt>
                <c:pt idx="659">
                  <c:v>86.274987223136804</c:v>
                </c:pt>
                <c:pt idx="660">
                  <c:v>86.149688801186798</c:v>
                </c:pt>
                <c:pt idx="661">
                  <c:v>86.0486160140712</c:v>
                </c:pt>
                <c:pt idx="662">
                  <c:v>85.946310476357993</c:v>
                </c:pt>
                <c:pt idx="663">
                  <c:v>85.840621982482801</c:v>
                </c:pt>
                <c:pt idx="664">
                  <c:v>85.737305288197206</c:v>
                </c:pt>
                <c:pt idx="665">
                  <c:v>85.631241318433595</c:v>
                </c:pt>
                <c:pt idx="666">
                  <c:v>85.529853294629604</c:v>
                </c:pt>
                <c:pt idx="667">
                  <c:v>85.427496520512804</c:v>
                </c:pt>
                <c:pt idx="668">
                  <c:v>85.321740671317599</c:v>
                </c:pt>
                <c:pt idx="669">
                  <c:v>85.223062481224005</c:v>
                </c:pt>
                <c:pt idx="670">
                  <c:v>85.120135467293196</c:v>
                </c:pt>
                <c:pt idx="671">
                  <c:v>85.025006617880805</c:v>
                </c:pt>
                <c:pt idx="672">
                  <c:v>84.927635781080795</c:v>
                </c:pt>
                <c:pt idx="673">
                  <c:v>84.824336491474796</c:v>
                </c:pt>
                <c:pt idx="674">
                  <c:v>84.718768876430005</c:v>
                </c:pt>
                <c:pt idx="675">
                  <c:v>84.613855993434001</c:v>
                </c:pt>
                <c:pt idx="676">
                  <c:v>84.517064041663602</c:v>
                </c:pt>
                <c:pt idx="677">
                  <c:v>84.417217141383603</c:v>
                </c:pt>
                <c:pt idx="678">
                  <c:v>84.322261867927196</c:v>
                </c:pt>
                <c:pt idx="679">
                  <c:v>84.226305670645601</c:v>
                </c:pt>
                <c:pt idx="680">
                  <c:v>84.119090839650397</c:v>
                </c:pt>
                <c:pt idx="681">
                  <c:v>84.019639548754398</c:v>
                </c:pt>
                <c:pt idx="682">
                  <c:v>83.925957286632794</c:v>
                </c:pt>
                <c:pt idx="683">
                  <c:v>83.819761676826801</c:v>
                </c:pt>
                <c:pt idx="684">
                  <c:v>83.725206710737197</c:v>
                </c:pt>
                <c:pt idx="685">
                  <c:v>83.619775794144402</c:v>
                </c:pt>
                <c:pt idx="686">
                  <c:v>83.523991048726799</c:v>
                </c:pt>
                <c:pt idx="687">
                  <c:v>83.428618998490407</c:v>
                </c:pt>
                <c:pt idx="688">
                  <c:v>83.330361253622399</c:v>
                </c:pt>
                <c:pt idx="689">
                  <c:v>83.231687081902393</c:v>
                </c:pt>
                <c:pt idx="690">
                  <c:v>83.132460633368396</c:v>
                </c:pt>
                <c:pt idx="691">
                  <c:v>83.040165884938801</c:v>
                </c:pt>
                <c:pt idx="692">
                  <c:v>82.942367928938793</c:v>
                </c:pt>
                <c:pt idx="693">
                  <c:v>82.848236290587593</c:v>
                </c:pt>
                <c:pt idx="694">
                  <c:v>82.748566945716803</c:v>
                </c:pt>
                <c:pt idx="695">
                  <c:v>82.654782367681193</c:v>
                </c:pt>
                <c:pt idx="696">
                  <c:v>82.553250123588001</c:v>
                </c:pt>
                <c:pt idx="697">
                  <c:v>82.455891402459997</c:v>
                </c:pt>
                <c:pt idx="698">
                  <c:v>82.363190609040402</c:v>
                </c:pt>
                <c:pt idx="699">
                  <c:v>82.271195925205205</c:v>
                </c:pt>
                <c:pt idx="700">
                  <c:v>82.166305301324797</c:v>
                </c:pt>
                <c:pt idx="701">
                  <c:v>82.079260992942807</c:v>
                </c:pt>
                <c:pt idx="702">
                  <c:v>81.982273794792405</c:v>
                </c:pt>
                <c:pt idx="703">
                  <c:v>81.881053458595602</c:v>
                </c:pt>
                <c:pt idx="704">
                  <c:v>81.800412461959198</c:v>
                </c:pt>
                <c:pt idx="705">
                  <c:v>81.707019860689996</c:v>
                </c:pt>
                <c:pt idx="706">
                  <c:v>81.607995844071596</c:v>
                </c:pt>
                <c:pt idx="707">
                  <c:v>81.5139877894796</c:v>
                </c:pt>
                <c:pt idx="708">
                  <c:v>81.415910269369206</c:v>
                </c:pt>
                <c:pt idx="709">
                  <c:v>81.321185822562796</c:v>
                </c:pt>
                <c:pt idx="710">
                  <c:v>81.233167216633205</c:v>
                </c:pt>
                <c:pt idx="711">
                  <c:v>81.136015851667594</c:v>
                </c:pt>
                <c:pt idx="712">
                  <c:v>81.035837419709594</c:v>
                </c:pt>
                <c:pt idx="713">
                  <c:v>80.953075721291995</c:v>
                </c:pt>
                <c:pt idx="714">
                  <c:v>80.861020681983206</c:v>
                </c:pt>
                <c:pt idx="715">
                  <c:v>80.763802593640804</c:v>
                </c:pt>
                <c:pt idx="716">
                  <c:v>80.673794045938394</c:v>
                </c:pt>
                <c:pt idx="717">
                  <c:v>80.568702180269995</c:v>
                </c:pt>
                <c:pt idx="718">
                  <c:v>80.485086570920799</c:v>
                </c:pt>
                <c:pt idx="719">
                  <c:v>80.393243824563996</c:v>
                </c:pt>
                <c:pt idx="720">
                  <c:v>80.302180723093599</c:v>
                </c:pt>
                <c:pt idx="721">
                  <c:v>80.211980972457596</c:v>
                </c:pt>
                <c:pt idx="722">
                  <c:v>80.119451881055198</c:v>
                </c:pt>
                <c:pt idx="723">
                  <c:v>80.025610677524</c:v>
                </c:pt>
                <c:pt idx="724">
                  <c:v>79.936268665606804</c:v>
                </c:pt>
                <c:pt idx="725">
                  <c:v>79.847202395705196</c:v>
                </c:pt>
                <c:pt idx="726">
                  <c:v>79.745901611724406</c:v>
                </c:pt>
                <c:pt idx="727">
                  <c:v>79.662045854702001</c:v>
                </c:pt>
                <c:pt idx="728">
                  <c:v>79.569359650170796</c:v>
                </c:pt>
                <c:pt idx="729">
                  <c:v>79.485186052162007</c:v>
                </c:pt>
                <c:pt idx="730">
                  <c:v>79.392429440205603</c:v>
                </c:pt>
                <c:pt idx="731">
                  <c:v>79.302062241107606</c:v>
                </c:pt>
                <c:pt idx="732">
                  <c:v>79.209276537543602</c:v>
                </c:pt>
                <c:pt idx="733">
                  <c:v>79.121983345106401</c:v>
                </c:pt>
                <c:pt idx="734">
                  <c:v>79.033868889112</c:v>
                </c:pt>
                <c:pt idx="735">
                  <c:v>78.939390003447599</c:v>
                </c:pt>
                <c:pt idx="736">
                  <c:v>78.850831438632</c:v>
                </c:pt>
                <c:pt idx="737">
                  <c:v>78.762104290316003</c:v>
                </c:pt>
                <c:pt idx="738">
                  <c:v>78.678244654694794</c:v>
                </c:pt>
                <c:pt idx="739">
                  <c:v>78.589716460884006</c:v>
                </c:pt>
                <c:pt idx="740">
                  <c:v>78.502402799099997</c:v>
                </c:pt>
                <c:pt idx="741">
                  <c:v>78.410944348914796</c:v>
                </c:pt>
                <c:pt idx="742">
                  <c:v>78.322159547938</c:v>
                </c:pt>
                <c:pt idx="743">
                  <c:v>78.230946791745595</c:v>
                </c:pt>
                <c:pt idx="744">
                  <c:v>78.147848286089598</c:v>
                </c:pt>
                <c:pt idx="745">
                  <c:v>78.058210408287593</c:v>
                </c:pt>
                <c:pt idx="746">
                  <c:v>77.976099743247204</c:v>
                </c:pt>
                <c:pt idx="747">
                  <c:v>77.887285791571202</c:v>
                </c:pt>
                <c:pt idx="748">
                  <c:v>77.800224718702793</c:v>
                </c:pt>
                <c:pt idx="749">
                  <c:v>77.711800142708</c:v>
                </c:pt>
                <c:pt idx="750">
                  <c:v>77.623355620657193</c:v>
                </c:pt>
                <c:pt idx="751">
                  <c:v>77.532105505210794</c:v>
                </c:pt>
                <c:pt idx="752">
                  <c:v>77.453311315052005</c:v>
                </c:pt>
                <c:pt idx="753">
                  <c:v>77.364023467691993</c:v>
                </c:pt>
                <c:pt idx="754">
                  <c:v>77.273771771669999</c:v>
                </c:pt>
                <c:pt idx="755">
                  <c:v>77.193907727201605</c:v>
                </c:pt>
                <c:pt idx="756">
                  <c:v>77.109407076584404</c:v>
                </c:pt>
                <c:pt idx="757">
                  <c:v>77.019685074308001</c:v>
                </c:pt>
                <c:pt idx="758">
                  <c:v>76.933786345051601</c:v>
                </c:pt>
                <c:pt idx="759">
                  <c:v>76.847355297817202</c:v>
                </c:pt>
                <c:pt idx="760">
                  <c:v>76.765928052198802</c:v>
                </c:pt>
                <c:pt idx="761">
                  <c:v>76.679940036567203</c:v>
                </c:pt>
                <c:pt idx="762">
                  <c:v>76.597980334538804</c:v>
                </c:pt>
                <c:pt idx="763">
                  <c:v>76.512451930575594</c:v>
                </c:pt>
                <c:pt idx="764">
                  <c:v>76.425228266004396</c:v>
                </c:pt>
                <c:pt idx="765">
                  <c:v>76.340648080149606</c:v>
                </c:pt>
                <c:pt idx="766">
                  <c:v>76.254717895626797</c:v>
                </c:pt>
                <c:pt idx="767">
                  <c:v>76.168755439220803</c:v>
                </c:pt>
                <c:pt idx="768">
                  <c:v>76.089931696963603</c:v>
                </c:pt>
                <c:pt idx="769">
                  <c:v>76.000142379205997</c:v>
                </c:pt>
                <c:pt idx="770">
                  <c:v>75.921228881626405</c:v>
                </c:pt>
                <c:pt idx="771">
                  <c:v>75.834778837801196</c:v>
                </c:pt>
                <c:pt idx="772">
                  <c:v>75.752987399805207</c:v>
                </c:pt>
                <c:pt idx="773">
                  <c:v>75.668645826418</c:v>
                </c:pt>
                <c:pt idx="774">
                  <c:v>75.578253099510803</c:v>
                </c:pt>
                <c:pt idx="775">
                  <c:v>75.507333180507203</c:v>
                </c:pt>
                <c:pt idx="776">
                  <c:v>75.423932546878007</c:v>
                </c:pt>
                <c:pt idx="777">
                  <c:v>75.335474557281998</c:v>
                </c:pt>
                <c:pt idx="778">
                  <c:v>75.255299913672005</c:v>
                </c:pt>
                <c:pt idx="779">
                  <c:v>75.172881198859997</c:v>
                </c:pt>
                <c:pt idx="780">
                  <c:v>75.086157591719996</c:v>
                </c:pt>
                <c:pt idx="781">
                  <c:v>75.007708441313994</c:v>
                </c:pt>
                <c:pt idx="782">
                  <c:v>74.9301196476668</c:v>
                </c:pt>
                <c:pt idx="783">
                  <c:v>74.840781638920006</c:v>
                </c:pt>
                <c:pt idx="784">
                  <c:v>74.759581499438795</c:v>
                </c:pt>
                <c:pt idx="785">
                  <c:v>73.638383760604</c:v>
                </c:pt>
                <c:pt idx="786">
                  <c:v>74.070799477761994</c:v>
                </c:pt>
                <c:pt idx="787">
                  <c:v>74.487043759730398</c:v>
                </c:pt>
                <c:pt idx="788">
                  <c:v>74.453073778392806</c:v>
                </c:pt>
                <c:pt idx="789">
                  <c:v>74.4182645479504</c:v>
                </c:pt>
                <c:pt idx="790">
                  <c:v>74.375646941620403</c:v>
                </c:pt>
                <c:pt idx="791">
                  <c:v>74.344589530955602</c:v>
                </c:pt>
                <c:pt idx="792">
                  <c:v>74.303124680295596</c:v>
                </c:pt>
                <c:pt idx="793">
                  <c:v>74.273354892305605</c:v>
                </c:pt>
                <c:pt idx="794">
                  <c:v>74.233774597726807</c:v>
                </c:pt>
                <c:pt idx="795">
                  <c:v>74.194558521256397</c:v>
                </c:pt>
                <c:pt idx="796">
                  <c:v>74.161551561351601</c:v>
                </c:pt>
                <c:pt idx="797">
                  <c:v>74.125568569162397</c:v>
                </c:pt>
                <c:pt idx="798">
                  <c:v>74.087417733815599</c:v>
                </c:pt>
                <c:pt idx="799">
                  <c:v>74.051160235407195</c:v>
                </c:pt>
                <c:pt idx="800">
                  <c:v>74.0127936469964</c:v>
                </c:pt>
                <c:pt idx="801">
                  <c:v>73.975476684854002</c:v>
                </c:pt>
                <c:pt idx="802">
                  <c:v>73.940270645664</c:v>
                </c:pt>
                <c:pt idx="803">
                  <c:v>73.905304145410796</c:v>
                </c:pt>
                <c:pt idx="804">
                  <c:v>73.869337536520007</c:v>
                </c:pt>
                <c:pt idx="805">
                  <c:v>73.826088312089993</c:v>
                </c:pt>
                <c:pt idx="806">
                  <c:v>73.793728967643602</c:v>
                </c:pt>
                <c:pt idx="807">
                  <c:v>73.757407747064804</c:v>
                </c:pt>
                <c:pt idx="808">
                  <c:v>73.731236863094793</c:v>
                </c:pt>
                <c:pt idx="809">
                  <c:v>73.694701548826799</c:v>
                </c:pt>
                <c:pt idx="810">
                  <c:v>73.656760057770796</c:v>
                </c:pt>
                <c:pt idx="811">
                  <c:v>73.623811320004407</c:v>
                </c:pt>
                <c:pt idx="812">
                  <c:v>73.585311381666799</c:v>
                </c:pt>
                <c:pt idx="813">
                  <c:v>73.551760069238398</c:v>
                </c:pt>
                <c:pt idx="814">
                  <c:v>73.519935151849594</c:v>
                </c:pt>
                <c:pt idx="815">
                  <c:v>73.486068961297207</c:v>
                </c:pt>
                <c:pt idx="816">
                  <c:v>72.012709273026005</c:v>
                </c:pt>
                <c:pt idx="817">
                  <c:v>72.897886981764799</c:v>
                </c:pt>
                <c:pt idx="818">
                  <c:v>73.287216903148405</c:v>
                </c:pt>
                <c:pt idx="819">
                  <c:v>73.260848861780801</c:v>
                </c:pt>
                <c:pt idx="820">
                  <c:v>73.238696447749604</c:v>
                </c:pt>
                <c:pt idx="821">
                  <c:v>73.208927906839193</c:v>
                </c:pt>
                <c:pt idx="822">
                  <c:v>73.191172263294405</c:v>
                </c:pt>
                <c:pt idx="823">
                  <c:v>73.171471429615593</c:v>
                </c:pt>
                <c:pt idx="824">
                  <c:v>73.147010071916</c:v>
                </c:pt>
                <c:pt idx="825">
                  <c:v>73.1224061753976</c:v>
                </c:pt>
                <c:pt idx="826">
                  <c:v>73.105008764475201</c:v>
                </c:pt>
                <c:pt idx="827">
                  <c:v>73.079811558028794</c:v>
                </c:pt>
                <c:pt idx="828">
                  <c:v>73.050666622376397</c:v>
                </c:pt>
                <c:pt idx="829">
                  <c:v>73.032549194416802</c:v>
                </c:pt>
                <c:pt idx="830">
                  <c:v>73.012708171987995</c:v>
                </c:pt>
                <c:pt idx="831">
                  <c:v>72.990633358767596</c:v>
                </c:pt>
                <c:pt idx="832">
                  <c:v>72.967432200322406</c:v>
                </c:pt>
                <c:pt idx="833">
                  <c:v>72.944501130124806</c:v>
                </c:pt>
                <c:pt idx="834">
                  <c:v>72.921645285044406</c:v>
                </c:pt>
                <c:pt idx="835">
                  <c:v>72.902844010131204</c:v>
                </c:pt>
                <c:pt idx="836">
                  <c:v>72.879527419911199</c:v>
                </c:pt>
                <c:pt idx="837">
                  <c:v>72.851816222866802</c:v>
                </c:pt>
                <c:pt idx="838">
                  <c:v>72.836252926424393</c:v>
                </c:pt>
                <c:pt idx="839">
                  <c:v>72.817010450918005</c:v>
                </c:pt>
                <c:pt idx="840">
                  <c:v>72.793844596553598</c:v>
                </c:pt>
                <c:pt idx="841">
                  <c:v>72.768356682908404</c:v>
                </c:pt>
                <c:pt idx="842">
                  <c:v>72.226228806042002</c:v>
                </c:pt>
                <c:pt idx="843">
                  <c:v>72.649705429570403</c:v>
                </c:pt>
                <c:pt idx="844">
                  <c:v>72.636307311709999</c:v>
                </c:pt>
                <c:pt idx="845">
                  <c:v>72.619994321096399</c:v>
                </c:pt>
                <c:pt idx="846">
                  <c:v>72.606554436013994</c:v>
                </c:pt>
                <c:pt idx="847">
                  <c:v>72.590168583641997</c:v>
                </c:pt>
                <c:pt idx="848">
                  <c:v>72.582864222979197</c:v>
                </c:pt>
                <c:pt idx="849">
                  <c:v>72.567642731283996</c:v>
                </c:pt>
                <c:pt idx="850">
                  <c:v>72.553881540065603</c:v>
                </c:pt>
                <c:pt idx="851">
                  <c:v>72.542671939235603</c:v>
                </c:pt>
                <c:pt idx="852">
                  <c:v>72.521583148120797</c:v>
                </c:pt>
                <c:pt idx="853">
                  <c:v>72.514909985221607</c:v>
                </c:pt>
                <c:pt idx="854">
                  <c:v>72.505159760486407</c:v>
                </c:pt>
                <c:pt idx="855">
                  <c:v>72.482943023994395</c:v>
                </c:pt>
                <c:pt idx="856">
                  <c:v>72.471184810881198</c:v>
                </c:pt>
                <c:pt idx="857">
                  <c:v>72.465824741121196</c:v>
                </c:pt>
                <c:pt idx="858">
                  <c:v>72.447151431666398</c:v>
                </c:pt>
                <c:pt idx="859">
                  <c:v>72.433732169583195</c:v>
                </c:pt>
                <c:pt idx="860">
                  <c:v>72.417141637701604</c:v>
                </c:pt>
                <c:pt idx="861">
                  <c:v>72.406470490656403</c:v>
                </c:pt>
                <c:pt idx="862">
                  <c:v>72.396498669523595</c:v>
                </c:pt>
                <c:pt idx="863">
                  <c:v>72.382875196515997</c:v>
                </c:pt>
                <c:pt idx="864">
                  <c:v>72.368028649091997</c:v>
                </c:pt>
                <c:pt idx="865">
                  <c:v>71.646974474886406</c:v>
                </c:pt>
                <c:pt idx="866">
                  <c:v>72.288044927184799</c:v>
                </c:pt>
                <c:pt idx="867">
                  <c:v>72.279761447661997</c:v>
                </c:pt>
                <c:pt idx="868">
                  <c:v>72.270957170402795</c:v>
                </c:pt>
                <c:pt idx="869">
                  <c:v>72.26186151748</c:v>
                </c:pt>
                <c:pt idx="870">
                  <c:v>72.251806227702403</c:v>
                </c:pt>
                <c:pt idx="871">
                  <c:v>72.242006519515996</c:v>
                </c:pt>
                <c:pt idx="872">
                  <c:v>72.234255711093198</c:v>
                </c:pt>
                <c:pt idx="873">
                  <c:v>72.223581504763601</c:v>
                </c:pt>
                <c:pt idx="874">
                  <c:v>72.209539653052403</c:v>
                </c:pt>
                <c:pt idx="875">
                  <c:v>72.207448861402796</c:v>
                </c:pt>
                <c:pt idx="876">
                  <c:v>72.199156527201595</c:v>
                </c:pt>
                <c:pt idx="877">
                  <c:v>72.188789432652001</c:v>
                </c:pt>
                <c:pt idx="878">
                  <c:v>72.1739095487452</c:v>
                </c:pt>
                <c:pt idx="879">
                  <c:v>72.178678255138394</c:v>
                </c:pt>
                <c:pt idx="880">
                  <c:v>72.165247681180801</c:v>
                </c:pt>
                <c:pt idx="881">
                  <c:v>72.158354069697594</c:v>
                </c:pt>
                <c:pt idx="882">
                  <c:v>72.147891470071997</c:v>
                </c:pt>
                <c:pt idx="883">
                  <c:v>72.1334435422052</c:v>
                </c:pt>
                <c:pt idx="884">
                  <c:v>72.133314962032401</c:v>
                </c:pt>
                <c:pt idx="885">
                  <c:v>72.1214361092796</c:v>
                </c:pt>
                <c:pt idx="886">
                  <c:v>72.125758393025194</c:v>
                </c:pt>
                <c:pt idx="887">
                  <c:v>71.164828377184406</c:v>
                </c:pt>
                <c:pt idx="888">
                  <c:v>72.045460917153207</c:v>
                </c:pt>
                <c:pt idx="889">
                  <c:v>72.048052641782803</c:v>
                </c:pt>
                <c:pt idx="890">
                  <c:v>72.042435038214805</c:v>
                </c:pt>
                <c:pt idx="891">
                  <c:v>72.033918097896006</c:v>
                </c:pt>
                <c:pt idx="892">
                  <c:v>72.027994204676403</c:v>
                </c:pt>
                <c:pt idx="893">
                  <c:v>72.023584425496395</c:v>
                </c:pt>
                <c:pt idx="894">
                  <c:v>72.018653369472005</c:v>
                </c:pt>
                <c:pt idx="895">
                  <c:v>72.005076251806003</c:v>
                </c:pt>
                <c:pt idx="896">
                  <c:v>72.003479296303993</c:v>
                </c:pt>
                <c:pt idx="897">
                  <c:v>71.997610827546396</c:v>
                </c:pt>
                <c:pt idx="898">
                  <c:v>71.9888493559056</c:v>
                </c:pt>
                <c:pt idx="899">
                  <c:v>71.987213775421196</c:v>
                </c:pt>
                <c:pt idx="900">
                  <c:v>71.979114716748001</c:v>
                </c:pt>
                <c:pt idx="901">
                  <c:v>71.968535573683994</c:v>
                </c:pt>
                <c:pt idx="902">
                  <c:v>71.965210839975995</c:v>
                </c:pt>
                <c:pt idx="903">
                  <c:v>71.961296405851201</c:v>
                </c:pt>
                <c:pt idx="904">
                  <c:v>71.957056493560401</c:v>
                </c:pt>
                <c:pt idx="905">
                  <c:v>71.950594674974397</c:v>
                </c:pt>
                <c:pt idx="906">
                  <c:v>71.947462623488804</c:v>
                </c:pt>
                <c:pt idx="907">
                  <c:v>71.933995864563201</c:v>
                </c:pt>
                <c:pt idx="908">
                  <c:v>71.936924330215206</c:v>
                </c:pt>
                <c:pt idx="909">
                  <c:v>71.875781158037995</c:v>
                </c:pt>
                <c:pt idx="910">
                  <c:v>71.874053142345204</c:v>
                </c:pt>
                <c:pt idx="911">
                  <c:v>71.873550915949195</c:v>
                </c:pt>
                <c:pt idx="912">
                  <c:v>71.870487549260801</c:v>
                </c:pt>
                <c:pt idx="913">
                  <c:v>71.872356434490797</c:v>
                </c:pt>
                <c:pt idx="914">
                  <c:v>71.869693106665196</c:v>
                </c:pt>
                <c:pt idx="915">
                  <c:v>71.864801451797604</c:v>
                </c:pt>
                <c:pt idx="916">
                  <c:v>71.867269055994399</c:v>
                </c:pt>
                <c:pt idx="917">
                  <c:v>71.866429683400796</c:v>
                </c:pt>
                <c:pt idx="918">
                  <c:v>71.866112587070006</c:v>
                </c:pt>
                <c:pt idx="919">
                  <c:v>71.855689475116804</c:v>
                </c:pt>
                <c:pt idx="920">
                  <c:v>71.861940896028401</c:v>
                </c:pt>
                <c:pt idx="921">
                  <c:v>71.861183911183602</c:v>
                </c:pt>
                <c:pt idx="922">
                  <c:v>71.859865508267603</c:v>
                </c:pt>
                <c:pt idx="923">
                  <c:v>71.859854545980795</c:v>
                </c:pt>
                <c:pt idx="924">
                  <c:v>71.856027969014406</c:v>
                </c:pt>
                <c:pt idx="925">
                  <c:v>71.858707860009204</c:v>
                </c:pt>
                <c:pt idx="926">
                  <c:v>71.856610241301198</c:v>
                </c:pt>
                <c:pt idx="927">
                  <c:v>71.852882815540795</c:v>
                </c:pt>
                <c:pt idx="928">
                  <c:v>71.8511347407768</c:v>
                </c:pt>
                <c:pt idx="929">
                  <c:v>70.765913610967601</c:v>
                </c:pt>
                <c:pt idx="930">
                  <c:v>71.679732250687195</c:v>
                </c:pt>
                <c:pt idx="931">
                  <c:v>71.730259924857606</c:v>
                </c:pt>
                <c:pt idx="932">
                  <c:v>71.729743918967998</c:v>
                </c:pt>
                <c:pt idx="933">
                  <c:v>71.729514008384399</c:v>
                </c:pt>
                <c:pt idx="934">
                  <c:v>71.719799321072401</c:v>
                </c:pt>
                <c:pt idx="935">
                  <c:v>71.718184067422001</c:v>
                </c:pt>
                <c:pt idx="936">
                  <c:v>71.718399128415996</c:v>
                </c:pt>
                <c:pt idx="937">
                  <c:v>71.712592878439594</c:v>
                </c:pt>
                <c:pt idx="938">
                  <c:v>71.708372060117199</c:v>
                </c:pt>
                <c:pt idx="939">
                  <c:v>71.712520346690795</c:v>
                </c:pt>
                <c:pt idx="940">
                  <c:v>71.712332545583607</c:v>
                </c:pt>
                <c:pt idx="941">
                  <c:v>71.704995877439998</c:v>
                </c:pt>
                <c:pt idx="942">
                  <c:v>71.699827140365599</c:v>
                </c:pt>
                <c:pt idx="943">
                  <c:v>71.700022198989203</c:v>
                </c:pt>
                <c:pt idx="944">
                  <c:v>71.6972710771892</c:v>
                </c:pt>
                <c:pt idx="945">
                  <c:v>71.692785856586795</c:v>
                </c:pt>
                <c:pt idx="946">
                  <c:v>71.690927055775205</c:v>
                </c:pt>
                <c:pt idx="947">
                  <c:v>71.692813463586006</c:v>
                </c:pt>
                <c:pt idx="948">
                  <c:v>71.691204437790006</c:v>
                </c:pt>
                <c:pt idx="949">
                  <c:v>71.689445758399998</c:v>
                </c:pt>
                <c:pt idx="950">
                  <c:v>71.685699663875596</c:v>
                </c:pt>
                <c:pt idx="951">
                  <c:v>71.684928129140005</c:v>
                </c:pt>
                <c:pt idx="952">
                  <c:v>71.631200642119197</c:v>
                </c:pt>
                <c:pt idx="953">
                  <c:v>71.627366070900393</c:v>
                </c:pt>
                <c:pt idx="954">
                  <c:v>71.619808627264405</c:v>
                </c:pt>
                <c:pt idx="955">
                  <c:v>71.616681554362401</c:v>
                </c:pt>
                <c:pt idx="956">
                  <c:v>71.608906994230395</c:v>
                </c:pt>
                <c:pt idx="957">
                  <c:v>71.608249106421198</c:v>
                </c:pt>
                <c:pt idx="958">
                  <c:v>71.603760464990799</c:v>
                </c:pt>
                <c:pt idx="959">
                  <c:v>71.596625660629201</c:v>
                </c:pt>
                <c:pt idx="960">
                  <c:v>71.596929541554402</c:v>
                </c:pt>
                <c:pt idx="961">
                  <c:v>71.595443928052802</c:v>
                </c:pt>
                <c:pt idx="962">
                  <c:v>71.586548825556804</c:v>
                </c:pt>
                <c:pt idx="963">
                  <c:v>71.587751456228801</c:v>
                </c:pt>
                <c:pt idx="964">
                  <c:v>71.585340447779203</c:v>
                </c:pt>
                <c:pt idx="965">
                  <c:v>71.578317222188801</c:v>
                </c:pt>
                <c:pt idx="966">
                  <c:v>71.575858081484796</c:v>
                </c:pt>
                <c:pt idx="967">
                  <c:v>71.573815299603595</c:v>
                </c:pt>
                <c:pt idx="968">
                  <c:v>71.571968674287604</c:v>
                </c:pt>
                <c:pt idx="969">
                  <c:v>71.567390739587594</c:v>
                </c:pt>
                <c:pt idx="970">
                  <c:v>71.567515415154404</c:v>
                </c:pt>
                <c:pt idx="971">
                  <c:v>71.565761719611999</c:v>
                </c:pt>
                <c:pt idx="972">
                  <c:v>71.563176892678399</c:v>
                </c:pt>
                <c:pt idx="973">
                  <c:v>71.555864423406803</c:v>
                </c:pt>
                <c:pt idx="974">
                  <c:v>71.150344220613604</c:v>
                </c:pt>
                <c:pt idx="975">
                  <c:v>71.453684208439995</c:v>
                </c:pt>
                <c:pt idx="976">
                  <c:v>71.449435728099203</c:v>
                </c:pt>
                <c:pt idx="977">
                  <c:v>71.445040328715606</c:v>
                </c:pt>
                <c:pt idx="978">
                  <c:v>71.440782773354002</c:v>
                </c:pt>
                <c:pt idx="979">
                  <c:v>71.432921542365605</c:v>
                </c:pt>
                <c:pt idx="980">
                  <c:v>71.431185710927195</c:v>
                </c:pt>
                <c:pt idx="981">
                  <c:v>71.428778978028802</c:v>
                </c:pt>
                <c:pt idx="982">
                  <c:v>71.427395991050403</c:v>
                </c:pt>
                <c:pt idx="983">
                  <c:v>71.424911101921197</c:v>
                </c:pt>
                <c:pt idx="984">
                  <c:v>71.420076369632397</c:v>
                </c:pt>
                <c:pt idx="985">
                  <c:v>71.418043204226393</c:v>
                </c:pt>
                <c:pt idx="986">
                  <c:v>71.410270408625607</c:v>
                </c:pt>
                <c:pt idx="987">
                  <c:v>71.406787672032806</c:v>
                </c:pt>
                <c:pt idx="988">
                  <c:v>71.408505453041201</c:v>
                </c:pt>
                <c:pt idx="989">
                  <c:v>71.398842602388797</c:v>
                </c:pt>
                <c:pt idx="990">
                  <c:v>71.400688326695999</c:v>
                </c:pt>
                <c:pt idx="991">
                  <c:v>71.389386268893603</c:v>
                </c:pt>
                <c:pt idx="992">
                  <c:v>71.393185080672396</c:v>
                </c:pt>
                <c:pt idx="993">
                  <c:v>71.388738296466798</c:v>
                </c:pt>
                <c:pt idx="994">
                  <c:v>71.388335221737194</c:v>
                </c:pt>
                <c:pt idx="995">
                  <c:v>71.384513914642795</c:v>
                </c:pt>
                <c:pt idx="996">
                  <c:v>71.379401700817994</c:v>
                </c:pt>
                <c:pt idx="997">
                  <c:v>70.316870646533999</c:v>
                </c:pt>
                <c:pt idx="998">
                  <c:v>70.711322354383199</c:v>
                </c:pt>
                <c:pt idx="999">
                  <c:v>71.274303604720799</c:v>
                </c:pt>
                <c:pt idx="1000">
                  <c:v>71.273626769028795</c:v>
                </c:pt>
                <c:pt idx="1001">
                  <c:v>71.260653266458803</c:v>
                </c:pt>
                <c:pt idx="1002">
                  <c:v>71.267167503506798</c:v>
                </c:pt>
                <c:pt idx="1003">
                  <c:v>71.276778834577996</c:v>
                </c:pt>
                <c:pt idx="1004">
                  <c:v>71.288099695087595</c:v>
                </c:pt>
                <c:pt idx="1005">
                  <c:v>71.282322846752393</c:v>
                </c:pt>
                <c:pt idx="1006">
                  <c:v>71.284192617707205</c:v>
                </c:pt>
                <c:pt idx="1007">
                  <c:v>71.275569146925207</c:v>
                </c:pt>
                <c:pt idx="1008">
                  <c:v>71.271922539266797</c:v>
                </c:pt>
                <c:pt idx="1009">
                  <c:v>71.271318550819203</c:v>
                </c:pt>
                <c:pt idx="1010">
                  <c:v>71.265495494239602</c:v>
                </c:pt>
                <c:pt idx="1011">
                  <c:v>71.265548688432403</c:v>
                </c:pt>
                <c:pt idx="1012">
                  <c:v>71.259944170728801</c:v>
                </c:pt>
                <c:pt idx="1013">
                  <c:v>71.256318901516806</c:v>
                </c:pt>
                <c:pt idx="1014">
                  <c:v>71.248387871510005</c:v>
                </c:pt>
                <c:pt idx="1015">
                  <c:v>71.247372301698405</c:v>
                </c:pt>
                <c:pt idx="1016">
                  <c:v>71.247203811147997</c:v>
                </c:pt>
                <c:pt idx="1017">
                  <c:v>71.244143677878</c:v>
                </c:pt>
                <c:pt idx="1018">
                  <c:v>71.243879664717198</c:v>
                </c:pt>
                <c:pt idx="1019">
                  <c:v>71.238111888931996</c:v>
                </c:pt>
                <c:pt idx="1020">
                  <c:v>71.237851937298799</c:v>
                </c:pt>
                <c:pt idx="1021">
                  <c:v>69.597715288895998</c:v>
                </c:pt>
                <c:pt idx="1022">
                  <c:v>71.135696004043197</c:v>
                </c:pt>
                <c:pt idx="1023">
                  <c:v>71.128860724201601</c:v>
                </c:pt>
                <c:pt idx="1024">
                  <c:v>71.1267225399328</c:v>
                </c:pt>
                <c:pt idx="1025">
                  <c:v>71.119235314100393</c:v>
                </c:pt>
                <c:pt idx="1026">
                  <c:v>71.113575439252003</c:v>
                </c:pt>
                <c:pt idx="1027">
                  <c:v>71.108299718526794</c:v>
                </c:pt>
                <c:pt idx="1028">
                  <c:v>71.104711987491996</c:v>
                </c:pt>
                <c:pt idx="1029">
                  <c:v>71.102856122576796</c:v>
                </c:pt>
                <c:pt idx="1030">
                  <c:v>71.095213934588799</c:v>
                </c:pt>
                <c:pt idx="1031">
                  <c:v>71.092759639044402</c:v>
                </c:pt>
                <c:pt idx="1032">
                  <c:v>71.087114379036393</c:v>
                </c:pt>
                <c:pt idx="1033">
                  <c:v>71.085531741352398</c:v>
                </c:pt>
                <c:pt idx="1034">
                  <c:v>71.076439288629203</c:v>
                </c:pt>
                <c:pt idx="1035">
                  <c:v>71.080643100025597</c:v>
                </c:pt>
                <c:pt idx="1036">
                  <c:v>71.074201402928793</c:v>
                </c:pt>
                <c:pt idx="1037">
                  <c:v>71.071588024640803</c:v>
                </c:pt>
                <c:pt idx="1038">
                  <c:v>71.068391833929596</c:v>
                </c:pt>
                <c:pt idx="1039">
                  <c:v>71.068149264245207</c:v>
                </c:pt>
                <c:pt idx="1040">
                  <c:v>71.067164932836405</c:v>
                </c:pt>
                <c:pt idx="1041">
                  <c:v>71.061274287348795</c:v>
                </c:pt>
                <c:pt idx="1042">
                  <c:v>71.054820003705601</c:v>
                </c:pt>
                <c:pt idx="1043">
                  <c:v>71.055474455743607</c:v>
                </c:pt>
                <c:pt idx="1044">
                  <c:v>71.055189871402007</c:v>
                </c:pt>
                <c:pt idx="1045">
                  <c:v>70.140810836408406</c:v>
                </c:pt>
                <c:pt idx="1046">
                  <c:v>70.913756746857601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4634648"/>
        <c:axId val="614633472"/>
      </c:scatterChart>
      <c:scatterChart>
        <c:scatterStyle val="lineMarker"/>
        <c:varyColors val="0"/>
        <c:ser>
          <c:idx val="6"/>
          <c:order val="1"/>
          <c:tx>
            <c:strRef>
              <c:f>Results!$I$2</c:f>
              <c:strCache>
                <c:ptCount val="1"/>
                <c:pt idx="0">
                  <c:v>ANSYS Ring#9</c:v>
                </c:pt>
              </c:strCache>
            </c:strRef>
          </c:tx>
          <c:spPr>
            <a:ln w="19050" cap="rnd">
              <a:solidFill>
                <a:srgbClr val="E95E27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144"/>
              <c:layout>
                <c:manualLayout>
                  <c:x val="-1.2077291240454779E-3"/>
                  <c:y val="-3.3499361797591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7"/>
              <c:layout>
                <c:manualLayout>
                  <c:x val="-4.3265709370262487E-2"/>
                  <c:y val="-2.6799489438073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E95E27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Results!$D$3:$D$199</c:f>
              <c:numCache>
                <c:formatCode>yyyy\-mm\-dd\ hh:mm:ss.000</c:formatCode>
                <c:ptCount val="197"/>
                <c:pt idx="0">
                  <c:v>42553.048916666667</c:v>
                </c:pt>
                <c:pt idx="1">
                  <c:v>42553.049018518519</c:v>
                </c:pt>
                <c:pt idx="2">
                  <c:v>42553.049120370371</c:v>
                </c:pt>
                <c:pt idx="3">
                  <c:v>42553.049425925929</c:v>
                </c:pt>
                <c:pt idx="4">
                  <c:v>42553.050342592593</c:v>
                </c:pt>
                <c:pt idx="5">
                  <c:v>42553.053092592592</c:v>
                </c:pt>
                <c:pt idx="6">
                  <c:v>42553.056148148149</c:v>
                </c:pt>
                <c:pt idx="7">
                  <c:v>42553.059203703699</c:v>
                </c:pt>
                <c:pt idx="8">
                  <c:v>42553.062259259255</c:v>
                </c:pt>
                <c:pt idx="9">
                  <c:v>42553.065314814812</c:v>
                </c:pt>
                <c:pt idx="10">
                  <c:v>42553.068370370369</c:v>
                </c:pt>
                <c:pt idx="11">
                  <c:v>42553.071425925926</c:v>
                </c:pt>
                <c:pt idx="12">
                  <c:v>42553.074481481483</c:v>
                </c:pt>
                <c:pt idx="13">
                  <c:v>42553.077537037039</c:v>
                </c:pt>
                <c:pt idx="14">
                  <c:v>42553.079166666663</c:v>
                </c:pt>
                <c:pt idx="15">
                  <c:v>42553.079652777778</c:v>
                </c:pt>
                <c:pt idx="16">
                  <c:v>42553.080138888887</c:v>
                </c:pt>
                <c:pt idx="17">
                  <c:v>42553.081597222219</c:v>
                </c:pt>
                <c:pt idx="18">
                  <c:v>42553.083055555559</c:v>
                </c:pt>
                <c:pt idx="19">
                  <c:v>42553.087040509257</c:v>
                </c:pt>
                <c:pt idx="20">
                  <c:v>42553.09190162037</c:v>
                </c:pt>
                <c:pt idx="21">
                  <c:v>42553.096762731482</c:v>
                </c:pt>
                <c:pt idx="22">
                  <c:v>42553.101623842595</c:v>
                </c:pt>
                <c:pt idx="23">
                  <c:v>42553.106484953707</c:v>
                </c:pt>
                <c:pt idx="24">
                  <c:v>42553.111346064812</c:v>
                </c:pt>
                <c:pt idx="25">
                  <c:v>42553.116207175925</c:v>
                </c:pt>
                <c:pt idx="26">
                  <c:v>42553.12106828703</c:v>
                </c:pt>
                <c:pt idx="27">
                  <c:v>42553.125929398142</c:v>
                </c:pt>
                <c:pt idx="28">
                  <c:v>42553.127777777772</c:v>
                </c:pt>
                <c:pt idx="29">
                  <c:v>42553.128194444449</c:v>
                </c:pt>
                <c:pt idx="30">
                  <c:v>42553.128611111111</c:v>
                </c:pt>
                <c:pt idx="31">
                  <c:v>42553.129861111112</c:v>
                </c:pt>
                <c:pt idx="32">
                  <c:v>42553.133611111116</c:v>
                </c:pt>
                <c:pt idx="33">
                  <c:v>42553.137777777782</c:v>
                </c:pt>
                <c:pt idx="34">
                  <c:v>42553.141944444447</c:v>
                </c:pt>
                <c:pt idx="35">
                  <c:v>42553.146111111113</c:v>
                </c:pt>
                <c:pt idx="36">
                  <c:v>42553.150277777779</c:v>
                </c:pt>
                <c:pt idx="37">
                  <c:v>42553.154444444444</c:v>
                </c:pt>
                <c:pt idx="38">
                  <c:v>42553.15861111111</c:v>
                </c:pt>
                <c:pt idx="39">
                  <c:v>42553.162777777776</c:v>
                </c:pt>
                <c:pt idx="40">
                  <c:v>42553.166944444441</c:v>
                </c:pt>
                <c:pt idx="41">
                  <c:v>42553.169444444444</c:v>
                </c:pt>
                <c:pt idx="42">
                  <c:v>42553.170949074076</c:v>
                </c:pt>
                <c:pt idx="43">
                  <c:v>42553.172442129624</c:v>
                </c:pt>
                <c:pt idx="44">
                  <c:v>42553.176944444451</c:v>
                </c:pt>
                <c:pt idx="45">
                  <c:v>42553.181446759263</c:v>
                </c:pt>
                <c:pt idx="46">
                  <c:v>42553.19494212963</c:v>
                </c:pt>
                <c:pt idx="47">
                  <c:v>42553.208449074074</c:v>
                </c:pt>
                <c:pt idx="48">
                  <c:v>42553.223449074074</c:v>
                </c:pt>
                <c:pt idx="49">
                  <c:v>42553.238449074073</c:v>
                </c:pt>
                <c:pt idx="50">
                  <c:v>42553.253449074073</c:v>
                </c:pt>
                <c:pt idx="51">
                  <c:v>42553.268449074079</c:v>
                </c:pt>
                <c:pt idx="52">
                  <c:v>42553.283449074079</c:v>
                </c:pt>
                <c:pt idx="53">
                  <c:v>42553.298449074078</c:v>
                </c:pt>
                <c:pt idx="54">
                  <c:v>42553.313449074078</c:v>
                </c:pt>
                <c:pt idx="55">
                  <c:v>42553.319444444445</c:v>
                </c:pt>
                <c:pt idx="56">
                  <c:v>42553.319456018522</c:v>
                </c:pt>
                <c:pt idx="57">
                  <c:v>42553.319467592592</c:v>
                </c:pt>
                <c:pt idx="58">
                  <c:v>42553.319513888884</c:v>
                </c:pt>
                <c:pt idx="59">
                  <c:v>42553.319641203707</c:v>
                </c:pt>
                <c:pt idx="60">
                  <c:v>42553.319780092599</c:v>
                </c:pt>
                <c:pt idx="61">
                  <c:v>42553.319918981477</c:v>
                </c:pt>
                <c:pt idx="62">
                  <c:v>42553.320057870369</c:v>
                </c:pt>
                <c:pt idx="63">
                  <c:v>42553.320196759261</c:v>
                </c:pt>
                <c:pt idx="64">
                  <c:v>42553.320335648154</c:v>
                </c:pt>
                <c:pt idx="65">
                  <c:v>42553.320474537039</c:v>
                </c:pt>
                <c:pt idx="66">
                  <c:v>42553.320613425924</c:v>
                </c:pt>
                <c:pt idx="67">
                  <c:v>42553.320752314816</c:v>
                </c:pt>
                <c:pt idx="68">
                  <c:v>42553.320833333331</c:v>
                </c:pt>
                <c:pt idx="69">
                  <c:v>42553.321574074071</c:v>
                </c:pt>
                <c:pt idx="70">
                  <c:v>42553.32230324074</c:v>
                </c:pt>
                <c:pt idx="71">
                  <c:v>42553.324513888889</c:v>
                </c:pt>
                <c:pt idx="72">
                  <c:v>42553.331134259264</c:v>
                </c:pt>
                <c:pt idx="73">
                  <c:v>42553.337766203709</c:v>
                </c:pt>
                <c:pt idx="74">
                  <c:v>42553.345127314817</c:v>
                </c:pt>
                <c:pt idx="75">
                  <c:v>42553.352488425924</c:v>
                </c:pt>
                <c:pt idx="76">
                  <c:v>42553.359849537039</c:v>
                </c:pt>
                <c:pt idx="77">
                  <c:v>42553.367210648154</c:v>
                </c:pt>
                <c:pt idx="78">
                  <c:v>42553.374571759254</c:v>
                </c:pt>
                <c:pt idx="79">
                  <c:v>42553.381932870368</c:v>
                </c:pt>
                <c:pt idx="80">
                  <c:v>42553.389293981483</c:v>
                </c:pt>
                <c:pt idx="81">
                  <c:v>42553.39444444445</c:v>
                </c:pt>
                <c:pt idx="82">
                  <c:v>42553.394837962958</c:v>
                </c:pt>
                <c:pt idx="83">
                  <c:v>42553.395219907412</c:v>
                </c:pt>
                <c:pt idx="84">
                  <c:v>42553.395613425921</c:v>
                </c:pt>
                <c:pt idx="85">
                  <c:v>42553.396782407406</c:v>
                </c:pt>
                <c:pt idx="86">
                  <c:v>42553.400277777779</c:v>
                </c:pt>
                <c:pt idx="87">
                  <c:v>42553.404166666667</c:v>
                </c:pt>
                <c:pt idx="88">
                  <c:v>42553.407071759255</c:v>
                </c:pt>
                <c:pt idx="89">
                  <c:v>42553.40997685185</c:v>
                </c:pt>
                <c:pt idx="90">
                  <c:v>42553.412881944445</c:v>
                </c:pt>
                <c:pt idx="91">
                  <c:v>42553.416770833333</c:v>
                </c:pt>
                <c:pt idx="92">
                  <c:v>42553.420659722222</c:v>
                </c:pt>
                <c:pt idx="93">
                  <c:v>42553.424548611118</c:v>
                </c:pt>
                <c:pt idx="94">
                  <c:v>42553.428437499999</c:v>
                </c:pt>
                <c:pt idx="95">
                  <c:v>42553.430879629625</c:v>
                </c:pt>
                <c:pt idx="96">
                  <c:v>42553.433333333334</c:v>
                </c:pt>
                <c:pt idx="97">
                  <c:v>42553.433599537035</c:v>
                </c:pt>
                <c:pt idx="98">
                  <c:v>42553.433865740735</c:v>
                </c:pt>
                <c:pt idx="99">
                  <c:v>42553.434652777782</c:v>
                </c:pt>
                <c:pt idx="100">
                  <c:v>42553.435439814813</c:v>
                </c:pt>
                <c:pt idx="101">
                  <c:v>42553.437824074077</c:v>
                </c:pt>
                <c:pt idx="102">
                  <c:v>42553.440462962957</c:v>
                </c:pt>
                <c:pt idx="103">
                  <c:v>42553.443101851852</c:v>
                </c:pt>
                <c:pt idx="104">
                  <c:v>42553.445740740746</c:v>
                </c:pt>
                <c:pt idx="105">
                  <c:v>42553.448379629626</c:v>
                </c:pt>
                <c:pt idx="106">
                  <c:v>42553.451018518521</c:v>
                </c:pt>
                <c:pt idx="107">
                  <c:v>42553.453657407401</c:v>
                </c:pt>
                <c:pt idx="108">
                  <c:v>42553.456296296295</c:v>
                </c:pt>
                <c:pt idx="109">
                  <c:v>42553.458009259266</c:v>
                </c:pt>
                <c:pt idx="110">
                  <c:v>42553.459722222222</c:v>
                </c:pt>
                <c:pt idx="111">
                  <c:v>42553.461377314816</c:v>
                </c:pt>
                <c:pt idx="112">
                  <c:v>42553.46303240741</c:v>
                </c:pt>
                <c:pt idx="113">
                  <c:v>42553.467986111107</c:v>
                </c:pt>
                <c:pt idx="114">
                  <c:v>42553.472939814819</c:v>
                </c:pt>
                <c:pt idx="115">
                  <c:v>42553.487824074073</c:v>
                </c:pt>
                <c:pt idx="116">
                  <c:v>42553.502696759257</c:v>
                </c:pt>
                <c:pt idx="117">
                  <c:v>42553.517569444448</c:v>
                </c:pt>
                <c:pt idx="118">
                  <c:v>42553.534097222218</c:v>
                </c:pt>
                <c:pt idx="119">
                  <c:v>42553.550625000003</c:v>
                </c:pt>
                <c:pt idx="120">
                  <c:v>42553.567152777774</c:v>
                </c:pt>
                <c:pt idx="121">
                  <c:v>42553.583680555559</c:v>
                </c:pt>
                <c:pt idx="122">
                  <c:v>42553.60020833333</c:v>
                </c:pt>
                <c:pt idx="123">
                  <c:v>42553.616736111115</c:v>
                </c:pt>
                <c:pt idx="124">
                  <c:v>42553.625</c:v>
                </c:pt>
                <c:pt idx="125">
                  <c:v>42553.627592592587</c:v>
                </c:pt>
                <c:pt idx="126">
                  <c:v>42553.630196759259</c:v>
                </c:pt>
                <c:pt idx="127">
                  <c:v>42553.632789351846</c:v>
                </c:pt>
                <c:pt idx="128">
                  <c:v>42553.635393518518</c:v>
                </c:pt>
                <c:pt idx="129">
                  <c:v>42553.643182870372</c:v>
                </c:pt>
                <c:pt idx="130">
                  <c:v>42553.666550925926</c:v>
                </c:pt>
                <c:pt idx="131">
                  <c:v>42553.689930555556</c:v>
                </c:pt>
                <c:pt idx="132">
                  <c:v>42553.715902777782</c:v>
                </c:pt>
                <c:pt idx="133">
                  <c:v>42553.741875</c:v>
                </c:pt>
                <c:pt idx="134">
                  <c:v>42553.767847222218</c:v>
                </c:pt>
                <c:pt idx="135">
                  <c:v>42553.793819444443</c:v>
                </c:pt>
                <c:pt idx="136">
                  <c:v>42553.819791666669</c:v>
                </c:pt>
                <c:pt idx="137">
                  <c:v>42553.845763888887</c:v>
                </c:pt>
                <c:pt idx="138">
                  <c:v>42553.871736111112</c:v>
                </c:pt>
                <c:pt idx="139">
                  <c:v>42553.878229166665</c:v>
                </c:pt>
                <c:pt idx="140">
                  <c:v>42553.884722222225</c:v>
                </c:pt>
                <c:pt idx="141">
                  <c:v>42553.887337962966</c:v>
                </c:pt>
                <c:pt idx="142">
                  <c:v>42553.88994212963</c:v>
                </c:pt>
                <c:pt idx="143">
                  <c:v>42553.897777777776</c:v>
                </c:pt>
                <c:pt idx="144">
                  <c:v>42553.90561342593</c:v>
                </c:pt>
                <c:pt idx="145">
                  <c:v>42553.929108796292</c:v>
                </c:pt>
                <c:pt idx="146">
                  <c:v>42553.952615740738</c:v>
                </c:pt>
                <c:pt idx="147">
                  <c:v>42553.978726851856</c:v>
                </c:pt>
                <c:pt idx="148">
                  <c:v>42554.004837962959</c:v>
                </c:pt>
                <c:pt idx="149">
                  <c:v>42554.030949074076</c:v>
                </c:pt>
                <c:pt idx="150">
                  <c:v>42554.057060185187</c:v>
                </c:pt>
                <c:pt idx="151">
                  <c:v>42554.083171296297</c:v>
                </c:pt>
                <c:pt idx="152">
                  <c:v>42554.109282407408</c:v>
                </c:pt>
                <c:pt idx="153">
                  <c:v>42554.135393518518</c:v>
                </c:pt>
                <c:pt idx="154">
                  <c:v>42554.145833333328</c:v>
                </c:pt>
                <c:pt idx="155">
                  <c:v>42554.149386574078</c:v>
                </c:pt>
                <c:pt idx="156">
                  <c:v>42554.152939814812</c:v>
                </c:pt>
                <c:pt idx="157">
                  <c:v>42554.163611111115</c:v>
                </c:pt>
                <c:pt idx="158">
                  <c:v>42554.195613425924</c:v>
                </c:pt>
                <c:pt idx="159">
                  <c:v>42554.227662037039</c:v>
                </c:pt>
                <c:pt idx="160">
                  <c:v>42554.25509259259</c:v>
                </c:pt>
                <c:pt idx="161">
                  <c:v>42554.282523148147</c:v>
                </c:pt>
                <c:pt idx="162">
                  <c:v>42554.316666666666</c:v>
                </c:pt>
                <c:pt idx="163">
                  <c:v>42554.344097222223</c:v>
                </c:pt>
                <c:pt idx="164">
                  <c:v>42554.371527777781</c:v>
                </c:pt>
                <c:pt idx="165">
                  <c:v>42554.401620370365</c:v>
                </c:pt>
                <c:pt idx="166">
                  <c:v>42554.431828703702</c:v>
                </c:pt>
                <c:pt idx="167">
                  <c:v>42554.461921296301</c:v>
                </c:pt>
                <c:pt idx="168">
                  <c:v>42554.481597222228</c:v>
                </c:pt>
                <c:pt idx="169">
                  <c:v>42554.501388888893</c:v>
                </c:pt>
                <c:pt idx="170">
                  <c:v>42554.501388888893</c:v>
                </c:pt>
                <c:pt idx="171">
                  <c:v>42554.501388888893</c:v>
                </c:pt>
                <c:pt idx="172">
                  <c:v>42554.501504629632</c:v>
                </c:pt>
                <c:pt idx="173">
                  <c:v>42554.501620370371</c:v>
                </c:pt>
                <c:pt idx="174">
                  <c:v>42554.501736111109</c:v>
                </c:pt>
                <c:pt idx="175">
                  <c:v>42554.501851851848</c:v>
                </c:pt>
                <c:pt idx="176">
                  <c:v>42554.501967592587</c:v>
                </c:pt>
                <c:pt idx="177">
                  <c:v>42554.502083333333</c:v>
                </c:pt>
                <c:pt idx="178">
                  <c:v>42554.502314814818</c:v>
                </c:pt>
                <c:pt idx="179">
                  <c:v>42554.502430555556</c:v>
                </c:pt>
                <c:pt idx="180">
                  <c:v>42554.502546296295</c:v>
                </c:pt>
                <c:pt idx="181">
                  <c:v>42554.502662037034</c:v>
                </c:pt>
                <c:pt idx="182">
                  <c:v>42554.502777777772</c:v>
                </c:pt>
                <c:pt idx="183">
                  <c:v>42554.504629629635</c:v>
                </c:pt>
                <c:pt idx="184">
                  <c:v>42554.506597222222</c:v>
                </c:pt>
                <c:pt idx="185">
                  <c:v>42554.51226851852</c:v>
                </c:pt>
                <c:pt idx="186">
                  <c:v>42554.517939814818</c:v>
                </c:pt>
                <c:pt idx="187">
                  <c:v>42554.534837962965</c:v>
                </c:pt>
                <c:pt idx="188">
                  <c:v>42554.551851851851</c:v>
                </c:pt>
                <c:pt idx="189">
                  <c:v>42554.570833333331</c:v>
                </c:pt>
                <c:pt idx="190">
                  <c:v>42554.589699074073</c:v>
                </c:pt>
                <c:pt idx="191">
                  <c:v>42554.608564814815</c:v>
                </c:pt>
                <c:pt idx="192">
                  <c:v>42554.627430555556</c:v>
                </c:pt>
                <c:pt idx="193">
                  <c:v>42554.646296296298</c:v>
                </c:pt>
                <c:pt idx="194">
                  <c:v>42554.665277777778</c:v>
                </c:pt>
                <c:pt idx="195">
                  <c:v>42554.68414351852</c:v>
                </c:pt>
                <c:pt idx="196">
                  <c:v>42554.691666666666</c:v>
                </c:pt>
              </c:numCache>
            </c:numRef>
          </c:xVal>
          <c:yVal>
            <c:numRef>
              <c:f>Results!$I$3:$I$199</c:f>
              <c:numCache>
                <c:formatCode>General</c:formatCode>
                <c:ptCount val="197"/>
                <c:pt idx="0">
                  <c:v>36.659999999999997</c:v>
                </c:pt>
                <c:pt idx="1">
                  <c:v>36.658999999999999</c:v>
                </c:pt>
                <c:pt idx="2">
                  <c:v>36.658000000000001</c:v>
                </c:pt>
                <c:pt idx="3">
                  <c:v>36.655000000000001</c:v>
                </c:pt>
                <c:pt idx="4">
                  <c:v>36.646000000000001</c:v>
                </c:pt>
                <c:pt idx="5">
                  <c:v>36.616999999999997</c:v>
                </c:pt>
                <c:pt idx="6">
                  <c:v>36.584000000000003</c:v>
                </c:pt>
                <c:pt idx="7">
                  <c:v>36.549999999999997</c:v>
                </c:pt>
                <c:pt idx="8">
                  <c:v>36.517000000000003</c:v>
                </c:pt>
                <c:pt idx="9">
                  <c:v>36.484000000000002</c:v>
                </c:pt>
                <c:pt idx="10">
                  <c:v>36.451000000000001</c:v>
                </c:pt>
                <c:pt idx="11">
                  <c:v>36.417999999999999</c:v>
                </c:pt>
                <c:pt idx="12">
                  <c:v>36.384999999999998</c:v>
                </c:pt>
                <c:pt idx="13">
                  <c:v>36.351999999999997</c:v>
                </c:pt>
                <c:pt idx="14">
                  <c:v>36.335000000000001</c:v>
                </c:pt>
                <c:pt idx="15">
                  <c:v>36.337000000000003</c:v>
                </c:pt>
                <c:pt idx="16">
                  <c:v>36.347999999999999</c:v>
                </c:pt>
                <c:pt idx="17">
                  <c:v>36.506</c:v>
                </c:pt>
                <c:pt idx="18">
                  <c:v>36.764000000000003</c:v>
                </c:pt>
                <c:pt idx="19">
                  <c:v>37.844000000000001</c:v>
                </c:pt>
                <c:pt idx="20">
                  <c:v>39.709000000000003</c:v>
                </c:pt>
                <c:pt idx="21">
                  <c:v>42.033000000000001</c:v>
                </c:pt>
                <c:pt idx="22">
                  <c:v>44.758000000000003</c:v>
                </c:pt>
                <c:pt idx="23">
                  <c:v>47.847999999999999</c:v>
                </c:pt>
                <c:pt idx="24">
                  <c:v>51.271000000000001</c:v>
                </c:pt>
                <c:pt idx="25">
                  <c:v>54.999000000000002</c:v>
                </c:pt>
                <c:pt idx="26">
                  <c:v>59.009</c:v>
                </c:pt>
                <c:pt idx="27">
                  <c:v>63.277999999999999</c:v>
                </c:pt>
                <c:pt idx="28">
                  <c:v>64.936999999999998</c:v>
                </c:pt>
                <c:pt idx="29">
                  <c:v>65.290000000000006</c:v>
                </c:pt>
                <c:pt idx="30">
                  <c:v>65.629000000000005</c:v>
                </c:pt>
                <c:pt idx="31">
                  <c:v>66.58</c:v>
                </c:pt>
                <c:pt idx="32">
                  <c:v>69.111000000000004</c:v>
                </c:pt>
                <c:pt idx="33">
                  <c:v>71.623999999999995</c:v>
                </c:pt>
                <c:pt idx="34">
                  <c:v>73.882000000000005</c:v>
                </c:pt>
                <c:pt idx="35">
                  <c:v>75.917000000000002</c:v>
                </c:pt>
                <c:pt idx="36">
                  <c:v>77.754000000000005</c:v>
                </c:pt>
                <c:pt idx="37">
                  <c:v>79.412000000000006</c:v>
                </c:pt>
                <c:pt idx="38">
                  <c:v>80.91</c:v>
                </c:pt>
                <c:pt idx="39">
                  <c:v>82.260999999999996</c:v>
                </c:pt>
                <c:pt idx="40">
                  <c:v>83.477000000000004</c:v>
                </c:pt>
                <c:pt idx="41">
                  <c:v>84.16</c:v>
                </c:pt>
                <c:pt idx="42">
                  <c:v>84.576999999999998</c:v>
                </c:pt>
                <c:pt idx="43">
                  <c:v>84.989000000000004</c:v>
                </c:pt>
                <c:pt idx="44">
                  <c:v>86.165999999999997</c:v>
                </c:pt>
                <c:pt idx="45">
                  <c:v>87.28</c:v>
                </c:pt>
                <c:pt idx="46">
                  <c:v>90.122</c:v>
                </c:pt>
                <c:pt idx="47">
                  <c:v>92.528999999999996</c:v>
                </c:pt>
                <c:pt idx="48">
                  <c:v>94.75</c:v>
                </c:pt>
                <c:pt idx="49">
                  <c:v>96.59</c:v>
                </c:pt>
                <c:pt idx="50">
                  <c:v>98.111000000000004</c:v>
                </c:pt>
                <c:pt idx="51">
                  <c:v>99.364999999999995</c:v>
                </c:pt>
                <c:pt idx="52">
                  <c:v>100.39</c:v>
                </c:pt>
                <c:pt idx="53">
                  <c:v>101.24</c:v>
                </c:pt>
                <c:pt idx="54">
                  <c:v>101.92</c:v>
                </c:pt>
                <c:pt idx="55">
                  <c:v>102.17</c:v>
                </c:pt>
                <c:pt idx="56">
                  <c:v>102.17</c:v>
                </c:pt>
                <c:pt idx="57">
                  <c:v>102.17</c:v>
                </c:pt>
                <c:pt idx="58">
                  <c:v>102.16</c:v>
                </c:pt>
                <c:pt idx="59">
                  <c:v>102.07</c:v>
                </c:pt>
                <c:pt idx="60">
                  <c:v>101.91</c:v>
                </c:pt>
                <c:pt idx="61">
                  <c:v>101.7</c:v>
                </c:pt>
                <c:pt idx="62">
                  <c:v>101.44</c:v>
                </c:pt>
                <c:pt idx="63">
                  <c:v>101.15</c:v>
                </c:pt>
                <c:pt idx="64">
                  <c:v>100.82</c:v>
                </c:pt>
                <c:pt idx="65">
                  <c:v>100.47</c:v>
                </c:pt>
                <c:pt idx="66">
                  <c:v>100.09</c:v>
                </c:pt>
                <c:pt idx="67">
                  <c:v>99.686000000000007</c:v>
                </c:pt>
                <c:pt idx="68">
                  <c:v>99.435000000000002</c:v>
                </c:pt>
                <c:pt idx="69">
                  <c:v>98.015000000000001</c:v>
                </c:pt>
                <c:pt idx="70">
                  <c:v>96.96</c:v>
                </c:pt>
                <c:pt idx="71">
                  <c:v>94.655000000000001</c:v>
                </c:pt>
                <c:pt idx="72">
                  <c:v>89.501999999999995</c:v>
                </c:pt>
                <c:pt idx="73">
                  <c:v>85.24</c:v>
                </c:pt>
                <c:pt idx="74">
                  <c:v>81.248000000000005</c:v>
                </c:pt>
                <c:pt idx="75">
                  <c:v>77.813999999999993</c:v>
                </c:pt>
                <c:pt idx="76">
                  <c:v>74.814999999999998</c:v>
                </c:pt>
                <c:pt idx="77">
                  <c:v>72.165000000000006</c:v>
                </c:pt>
                <c:pt idx="78">
                  <c:v>69.801000000000002</c:v>
                </c:pt>
                <c:pt idx="79">
                  <c:v>67.686000000000007</c:v>
                </c:pt>
                <c:pt idx="80">
                  <c:v>65.778000000000006</c:v>
                </c:pt>
                <c:pt idx="81">
                  <c:v>64.531000000000006</c:v>
                </c:pt>
                <c:pt idx="82">
                  <c:v>64.456999999999994</c:v>
                </c:pt>
                <c:pt idx="83">
                  <c:v>64.400000000000006</c:v>
                </c:pt>
                <c:pt idx="84">
                  <c:v>64.355000000000004</c:v>
                </c:pt>
                <c:pt idx="85">
                  <c:v>64.292000000000002</c:v>
                </c:pt>
                <c:pt idx="86">
                  <c:v>64.563000000000002</c:v>
                </c:pt>
                <c:pt idx="87">
                  <c:v>65.338999999999999</c:v>
                </c:pt>
                <c:pt idx="88">
                  <c:v>66.165000000000006</c:v>
                </c:pt>
                <c:pt idx="89">
                  <c:v>67.22</c:v>
                </c:pt>
                <c:pt idx="90">
                  <c:v>68.483000000000004</c:v>
                </c:pt>
                <c:pt idx="91">
                  <c:v>70.521000000000001</c:v>
                </c:pt>
                <c:pt idx="92">
                  <c:v>72.878</c:v>
                </c:pt>
                <c:pt idx="93">
                  <c:v>75.53</c:v>
                </c:pt>
                <c:pt idx="94">
                  <c:v>78.456000000000003</c:v>
                </c:pt>
                <c:pt idx="95">
                  <c:v>80.403000000000006</c:v>
                </c:pt>
                <c:pt idx="96">
                  <c:v>82.45</c:v>
                </c:pt>
                <c:pt idx="97">
                  <c:v>82.659000000000006</c:v>
                </c:pt>
                <c:pt idx="98">
                  <c:v>82.858000000000004</c:v>
                </c:pt>
                <c:pt idx="99">
                  <c:v>83.414000000000001</c:v>
                </c:pt>
                <c:pt idx="100">
                  <c:v>83.942999999999998</c:v>
                </c:pt>
                <c:pt idx="101">
                  <c:v>85.375</c:v>
                </c:pt>
                <c:pt idx="102">
                  <c:v>86.82</c:v>
                </c:pt>
                <c:pt idx="103">
                  <c:v>88.138999999999996</c:v>
                </c:pt>
                <c:pt idx="104">
                  <c:v>89.346000000000004</c:v>
                </c:pt>
                <c:pt idx="105">
                  <c:v>90.451999999999998</c:v>
                </c:pt>
                <c:pt idx="106">
                  <c:v>91.465000000000003</c:v>
                </c:pt>
                <c:pt idx="107">
                  <c:v>92.393000000000001</c:v>
                </c:pt>
                <c:pt idx="108">
                  <c:v>93.244</c:v>
                </c:pt>
                <c:pt idx="109">
                  <c:v>93.765000000000001</c:v>
                </c:pt>
                <c:pt idx="110">
                  <c:v>94.257000000000005</c:v>
                </c:pt>
                <c:pt idx="111">
                  <c:v>94.734999999999999</c:v>
                </c:pt>
                <c:pt idx="112">
                  <c:v>95.203000000000003</c:v>
                </c:pt>
                <c:pt idx="113">
                  <c:v>96.504000000000005</c:v>
                </c:pt>
                <c:pt idx="114">
                  <c:v>97.704999999999998</c:v>
                </c:pt>
                <c:pt idx="115">
                  <c:v>100.6</c:v>
                </c:pt>
                <c:pt idx="116">
                  <c:v>102.91</c:v>
                </c:pt>
                <c:pt idx="117">
                  <c:v>104.77</c:v>
                </c:pt>
                <c:pt idx="118">
                  <c:v>106.37</c:v>
                </c:pt>
                <c:pt idx="119">
                  <c:v>107.61</c:v>
                </c:pt>
                <c:pt idx="120">
                  <c:v>108.56</c:v>
                </c:pt>
                <c:pt idx="121">
                  <c:v>109.27</c:v>
                </c:pt>
                <c:pt idx="122">
                  <c:v>109.78</c:v>
                </c:pt>
                <c:pt idx="123">
                  <c:v>110.13</c:v>
                </c:pt>
                <c:pt idx="124">
                  <c:v>110.27</c:v>
                </c:pt>
                <c:pt idx="125">
                  <c:v>110.33</c:v>
                </c:pt>
                <c:pt idx="126">
                  <c:v>110.38</c:v>
                </c:pt>
                <c:pt idx="127">
                  <c:v>110.43</c:v>
                </c:pt>
                <c:pt idx="128">
                  <c:v>110.48</c:v>
                </c:pt>
                <c:pt idx="129">
                  <c:v>110.61</c:v>
                </c:pt>
                <c:pt idx="130">
                  <c:v>110.95</c:v>
                </c:pt>
                <c:pt idx="131">
                  <c:v>111.22</c:v>
                </c:pt>
                <c:pt idx="132">
                  <c:v>111.45</c:v>
                </c:pt>
                <c:pt idx="133">
                  <c:v>111.61</c:v>
                </c:pt>
                <c:pt idx="134">
                  <c:v>111.72</c:v>
                </c:pt>
                <c:pt idx="135">
                  <c:v>111.79</c:v>
                </c:pt>
                <c:pt idx="136">
                  <c:v>111.81</c:v>
                </c:pt>
                <c:pt idx="137">
                  <c:v>111.8</c:v>
                </c:pt>
                <c:pt idx="138">
                  <c:v>111.75</c:v>
                </c:pt>
                <c:pt idx="139">
                  <c:v>111.73</c:v>
                </c:pt>
                <c:pt idx="140">
                  <c:v>111.72</c:v>
                </c:pt>
                <c:pt idx="141">
                  <c:v>111.71</c:v>
                </c:pt>
                <c:pt idx="142">
                  <c:v>111.69</c:v>
                </c:pt>
                <c:pt idx="143">
                  <c:v>111.62</c:v>
                </c:pt>
                <c:pt idx="144">
                  <c:v>111.52</c:v>
                </c:pt>
                <c:pt idx="145">
                  <c:v>111.1</c:v>
                </c:pt>
                <c:pt idx="146">
                  <c:v>110.58</c:v>
                </c:pt>
                <c:pt idx="147">
                  <c:v>109.9</c:v>
                </c:pt>
                <c:pt idx="148">
                  <c:v>109.15</c:v>
                </c:pt>
                <c:pt idx="149">
                  <c:v>108.34</c:v>
                </c:pt>
                <c:pt idx="150">
                  <c:v>107.47</c:v>
                </c:pt>
                <c:pt idx="151">
                  <c:v>106.56</c:v>
                </c:pt>
                <c:pt idx="152">
                  <c:v>105.6</c:v>
                </c:pt>
                <c:pt idx="153">
                  <c:v>104.6</c:v>
                </c:pt>
                <c:pt idx="154">
                  <c:v>104.19</c:v>
                </c:pt>
                <c:pt idx="155">
                  <c:v>104.07</c:v>
                </c:pt>
                <c:pt idx="156">
                  <c:v>103.95</c:v>
                </c:pt>
                <c:pt idx="157">
                  <c:v>103.66</c:v>
                </c:pt>
                <c:pt idx="158">
                  <c:v>103.02</c:v>
                </c:pt>
                <c:pt idx="159">
                  <c:v>102.54</c:v>
                </c:pt>
                <c:pt idx="160">
                  <c:v>102.21</c:v>
                </c:pt>
                <c:pt idx="161">
                  <c:v>101.92</c:v>
                </c:pt>
                <c:pt idx="162">
                  <c:v>101.62</c:v>
                </c:pt>
                <c:pt idx="163">
                  <c:v>101.4</c:v>
                </c:pt>
                <c:pt idx="164">
                  <c:v>101.2</c:v>
                </c:pt>
                <c:pt idx="165">
                  <c:v>100.99</c:v>
                </c:pt>
                <c:pt idx="166">
                  <c:v>100.8</c:v>
                </c:pt>
                <c:pt idx="167">
                  <c:v>100.61</c:v>
                </c:pt>
                <c:pt idx="168">
                  <c:v>100.49</c:v>
                </c:pt>
                <c:pt idx="169">
                  <c:v>100.37</c:v>
                </c:pt>
                <c:pt idx="170">
                  <c:v>100.37</c:v>
                </c:pt>
                <c:pt idx="171">
                  <c:v>100.37</c:v>
                </c:pt>
                <c:pt idx="172">
                  <c:v>100.36</c:v>
                </c:pt>
                <c:pt idx="173">
                  <c:v>100.3</c:v>
                </c:pt>
                <c:pt idx="174">
                  <c:v>100.18</c:v>
                </c:pt>
                <c:pt idx="175">
                  <c:v>100.02</c:v>
                </c:pt>
                <c:pt idx="176">
                  <c:v>99.835999999999999</c:v>
                </c:pt>
                <c:pt idx="177">
                  <c:v>99.622</c:v>
                </c:pt>
                <c:pt idx="178">
                  <c:v>99.384</c:v>
                </c:pt>
                <c:pt idx="179">
                  <c:v>99.125</c:v>
                </c:pt>
                <c:pt idx="180">
                  <c:v>98.846000000000004</c:v>
                </c:pt>
                <c:pt idx="181">
                  <c:v>98.549000000000007</c:v>
                </c:pt>
                <c:pt idx="182">
                  <c:v>98.364000000000004</c:v>
                </c:pt>
                <c:pt idx="183">
                  <c:v>96.317999999999998</c:v>
                </c:pt>
                <c:pt idx="184">
                  <c:v>94.837000000000003</c:v>
                </c:pt>
                <c:pt idx="185">
                  <c:v>91.465000000000003</c:v>
                </c:pt>
                <c:pt idx="186">
                  <c:v>88.605999999999995</c:v>
                </c:pt>
                <c:pt idx="187">
                  <c:v>82.412000000000006</c:v>
                </c:pt>
                <c:pt idx="188">
                  <c:v>77.667000000000002</c:v>
                </c:pt>
                <c:pt idx="189">
                  <c:v>73.528999999999996</c:v>
                </c:pt>
                <c:pt idx="190">
                  <c:v>70.174999999999997</c:v>
                </c:pt>
                <c:pt idx="191">
                  <c:v>67.388999999999996</c:v>
                </c:pt>
                <c:pt idx="192">
                  <c:v>65.034000000000006</c:v>
                </c:pt>
                <c:pt idx="193">
                  <c:v>63.011000000000003</c:v>
                </c:pt>
                <c:pt idx="194">
                  <c:v>61.253</c:v>
                </c:pt>
                <c:pt idx="195">
                  <c:v>59.706000000000003</c:v>
                </c:pt>
                <c:pt idx="196">
                  <c:v>59.118000000000002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Results!$E$2</c:f>
              <c:strCache>
                <c:ptCount val="1"/>
                <c:pt idx="0">
                  <c:v>ANSYS Ferrite_Yoke#1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148"/>
              <c:layout>
                <c:manualLayout>
                  <c:x val="-2.5362311604955126E-2"/>
                  <c:y val="-2.6799489438073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7"/>
              <c:layout>
                <c:manualLayout>
                  <c:x val="-5.6245422181341237E-2"/>
                  <c:y val="3.6849297977350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Results!$D$3:$D$199</c:f>
              <c:numCache>
                <c:formatCode>yyyy\-mm\-dd\ hh:mm:ss.000</c:formatCode>
                <c:ptCount val="197"/>
                <c:pt idx="0">
                  <c:v>42553.048916666667</c:v>
                </c:pt>
                <c:pt idx="1">
                  <c:v>42553.049018518519</c:v>
                </c:pt>
                <c:pt idx="2">
                  <c:v>42553.049120370371</c:v>
                </c:pt>
                <c:pt idx="3">
                  <c:v>42553.049425925929</c:v>
                </c:pt>
                <c:pt idx="4">
                  <c:v>42553.050342592593</c:v>
                </c:pt>
                <c:pt idx="5">
                  <c:v>42553.053092592592</c:v>
                </c:pt>
                <c:pt idx="6">
                  <c:v>42553.056148148149</c:v>
                </c:pt>
                <c:pt idx="7">
                  <c:v>42553.059203703699</c:v>
                </c:pt>
                <c:pt idx="8">
                  <c:v>42553.062259259255</c:v>
                </c:pt>
                <c:pt idx="9">
                  <c:v>42553.065314814812</c:v>
                </c:pt>
                <c:pt idx="10">
                  <c:v>42553.068370370369</c:v>
                </c:pt>
                <c:pt idx="11">
                  <c:v>42553.071425925926</c:v>
                </c:pt>
                <c:pt idx="12">
                  <c:v>42553.074481481483</c:v>
                </c:pt>
                <c:pt idx="13">
                  <c:v>42553.077537037039</c:v>
                </c:pt>
                <c:pt idx="14">
                  <c:v>42553.079166666663</c:v>
                </c:pt>
                <c:pt idx="15">
                  <c:v>42553.079652777778</c:v>
                </c:pt>
                <c:pt idx="16">
                  <c:v>42553.080138888887</c:v>
                </c:pt>
                <c:pt idx="17">
                  <c:v>42553.081597222219</c:v>
                </c:pt>
                <c:pt idx="18">
                  <c:v>42553.083055555559</c:v>
                </c:pt>
                <c:pt idx="19">
                  <c:v>42553.087040509257</c:v>
                </c:pt>
                <c:pt idx="20">
                  <c:v>42553.09190162037</c:v>
                </c:pt>
                <c:pt idx="21">
                  <c:v>42553.096762731482</c:v>
                </c:pt>
                <c:pt idx="22">
                  <c:v>42553.101623842595</c:v>
                </c:pt>
                <c:pt idx="23">
                  <c:v>42553.106484953707</c:v>
                </c:pt>
                <c:pt idx="24">
                  <c:v>42553.111346064812</c:v>
                </c:pt>
                <c:pt idx="25">
                  <c:v>42553.116207175925</c:v>
                </c:pt>
                <c:pt idx="26">
                  <c:v>42553.12106828703</c:v>
                </c:pt>
                <c:pt idx="27">
                  <c:v>42553.125929398142</c:v>
                </c:pt>
                <c:pt idx="28">
                  <c:v>42553.127777777772</c:v>
                </c:pt>
                <c:pt idx="29">
                  <c:v>42553.128194444449</c:v>
                </c:pt>
                <c:pt idx="30">
                  <c:v>42553.128611111111</c:v>
                </c:pt>
                <c:pt idx="31">
                  <c:v>42553.129861111112</c:v>
                </c:pt>
                <c:pt idx="32">
                  <c:v>42553.133611111116</c:v>
                </c:pt>
                <c:pt idx="33">
                  <c:v>42553.137777777782</c:v>
                </c:pt>
                <c:pt idx="34">
                  <c:v>42553.141944444447</c:v>
                </c:pt>
                <c:pt idx="35">
                  <c:v>42553.146111111113</c:v>
                </c:pt>
                <c:pt idx="36">
                  <c:v>42553.150277777779</c:v>
                </c:pt>
                <c:pt idx="37">
                  <c:v>42553.154444444444</c:v>
                </c:pt>
                <c:pt idx="38">
                  <c:v>42553.15861111111</c:v>
                </c:pt>
                <c:pt idx="39">
                  <c:v>42553.162777777776</c:v>
                </c:pt>
                <c:pt idx="40">
                  <c:v>42553.166944444441</c:v>
                </c:pt>
                <c:pt idx="41">
                  <c:v>42553.169444444444</c:v>
                </c:pt>
                <c:pt idx="42">
                  <c:v>42553.170949074076</c:v>
                </c:pt>
                <c:pt idx="43">
                  <c:v>42553.172442129624</c:v>
                </c:pt>
                <c:pt idx="44">
                  <c:v>42553.176944444451</c:v>
                </c:pt>
                <c:pt idx="45">
                  <c:v>42553.181446759263</c:v>
                </c:pt>
                <c:pt idx="46">
                  <c:v>42553.19494212963</c:v>
                </c:pt>
                <c:pt idx="47">
                  <c:v>42553.208449074074</c:v>
                </c:pt>
                <c:pt idx="48">
                  <c:v>42553.223449074074</c:v>
                </c:pt>
                <c:pt idx="49">
                  <c:v>42553.238449074073</c:v>
                </c:pt>
                <c:pt idx="50">
                  <c:v>42553.253449074073</c:v>
                </c:pt>
                <c:pt idx="51">
                  <c:v>42553.268449074079</c:v>
                </c:pt>
                <c:pt idx="52">
                  <c:v>42553.283449074079</c:v>
                </c:pt>
                <c:pt idx="53">
                  <c:v>42553.298449074078</c:v>
                </c:pt>
                <c:pt idx="54">
                  <c:v>42553.313449074078</c:v>
                </c:pt>
                <c:pt idx="55">
                  <c:v>42553.319444444445</c:v>
                </c:pt>
                <c:pt idx="56">
                  <c:v>42553.319456018522</c:v>
                </c:pt>
                <c:pt idx="57">
                  <c:v>42553.319467592592</c:v>
                </c:pt>
                <c:pt idx="58">
                  <c:v>42553.319513888884</c:v>
                </c:pt>
                <c:pt idx="59">
                  <c:v>42553.319641203707</c:v>
                </c:pt>
                <c:pt idx="60">
                  <c:v>42553.319780092599</c:v>
                </c:pt>
                <c:pt idx="61">
                  <c:v>42553.319918981477</c:v>
                </c:pt>
                <c:pt idx="62">
                  <c:v>42553.320057870369</c:v>
                </c:pt>
                <c:pt idx="63">
                  <c:v>42553.320196759261</c:v>
                </c:pt>
                <c:pt idx="64">
                  <c:v>42553.320335648154</c:v>
                </c:pt>
                <c:pt idx="65">
                  <c:v>42553.320474537039</c:v>
                </c:pt>
                <c:pt idx="66">
                  <c:v>42553.320613425924</c:v>
                </c:pt>
                <c:pt idx="67">
                  <c:v>42553.320752314816</c:v>
                </c:pt>
                <c:pt idx="68">
                  <c:v>42553.320833333331</c:v>
                </c:pt>
                <c:pt idx="69">
                  <c:v>42553.321574074071</c:v>
                </c:pt>
                <c:pt idx="70">
                  <c:v>42553.32230324074</c:v>
                </c:pt>
                <c:pt idx="71">
                  <c:v>42553.324513888889</c:v>
                </c:pt>
                <c:pt idx="72">
                  <c:v>42553.331134259264</c:v>
                </c:pt>
                <c:pt idx="73">
                  <c:v>42553.337766203709</c:v>
                </c:pt>
                <c:pt idx="74">
                  <c:v>42553.345127314817</c:v>
                </c:pt>
                <c:pt idx="75">
                  <c:v>42553.352488425924</c:v>
                </c:pt>
                <c:pt idx="76">
                  <c:v>42553.359849537039</c:v>
                </c:pt>
                <c:pt idx="77">
                  <c:v>42553.367210648154</c:v>
                </c:pt>
                <c:pt idx="78">
                  <c:v>42553.374571759254</c:v>
                </c:pt>
                <c:pt idx="79">
                  <c:v>42553.381932870368</c:v>
                </c:pt>
                <c:pt idx="80">
                  <c:v>42553.389293981483</c:v>
                </c:pt>
                <c:pt idx="81">
                  <c:v>42553.39444444445</c:v>
                </c:pt>
                <c:pt idx="82">
                  <c:v>42553.394837962958</c:v>
                </c:pt>
                <c:pt idx="83">
                  <c:v>42553.395219907412</c:v>
                </c:pt>
                <c:pt idx="84">
                  <c:v>42553.395613425921</c:v>
                </c:pt>
                <c:pt idx="85">
                  <c:v>42553.396782407406</c:v>
                </c:pt>
                <c:pt idx="86">
                  <c:v>42553.400277777779</c:v>
                </c:pt>
                <c:pt idx="87">
                  <c:v>42553.404166666667</c:v>
                </c:pt>
                <c:pt idx="88">
                  <c:v>42553.407071759255</c:v>
                </c:pt>
                <c:pt idx="89">
                  <c:v>42553.40997685185</c:v>
                </c:pt>
                <c:pt idx="90">
                  <c:v>42553.412881944445</c:v>
                </c:pt>
                <c:pt idx="91">
                  <c:v>42553.416770833333</c:v>
                </c:pt>
                <c:pt idx="92">
                  <c:v>42553.420659722222</c:v>
                </c:pt>
                <c:pt idx="93">
                  <c:v>42553.424548611118</c:v>
                </c:pt>
                <c:pt idx="94">
                  <c:v>42553.428437499999</c:v>
                </c:pt>
                <c:pt idx="95">
                  <c:v>42553.430879629625</c:v>
                </c:pt>
                <c:pt idx="96">
                  <c:v>42553.433333333334</c:v>
                </c:pt>
                <c:pt idx="97">
                  <c:v>42553.433599537035</c:v>
                </c:pt>
                <c:pt idx="98">
                  <c:v>42553.433865740735</c:v>
                </c:pt>
                <c:pt idx="99">
                  <c:v>42553.434652777782</c:v>
                </c:pt>
                <c:pt idx="100">
                  <c:v>42553.435439814813</c:v>
                </c:pt>
                <c:pt idx="101">
                  <c:v>42553.437824074077</c:v>
                </c:pt>
                <c:pt idx="102">
                  <c:v>42553.440462962957</c:v>
                </c:pt>
                <c:pt idx="103">
                  <c:v>42553.443101851852</c:v>
                </c:pt>
                <c:pt idx="104">
                  <c:v>42553.445740740746</c:v>
                </c:pt>
                <c:pt idx="105">
                  <c:v>42553.448379629626</c:v>
                </c:pt>
                <c:pt idx="106">
                  <c:v>42553.451018518521</c:v>
                </c:pt>
                <c:pt idx="107">
                  <c:v>42553.453657407401</c:v>
                </c:pt>
                <c:pt idx="108">
                  <c:v>42553.456296296295</c:v>
                </c:pt>
                <c:pt idx="109">
                  <c:v>42553.458009259266</c:v>
                </c:pt>
                <c:pt idx="110">
                  <c:v>42553.459722222222</c:v>
                </c:pt>
                <c:pt idx="111">
                  <c:v>42553.461377314816</c:v>
                </c:pt>
                <c:pt idx="112">
                  <c:v>42553.46303240741</c:v>
                </c:pt>
                <c:pt idx="113">
                  <c:v>42553.467986111107</c:v>
                </c:pt>
                <c:pt idx="114">
                  <c:v>42553.472939814819</c:v>
                </c:pt>
                <c:pt idx="115">
                  <c:v>42553.487824074073</c:v>
                </c:pt>
                <c:pt idx="116">
                  <c:v>42553.502696759257</c:v>
                </c:pt>
                <c:pt idx="117">
                  <c:v>42553.517569444448</c:v>
                </c:pt>
                <c:pt idx="118">
                  <c:v>42553.534097222218</c:v>
                </c:pt>
                <c:pt idx="119">
                  <c:v>42553.550625000003</c:v>
                </c:pt>
                <c:pt idx="120">
                  <c:v>42553.567152777774</c:v>
                </c:pt>
                <c:pt idx="121">
                  <c:v>42553.583680555559</c:v>
                </c:pt>
                <c:pt idx="122">
                  <c:v>42553.60020833333</c:v>
                </c:pt>
                <c:pt idx="123">
                  <c:v>42553.616736111115</c:v>
                </c:pt>
                <c:pt idx="124">
                  <c:v>42553.625</c:v>
                </c:pt>
                <c:pt idx="125">
                  <c:v>42553.627592592587</c:v>
                </c:pt>
                <c:pt idx="126">
                  <c:v>42553.630196759259</c:v>
                </c:pt>
                <c:pt idx="127">
                  <c:v>42553.632789351846</c:v>
                </c:pt>
                <c:pt idx="128">
                  <c:v>42553.635393518518</c:v>
                </c:pt>
                <c:pt idx="129">
                  <c:v>42553.643182870372</c:v>
                </c:pt>
                <c:pt idx="130">
                  <c:v>42553.666550925926</c:v>
                </c:pt>
                <c:pt idx="131">
                  <c:v>42553.689930555556</c:v>
                </c:pt>
                <c:pt idx="132">
                  <c:v>42553.715902777782</c:v>
                </c:pt>
                <c:pt idx="133">
                  <c:v>42553.741875</c:v>
                </c:pt>
                <c:pt idx="134">
                  <c:v>42553.767847222218</c:v>
                </c:pt>
                <c:pt idx="135">
                  <c:v>42553.793819444443</c:v>
                </c:pt>
                <c:pt idx="136">
                  <c:v>42553.819791666669</c:v>
                </c:pt>
                <c:pt idx="137">
                  <c:v>42553.845763888887</c:v>
                </c:pt>
                <c:pt idx="138">
                  <c:v>42553.871736111112</c:v>
                </c:pt>
                <c:pt idx="139">
                  <c:v>42553.878229166665</c:v>
                </c:pt>
                <c:pt idx="140">
                  <c:v>42553.884722222225</c:v>
                </c:pt>
                <c:pt idx="141">
                  <c:v>42553.887337962966</c:v>
                </c:pt>
                <c:pt idx="142">
                  <c:v>42553.88994212963</c:v>
                </c:pt>
                <c:pt idx="143">
                  <c:v>42553.897777777776</c:v>
                </c:pt>
                <c:pt idx="144">
                  <c:v>42553.90561342593</c:v>
                </c:pt>
                <c:pt idx="145">
                  <c:v>42553.929108796292</c:v>
                </c:pt>
                <c:pt idx="146">
                  <c:v>42553.952615740738</c:v>
                </c:pt>
                <c:pt idx="147">
                  <c:v>42553.978726851856</c:v>
                </c:pt>
                <c:pt idx="148">
                  <c:v>42554.004837962959</c:v>
                </c:pt>
                <c:pt idx="149">
                  <c:v>42554.030949074076</c:v>
                </c:pt>
                <c:pt idx="150">
                  <c:v>42554.057060185187</c:v>
                </c:pt>
                <c:pt idx="151">
                  <c:v>42554.083171296297</c:v>
                </c:pt>
                <c:pt idx="152">
                  <c:v>42554.109282407408</c:v>
                </c:pt>
                <c:pt idx="153">
                  <c:v>42554.135393518518</c:v>
                </c:pt>
                <c:pt idx="154">
                  <c:v>42554.145833333328</c:v>
                </c:pt>
                <c:pt idx="155">
                  <c:v>42554.149386574078</c:v>
                </c:pt>
                <c:pt idx="156">
                  <c:v>42554.152939814812</c:v>
                </c:pt>
                <c:pt idx="157">
                  <c:v>42554.163611111115</c:v>
                </c:pt>
                <c:pt idx="158">
                  <c:v>42554.195613425924</c:v>
                </c:pt>
                <c:pt idx="159">
                  <c:v>42554.227662037039</c:v>
                </c:pt>
                <c:pt idx="160">
                  <c:v>42554.25509259259</c:v>
                </c:pt>
                <c:pt idx="161">
                  <c:v>42554.282523148147</c:v>
                </c:pt>
                <c:pt idx="162">
                  <c:v>42554.316666666666</c:v>
                </c:pt>
                <c:pt idx="163">
                  <c:v>42554.344097222223</c:v>
                </c:pt>
                <c:pt idx="164">
                  <c:v>42554.371527777781</c:v>
                </c:pt>
                <c:pt idx="165">
                  <c:v>42554.401620370365</c:v>
                </c:pt>
                <c:pt idx="166">
                  <c:v>42554.431828703702</c:v>
                </c:pt>
                <c:pt idx="167">
                  <c:v>42554.461921296301</c:v>
                </c:pt>
                <c:pt idx="168">
                  <c:v>42554.481597222228</c:v>
                </c:pt>
                <c:pt idx="169">
                  <c:v>42554.501388888893</c:v>
                </c:pt>
                <c:pt idx="170">
                  <c:v>42554.501388888893</c:v>
                </c:pt>
                <c:pt idx="171">
                  <c:v>42554.501388888893</c:v>
                </c:pt>
                <c:pt idx="172">
                  <c:v>42554.501504629632</c:v>
                </c:pt>
                <c:pt idx="173">
                  <c:v>42554.501620370371</c:v>
                </c:pt>
                <c:pt idx="174">
                  <c:v>42554.501736111109</c:v>
                </c:pt>
                <c:pt idx="175">
                  <c:v>42554.501851851848</c:v>
                </c:pt>
                <c:pt idx="176">
                  <c:v>42554.501967592587</c:v>
                </c:pt>
                <c:pt idx="177">
                  <c:v>42554.502083333333</c:v>
                </c:pt>
                <c:pt idx="178">
                  <c:v>42554.502314814818</c:v>
                </c:pt>
                <c:pt idx="179">
                  <c:v>42554.502430555556</c:v>
                </c:pt>
                <c:pt idx="180">
                  <c:v>42554.502546296295</c:v>
                </c:pt>
                <c:pt idx="181">
                  <c:v>42554.502662037034</c:v>
                </c:pt>
                <c:pt idx="182">
                  <c:v>42554.502777777772</c:v>
                </c:pt>
                <c:pt idx="183">
                  <c:v>42554.504629629635</c:v>
                </c:pt>
                <c:pt idx="184">
                  <c:v>42554.506597222222</c:v>
                </c:pt>
                <c:pt idx="185">
                  <c:v>42554.51226851852</c:v>
                </c:pt>
                <c:pt idx="186">
                  <c:v>42554.517939814818</c:v>
                </c:pt>
                <c:pt idx="187">
                  <c:v>42554.534837962965</c:v>
                </c:pt>
                <c:pt idx="188">
                  <c:v>42554.551851851851</c:v>
                </c:pt>
                <c:pt idx="189">
                  <c:v>42554.570833333331</c:v>
                </c:pt>
                <c:pt idx="190">
                  <c:v>42554.589699074073</c:v>
                </c:pt>
                <c:pt idx="191">
                  <c:v>42554.608564814815</c:v>
                </c:pt>
                <c:pt idx="192">
                  <c:v>42554.627430555556</c:v>
                </c:pt>
                <c:pt idx="193">
                  <c:v>42554.646296296298</c:v>
                </c:pt>
                <c:pt idx="194">
                  <c:v>42554.665277777778</c:v>
                </c:pt>
                <c:pt idx="195">
                  <c:v>42554.68414351852</c:v>
                </c:pt>
                <c:pt idx="196">
                  <c:v>42554.691666666666</c:v>
                </c:pt>
              </c:numCache>
            </c:numRef>
          </c:xVal>
          <c:yVal>
            <c:numRef>
              <c:f>Results!$E$3:$E$199</c:f>
              <c:numCache>
                <c:formatCode>General</c:formatCode>
                <c:ptCount val="197"/>
                <c:pt idx="0">
                  <c:v>39.448</c:v>
                </c:pt>
                <c:pt idx="1">
                  <c:v>39.445999999999998</c:v>
                </c:pt>
                <c:pt idx="2">
                  <c:v>39.445</c:v>
                </c:pt>
                <c:pt idx="3">
                  <c:v>39.441000000000003</c:v>
                </c:pt>
                <c:pt idx="4">
                  <c:v>39.429000000000002</c:v>
                </c:pt>
                <c:pt idx="5">
                  <c:v>39.393999999999998</c:v>
                </c:pt>
                <c:pt idx="6">
                  <c:v>39.356999999999999</c:v>
                </c:pt>
                <c:pt idx="7">
                  <c:v>39.32</c:v>
                </c:pt>
                <c:pt idx="8">
                  <c:v>39.283000000000001</c:v>
                </c:pt>
                <c:pt idx="9">
                  <c:v>39.247</c:v>
                </c:pt>
                <c:pt idx="10">
                  <c:v>39.213999999999999</c:v>
                </c:pt>
                <c:pt idx="11">
                  <c:v>39.179000000000002</c:v>
                </c:pt>
                <c:pt idx="12">
                  <c:v>39.145000000000003</c:v>
                </c:pt>
                <c:pt idx="13">
                  <c:v>39.110999999999997</c:v>
                </c:pt>
                <c:pt idx="14">
                  <c:v>39.093000000000004</c:v>
                </c:pt>
                <c:pt idx="15">
                  <c:v>39.087000000000003</c:v>
                </c:pt>
                <c:pt idx="16">
                  <c:v>39.081000000000003</c:v>
                </c:pt>
                <c:pt idx="17">
                  <c:v>39.063000000000002</c:v>
                </c:pt>
                <c:pt idx="18">
                  <c:v>39.097000000000001</c:v>
                </c:pt>
                <c:pt idx="19">
                  <c:v>39.497</c:v>
                </c:pt>
                <c:pt idx="20">
                  <c:v>40.186</c:v>
                </c:pt>
                <c:pt idx="21">
                  <c:v>41.027000000000001</c:v>
                </c:pt>
                <c:pt idx="22">
                  <c:v>41.985999999999997</c:v>
                </c:pt>
                <c:pt idx="23">
                  <c:v>43.057000000000002</c:v>
                </c:pt>
                <c:pt idx="24">
                  <c:v>44.213000000000001</c:v>
                </c:pt>
                <c:pt idx="25">
                  <c:v>45.448</c:v>
                </c:pt>
                <c:pt idx="26">
                  <c:v>46.756999999999998</c:v>
                </c:pt>
                <c:pt idx="27">
                  <c:v>48.15</c:v>
                </c:pt>
                <c:pt idx="28">
                  <c:v>48.692999999999998</c:v>
                </c:pt>
                <c:pt idx="29">
                  <c:v>48.802999999999997</c:v>
                </c:pt>
                <c:pt idx="30">
                  <c:v>48.904000000000003</c:v>
                </c:pt>
                <c:pt idx="31">
                  <c:v>49.170999999999999</c:v>
                </c:pt>
                <c:pt idx="32">
                  <c:v>49.823</c:v>
                </c:pt>
                <c:pt idx="33">
                  <c:v>50.484000000000002</c:v>
                </c:pt>
                <c:pt idx="34">
                  <c:v>51.186999999999998</c:v>
                </c:pt>
                <c:pt idx="35">
                  <c:v>51.892000000000003</c:v>
                </c:pt>
                <c:pt idx="36">
                  <c:v>52.561999999999998</c:v>
                </c:pt>
                <c:pt idx="37">
                  <c:v>53.177999999999997</c:v>
                </c:pt>
                <c:pt idx="38">
                  <c:v>53.747999999999998</c:v>
                </c:pt>
                <c:pt idx="39">
                  <c:v>54.279000000000003</c:v>
                </c:pt>
                <c:pt idx="40">
                  <c:v>54.771999999999998</c:v>
                </c:pt>
                <c:pt idx="41">
                  <c:v>55.055999999999997</c:v>
                </c:pt>
                <c:pt idx="42">
                  <c:v>55.231000000000002</c:v>
                </c:pt>
                <c:pt idx="43">
                  <c:v>55.405000000000001</c:v>
                </c:pt>
                <c:pt idx="44">
                  <c:v>55.915999999999997</c:v>
                </c:pt>
                <c:pt idx="45">
                  <c:v>56.412999999999997</c:v>
                </c:pt>
                <c:pt idx="46">
                  <c:v>57.777000000000001</c:v>
                </c:pt>
                <c:pt idx="47">
                  <c:v>59.018000000000001</c:v>
                </c:pt>
                <c:pt idx="48">
                  <c:v>60.262</c:v>
                </c:pt>
                <c:pt idx="49">
                  <c:v>61.386000000000003</c:v>
                </c:pt>
                <c:pt idx="50">
                  <c:v>62.404000000000003</c:v>
                </c:pt>
                <c:pt idx="51">
                  <c:v>63.326000000000001</c:v>
                </c:pt>
                <c:pt idx="52">
                  <c:v>64.164000000000001</c:v>
                </c:pt>
                <c:pt idx="53">
                  <c:v>64.929000000000002</c:v>
                </c:pt>
                <c:pt idx="54">
                  <c:v>65.623000000000005</c:v>
                </c:pt>
                <c:pt idx="55">
                  <c:v>65.891999999999996</c:v>
                </c:pt>
                <c:pt idx="56">
                  <c:v>65.891999999999996</c:v>
                </c:pt>
                <c:pt idx="57">
                  <c:v>65.891999999999996</c:v>
                </c:pt>
                <c:pt idx="58">
                  <c:v>65.888999999999996</c:v>
                </c:pt>
                <c:pt idx="59">
                  <c:v>65.864000000000004</c:v>
                </c:pt>
                <c:pt idx="60">
                  <c:v>65.816999999999993</c:v>
                </c:pt>
                <c:pt idx="61">
                  <c:v>65.754000000000005</c:v>
                </c:pt>
                <c:pt idx="62">
                  <c:v>65.677999999999997</c:v>
                </c:pt>
                <c:pt idx="63">
                  <c:v>65.587999999999994</c:v>
                </c:pt>
                <c:pt idx="64">
                  <c:v>65.486999999999995</c:v>
                </c:pt>
                <c:pt idx="65">
                  <c:v>65.373999999999995</c:v>
                </c:pt>
                <c:pt idx="66">
                  <c:v>65.25</c:v>
                </c:pt>
                <c:pt idx="67">
                  <c:v>65.116</c:v>
                </c:pt>
                <c:pt idx="68">
                  <c:v>65.031999999999996</c:v>
                </c:pt>
                <c:pt idx="69">
                  <c:v>64.507000000000005</c:v>
                </c:pt>
                <c:pt idx="70">
                  <c:v>64.081999999999994</c:v>
                </c:pt>
                <c:pt idx="71">
                  <c:v>63.179000000000002</c:v>
                </c:pt>
                <c:pt idx="72">
                  <c:v>61.487000000000002</c:v>
                </c:pt>
                <c:pt idx="73">
                  <c:v>60.198999999999998</c:v>
                </c:pt>
                <c:pt idx="74">
                  <c:v>59.026000000000003</c:v>
                </c:pt>
                <c:pt idx="75">
                  <c:v>58.014000000000003</c:v>
                </c:pt>
                <c:pt idx="76">
                  <c:v>57.115000000000002</c:v>
                </c:pt>
                <c:pt idx="77">
                  <c:v>56.301000000000002</c:v>
                </c:pt>
                <c:pt idx="78">
                  <c:v>55.555</c:v>
                </c:pt>
                <c:pt idx="79">
                  <c:v>54.865000000000002</c:v>
                </c:pt>
                <c:pt idx="80">
                  <c:v>54.222000000000001</c:v>
                </c:pt>
                <c:pt idx="81">
                  <c:v>53.792999999999999</c:v>
                </c:pt>
                <c:pt idx="82">
                  <c:v>53.765999999999998</c:v>
                </c:pt>
                <c:pt idx="83">
                  <c:v>53.743000000000002</c:v>
                </c:pt>
                <c:pt idx="84">
                  <c:v>53.726999999999997</c:v>
                </c:pt>
                <c:pt idx="85">
                  <c:v>53.709000000000003</c:v>
                </c:pt>
                <c:pt idx="86">
                  <c:v>53.832000000000001</c:v>
                </c:pt>
                <c:pt idx="87">
                  <c:v>54.137999999999998</c:v>
                </c:pt>
                <c:pt idx="88">
                  <c:v>54.448999999999998</c:v>
                </c:pt>
                <c:pt idx="89">
                  <c:v>54.834000000000003</c:v>
                </c:pt>
                <c:pt idx="90">
                  <c:v>55.287999999999997</c:v>
                </c:pt>
                <c:pt idx="91">
                  <c:v>56.01</c:v>
                </c:pt>
                <c:pt idx="92">
                  <c:v>56.838000000000001</c:v>
                </c:pt>
                <c:pt idx="93">
                  <c:v>57.765999999999998</c:v>
                </c:pt>
                <c:pt idx="94">
                  <c:v>58.789000000000001</c:v>
                </c:pt>
                <c:pt idx="95">
                  <c:v>59.469000000000001</c:v>
                </c:pt>
                <c:pt idx="96">
                  <c:v>60.185000000000002</c:v>
                </c:pt>
                <c:pt idx="97">
                  <c:v>60.258000000000003</c:v>
                </c:pt>
                <c:pt idx="98">
                  <c:v>60.329000000000001</c:v>
                </c:pt>
                <c:pt idx="99">
                  <c:v>60.524999999999999</c:v>
                </c:pt>
                <c:pt idx="100">
                  <c:v>60.71</c:v>
                </c:pt>
                <c:pt idx="101">
                  <c:v>61.194000000000003</c:v>
                </c:pt>
                <c:pt idx="102">
                  <c:v>61.671999999999997</c:v>
                </c:pt>
                <c:pt idx="103">
                  <c:v>62.107999999999997</c:v>
                </c:pt>
                <c:pt idx="104">
                  <c:v>62.508000000000003</c:v>
                </c:pt>
                <c:pt idx="105">
                  <c:v>62.875999999999998</c:v>
                </c:pt>
                <c:pt idx="106">
                  <c:v>63.219000000000001</c:v>
                </c:pt>
                <c:pt idx="107">
                  <c:v>63.536000000000001</c:v>
                </c:pt>
                <c:pt idx="108">
                  <c:v>63.832999999999998</c:v>
                </c:pt>
                <c:pt idx="109">
                  <c:v>64.016999999999996</c:v>
                </c:pt>
                <c:pt idx="110">
                  <c:v>64.194000000000003</c:v>
                </c:pt>
                <c:pt idx="111">
                  <c:v>64.367999999999995</c:v>
                </c:pt>
                <c:pt idx="112">
                  <c:v>64.540000000000006</c:v>
                </c:pt>
                <c:pt idx="113">
                  <c:v>65.040000000000006</c:v>
                </c:pt>
                <c:pt idx="114">
                  <c:v>65.516999999999996</c:v>
                </c:pt>
                <c:pt idx="115">
                  <c:v>66.78</c:v>
                </c:pt>
                <c:pt idx="116">
                  <c:v>67.891999999999996</c:v>
                </c:pt>
                <c:pt idx="117">
                  <c:v>68.875</c:v>
                </c:pt>
                <c:pt idx="118">
                  <c:v>69.832999999999998</c:v>
                </c:pt>
                <c:pt idx="119">
                  <c:v>70.674000000000007</c:v>
                </c:pt>
                <c:pt idx="120">
                  <c:v>71.415000000000006</c:v>
                </c:pt>
                <c:pt idx="121">
                  <c:v>72.069000000000003</c:v>
                </c:pt>
                <c:pt idx="122">
                  <c:v>72.646000000000001</c:v>
                </c:pt>
                <c:pt idx="123">
                  <c:v>73.156000000000006</c:v>
                </c:pt>
                <c:pt idx="124">
                  <c:v>73.394999999999996</c:v>
                </c:pt>
                <c:pt idx="125">
                  <c:v>73.480999999999995</c:v>
                </c:pt>
                <c:pt idx="126">
                  <c:v>73.56</c:v>
                </c:pt>
                <c:pt idx="127">
                  <c:v>73.637</c:v>
                </c:pt>
                <c:pt idx="128">
                  <c:v>73.712999999999994</c:v>
                </c:pt>
                <c:pt idx="129">
                  <c:v>73.930999999999997</c:v>
                </c:pt>
                <c:pt idx="130">
                  <c:v>74.533000000000001</c:v>
                </c:pt>
                <c:pt idx="131">
                  <c:v>75.084000000000003</c:v>
                </c:pt>
                <c:pt idx="132">
                  <c:v>75.64</c:v>
                </c:pt>
                <c:pt idx="133">
                  <c:v>76.144000000000005</c:v>
                </c:pt>
                <c:pt idx="134">
                  <c:v>76.602000000000004</c:v>
                </c:pt>
                <c:pt idx="135">
                  <c:v>77.013999999999996</c:v>
                </c:pt>
                <c:pt idx="136">
                  <c:v>77.391000000000005</c:v>
                </c:pt>
                <c:pt idx="137">
                  <c:v>77.724999999999994</c:v>
                </c:pt>
                <c:pt idx="138">
                  <c:v>78.027000000000001</c:v>
                </c:pt>
                <c:pt idx="139">
                  <c:v>78.099999999999994</c:v>
                </c:pt>
                <c:pt idx="140">
                  <c:v>78.17</c:v>
                </c:pt>
                <c:pt idx="141">
                  <c:v>78.206999999999994</c:v>
                </c:pt>
                <c:pt idx="142">
                  <c:v>78.236000000000004</c:v>
                </c:pt>
                <c:pt idx="143">
                  <c:v>78.299000000000007</c:v>
                </c:pt>
                <c:pt idx="144">
                  <c:v>78.352000000000004</c:v>
                </c:pt>
                <c:pt idx="145">
                  <c:v>78.445999999999998</c:v>
                </c:pt>
                <c:pt idx="146">
                  <c:v>78.486000000000004</c:v>
                </c:pt>
                <c:pt idx="147">
                  <c:v>78.468999999999994</c:v>
                </c:pt>
                <c:pt idx="148">
                  <c:v>78.400000000000006</c:v>
                </c:pt>
                <c:pt idx="149">
                  <c:v>78.284999999999997</c:v>
                </c:pt>
                <c:pt idx="150">
                  <c:v>78.129000000000005</c:v>
                </c:pt>
                <c:pt idx="151">
                  <c:v>77.927000000000007</c:v>
                </c:pt>
                <c:pt idx="152">
                  <c:v>77.686999999999998</c:v>
                </c:pt>
                <c:pt idx="153">
                  <c:v>77.411000000000001</c:v>
                </c:pt>
                <c:pt idx="154">
                  <c:v>77.295000000000002</c:v>
                </c:pt>
                <c:pt idx="155">
                  <c:v>77.257000000000005</c:v>
                </c:pt>
                <c:pt idx="156">
                  <c:v>77.224999999999994</c:v>
                </c:pt>
                <c:pt idx="157">
                  <c:v>77.144999999999996</c:v>
                </c:pt>
                <c:pt idx="158">
                  <c:v>76.965999999999994</c:v>
                </c:pt>
                <c:pt idx="159">
                  <c:v>76.822999999999993</c:v>
                </c:pt>
                <c:pt idx="160">
                  <c:v>76.724000000000004</c:v>
                </c:pt>
                <c:pt idx="161">
                  <c:v>76.638000000000005</c:v>
                </c:pt>
                <c:pt idx="162">
                  <c:v>76.546000000000006</c:v>
                </c:pt>
                <c:pt idx="163">
                  <c:v>76.478999999999999</c:v>
                </c:pt>
                <c:pt idx="164">
                  <c:v>76.418000000000006</c:v>
                </c:pt>
                <c:pt idx="165">
                  <c:v>76.355000000000004</c:v>
                </c:pt>
                <c:pt idx="166">
                  <c:v>76.295000000000002</c:v>
                </c:pt>
                <c:pt idx="167">
                  <c:v>76.236999999999995</c:v>
                </c:pt>
                <c:pt idx="168">
                  <c:v>76.198999999999998</c:v>
                </c:pt>
                <c:pt idx="169">
                  <c:v>76.162000000000006</c:v>
                </c:pt>
                <c:pt idx="170">
                  <c:v>76.161000000000001</c:v>
                </c:pt>
                <c:pt idx="171">
                  <c:v>76.161000000000001</c:v>
                </c:pt>
                <c:pt idx="172">
                  <c:v>76.156999999999996</c:v>
                </c:pt>
                <c:pt idx="173">
                  <c:v>76.134</c:v>
                </c:pt>
                <c:pt idx="174">
                  <c:v>76.096000000000004</c:v>
                </c:pt>
                <c:pt idx="175">
                  <c:v>76.046999999999997</c:v>
                </c:pt>
                <c:pt idx="176">
                  <c:v>75.988</c:v>
                </c:pt>
                <c:pt idx="177">
                  <c:v>75.92</c:v>
                </c:pt>
                <c:pt idx="178">
                  <c:v>75.843000000000004</c:v>
                </c:pt>
                <c:pt idx="179">
                  <c:v>75.759</c:v>
                </c:pt>
                <c:pt idx="180">
                  <c:v>75.668000000000006</c:v>
                </c:pt>
                <c:pt idx="181">
                  <c:v>75.569000000000003</c:v>
                </c:pt>
                <c:pt idx="182">
                  <c:v>75.507000000000005</c:v>
                </c:pt>
                <c:pt idx="183">
                  <c:v>74.688999999999993</c:v>
                </c:pt>
                <c:pt idx="184">
                  <c:v>74.081999999999994</c:v>
                </c:pt>
                <c:pt idx="185">
                  <c:v>72.849000000000004</c:v>
                </c:pt>
                <c:pt idx="186">
                  <c:v>71.861999999999995</c:v>
                </c:pt>
                <c:pt idx="187">
                  <c:v>69.664000000000001</c:v>
                </c:pt>
                <c:pt idx="188">
                  <c:v>67.855000000000004</c:v>
                </c:pt>
                <c:pt idx="189">
                  <c:v>66.138000000000005</c:v>
                </c:pt>
                <c:pt idx="190">
                  <c:v>64.626999999999995</c:v>
                </c:pt>
                <c:pt idx="191">
                  <c:v>63.286999999999999</c:v>
                </c:pt>
                <c:pt idx="192">
                  <c:v>62.345999999999997</c:v>
                </c:pt>
                <c:pt idx="193">
                  <c:v>61.45</c:v>
                </c:pt>
                <c:pt idx="194">
                  <c:v>60.593000000000004</c:v>
                </c:pt>
                <c:pt idx="195">
                  <c:v>59.771999999999998</c:v>
                </c:pt>
                <c:pt idx="196">
                  <c:v>59.45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1221528"/>
        <c:axId val="614633080"/>
        <c:extLst>
          <c:ext xmlns:c15="http://schemas.microsoft.com/office/drawing/2012/chart" uri="{02D57815-91ED-43cb-92C2-25804820EDAC}">
            <c15:filteredScatterSeries>
              <c15:ser>
                <c:idx val="8"/>
                <c:order val="2"/>
                <c:tx>
                  <c:strRef>
                    <c:extLst>
                      <c:ext uri="{02D57815-91ED-43cb-92C2-25804820EDAC}">
                        <c15:formulaRef>
                          <c15:sqref>Results!$K$2</c15:sqref>
                        </c15:formulaRef>
                      </c:ext>
                    </c:extLst>
                    <c:strCache>
                      <c:ptCount val="1"/>
                      <c:pt idx="0">
                        <c:v>ANSYS Ring#4</c:v>
                      </c:pt>
                    </c:strCache>
                  </c:strRef>
                </c:tx>
                <c:spPr>
                  <a:ln w="19050" cap="rnd">
                    <a:solidFill>
                      <a:srgbClr val="92D050"/>
                    </a:solidFill>
                    <a:prstDash val="dashDot"/>
                    <a:round/>
                  </a:ln>
                  <a:effectLst/>
                </c:spPr>
                <c:marker>
                  <c:symbol val="none"/>
                </c:marker>
                <c:xVal>
                  <c:strRef>
                    <c:extLst>
                      <c:ext uri="{02D57815-91ED-43cb-92C2-25804820EDAC}">
                        <c15:formulaRef>
                          <c15:sqref>Results!$D$1:$D$247</c15:sqref>
                        </c15:formulaRef>
                      </c:ext>
                    </c:extLst>
                    <c:strCache>
                      <c:ptCount val="199"/>
                      <c:pt idx="0">
                        <c:v>2016-07-02 01:10:00.000</c:v>
                      </c:pt>
                      <c:pt idx="1">
                        <c:v>Converted Timestamp</c:v>
                      </c:pt>
                      <c:pt idx="2">
                        <c:v>2016-07-02 01:10:26.400</c:v>
                      </c:pt>
                      <c:pt idx="3">
                        <c:v>2016-07-02 01:10:35.200</c:v>
                      </c:pt>
                      <c:pt idx="4">
                        <c:v>2016-07-02 01:10:44.000</c:v>
                      </c:pt>
                      <c:pt idx="5">
                        <c:v>2016-07-02 01:11:10.400</c:v>
                      </c:pt>
                      <c:pt idx="6">
                        <c:v>2016-07-02 01:12:29.600</c:v>
                      </c:pt>
                      <c:pt idx="7">
                        <c:v>2016-07-02 01:16:27.200</c:v>
                      </c:pt>
                      <c:pt idx="8">
                        <c:v>2016-07-02 01:20:51.200</c:v>
                      </c:pt>
                      <c:pt idx="9">
                        <c:v>2016-07-02 01:25:15.200</c:v>
                      </c:pt>
                      <c:pt idx="10">
                        <c:v>2016-07-02 01:29:39.200</c:v>
                      </c:pt>
                      <c:pt idx="11">
                        <c:v>2016-07-02 01:34:03.200</c:v>
                      </c:pt>
                      <c:pt idx="12">
                        <c:v>2016-07-02 01:38:27.200</c:v>
                      </c:pt>
                      <c:pt idx="13">
                        <c:v>2016-07-02 01:42:51.200</c:v>
                      </c:pt>
                      <c:pt idx="14">
                        <c:v>2016-07-02 01:47:15.200</c:v>
                      </c:pt>
                      <c:pt idx="15">
                        <c:v>2016-07-02 01:51:39.200</c:v>
                      </c:pt>
                      <c:pt idx="16">
                        <c:v>2016-07-02 01:54:00.000</c:v>
                      </c:pt>
                      <c:pt idx="17">
                        <c:v>2016-07-02 01:54:42.000</c:v>
                      </c:pt>
                      <c:pt idx="18">
                        <c:v>2016-07-02 01:55:24.000</c:v>
                      </c:pt>
                      <c:pt idx="19">
                        <c:v>2016-07-02 01:57:30.000</c:v>
                      </c:pt>
                      <c:pt idx="20">
                        <c:v>2016-07-02 01:59:36.000</c:v>
                      </c:pt>
                      <c:pt idx="21">
                        <c:v>2016-07-02 02:05:20.300</c:v>
                      </c:pt>
                      <c:pt idx="22">
                        <c:v>2016-07-02 02:12:20.300</c:v>
                      </c:pt>
                      <c:pt idx="23">
                        <c:v>2016-07-02 02:19:20.300</c:v>
                      </c:pt>
                      <c:pt idx="24">
                        <c:v>2016-07-02 02:26:20.300</c:v>
                      </c:pt>
                      <c:pt idx="25">
                        <c:v>2016-07-02 02:33:20.300</c:v>
                      </c:pt>
                      <c:pt idx="26">
                        <c:v>2016-07-02 02:40:20.300</c:v>
                      </c:pt>
                      <c:pt idx="27">
                        <c:v>2016-07-02 02:47:20.300</c:v>
                      </c:pt>
                      <c:pt idx="28">
                        <c:v>2016-07-02 02:54:20.300</c:v>
                      </c:pt>
                      <c:pt idx="29">
                        <c:v>2016-07-02 03:01:20.300</c:v>
                      </c:pt>
                      <c:pt idx="30">
                        <c:v>2016-07-02 03:04:00.000</c:v>
                      </c:pt>
                      <c:pt idx="31">
                        <c:v>2016-07-02 03:04:36.000</c:v>
                      </c:pt>
                      <c:pt idx="32">
                        <c:v>2016-07-02 03:05:12.000</c:v>
                      </c:pt>
                      <c:pt idx="33">
                        <c:v>2016-07-02 03:07:00.000</c:v>
                      </c:pt>
                      <c:pt idx="34">
                        <c:v>2016-07-02 03:12:24.000</c:v>
                      </c:pt>
                      <c:pt idx="35">
                        <c:v>2016-07-02 03:18:24.000</c:v>
                      </c:pt>
                      <c:pt idx="36">
                        <c:v>2016-07-02 03:24:24.000</c:v>
                      </c:pt>
                      <c:pt idx="37">
                        <c:v>2016-07-02 03:30:24.000</c:v>
                      </c:pt>
                      <c:pt idx="38">
                        <c:v>2016-07-02 03:36:24.000</c:v>
                      </c:pt>
                      <c:pt idx="39">
                        <c:v>2016-07-02 03:42:24.000</c:v>
                      </c:pt>
                      <c:pt idx="40">
                        <c:v>2016-07-02 03:48:24.000</c:v>
                      </c:pt>
                      <c:pt idx="41">
                        <c:v>2016-07-02 03:54:24.000</c:v>
                      </c:pt>
                      <c:pt idx="42">
                        <c:v>2016-07-02 04:00:24.000</c:v>
                      </c:pt>
                      <c:pt idx="43">
                        <c:v>2016-07-02 04:04:00.000</c:v>
                      </c:pt>
                      <c:pt idx="44">
                        <c:v>2016-07-02 04:06:10.000</c:v>
                      </c:pt>
                      <c:pt idx="45">
                        <c:v>2016-07-02 04:08:19.000</c:v>
                      </c:pt>
                      <c:pt idx="46">
                        <c:v>2016-07-02 04:14:48.000</c:v>
                      </c:pt>
                      <c:pt idx="47">
                        <c:v>2016-07-02 04:21:17.000</c:v>
                      </c:pt>
                      <c:pt idx="48">
                        <c:v>2016-07-02 04:40:43.000</c:v>
                      </c:pt>
                      <c:pt idx="49">
                        <c:v>2016-07-02 05:00:10.000</c:v>
                      </c:pt>
                      <c:pt idx="50">
                        <c:v>2016-07-02 05:21:46.000</c:v>
                      </c:pt>
                      <c:pt idx="51">
                        <c:v>2016-07-02 05:43:22.000</c:v>
                      </c:pt>
                      <c:pt idx="52">
                        <c:v>2016-07-02 06:04:58.000</c:v>
                      </c:pt>
                      <c:pt idx="53">
                        <c:v>2016-07-02 06:26:34.000</c:v>
                      </c:pt>
                      <c:pt idx="54">
                        <c:v>2016-07-02 06:48:10.000</c:v>
                      </c:pt>
                      <c:pt idx="55">
                        <c:v>2016-07-02 07:09:46.000</c:v>
                      </c:pt>
                      <c:pt idx="56">
                        <c:v>2016-07-02 07:31:22.000</c:v>
                      </c:pt>
                      <c:pt idx="57">
                        <c:v>2016-07-02 07:40:00.000</c:v>
                      </c:pt>
                      <c:pt idx="58">
                        <c:v>2016-07-02 07:40:01.000</c:v>
                      </c:pt>
                      <c:pt idx="59">
                        <c:v>2016-07-02 07:40:02.000</c:v>
                      </c:pt>
                      <c:pt idx="60">
                        <c:v>2016-07-02 07:40:06.000</c:v>
                      </c:pt>
                      <c:pt idx="61">
                        <c:v>2016-07-02 07:40:17.000</c:v>
                      </c:pt>
                      <c:pt idx="62">
                        <c:v>2016-07-02 07:40:29.000</c:v>
                      </c:pt>
                      <c:pt idx="63">
                        <c:v>2016-07-02 07:40:41.000</c:v>
                      </c:pt>
                      <c:pt idx="64">
                        <c:v>2016-07-02 07:40:53.000</c:v>
                      </c:pt>
                      <c:pt idx="65">
                        <c:v>2016-07-02 07:41:05.000</c:v>
                      </c:pt>
                      <c:pt idx="66">
                        <c:v>2016-07-02 07:41:17.000</c:v>
                      </c:pt>
                      <c:pt idx="67">
                        <c:v>2016-07-02 07:41:29.000</c:v>
                      </c:pt>
                      <c:pt idx="68">
                        <c:v>2016-07-02 07:41:41.000</c:v>
                      </c:pt>
                      <c:pt idx="69">
                        <c:v>2016-07-02 07:41:53.000</c:v>
                      </c:pt>
                      <c:pt idx="70">
                        <c:v>2016-07-02 07:42:00.000</c:v>
                      </c:pt>
                      <c:pt idx="71">
                        <c:v>2016-07-02 07:43:04.000</c:v>
                      </c:pt>
                      <c:pt idx="72">
                        <c:v>2016-07-02 07:44:07.000</c:v>
                      </c:pt>
                      <c:pt idx="73">
                        <c:v>2016-07-02 07:47:18.000</c:v>
                      </c:pt>
                      <c:pt idx="74">
                        <c:v>2016-07-02 07:56:50.000</c:v>
                      </c:pt>
                      <c:pt idx="75">
                        <c:v>2016-07-02 08:06:23.000</c:v>
                      </c:pt>
                      <c:pt idx="76">
                        <c:v>2016-07-02 08:16:59.000</c:v>
                      </c:pt>
                      <c:pt idx="77">
                        <c:v>2016-07-02 08:27:35.000</c:v>
                      </c:pt>
                      <c:pt idx="78">
                        <c:v>2016-07-02 08:38:11.000</c:v>
                      </c:pt>
                      <c:pt idx="79">
                        <c:v>2016-07-02 08:48:47.000</c:v>
                      </c:pt>
                      <c:pt idx="80">
                        <c:v>2016-07-02 08:59:23.000</c:v>
                      </c:pt>
                      <c:pt idx="81">
                        <c:v>2016-07-02 09:09:59.000</c:v>
                      </c:pt>
                      <c:pt idx="82">
                        <c:v>2016-07-02 09:20:35.000</c:v>
                      </c:pt>
                      <c:pt idx="83">
                        <c:v>2016-07-02 09:28:00.000</c:v>
                      </c:pt>
                      <c:pt idx="84">
                        <c:v>2016-07-02 09:28:34.000</c:v>
                      </c:pt>
                      <c:pt idx="85">
                        <c:v>2016-07-02 09:29:07.000</c:v>
                      </c:pt>
                      <c:pt idx="86">
                        <c:v>2016-07-02 09:29:41.000</c:v>
                      </c:pt>
                      <c:pt idx="87">
                        <c:v>2016-07-02 09:31:22.000</c:v>
                      </c:pt>
                      <c:pt idx="88">
                        <c:v>2016-07-02 09:36:24.000</c:v>
                      </c:pt>
                      <c:pt idx="89">
                        <c:v>2016-07-02 09:42:00.000</c:v>
                      </c:pt>
                      <c:pt idx="90">
                        <c:v>2016-07-02 09:46:11.000</c:v>
                      </c:pt>
                      <c:pt idx="91">
                        <c:v>2016-07-02 09:50:22.000</c:v>
                      </c:pt>
                      <c:pt idx="92">
                        <c:v>2016-07-02 09:54:33.000</c:v>
                      </c:pt>
                      <c:pt idx="93">
                        <c:v>2016-07-02 10:00:09.000</c:v>
                      </c:pt>
                      <c:pt idx="94">
                        <c:v>2016-07-02 10:05:45.000</c:v>
                      </c:pt>
                      <c:pt idx="95">
                        <c:v>2016-07-02 10:11:21.000</c:v>
                      </c:pt>
                      <c:pt idx="96">
                        <c:v>2016-07-02 10:16:57.000</c:v>
                      </c:pt>
                      <c:pt idx="97">
                        <c:v>2016-07-02 10:20:28.000</c:v>
                      </c:pt>
                      <c:pt idx="98">
                        <c:v>2016-07-02 10:24:00.000</c:v>
                      </c:pt>
                      <c:pt idx="99">
                        <c:v>2016-07-02 10:24:23.000</c:v>
                      </c:pt>
                      <c:pt idx="100">
                        <c:v>2016-07-02 10:24:46.000</c:v>
                      </c:pt>
                      <c:pt idx="101">
                        <c:v>2016-07-02 10:25:54.000</c:v>
                      </c:pt>
                      <c:pt idx="102">
                        <c:v>2016-07-02 10:27:02.000</c:v>
                      </c:pt>
                      <c:pt idx="103">
                        <c:v>2016-07-02 10:30:28.000</c:v>
                      </c:pt>
                      <c:pt idx="104">
                        <c:v>2016-07-02 10:34:16.000</c:v>
                      </c:pt>
                      <c:pt idx="105">
                        <c:v>2016-07-02 10:38:04.000</c:v>
                      </c:pt>
                      <c:pt idx="106">
                        <c:v>2016-07-02 10:41:52.000</c:v>
                      </c:pt>
                      <c:pt idx="107">
                        <c:v>2016-07-02 10:45:40.000</c:v>
                      </c:pt>
                      <c:pt idx="108">
                        <c:v>2016-07-02 10:49:28.000</c:v>
                      </c:pt>
                      <c:pt idx="109">
                        <c:v>2016-07-02 10:53:16.000</c:v>
                      </c:pt>
                      <c:pt idx="110">
                        <c:v>2016-07-02 10:57:04.000</c:v>
                      </c:pt>
                      <c:pt idx="111">
                        <c:v>2016-07-02 10:59:32.000</c:v>
                      </c:pt>
                      <c:pt idx="112">
                        <c:v>2016-07-02 11:02:00.000</c:v>
                      </c:pt>
                      <c:pt idx="113">
                        <c:v>2016-07-02 11:04:23.000</c:v>
                      </c:pt>
                      <c:pt idx="114">
                        <c:v>2016-07-02 11:06:46.000</c:v>
                      </c:pt>
                      <c:pt idx="115">
                        <c:v>2016-07-02 11:13:54.000</c:v>
                      </c:pt>
                      <c:pt idx="116">
                        <c:v>2016-07-02 11:21:02.000</c:v>
                      </c:pt>
                      <c:pt idx="117">
                        <c:v>2016-07-02 11:42:28.000</c:v>
                      </c:pt>
                      <c:pt idx="118">
                        <c:v>2016-07-02 12:03:53.000</c:v>
                      </c:pt>
                      <c:pt idx="119">
                        <c:v>2016-07-02 12:25:18.000</c:v>
                      </c:pt>
                      <c:pt idx="120">
                        <c:v>2016-07-02 12:49:06.000</c:v>
                      </c:pt>
                      <c:pt idx="121">
                        <c:v>2016-07-02 13:12:54.000</c:v>
                      </c:pt>
                      <c:pt idx="122">
                        <c:v>2016-07-02 13:36:42.000</c:v>
                      </c:pt>
                      <c:pt idx="123">
                        <c:v>2016-07-02 14:00:30.000</c:v>
                      </c:pt>
                      <c:pt idx="124">
                        <c:v>2016-07-02 14:24:18.000</c:v>
                      </c:pt>
                      <c:pt idx="125">
                        <c:v>2016-07-02 14:48:06.000</c:v>
                      </c:pt>
                      <c:pt idx="126">
                        <c:v>2016-07-02 15:00:00.000</c:v>
                      </c:pt>
                      <c:pt idx="127">
                        <c:v>2016-07-02 15:03:44.000</c:v>
                      </c:pt>
                      <c:pt idx="128">
                        <c:v>2016-07-02 15:07:29.000</c:v>
                      </c:pt>
                      <c:pt idx="129">
                        <c:v>2016-07-02 15:11:13.000</c:v>
                      </c:pt>
                      <c:pt idx="130">
                        <c:v>2016-07-02 15:14:58.000</c:v>
                      </c:pt>
                      <c:pt idx="131">
                        <c:v>2016-07-02 15:26:11.000</c:v>
                      </c:pt>
                      <c:pt idx="132">
                        <c:v>2016-07-02 15:59:50.000</c:v>
                      </c:pt>
                      <c:pt idx="133">
                        <c:v>2016-07-02 16:33:30.000</c:v>
                      </c:pt>
                      <c:pt idx="134">
                        <c:v>2016-07-02 17:10:54.000</c:v>
                      </c:pt>
                      <c:pt idx="135">
                        <c:v>2016-07-02 17:48:18.000</c:v>
                      </c:pt>
                      <c:pt idx="136">
                        <c:v>2016-07-02 18:25:42.000</c:v>
                      </c:pt>
                      <c:pt idx="137">
                        <c:v>2016-07-02 19:03:06.000</c:v>
                      </c:pt>
                      <c:pt idx="138">
                        <c:v>2016-07-02 19:40:30.000</c:v>
                      </c:pt>
                      <c:pt idx="139">
                        <c:v>2016-07-02 20:17:54.000</c:v>
                      </c:pt>
                      <c:pt idx="140">
                        <c:v>2016-07-02 20:55:18.000</c:v>
                      </c:pt>
                      <c:pt idx="141">
                        <c:v>2016-07-02 21:04:39.000</c:v>
                      </c:pt>
                      <c:pt idx="142">
                        <c:v>2016-07-02 21:14:00.000</c:v>
                      </c:pt>
                      <c:pt idx="143">
                        <c:v>2016-07-02 21:17:46.000</c:v>
                      </c:pt>
                      <c:pt idx="144">
                        <c:v>2016-07-02 21:21:31.000</c:v>
                      </c:pt>
                      <c:pt idx="145">
                        <c:v>2016-07-02 21:32:48.000</c:v>
                      </c:pt>
                      <c:pt idx="146">
                        <c:v>2016-07-02 21:44:05.000</c:v>
                      </c:pt>
                      <c:pt idx="147">
                        <c:v>2016-07-02 22:17:55.000</c:v>
                      </c:pt>
                      <c:pt idx="148">
                        <c:v>2016-07-02 22:51:46.000</c:v>
                      </c:pt>
                      <c:pt idx="149">
                        <c:v>2016-07-02 23:29:22.000</c:v>
                      </c:pt>
                      <c:pt idx="150">
                        <c:v>2016-07-03 00:06:58.000</c:v>
                      </c:pt>
                      <c:pt idx="151">
                        <c:v>2016-07-03 00:44:34.000</c:v>
                      </c:pt>
                      <c:pt idx="152">
                        <c:v>2016-07-03 01:22:10.000</c:v>
                      </c:pt>
                      <c:pt idx="153">
                        <c:v>2016-07-03 01:59:46.000</c:v>
                      </c:pt>
                      <c:pt idx="154">
                        <c:v>2016-07-03 02:37:22.000</c:v>
                      </c:pt>
                      <c:pt idx="155">
                        <c:v>2016-07-03 03:14:58.000</c:v>
                      </c:pt>
                      <c:pt idx="156">
                        <c:v>2016-07-03 03:30:00.000</c:v>
                      </c:pt>
                      <c:pt idx="157">
                        <c:v>2016-07-03 03:35:07.000</c:v>
                      </c:pt>
                      <c:pt idx="158">
                        <c:v>2016-07-03 03:40:14.000</c:v>
                      </c:pt>
                      <c:pt idx="159">
                        <c:v>2016-07-03 03:55:36.000</c:v>
                      </c:pt>
                      <c:pt idx="160">
                        <c:v>2016-07-03 04:41:41.000</c:v>
                      </c:pt>
                      <c:pt idx="161">
                        <c:v>2016-07-03 05:27:50.000</c:v>
                      </c:pt>
                      <c:pt idx="162">
                        <c:v>2016-07-03 06:07:20.000</c:v>
                      </c:pt>
                      <c:pt idx="163">
                        <c:v>2016-07-03 06:46:50.000</c:v>
                      </c:pt>
                      <c:pt idx="164">
                        <c:v>2016-07-03 07:36:00.000</c:v>
                      </c:pt>
                      <c:pt idx="165">
                        <c:v>2016-07-03 08:15:30.000</c:v>
                      </c:pt>
                      <c:pt idx="166">
                        <c:v>2016-07-03 08:55:00.000</c:v>
                      </c:pt>
                      <c:pt idx="167">
                        <c:v>2016-07-03 09:38:20.000</c:v>
                      </c:pt>
                      <c:pt idx="168">
                        <c:v>2016-07-03 10:21:50.000</c:v>
                      </c:pt>
                      <c:pt idx="169">
                        <c:v>2016-07-03 11:05:10.000</c:v>
                      </c:pt>
                      <c:pt idx="170">
                        <c:v>2016-07-03 11:33:30.000</c:v>
                      </c:pt>
                      <c:pt idx="171">
                        <c:v>2016-07-03 12:02:00.000</c:v>
                      </c:pt>
                      <c:pt idx="172">
                        <c:v>2016-07-03 12:02:00.000</c:v>
                      </c:pt>
                      <c:pt idx="173">
                        <c:v>2016-07-03 12:02:00.000</c:v>
                      </c:pt>
                      <c:pt idx="174">
                        <c:v>2016-07-03 12:02:10.000</c:v>
                      </c:pt>
                      <c:pt idx="175">
                        <c:v>2016-07-03 12:02:20.000</c:v>
                      </c:pt>
                      <c:pt idx="176">
                        <c:v>2016-07-03 12:02:30.000</c:v>
                      </c:pt>
                      <c:pt idx="177">
                        <c:v>2016-07-03 12:02:40.000</c:v>
                      </c:pt>
                      <c:pt idx="178">
                        <c:v>2016-07-03 12:02:50.000</c:v>
                      </c:pt>
                      <c:pt idx="179">
                        <c:v>2016-07-03 12:03:00.000</c:v>
                      </c:pt>
                      <c:pt idx="180">
                        <c:v>2016-07-03 12:03:20.000</c:v>
                      </c:pt>
                      <c:pt idx="181">
                        <c:v>2016-07-03 12:03:30.000</c:v>
                      </c:pt>
                      <c:pt idx="182">
                        <c:v>2016-07-03 12:03:40.000</c:v>
                      </c:pt>
                      <c:pt idx="183">
                        <c:v>2016-07-03 12:03:50.000</c:v>
                      </c:pt>
                      <c:pt idx="184">
                        <c:v>2016-07-03 12:04:00.000</c:v>
                      </c:pt>
                      <c:pt idx="185">
                        <c:v>2016-07-03 12:06:40.000</c:v>
                      </c:pt>
                      <c:pt idx="186">
                        <c:v>2016-07-03 12:09:30.000</c:v>
                      </c:pt>
                      <c:pt idx="187">
                        <c:v>2016-07-03 12:17:40.000</c:v>
                      </c:pt>
                      <c:pt idx="188">
                        <c:v>2016-07-03 12:25:50.000</c:v>
                      </c:pt>
                      <c:pt idx="189">
                        <c:v>2016-07-03 12:50:10.000</c:v>
                      </c:pt>
                      <c:pt idx="190">
                        <c:v>2016-07-03 13:14:40.000</c:v>
                      </c:pt>
                      <c:pt idx="191">
                        <c:v>2016-07-03 13:42:00.000</c:v>
                      </c:pt>
                      <c:pt idx="192">
                        <c:v>2016-07-03 14:09:10.000</c:v>
                      </c:pt>
                      <c:pt idx="193">
                        <c:v>2016-07-03 14:36:20.000</c:v>
                      </c:pt>
                      <c:pt idx="194">
                        <c:v>2016-07-03 15:03:30.000</c:v>
                      </c:pt>
                      <c:pt idx="195">
                        <c:v>2016-07-03 15:30:40.000</c:v>
                      </c:pt>
                      <c:pt idx="196">
                        <c:v>2016-07-03 15:58:00.000</c:v>
                      </c:pt>
                      <c:pt idx="197">
                        <c:v>2016-07-03 16:25:10.000</c:v>
                      </c:pt>
                      <c:pt idx="198">
                        <c:v>2016-07-03 16:36:00.000</c:v>
                      </c:pt>
                    </c:strCache>
                  </c:strRef>
                </c:xVal>
                <c:yVal>
                  <c:numRef>
                    <c:extLst>
                      <c:ext uri="{02D57815-91ED-43cb-92C2-25804820EDAC}">
                        <c15:formulaRef>
                          <c15:sqref>Results!$K$3:$K$247</c15:sqref>
                        </c15:formulaRef>
                      </c:ext>
                    </c:extLst>
                    <c:numCache>
                      <c:formatCode>General</c:formatCode>
                      <c:ptCount val="245"/>
                      <c:pt idx="0">
                        <c:v>36.073</c:v>
                      </c:pt>
                      <c:pt idx="1">
                        <c:v>36.072000000000003</c:v>
                      </c:pt>
                      <c:pt idx="2">
                        <c:v>36.070999999999998</c:v>
                      </c:pt>
                      <c:pt idx="3">
                        <c:v>36.067</c:v>
                      </c:pt>
                      <c:pt idx="4">
                        <c:v>36.055999999999997</c:v>
                      </c:pt>
                      <c:pt idx="5">
                        <c:v>36.021999999999998</c:v>
                      </c:pt>
                      <c:pt idx="6">
                        <c:v>35.985999999999997</c:v>
                      </c:pt>
                      <c:pt idx="7">
                        <c:v>35.950000000000003</c:v>
                      </c:pt>
                      <c:pt idx="8">
                        <c:v>35.914000000000001</c:v>
                      </c:pt>
                      <c:pt idx="9">
                        <c:v>35.880000000000003</c:v>
                      </c:pt>
                      <c:pt idx="10">
                        <c:v>35.847000000000001</c:v>
                      </c:pt>
                      <c:pt idx="11">
                        <c:v>35.814</c:v>
                      </c:pt>
                      <c:pt idx="12">
                        <c:v>35.781999999999996</c:v>
                      </c:pt>
                      <c:pt idx="13">
                        <c:v>35.75</c:v>
                      </c:pt>
                      <c:pt idx="14">
                        <c:v>35.732999999999997</c:v>
                      </c:pt>
                      <c:pt idx="15">
                        <c:v>35.734000000000002</c:v>
                      </c:pt>
                      <c:pt idx="16">
                        <c:v>35.741</c:v>
                      </c:pt>
                      <c:pt idx="17">
                        <c:v>35.823</c:v>
                      </c:pt>
                      <c:pt idx="18">
                        <c:v>35.963999999999999</c:v>
                      </c:pt>
                      <c:pt idx="19">
                        <c:v>36.755000000000003</c:v>
                      </c:pt>
                      <c:pt idx="20">
                        <c:v>38.277000000000001</c:v>
                      </c:pt>
                      <c:pt idx="21">
                        <c:v>40.228999999999999</c:v>
                      </c:pt>
                      <c:pt idx="22">
                        <c:v>42.57</c:v>
                      </c:pt>
                      <c:pt idx="23">
                        <c:v>45.271999999999998</c:v>
                      </c:pt>
                      <c:pt idx="24">
                        <c:v>48.31</c:v>
                      </c:pt>
                      <c:pt idx="25">
                        <c:v>51.661999999999999</c:v>
                      </c:pt>
                      <c:pt idx="26">
                        <c:v>55.305</c:v>
                      </c:pt>
                      <c:pt idx="27">
                        <c:v>59.22</c:v>
                      </c:pt>
                      <c:pt idx="28">
                        <c:v>60.747999999999998</c:v>
                      </c:pt>
                      <c:pt idx="29">
                        <c:v>61.085000000000001</c:v>
                      </c:pt>
                      <c:pt idx="30">
                        <c:v>61.412999999999997</c:v>
                      </c:pt>
                      <c:pt idx="31">
                        <c:v>62.353999999999999</c:v>
                      </c:pt>
                      <c:pt idx="32">
                        <c:v>64.906999999999996</c:v>
                      </c:pt>
                      <c:pt idx="33">
                        <c:v>67.480999999999995</c:v>
                      </c:pt>
                      <c:pt idx="34">
                        <c:v>69.834000000000003</c:v>
                      </c:pt>
                      <c:pt idx="35">
                        <c:v>71.992999999999995</c:v>
                      </c:pt>
                      <c:pt idx="36">
                        <c:v>73.975999999999999</c:v>
                      </c:pt>
                      <c:pt idx="37">
                        <c:v>75.811999999999998</c:v>
                      </c:pt>
                      <c:pt idx="38">
                        <c:v>77.495999999999995</c:v>
                      </c:pt>
                      <c:pt idx="39">
                        <c:v>79.036000000000001</c:v>
                      </c:pt>
                      <c:pt idx="40">
                        <c:v>80.441000000000003</c:v>
                      </c:pt>
                      <c:pt idx="41">
                        <c:v>81.238</c:v>
                      </c:pt>
                      <c:pt idx="42">
                        <c:v>81.712999999999994</c:v>
                      </c:pt>
                      <c:pt idx="43">
                        <c:v>82.18</c:v>
                      </c:pt>
                      <c:pt idx="44">
                        <c:v>83.504999999999995</c:v>
                      </c:pt>
                      <c:pt idx="45">
                        <c:v>84.754000000000005</c:v>
                      </c:pt>
                      <c:pt idx="46">
                        <c:v>87.914000000000001</c:v>
                      </c:pt>
                      <c:pt idx="47">
                        <c:v>90.561000000000007</c:v>
                      </c:pt>
                      <c:pt idx="48">
                        <c:v>92.977000000000004</c:v>
                      </c:pt>
                      <c:pt idx="49">
                        <c:v>94.96</c:v>
                      </c:pt>
                      <c:pt idx="50">
                        <c:v>96.582999999999998</c:v>
                      </c:pt>
                      <c:pt idx="51">
                        <c:v>97.909000000000006</c:v>
                      </c:pt>
                      <c:pt idx="52">
                        <c:v>98.99</c:v>
                      </c:pt>
                      <c:pt idx="53">
                        <c:v>99.867999999999995</c:v>
                      </c:pt>
                      <c:pt idx="54">
                        <c:v>100.57</c:v>
                      </c:pt>
                      <c:pt idx="55">
                        <c:v>100.83</c:v>
                      </c:pt>
                      <c:pt idx="56">
                        <c:v>100.83</c:v>
                      </c:pt>
                      <c:pt idx="57">
                        <c:v>100.83</c:v>
                      </c:pt>
                      <c:pt idx="58">
                        <c:v>100.83</c:v>
                      </c:pt>
                      <c:pt idx="59">
                        <c:v>100.79</c:v>
                      </c:pt>
                      <c:pt idx="60">
                        <c:v>100.73</c:v>
                      </c:pt>
                      <c:pt idx="61">
                        <c:v>100.64</c:v>
                      </c:pt>
                      <c:pt idx="62">
                        <c:v>100.53</c:v>
                      </c:pt>
                      <c:pt idx="63">
                        <c:v>100.4</c:v>
                      </c:pt>
                      <c:pt idx="64">
                        <c:v>100.28</c:v>
                      </c:pt>
                      <c:pt idx="65">
                        <c:v>100.19</c:v>
                      </c:pt>
                      <c:pt idx="66">
                        <c:v>100.09</c:v>
                      </c:pt>
                      <c:pt idx="67">
                        <c:v>99.966999999999999</c:v>
                      </c:pt>
                      <c:pt idx="68">
                        <c:v>99.89</c:v>
                      </c:pt>
                      <c:pt idx="69">
                        <c:v>99.129000000000005</c:v>
                      </c:pt>
                      <c:pt idx="70">
                        <c:v>98.352999999999994</c:v>
                      </c:pt>
                      <c:pt idx="71">
                        <c:v>96.204999999999998</c:v>
                      </c:pt>
                      <c:pt idx="72">
                        <c:v>91.197000000000003</c:v>
                      </c:pt>
                      <c:pt idx="73">
                        <c:v>87.176000000000002</c:v>
                      </c:pt>
                      <c:pt idx="74">
                        <c:v>83.33</c:v>
                      </c:pt>
                      <c:pt idx="75">
                        <c:v>79.927000000000007</c:v>
                      </c:pt>
                      <c:pt idx="76">
                        <c:v>76.873999999999995</c:v>
                      </c:pt>
                      <c:pt idx="77">
                        <c:v>74.117999999999995</c:v>
                      </c:pt>
                      <c:pt idx="78">
                        <c:v>71.616</c:v>
                      </c:pt>
                      <c:pt idx="79">
                        <c:v>69.340999999999994</c:v>
                      </c:pt>
                      <c:pt idx="80">
                        <c:v>67.263999999999996</c:v>
                      </c:pt>
                      <c:pt idx="81">
                        <c:v>65.900000000000006</c:v>
                      </c:pt>
                      <c:pt idx="82">
                        <c:v>65.802999999999997</c:v>
                      </c:pt>
                      <c:pt idx="83">
                        <c:v>65.712000000000003</c:v>
                      </c:pt>
                      <c:pt idx="84">
                        <c:v>65.626000000000005</c:v>
                      </c:pt>
                      <c:pt idx="85">
                        <c:v>65.423000000000002</c:v>
                      </c:pt>
                      <c:pt idx="86">
                        <c:v>65.221999999999994</c:v>
                      </c:pt>
                      <c:pt idx="87">
                        <c:v>65.557000000000002</c:v>
                      </c:pt>
                      <c:pt idx="88">
                        <c:v>66.043000000000006</c:v>
                      </c:pt>
                      <c:pt idx="89">
                        <c:v>66.742999999999995</c:v>
                      </c:pt>
                      <c:pt idx="90">
                        <c:v>67.646000000000001</c:v>
                      </c:pt>
                      <c:pt idx="91">
                        <c:v>69.192999999999998</c:v>
                      </c:pt>
                      <c:pt idx="92">
                        <c:v>71.058000000000007</c:v>
                      </c:pt>
                      <c:pt idx="93">
                        <c:v>73.221000000000004</c:v>
                      </c:pt>
                      <c:pt idx="94">
                        <c:v>75.665000000000006</c:v>
                      </c:pt>
                      <c:pt idx="95">
                        <c:v>77.313000000000002</c:v>
                      </c:pt>
                      <c:pt idx="96">
                        <c:v>79.064999999999998</c:v>
                      </c:pt>
                      <c:pt idx="97">
                        <c:v>79.251000000000005</c:v>
                      </c:pt>
                      <c:pt idx="98">
                        <c:v>79.432000000000002</c:v>
                      </c:pt>
                      <c:pt idx="99">
                        <c:v>79.950999999999993</c:v>
                      </c:pt>
                      <c:pt idx="100">
                        <c:v>80.453999999999994</c:v>
                      </c:pt>
                      <c:pt idx="101">
                        <c:v>81.837999999999994</c:v>
                      </c:pt>
                      <c:pt idx="102">
                        <c:v>83.251000000000005</c:v>
                      </c:pt>
                      <c:pt idx="103">
                        <c:v>84.557000000000002</c:v>
                      </c:pt>
                      <c:pt idx="104">
                        <c:v>85.77</c:v>
                      </c:pt>
                      <c:pt idx="105">
                        <c:v>86.9</c:v>
                      </c:pt>
                      <c:pt idx="106">
                        <c:v>87.953000000000003</c:v>
                      </c:pt>
                      <c:pt idx="107">
                        <c:v>88.936000000000007</c:v>
                      </c:pt>
                      <c:pt idx="108">
                        <c:v>89.852000000000004</c:v>
                      </c:pt>
                      <c:pt idx="109">
                        <c:v>90.421000000000006</c:v>
                      </c:pt>
                      <c:pt idx="110">
                        <c:v>90.963999999999999</c:v>
                      </c:pt>
                      <c:pt idx="111">
                        <c:v>91.481999999999999</c:v>
                      </c:pt>
                      <c:pt idx="112">
                        <c:v>91.989000000000004</c:v>
                      </c:pt>
                      <c:pt idx="113">
                        <c:v>93.406999999999996</c:v>
                      </c:pt>
                      <c:pt idx="114">
                        <c:v>94.724999999999994</c:v>
                      </c:pt>
                      <c:pt idx="115">
                        <c:v>97.92</c:v>
                      </c:pt>
                      <c:pt idx="116">
                        <c:v>100.48</c:v>
                      </c:pt>
                      <c:pt idx="117">
                        <c:v>102.52</c:v>
                      </c:pt>
                      <c:pt idx="118">
                        <c:v>104.28</c:v>
                      </c:pt>
                      <c:pt idx="119">
                        <c:v>105.62</c:v>
                      </c:pt>
                      <c:pt idx="120">
                        <c:v>106.65</c:v>
                      </c:pt>
                      <c:pt idx="121">
                        <c:v>107.41</c:v>
                      </c:pt>
                      <c:pt idx="122">
                        <c:v>107.96</c:v>
                      </c:pt>
                      <c:pt idx="123">
                        <c:v>108.34</c:v>
                      </c:pt>
                      <c:pt idx="124">
                        <c:v>108.49</c:v>
                      </c:pt>
                      <c:pt idx="125">
                        <c:v>108.55</c:v>
                      </c:pt>
                      <c:pt idx="126">
                        <c:v>108.6</c:v>
                      </c:pt>
                      <c:pt idx="127">
                        <c:v>108.66</c:v>
                      </c:pt>
                      <c:pt idx="128">
                        <c:v>108.71</c:v>
                      </c:pt>
                      <c:pt idx="129">
                        <c:v>108.84</c:v>
                      </c:pt>
                      <c:pt idx="130">
                        <c:v>109.15</c:v>
                      </c:pt>
                      <c:pt idx="131">
                        <c:v>109.39</c:v>
                      </c:pt>
                      <c:pt idx="132">
                        <c:v>109.59</c:v>
                      </c:pt>
                      <c:pt idx="133">
                        <c:v>109.73</c:v>
                      </c:pt>
                      <c:pt idx="134">
                        <c:v>109.82</c:v>
                      </c:pt>
                      <c:pt idx="135">
                        <c:v>109.87</c:v>
                      </c:pt>
                      <c:pt idx="136">
                        <c:v>109.88</c:v>
                      </c:pt>
                      <c:pt idx="137">
                        <c:v>109.85</c:v>
                      </c:pt>
                      <c:pt idx="138">
                        <c:v>109.79</c:v>
                      </c:pt>
                      <c:pt idx="139">
                        <c:v>109.77</c:v>
                      </c:pt>
                      <c:pt idx="140">
                        <c:v>109.75</c:v>
                      </c:pt>
                      <c:pt idx="141">
                        <c:v>109.74</c:v>
                      </c:pt>
                      <c:pt idx="142">
                        <c:v>109.73</c:v>
                      </c:pt>
                      <c:pt idx="143">
                        <c:v>109.67</c:v>
                      </c:pt>
                      <c:pt idx="144">
                        <c:v>109.58</c:v>
                      </c:pt>
                      <c:pt idx="145">
                        <c:v>109.2</c:v>
                      </c:pt>
                      <c:pt idx="146">
                        <c:v>108.71</c:v>
                      </c:pt>
                      <c:pt idx="147">
                        <c:v>108.07</c:v>
                      </c:pt>
                      <c:pt idx="148">
                        <c:v>107.35</c:v>
                      </c:pt>
                      <c:pt idx="149">
                        <c:v>106.57</c:v>
                      </c:pt>
                      <c:pt idx="150">
                        <c:v>105.74</c:v>
                      </c:pt>
                      <c:pt idx="151">
                        <c:v>104.85</c:v>
                      </c:pt>
                      <c:pt idx="152">
                        <c:v>103.93</c:v>
                      </c:pt>
                      <c:pt idx="153">
                        <c:v>102.97</c:v>
                      </c:pt>
                      <c:pt idx="154">
                        <c:v>102.58</c:v>
                      </c:pt>
                      <c:pt idx="155">
                        <c:v>102.45</c:v>
                      </c:pt>
                      <c:pt idx="156">
                        <c:v>102.33</c:v>
                      </c:pt>
                      <c:pt idx="157">
                        <c:v>102.02</c:v>
                      </c:pt>
                      <c:pt idx="158">
                        <c:v>101.36</c:v>
                      </c:pt>
                      <c:pt idx="159">
                        <c:v>100.87</c:v>
                      </c:pt>
                      <c:pt idx="160">
                        <c:v>100.52</c:v>
                      </c:pt>
                      <c:pt idx="161">
                        <c:v>100.23</c:v>
                      </c:pt>
                      <c:pt idx="162">
                        <c:v>99.92</c:v>
                      </c:pt>
                      <c:pt idx="163">
                        <c:v>99.700999999999993</c:v>
                      </c:pt>
                      <c:pt idx="164">
                        <c:v>99.5</c:v>
                      </c:pt>
                      <c:pt idx="165">
                        <c:v>99.296999999999997</c:v>
                      </c:pt>
                      <c:pt idx="166">
                        <c:v>99.105000000000004</c:v>
                      </c:pt>
                      <c:pt idx="167">
                        <c:v>98.921000000000006</c:v>
                      </c:pt>
                      <c:pt idx="168">
                        <c:v>98.802000000000007</c:v>
                      </c:pt>
                      <c:pt idx="169">
                        <c:v>98.686000000000007</c:v>
                      </c:pt>
                      <c:pt idx="170">
                        <c:v>98.685000000000002</c:v>
                      </c:pt>
                      <c:pt idx="171">
                        <c:v>98.685000000000002</c:v>
                      </c:pt>
                      <c:pt idx="172">
                        <c:v>98.680999999999997</c:v>
                      </c:pt>
                      <c:pt idx="173">
                        <c:v>98.652000000000001</c:v>
                      </c:pt>
                      <c:pt idx="174">
                        <c:v>98.602000000000004</c:v>
                      </c:pt>
                      <c:pt idx="175">
                        <c:v>98.566000000000003</c:v>
                      </c:pt>
                      <c:pt idx="176">
                        <c:v>98.53</c:v>
                      </c:pt>
                      <c:pt idx="177">
                        <c:v>98.483000000000004</c:v>
                      </c:pt>
                      <c:pt idx="178">
                        <c:v>98.427000000000007</c:v>
                      </c:pt>
                      <c:pt idx="179">
                        <c:v>98.358999999999995</c:v>
                      </c:pt>
                      <c:pt idx="180">
                        <c:v>98.281000000000006</c:v>
                      </c:pt>
                      <c:pt idx="181">
                        <c:v>98.192999999999998</c:v>
                      </c:pt>
                      <c:pt idx="182">
                        <c:v>98.135000000000005</c:v>
                      </c:pt>
                      <c:pt idx="183">
                        <c:v>96.712999999999994</c:v>
                      </c:pt>
                      <c:pt idx="184">
                        <c:v>95.366</c:v>
                      </c:pt>
                      <c:pt idx="185">
                        <c:v>92.075000000000003</c:v>
                      </c:pt>
                      <c:pt idx="186">
                        <c:v>89.29</c:v>
                      </c:pt>
                      <c:pt idx="187">
                        <c:v>83.152000000000001</c:v>
                      </c:pt>
                      <c:pt idx="188">
                        <c:v>78.227999999999994</c:v>
                      </c:pt>
                      <c:pt idx="189">
                        <c:v>73.802999999999997</c:v>
                      </c:pt>
                      <c:pt idx="190">
                        <c:v>70.167000000000002</c:v>
                      </c:pt>
                      <c:pt idx="191">
                        <c:v>67.14</c:v>
                      </c:pt>
                      <c:pt idx="192">
                        <c:v>64.600999999999999</c:v>
                      </c:pt>
                      <c:pt idx="193">
                        <c:v>62.451000000000001</c:v>
                      </c:pt>
                      <c:pt idx="194">
                        <c:v>60.595999999999997</c:v>
                      </c:pt>
                      <c:pt idx="195">
                        <c:v>58.976999999999997</c:v>
                      </c:pt>
                      <c:pt idx="196">
                        <c:v>58.363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Results!$F$2</c15:sqref>
                        </c15:formulaRef>
                      </c:ext>
                    </c:extLst>
                    <c:strCache>
                      <c:ptCount val="1"/>
                      <c:pt idx="0">
                        <c:v>ANSYS Ferrite_Yoke#10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prstDash val="sysDash"/>
                    <a:round/>
                  </a:ln>
                  <a:effectLst/>
                </c:spPr>
                <c:marker>
                  <c:symbol val="none"/>
                </c:marker>
                <c:xVal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Results!$D$1:$D$247</c15:sqref>
                        </c15:formulaRef>
                      </c:ext>
                    </c:extLst>
                    <c:strCache>
                      <c:ptCount val="199"/>
                      <c:pt idx="0">
                        <c:v>2016-07-02 01:10:00.000</c:v>
                      </c:pt>
                      <c:pt idx="1">
                        <c:v>Converted Timestamp</c:v>
                      </c:pt>
                      <c:pt idx="2">
                        <c:v>2016-07-02 01:10:26.400</c:v>
                      </c:pt>
                      <c:pt idx="3">
                        <c:v>2016-07-02 01:10:35.200</c:v>
                      </c:pt>
                      <c:pt idx="4">
                        <c:v>2016-07-02 01:10:44.000</c:v>
                      </c:pt>
                      <c:pt idx="5">
                        <c:v>2016-07-02 01:11:10.400</c:v>
                      </c:pt>
                      <c:pt idx="6">
                        <c:v>2016-07-02 01:12:29.600</c:v>
                      </c:pt>
                      <c:pt idx="7">
                        <c:v>2016-07-02 01:16:27.200</c:v>
                      </c:pt>
                      <c:pt idx="8">
                        <c:v>2016-07-02 01:20:51.200</c:v>
                      </c:pt>
                      <c:pt idx="9">
                        <c:v>2016-07-02 01:25:15.200</c:v>
                      </c:pt>
                      <c:pt idx="10">
                        <c:v>2016-07-02 01:29:39.200</c:v>
                      </c:pt>
                      <c:pt idx="11">
                        <c:v>2016-07-02 01:34:03.200</c:v>
                      </c:pt>
                      <c:pt idx="12">
                        <c:v>2016-07-02 01:38:27.200</c:v>
                      </c:pt>
                      <c:pt idx="13">
                        <c:v>2016-07-02 01:42:51.200</c:v>
                      </c:pt>
                      <c:pt idx="14">
                        <c:v>2016-07-02 01:47:15.200</c:v>
                      </c:pt>
                      <c:pt idx="15">
                        <c:v>2016-07-02 01:51:39.200</c:v>
                      </c:pt>
                      <c:pt idx="16">
                        <c:v>2016-07-02 01:54:00.000</c:v>
                      </c:pt>
                      <c:pt idx="17">
                        <c:v>2016-07-02 01:54:42.000</c:v>
                      </c:pt>
                      <c:pt idx="18">
                        <c:v>2016-07-02 01:55:24.000</c:v>
                      </c:pt>
                      <c:pt idx="19">
                        <c:v>2016-07-02 01:57:30.000</c:v>
                      </c:pt>
                      <c:pt idx="20">
                        <c:v>2016-07-02 01:59:36.000</c:v>
                      </c:pt>
                      <c:pt idx="21">
                        <c:v>2016-07-02 02:05:20.300</c:v>
                      </c:pt>
                      <c:pt idx="22">
                        <c:v>2016-07-02 02:12:20.300</c:v>
                      </c:pt>
                      <c:pt idx="23">
                        <c:v>2016-07-02 02:19:20.300</c:v>
                      </c:pt>
                      <c:pt idx="24">
                        <c:v>2016-07-02 02:26:20.300</c:v>
                      </c:pt>
                      <c:pt idx="25">
                        <c:v>2016-07-02 02:33:20.300</c:v>
                      </c:pt>
                      <c:pt idx="26">
                        <c:v>2016-07-02 02:40:20.300</c:v>
                      </c:pt>
                      <c:pt idx="27">
                        <c:v>2016-07-02 02:47:20.300</c:v>
                      </c:pt>
                      <c:pt idx="28">
                        <c:v>2016-07-02 02:54:20.300</c:v>
                      </c:pt>
                      <c:pt idx="29">
                        <c:v>2016-07-02 03:01:20.300</c:v>
                      </c:pt>
                      <c:pt idx="30">
                        <c:v>2016-07-02 03:04:00.000</c:v>
                      </c:pt>
                      <c:pt idx="31">
                        <c:v>2016-07-02 03:04:36.000</c:v>
                      </c:pt>
                      <c:pt idx="32">
                        <c:v>2016-07-02 03:05:12.000</c:v>
                      </c:pt>
                      <c:pt idx="33">
                        <c:v>2016-07-02 03:07:00.000</c:v>
                      </c:pt>
                      <c:pt idx="34">
                        <c:v>2016-07-02 03:12:24.000</c:v>
                      </c:pt>
                      <c:pt idx="35">
                        <c:v>2016-07-02 03:18:24.000</c:v>
                      </c:pt>
                      <c:pt idx="36">
                        <c:v>2016-07-02 03:24:24.000</c:v>
                      </c:pt>
                      <c:pt idx="37">
                        <c:v>2016-07-02 03:30:24.000</c:v>
                      </c:pt>
                      <c:pt idx="38">
                        <c:v>2016-07-02 03:36:24.000</c:v>
                      </c:pt>
                      <c:pt idx="39">
                        <c:v>2016-07-02 03:42:24.000</c:v>
                      </c:pt>
                      <c:pt idx="40">
                        <c:v>2016-07-02 03:48:24.000</c:v>
                      </c:pt>
                      <c:pt idx="41">
                        <c:v>2016-07-02 03:54:24.000</c:v>
                      </c:pt>
                      <c:pt idx="42">
                        <c:v>2016-07-02 04:00:24.000</c:v>
                      </c:pt>
                      <c:pt idx="43">
                        <c:v>2016-07-02 04:04:00.000</c:v>
                      </c:pt>
                      <c:pt idx="44">
                        <c:v>2016-07-02 04:06:10.000</c:v>
                      </c:pt>
                      <c:pt idx="45">
                        <c:v>2016-07-02 04:08:19.000</c:v>
                      </c:pt>
                      <c:pt idx="46">
                        <c:v>2016-07-02 04:14:48.000</c:v>
                      </c:pt>
                      <c:pt idx="47">
                        <c:v>2016-07-02 04:21:17.000</c:v>
                      </c:pt>
                      <c:pt idx="48">
                        <c:v>2016-07-02 04:40:43.000</c:v>
                      </c:pt>
                      <c:pt idx="49">
                        <c:v>2016-07-02 05:00:10.000</c:v>
                      </c:pt>
                      <c:pt idx="50">
                        <c:v>2016-07-02 05:21:46.000</c:v>
                      </c:pt>
                      <c:pt idx="51">
                        <c:v>2016-07-02 05:43:22.000</c:v>
                      </c:pt>
                      <c:pt idx="52">
                        <c:v>2016-07-02 06:04:58.000</c:v>
                      </c:pt>
                      <c:pt idx="53">
                        <c:v>2016-07-02 06:26:34.000</c:v>
                      </c:pt>
                      <c:pt idx="54">
                        <c:v>2016-07-02 06:48:10.000</c:v>
                      </c:pt>
                      <c:pt idx="55">
                        <c:v>2016-07-02 07:09:46.000</c:v>
                      </c:pt>
                      <c:pt idx="56">
                        <c:v>2016-07-02 07:31:22.000</c:v>
                      </c:pt>
                      <c:pt idx="57">
                        <c:v>2016-07-02 07:40:00.000</c:v>
                      </c:pt>
                      <c:pt idx="58">
                        <c:v>2016-07-02 07:40:01.000</c:v>
                      </c:pt>
                      <c:pt idx="59">
                        <c:v>2016-07-02 07:40:02.000</c:v>
                      </c:pt>
                      <c:pt idx="60">
                        <c:v>2016-07-02 07:40:06.000</c:v>
                      </c:pt>
                      <c:pt idx="61">
                        <c:v>2016-07-02 07:40:17.000</c:v>
                      </c:pt>
                      <c:pt idx="62">
                        <c:v>2016-07-02 07:40:29.000</c:v>
                      </c:pt>
                      <c:pt idx="63">
                        <c:v>2016-07-02 07:40:41.000</c:v>
                      </c:pt>
                      <c:pt idx="64">
                        <c:v>2016-07-02 07:40:53.000</c:v>
                      </c:pt>
                      <c:pt idx="65">
                        <c:v>2016-07-02 07:41:05.000</c:v>
                      </c:pt>
                      <c:pt idx="66">
                        <c:v>2016-07-02 07:41:17.000</c:v>
                      </c:pt>
                      <c:pt idx="67">
                        <c:v>2016-07-02 07:41:29.000</c:v>
                      </c:pt>
                      <c:pt idx="68">
                        <c:v>2016-07-02 07:41:41.000</c:v>
                      </c:pt>
                      <c:pt idx="69">
                        <c:v>2016-07-02 07:41:53.000</c:v>
                      </c:pt>
                      <c:pt idx="70">
                        <c:v>2016-07-02 07:42:00.000</c:v>
                      </c:pt>
                      <c:pt idx="71">
                        <c:v>2016-07-02 07:43:04.000</c:v>
                      </c:pt>
                      <c:pt idx="72">
                        <c:v>2016-07-02 07:44:07.000</c:v>
                      </c:pt>
                      <c:pt idx="73">
                        <c:v>2016-07-02 07:47:18.000</c:v>
                      </c:pt>
                      <c:pt idx="74">
                        <c:v>2016-07-02 07:56:50.000</c:v>
                      </c:pt>
                      <c:pt idx="75">
                        <c:v>2016-07-02 08:06:23.000</c:v>
                      </c:pt>
                      <c:pt idx="76">
                        <c:v>2016-07-02 08:16:59.000</c:v>
                      </c:pt>
                      <c:pt idx="77">
                        <c:v>2016-07-02 08:27:35.000</c:v>
                      </c:pt>
                      <c:pt idx="78">
                        <c:v>2016-07-02 08:38:11.000</c:v>
                      </c:pt>
                      <c:pt idx="79">
                        <c:v>2016-07-02 08:48:47.000</c:v>
                      </c:pt>
                      <c:pt idx="80">
                        <c:v>2016-07-02 08:59:23.000</c:v>
                      </c:pt>
                      <c:pt idx="81">
                        <c:v>2016-07-02 09:09:59.000</c:v>
                      </c:pt>
                      <c:pt idx="82">
                        <c:v>2016-07-02 09:20:35.000</c:v>
                      </c:pt>
                      <c:pt idx="83">
                        <c:v>2016-07-02 09:28:00.000</c:v>
                      </c:pt>
                      <c:pt idx="84">
                        <c:v>2016-07-02 09:28:34.000</c:v>
                      </c:pt>
                      <c:pt idx="85">
                        <c:v>2016-07-02 09:29:07.000</c:v>
                      </c:pt>
                      <c:pt idx="86">
                        <c:v>2016-07-02 09:29:41.000</c:v>
                      </c:pt>
                      <c:pt idx="87">
                        <c:v>2016-07-02 09:31:22.000</c:v>
                      </c:pt>
                      <c:pt idx="88">
                        <c:v>2016-07-02 09:36:24.000</c:v>
                      </c:pt>
                      <c:pt idx="89">
                        <c:v>2016-07-02 09:42:00.000</c:v>
                      </c:pt>
                      <c:pt idx="90">
                        <c:v>2016-07-02 09:46:11.000</c:v>
                      </c:pt>
                      <c:pt idx="91">
                        <c:v>2016-07-02 09:50:22.000</c:v>
                      </c:pt>
                      <c:pt idx="92">
                        <c:v>2016-07-02 09:54:33.000</c:v>
                      </c:pt>
                      <c:pt idx="93">
                        <c:v>2016-07-02 10:00:09.000</c:v>
                      </c:pt>
                      <c:pt idx="94">
                        <c:v>2016-07-02 10:05:45.000</c:v>
                      </c:pt>
                      <c:pt idx="95">
                        <c:v>2016-07-02 10:11:21.000</c:v>
                      </c:pt>
                      <c:pt idx="96">
                        <c:v>2016-07-02 10:16:57.000</c:v>
                      </c:pt>
                      <c:pt idx="97">
                        <c:v>2016-07-02 10:20:28.000</c:v>
                      </c:pt>
                      <c:pt idx="98">
                        <c:v>2016-07-02 10:24:00.000</c:v>
                      </c:pt>
                      <c:pt idx="99">
                        <c:v>2016-07-02 10:24:23.000</c:v>
                      </c:pt>
                      <c:pt idx="100">
                        <c:v>2016-07-02 10:24:46.000</c:v>
                      </c:pt>
                      <c:pt idx="101">
                        <c:v>2016-07-02 10:25:54.000</c:v>
                      </c:pt>
                      <c:pt idx="102">
                        <c:v>2016-07-02 10:27:02.000</c:v>
                      </c:pt>
                      <c:pt idx="103">
                        <c:v>2016-07-02 10:30:28.000</c:v>
                      </c:pt>
                      <c:pt idx="104">
                        <c:v>2016-07-02 10:34:16.000</c:v>
                      </c:pt>
                      <c:pt idx="105">
                        <c:v>2016-07-02 10:38:04.000</c:v>
                      </c:pt>
                      <c:pt idx="106">
                        <c:v>2016-07-02 10:41:52.000</c:v>
                      </c:pt>
                      <c:pt idx="107">
                        <c:v>2016-07-02 10:45:40.000</c:v>
                      </c:pt>
                      <c:pt idx="108">
                        <c:v>2016-07-02 10:49:28.000</c:v>
                      </c:pt>
                      <c:pt idx="109">
                        <c:v>2016-07-02 10:53:16.000</c:v>
                      </c:pt>
                      <c:pt idx="110">
                        <c:v>2016-07-02 10:57:04.000</c:v>
                      </c:pt>
                      <c:pt idx="111">
                        <c:v>2016-07-02 10:59:32.000</c:v>
                      </c:pt>
                      <c:pt idx="112">
                        <c:v>2016-07-02 11:02:00.000</c:v>
                      </c:pt>
                      <c:pt idx="113">
                        <c:v>2016-07-02 11:04:23.000</c:v>
                      </c:pt>
                      <c:pt idx="114">
                        <c:v>2016-07-02 11:06:46.000</c:v>
                      </c:pt>
                      <c:pt idx="115">
                        <c:v>2016-07-02 11:13:54.000</c:v>
                      </c:pt>
                      <c:pt idx="116">
                        <c:v>2016-07-02 11:21:02.000</c:v>
                      </c:pt>
                      <c:pt idx="117">
                        <c:v>2016-07-02 11:42:28.000</c:v>
                      </c:pt>
                      <c:pt idx="118">
                        <c:v>2016-07-02 12:03:53.000</c:v>
                      </c:pt>
                      <c:pt idx="119">
                        <c:v>2016-07-02 12:25:18.000</c:v>
                      </c:pt>
                      <c:pt idx="120">
                        <c:v>2016-07-02 12:49:06.000</c:v>
                      </c:pt>
                      <c:pt idx="121">
                        <c:v>2016-07-02 13:12:54.000</c:v>
                      </c:pt>
                      <c:pt idx="122">
                        <c:v>2016-07-02 13:36:42.000</c:v>
                      </c:pt>
                      <c:pt idx="123">
                        <c:v>2016-07-02 14:00:30.000</c:v>
                      </c:pt>
                      <c:pt idx="124">
                        <c:v>2016-07-02 14:24:18.000</c:v>
                      </c:pt>
                      <c:pt idx="125">
                        <c:v>2016-07-02 14:48:06.000</c:v>
                      </c:pt>
                      <c:pt idx="126">
                        <c:v>2016-07-02 15:00:00.000</c:v>
                      </c:pt>
                      <c:pt idx="127">
                        <c:v>2016-07-02 15:03:44.000</c:v>
                      </c:pt>
                      <c:pt idx="128">
                        <c:v>2016-07-02 15:07:29.000</c:v>
                      </c:pt>
                      <c:pt idx="129">
                        <c:v>2016-07-02 15:11:13.000</c:v>
                      </c:pt>
                      <c:pt idx="130">
                        <c:v>2016-07-02 15:14:58.000</c:v>
                      </c:pt>
                      <c:pt idx="131">
                        <c:v>2016-07-02 15:26:11.000</c:v>
                      </c:pt>
                      <c:pt idx="132">
                        <c:v>2016-07-02 15:59:50.000</c:v>
                      </c:pt>
                      <c:pt idx="133">
                        <c:v>2016-07-02 16:33:30.000</c:v>
                      </c:pt>
                      <c:pt idx="134">
                        <c:v>2016-07-02 17:10:54.000</c:v>
                      </c:pt>
                      <c:pt idx="135">
                        <c:v>2016-07-02 17:48:18.000</c:v>
                      </c:pt>
                      <c:pt idx="136">
                        <c:v>2016-07-02 18:25:42.000</c:v>
                      </c:pt>
                      <c:pt idx="137">
                        <c:v>2016-07-02 19:03:06.000</c:v>
                      </c:pt>
                      <c:pt idx="138">
                        <c:v>2016-07-02 19:40:30.000</c:v>
                      </c:pt>
                      <c:pt idx="139">
                        <c:v>2016-07-02 20:17:54.000</c:v>
                      </c:pt>
                      <c:pt idx="140">
                        <c:v>2016-07-02 20:55:18.000</c:v>
                      </c:pt>
                      <c:pt idx="141">
                        <c:v>2016-07-02 21:04:39.000</c:v>
                      </c:pt>
                      <c:pt idx="142">
                        <c:v>2016-07-02 21:14:00.000</c:v>
                      </c:pt>
                      <c:pt idx="143">
                        <c:v>2016-07-02 21:17:46.000</c:v>
                      </c:pt>
                      <c:pt idx="144">
                        <c:v>2016-07-02 21:21:31.000</c:v>
                      </c:pt>
                      <c:pt idx="145">
                        <c:v>2016-07-02 21:32:48.000</c:v>
                      </c:pt>
                      <c:pt idx="146">
                        <c:v>2016-07-02 21:44:05.000</c:v>
                      </c:pt>
                      <c:pt idx="147">
                        <c:v>2016-07-02 22:17:55.000</c:v>
                      </c:pt>
                      <c:pt idx="148">
                        <c:v>2016-07-02 22:51:46.000</c:v>
                      </c:pt>
                      <c:pt idx="149">
                        <c:v>2016-07-02 23:29:22.000</c:v>
                      </c:pt>
                      <c:pt idx="150">
                        <c:v>2016-07-03 00:06:58.000</c:v>
                      </c:pt>
                      <c:pt idx="151">
                        <c:v>2016-07-03 00:44:34.000</c:v>
                      </c:pt>
                      <c:pt idx="152">
                        <c:v>2016-07-03 01:22:10.000</c:v>
                      </c:pt>
                      <c:pt idx="153">
                        <c:v>2016-07-03 01:59:46.000</c:v>
                      </c:pt>
                      <c:pt idx="154">
                        <c:v>2016-07-03 02:37:22.000</c:v>
                      </c:pt>
                      <c:pt idx="155">
                        <c:v>2016-07-03 03:14:58.000</c:v>
                      </c:pt>
                      <c:pt idx="156">
                        <c:v>2016-07-03 03:30:00.000</c:v>
                      </c:pt>
                      <c:pt idx="157">
                        <c:v>2016-07-03 03:35:07.000</c:v>
                      </c:pt>
                      <c:pt idx="158">
                        <c:v>2016-07-03 03:40:14.000</c:v>
                      </c:pt>
                      <c:pt idx="159">
                        <c:v>2016-07-03 03:55:36.000</c:v>
                      </c:pt>
                      <c:pt idx="160">
                        <c:v>2016-07-03 04:41:41.000</c:v>
                      </c:pt>
                      <c:pt idx="161">
                        <c:v>2016-07-03 05:27:50.000</c:v>
                      </c:pt>
                      <c:pt idx="162">
                        <c:v>2016-07-03 06:07:20.000</c:v>
                      </c:pt>
                      <c:pt idx="163">
                        <c:v>2016-07-03 06:46:50.000</c:v>
                      </c:pt>
                      <c:pt idx="164">
                        <c:v>2016-07-03 07:36:00.000</c:v>
                      </c:pt>
                      <c:pt idx="165">
                        <c:v>2016-07-03 08:15:30.000</c:v>
                      </c:pt>
                      <c:pt idx="166">
                        <c:v>2016-07-03 08:55:00.000</c:v>
                      </c:pt>
                      <c:pt idx="167">
                        <c:v>2016-07-03 09:38:20.000</c:v>
                      </c:pt>
                      <c:pt idx="168">
                        <c:v>2016-07-03 10:21:50.000</c:v>
                      </c:pt>
                      <c:pt idx="169">
                        <c:v>2016-07-03 11:05:10.000</c:v>
                      </c:pt>
                      <c:pt idx="170">
                        <c:v>2016-07-03 11:33:30.000</c:v>
                      </c:pt>
                      <c:pt idx="171">
                        <c:v>2016-07-03 12:02:00.000</c:v>
                      </c:pt>
                      <c:pt idx="172">
                        <c:v>2016-07-03 12:02:00.000</c:v>
                      </c:pt>
                      <c:pt idx="173">
                        <c:v>2016-07-03 12:02:00.000</c:v>
                      </c:pt>
                      <c:pt idx="174">
                        <c:v>2016-07-03 12:02:10.000</c:v>
                      </c:pt>
                      <c:pt idx="175">
                        <c:v>2016-07-03 12:02:20.000</c:v>
                      </c:pt>
                      <c:pt idx="176">
                        <c:v>2016-07-03 12:02:30.000</c:v>
                      </c:pt>
                      <c:pt idx="177">
                        <c:v>2016-07-03 12:02:40.000</c:v>
                      </c:pt>
                      <c:pt idx="178">
                        <c:v>2016-07-03 12:02:50.000</c:v>
                      </c:pt>
                      <c:pt idx="179">
                        <c:v>2016-07-03 12:03:00.000</c:v>
                      </c:pt>
                      <c:pt idx="180">
                        <c:v>2016-07-03 12:03:20.000</c:v>
                      </c:pt>
                      <c:pt idx="181">
                        <c:v>2016-07-03 12:03:30.000</c:v>
                      </c:pt>
                      <c:pt idx="182">
                        <c:v>2016-07-03 12:03:40.000</c:v>
                      </c:pt>
                      <c:pt idx="183">
                        <c:v>2016-07-03 12:03:50.000</c:v>
                      </c:pt>
                      <c:pt idx="184">
                        <c:v>2016-07-03 12:04:00.000</c:v>
                      </c:pt>
                      <c:pt idx="185">
                        <c:v>2016-07-03 12:06:40.000</c:v>
                      </c:pt>
                      <c:pt idx="186">
                        <c:v>2016-07-03 12:09:30.000</c:v>
                      </c:pt>
                      <c:pt idx="187">
                        <c:v>2016-07-03 12:17:40.000</c:v>
                      </c:pt>
                      <c:pt idx="188">
                        <c:v>2016-07-03 12:25:50.000</c:v>
                      </c:pt>
                      <c:pt idx="189">
                        <c:v>2016-07-03 12:50:10.000</c:v>
                      </c:pt>
                      <c:pt idx="190">
                        <c:v>2016-07-03 13:14:40.000</c:v>
                      </c:pt>
                      <c:pt idx="191">
                        <c:v>2016-07-03 13:42:00.000</c:v>
                      </c:pt>
                      <c:pt idx="192">
                        <c:v>2016-07-03 14:09:10.000</c:v>
                      </c:pt>
                      <c:pt idx="193">
                        <c:v>2016-07-03 14:36:20.000</c:v>
                      </c:pt>
                      <c:pt idx="194">
                        <c:v>2016-07-03 15:03:30.000</c:v>
                      </c:pt>
                      <c:pt idx="195">
                        <c:v>2016-07-03 15:30:40.000</c:v>
                      </c:pt>
                      <c:pt idx="196">
                        <c:v>2016-07-03 15:58:00.000</c:v>
                      </c:pt>
                      <c:pt idx="197">
                        <c:v>2016-07-03 16:25:10.000</c:v>
                      </c:pt>
                      <c:pt idx="198">
                        <c:v>2016-07-03 16:36:00.000</c:v>
                      </c:pt>
                    </c:strCache>
                  </c:str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Results!$F$3:$F$247</c15:sqref>
                        </c15:formulaRef>
                      </c:ext>
                    </c:extLst>
                    <c:numCache>
                      <c:formatCode>General</c:formatCode>
                      <c:ptCount val="245"/>
                      <c:pt idx="0">
                        <c:v>40.241999999999997</c:v>
                      </c:pt>
                      <c:pt idx="1">
                        <c:v>40.241</c:v>
                      </c:pt>
                      <c:pt idx="2">
                        <c:v>40.24</c:v>
                      </c:pt>
                      <c:pt idx="3">
                        <c:v>40.237000000000002</c:v>
                      </c:pt>
                      <c:pt idx="4">
                        <c:v>40.228000000000002</c:v>
                      </c:pt>
                      <c:pt idx="5">
                        <c:v>40.201000000000001</c:v>
                      </c:pt>
                      <c:pt idx="6">
                        <c:v>40.170999999999999</c:v>
                      </c:pt>
                      <c:pt idx="7">
                        <c:v>40.140999999999998</c:v>
                      </c:pt>
                      <c:pt idx="8">
                        <c:v>40.112000000000002</c:v>
                      </c:pt>
                      <c:pt idx="9">
                        <c:v>40.082999999999998</c:v>
                      </c:pt>
                      <c:pt idx="10">
                        <c:v>40.06</c:v>
                      </c:pt>
                      <c:pt idx="11">
                        <c:v>40.027999999999999</c:v>
                      </c:pt>
                      <c:pt idx="12">
                        <c:v>39.999000000000002</c:v>
                      </c:pt>
                      <c:pt idx="13">
                        <c:v>39.970999999999997</c:v>
                      </c:pt>
                      <c:pt idx="14">
                        <c:v>39.956000000000003</c:v>
                      </c:pt>
                      <c:pt idx="15">
                        <c:v>39.951000000000001</c:v>
                      </c:pt>
                      <c:pt idx="16">
                        <c:v>39.945999999999998</c:v>
                      </c:pt>
                      <c:pt idx="17">
                        <c:v>39.932000000000002</c:v>
                      </c:pt>
                      <c:pt idx="18">
                        <c:v>39.92</c:v>
                      </c:pt>
                      <c:pt idx="19">
                        <c:v>39.920999999999999</c:v>
                      </c:pt>
                      <c:pt idx="20">
                        <c:v>39.965000000000003</c:v>
                      </c:pt>
                      <c:pt idx="21">
                        <c:v>40.033000000000001</c:v>
                      </c:pt>
                      <c:pt idx="22">
                        <c:v>40.113</c:v>
                      </c:pt>
                      <c:pt idx="23">
                        <c:v>40.206000000000003</c:v>
                      </c:pt>
                      <c:pt idx="24">
                        <c:v>40.31</c:v>
                      </c:pt>
                      <c:pt idx="25">
                        <c:v>40.424999999999997</c:v>
                      </c:pt>
                      <c:pt idx="26">
                        <c:v>40.548999999999999</c:v>
                      </c:pt>
                      <c:pt idx="27">
                        <c:v>40.683999999999997</c:v>
                      </c:pt>
                      <c:pt idx="28">
                        <c:v>40.737000000000002</c:v>
                      </c:pt>
                      <c:pt idx="29">
                        <c:v>40.747</c:v>
                      </c:pt>
                      <c:pt idx="30">
                        <c:v>40.756999999999998</c:v>
                      </c:pt>
                      <c:pt idx="31">
                        <c:v>40.780999999999999</c:v>
                      </c:pt>
                      <c:pt idx="32">
                        <c:v>40.835000000000001</c:v>
                      </c:pt>
                      <c:pt idx="33">
                        <c:v>40.881999999999998</c:v>
                      </c:pt>
                      <c:pt idx="34">
                        <c:v>40.921999999999997</c:v>
                      </c:pt>
                      <c:pt idx="35">
                        <c:v>40.954999999999998</c:v>
                      </c:pt>
                      <c:pt idx="36">
                        <c:v>40.984000000000002</c:v>
                      </c:pt>
                      <c:pt idx="37">
                        <c:v>41.009</c:v>
                      </c:pt>
                      <c:pt idx="38">
                        <c:v>41.031999999999996</c:v>
                      </c:pt>
                      <c:pt idx="39">
                        <c:v>41.052</c:v>
                      </c:pt>
                      <c:pt idx="40">
                        <c:v>41.069000000000003</c:v>
                      </c:pt>
                      <c:pt idx="41">
                        <c:v>41.079000000000001</c:v>
                      </c:pt>
                      <c:pt idx="42">
                        <c:v>41.085999999999999</c:v>
                      </c:pt>
                      <c:pt idx="43">
                        <c:v>41.093000000000004</c:v>
                      </c:pt>
                      <c:pt idx="44">
                        <c:v>41.116999999999997</c:v>
                      </c:pt>
                      <c:pt idx="45">
                        <c:v>41.14</c:v>
                      </c:pt>
                      <c:pt idx="46">
                        <c:v>41.207000000000001</c:v>
                      </c:pt>
                      <c:pt idx="47">
                        <c:v>41.27</c:v>
                      </c:pt>
                      <c:pt idx="48">
                        <c:v>41.332000000000001</c:v>
                      </c:pt>
                      <c:pt idx="49">
                        <c:v>41.389000000000003</c:v>
                      </c:pt>
                      <c:pt idx="50">
                        <c:v>41.44</c:v>
                      </c:pt>
                      <c:pt idx="51">
                        <c:v>41.487000000000002</c:v>
                      </c:pt>
                      <c:pt idx="52">
                        <c:v>41.529000000000003</c:v>
                      </c:pt>
                      <c:pt idx="53">
                        <c:v>41.567</c:v>
                      </c:pt>
                      <c:pt idx="54">
                        <c:v>41.603999999999999</c:v>
                      </c:pt>
                      <c:pt idx="55">
                        <c:v>41.618000000000002</c:v>
                      </c:pt>
                      <c:pt idx="56">
                        <c:v>41.618000000000002</c:v>
                      </c:pt>
                      <c:pt idx="57">
                        <c:v>41.618000000000002</c:v>
                      </c:pt>
                      <c:pt idx="58">
                        <c:v>41.616999999999997</c:v>
                      </c:pt>
                      <c:pt idx="59">
                        <c:v>41.610999999999997</c:v>
                      </c:pt>
                      <c:pt idx="60">
                        <c:v>41.600999999999999</c:v>
                      </c:pt>
                      <c:pt idx="61">
                        <c:v>41.588000000000001</c:v>
                      </c:pt>
                      <c:pt idx="62">
                        <c:v>41.573</c:v>
                      </c:pt>
                      <c:pt idx="63">
                        <c:v>41.557000000000002</c:v>
                      </c:pt>
                      <c:pt idx="64">
                        <c:v>41.54</c:v>
                      </c:pt>
                      <c:pt idx="65">
                        <c:v>41.521000000000001</c:v>
                      </c:pt>
                      <c:pt idx="66">
                        <c:v>41.502000000000002</c:v>
                      </c:pt>
                      <c:pt idx="67">
                        <c:v>41.484000000000002</c:v>
                      </c:pt>
                      <c:pt idx="68">
                        <c:v>41.473999999999997</c:v>
                      </c:pt>
                      <c:pt idx="69">
                        <c:v>41.408999999999999</c:v>
                      </c:pt>
                      <c:pt idx="70">
                        <c:v>41.356999999999999</c:v>
                      </c:pt>
                      <c:pt idx="71">
                        <c:v>41.249000000000002</c:v>
                      </c:pt>
                      <c:pt idx="72">
                        <c:v>41.084000000000003</c:v>
                      </c:pt>
                      <c:pt idx="73">
                        <c:v>41</c:v>
                      </c:pt>
                      <c:pt idx="74">
                        <c:v>40.904000000000003</c:v>
                      </c:pt>
                      <c:pt idx="75">
                        <c:v>40.805999999999997</c:v>
                      </c:pt>
                      <c:pt idx="76">
                        <c:v>40.707999999999998</c:v>
                      </c:pt>
                      <c:pt idx="77">
                        <c:v>40.61</c:v>
                      </c:pt>
                      <c:pt idx="78">
                        <c:v>40.515000000000001</c:v>
                      </c:pt>
                      <c:pt idx="79">
                        <c:v>40.420999999999999</c:v>
                      </c:pt>
                      <c:pt idx="80">
                        <c:v>40.33</c:v>
                      </c:pt>
                      <c:pt idx="81">
                        <c:v>40.267000000000003</c:v>
                      </c:pt>
                      <c:pt idx="82">
                        <c:v>40.262</c:v>
                      </c:pt>
                      <c:pt idx="83">
                        <c:v>40.256999999999998</c:v>
                      </c:pt>
                      <c:pt idx="84">
                        <c:v>40.253</c:v>
                      </c:pt>
                      <c:pt idx="85">
                        <c:v>40.238999999999997</c:v>
                      </c:pt>
                      <c:pt idx="86">
                        <c:v>40.203000000000003</c:v>
                      </c:pt>
                      <c:pt idx="87">
                        <c:v>40.17</c:v>
                      </c:pt>
                      <c:pt idx="88">
                        <c:v>40.177</c:v>
                      </c:pt>
                      <c:pt idx="89">
                        <c:v>40.21</c:v>
                      </c:pt>
                      <c:pt idx="90">
                        <c:v>40.25</c:v>
                      </c:pt>
                      <c:pt idx="91">
                        <c:v>40.325000000000003</c:v>
                      </c:pt>
                      <c:pt idx="92">
                        <c:v>40.417999999999999</c:v>
                      </c:pt>
                      <c:pt idx="93">
                        <c:v>40.521999999999998</c:v>
                      </c:pt>
                      <c:pt idx="94">
                        <c:v>40.637</c:v>
                      </c:pt>
                      <c:pt idx="95">
                        <c:v>40.713000000000001</c:v>
                      </c:pt>
                      <c:pt idx="96">
                        <c:v>40.792000000000002</c:v>
                      </c:pt>
                      <c:pt idx="97">
                        <c:v>40.799999999999997</c:v>
                      </c:pt>
                      <c:pt idx="98">
                        <c:v>40.807000000000002</c:v>
                      </c:pt>
                      <c:pt idx="99">
                        <c:v>40.825000000000003</c:v>
                      </c:pt>
                      <c:pt idx="100">
                        <c:v>40.841999999999999</c:v>
                      </c:pt>
                      <c:pt idx="101">
                        <c:v>40.881</c:v>
                      </c:pt>
                      <c:pt idx="102">
                        <c:v>40.915999999999997</c:v>
                      </c:pt>
                      <c:pt idx="103">
                        <c:v>40.945999999999998</c:v>
                      </c:pt>
                      <c:pt idx="104">
                        <c:v>40.972000000000001</c:v>
                      </c:pt>
                      <c:pt idx="105">
                        <c:v>40.994999999999997</c:v>
                      </c:pt>
                      <c:pt idx="106">
                        <c:v>41.015999999999998</c:v>
                      </c:pt>
                      <c:pt idx="107">
                        <c:v>41.033999999999999</c:v>
                      </c:pt>
                      <c:pt idx="108">
                        <c:v>41.051000000000002</c:v>
                      </c:pt>
                      <c:pt idx="109">
                        <c:v>41.061</c:v>
                      </c:pt>
                      <c:pt idx="110">
                        <c:v>41.070999999999998</c:v>
                      </c:pt>
                      <c:pt idx="111">
                        <c:v>41.082000000000001</c:v>
                      </c:pt>
                      <c:pt idx="112">
                        <c:v>41.093000000000004</c:v>
                      </c:pt>
                      <c:pt idx="113">
                        <c:v>41.127000000000002</c:v>
                      </c:pt>
                      <c:pt idx="114">
                        <c:v>41.161999999999999</c:v>
                      </c:pt>
                      <c:pt idx="115">
                        <c:v>41.264000000000003</c:v>
                      </c:pt>
                      <c:pt idx="116">
                        <c:v>41.362000000000002</c:v>
                      </c:pt>
                      <c:pt idx="117">
                        <c:v>41.456000000000003</c:v>
                      </c:pt>
                      <c:pt idx="118">
                        <c:v>41.554000000000002</c:v>
                      </c:pt>
                      <c:pt idx="119">
                        <c:v>41.648000000000003</c:v>
                      </c:pt>
                      <c:pt idx="120">
                        <c:v>41.738999999999997</c:v>
                      </c:pt>
                      <c:pt idx="121">
                        <c:v>41.826000000000001</c:v>
                      </c:pt>
                      <c:pt idx="122">
                        <c:v>41.908999999999999</c:v>
                      </c:pt>
                      <c:pt idx="123">
                        <c:v>41.988999999999997</c:v>
                      </c:pt>
                      <c:pt idx="124">
                        <c:v>42.027999999999999</c:v>
                      </c:pt>
                      <c:pt idx="125">
                        <c:v>42.040999999999997</c:v>
                      </c:pt>
                      <c:pt idx="126">
                        <c:v>42.054000000000002</c:v>
                      </c:pt>
                      <c:pt idx="127">
                        <c:v>42.067</c:v>
                      </c:pt>
                      <c:pt idx="128">
                        <c:v>42.08</c:v>
                      </c:pt>
                      <c:pt idx="129">
                        <c:v>42.118000000000002</c:v>
                      </c:pt>
                      <c:pt idx="130">
                        <c:v>42.234000000000002</c:v>
                      </c:pt>
                      <c:pt idx="131">
                        <c:v>42.351999999999997</c:v>
                      </c:pt>
                      <c:pt idx="132">
                        <c:v>42.482999999999997</c:v>
                      </c:pt>
                      <c:pt idx="133">
                        <c:v>42.613999999999997</c:v>
                      </c:pt>
                      <c:pt idx="134">
                        <c:v>42.747999999999998</c:v>
                      </c:pt>
                      <c:pt idx="135">
                        <c:v>42.881</c:v>
                      </c:pt>
                      <c:pt idx="136">
                        <c:v>43.018000000000001</c:v>
                      </c:pt>
                      <c:pt idx="137">
                        <c:v>43.155000000000001</c:v>
                      </c:pt>
                      <c:pt idx="138">
                        <c:v>43.295000000000002</c:v>
                      </c:pt>
                      <c:pt idx="139">
                        <c:v>43.33</c:v>
                      </c:pt>
                      <c:pt idx="140">
                        <c:v>43.365000000000002</c:v>
                      </c:pt>
                      <c:pt idx="141">
                        <c:v>43.38</c:v>
                      </c:pt>
                      <c:pt idx="142">
                        <c:v>43.395000000000003</c:v>
                      </c:pt>
                      <c:pt idx="143">
                        <c:v>43.436999999999998</c:v>
                      </c:pt>
                      <c:pt idx="144">
                        <c:v>43.478000000000002</c:v>
                      </c:pt>
                      <c:pt idx="145">
                        <c:v>43.595999999999997</c:v>
                      </c:pt>
                      <c:pt idx="146">
                        <c:v>43.710999999999999</c:v>
                      </c:pt>
                      <c:pt idx="147">
                        <c:v>43.834000000000003</c:v>
                      </c:pt>
                      <c:pt idx="148">
                        <c:v>43.953000000000003</c:v>
                      </c:pt>
                      <c:pt idx="149">
                        <c:v>44.069000000000003</c:v>
                      </c:pt>
                      <c:pt idx="150">
                        <c:v>44.183999999999997</c:v>
                      </c:pt>
                      <c:pt idx="151">
                        <c:v>44.292999999999999</c:v>
                      </c:pt>
                      <c:pt idx="152">
                        <c:v>44.398000000000003</c:v>
                      </c:pt>
                      <c:pt idx="153">
                        <c:v>44.5</c:v>
                      </c:pt>
                      <c:pt idx="154">
                        <c:v>44.540999999999997</c:v>
                      </c:pt>
                      <c:pt idx="155">
                        <c:v>44.555999999999997</c:v>
                      </c:pt>
                      <c:pt idx="156">
                        <c:v>44.570999999999998</c:v>
                      </c:pt>
                      <c:pt idx="157">
                        <c:v>44.616</c:v>
                      </c:pt>
                      <c:pt idx="158">
                        <c:v>44.753</c:v>
                      </c:pt>
                      <c:pt idx="159">
                        <c:v>44.889000000000003</c:v>
                      </c:pt>
                      <c:pt idx="160">
                        <c:v>45.006</c:v>
                      </c:pt>
                      <c:pt idx="161">
                        <c:v>45.124000000000002</c:v>
                      </c:pt>
                      <c:pt idx="162">
                        <c:v>45.267000000000003</c:v>
                      </c:pt>
                      <c:pt idx="163">
                        <c:v>45.381999999999998</c:v>
                      </c:pt>
                      <c:pt idx="164">
                        <c:v>45.493000000000002</c:v>
                      </c:pt>
                      <c:pt idx="165">
                        <c:v>45.616</c:v>
                      </c:pt>
                      <c:pt idx="166">
                        <c:v>45.735999999999997</c:v>
                      </c:pt>
                      <c:pt idx="167">
                        <c:v>45.851999999999997</c:v>
                      </c:pt>
                      <c:pt idx="168">
                        <c:v>45.929000000000002</c:v>
                      </c:pt>
                      <c:pt idx="169">
                        <c:v>46.003999999999998</c:v>
                      </c:pt>
                      <c:pt idx="170">
                        <c:v>46.003999999999998</c:v>
                      </c:pt>
                      <c:pt idx="171">
                        <c:v>46.003999999999998</c:v>
                      </c:pt>
                      <c:pt idx="172">
                        <c:v>46.003</c:v>
                      </c:pt>
                      <c:pt idx="173">
                        <c:v>46.002000000000002</c:v>
                      </c:pt>
                      <c:pt idx="174">
                        <c:v>45.999000000000002</c:v>
                      </c:pt>
                      <c:pt idx="175">
                        <c:v>45.994999999999997</c:v>
                      </c:pt>
                      <c:pt idx="176">
                        <c:v>45.99</c:v>
                      </c:pt>
                      <c:pt idx="177">
                        <c:v>45.984000000000002</c:v>
                      </c:pt>
                      <c:pt idx="178">
                        <c:v>45.976999999999997</c:v>
                      </c:pt>
                      <c:pt idx="179">
                        <c:v>45.97</c:v>
                      </c:pt>
                      <c:pt idx="180">
                        <c:v>45.962000000000003</c:v>
                      </c:pt>
                      <c:pt idx="181">
                        <c:v>45.953000000000003</c:v>
                      </c:pt>
                      <c:pt idx="182">
                        <c:v>45.947000000000003</c:v>
                      </c:pt>
                      <c:pt idx="183">
                        <c:v>45.872999999999998</c:v>
                      </c:pt>
                      <c:pt idx="184">
                        <c:v>45.82</c:v>
                      </c:pt>
                      <c:pt idx="185">
                        <c:v>45.77</c:v>
                      </c:pt>
                      <c:pt idx="186">
                        <c:v>45.734999999999999</c:v>
                      </c:pt>
                      <c:pt idx="187">
                        <c:v>45.615000000000002</c:v>
                      </c:pt>
                      <c:pt idx="188">
                        <c:v>45.494999999999997</c:v>
                      </c:pt>
                      <c:pt idx="189">
                        <c:v>45.366</c:v>
                      </c:pt>
                      <c:pt idx="190">
                        <c:v>45.246000000000002</c:v>
                      </c:pt>
                      <c:pt idx="191">
                        <c:v>45.131</c:v>
                      </c:pt>
                      <c:pt idx="192">
                        <c:v>45.023000000000003</c:v>
                      </c:pt>
                      <c:pt idx="193">
                        <c:v>44.92</c:v>
                      </c:pt>
                      <c:pt idx="194">
                        <c:v>44.820999999999998</c:v>
                      </c:pt>
                      <c:pt idx="195">
                        <c:v>44.725000000000001</c:v>
                      </c:pt>
                      <c:pt idx="196">
                        <c:v>44.686999999999998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614634648"/>
        <c:scaling>
          <c:orientation val="minMax"/>
          <c:max val="42554.67"/>
          <c:min val="42553.04861000000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\-mm\-dd\ hh: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1200000" spcFirstLastPara="1" vertOverflow="ellipsis" wrap="square" anchor="b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4633472"/>
        <c:crosses val="autoZero"/>
        <c:crossBetween val="midCat"/>
        <c:majorUnit val="0.15000000000000002"/>
        <c:minorUnit val="5.000000000000001E-2"/>
      </c:valAx>
      <c:valAx>
        <c:axId val="61463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rgbClr val="00B0F0"/>
                    </a:solidFill>
                  </a:rPr>
                  <a:t>Estimated</a:t>
                </a:r>
                <a:r>
                  <a:rPr lang="en-GB" baseline="0">
                    <a:solidFill>
                      <a:srgbClr val="00B0F0"/>
                    </a:solidFill>
                  </a:rPr>
                  <a:t> T</a:t>
                </a:r>
                <a:r>
                  <a:rPr lang="en-GB">
                    <a:solidFill>
                      <a:srgbClr val="00B0F0"/>
                    </a:solidFill>
                  </a:rPr>
                  <a:t>otal</a:t>
                </a:r>
                <a:r>
                  <a:rPr lang="en-GB" baseline="0">
                    <a:solidFill>
                      <a:srgbClr val="00B0F0"/>
                    </a:solidFill>
                  </a:rPr>
                  <a:t> Power Loss (W) </a:t>
                </a:r>
                <a:endParaRPr lang="en-GB">
                  <a:solidFill>
                    <a:srgbClr val="00B0F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4634648"/>
        <c:crosses val="autoZero"/>
        <c:crossBetween val="midCat"/>
      </c:valAx>
      <c:valAx>
        <c:axId val="614633080"/>
        <c:scaling>
          <c:orientation val="minMax"/>
          <c:max val="150"/>
          <c:min val="2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(°C)</a:t>
                </a:r>
              </a:p>
            </c:rich>
          </c:tx>
          <c:layout>
            <c:manualLayout>
              <c:xMode val="edge"/>
              <c:yMode val="edge"/>
              <c:x val="0.76344780009198232"/>
              <c:y val="0.295791978986668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1221528"/>
        <c:crosses val="max"/>
        <c:crossBetween val="midCat"/>
      </c:valAx>
      <c:valAx>
        <c:axId val="601221528"/>
        <c:scaling>
          <c:orientation val="minMax"/>
        </c:scaling>
        <c:delete val="1"/>
        <c:axPos val="b"/>
        <c:numFmt formatCode="yyyy\-mm\-dd\ hh:mm:ss.000" sourceLinked="1"/>
        <c:majorTickMark val="out"/>
        <c:minorTickMark val="none"/>
        <c:tickLblPos val="nextTo"/>
        <c:crossAx val="6146330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992730802028189"/>
          <c:y val="0.20744964275978761"/>
          <c:w val="0.19914930223212113"/>
          <c:h val="0.290154398383423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Calculations for </a:t>
            </a:r>
            <a:r>
              <a:rPr lang="en-GB" dirty="0" err="1"/>
              <a:t>HiLumi</a:t>
            </a:r>
            <a:r>
              <a:rPr lang="en-GB" dirty="0"/>
              <a:t>, </a:t>
            </a:r>
            <a:r>
              <a:rPr lang="en-GB" dirty="0" smtClean="0"/>
              <a:t>492.8W </a:t>
            </a:r>
            <a:r>
              <a:rPr lang="en-GB" dirty="0"/>
              <a:t>total </a:t>
            </a:r>
            <a:r>
              <a:rPr lang="en-GB" dirty="0" smtClean="0"/>
              <a:t>power, post-LS1 design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178661066631895E-2"/>
          <c:y val="0.14286041015298179"/>
          <c:w val="0.88414456963437249"/>
          <c:h val="0.6280230363026907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0"/>
                  <c:y val="-2.1505376344086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22830449082783E-17"/>
                  <c:y val="-3.0107526881720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2.5806451612903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45660898165566E-17"/>
                  <c:y val="-1.72043010752688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7.9542611196029636E-3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9771305598014818E-3"/>
                  <c:y val="-4.30107526881720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3.9771305598014818E-3"/>
                  <c:y val="-2.5806451612903226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5.9656958397022227E-3"/>
                  <c:y val="-2.1505376344086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7.291321796331132E-17"/>
                  <c:y val="-2.1505376344086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5.9656958397022227E-3"/>
                  <c:y val="-1.2903225806451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7.9542611196029636E-3"/>
                  <c:y val="-2.1505376344086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-7.9542611196029636E-3"/>
                  <c:y val="-1.7204301075268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-7.9542611196031093E-3"/>
                  <c:y val="-1.7204301075268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-1.3919956959305186E-2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1.7897087519106666E-2"/>
                  <c:y val="-2.580645161290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Sheet1!$J$8:$J$26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Sheet1!$K$8:$K$26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ser>
          <c:idx val="1"/>
          <c:order val="1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Sheet1!$M$8:$M$27</c:f>
              <c:numCache>
                <c:formatCode>General</c:formatCode>
                <c:ptCount val="20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>
                  <c:v>125</c:v>
                </c:pt>
              </c:numCache>
            </c:numRef>
          </c:val>
          <c:smooth val="0"/>
        </c:ser>
        <c:ser>
          <c:idx val="2"/>
          <c:order val="2"/>
          <c:spPr>
            <a:ln w="31750" cap="rnd">
              <a:solidFill>
                <a:srgbClr val="E95E27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Sheet1!$N$8:$N$16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3"/>
          <c:order val="3"/>
          <c:spPr>
            <a:ln w="31750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Sheet1!$O$8:$O$16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9547160"/>
        <c:axId val="599549904"/>
      </c:lineChart>
      <c:catAx>
        <c:axId val="599547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549904"/>
        <c:crosses val="autoZero"/>
        <c:auto val="1"/>
        <c:lblAlgn val="ctr"/>
        <c:lblOffset val="100"/>
        <c:noMultiLvlLbl val="0"/>
      </c:catAx>
      <c:valAx>
        <c:axId val="599549904"/>
        <c:scaling>
          <c:orientation val="minMax"/>
          <c:max val="350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547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Maximum temperature Ferrite yoke#1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980182134620038"/>
          <c:y val="0.21582024135755493"/>
          <c:w val="0.7861371340163581"/>
          <c:h val="0.60144939156618504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-1.4439195100612423E-2"/>
                  <c:y val="-9.8027850685331007E-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Jackets!$Q$50:$Q$58</c:f>
              <c:numCache>
                <c:formatCode>General</c:formatCode>
                <c:ptCount val="7"/>
                <c:pt idx="0">
                  <c:v>20</c:v>
                </c:pt>
                <c:pt idx="1">
                  <c:v>43.799352464023087</c:v>
                </c:pt>
                <c:pt idx="2">
                  <c:v>82.134</c:v>
                </c:pt>
                <c:pt idx="3">
                  <c:v>103.53675832967738</c:v>
                </c:pt>
                <c:pt idx="4">
                  <c:v>127.41</c:v>
                </c:pt>
                <c:pt idx="5">
                  <c:v>160.76890714701912</c:v>
                </c:pt>
                <c:pt idx="6">
                  <c:v>229.16825321455292</c:v>
                </c:pt>
              </c:numCache>
            </c:numRef>
          </c:xVal>
          <c:yVal>
            <c:numRef>
              <c:f>Jackets!$R$50:$R$58</c:f>
              <c:numCache>
                <c:formatCode>General</c:formatCode>
                <c:ptCount val="7"/>
                <c:pt idx="0">
                  <c:v>20</c:v>
                </c:pt>
                <c:pt idx="1">
                  <c:v>44.57</c:v>
                </c:pt>
                <c:pt idx="2">
                  <c:v>78.100966</c:v>
                </c:pt>
                <c:pt idx="3">
                  <c:v>96.89</c:v>
                </c:pt>
                <c:pt idx="4">
                  <c:v>120.335928</c:v>
                </c:pt>
                <c:pt idx="5">
                  <c:v>145.81</c:v>
                </c:pt>
                <c:pt idx="6">
                  <c:v>214.28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5582624"/>
        <c:axId val="555586936"/>
      </c:scatterChart>
      <c:valAx>
        <c:axId val="555582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Jackets</a:t>
                </a:r>
              </a:p>
            </c:rich>
          </c:tx>
          <c:layout>
            <c:manualLayout>
              <c:xMode val="edge"/>
              <c:yMode val="edge"/>
              <c:x val="0.49757144295611083"/>
              <c:y val="0.897297728229688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5586936"/>
        <c:crosses val="autoZero"/>
        <c:crossBetween val="midCat"/>
      </c:valAx>
      <c:valAx>
        <c:axId val="555586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 jackets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5582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Maximum temperature Ferrite yoke#1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167066174649235"/>
          <c:y val="0.21462028494919813"/>
          <c:w val="0.66013343829504922"/>
          <c:h val="0.52377096326313577"/>
        </c:manualLayout>
      </c:layout>
      <c:scatterChart>
        <c:scatterStyle val="smoothMarker"/>
        <c:varyColors val="0"/>
        <c:ser>
          <c:idx val="0"/>
          <c:order val="0"/>
          <c:tx>
            <c:v>Jackets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Jackets!$P$5:$P$9</c:f>
              <c:numCache>
                <c:formatCode>General</c:formatCode>
                <c:ptCount val="5"/>
                <c:pt idx="0">
                  <c:v>0</c:v>
                </c:pt>
                <c:pt idx="1">
                  <c:v>77</c:v>
                </c:pt>
                <c:pt idx="2">
                  <c:v>154</c:v>
                </c:pt>
                <c:pt idx="3">
                  <c:v>308</c:v>
                </c:pt>
                <c:pt idx="4">
                  <c:v>616</c:v>
                </c:pt>
              </c:numCache>
            </c:numRef>
          </c:xVal>
          <c:yVal>
            <c:numRef>
              <c:f>Jackets!$Q$5:$Q$9</c:f>
              <c:numCache>
                <c:formatCode>General</c:formatCode>
                <c:ptCount val="5"/>
                <c:pt idx="0">
                  <c:v>20</c:v>
                </c:pt>
                <c:pt idx="1">
                  <c:v>82.134</c:v>
                </c:pt>
                <c:pt idx="2">
                  <c:v>127.41</c:v>
                </c:pt>
                <c:pt idx="3">
                  <c:v>193.88</c:v>
                </c:pt>
                <c:pt idx="4">
                  <c:v>291.49</c:v>
                </c:pt>
              </c:numCache>
            </c:numRef>
          </c:yVal>
          <c:smooth val="1"/>
        </c:ser>
        <c:ser>
          <c:idx val="3"/>
          <c:order val="1"/>
          <c:tx>
            <c:v>No jackets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og"/>
            <c:forward val="200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Jackets!$W$5:$W$10</c:f>
              <c:numCache>
                <c:formatCode>General</c:formatCode>
                <c:ptCount val="6"/>
                <c:pt idx="0">
                  <c:v>0</c:v>
                </c:pt>
                <c:pt idx="1">
                  <c:v>27.757249999999999</c:v>
                </c:pt>
                <c:pt idx="2">
                  <c:v>111.029</c:v>
                </c:pt>
                <c:pt idx="3">
                  <c:v>222.05799999999999</c:v>
                </c:pt>
                <c:pt idx="4">
                  <c:v>308.01593548387098</c:v>
                </c:pt>
                <c:pt idx="5">
                  <c:v>444.11599999999999</c:v>
                </c:pt>
              </c:numCache>
            </c:numRef>
          </c:xVal>
          <c:yVal>
            <c:numRef>
              <c:f>Jackets!$Z$5:$Z$10</c:f>
              <c:numCache>
                <c:formatCode>General</c:formatCode>
                <c:ptCount val="6"/>
                <c:pt idx="0">
                  <c:v>20</c:v>
                </c:pt>
                <c:pt idx="1">
                  <c:v>44.57</c:v>
                </c:pt>
                <c:pt idx="2">
                  <c:v>96.89</c:v>
                </c:pt>
                <c:pt idx="3">
                  <c:v>145.81</c:v>
                </c:pt>
                <c:pt idx="4">
                  <c:v>175</c:v>
                </c:pt>
                <c:pt idx="5">
                  <c:v>214.28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347536"/>
        <c:axId val="375346360"/>
      </c:scatterChart>
      <c:valAx>
        <c:axId val="375347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power (W)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5346360"/>
        <c:crosses val="autoZero"/>
        <c:crossBetween val="midCat"/>
      </c:valAx>
      <c:valAx>
        <c:axId val="375346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5347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973026972446914"/>
          <c:y val="5.3328950838560311E-2"/>
          <c:w val="0.65259832257878503"/>
          <c:h val="0.65360099203431254"/>
        </c:manualLayout>
      </c:layout>
      <c:lineChart>
        <c:grouping val="standard"/>
        <c:varyColors val="0"/>
        <c:ser>
          <c:idx val="1"/>
          <c:order val="0"/>
          <c:tx>
            <c:v>492.8 W, post-LS1 design, e(tank)=0.14</c:v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5.5305912826267923E-3"/>
                  <c:y val="-2.192169363898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Sheet1!$C$8:$C$26</c:f>
              <c:numCache>
                <c:formatCode>General</c:formatCode>
                <c:ptCount val="19"/>
                <c:pt idx="0">
                  <c:v>338.99</c:v>
                </c:pt>
                <c:pt idx="1">
                  <c:v>339.58</c:v>
                </c:pt>
                <c:pt idx="2">
                  <c:v>340.03</c:v>
                </c:pt>
                <c:pt idx="3">
                  <c:v>340.18</c:v>
                </c:pt>
                <c:pt idx="4">
                  <c:v>340.56</c:v>
                </c:pt>
                <c:pt idx="5">
                  <c:v>339.32</c:v>
                </c:pt>
                <c:pt idx="6">
                  <c:v>336.44</c:v>
                </c:pt>
                <c:pt idx="7">
                  <c:v>330.48</c:v>
                </c:pt>
                <c:pt idx="8">
                  <c:v>319.89999999999998</c:v>
                </c:pt>
                <c:pt idx="9">
                  <c:v>238.08</c:v>
                </c:pt>
                <c:pt idx="10">
                  <c:v>224.28</c:v>
                </c:pt>
                <c:pt idx="11">
                  <c:v>206.98</c:v>
                </c:pt>
                <c:pt idx="12">
                  <c:v>191.79</c:v>
                </c:pt>
                <c:pt idx="13">
                  <c:v>180.63</c:v>
                </c:pt>
                <c:pt idx="14">
                  <c:v>167.06</c:v>
                </c:pt>
                <c:pt idx="15">
                  <c:v>154.03</c:v>
                </c:pt>
                <c:pt idx="16">
                  <c:v>146.53</c:v>
                </c:pt>
                <c:pt idx="17">
                  <c:v>141.34</c:v>
                </c:pt>
                <c:pt idx="18">
                  <c:v>138.91</c:v>
                </c:pt>
              </c:numCache>
            </c:numRef>
          </c:val>
          <c:smooth val="0"/>
        </c:ser>
        <c:ser>
          <c:idx val="3"/>
          <c:order val="1"/>
          <c:tx>
            <c:v>492.8W, post-LS1 design, e(tank)=0.9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5.5305912826267923E-3"/>
                  <c:y val="-2.6306032366776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Sheet1!$A$8:$A$26</c:f>
              <c:strCache>
                <c:ptCount val="19"/>
                <c:pt idx="0">
                  <c:v>Ring#1</c:v>
                </c:pt>
                <c:pt idx="1">
                  <c:v>Ring#2</c:v>
                </c:pt>
                <c:pt idx="2">
                  <c:v>Ring#3</c:v>
                </c:pt>
                <c:pt idx="3">
                  <c:v>Ring#4</c:v>
                </c:pt>
                <c:pt idx="4">
                  <c:v>Ring#5</c:v>
                </c:pt>
                <c:pt idx="5">
                  <c:v>Ring#6</c:v>
                </c:pt>
                <c:pt idx="6">
                  <c:v>Ring#7</c:v>
                </c:pt>
                <c:pt idx="7">
                  <c:v>Ring#8</c:v>
                </c:pt>
                <c:pt idx="8">
                  <c:v>Ring#9</c:v>
                </c:pt>
                <c:pt idx="9">
                  <c:v>Ferrite#1</c:v>
                </c:pt>
                <c:pt idx="10">
                  <c:v>Ferrite#2</c:v>
                </c:pt>
                <c:pt idx="11">
                  <c:v>Ferrite#3</c:v>
                </c:pt>
                <c:pt idx="12">
                  <c:v>Ferrite#4</c:v>
                </c:pt>
                <c:pt idx="13">
                  <c:v>Ferrite#5</c:v>
                </c:pt>
                <c:pt idx="14">
                  <c:v>Ferrite#6</c:v>
                </c:pt>
                <c:pt idx="15">
                  <c:v>Ferrite#7</c:v>
                </c:pt>
                <c:pt idx="16">
                  <c:v>Ferrite#8</c:v>
                </c:pt>
                <c:pt idx="17">
                  <c:v>Ferrite#9</c:v>
                </c:pt>
                <c:pt idx="18">
                  <c:v>Ferrite#10</c:v>
                </c:pt>
              </c:strCache>
            </c:strRef>
          </c:cat>
          <c:val>
            <c:numRef>
              <c:f>Sheet1!$E$8:$E$26</c:f>
              <c:numCache>
                <c:formatCode>General</c:formatCode>
                <c:ptCount val="19"/>
                <c:pt idx="0">
                  <c:v>296.97000000000003</c:v>
                </c:pt>
                <c:pt idx="1">
                  <c:v>297.76</c:v>
                </c:pt>
                <c:pt idx="2">
                  <c:v>298.37</c:v>
                </c:pt>
                <c:pt idx="3">
                  <c:v>298.41000000000003</c:v>
                </c:pt>
                <c:pt idx="4">
                  <c:v>298.64999999999998</c:v>
                </c:pt>
                <c:pt idx="5">
                  <c:v>297.19</c:v>
                </c:pt>
                <c:pt idx="6">
                  <c:v>293.81</c:v>
                </c:pt>
                <c:pt idx="7">
                  <c:v>287.14</c:v>
                </c:pt>
                <c:pt idx="8">
                  <c:v>275.64</c:v>
                </c:pt>
                <c:pt idx="9">
                  <c:v>182.35</c:v>
                </c:pt>
                <c:pt idx="10">
                  <c:v>167.37</c:v>
                </c:pt>
                <c:pt idx="11">
                  <c:v>149.9</c:v>
                </c:pt>
                <c:pt idx="12">
                  <c:v>134.88</c:v>
                </c:pt>
                <c:pt idx="13">
                  <c:v>124.05</c:v>
                </c:pt>
                <c:pt idx="14">
                  <c:v>110.93</c:v>
                </c:pt>
                <c:pt idx="15">
                  <c:v>98.215000000000003</c:v>
                </c:pt>
                <c:pt idx="16">
                  <c:v>91.221000000000004</c:v>
                </c:pt>
                <c:pt idx="17">
                  <c:v>86.522999999999996</c:v>
                </c:pt>
                <c:pt idx="18">
                  <c:v>84.471999999999994</c:v>
                </c:pt>
              </c:numCache>
            </c:numRef>
          </c:val>
          <c:smooth val="0"/>
        </c:ser>
        <c:ser>
          <c:idx val="0"/>
          <c:order val="2"/>
          <c:spPr>
            <a:ln w="28575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Sheet1!$M$8:$M$26</c:f>
              <c:numCache>
                <c:formatCode>General</c:formatCode>
                <c:ptCount val="19"/>
                <c:pt idx="9">
                  <c:v>125</c:v>
                </c:pt>
                <c:pt idx="10">
                  <c:v>125</c:v>
                </c:pt>
                <c:pt idx="11">
                  <c:v>125</c:v>
                </c:pt>
                <c:pt idx="12">
                  <c:v>125</c:v>
                </c:pt>
                <c:pt idx="13">
                  <c:v>125</c:v>
                </c:pt>
                <c:pt idx="14">
                  <c:v>125</c:v>
                </c:pt>
                <c:pt idx="15">
                  <c:v>125</c:v>
                </c:pt>
                <c:pt idx="16">
                  <c:v>125</c:v>
                </c:pt>
                <c:pt idx="17">
                  <c:v>125</c:v>
                </c:pt>
                <c:pt idx="18">
                  <c:v>125</c:v>
                </c:pt>
              </c:numCache>
            </c:numRef>
          </c:val>
          <c:smooth val="0"/>
        </c:ser>
        <c:ser>
          <c:idx val="2"/>
          <c:order val="3"/>
          <c:spPr>
            <a:ln w="28575" cap="rnd">
              <a:solidFill>
                <a:schemeClr val="accent2">
                  <a:lumMod val="60000"/>
                  <a:lumOff val="40000"/>
                </a:schemeClr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Sheet1!$N$8:$N$16</c:f>
              <c:numCache>
                <c:formatCode>General</c:formatCode>
                <c:ptCount val="9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</c:numCache>
            </c:numRef>
          </c:val>
          <c:smooth val="0"/>
        </c:ser>
        <c:ser>
          <c:idx val="4"/>
          <c:order val="4"/>
          <c:spPr>
            <a:ln w="28575" cap="rnd">
              <a:solidFill>
                <a:srgbClr val="C00000"/>
              </a:solidFill>
              <a:prstDash val="dashDot"/>
              <a:round/>
            </a:ln>
            <a:effectLst/>
          </c:spPr>
          <c:marker>
            <c:symbol val="none"/>
          </c:marker>
          <c:val>
            <c:numRef>
              <c:f>Sheet1!$O$8:$O$16</c:f>
              <c:numCache>
                <c:formatCode>General</c:formatCode>
                <c:ptCount val="9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367928"/>
        <c:axId val="552369496"/>
      </c:lineChart>
      <c:catAx>
        <c:axId val="552367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369496"/>
        <c:crosses val="autoZero"/>
        <c:auto val="1"/>
        <c:lblAlgn val="ctr"/>
        <c:lblOffset val="100"/>
        <c:noMultiLvlLbl val="0"/>
      </c:catAx>
      <c:valAx>
        <c:axId val="552369496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367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8222045060658574"/>
          <c:y val="0.28587787234600787"/>
          <c:w val="0.20897538994800691"/>
          <c:h val="0.34932615820765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0.73654</cdr:x>
      <cdr:y>0.09172</cdr:y>
    </cdr:from>
    <cdr:to>
      <cdr:x>0.73654</cdr:x>
      <cdr:y>0.75405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4548909" y="332972"/>
          <a:ext cx="0" cy="240450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0.11541</cdr:x>
      <cdr:y>0.2965</cdr:y>
    </cdr:from>
    <cdr:to>
      <cdr:x>0.33744</cdr:x>
      <cdr:y>0.36891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7947" y="1270485"/>
          <a:ext cx="2073729" cy="3102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 smtClean="0">
              <a:solidFill>
                <a:srgbClr val="C00000"/>
              </a:solidFill>
            </a:rPr>
            <a:t>Ferrite 4B3</a:t>
          </a:r>
          <a:endParaRPr lang="en-GB" sz="1600" dirty="0">
            <a:solidFill>
              <a:srgbClr val="C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88C54-3A74-4B0B-BCD9-A7E65B614264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21C7B-8449-4AB0-8D21-2CF2202969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393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991C61-203C-486E-BBC2-7CC7F2CD7484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8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21C7B-8449-4AB0-8D21-2CF22029696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697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43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816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33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61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72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37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72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19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6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>
                <a:solidFill>
                  <a:srgbClr val="344068"/>
                </a:solidFill>
              </a:rPr>
              <a:t>WP14 Coordination Meeting</a:t>
            </a:r>
            <a:endParaRPr lang="en-GB">
              <a:solidFill>
                <a:srgbClr val="34406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061616-75C3-4145-90D6-9272331A626B}" type="slidenum">
              <a:rPr lang="en-GB" smtClean="0">
                <a:solidFill>
                  <a:srgbClr val="344068"/>
                </a:solidFill>
              </a:rPr>
              <a:pPr/>
              <a:t>‹#›</a:t>
            </a:fld>
            <a:endParaRPr lang="en-GB">
              <a:solidFill>
                <a:srgbClr val="3440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1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3061616-75C3-4145-90D6-9272331A626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63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F0"/>
                </a:solidFill>
              </a:rPr>
              <a:t/>
            </a:r>
            <a:br>
              <a:rPr lang="en-US" sz="6600" b="1" dirty="0" smtClean="0">
                <a:solidFill>
                  <a:srgbClr val="00B0F0"/>
                </a:solidFill>
              </a:rPr>
            </a:br>
            <a:r>
              <a:rPr lang="en-US" sz="6600" b="1" dirty="0" smtClean="0">
                <a:solidFill>
                  <a:srgbClr val="00B0F0"/>
                </a:solidFill>
              </a:rPr>
              <a:t>Thermal</a:t>
            </a:r>
            <a:r>
              <a:rPr lang="en-GB" sz="6600" b="1" dirty="0" smtClean="0">
                <a:solidFill>
                  <a:srgbClr val="00B0F0"/>
                </a:solidFill>
              </a:rPr>
              <a:t> </a:t>
            </a:r>
            <a:r>
              <a:rPr lang="en-GB" sz="6600" b="1" dirty="0">
                <a:solidFill>
                  <a:srgbClr val="00B0F0"/>
                </a:solidFill>
              </a:rPr>
              <a:t>analyses for HL-LHC </a:t>
            </a:r>
            <a:endParaRPr lang="en-GB" sz="6600" b="1" dirty="0">
              <a:solidFill>
                <a:srgbClr val="00B0F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60695"/>
          </a:xfrm>
        </p:spPr>
        <p:txBody>
          <a:bodyPr>
            <a:normAutofit lnSpcReduction="10000"/>
          </a:bodyPr>
          <a:lstStyle/>
          <a:p>
            <a:r>
              <a:rPr lang="en-GB" sz="2600" b="1" dirty="0" smtClean="0"/>
              <a:t>LORENA VEGA</a:t>
            </a:r>
          </a:p>
          <a:p>
            <a:endParaRPr lang="en-GB" sz="2600" b="1" dirty="0" smtClean="0"/>
          </a:p>
          <a:p>
            <a:r>
              <a:rPr lang="en-GB" sz="1800" dirty="0" smtClean="0"/>
              <a:t>ACKNOWLEDGEMENTS:</a:t>
            </a:r>
          </a:p>
          <a:p>
            <a:r>
              <a:rPr lang="en-GB" sz="1800" dirty="0" smtClean="0"/>
              <a:t>M. BARNES, </a:t>
            </a:r>
            <a:r>
              <a:rPr lang="en-GB" sz="1800" dirty="0"/>
              <a:t>v. </a:t>
            </a:r>
            <a:r>
              <a:rPr lang="en-GB" sz="1800" dirty="0" smtClean="0"/>
              <a:t>Vlachodimitropoulos, W</a:t>
            </a:r>
            <a:r>
              <a:rPr lang="en-GB" sz="1800" dirty="0" smtClean="0"/>
              <a:t>. </a:t>
            </a:r>
            <a:r>
              <a:rPr lang="en-GB" sz="1800" dirty="0" smtClean="0"/>
              <a:t>WETERINGS</a:t>
            </a:r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86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465980"/>
            <a:ext cx="10058400" cy="1017513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5.	Ferrite </a:t>
            </a:r>
            <a:r>
              <a:rPr lang="en-GB" dirty="0">
                <a:solidFill>
                  <a:srgbClr val="00B0F0"/>
                </a:solidFill>
              </a:rPr>
              <a:t>yoke temperature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48961"/>
              </p:ext>
            </p:extLst>
          </p:nvPr>
        </p:nvGraphicFramePr>
        <p:xfrm>
          <a:off x="580903" y="2511974"/>
          <a:ext cx="5415434" cy="3821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341"/>
                <a:gridCol w="813502"/>
                <a:gridCol w="1554782"/>
                <a:gridCol w="1325880"/>
                <a:gridCol w="925929"/>
              </a:tblGrid>
              <a:tr h="557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 (W)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</a:t>
                      </a:r>
                      <a:r>
                        <a:rPr lang="en-GB" sz="1200" b="1" dirty="0">
                          <a:solidFill>
                            <a:srgbClr val="92D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Ferrite </a:t>
                      </a:r>
                      <a:r>
                        <a:rPr lang="en-GB" sz="1200" b="1" dirty="0" smtClean="0">
                          <a:solidFill>
                            <a:srgbClr val="92D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yoke#1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200" b="1" dirty="0" smtClean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Ring#9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Comparison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1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of the cycle</a:t>
                      </a:r>
                      <a:endParaRPr lang="en-GB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130.7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114°C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Maximum: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78.4°C</a:t>
                      </a:r>
                      <a:r>
                        <a:rPr lang="en-GB" sz="12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baseline="0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111.5°C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38%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31%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10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GB" sz="12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peak</a:t>
                      </a:r>
                      <a:endParaRPr lang="en-GB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117.2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107°C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142°C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Maximum: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78.4°C</a:t>
                      </a:r>
                      <a:r>
                        <a:rPr lang="en-GB" sz="12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baseline="0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111.5°C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33% </a:t>
                      </a: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295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of the cycle</a:t>
                      </a:r>
                      <a:endParaRPr lang="en-GB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90.5°C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119°C 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Maximum: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78.4°C</a:t>
                      </a:r>
                      <a:r>
                        <a:rPr lang="en-GB" sz="12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baseline="0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111.5°C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 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308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12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teady-state part during transient</a:t>
                      </a:r>
                      <a:endParaRPr lang="en-GB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71.3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</a:t>
                      </a:r>
                      <a:r>
                        <a:rPr lang="en-GB" sz="12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 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Steady: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76.2°C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100.6°C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1% </a:t>
                      </a:r>
                      <a:r>
                        <a:rPr lang="en-GB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GB" sz="1200" b="1" dirty="0" smtClean="0">
                          <a:solidFill>
                            <a:srgbClr val="E95E27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GB" sz="1200" b="1" dirty="0">
                        <a:solidFill>
                          <a:srgbClr val="E95E27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097280" y="1595336"/>
            <a:ext cx="10410541" cy="243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64188" y="1432909"/>
            <a:ext cx="11162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Calculating the ferrite yoke temperature considering the maximum </a:t>
            </a:r>
            <a:r>
              <a:rPr lang="en-GB" sz="1600" dirty="0"/>
              <a:t>power of </a:t>
            </a:r>
            <a:r>
              <a:rPr lang="en-GB" sz="1600" dirty="0" smtClean="0"/>
              <a:t>a </a:t>
            </a:r>
            <a:r>
              <a:rPr lang="en-GB" sz="1600" dirty="0"/>
              <a:t>cycle </a:t>
            </a:r>
            <a:r>
              <a:rPr lang="en-GB" sz="1600" dirty="0" smtClean="0"/>
              <a:t>as steady-state is </a:t>
            </a:r>
            <a:r>
              <a:rPr lang="en-GB" sz="1600" dirty="0"/>
              <a:t>very pessimistic due to the long thermal time-constant of the magnet: it takes several hours to cool down or heat up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following percentages depend on the duration of the fill and the initial conditions (e.g. the initial temperature due to the previous fill)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989861"/>
              </p:ext>
            </p:extLst>
          </p:nvPr>
        </p:nvGraphicFramePr>
        <p:xfrm>
          <a:off x="6096256" y="2587284"/>
          <a:ext cx="6033029" cy="3791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56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6.</a:t>
            </a:r>
            <a:r>
              <a:rPr lang="en-GB" dirty="0">
                <a:solidFill>
                  <a:srgbClr val="00B0F0"/>
                </a:solidFill>
              </a:rPr>
              <a:t>	</a:t>
            </a:r>
            <a:r>
              <a:rPr lang="en-GB" dirty="0" smtClean="0">
                <a:solidFill>
                  <a:srgbClr val="00B0F0"/>
                </a:solidFill>
              </a:rPr>
              <a:t>Expected temperatures for </a:t>
            </a:r>
            <a:r>
              <a:rPr lang="en-GB" dirty="0" err="1" smtClean="0">
                <a:solidFill>
                  <a:srgbClr val="00B0F0"/>
                </a:solidFill>
              </a:rPr>
              <a:t>HiLumi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391021"/>
              </p:ext>
            </p:extLst>
          </p:nvPr>
        </p:nvGraphicFramePr>
        <p:xfrm>
          <a:off x="1502230" y="1952624"/>
          <a:ext cx="9339942" cy="4284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>
            <a:off x="2580177" y="3799609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57520" y="4605152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97280" y="1641597"/>
            <a:ext cx="10819103" cy="236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387" y="346728"/>
            <a:ext cx="10058400" cy="1027241"/>
          </a:xfrm>
        </p:spPr>
        <p:txBody>
          <a:bodyPr/>
          <a:lstStyle/>
          <a:p>
            <a:r>
              <a:rPr lang="en-GB" dirty="0">
                <a:solidFill>
                  <a:srgbClr val="00B0F0"/>
                </a:solidFill>
              </a:rPr>
              <a:t>7.	Cooling alternatives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50598"/>
            <a:ext cx="2903340" cy="19912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43984" y="1759889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Bake-out </a:t>
            </a:r>
            <a:r>
              <a:rPr lang="en-GB" dirty="0"/>
              <a:t>jackets are left in place on the </a:t>
            </a:r>
            <a:r>
              <a:rPr lang="en-GB" dirty="0" smtClean="0"/>
              <a:t>MKIs in </a:t>
            </a:r>
            <a:r>
              <a:rPr lang="en-GB" dirty="0"/>
              <a:t>the LHC tunnel: this is in case there is a need for an </a:t>
            </a:r>
            <a:r>
              <a:rPr lang="en-GB" dirty="0" smtClean="0"/>
              <a:t>in-situ bake-out </a:t>
            </a:r>
            <a:r>
              <a:rPr lang="en-GB" dirty="0"/>
              <a:t>since there is insufficient space to install them </a:t>
            </a:r>
            <a:r>
              <a:rPr lang="en-GB" dirty="0" smtClean="0"/>
              <a:t>in the </a:t>
            </a:r>
            <a:r>
              <a:rPr lang="en-GB" dirty="0"/>
              <a:t>tunnel</a:t>
            </a:r>
            <a:r>
              <a:rPr lang="en-GB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They isolate thermally the </a:t>
            </a:r>
            <a:r>
              <a:rPr lang="en-GB" dirty="0"/>
              <a:t>MKIs vacuum tanks from the local environment</a:t>
            </a:r>
            <a:r>
              <a:rPr lang="en-GB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It </a:t>
            </a:r>
            <a:r>
              <a:rPr lang="en-GB" dirty="0"/>
              <a:t>is </a:t>
            </a:r>
            <a:r>
              <a:rPr lang="en-GB" dirty="0" smtClean="0"/>
              <a:t>recommended to remove the jackets for future operation: predictions </a:t>
            </a:r>
            <a:r>
              <a:rPr lang="en-GB" dirty="0"/>
              <a:t>show </a:t>
            </a:r>
            <a:r>
              <a:rPr lang="en-GB" dirty="0" smtClean="0"/>
              <a:t>that the </a:t>
            </a:r>
            <a:r>
              <a:rPr lang="en-GB" dirty="0"/>
              <a:t>ferrite yoke temperature decreases by 7% for a </a:t>
            </a:r>
            <a:r>
              <a:rPr lang="en-GB" dirty="0" smtClean="0"/>
              <a:t>given power </a:t>
            </a:r>
            <a:r>
              <a:rPr lang="en-GB" dirty="0"/>
              <a:t>deposition. Alternatively, for a given temperature, </a:t>
            </a:r>
            <a:r>
              <a:rPr lang="en-GB" dirty="0" smtClean="0"/>
              <a:t>the power </a:t>
            </a:r>
            <a:r>
              <a:rPr lang="en-GB" dirty="0"/>
              <a:t>deposition can be 18% higher without jackets.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4172705"/>
              </p:ext>
            </p:extLst>
          </p:nvPr>
        </p:nvGraphicFramePr>
        <p:xfrm>
          <a:off x="710119" y="4050870"/>
          <a:ext cx="4190966" cy="2182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293" y="1394677"/>
            <a:ext cx="3610618" cy="397352"/>
          </a:xfrm>
        </p:spPr>
        <p:txBody>
          <a:bodyPr/>
          <a:lstStyle/>
          <a:p>
            <a:r>
              <a:rPr lang="en-GB" u="sng" dirty="0" smtClean="0"/>
              <a:t>Removal of the bake-out jackets</a:t>
            </a:r>
          </a:p>
          <a:p>
            <a:endParaRPr lang="en-GB" u="sng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9188101"/>
              </p:ext>
            </p:extLst>
          </p:nvPr>
        </p:nvGraphicFramePr>
        <p:xfrm>
          <a:off x="5402459" y="4078776"/>
          <a:ext cx="6213059" cy="230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594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28581" y="1737360"/>
            <a:ext cx="10233325" cy="108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387" y="365116"/>
            <a:ext cx="10058400" cy="1056424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7.	Cooling alternatives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430" y="2010331"/>
            <a:ext cx="2783278" cy="25149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74430" y="4148500"/>
            <a:ext cx="2783278" cy="430887"/>
          </a:xfrm>
          <a:prstGeom prst="rect">
            <a:avLst/>
          </a:prstGeom>
          <a:solidFill>
            <a:srgbClr val="FDF0B9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Very shiny surface of the tank: low thermal emissivity 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32777" y="4700241"/>
            <a:ext cx="1122493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As a result of the low thermal emissivity of the </a:t>
            </a:r>
            <a:r>
              <a:rPr lang="en-GB" sz="1600" dirty="0" smtClean="0"/>
              <a:t>internal surface </a:t>
            </a:r>
            <a:r>
              <a:rPr lang="en-GB" sz="1600" dirty="0"/>
              <a:t>of the MKI vacuum </a:t>
            </a:r>
            <a:r>
              <a:rPr lang="en-GB" sz="1600" dirty="0" smtClean="0"/>
              <a:t>tanks (</a:t>
            </a:r>
            <a:r>
              <a:rPr lang="el-GR" sz="1600" dirty="0" smtClean="0"/>
              <a:t>ε</a:t>
            </a:r>
            <a:r>
              <a:rPr lang="en-GB" sz="1600" dirty="0" smtClean="0"/>
              <a:t>=0.14), </a:t>
            </a:r>
            <a:r>
              <a:rPr lang="en-GB" sz="1600" dirty="0"/>
              <a:t>cooling of the ferrite </a:t>
            </a:r>
            <a:r>
              <a:rPr lang="en-GB" sz="1600" dirty="0" smtClean="0"/>
              <a:t>yoke by </a:t>
            </a:r>
            <a:r>
              <a:rPr lang="en-GB" sz="1600" dirty="0"/>
              <a:t>thermal radiation is presently </a:t>
            </a:r>
            <a:r>
              <a:rPr lang="en-GB" sz="1600" dirty="0" smtClean="0"/>
              <a:t>limited.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Several surface </a:t>
            </a:r>
            <a:r>
              <a:rPr lang="en-GB" sz="1600" dirty="0"/>
              <a:t>finishes have been considered: laser </a:t>
            </a:r>
            <a:r>
              <a:rPr lang="en-GB" sz="1600" dirty="0" smtClean="0"/>
              <a:t>treatment, carbon coating, multilayer </a:t>
            </a:r>
            <a:r>
              <a:rPr lang="en-GB" sz="1600" dirty="0"/>
              <a:t>optical coatings </a:t>
            </a:r>
            <a:r>
              <a:rPr lang="en-GB" sz="1600" dirty="0" smtClean="0"/>
              <a:t>deposited by </a:t>
            </a:r>
            <a:r>
              <a:rPr lang="en-GB" sz="1600" dirty="0"/>
              <a:t>magnetron sputtering, developed by </a:t>
            </a:r>
            <a:r>
              <a:rPr lang="en-GB" sz="1600" dirty="0" smtClean="0"/>
              <a:t> </a:t>
            </a:r>
            <a:r>
              <a:rPr lang="en-GB" sz="1600" dirty="0" err="1" smtClean="0"/>
              <a:t>Polyteknik</a:t>
            </a:r>
            <a:r>
              <a:rPr lang="en-GB" sz="1600" dirty="0" smtClean="0"/>
              <a:t> AS, and </a:t>
            </a:r>
            <a:r>
              <a:rPr lang="en-GB" sz="1600" dirty="0"/>
              <a:t>coatings deposited by thermal spray (plasma spray </a:t>
            </a:r>
            <a:r>
              <a:rPr lang="en-GB" sz="1600" dirty="0" smtClean="0"/>
              <a:t>and flame </a:t>
            </a:r>
            <a:r>
              <a:rPr lang="en-GB" sz="1600" dirty="0"/>
              <a:t>spray</a:t>
            </a:r>
            <a:r>
              <a:rPr lang="en-GB" sz="16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Although </a:t>
            </a:r>
            <a:r>
              <a:rPr lang="en-GB" sz="1600" dirty="0"/>
              <a:t>increasing the </a:t>
            </a:r>
            <a:r>
              <a:rPr lang="en-GB" sz="1600" dirty="0" smtClean="0"/>
              <a:t>emissivity reduces </a:t>
            </a:r>
            <a:r>
              <a:rPr lang="en-GB" sz="1600" dirty="0"/>
              <a:t>both the maximum temperature and the </a:t>
            </a:r>
            <a:r>
              <a:rPr lang="en-GB" sz="1600" dirty="0" smtClean="0"/>
              <a:t>thermal time-constant</a:t>
            </a:r>
            <a:r>
              <a:rPr lang="en-GB" sz="1600" dirty="0"/>
              <a:t>, so that the yokes cool down more </a:t>
            </a:r>
            <a:r>
              <a:rPr lang="en-GB" sz="1600" dirty="0" smtClean="0"/>
              <a:t>rapidly, the </a:t>
            </a:r>
            <a:r>
              <a:rPr lang="en-GB" sz="1600" dirty="0"/>
              <a:t>temperatures are not reduced </a:t>
            </a:r>
            <a:r>
              <a:rPr lang="en-GB" sz="1600" dirty="0" smtClean="0"/>
              <a:t>enough.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151" y="1509151"/>
            <a:ext cx="5206243" cy="4030566"/>
          </a:xfrm>
        </p:spPr>
        <p:txBody>
          <a:bodyPr/>
          <a:lstStyle/>
          <a:p>
            <a:r>
              <a:rPr lang="en-GB" u="sng" dirty="0" smtClean="0"/>
              <a:t>Increase thermal emissivity of the vacuum tank</a:t>
            </a:r>
          </a:p>
          <a:p>
            <a:endParaRPr lang="en-GB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884154"/>
              </p:ext>
            </p:extLst>
          </p:nvPr>
        </p:nvGraphicFramePr>
        <p:xfrm>
          <a:off x="195086" y="1897748"/>
          <a:ext cx="8879344" cy="28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"/>
          <p:cNvSpPr txBox="1"/>
          <p:nvPr/>
        </p:nvSpPr>
        <p:spPr>
          <a:xfrm>
            <a:off x="1296550" y="2600807"/>
            <a:ext cx="2073729" cy="3102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</a:rPr>
              <a:t>Ferrite 4B3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6550" y="2887747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4491" y="3267822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97280" y="1614791"/>
            <a:ext cx="10264626" cy="175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080534"/>
              </p:ext>
            </p:extLst>
          </p:nvPr>
        </p:nvGraphicFramePr>
        <p:xfrm>
          <a:off x="5508910" y="1483046"/>
          <a:ext cx="6134100" cy="3307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8387" y="346728"/>
            <a:ext cx="10058400" cy="10272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B0F0"/>
                </a:solidFill>
              </a:rPr>
              <a:t>7.	Cooling alternatives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51058" y="1614791"/>
            <a:ext cx="318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/>
              <a:t>Cooling of the ferrite yokes</a:t>
            </a:r>
            <a:endParaRPr lang="en-GB" u="sng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97692" y="2182536"/>
            <a:ext cx="44649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One alternative is to cool the ferrite yokes with a </a:t>
            </a:r>
            <a:r>
              <a:rPr lang="en-GB" dirty="0" smtClean="0"/>
              <a:t>cold plate: </a:t>
            </a:r>
            <a:r>
              <a:rPr lang="en-GB" dirty="0" err="1" smtClean="0"/>
              <a:t>AlN</a:t>
            </a:r>
            <a:r>
              <a:rPr lang="en-GB" dirty="0" smtClean="0"/>
              <a:t> (</a:t>
            </a:r>
            <a:r>
              <a:rPr lang="en-GB" dirty="0"/>
              <a:t>good </a:t>
            </a:r>
            <a:r>
              <a:rPr lang="en-GB" dirty="0" smtClean="0"/>
              <a:t>thermal conductor and electrical insulator.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If </a:t>
            </a:r>
            <a:r>
              <a:rPr lang="en-GB" dirty="0"/>
              <a:t>only the first yoke is cooled </a:t>
            </a:r>
            <a:r>
              <a:rPr lang="en-GB" dirty="0" smtClean="0"/>
              <a:t>like this</a:t>
            </a:r>
            <a:r>
              <a:rPr lang="en-GB" dirty="0"/>
              <a:t>, its temperature will be reduced from </a:t>
            </a:r>
            <a:r>
              <a:rPr lang="en-GB" dirty="0" smtClean="0"/>
              <a:t>238°C </a:t>
            </a:r>
            <a:r>
              <a:rPr lang="en-GB" dirty="0"/>
              <a:t>to </a:t>
            </a:r>
            <a:r>
              <a:rPr lang="en-GB" dirty="0" smtClean="0"/>
              <a:t>93°C but </a:t>
            </a:r>
            <a:r>
              <a:rPr lang="en-GB" dirty="0"/>
              <a:t>the subsequent yokes approach the Curie </a:t>
            </a:r>
            <a:r>
              <a:rPr lang="en-GB" dirty="0" smtClean="0"/>
              <a:t>temperature: </a:t>
            </a:r>
            <a:r>
              <a:rPr lang="en-GB" dirty="0"/>
              <a:t>necessary to cool down the first and </a:t>
            </a:r>
            <a:r>
              <a:rPr lang="en-GB" dirty="0" smtClean="0"/>
              <a:t>the third yokes </a:t>
            </a:r>
            <a:r>
              <a:rPr lang="en-GB" dirty="0"/>
              <a:t>to ensure that all of them remain </a:t>
            </a:r>
            <a:r>
              <a:rPr lang="en-GB" dirty="0" smtClean="0"/>
              <a:t>below the </a:t>
            </a:r>
            <a:r>
              <a:rPr lang="en-GB" dirty="0"/>
              <a:t>125°C</a:t>
            </a:r>
            <a:r>
              <a:rPr lang="en-GB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Additional </a:t>
            </a:r>
            <a:r>
              <a:rPr lang="en-GB" dirty="0"/>
              <a:t>cooling is required for </a:t>
            </a:r>
            <a:r>
              <a:rPr lang="en-GB" dirty="0" smtClean="0"/>
              <a:t>the ferrite </a:t>
            </a:r>
            <a:r>
              <a:rPr lang="en-GB" dirty="0"/>
              <a:t>rings as their temperatures are otherwise </a:t>
            </a:r>
            <a:r>
              <a:rPr lang="en-GB" dirty="0" smtClean="0"/>
              <a:t>predicted to </a:t>
            </a:r>
            <a:r>
              <a:rPr lang="en-GB" dirty="0"/>
              <a:t>exceed their Curie </a:t>
            </a:r>
            <a:r>
              <a:rPr lang="en-GB" dirty="0" smtClean="0"/>
              <a:t>point (200 and 250°C).</a:t>
            </a:r>
          </a:p>
          <a:p>
            <a:endParaRPr lang="en-GB" dirty="0"/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7914739" y="4803239"/>
            <a:ext cx="1976370" cy="143502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5747392" y="4824557"/>
            <a:ext cx="1982900" cy="1485303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10075555" y="4803239"/>
            <a:ext cx="1889465" cy="1413704"/>
          </a:xfrm>
          <a:prstGeom prst="rect">
            <a:avLst/>
          </a:prstGeom>
        </p:spPr>
      </p:pic>
      <p:sp>
        <p:nvSpPr>
          <p:cNvPr id="16" name="TextBox 1"/>
          <p:cNvSpPr txBox="1"/>
          <p:nvPr/>
        </p:nvSpPr>
        <p:spPr>
          <a:xfrm>
            <a:off x="6877874" y="1943526"/>
            <a:ext cx="2073729" cy="3102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</a:rPr>
              <a:t>Ferrite 4B3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77874" y="2431440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693461" y="2520618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310852"/>
              </p:ext>
            </p:extLst>
          </p:nvPr>
        </p:nvGraphicFramePr>
        <p:xfrm>
          <a:off x="1058848" y="2846771"/>
          <a:ext cx="10531171" cy="3531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097280" y="1614791"/>
            <a:ext cx="10264626" cy="175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1068387" y="601353"/>
            <a:ext cx="10058400" cy="9465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B0F0"/>
                </a:solidFill>
              </a:rPr>
              <a:t>7.	Cooling alternatives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097280" y="1789889"/>
            <a:ext cx="318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/>
              <a:t>Cooling of the ferrite </a:t>
            </a:r>
            <a:r>
              <a:rPr lang="en-GB" u="sng" dirty="0" smtClean="0"/>
              <a:t>ring</a:t>
            </a:r>
            <a:r>
              <a:rPr lang="en-GB" u="sng" dirty="0" smtClean="0"/>
              <a:t>s</a:t>
            </a:r>
            <a:endParaRPr lang="en-GB" u="sng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064009" y="2235431"/>
            <a:ext cx="949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</a:t>
            </a:r>
            <a:r>
              <a:rPr lang="en-GB" dirty="0"/>
              <a:t>the beam screen design </a:t>
            </a:r>
            <a:r>
              <a:rPr lang="en-GB" dirty="0" smtClean="0"/>
              <a:t>implemented during </a:t>
            </a:r>
            <a:r>
              <a:rPr lang="en-GB" dirty="0"/>
              <a:t>LS1, cooling the rings to </a:t>
            </a:r>
            <a:r>
              <a:rPr lang="en-GB" dirty="0" smtClean="0"/>
              <a:t>20°C </a:t>
            </a:r>
            <a:r>
              <a:rPr lang="en-GB" dirty="0"/>
              <a:t>is not </a:t>
            </a:r>
            <a:r>
              <a:rPr lang="en-GB" dirty="0" smtClean="0"/>
              <a:t>enough: the first 5 yokes are still above the limit.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907302" y="3628401"/>
            <a:ext cx="2073729" cy="3102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</a:rPr>
              <a:t>Ferrite 4B3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907302" y="3932505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94088" y="4707340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97280" y="1901564"/>
            <a:ext cx="584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Cooling of the ferrite rings and changing the overla</a:t>
            </a:r>
            <a:r>
              <a:rPr lang="en-GB" u="sng" dirty="0" smtClean="0"/>
              <a:t>p length</a:t>
            </a:r>
            <a:endParaRPr lang="en-GB" u="sng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68065" y="2270896"/>
            <a:ext cx="11068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With the new proposed design (56 mm overlap length, see Vasilis’ talk), the temperature of the yokes is still above the limit.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Cooling the rings reduces drastically the temperature of the ferrite yokes too, so that all ferrite is below the Curie temperature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 </a:t>
            </a:r>
            <a:r>
              <a:rPr lang="en-GB" sz="1600" dirty="0"/>
              <a:t>design of a water cooling system, </a:t>
            </a:r>
            <a:r>
              <a:rPr lang="en-GB" sz="1600" dirty="0" smtClean="0"/>
              <a:t>for the </a:t>
            </a:r>
            <a:r>
              <a:rPr lang="en-GB" sz="1600" dirty="0"/>
              <a:t>ferrite rings, is currently under </a:t>
            </a:r>
            <a:r>
              <a:rPr lang="en-GB" sz="1600" dirty="0" smtClean="0"/>
              <a:t>development: water cooled pipes around the rings.</a:t>
            </a:r>
            <a:endParaRPr lang="en-GB" sz="1600" dirty="0"/>
          </a:p>
        </p:txBody>
      </p:sp>
      <p:sp>
        <p:nvSpPr>
          <p:cNvPr id="1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B0F0"/>
                </a:solidFill>
              </a:rPr>
              <a:t>7.	Cooling alternatives</a:t>
            </a:r>
            <a:endParaRPr lang="en-GB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231861"/>
              </p:ext>
            </p:extLst>
          </p:nvPr>
        </p:nvGraphicFramePr>
        <p:xfrm>
          <a:off x="0" y="3158579"/>
          <a:ext cx="11446327" cy="3104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"/>
          <p:cNvSpPr txBox="1"/>
          <p:nvPr/>
        </p:nvSpPr>
        <p:spPr>
          <a:xfrm>
            <a:off x="1495822" y="4098352"/>
            <a:ext cx="2073729" cy="3102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</a:rPr>
              <a:t>Ferrite 4B3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95822" y="4343161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21599" y="4921805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7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Chart bld="series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003391"/>
              </p:ext>
            </p:extLst>
          </p:nvPr>
        </p:nvGraphicFramePr>
        <p:xfrm>
          <a:off x="171450" y="1709737"/>
          <a:ext cx="11910059" cy="343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38927" y="1620875"/>
            <a:ext cx="1050417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8500" y="4754635"/>
            <a:ext cx="114844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A prototype with the new design is planned to be installed during Run2 (see Vasilis’ talk)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With the new design, and considering the worst case scenario, the hottest ferrite yoke (#1) would be below the Curie temperature (101.5°C), but the hottest ring would be in the limit (200°C).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Removing the bake-out jackets would reduce approximately a 7% the temperature of the yokes and a 2% the temperature of the rings: not enough.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In the case of the post-LS1 design, the hottest ferrite yoke would </a:t>
            </a:r>
            <a:r>
              <a:rPr lang="en-GB" sz="1600" smtClean="0"/>
              <a:t>reach 103.5°C </a:t>
            </a:r>
            <a:r>
              <a:rPr lang="en-GB" sz="1600" dirty="0" smtClean="0"/>
              <a:t>and the hottest ring, 146.6°C, both below the limit.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4785100" y="3240048"/>
            <a:ext cx="1206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Ferrite 8C11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296550" y="2014873"/>
            <a:ext cx="2073729" cy="3102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</a:rPr>
              <a:t>Ferrite 4B3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96550" y="2457641"/>
            <a:ext cx="1168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E95E27"/>
                </a:solidFill>
              </a:rPr>
              <a:t>Ferrite 4M2</a:t>
            </a:r>
            <a:endParaRPr lang="en-GB" sz="1600" dirty="0">
              <a:solidFill>
                <a:srgbClr val="E95E27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* Thermal analysis of the </a:t>
            </a:r>
            <a:r>
              <a:rPr lang="en-GB" dirty="0">
                <a:solidFill>
                  <a:srgbClr val="00B0F0"/>
                </a:solidFill>
              </a:rPr>
              <a:t>n</a:t>
            </a:r>
            <a:r>
              <a:rPr lang="en-GB" dirty="0" smtClean="0">
                <a:solidFill>
                  <a:srgbClr val="00B0F0"/>
                </a:solidFill>
              </a:rPr>
              <a:t>ew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1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8.</a:t>
            </a:r>
            <a:r>
              <a:rPr lang="en-GB" dirty="0">
                <a:solidFill>
                  <a:srgbClr val="00B0F0"/>
                </a:solidFill>
              </a:rPr>
              <a:t>	</a:t>
            </a:r>
            <a:r>
              <a:rPr lang="en-GB" dirty="0" smtClean="0">
                <a:solidFill>
                  <a:srgbClr val="00B0F0"/>
                </a:solidFill>
              </a:rPr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560" y="2230685"/>
            <a:ext cx="10058400" cy="4023360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For </a:t>
            </a:r>
            <a:r>
              <a:rPr lang="en-GB" sz="2000" dirty="0" err="1" smtClean="0"/>
              <a:t>HiLumi</a:t>
            </a:r>
            <a:r>
              <a:rPr lang="en-GB" sz="2000" dirty="0" smtClean="0"/>
              <a:t> </a:t>
            </a:r>
            <a:r>
              <a:rPr lang="en-GB" sz="2000" dirty="0"/>
              <a:t>operation, </a:t>
            </a:r>
            <a:r>
              <a:rPr lang="en-GB" sz="2000" dirty="0" smtClean="0"/>
              <a:t>the </a:t>
            </a:r>
            <a:r>
              <a:rPr lang="en-GB" sz="2000" dirty="0"/>
              <a:t>predicted temperatures </a:t>
            </a:r>
            <a:r>
              <a:rPr lang="en-GB" sz="2000" dirty="0" smtClean="0"/>
              <a:t>of both the ferrite yokes and the rings are </a:t>
            </a:r>
            <a:r>
              <a:rPr lang="en-GB" sz="2000" dirty="0"/>
              <a:t>well above the Curie </a:t>
            </a:r>
            <a:r>
              <a:rPr lang="en-GB" sz="2000" dirty="0" smtClean="0"/>
              <a:t>point.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For current design, cooling the ferrite yokes with a cold plate would maintain the yoke temperatures below the Curie point, but the ferrite rings would be above their limit: additional cooling is necessary.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For current design, cooling the ferrite rings is not enough: the ferrite yokes temperature would be above the limit.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 smtClean="0"/>
              <a:t>Combining the new proposed design (reduced overlap length from 117 to 56mm) with cooling of the ferrite rings is the best approach: all the components (rings and yokes) are below the Curie temperature.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27855" y="3857414"/>
            <a:ext cx="81216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>
                <a:solidFill>
                  <a:schemeClr val="accent1"/>
                </a:solidFill>
              </a:rPr>
              <a:t>Thanks for your attention.</a:t>
            </a:r>
            <a:endParaRPr lang="en-GB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Index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364717"/>
            <a:ext cx="10058400" cy="315978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GB" dirty="0" smtClean="0">
                <a:solidFill>
                  <a:schemeClr val="tx1"/>
                </a:solidFill>
              </a:rPr>
              <a:t>Heating problem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>
                <a:solidFill>
                  <a:schemeClr val="tx1"/>
                </a:solidFill>
              </a:rPr>
              <a:t>Thermal model</a:t>
            </a:r>
            <a:endParaRPr lang="en-GB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dirty="0" smtClean="0">
                <a:solidFill>
                  <a:schemeClr val="tx1"/>
                </a:solidFill>
              </a:rPr>
              <a:t>Validation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>
                <a:solidFill>
                  <a:schemeClr val="tx1"/>
                </a:solidFill>
              </a:rPr>
              <a:t>Ferrite yoke temperature calculation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>
                <a:solidFill>
                  <a:schemeClr val="tx1"/>
                </a:solidFill>
              </a:rPr>
              <a:t>Predicted temperatures for </a:t>
            </a:r>
            <a:r>
              <a:rPr lang="en-GB" dirty="0" err="1" smtClean="0">
                <a:solidFill>
                  <a:schemeClr val="tx1"/>
                </a:solidFill>
              </a:rPr>
              <a:t>HiLumi</a:t>
            </a:r>
            <a:endParaRPr lang="en-GB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dirty="0" smtClean="0">
                <a:solidFill>
                  <a:schemeClr val="tx1"/>
                </a:solidFill>
              </a:rPr>
              <a:t>Cooling alternatives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607972"/>
              </p:ext>
            </p:extLst>
          </p:nvPr>
        </p:nvGraphicFramePr>
        <p:xfrm>
          <a:off x="1096963" y="1846263"/>
          <a:ext cx="6033411" cy="4155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822506"/>
              </p:ext>
            </p:extLst>
          </p:nvPr>
        </p:nvGraphicFramePr>
        <p:xfrm>
          <a:off x="7358974" y="1631940"/>
          <a:ext cx="4051570" cy="2816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141019"/>
              </p:ext>
            </p:extLst>
          </p:nvPr>
        </p:nvGraphicFramePr>
        <p:xfrm>
          <a:off x="7098556" y="4075889"/>
          <a:ext cx="4057124" cy="2447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5197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0747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1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387" y="518144"/>
            <a:ext cx="10058400" cy="736899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B0F0"/>
                </a:solidFill>
              </a:rPr>
              <a:t>Misreading </a:t>
            </a:r>
            <a:r>
              <a:rPr lang="en-GB" sz="4000" dirty="0" smtClean="0">
                <a:solidFill>
                  <a:srgbClr val="00B0F0"/>
                </a:solidFill>
              </a:rPr>
              <a:t>of Tube_Up PT100</a:t>
            </a:r>
            <a:endParaRPr lang="en-GB" sz="4000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2157" y="6459785"/>
            <a:ext cx="2472271" cy="365125"/>
          </a:xfrm>
        </p:spPr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1062" y="6459785"/>
            <a:ext cx="4822804" cy="365125"/>
          </a:xfrm>
        </p:spPr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97280" y="1624405"/>
            <a:ext cx="10115203" cy="221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40275527"/>
              </p:ext>
            </p:extLst>
          </p:nvPr>
        </p:nvGraphicFramePr>
        <p:xfrm>
          <a:off x="149215" y="1255043"/>
          <a:ext cx="9359285" cy="5064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778740" y="1708972"/>
            <a:ext cx="30921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The PT100 located at the entrance rings </a:t>
            </a:r>
            <a:r>
              <a:rPr lang="en-GB" sz="1600" dirty="0" smtClean="0"/>
              <a:t>shows several rapid changes: not realistic.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It might be related to a loss in thermal contact between the rings and the clamp due to different thermal expansion .</a:t>
            </a:r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This phenomena happens in all the magnets.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In Magnet 8B, the measurements are the best for this </a:t>
            </a:r>
            <a:r>
              <a:rPr lang="en-GB" sz="1600" dirty="0" smtClean="0"/>
              <a:t>fill.</a:t>
            </a:r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The measurements of Magnet 8D are scaled from 8B data (8D temperatures are 1.2 times 8B)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098912" y="4070184"/>
            <a:ext cx="1348393" cy="369332"/>
          </a:xfrm>
          <a:prstGeom prst="rect">
            <a:avLst/>
          </a:prstGeom>
          <a:solidFill>
            <a:srgbClr val="FFCCCC">
              <a:alpha val="21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8D=1.2*8B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91473" y="3244073"/>
            <a:ext cx="8756" cy="549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53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872" y="2099792"/>
            <a:ext cx="5580705" cy="3907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088" y="506241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B0F0"/>
                </a:solidFill>
              </a:rPr>
              <a:t>1.	Heating </a:t>
            </a:r>
            <a:r>
              <a:rPr lang="en-GB" sz="4000" dirty="0" smtClean="0">
                <a:solidFill>
                  <a:srgbClr val="00B0F0"/>
                </a:solidFill>
              </a:rPr>
              <a:t>problem</a:t>
            </a:r>
            <a:endParaRPr lang="en-GB" sz="4000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0503" y="7654209"/>
            <a:ext cx="3860800" cy="365125"/>
          </a:xfr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WP14 Coordination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0958" y="6492875"/>
            <a:ext cx="1312025" cy="365125"/>
          </a:xfrm>
        </p:spPr>
        <p:txBody>
          <a:bodyPr/>
          <a:lstStyle/>
          <a:p>
            <a:fld id="{081B962D-F3E9-4987-B72C-52C2301D27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986" y="1834862"/>
            <a:ext cx="5802314" cy="4221780"/>
          </a:xfrm>
          <a:prstGeom prst="rect">
            <a:avLst/>
          </a:prstGeom>
        </p:spPr>
      </p:pic>
      <p:pic>
        <p:nvPicPr>
          <p:cNvPr id="12" name="Content Placeholder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3376" y="1861560"/>
            <a:ext cx="6064966" cy="41950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852" y="1306485"/>
            <a:ext cx="6998414" cy="4881394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9927660" y="5460513"/>
            <a:ext cx="785091" cy="48029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165072" y="5915717"/>
            <a:ext cx="181176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Circulating beam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676107" y="3291286"/>
            <a:ext cx="1688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Ferrite yoke</a:t>
            </a:r>
            <a:endParaRPr lang="en-GB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787681" y="3551615"/>
            <a:ext cx="966159" cy="6048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995462"/>
              </p:ext>
            </p:extLst>
          </p:nvPr>
        </p:nvGraphicFramePr>
        <p:xfrm>
          <a:off x="926830" y="4762298"/>
          <a:ext cx="5285442" cy="1373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541"/>
                <a:gridCol w="1727200"/>
                <a:gridCol w="2552701"/>
              </a:tblGrid>
              <a:tr h="51070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Type of ferrite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Curie</a:t>
                      </a:r>
                      <a:r>
                        <a:rPr lang="en-GB" baseline="0" dirty="0" smtClean="0"/>
                        <a:t> temperature</a:t>
                      </a:r>
                      <a:endParaRPr lang="en-GB" dirty="0"/>
                    </a:p>
                  </a:txBody>
                  <a:tcPr/>
                </a:tc>
              </a:tr>
              <a:tr h="496823">
                <a:tc>
                  <a:txBody>
                    <a:bodyPr/>
                    <a:lstStyle/>
                    <a:p>
                      <a:r>
                        <a:rPr lang="en-GB" dirty="0" smtClean="0"/>
                        <a:t>Yokes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8C11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125°C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91834">
                <a:tc>
                  <a:txBody>
                    <a:bodyPr/>
                    <a:lstStyle/>
                    <a:p>
                      <a:r>
                        <a:rPr lang="en-GB" dirty="0" smtClean="0"/>
                        <a:t>Rings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4M2/4B3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200/250°C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92720" y="1755914"/>
            <a:ext cx="500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MKIs only pulse 12 times to fill the LHC but the high intensity beam circulates through the aperture of these magnets constantly for many hours: this leads to beam induced heating.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heat is deposited in a non-uniform way: mostly at the entrance of the magnet (see Vasilis’ talk).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Temperature always below the Curie temperature to avoid </a:t>
            </a:r>
            <a:r>
              <a:rPr lang="en-GB" dirty="0" err="1" smtClean="0">
                <a:solidFill>
                  <a:schemeClr val="tx1"/>
                </a:solidFill>
              </a:rPr>
              <a:t>mis</a:t>
            </a:r>
            <a:r>
              <a:rPr lang="en-GB" dirty="0" smtClean="0">
                <a:solidFill>
                  <a:schemeClr val="tx1"/>
                </a:solidFill>
              </a:rPr>
              <a:t>-injected beam!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54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2.	Thermal model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Imagen 19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60" y="2025413"/>
            <a:ext cx="4258039" cy="3135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300" y="2120983"/>
            <a:ext cx="5155784" cy="289956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009055" y="2120983"/>
            <a:ext cx="428827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990402" y="2102814"/>
            <a:ext cx="0" cy="143696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39636" y="2102814"/>
            <a:ext cx="0" cy="131132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24262" y="1787884"/>
            <a:ext cx="1089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618EC4"/>
                </a:solidFill>
              </a:rPr>
              <a:t>3.5 m</a:t>
            </a:r>
            <a:endParaRPr lang="en-GB" dirty="0">
              <a:solidFill>
                <a:srgbClr val="618EC4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947395" y="2946404"/>
            <a:ext cx="0" cy="781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9958794" y="2931793"/>
            <a:ext cx="988601" cy="2922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10222980" y="3021115"/>
            <a:ext cx="107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618EC4"/>
                </a:solidFill>
              </a:rPr>
              <a:t>0.54 m</a:t>
            </a:r>
            <a:endParaRPr lang="en-GB" dirty="0">
              <a:solidFill>
                <a:srgbClr val="618EC4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10062169" y="3666022"/>
            <a:ext cx="988601" cy="2922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97280" y="5308600"/>
            <a:ext cx="1005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Complex geometry: big dimensions and many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Need to simplify the model for analysis to reduce the computational cost without a significant loss of accuracy.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8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2.	Thermal model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68387" y="1892300"/>
            <a:ext cx="10058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Simplifications: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Symmetry in the longitudinal axis.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10 first cells are modelled.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As the power deposition is close-to-uniform from the 3</a:t>
            </a:r>
            <a:r>
              <a:rPr lang="en-GB" baseline="30000" dirty="0" smtClean="0"/>
              <a:t>rd</a:t>
            </a:r>
            <a:r>
              <a:rPr lang="en-GB" dirty="0" smtClean="0"/>
              <a:t> yoke to the last yoke, simulations with up to 16 cells have been done to see from which cell the longitudinal heat transfer can be considered adiabatic: 10 cells are sufficient (temperature drop between 10</a:t>
            </a:r>
            <a:r>
              <a:rPr lang="en-GB" baseline="30000" dirty="0" smtClean="0"/>
              <a:t>th</a:t>
            </a:r>
            <a:r>
              <a:rPr lang="en-GB" dirty="0" smtClean="0"/>
              <a:t> and 11</a:t>
            </a:r>
            <a:r>
              <a:rPr lang="en-GB" baseline="30000" dirty="0" smtClean="0"/>
              <a:t>th</a:t>
            </a:r>
            <a:r>
              <a:rPr lang="en-GB" dirty="0" smtClean="0"/>
              <a:t> yokes is less than 2%).</a:t>
            </a:r>
          </a:p>
          <a:p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885266"/>
              </p:ext>
            </p:extLst>
          </p:nvPr>
        </p:nvGraphicFramePr>
        <p:xfrm>
          <a:off x="1097280" y="3913250"/>
          <a:ext cx="5893849" cy="2502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700" y="3532381"/>
            <a:ext cx="4458983" cy="260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3.	Validation </a:t>
            </a:r>
            <a:r>
              <a:rPr lang="en-GB" dirty="0">
                <a:solidFill>
                  <a:srgbClr val="00B0F0"/>
                </a:solidFill>
              </a:rPr>
              <a:t>of the model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85800" y="1897970"/>
            <a:ext cx="10934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numerical model has been validated by simulating the calculated power for several operational fills of LHC.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The predicted temperatures are then compared with measured temperatures in one of the installed MKIs (MKI8D).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PT100 sensors are not installed directly in the ferrite yoke: there is one towards each of the upstream and downstream ends, on the side plate and on the clamp in contact with the rings.</a:t>
            </a:r>
            <a:endParaRPr lang="en-GB" dirty="0"/>
          </a:p>
        </p:txBody>
      </p:sp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349" y="3535908"/>
            <a:ext cx="3243339" cy="24325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3518040"/>
            <a:ext cx="3298165" cy="24503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97280" y="5901954"/>
            <a:ext cx="518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PT100 at side plate</a:t>
            </a:r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740" y="3515360"/>
            <a:ext cx="3908762" cy="2453054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7840980" y="4457700"/>
            <a:ext cx="331470" cy="29446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010401" y="5939199"/>
            <a:ext cx="518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PT100 at ferrite rings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516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42097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B0F0"/>
                </a:solidFill>
              </a:rPr>
              <a:t>2.  Validation of the model</a:t>
            </a:r>
            <a:endParaRPr lang="en-GB" sz="4000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97280" y="1600200"/>
            <a:ext cx="10115203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4890414"/>
              </p:ext>
            </p:extLst>
          </p:nvPr>
        </p:nvGraphicFramePr>
        <p:xfrm>
          <a:off x="456792" y="1267698"/>
          <a:ext cx="7807098" cy="451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65847" y="3981874"/>
            <a:ext cx="3905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Power </a:t>
            </a:r>
            <a:r>
              <a:rPr lang="en-GB" sz="1600" dirty="0" smtClean="0"/>
              <a:t>loss is scaled to measurements by a factor of x4 (see Vasilis talk</a:t>
            </a:r>
            <a:r>
              <a:rPr lang="en-GB" sz="1600" dirty="0" smtClean="0"/>
              <a:t>).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Jackets are included in the </a:t>
            </a:r>
            <a:r>
              <a:rPr lang="en-GB" sz="1600" dirty="0" smtClean="0"/>
              <a:t>model.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165847" y="4777702"/>
            <a:ext cx="3762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Good agreement for </a:t>
            </a:r>
            <a:r>
              <a:rPr lang="en-GB" sz="1600" dirty="0" err="1" smtClean="0">
                <a:solidFill>
                  <a:srgbClr val="0000FF"/>
                </a:solidFill>
              </a:rPr>
              <a:t>Magnet_Up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5847" y="5105439"/>
            <a:ext cx="376269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ED7D31"/>
                </a:solidFill>
              </a:rPr>
              <a:t>Not </a:t>
            </a:r>
            <a:r>
              <a:rPr lang="en-GB" sz="1600" dirty="0" smtClean="0">
                <a:solidFill>
                  <a:srgbClr val="ED7D31"/>
                </a:solidFill>
              </a:rPr>
              <a:t>so good </a:t>
            </a:r>
            <a:r>
              <a:rPr lang="en-GB" sz="1600" dirty="0" smtClean="0">
                <a:solidFill>
                  <a:srgbClr val="ED7D31"/>
                </a:solidFill>
              </a:rPr>
              <a:t>agreement for Tube_Up: it </a:t>
            </a:r>
            <a:r>
              <a:rPr lang="en-GB" sz="1600" dirty="0" smtClean="0">
                <a:solidFill>
                  <a:srgbClr val="ED7D31"/>
                </a:solidFill>
              </a:rPr>
              <a:t>is </a:t>
            </a:r>
            <a:r>
              <a:rPr lang="en-GB" sz="1600" dirty="0" smtClean="0">
                <a:solidFill>
                  <a:srgbClr val="ED7D31"/>
                </a:solidFill>
              </a:rPr>
              <a:t>maybe </a:t>
            </a:r>
            <a:r>
              <a:rPr lang="en-GB" sz="1600" dirty="0" smtClean="0">
                <a:solidFill>
                  <a:srgbClr val="ED7D31"/>
                </a:solidFill>
              </a:rPr>
              <a:t>due to uncertainties in the model for the contact resistance between rings and clamp of PT100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24" name="Freeform 23"/>
          <p:cNvSpPr/>
          <p:nvPr/>
        </p:nvSpPr>
        <p:spPr>
          <a:xfrm>
            <a:off x="2286000" y="1588770"/>
            <a:ext cx="822959" cy="928355"/>
          </a:xfrm>
          <a:custGeom>
            <a:avLst/>
            <a:gdLst>
              <a:gd name="connsiteX0" fmla="*/ 0 w 760287"/>
              <a:gd name="connsiteY0" fmla="*/ 893852 h 893852"/>
              <a:gd name="connsiteX1" fmla="*/ 41096 w 760287"/>
              <a:gd name="connsiteY1" fmla="*/ 760288 h 893852"/>
              <a:gd name="connsiteX2" fmla="*/ 102741 w 760287"/>
              <a:gd name="connsiteY2" fmla="*/ 575353 h 893852"/>
              <a:gd name="connsiteX3" fmla="*/ 164386 w 760287"/>
              <a:gd name="connsiteY3" fmla="*/ 452063 h 893852"/>
              <a:gd name="connsiteX4" fmla="*/ 226031 w 760287"/>
              <a:gd name="connsiteY4" fmla="*/ 328773 h 893852"/>
              <a:gd name="connsiteX5" fmla="*/ 287676 w 760287"/>
              <a:gd name="connsiteY5" fmla="*/ 236306 h 893852"/>
              <a:gd name="connsiteX6" fmla="*/ 369869 w 760287"/>
              <a:gd name="connsiteY6" fmla="*/ 133564 h 893852"/>
              <a:gd name="connsiteX7" fmla="*/ 523982 w 760287"/>
              <a:gd name="connsiteY7" fmla="*/ 61645 h 893852"/>
              <a:gd name="connsiteX8" fmla="*/ 657546 w 760287"/>
              <a:gd name="connsiteY8" fmla="*/ 30823 h 893852"/>
              <a:gd name="connsiteX9" fmla="*/ 760287 w 760287"/>
              <a:gd name="connsiteY9" fmla="*/ 0 h 8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287" h="893852">
                <a:moveTo>
                  <a:pt x="0" y="893852"/>
                </a:moveTo>
                <a:cubicBezTo>
                  <a:pt x="11986" y="853611"/>
                  <a:pt x="23973" y="813371"/>
                  <a:pt x="41096" y="760288"/>
                </a:cubicBezTo>
                <a:cubicBezTo>
                  <a:pt x="58219" y="707205"/>
                  <a:pt x="82193" y="626724"/>
                  <a:pt x="102741" y="575353"/>
                </a:cubicBezTo>
                <a:cubicBezTo>
                  <a:pt x="123289" y="523982"/>
                  <a:pt x="164386" y="452063"/>
                  <a:pt x="164386" y="452063"/>
                </a:cubicBezTo>
                <a:cubicBezTo>
                  <a:pt x="184934" y="410966"/>
                  <a:pt x="205483" y="364733"/>
                  <a:pt x="226031" y="328773"/>
                </a:cubicBezTo>
                <a:cubicBezTo>
                  <a:pt x="246579" y="292813"/>
                  <a:pt x="263703" y="268841"/>
                  <a:pt x="287676" y="236306"/>
                </a:cubicBezTo>
                <a:cubicBezTo>
                  <a:pt x="311649" y="203771"/>
                  <a:pt x="330485" y="162674"/>
                  <a:pt x="369869" y="133564"/>
                </a:cubicBezTo>
                <a:cubicBezTo>
                  <a:pt x="409253" y="104454"/>
                  <a:pt x="476036" y="78768"/>
                  <a:pt x="523982" y="61645"/>
                </a:cubicBezTo>
                <a:cubicBezTo>
                  <a:pt x="571928" y="44521"/>
                  <a:pt x="618162" y="41097"/>
                  <a:pt x="657546" y="30823"/>
                </a:cubicBezTo>
                <a:cubicBezTo>
                  <a:pt x="696930" y="20549"/>
                  <a:pt x="728608" y="10274"/>
                  <a:pt x="760287" y="0"/>
                </a:cubicBezTo>
              </a:path>
            </a:pathLst>
          </a:custGeom>
          <a:noFill/>
          <a:ln>
            <a:solidFill>
              <a:srgbClr val="ED7D3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1576826" y="2565643"/>
            <a:ext cx="318499" cy="560908"/>
          </a:xfrm>
          <a:custGeom>
            <a:avLst/>
            <a:gdLst>
              <a:gd name="connsiteX0" fmla="*/ 0 w 318499"/>
              <a:gd name="connsiteY0" fmla="*/ 560908 h 560908"/>
              <a:gd name="connsiteX1" fmla="*/ 30823 w 318499"/>
              <a:gd name="connsiteY1" fmla="*/ 396522 h 560908"/>
              <a:gd name="connsiteX2" fmla="*/ 71919 w 318499"/>
              <a:gd name="connsiteY2" fmla="*/ 304054 h 560908"/>
              <a:gd name="connsiteX3" fmla="*/ 123290 w 318499"/>
              <a:gd name="connsiteY3" fmla="*/ 170490 h 560908"/>
              <a:gd name="connsiteX4" fmla="*/ 184935 w 318499"/>
              <a:gd name="connsiteY4" fmla="*/ 98571 h 560908"/>
              <a:gd name="connsiteX5" fmla="*/ 256854 w 318499"/>
              <a:gd name="connsiteY5" fmla="*/ 16378 h 560908"/>
              <a:gd name="connsiteX6" fmla="*/ 267128 w 318499"/>
              <a:gd name="connsiteY6" fmla="*/ 6104 h 560908"/>
              <a:gd name="connsiteX7" fmla="*/ 318499 w 318499"/>
              <a:gd name="connsiteY7" fmla="*/ 88297 h 560908"/>
              <a:gd name="connsiteX8" fmla="*/ 318499 w 318499"/>
              <a:gd name="connsiteY8" fmla="*/ 88297 h 56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499" h="560908">
                <a:moveTo>
                  <a:pt x="0" y="560908"/>
                </a:moveTo>
                <a:cubicBezTo>
                  <a:pt x="9418" y="500119"/>
                  <a:pt x="18836" y="439331"/>
                  <a:pt x="30823" y="396522"/>
                </a:cubicBezTo>
                <a:cubicBezTo>
                  <a:pt x="42810" y="353713"/>
                  <a:pt x="56508" y="341726"/>
                  <a:pt x="71919" y="304054"/>
                </a:cubicBezTo>
                <a:cubicBezTo>
                  <a:pt x="87330" y="266382"/>
                  <a:pt x="104454" y="204737"/>
                  <a:pt x="123290" y="170490"/>
                </a:cubicBezTo>
                <a:cubicBezTo>
                  <a:pt x="142126" y="136243"/>
                  <a:pt x="162674" y="124256"/>
                  <a:pt x="184935" y="98571"/>
                </a:cubicBezTo>
                <a:cubicBezTo>
                  <a:pt x="207196" y="72886"/>
                  <a:pt x="243155" y="31789"/>
                  <a:pt x="256854" y="16378"/>
                </a:cubicBezTo>
                <a:cubicBezTo>
                  <a:pt x="270553" y="967"/>
                  <a:pt x="256854" y="-5883"/>
                  <a:pt x="267128" y="6104"/>
                </a:cubicBezTo>
                <a:cubicBezTo>
                  <a:pt x="277402" y="18090"/>
                  <a:pt x="318499" y="88297"/>
                  <a:pt x="318499" y="88297"/>
                </a:cubicBezTo>
                <a:lnTo>
                  <a:pt x="318499" y="88297"/>
                </a:lnTo>
              </a:path>
            </a:pathLst>
          </a:custGeom>
          <a:noFill/>
          <a:ln>
            <a:solidFill>
              <a:srgbClr val="ED7D3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8051275" y="1185559"/>
            <a:ext cx="4029782" cy="2630329"/>
          </a:xfrm>
          <a:prstGeom prst="rect">
            <a:avLst/>
          </a:prstGeom>
        </p:spPr>
      </p:pic>
      <p:sp>
        <p:nvSpPr>
          <p:cNvPr id="17" name="Multiply 16"/>
          <p:cNvSpPr/>
          <p:nvPr/>
        </p:nvSpPr>
        <p:spPr>
          <a:xfrm>
            <a:off x="9945743" y="2652835"/>
            <a:ext cx="240846" cy="193262"/>
          </a:xfrm>
          <a:prstGeom prst="mathMultiply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0" name="Multiply 19"/>
          <p:cNvSpPr/>
          <p:nvPr/>
        </p:nvSpPr>
        <p:spPr>
          <a:xfrm>
            <a:off x="11561463" y="3311525"/>
            <a:ext cx="210735" cy="233289"/>
          </a:xfrm>
          <a:prstGeom prst="mathMultiply">
            <a:avLst/>
          </a:prstGeom>
          <a:solidFill>
            <a:srgbClr val="E95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1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series"/>
        </p:bldSub>
      </p:bldGraphic>
      <p:bldP spid="12" grpId="0"/>
      <p:bldP spid="24" grpId="0" uiExpand="1" animBg="1"/>
      <p:bldP spid="26" grpId="0" uiExpand="1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092" y="-424964"/>
            <a:ext cx="10561214" cy="1450757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B0F0"/>
                </a:solidFill>
              </a:rPr>
              <a:t>4.	Proposal</a:t>
            </a:r>
            <a:r>
              <a:rPr lang="en-GB" sz="3600" dirty="0">
                <a:solidFill>
                  <a:srgbClr val="00B0F0"/>
                </a:solidFill>
              </a:rPr>
              <a:t>: changing location </a:t>
            </a:r>
            <a:r>
              <a:rPr lang="en-GB" sz="3600" dirty="0" smtClean="0">
                <a:solidFill>
                  <a:srgbClr val="00B0F0"/>
                </a:solidFill>
              </a:rPr>
              <a:t>of PT100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0559" y="4750374"/>
            <a:ext cx="2472271" cy="365125"/>
          </a:xfrm>
        </p:spPr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WP14 Coordination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097280" y="1600200"/>
            <a:ext cx="10408839" cy="293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304259"/>
              </p:ext>
            </p:extLst>
          </p:nvPr>
        </p:nvGraphicFramePr>
        <p:xfrm>
          <a:off x="1428607" y="979507"/>
          <a:ext cx="10077512" cy="2643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285048"/>
              </p:ext>
            </p:extLst>
          </p:nvPr>
        </p:nvGraphicFramePr>
        <p:xfrm>
          <a:off x="4008790" y="2858206"/>
          <a:ext cx="7926271" cy="1669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1180"/>
                <a:gridCol w="3789139"/>
                <a:gridCol w="2305952"/>
              </a:tblGrid>
              <a:tr h="45029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Increase of temperature with 25% more power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Evaluation</a:t>
                      </a:r>
                      <a:endParaRPr lang="en-GB" sz="1400" dirty="0"/>
                    </a:p>
                  </a:txBody>
                  <a:tcPr/>
                </a:tc>
              </a:tr>
              <a:tr h="264879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E95E27"/>
                          </a:solidFill>
                        </a:rPr>
                        <a:t>Ferrite yoke</a:t>
                      </a:r>
                      <a:endParaRPr lang="en-GB" sz="1400" dirty="0">
                        <a:solidFill>
                          <a:srgbClr val="E95E2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Reference</a:t>
                      </a:r>
                      <a:endParaRPr lang="en-GB" sz="1400" dirty="0"/>
                    </a:p>
                  </a:txBody>
                  <a:tcPr/>
                </a:tc>
              </a:tr>
              <a:tr h="2648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FF"/>
                          </a:solidFill>
                        </a:rPr>
                        <a:t>Ferrite rings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Good</a:t>
                      </a:r>
                      <a:endParaRPr lang="en-GB" sz="1400" dirty="0"/>
                    </a:p>
                  </a:txBody>
                  <a:tcPr/>
                </a:tc>
              </a:tr>
              <a:tr h="264879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00B050"/>
                          </a:solidFill>
                        </a:rPr>
                        <a:t>Side plate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4%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Bad: change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64879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FF"/>
                          </a:solidFill>
                        </a:rPr>
                        <a:t>Ground plate</a:t>
                      </a:r>
                      <a:endParaRPr lang="en-GB" sz="1400" dirty="0">
                        <a:solidFill>
                          <a:srgbClr val="FF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Good:</a:t>
                      </a:r>
                      <a:r>
                        <a:rPr lang="en-GB" sz="1400" baseline="0" dirty="0" smtClean="0"/>
                        <a:t> proposed location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211699" y="4629806"/>
            <a:ext cx="11771775" cy="1906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PT100 should be located in parts with high sensitivity to the power loss: for changes in the power, corresponding changes in temperature.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evaluating the quality of the present locations, the same transient simulation used for the validation has been re-run with 25% increased power depositions and the bake-out jackets not included.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Drawback: design changes to reduce power in the yoke are planned and we might miss the quantitative comparison to other MKIs.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for a prototype MKI during 2018: move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Magnet_Down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Magnet_Up, and Magnet_Up to Ground plate.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7" y="2858206"/>
            <a:ext cx="3650019" cy="1659079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535021" y="4212077"/>
            <a:ext cx="797668" cy="184825"/>
          </a:xfrm>
          <a:prstGeom prst="rect">
            <a:avLst/>
          </a:prstGeom>
          <a:noFill/>
          <a:ln w="25400" cmpd="sng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447860" y="4314277"/>
            <a:ext cx="1326335" cy="203008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774195" y="3941645"/>
            <a:ext cx="911990" cy="17315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3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7280" y="1600200"/>
            <a:ext cx="10398034" cy="2455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27460"/>
            <a:ext cx="10058400" cy="1450757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5.	Ferrite yoke temperature</a:t>
            </a: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WP14 Coordination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1616-75C3-4145-90D6-9272331A626B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178817"/>
              </p:ext>
            </p:extLst>
          </p:nvPr>
        </p:nvGraphicFramePr>
        <p:xfrm>
          <a:off x="1097280" y="3496962"/>
          <a:ext cx="9368893" cy="2962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1530" y="1722967"/>
            <a:ext cx="109695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Potentially the most accurate way to predict ferrite </a:t>
            </a:r>
            <a:r>
              <a:rPr lang="en-GB" dirty="0" smtClean="0"/>
              <a:t>yoke temperatures </a:t>
            </a:r>
            <a:r>
              <a:rPr lang="en-GB" dirty="0"/>
              <a:t>is to run a transient thermal </a:t>
            </a:r>
            <a:r>
              <a:rPr lang="en-GB" dirty="0" smtClean="0"/>
              <a:t> </a:t>
            </a:r>
            <a:r>
              <a:rPr lang="en-GB" dirty="0"/>
              <a:t>s</a:t>
            </a:r>
            <a:r>
              <a:rPr lang="en-GB" dirty="0" smtClean="0"/>
              <a:t>imulation with the </a:t>
            </a:r>
            <a:r>
              <a:rPr lang="en-GB" dirty="0"/>
              <a:t>power data calculated for a specific </a:t>
            </a:r>
            <a:r>
              <a:rPr lang="en-GB" dirty="0" smtClean="0"/>
              <a:t>fill: </a:t>
            </a:r>
            <a:r>
              <a:rPr lang="en-GB" dirty="0"/>
              <a:t>several days of CPU </a:t>
            </a:r>
            <a:r>
              <a:rPr lang="en-GB" dirty="0" smtClean="0"/>
              <a:t>time!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simpler </a:t>
            </a:r>
            <a:r>
              <a:rPr lang="en-GB" dirty="0"/>
              <a:t>and more pessimistic approach is to </a:t>
            </a:r>
            <a:r>
              <a:rPr lang="en-GB" dirty="0" smtClean="0"/>
              <a:t>consider steady-state </a:t>
            </a:r>
            <a:r>
              <a:rPr lang="en-GB" dirty="0"/>
              <a:t>conditions</a:t>
            </a:r>
            <a:r>
              <a:rPr lang="en-GB" dirty="0" smtClean="0"/>
              <a:t>. Different values of power can be considered for a cycle: peak, average or “flat” part.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26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10688</TotalTime>
  <Words>1859</Words>
  <Application>Microsoft Office PowerPoint</Application>
  <PresentationFormat>Widescreen</PresentationFormat>
  <Paragraphs>313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Retrospect</vt:lpstr>
      <vt:lpstr> Thermal analyses for HL-LHC </vt:lpstr>
      <vt:lpstr>Index</vt:lpstr>
      <vt:lpstr>1. Heating problem</vt:lpstr>
      <vt:lpstr>2. Thermal model</vt:lpstr>
      <vt:lpstr>2. Thermal model</vt:lpstr>
      <vt:lpstr>3. Validation of the model</vt:lpstr>
      <vt:lpstr>2.  Validation of the model</vt:lpstr>
      <vt:lpstr>4. Proposal: changing location of PT100</vt:lpstr>
      <vt:lpstr>5. Ferrite yoke temperature </vt:lpstr>
      <vt:lpstr>5. Ferrite yoke temperature</vt:lpstr>
      <vt:lpstr>6. Expected temperatures for HiLumi</vt:lpstr>
      <vt:lpstr>7. Cooling alternatives</vt:lpstr>
      <vt:lpstr>7. Cooling alternatives</vt:lpstr>
      <vt:lpstr>PowerPoint Presentation</vt:lpstr>
      <vt:lpstr>7. Cooling alternatives</vt:lpstr>
      <vt:lpstr>7. Cooling alternatives</vt:lpstr>
      <vt:lpstr>* Thermal analysis of the new design</vt:lpstr>
      <vt:lpstr>8. Conclusions</vt:lpstr>
      <vt:lpstr>PowerPoint Presentation</vt:lpstr>
      <vt:lpstr>Spare slides</vt:lpstr>
      <vt:lpstr>Spare slides</vt:lpstr>
      <vt:lpstr>Misreading of Tube_Up PT100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analyses for HL-LHC </dc:title>
  <dc:creator>Lorena Vega Cid</dc:creator>
  <cp:lastModifiedBy>Lorena Vega Cid</cp:lastModifiedBy>
  <cp:revision>111</cp:revision>
  <dcterms:created xsi:type="dcterms:W3CDTF">2017-05-26T10:19:28Z</dcterms:created>
  <dcterms:modified xsi:type="dcterms:W3CDTF">2017-06-02T20:27:35Z</dcterms:modified>
</cp:coreProperties>
</file>