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398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21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31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78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3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78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5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11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8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8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6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11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66800"/>
            <a:ext cx="10515600" cy="5289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002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B8070-BD14-4184-A5CA-F9D02AD17144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83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002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8BCAD-BCDA-4C6A-80C8-F54260534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3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QPDB </a:t>
            </a:r>
            <a:r>
              <a:rPr lang="fi-FI" dirty="0" err="1" smtClean="0"/>
              <a:t>monthly</a:t>
            </a:r>
            <a:r>
              <a:rPr lang="fi-FI" dirty="0" smtClean="0"/>
              <a:t> </a:t>
            </a:r>
            <a:r>
              <a:rPr lang="fi-FI" dirty="0" err="1" smtClean="0"/>
              <a:t>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Timo Tarhasaari and Tiina Salmi,</a:t>
            </a:r>
          </a:p>
          <a:p>
            <a:r>
              <a:rPr lang="fi-FI" dirty="0" smtClean="0"/>
              <a:t>Tampere </a:t>
            </a:r>
            <a:r>
              <a:rPr lang="fi-FI" dirty="0" err="1" smtClean="0"/>
              <a:t>University</a:t>
            </a:r>
            <a:r>
              <a:rPr lang="fi-FI" dirty="0" smtClean="0"/>
              <a:t> of Technology</a:t>
            </a:r>
          </a:p>
          <a:p>
            <a:r>
              <a:rPr lang="fi-FI" dirty="0" smtClean="0"/>
              <a:t>3rd </a:t>
            </a:r>
            <a:r>
              <a:rPr lang="fi-FI" dirty="0" err="1" smtClean="0"/>
              <a:t>May</a:t>
            </a:r>
            <a:r>
              <a:rPr lang="fi-FI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51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have</a:t>
            </a:r>
            <a:r>
              <a:rPr lang="fi-FI" sz="1800" dirty="0" smtClean="0"/>
              <a:t> </a:t>
            </a:r>
            <a:r>
              <a:rPr lang="fi-FI" sz="1800" dirty="0" err="1" smtClean="0"/>
              <a:t>been</a:t>
            </a:r>
            <a:r>
              <a:rPr lang="fi-FI" sz="1800" dirty="0" smtClean="0"/>
              <a:t> </a:t>
            </a:r>
            <a:r>
              <a:rPr lang="fi-FI" sz="1800" dirty="0" err="1" smtClean="0"/>
              <a:t>implementing</a:t>
            </a:r>
            <a:r>
              <a:rPr lang="fi-FI" sz="1800" dirty="0" smtClean="0"/>
              <a:t> the </a:t>
            </a:r>
            <a:r>
              <a:rPr lang="fi-FI" sz="1800" dirty="0" err="1" smtClean="0"/>
              <a:t>changes</a:t>
            </a:r>
            <a:r>
              <a:rPr lang="fi-FI" sz="1800" dirty="0" smtClean="0"/>
              <a:t> </a:t>
            </a:r>
            <a:r>
              <a:rPr lang="fi-FI" sz="1800" dirty="0" err="1" smtClean="0"/>
              <a:t>that</a:t>
            </a:r>
            <a:r>
              <a:rPr lang="fi-FI" sz="1800" dirty="0" smtClean="0"/>
              <a:t> </a:t>
            </a:r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agreed</a:t>
            </a:r>
            <a:r>
              <a:rPr lang="fi-FI" sz="1800" dirty="0" smtClean="0"/>
              <a:t> at CERN</a:t>
            </a:r>
          </a:p>
          <a:p>
            <a:r>
              <a:rPr lang="fi-FI" sz="1800" dirty="0" smtClean="0"/>
              <a:t>The </a:t>
            </a:r>
            <a:r>
              <a:rPr lang="fi-FI" sz="1800" i="1" dirty="0" err="1" smtClean="0"/>
              <a:t>Computed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Quantities</a:t>
            </a:r>
            <a:r>
              <a:rPr lang="fi-FI" sz="1800" dirty="0"/>
              <a:t> </a:t>
            </a:r>
            <a:r>
              <a:rPr lang="fi-FI" sz="1800" dirty="0" smtClean="0"/>
              <a:t>(CQ) </a:t>
            </a:r>
            <a:r>
              <a:rPr lang="fi-FI" sz="1800" dirty="0" err="1" smtClean="0"/>
              <a:t>introduced</a:t>
            </a:r>
            <a:r>
              <a:rPr lang="fi-FI" sz="1800" dirty="0" smtClean="0"/>
              <a:t> an </a:t>
            </a:r>
            <a:r>
              <a:rPr lang="fi-FI" sz="1800" dirty="0" err="1" smtClean="0"/>
              <a:t>additional</a:t>
            </a:r>
            <a:r>
              <a:rPr lang="fi-FI" sz="1800" dirty="0" smtClean="0"/>
              <a:t> </a:t>
            </a:r>
            <a:r>
              <a:rPr lang="fi-FI" sz="1800" dirty="0" err="1" smtClean="0"/>
              <a:t>requirement</a:t>
            </a:r>
            <a:r>
              <a:rPr lang="fi-FI" sz="1800" dirty="0" smtClean="0"/>
              <a:t> for the </a:t>
            </a:r>
            <a:r>
              <a:rPr lang="fi-FI" sz="1800" dirty="0" err="1" smtClean="0"/>
              <a:t>database</a:t>
            </a:r>
            <a:r>
              <a:rPr lang="fi-FI" sz="1800" dirty="0" smtClean="0"/>
              <a:t> </a:t>
            </a:r>
            <a:r>
              <a:rPr lang="fi-FI" sz="1800" dirty="0" err="1" smtClean="0"/>
              <a:t>manager</a:t>
            </a:r>
            <a:endParaRPr lang="fi-FI" sz="1800" dirty="0" smtClean="0"/>
          </a:p>
          <a:p>
            <a:pPr lvl="1"/>
            <a:r>
              <a:rPr lang="fi-FI" sz="1800" dirty="0" err="1" smtClean="0"/>
              <a:t>Before</a:t>
            </a:r>
            <a:r>
              <a:rPr lang="fi-FI" sz="1800" dirty="0" smtClean="0"/>
              <a:t> the </a:t>
            </a:r>
            <a:r>
              <a:rPr lang="fi-FI" sz="1800" dirty="0" err="1" smtClean="0"/>
              <a:t>user</a:t>
            </a:r>
            <a:r>
              <a:rPr lang="fi-FI" sz="1800" dirty="0" smtClean="0"/>
              <a:t> </a:t>
            </a:r>
            <a:r>
              <a:rPr lang="fi-FI" sz="1800" dirty="0" err="1" smtClean="0"/>
              <a:t>interface</a:t>
            </a:r>
            <a:r>
              <a:rPr lang="fi-FI" sz="1800" dirty="0" smtClean="0"/>
              <a:t> (UI) and </a:t>
            </a:r>
            <a:r>
              <a:rPr lang="fi-FI" sz="1800" dirty="0" err="1" smtClean="0"/>
              <a:t>database</a:t>
            </a:r>
            <a:r>
              <a:rPr lang="fi-FI" sz="1800" dirty="0" smtClean="0"/>
              <a:t> </a:t>
            </a:r>
            <a:r>
              <a:rPr lang="fi-FI" sz="1800" dirty="0" err="1" smtClean="0"/>
              <a:t>manager</a:t>
            </a:r>
            <a:r>
              <a:rPr lang="fi-FI" sz="1800" dirty="0" smtClean="0"/>
              <a:t> </a:t>
            </a:r>
            <a:r>
              <a:rPr lang="fi-FI" sz="1800" dirty="0" err="1" smtClean="0"/>
              <a:t>were</a:t>
            </a:r>
            <a:r>
              <a:rPr lang="fi-FI" sz="1800" dirty="0" smtClean="0"/>
              <a:t> </a:t>
            </a:r>
            <a:r>
              <a:rPr lang="fi-FI" sz="1800" dirty="0" err="1" smtClean="0"/>
              <a:t>mixed</a:t>
            </a:r>
            <a:r>
              <a:rPr lang="fi-FI" sz="1800" dirty="0" smtClean="0"/>
              <a:t> </a:t>
            </a:r>
            <a:r>
              <a:rPr lang="fi-FI" sz="1800" dirty="0" err="1" smtClean="0"/>
              <a:t>together</a:t>
            </a:r>
            <a:r>
              <a:rPr lang="fi-FI" sz="1800" dirty="0" smtClean="0"/>
              <a:t>, </a:t>
            </a:r>
            <a:r>
              <a:rPr lang="fi-FI" sz="1800" dirty="0" err="1" smtClean="0"/>
              <a:t>now</a:t>
            </a:r>
            <a:r>
              <a:rPr lang="fi-FI" sz="1800" dirty="0" smtClean="0"/>
              <a:t> </a:t>
            </a:r>
            <a:r>
              <a:rPr lang="fi-FI" sz="1800" dirty="0" err="1" smtClean="0"/>
              <a:t>they</a:t>
            </a:r>
            <a:r>
              <a:rPr lang="fi-FI" sz="1800" dirty="0" smtClean="0"/>
              <a:t> </a:t>
            </a:r>
            <a:r>
              <a:rPr lang="fi-FI" sz="1800" dirty="0" err="1" smtClean="0"/>
              <a:t>are</a:t>
            </a:r>
            <a:r>
              <a:rPr lang="fi-FI" sz="1800" dirty="0" smtClean="0"/>
              <a:t> </a:t>
            </a:r>
            <a:r>
              <a:rPr lang="fi-FI" sz="1800" dirty="0" err="1" smtClean="0"/>
              <a:t>separated</a:t>
            </a:r>
            <a:endParaRPr lang="fi-FI" sz="1800" dirty="0" smtClean="0"/>
          </a:p>
          <a:p>
            <a:pPr lvl="1"/>
            <a:r>
              <a:rPr lang="fi-FI" sz="1800" dirty="0" smtClean="0"/>
              <a:t>CQ is a </a:t>
            </a:r>
            <a:r>
              <a:rPr lang="fi-FI" sz="1800" dirty="0" err="1" smtClean="0"/>
              <a:t>separate</a:t>
            </a:r>
            <a:r>
              <a:rPr lang="fi-FI" sz="1800" dirty="0" smtClean="0"/>
              <a:t> </a:t>
            </a:r>
            <a:r>
              <a:rPr lang="fi-FI" sz="1800" dirty="0" err="1" smtClean="0"/>
              <a:t>part</a:t>
            </a:r>
            <a:r>
              <a:rPr lang="fi-FI" sz="1800" dirty="0" smtClean="0"/>
              <a:t> </a:t>
            </a:r>
            <a:r>
              <a:rPr lang="fi-FI" sz="1800" dirty="0" err="1" smtClean="0"/>
              <a:t>including</a:t>
            </a:r>
            <a:r>
              <a:rPr lang="fi-FI" sz="1800" dirty="0" smtClean="0"/>
              <a:t> the </a:t>
            </a:r>
            <a:r>
              <a:rPr lang="fi-FI" sz="1800" dirty="0" err="1" smtClean="0"/>
              <a:t>functions</a:t>
            </a:r>
            <a:endParaRPr lang="fi-FI" sz="1800" dirty="0" smtClean="0"/>
          </a:p>
          <a:p>
            <a:pPr lvl="1"/>
            <a:r>
              <a:rPr lang="fi-FI" sz="1800" dirty="0" smtClean="0"/>
              <a:t>The </a:t>
            </a:r>
            <a:r>
              <a:rPr lang="fi-FI" sz="1800" dirty="0" err="1" smtClean="0"/>
              <a:t>database</a:t>
            </a:r>
            <a:r>
              <a:rPr lang="fi-FI" sz="1800" dirty="0" smtClean="0"/>
              <a:t> </a:t>
            </a:r>
            <a:r>
              <a:rPr lang="fi-FI" sz="1800" dirty="0" err="1" smtClean="0"/>
              <a:t>manager</a:t>
            </a:r>
            <a:r>
              <a:rPr lang="fi-FI" sz="1800" dirty="0" smtClean="0"/>
              <a:t> </a:t>
            </a:r>
            <a:r>
              <a:rPr lang="fi-FI" sz="1800" dirty="0" err="1" smtClean="0"/>
              <a:t>connects</a:t>
            </a:r>
            <a:r>
              <a:rPr lang="fi-FI" sz="1800" dirty="0" smtClean="0"/>
              <a:t> the UI, CQ, and the </a:t>
            </a:r>
            <a:r>
              <a:rPr lang="fi-FI" sz="1800" dirty="0" err="1" smtClean="0"/>
              <a:t>database</a:t>
            </a:r>
            <a:endParaRPr lang="fi-FI" sz="1800" dirty="0"/>
          </a:p>
          <a:p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have</a:t>
            </a:r>
            <a:r>
              <a:rPr lang="fi-FI" sz="1800" dirty="0" smtClean="0"/>
              <a:t> </a:t>
            </a:r>
            <a:r>
              <a:rPr lang="fi-FI" sz="1800" dirty="0" err="1" smtClean="0"/>
              <a:t>programmed</a:t>
            </a:r>
            <a:r>
              <a:rPr lang="fi-FI" sz="1800" dirty="0" smtClean="0"/>
              <a:t> a </a:t>
            </a:r>
            <a:r>
              <a:rPr lang="fi-FI" sz="1800" dirty="0" err="1" smtClean="0"/>
              <a:t>way</a:t>
            </a:r>
            <a:r>
              <a:rPr lang="fi-FI" sz="1800" dirty="0" smtClean="0"/>
              <a:t> to </a:t>
            </a:r>
            <a:r>
              <a:rPr lang="fi-FI" sz="1800" dirty="0" err="1" smtClean="0"/>
              <a:t>refer</a:t>
            </a:r>
            <a:r>
              <a:rPr lang="fi-FI" sz="1800" dirty="0" smtClean="0"/>
              <a:t> to the </a:t>
            </a:r>
            <a:r>
              <a:rPr lang="fi-FI" sz="1800" dirty="0" err="1" smtClean="0"/>
              <a:t>cells</a:t>
            </a:r>
            <a:r>
              <a:rPr lang="fi-FI" sz="1800" dirty="0" smtClean="0"/>
              <a:t> of </a:t>
            </a:r>
            <a:r>
              <a:rPr lang="fi-FI" sz="1800" dirty="0" err="1" smtClean="0"/>
              <a:t>each</a:t>
            </a:r>
            <a:r>
              <a:rPr lang="fi-FI" sz="1800" dirty="0" smtClean="0"/>
              <a:t> </a:t>
            </a:r>
            <a:r>
              <a:rPr lang="fi-FI" sz="1800" dirty="0" err="1" smtClean="0"/>
              <a:t>table</a:t>
            </a:r>
            <a:r>
              <a:rPr lang="fi-FI" sz="1800" dirty="0" smtClean="0"/>
              <a:t> </a:t>
            </a:r>
            <a:r>
              <a:rPr lang="fi-FI" sz="1800" dirty="0" err="1" smtClean="0"/>
              <a:t>by</a:t>
            </a:r>
            <a:endParaRPr lang="fi-FI" sz="1800" dirty="0" smtClean="0"/>
          </a:p>
          <a:p>
            <a:pPr lvl="1"/>
            <a:r>
              <a:rPr lang="fi-FI" sz="1800" dirty="0" err="1" smtClean="0"/>
              <a:t>Table</a:t>
            </a:r>
            <a:r>
              <a:rPr lang="fi-FI" sz="1800" dirty="0" smtClean="0"/>
              <a:t> </a:t>
            </a:r>
            <a:r>
              <a:rPr lang="fi-FI" sz="1800" dirty="0" err="1" smtClean="0"/>
              <a:t>name</a:t>
            </a:r>
            <a:r>
              <a:rPr lang="fi-FI" sz="1800" dirty="0" smtClean="0"/>
              <a:t> (</a:t>
            </a:r>
            <a:r>
              <a:rPr lang="fi-FI" sz="1800" dirty="0" err="1" smtClean="0"/>
              <a:t>e.g</a:t>
            </a:r>
            <a:r>
              <a:rPr lang="fi-FI" sz="1800" dirty="0" smtClean="0"/>
              <a:t>. Magnets)</a:t>
            </a:r>
          </a:p>
          <a:p>
            <a:pPr lvl="1"/>
            <a:r>
              <a:rPr lang="fi-FI" sz="1800" dirty="0" err="1" smtClean="0"/>
              <a:t>Primary</a:t>
            </a:r>
            <a:r>
              <a:rPr lang="fi-FI" sz="1800" dirty="0" smtClean="0"/>
              <a:t> ID of the </a:t>
            </a:r>
            <a:r>
              <a:rPr lang="fi-FI" sz="1800" dirty="0" err="1" smtClean="0"/>
              <a:t>row</a:t>
            </a:r>
            <a:r>
              <a:rPr lang="fi-FI" sz="1800" dirty="0" smtClean="0"/>
              <a:t> (</a:t>
            </a:r>
            <a:r>
              <a:rPr lang="fi-FI" sz="1800" dirty="0" err="1" smtClean="0"/>
              <a:t>e.g</a:t>
            </a:r>
            <a:r>
              <a:rPr lang="fi-FI" sz="1800" dirty="0" smtClean="0"/>
              <a:t>. MQXFS03a), and </a:t>
            </a:r>
          </a:p>
          <a:p>
            <a:pPr lvl="1"/>
            <a:r>
              <a:rPr lang="fi-FI" sz="1800" dirty="0" err="1" smtClean="0"/>
              <a:t>column</a:t>
            </a:r>
            <a:r>
              <a:rPr lang="fi-FI" sz="1800" dirty="0" smtClean="0"/>
              <a:t> </a:t>
            </a:r>
            <a:r>
              <a:rPr lang="fi-FI" sz="1800" dirty="0" err="1" smtClean="0"/>
              <a:t>name</a:t>
            </a:r>
            <a:r>
              <a:rPr lang="fi-FI" sz="1800" dirty="0" smtClean="0"/>
              <a:t> (</a:t>
            </a:r>
            <a:r>
              <a:rPr lang="fi-FI" sz="1800" dirty="0" err="1" smtClean="0"/>
              <a:t>e.g</a:t>
            </a:r>
            <a:r>
              <a:rPr lang="fi-FI" sz="1800" dirty="0" smtClean="0"/>
              <a:t>. </a:t>
            </a:r>
            <a:r>
              <a:rPr lang="fi-FI" sz="1800" dirty="0" err="1" smtClean="0"/>
              <a:t>ISSL_nom</a:t>
            </a:r>
            <a:r>
              <a:rPr lang="fi-FI" sz="1800" dirty="0" smtClean="0"/>
              <a:t>)</a:t>
            </a:r>
          </a:p>
          <a:p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have</a:t>
            </a:r>
            <a:r>
              <a:rPr lang="fi-FI" sz="1800" dirty="0" smtClean="0"/>
              <a:t> </a:t>
            </a:r>
            <a:r>
              <a:rPr lang="fi-FI" sz="1800" dirty="0" err="1" smtClean="0"/>
              <a:t>programmed</a:t>
            </a:r>
            <a:r>
              <a:rPr lang="fi-FI" sz="1800" dirty="0" smtClean="0"/>
              <a:t> a </a:t>
            </a:r>
            <a:r>
              <a:rPr lang="fi-FI" sz="1800" dirty="0" err="1" smtClean="0"/>
              <a:t>way</a:t>
            </a:r>
            <a:r>
              <a:rPr lang="fi-FI" sz="1800" dirty="0" smtClean="0"/>
              <a:t> to </a:t>
            </a:r>
            <a:r>
              <a:rPr lang="fi-FI" sz="1800" dirty="0" err="1" smtClean="0"/>
              <a:t>follow</a:t>
            </a:r>
            <a:r>
              <a:rPr lang="fi-FI" sz="1800" dirty="0" smtClean="0"/>
              <a:t> the </a:t>
            </a:r>
            <a:r>
              <a:rPr lang="fi-FI" sz="1800" dirty="0" err="1" smtClean="0"/>
              <a:t>chain</a:t>
            </a:r>
            <a:r>
              <a:rPr lang="fi-FI" sz="1800" dirty="0" smtClean="0"/>
              <a:t> of </a:t>
            </a:r>
            <a:r>
              <a:rPr lang="fi-FI" sz="1800" dirty="0" err="1" smtClean="0"/>
              <a:t>linked</a:t>
            </a:r>
            <a:r>
              <a:rPr lang="fi-FI" sz="1800" dirty="0" smtClean="0"/>
              <a:t> </a:t>
            </a:r>
            <a:r>
              <a:rPr lang="fi-FI" sz="1800" dirty="0" err="1" smtClean="0"/>
              <a:t>tables</a:t>
            </a:r>
            <a:endParaRPr lang="fi-FI" sz="1800" dirty="0" smtClean="0"/>
          </a:p>
          <a:p>
            <a:pPr lvl="1"/>
            <a:r>
              <a:rPr lang="fi-FI" sz="1800" dirty="0" smtClean="0"/>
              <a:t>Magnets-&gt; </a:t>
            </a:r>
            <a:r>
              <a:rPr lang="fi-FI" sz="1800" dirty="0" err="1" smtClean="0"/>
              <a:t>Coils</a:t>
            </a:r>
            <a:r>
              <a:rPr lang="fi-FI" sz="1800" dirty="0" smtClean="0"/>
              <a:t> -&gt; </a:t>
            </a:r>
            <a:r>
              <a:rPr lang="fi-FI" sz="1800" dirty="0" err="1" smtClean="0"/>
              <a:t>Layeres</a:t>
            </a:r>
            <a:r>
              <a:rPr lang="fi-FI" sz="1800" dirty="0" smtClean="0"/>
              <a:t> -&gt; </a:t>
            </a:r>
            <a:r>
              <a:rPr lang="fi-FI" sz="1800" dirty="0" err="1" smtClean="0"/>
              <a:t>Cables</a:t>
            </a:r>
            <a:r>
              <a:rPr lang="fi-FI" sz="1800" dirty="0" smtClean="0"/>
              <a:t> -&gt; Jc-</a:t>
            </a:r>
            <a:r>
              <a:rPr lang="fi-FI" sz="1800" dirty="0" err="1" smtClean="0"/>
              <a:t>fit</a:t>
            </a:r>
            <a:endParaRPr lang="fi-FI" sz="1800" dirty="0" smtClean="0"/>
          </a:p>
          <a:p>
            <a:pPr lvl="1"/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can</a:t>
            </a:r>
            <a:r>
              <a:rPr lang="fi-FI" sz="1800" dirty="0" smtClean="0"/>
              <a:t> </a:t>
            </a:r>
            <a:r>
              <a:rPr lang="fi-FI" sz="1800" dirty="0" err="1" smtClean="0"/>
              <a:t>pick</a:t>
            </a:r>
            <a:r>
              <a:rPr lang="fi-FI" sz="1800" dirty="0" smtClean="0"/>
              <a:t> the </a:t>
            </a:r>
            <a:r>
              <a:rPr lang="fi-FI" sz="1800" dirty="0" err="1" smtClean="0"/>
              <a:t>needed</a:t>
            </a:r>
            <a:r>
              <a:rPr lang="fi-FI" sz="1800" dirty="0" smtClean="0"/>
              <a:t> </a:t>
            </a:r>
            <a:r>
              <a:rPr lang="fi-FI" sz="1800" dirty="0" err="1" smtClean="0"/>
              <a:t>values</a:t>
            </a:r>
            <a:r>
              <a:rPr lang="fi-FI" sz="1800" dirty="0" smtClean="0"/>
              <a:t> for </a:t>
            </a:r>
            <a:r>
              <a:rPr lang="fi-FI" sz="1800" dirty="0" err="1" smtClean="0"/>
              <a:t>each</a:t>
            </a:r>
            <a:r>
              <a:rPr lang="fi-FI" sz="1800" dirty="0" smtClean="0"/>
              <a:t> </a:t>
            </a:r>
            <a:r>
              <a:rPr lang="fi-FI" sz="1800" dirty="0" err="1" smtClean="0"/>
              <a:t>function</a:t>
            </a:r>
            <a:r>
              <a:rPr lang="fi-FI" sz="1800" dirty="0" smtClean="0"/>
              <a:t> and </a:t>
            </a:r>
            <a:r>
              <a:rPr lang="fi-FI" sz="1800" dirty="0" err="1" smtClean="0"/>
              <a:t>evaluate</a:t>
            </a:r>
            <a:r>
              <a:rPr lang="fi-FI" sz="1800" dirty="0" smtClean="0"/>
              <a:t> it</a:t>
            </a:r>
          </a:p>
          <a:p>
            <a:r>
              <a:rPr lang="fi-FI" sz="1800" dirty="0" smtClean="0"/>
              <a:t>90% of the </a:t>
            </a:r>
            <a:r>
              <a:rPr lang="fi-FI" sz="1800" dirty="0" err="1" smtClean="0"/>
              <a:t>functions</a:t>
            </a:r>
            <a:r>
              <a:rPr lang="fi-FI" sz="1800" dirty="0" smtClean="0"/>
              <a:t> </a:t>
            </a:r>
            <a:r>
              <a:rPr lang="fi-FI" sz="1800" dirty="0" err="1" smtClean="0"/>
              <a:t>ready</a:t>
            </a:r>
            <a:r>
              <a:rPr lang="fi-FI" sz="1800" dirty="0" smtClean="0"/>
              <a:t> in ”Magnets DB”, and 30% of the </a:t>
            </a:r>
            <a:r>
              <a:rPr lang="fi-FI" sz="1800" dirty="0" err="1" smtClean="0"/>
              <a:t>functions</a:t>
            </a:r>
            <a:r>
              <a:rPr lang="fi-FI" sz="1800" dirty="0" smtClean="0"/>
              <a:t> for the ”</a:t>
            </a:r>
            <a:r>
              <a:rPr lang="fi-FI" sz="1800" dirty="0" err="1" smtClean="0"/>
              <a:t>measurement</a:t>
            </a:r>
            <a:r>
              <a:rPr lang="fi-FI" sz="1800" dirty="0" smtClean="0"/>
              <a:t> DB”</a:t>
            </a:r>
          </a:p>
          <a:p>
            <a:r>
              <a:rPr lang="fi-FI" sz="1800" dirty="0" smtClean="0"/>
              <a:t>The DB </a:t>
            </a:r>
            <a:r>
              <a:rPr lang="fi-FI" sz="1800" dirty="0" err="1" smtClean="0"/>
              <a:t>structure</a:t>
            </a:r>
            <a:r>
              <a:rPr lang="fi-FI" sz="1800" dirty="0" smtClean="0"/>
              <a:t> </a:t>
            </a:r>
            <a:r>
              <a:rPr lang="fi-FI" sz="1800" dirty="0" err="1" smtClean="0"/>
              <a:t>has</a:t>
            </a:r>
            <a:r>
              <a:rPr lang="fi-FI" sz="1800" dirty="0" smtClean="0"/>
              <a:t> </a:t>
            </a:r>
            <a:r>
              <a:rPr lang="fi-FI" sz="1800" dirty="0" err="1" smtClean="0"/>
              <a:t>been</a:t>
            </a:r>
            <a:r>
              <a:rPr lang="fi-FI" sz="1800" dirty="0" smtClean="0"/>
              <a:t> </a:t>
            </a:r>
            <a:r>
              <a:rPr lang="fi-FI" sz="1800" dirty="0" err="1" smtClean="0"/>
              <a:t>reorganized</a:t>
            </a:r>
            <a:r>
              <a:rPr lang="fi-FI" sz="1800" dirty="0" smtClean="0"/>
              <a:t> to </a:t>
            </a:r>
            <a:r>
              <a:rPr lang="fi-FI" sz="1800" dirty="0" err="1" smtClean="0"/>
              <a:t>meet</a:t>
            </a:r>
            <a:r>
              <a:rPr lang="fi-FI" sz="1800" dirty="0" smtClean="0"/>
              <a:t> the </a:t>
            </a:r>
            <a:r>
              <a:rPr lang="fi-FI" sz="1800" dirty="0" err="1" smtClean="0"/>
              <a:t>goals</a:t>
            </a:r>
            <a:r>
              <a:rPr lang="fi-FI" sz="1800" dirty="0" smtClean="0"/>
              <a:t> set at CERN and to </a:t>
            </a:r>
            <a:r>
              <a:rPr lang="fi-FI" sz="1800" dirty="0" err="1" smtClean="0"/>
              <a:t>accomodate</a:t>
            </a:r>
            <a:r>
              <a:rPr lang="fi-FI" sz="1800" dirty="0" smtClean="0"/>
              <a:t> the </a:t>
            </a:r>
            <a:r>
              <a:rPr lang="fi-FI" sz="1800" dirty="0" err="1" smtClean="0"/>
              <a:t>computed</a:t>
            </a:r>
            <a:r>
              <a:rPr lang="fi-FI" sz="1800" dirty="0" smtClean="0"/>
              <a:t> </a:t>
            </a:r>
            <a:r>
              <a:rPr lang="fi-FI" sz="1800" dirty="0" err="1" smtClean="0"/>
              <a:t>quantities</a:t>
            </a:r>
            <a:r>
              <a:rPr lang="fi-FI" sz="1800" dirty="0" smtClean="0"/>
              <a:t> (85% </a:t>
            </a:r>
            <a:r>
              <a:rPr lang="fi-FI" sz="1800" dirty="0" err="1" smtClean="0"/>
              <a:t>ready</a:t>
            </a:r>
            <a:r>
              <a:rPr lang="fi-FI" sz="1800" dirty="0" smtClean="0"/>
              <a:t>)</a:t>
            </a:r>
            <a:endParaRPr lang="fi-FI" sz="1400" dirty="0"/>
          </a:p>
          <a:p>
            <a:pPr marL="0" indent="0">
              <a:buNone/>
            </a:pPr>
            <a:endParaRPr lang="fi-FI" sz="1800" dirty="0" smtClean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24621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Screenshots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" t="28148" r="231" b="35432"/>
          <a:stretch/>
        </p:blipFill>
        <p:spPr>
          <a:xfrm>
            <a:off x="220133" y="1151467"/>
            <a:ext cx="10922000" cy="24976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865" y="752475"/>
            <a:ext cx="559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In EDIT-DB </a:t>
            </a:r>
            <a:r>
              <a:rPr lang="fi-FI" b="1" dirty="0" err="1" smtClean="0"/>
              <a:t>row</a:t>
            </a:r>
            <a:r>
              <a:rPr lang="fi-FI" b="1" dirty="0" smtClean="0"/>
              <a:t> the </a:t>
            </a:r>
            <a:r>
              <a:rPr lang="fi-FI" b="1" dirty="0" err="1" smtClean="0"/>
              <a:t>computed</a:t>
            </a:r>
            <a:r>
              <a:rPr lang="fi-FI" b="1" dirty="0" smtClean="0"/>
              <a:t> </a:t>
            </a:r>
            <a:r>
              <a:rPr lang="fi-FI" b="1" dirty="0" err="1" smtClean="0"/>
              <a:t>quantities</a:t>
            </a:r>
            <a:r>
              <a:rPr lang="fi-FI" b="1" dirty="0" smtClean="0"/>
              <a:t> </a:t>
            </a:r>
            <a:r>
              <a:rPr lang="fi-FI" b="1" dirty="0" err="1" smtClean="0"/>
              <a:t>do</a:t>
            </a:r>
            <a:r>
              <a:rPr lang="fi-FI" b="1" dirty="0" smtClean="0"/>
              <a:t> </a:t>
            </a:r>
            <a:r>
              <a:rPr lang="fi-FI" b="1" dirty="0" err="1" smtClean="0"/>
              <a:t>not</a:t>
            </a:r>
            <a:r>
              <a:rPr lang="fi-FI" b="1" dirty="0" smtClean="0"/>
              <a:t> show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0865" y="3678794"/>
            <a:ext cx="559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In VIEW-DB the </a:t>
            </a:r>
            <a:r>
              <a:rPr lang="fi-FI" b="1" dirty="0" err="1" smtClean="0"/>
              <a:t>computed</a:t>
            </a:r>
            <a:r>
              <a:rPr lang="fi-FI" b="1" dirty="0" smtClean="0"/>
              <a:t> </a:t>
            </a:r>
            <a:r>
              <a:rPr lang="fi-FI" b="1" dirty="0" err="1" smtClean="0"/>
              <a:t>quantities</a:t>
            </a:r>
            <a:r>
              <a:rPr lang="fi-FI" b="1" dirty="0" smtClean="0"/>
              <a:t> show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 t="21235" r="22068" b="40370"/>
          <a:stretch/>
        </p:blipFill>
        <p:spPr>
          <a:xfrm>
            <a:off x="160865" y="4077786"/>
            <a:ext cx="8559800" cy="263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665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82" y="667809"/>
            <a:ext cx="8236918" cy="5950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" y="0"/>
            <a:ext cx="12054840" cy="752475"/>
          </a:xfrm>
        </p:spPr>
        <p:txBody>
          <a:bodyPr>
            <a:normAutofit fontScale="90000"/>
          </a:bodyPr>
          <a:lstStyle/>
          <a:p>
            <a:r>
              <a:rPr lang="fi-FI" dirty="0" err="1" smtClean="0"/>
              <a:t>Changes</a:t>
            </a:r>
            <a:r>
              <a:rPr lang="fi-FI" dirty="0" smtClean="0"/>
              <a:t> made in the DB </a:t>
            </a:r>
            <a:r>
              <a:rPr lang="fi-FI" dirty="0" err="1" smtClean="0"/>
              <a:t>structure</a:t>
            </a:r>
            <a:r>
              <a:rPr lang="fi-FI" dirty="0" smtClean="0"/>
              <a:t> </a:t>
            </a:r>
            <a:r>
              <a:rPr lang="fi-FI" dirty="0" err="1" smtClean="0"/>
              <a:t>wrt</a:t>
            </a:r>
            <a:r>
              <a:rPr lang="fi-FI" dirty="0" smtClean="0"/>
              <a:t>. to </a:t>
            </a:r>
            <a:r>
              <a:rPr lang="fi-FI" dirty="0" err="1" smtClean="0"/>
              <a:t>agreed</a:t>
            </a:r>
            <a:r>
              <a:rPr lang="fi-FI" dirty="0" smtClean="0"/>
              <a:t> at CERN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87800" y="5462694"/>
            <a:ext cx="1371600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err="1" smtClean="0"/>
              <a:t>Now</a:t>
            </a:r>
            <a:r>
              <a:rPr lang="fi-FI" dirty="0" smtClean="0"/>
              <a:t> </a:t>
            </a:r>
            <a:r>
              <a:rPr lang="fi-FI" dirty="0" err="1" smtClean="0"/>
              <a:t>concrete</a:t>
            </a:r>
            <a:r>
              <a:rPr lang="fi-FI" dirty="0" smtClean="0"/>
              <a:t> </a:t>
            </a:r>
            <a:r>
              <a:rPr lang="fi-FI" dirty="0" err="1" smtClean="0"/>
              <a:t>heaters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3553460" y="2460414"/>
            <a:ext cx="1120140" cy="30022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0"/>
          </p:cNvCxnSpPr>
          <p:nvPr/>
        </p:nvCxnSpPr>
        <p:spPr>
          <a:xfrm flipV="1">
            <a:off x="4673600" y="3369734"/>
            <a:ext cx="434340" cy="20929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0"/>
          </p:cNvCxnSpPr>
          <p:nvPr/>
        </p:nvCxnSpPr>
        <p:spPr>
          <a:xfrm flipV="1">
            <a:off x="4673600" y="3547534"/>
            <a:ext cx="2222500" cy="19151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941103" y="1260085"/>
            <a:ext cx="31670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u="sng" dirty="0" smtClean="0"/>
              <a:t>Status:</a:t>
            </a:r>
          </a:p>
          <a:p>
            <a:r>
              <a:rPr lang="fi-FI" dirty="0" smtClean="0"/>
              <a:t>Magnet DB: ~</a:t>
            </a:r>
            <a:r>
              <a:rPr lang="fi-FI" dirty="0" err="1" smtClean="0"/>
              <a:t>Ready</a:t>
            </a:r>
            <a:endParaRPr lang="fi-FI" dirty="0" smtClean="0"/>
          </a:p>
          <a:p>
            <a:r>
              <a:rPr lang="fi-FI" dirty="0" err="1" smtClean="0"/>
              <a:t>Test</a:t>
            </a:r>
            <a:r>
              <a:rPr lang="fi-FI" dirty="0" smtClean="0"/>
              <a:t> set-</a:t>
            </a:r>
            <a:r>
              <a:rPr lang="fi-FI" dirty="0" err="1" smtClean="0"/>
              <a:t>up</a:t>
            </a:r>
            <a:r>
              <a:rPr lang="fi-FI" dirty="0" smtClean="0"/>
              <a:t>: ~</a:t>
            </a:r>
            <a:r>
              <a:rPr lang="fi-FI" dirty="0" err="1" smtClean="0"/>
              <a:t>Ready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Heater </a:t>
            </a:r>
            <a:r>
              <a:rPr lang="fi-FI" dirty="0" err="1" smtClean="0"/>
              <a:t>circuits</a:t>
            </a:r>
            <a:r>
              <a:rPr lang="fi-FI" dirty="0" smtClean="0"/>
              <a:t> and </a:t>
            </a:r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delays</a:t>
            </a:r>
            <a:r>
              <a:rPr lang="fi-FI" dirty="0" smtClean="0"/>
              <a:t>: </a:t>
            </a:r>
            <a:r>
              <a:rPr lang="fi-FI" dirty="0" err="1" smtClean="0"/>
              <a:t>Work</a:t>
            </a:r>
            <a:r>
              <a:rPr lang="fi-FI" dirty="0" smtClean="0"/>
              <a:t> in </a:t>
            </a:r>
            <a:r>
              <a:rPr lang="fi-FI" dirty="0" err="1" smtClean="0"/>
              <a:t>progress</a:t>
            </a:r>
            <a:r>
              <a:rPr lang="fi-FI" dirty="0" smtClean="0"/>
              <a:t> </a:t>
            </a:r>
            <a:r>
              <a:rPr lang="fi-FI" dirty="0" err="1" smtClean="0"/>
              <a:t>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263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Questions</a:t>
            </a:r>
            <a:r>
              <a:rPr lang="fi-FI" dirty="0" smtClean="0"/>
              <a:t> / open </a:t>
            </a:r>
            <a:r>
              <a:rPr lang="fi-FI" dirty="0" err="1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Technical </a:t>
            </a:r>
            <a:r>
              <a:rPr lang="fi-FI" dirty="0" err="1" smtClean="0"/>
              <a:t>questions</a:t>
            </a:r>
            <a:r>
              <a:rPr lang="fi-FI" dirty="0" smtClean="0"/>
              <a:t> </a:t>
            </a:r>
            <a:r>
              <a:rPr lang="fi-FI" dirty="0" err="1" smtClean="0"/>
              <a:t>about</a:t>
            </a:r>
            <a:r>
              <a:rPr lang="fi-FI" dirty="0" smtClean="0"/>
              <a:t> 11 T </a:t>
            </a:r>
            <a:r>
              <a:rPr lang="fi-FI" dirty="0" err="1" smtClean="0"/>
              <a:t>parameter</a:t>
            </a:r>
            <a:r>
              <a:rPr lang="fi-FI" dirty="0" smtClean="0"/>
              <a:t> (</a:t>
            </a:r>
            <a:r>
              <a:rPr lang="fi-FI" dirty="0" err="1" smtClean="0"/>
              <a:t>list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email</a:t>
            </a:r>
            <a:r>
              <a:rPr lang="fi-FI" dirty="0" smtClean="0"/>
              <a:t>)</a:t>
            </a:r>
          </a:p>
          <a:p>
            <a:endParaRPr lang="fi-FI" dirty="0" smtClean="0"/>
          </a:p>
          <a:p>
            <a:r>
              <a:rPr lang="fi-FI" dirty="0" smtClean="0"/>
              <a:t>RRR-</a:t>
            </a:r>
            <a:r>
              <a:rPr lang="fi-FI" dirty="0" err="1" smtClean="0"/>
              <a:t>measurement</a:t>
            </a:r>
            <a:r>
              <a:rPr lang="fi-FI" dirty="0" smtClean="0"/>
              <a:t> and RRR </a:t>
            </a:r>
            <a:r>
              <a:rPr lang="fi-FI" dirty="0" err="1" smtClean="0"/>
              <a:t>value</a:t>
            </a:r>
            <a:r>
              <a:rPr lang="fi-FI" dirty="0" smtClean="0"/>
              <a:t> to </a:t>
            </a:r>
            <a:r>
              <a:rPr lang="fi-FI" dirty="0" err="1" smtClean="0"/>
              <a:t>strand</a:t>
            </a:r>
            <a:r>
              <a:rPr lang="fi-FI" dirty="0" smtClean="0"/>
              <a:t>: </a:t>
            </a:r>
            <a:endParaRPr lang="fi-FI" dirty="0"/>
          </a:p>
          <a:p>
            <a:pPr lvl="1"/>
            <a:r>
              <a:rPr lang="fi-FI" dirty="0" err="1" smtClean="0"/>
              <a:t>Which</a:t>
            </a:r>
            <a:r>
              <a:rPr lang="fi-FI" dirty="0" smtClean="0"/>
              <a:t> </a:t>
            </a:r>
            <a:r>
              <a:rPr lang="fi-FI" dirty="0" err="1" smtClean="0"/>
              <a:t>parameters</a:t>
            </a:r>
            <a:r>
              <a:rPr lang="fi-FI" dirty="0" smtClean="0"/>
              <a:t> for the </a:t>
            </a:r>
            <a:r>
              <a:rPr lang="fi-FI" dirty="0" err="1" smtClean="0"/>
              <a:t>measurement</a:t>
            </a:r>
            <a:r>
              <a:rPr lang="fi-FI" dirty="0" smtClean="0"/>
              <a:t>?</a:t>
            </a:r>
          </a:p>
          <a:p>
            <a:pPr lvl="1"/>
            <a:r>
              <a:rPr lang="fi-FI" dirty="0" err="1" smtClean="0"/>
              <a:t>Which</a:t>
            </a:r>
            <a:r>
              <a:rPr lang="fi-FI" dirty="0" smtClean="0"/>
              <a:t> </a:t>
            </a:r>
            <a:r>
              <a:rPr lang="fi-FI" dirty="0" err="1" smtClean="0"/>
              <a:t>value</a:t>
            </a:r>
            <a:r>
              <a:rPr lang="fi-FI" dirty="0" smtClean="0"/>
              <a:t> for the </a:t>
            </a:r>
            <a:r>
              <a:rPr lang="fi-FI" dirty="0" err="1" smtClean="0"/>
              <a:t>strand</a:t>
            </a:r>
            <a:r>
              <a:rPr lang="fi-FI" dirty="0" smtClean="0"/>
              <a:t>?</a:t>
            </a:r>
          </a:p>
          <a:p>
            <a:pPr lvl="1"/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no </a:t>
            </a:r>
            <a:r>
              <a:rPr lang="fi-FI" dirty="0" err="1" smtClean="0"/>
              <a:t>measurement</a:t>
            </a:r>
            <a:r>
              <a:rPr lang="fi-FI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848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291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QPDB monthly meeting</vt:lpstr>
      <vt:lpstr>Status</vt:lpstr>
      <vt:lpstr>Screenshots</vt:lpstr>
      <vt:lpstr>Changes made in the DB structure wrt. to agreed at CERN</vt:lpstr>
      <vt:lpstr>Questions / open issues</vt:lpstr>
    </vt:vector>
  </TitlesOfParts>
  <Company>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QPDB monthly meeting</dc:title>
  <dc:creator>Tiina-Mari Salmi</dc:creator>
  <cp:lastModifiedBy>Tiina-Mari Salmi</cp:lastModifiedBy>
  <cp:revision>17</cp:revision>
  <dcterms:created xsi:type="dcterms:W3CDTF">2017-05-03T06:38:38Z</dcterms:created>
  <dcterms:modified xsi:type="dcterms:W3CDTF">2017-05-03T08:55:23Z</dcterms:modified>
</cp:coreProperties>
</file>