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6"/>
  </p:notesMasterIdLst>
  <p:sldIdLst>
    <p:sldId id="366" r:id="rId2"/>
    <p:sldId id="385" r:id="rId3"/>
    <p:sldId id="396" r:id="rId4"/>
    <p:sldId id="386" r:id="rId5"/>
    <p:sldId id="387" r:id="rId6"/>
    <p:sldId id="388" r:id="rId7"/>
    <p:sldId id="389" r:id="rId8"/>
    <p:sldId id="390" r:id="rId9"/>
    <p:sldId id="391" r:id="rId10"/>
    <p:sldId id="392" r:id="rId11"/>
    <p:sldId id="393" r:id="rId12"/>
    <p:sldId id="394" r:id="rId13"/>
    <p:sldId id="395" r:id="rId14"/>
    <p:sldId id="384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6621" autoAdjust="0"/>
  </p:normalViewPr>
  <p:slideViewPr>
    <p:cSldViewPr>
      <p:cViewPr>
        <p:scale>
          <a:sx n="75" d="100"/>
          <a:sy n="75" d="100"/>
        </p:scale>
        <p:origin x="1560" y="36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6/9/2017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8" tIns="46104" rIns="92208" bIns="461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208" tIns="46104" rIns="92208" bIns="4610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67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72132" y="6215082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 smtClean="0"/>
              <a:t>09/06/2017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09/06/2017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09/06/2017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09/06/2017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cern.ch/browse/BIBML-1344" TargetMode="External"/><Relationship Id="rId2" Type="http://schemas.openxmlformats.org/officeDocument/2006/relationships/hyperlink" Target="https://issues.cern.ch/browse/BIBML-99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72000"/>
            <a:ext cx="7772400" cy="119697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BLM system: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3600" dirty="0" smtClean="0"/>
              <a:t>Signal Drop at IP3 on 23/05/2017 </a:t>
            </a:r>
            <a:br>
              <a:rPr lang="en-GB" sz="3600" dirty="0" smtClean="0"/>
            </a:b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6096000"/>
            <a:ext cx="7772400" cy="43338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Christos Zamantzas on behalf of the BLM team.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09/06/2017</a:t>
            </a:r>
            <a:endParaRPr lang="en-GB" dirty="0"/>
          </a:p>
        </p:txBody>
      </p:sp>
      <p:pic>
        <p:nvPicPr>
          <p:cNvPr id="1026" name="Picture 2" descr="C:\SVN\CERN_temporary\MPP\CERN_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7" y="1620837"/>
            <a:ext cx="2341563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01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2017/05/23</a:t>
            </a:r>
            <a:r>
              <a:rPr lang="en-GB" dirty="0"/>
              <a:t> </a:t>
            </a:r>
            <a:r>
              <a:rPr lang="en-GB" dirty="0" smtClean="0"/>
              <a:t>03:25:43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3006"/>
            <a:ext cx="8229600" cy="49720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897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HV PSU:</a:t>
            </a:r>
            <a:r>
              <a:rPr lang="en-GB" dirty="0" smtClean="0"/>
              <a:t> Current &amp; Voltage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32" y="1142984"/>
            <a:ext cx="8261131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55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1430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Specificities of the location</a:t>
            </a:r>
          </a:p>
          <a:p>
            <a:pPr lvl="1"/>
            <a:r>
              <a:rPr lang="en-GB" dirty="0" smtClean="0"/>
              <a:t>HV cable is ~ 3km (all other locations &lt; 200m)</a:t>
            </a:r>
          </a:p>
          <a:p>
            <a:pPr lvl="1"/>
            <a:r>
              <a:rPr lang="en-GB" dirty="0" smtClean="0"/>
              <a:t>Very long signal cables (~ 800m)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12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92" y="2424198"/>
            <a:ext cx="8864015" cy="390040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6172200" y="3124200"/>
            <a:ext cx="2209800" cy="533400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300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4343400" cy="312421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Due to the Loss Maps all MASKABLE BLM channels were masked</a:t>
            </a:r>
          </a:p>
          <a:p>
            <a:r>
              <a:rPr lang="en-GB" dirty="0" smtClean="0"/>
              <a:t>Otherwise a beam dump would have been issued from two other points already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13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242018" y="5348237"/>
            <a:ext cx="8825782" cy="5191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291" y="1143000"/>
            <a:ext cx="3886200" cy="297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08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Thank you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4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Issue: </a:t>
            </a:r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During the Loss Maps Validation several BLM signals drop to zero at DS of R3</a:t>
            </a:r>
          </a:p>
          <a:p>
            <a:r>
              <a:rPr lang="en-GB" dirty="0" smtClean="0"/>
              <a:t>The issue has been reported twice in Run 2:</a:t>
            </a:r>
          </a:p>
          <a:p>
            <a:pPr lvl="1"/>
            <a:r>
              <a:rPr lang="en-GB" dirty="0" smtClean="0">
                <a:hlinkClick r:id="rId2"/>
              </a:rPr>
              <a:t>BIBML-990</a:t>
            </a:r>
            <a:r>
              <a:rPr lang="en-GB" dirty="0"/>
              <a:t> </a:t>
            </a:r>
            <a:r>
              <a:rPr lang="en-GB" dirty="0" smtClean="0"/>
              <a:t>on 2015/05/05</a:t>
            </a:r>
          </a:p>
          <a:p>
            <a:pPr lvl="1"/>
            <a:r>
              <a:rPr lang="en-GB" dirty="0" smtClean="0">
                <a:hlinkClick r:id="rId3"/>
              </a:rPr>
              <a:t>BIBML-1344</a:t>
            </a:r>
            <a:r>
              <a:rPr lang="en-GB" dirty="0"/>
              <a:t> on </a:t>
            </a:r>
            <a:r>
              <a:rPr lang="en-GB" dirty="0" smtClean="0"/>
              <a:t>2017/05/23</a:t>
            </a:r>
          </a:p>
          <a:p>
            <a:r>
              <a:rPr lang="en-GB" dirty="0" smtClean="0"/>
              <a:t>Issue known since Run 1: </a:t>
            </a:r>
          </a:p>
          <a:p>
            <a:pPr lvl="1"/>
            <a:r>
              <a:rPr lang="en-GB" dirty="0" smtClean="0"/>
              <a:t>Several investigations and actions</a:t>
            </a:r>
          </a:p>
          <a:p>
            <a:pPr lvl="1"/>
            <a:r>
              <a:rPr lang="en-GB" dirty="0" smtClean="0"/>
              <a:t>Cabling is not the same as in all other </a:t>
            </a:r>
            <a:r>
              <a:rPr lang="en-GB" dirty="0" smtClean="0"/>
              <a:t>locations</a:t>
            </a:r>
          </a:p>
          <a:p>
            <a:pPr lvl="1"/>
            <a:r>
              <a:rPr lang="en-GB" dirty="0" smtClean="0"/>
              <a:t>Cause never really understood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23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Issue:</a:t>
            </a:r>
            <a:r>
              <a:rPr lang="en-GB" dirty="0" smtClean="0"/>
              <a:t> channels 6R3 – 10R3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389" y="1003263"/>
            <a:ext cx="6378011" cy="53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08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2017/05/23</a:t>
            </a:r>
            <a:r>
              <a:rPr lang="en-GB" dirty="0" smtClean="0"/>
              <a:t> 03:25:37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3006"/>
            <a:ext cx="8229600" cy="49720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291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2017/05/23</a:t>
            </a:r>
            <a:r>
              <a:rPr lang="en-GB" dirty="0"/>
              <a:t> </a:t>
            </a:r>
            <a:r>
              <a:rPr lang="en-GB" dirty="0" smtClean="0"/>
              <a:t>03:25:38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3006"/>
            <a:ext cx="8229600" cy="49720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913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2017/05/23</a:t>
            </a:r>
            <a:r>
              <a:rPr lang="en-GB" dirty="0"/>
              <a:t> </a:t>
            </a:r>
            <a:r>
              <a:rPr lang="en-GB" dirty="0" smtClean="0"/>
              <a:t>03:25:39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3006"/>
            <a:ext cx="8229600" cy="49720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505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2017/05/23</a:t>
            </a:r>
            <a:r>
              <a:rPr lang="en-GB" dirty="0"/>
              <a:t> </a:t>
            </a:r>
            <a:r>
              <a:rPr lang="en-GB" dirty="0" smtClean="0"/>
              <a:t>03:25:40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3006"/>
            <a:ext cx="8229600" cy="49720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280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2017/05/23</a:t>
            </a:r>
            <a:r>
              <a:rPr lang="en-GB" dirty="0"/>
              <a:t> </a:t>
            </a:r>
            <a:r>
              <a:rPr lang="en-GB" dirty="0" smtClean="0"/>
              <a:t>03:25:41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3006"/>
            <a:ext cx="8229600" cy="49720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6480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2017/05/23</a:t>
            </a:r>
            <a:r>
              <a:rPr lang="en-GB" dirty="0"/>
              <a:t> </a:t>
            </a:r>
            <a:r>
              <a:rPr lang="en-GB" dirty="0" smtClean="0"/>
              <a:t>03:25:42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3006"/>
            <a:ext cx="8229600" cy="49720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09/06/2017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715030"/>
      </p:ext>
    </p:extLst>
  </p:cSld>
  <p:clrMapOvr>
    <a:masterClrMapping/>
  </p:clrMapOvr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30491</TotalTime>
  <Words>184</Words>
  <Application>Microsoft Office PowerPoint</Application>
  <PresentationFormat>On-screen Show (4:3)</PresentationFormat>
  <Paragraphs>65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Webdings</vt:lpstr>
      <vt:lpstr>Wingdings</vt:lpstr>
      <vt:lpstr>Wingdings 2</vt:lpstr>
      <vt:lpstr>czamTheme</vt:lpstr>
      <vt:lpstr>BLM system:  Signal Drop at IP3 on 23/05/2017  </vt:lpstr>
      <vt:lpstr>Issue: background</vt:lpstr>
      <vt:lpstr>Issue: channels 6R3 – 10R3</vt:lpstr>
      <vt:lpstr>2017/05/23 03:25:37</vt:lpstr>
      <vt:lpstr>2017/05/23 03:25:38</vt:lpstr>
      <vt:lpstr>2017/05/23 03:25:39</vt:lpstr>
      <vt:lpstr>2017/05/23 03:25:40</vt:lpstr>
      <vt:lpstr>2017/05/23 03:25:41</vt:lpstr>
      <vt:lpstr>2017/05/23 03:25:42</vt:lpstr>
      <vt:lpstr>2017/05/23 03:25:43</vt:lpstr>
      <vt:lpstr>HV PSU: Current &amp; Voltage </vt:lpstr>
      <vt:lpstr>Installation</vt:lpstr>
      <vt:lpstr>Protection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MPP_presentation_CZ</dc:title>
  <dc:creator>Christos Zamantzas</dc:creator>
  <cp:keywords>FPGA; injection; modification; BLM</cp:keywords>
  <cp:lastModifiedBy>Christos Zamantzas</cp:lastModifiedBy>
  <cp:revision>1949</cp:revision>
  <dcterms:created xsi:type="dcterms:W3CDTF">2006-08-16T00:00:00Z</dcterms:created>
  <dcterms:modified xsi:type="dcterms:W3CDTF">2017-06-09T09:06:34Z</dcterms:modified>
  <cp:category>Conferences</cp:category>
  <cp:contentStatus>WIP</cp:contentStatus>
</cp:coreProperties>
</file>