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2" r:id="rId26"/>
    <p:sldId id="283" r:id="rId27"/>
    <p:sldId id="289" r:id="rId28"/>
    <p:sldId id="285" r:id="rId29"/>
    <p:sldId id="287" r:id="rId30"/>
    <p:sldId id="288" r:id="rId31"/>
    <p:sldId id="284" r:id="rId32"/>
    <p:sldId id="28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6984" autoAdjust="0"/>
  </p:normalViewPr>
  <p:slideViewPr>
    <p:cSldViewPr snapToGrid="0">
      <p:cViewPr varScale="1">
        <p:scale>
          <a:sx n="133" d="100"/>
          <a:sy n="133" d="100"/>
        </p:scale>
        <p:origin x="14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B67525-0E45-43CB-8516-E109F2033AB2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BBF0BF0-CE1B-410C-AEA5-FC9490303AD8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1.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Elements 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of the BGC system</a:t>
          </a:r>
          <a:endParaRPr lang="en-GB" sz="15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B6B2E4A-DA27-46A5-919C-35AFDC8E3673}" type="parTrans" cxnId="{65D27864-B25E-4C92-9E9E-EA8EE557F374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CE316C0-1CD4-474E-8B0D-2EC01744CED2}" type="sibTrans" cxnId="{65D27864-B25E-4C92-9E9E-EA8EE557F374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373925E-1580-4C06-BEE6-8C51A3DAD9D5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2.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Changes 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to the existing system</a:t>
          </a:r>
          <a:endParaRPr lang="en-GB" sz="15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800D7AB-F825-4047-87CA-CF0151F6D4FB}" type="parTrans" cxnId="{0770192B-05FE-4EB2-9A79-BB17A0728233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8B13F4A-1862-443A-9D51-D8A8D49C167A}" type="sibTrans" cxnId="{0770192B-05FE-4EB2-9A79-BB17A0728233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7419ED7-226B-4CA6-954C-558368B46856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3.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Agreed 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interfaces between the systems</a:t>
          </a:r>
          <a:endParaRPr lang="en-GB" sz="15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EBC0A17A-E4DA-468F-B076-A12232B7FB16}" type="parTrans" cxnId="{DAC447B2-A6CF-4193-B29B-18F3D60CD6CF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6B6DD1C-479E-47DB-9358-CC9638ECE72C}" type="sibTrans" cxnId="{DAC447B2-A6CF-4193-B29B-18F3D60CD6CF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CB7AB3D-0724-4DF5-A4CC-E79DFF6350F8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4.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Alignment 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of the 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system</a:t>
          </a:r>
          <a:endParaRPr lang="en-GB" sz="15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B42217A-10E6-4741-9E04-C1197A90D5D6}" type="parTrans" cxnId="{9ABBB0F7-B5CD-4FDF-95B5-0D4412743C10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5B1DD5A-9AA4-4650-86F2-EF61D486045C}" type="sibTrans" cxnId="{9ABBB0F7-B5CD-4FDF-95B5-0D4412743C10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59172DC-9BFD-4285-9990-16C39518AE8A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5.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Vacuum 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system and expected pressures</a:t>
          </a:r>
          <a:endParaRPr lang="en-GB" sz="15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730A59F-70FC-4EF4-BCED-EAC6A4AC1344}" type="parTrans" cxnId="{F1A7A800-C6A8-43A5-AE62-6ACE0D60CF1C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F5625F6-AAAA-4A6C-AA86-0AF1D9CED044}" type="sibTrans" cxnId="{F1A7A800-C6A8-43A5-AE62-6ACE0D60CF1C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74A205A-8ADB-463D-AD29-F52A59955D7E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6.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Flexibility of 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the system</a:t>
          </a:r>
          <a:endParaRPr lang="en-GB" sz="15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BD04862-9F26-43A0-A34C-E4F756F2A768}" type="parTrans" cxnId="{F2ED3BEA-BFE5-4B44-B010-E67E1668ABDB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58DACF1-31F7-4C7D-AC87-91C4CB5B127D}" type="sibTrans" cxnId="{F2ED3BEA-BFE5-4B44-B010-E67E1668ABDB}">
      <dgm:prSet/>
      <dgm:spPr/>
      <dgm:t>
        <a:bodyPr/>
        <a:lstStyle/>
        <a:p>
          <a:endParaRPr lang="en-GB" sz="1500" b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391AA27-92F5-49C3-B159-E0C6ADD8949E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7.</a:t>
          </a:r>
          <a:r>
            <a:rPr lang="en-GB" sz="15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Integration of the system</a:t>
          </a:r>
          <a:endParaRPr lang="en-GB" sz="15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7A9875C-56C7-4566-AC15-40F8057BC3E4}" type="parTrans" cxnId="{4FDDBEC7-4537-4C2C-9BD4-AF0B195B3F5E}">
      <dgm:prSet/>
      <dgm:spPr/>
      <dgm:t>
        <a:bodyPr/>
        <a:lstStyle/>
        <a:p>
          <a:endParaRPr lang="en-GB" sz="15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192F1FD-7BFA-449A-A989-4616B08950EF}" type="sibTrans" cxnId="{4FDDBEC7-4537-4C2C-9BD4-AF0B195B3F5E}">
      <dgm:prSet/>
      <dgm:spPr/>
      <dgm:t>
        <a:bodyPr/>
        <a:lstStyle/>
        <a:p>
          <a:endParaRPr lang="en-GB" sz="15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4AF939F-B2EB-4E43-810E-5C2947188E53}" type="pres">
      <dgm:prSet presAssocID="{52B67525-0E45-43CB-8516-E109F2033AB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7CF01E1-6DA9-42BC-A9CC-0B0E4F344DC4}" type="pres">
      <dgm:prSet presAssocID="{DBBF0BF0-CE1B-410C-AEA5-FC9490303AD8}" presName="parentLin" presStyleCnt="0"/>
      <dgm:spPr/>
    </dgm:pt>
    <dgm:pt modelId="{ED7D6E06-1225-4317-BBAF-13F6A049A929}" type="pres">
      <dgm:prSet presAssocID="{DBBF0BF0-CE1B-410C-AEA5-FC9490303AD8}" presName="parentLeftMargin" presStyleLbl="node1" presStyleIdx="0" presStyleCnt="7"/>
      <dgm:spPr/>
      <dgm:t>
        <a:bodyPr/>
        <a:lstStyle/>
        <a:p>
          <a:endParaRPr lang="en-GB"/>
        </a:p>
      </dgm:t>
    </dgm:pt>
    <dgm:pt modelId="{93105DB3-84FC-4A20-95BB-7B0D6DDD0515}" type="pres">
      <dgm:prSet presAssocID="{DBBF0BF0-CE1B-410C-AEA5-FC9490303AD8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57E75E-4EBE-4B9C-BCD1-5C4BFA6DA0E3}" type="pres">
      <dgm:prSet presAssocID="{DBBF0BF0-CE1B-410C-AEA5-FC9490303AD8}" presName="negativeSpace" presStyleCnt="0"/>
      <dgm:spPr/>
    </dgm:pt>
    <dgm:pt modelId="{07328A4B-DA4E-47CE-B634-6A8363832986}" type="pres">
      <dgm:prSet presAssocID="{DBBF0BF0-CE1B-410C-AEA5-FC9490303AD8}" presName="childText" presStyleLbl="conFgAcc1" presStyleIdx="0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8CCEF20C-1D7F-43CE-AA4C-9529A4BDF2B2}" type="pres">
      <dgm:prSet presAssocID="{5CE316C0-1CD4-474E-8B0D-2EC01744CED2}" presName="spaceBetweenRectangles" presStyleCnt="0"/>
      <dgm:spPr/>
    </dgm:pt>
    <dgm:pt modelId="{81BCAF4E-5478-4901-A205-C28837339D28}" type="pres">
      <dgm:prSet presAssocID="{1373925E-1580-4C06-BEE6-8C51A3DAD9D5}" presName="parentLin" presStyleCnt="0"/>
      <dgm:spPr/>
    </dgm:pt>
    <dgm:pt modelId="{DB7A8DA0-600E-4A65-AA00-A87FF4D2C1DD}" type="pres">
      <dgm:prSet presAssocID="{1373925E-1580-4C06-BEE6-8C51A3DAD9D5}" presName="parentLeftMargin" presStyleLbl="node1" presStyleIdx="0" presStyleCnt="7"/>
      <dgm:spPr/>
      <dgm:t>
        <a:bodyPr/>
        <a:lstStyle/>
        <a:p>
          <a:endParaRPr lang="en-GB"/>
        </a:p>
      </dgm:t>
    </dgm:pt>
    <dgm:pt modelId="{E3DD6A97-4C19-4E35-A6A1-0FFE7D43E005}" type="pres">
      <dgm:prSet presAssocID="{1373925E-1580-4C06-BEE6-8C51A3DAD9D5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64F3C2-4957-4CE8-AB0F-57FFBA983275}" type="pres">
      <dgm:prSet presAssocID="{1373925E-1580-4C06-BEE6-8C51A3DAD9D5}" presName="negativeSpace" presStyleCnt="0"/>
      <dgm:spPr/>
    </dgm:pt>
    <dgm:pt modelId="{21428EB1-F0D6-4B38-AAE0-00A626FF254C}" type="pres">
      <dgm:prSet presAssocID="{1373925E-1580-4C06-BEE6-8C51A3DAD9D5}" presName="childText" presStyleLbl="conFgAcc1" presStyleIdx="1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0FBE8151-112C-4556-9DC3-5619F8123DC3}" type="pres">
      <dgm:prSet presAssocID="{78B13F4A-1862-443A-9D51-D8A8D49C167A}" presName="spaceBetweenRectangles" presStyleCnt="0"/>
      <dgm:spPr/>
    </dgm:pt>
    <dgm:pt modelId="{4AD65B09-DBFE-4980-8513-ABDA1566A5C5}" type="pres">
      <dgm:prSet presAssocID="{A7419ED7-226B-4CA6-954C-558368B46856}" presName="parentLin" presStyleCnt="0"/>
      <dgm:spPr/>
    </dgm:pt>
    <dgm:pt modelId="{F36F056A-15F5-4013-95A6-AB5145931D78}" type="pres">
      <dgm:prSet presAssocID="{A7419ED7-226B-4CA6-954C-558368B46856}" presName="parentLeftMargin" presStyleLbl="node1" presStyleIdx="1" presStyleCnt="7"/>
      <dgm:spPr/>
      <dgm:t>
        <a:bodyPr/>
        <a:lstStyle/>
        <a:p>
          <a:endParaRPr lang="en-GB"/>
        </a:p>
      </dgm:t>
    </dgm:pt>
    <dgm:pt modelId="{B6BBAB5C-7239-4A59-8372-9B450E65870B}" type="pres">
      <dgm:prSet presAssocID="{A7419ED7-226B-4CA6-954C-558368B46856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1661462-4224-4E77-8528-C556BF9C6E2B}" type="pres">
      <dgm:prSet presAssocID="{A7419ED7-226B-4CA6-954C-558368B46856}" presName="negativeSpace" presStyleCnt="0"/>
      <dgm:spPr/>
    </dgm:pt>
    <dgm:pt modelId="{D2184EE5-A095-40E4-AADF-410629DBD68B}" type="pres">
      <dgm:prSet presAssocID="{A7419ED7-226B-4CA6-954C-558368B46856}" presName="childText" presStyleLbl="conFgAcc1" presStyleIdx="2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94B4081D-DC4A-45BB-8D41-96664D407BF9}" type="pres">
      <dgm:prSet presAssocID="{76B6DD1C-479E-47DB-9358-CC9638ECE72C}" presName="spaceBetweenRectangles" presStyleCnt="0"/>
      <dgm:spPr/>
    </dgm:pt>
    <dgm:pt modelId="{E596650E-CDF7-4B86-ADA8-FA0C8A6301FB}" type="pres">
      <dgm:prSet presAssocID="{DCB7AB3D-0724-4DF5-A4CC-E79DFF6350F8}" presName="parentLin" presStyleCnt="0"/>
      <dgm:spPr/>
    </dgm:pt>
    <dgm:pt modelId="{6A32BB88-56F4-4EE9-B71C-42E4B28BDAAF}" type="pres">
      <dgm:prSet presAssocID="{DCB7AB3D-0724-4DF5-A4CC-E79DFF6350F8}" presName="parentLeftMargin" presStyleLbl="node1" presStyleIdx="2" presStyleCnt="7"/>
      <dgm:spPr/>
      <dgm:t>
        <a:bodyPr/>
        <a:lstStyle/>
        <a:p>
          <a:endParaRPr lang="en-GB"/>
        </a:p>
      </dgm:t>
    </dgm:pt>
    <dgm:pt modelId="{CAE005D0-C1F5-4AEB-8CDA-08A14F3FB0EE}" type="pres">
      <dgm:prSet presAssocID="{DCB7AB3D-0724-4DF5-A4CC-E79DFF6350F8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B0924E-511D-4311-B297-F509865FFBC6}" type="pres">
      <dgm:prSet presAssocID="{DCB7AB3D-0724-4DF5-A4CC-E79DFF6350F8}" presName="negativeSpace" presStyleCnt="0"/>
      <dgm:spPr/>
    </dgm:pt>
    <dgm:pt modelId="{65DACC2B-D1CC-4471-AFD5-5E3B8083C2B5}" type="pres">
      <dgm:prSet presAssocID="{DCB7AB3D-0724-4DF5-A4CC-E79DFF6350F8}" presName="childText" presStyleLbl="conFgAcc1" presStyleIdx="3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CFACF130-9063-4637-905E-B56C700081BD}" type="pres">
      <dgm:prSet presAssocID="{85B1DD5A-9AA4-4650-86F2-EF61D486045C}" presName="spaceBetweenRectangles" presStyleCnt="0"/>
      <dgm:spPr/>
    </dgm:pt>
    <dgm:pt modelId="{E1044EBA-91F2-46B4-9268-A8C5D0B5E270}" type="pres">
      <dgm:prSet presAssocID="{059172DC-9BFD-4285-9990-16C39518AE8A}" presName="parentLin" presStyleCnt="0"/>
      <dgm:spPr/>
    </dgm:pt>
    <dgm:pt modelId="{24DF8EBA-8D5B-4B64-86DE-AA241C95E144}" type="pres">
      <dgm:prSet presAssocID="{059172DC-9BFD-4285-9990-16C39518AE8A}" presName="parentLeftMargin" presStyleLbl="node1" presStyleIdx="3" presStyleCnt="7"/>
      <dgm:spPr/>
      <dgm:t>
        <a:bodyPr/>
        <a:lstStyle/>
        <a:p>
          <a:endParaRPr lang="en-GB"/>
        </a:p>
      </dgm:t>
    </dgm:pt>
    <dgm:pt modelId="{9997476C-16E8-4A22-B2DE-B6ED4B0824E4}" type="pres">
      <dgm:prSet presAssocID="{059172DC-9BFD-4285-9990-16C39518AE8A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67A5439-D28F-43BF-93F4-7B9610D6B880}" type="pres">
      <dgm:prSet presAssocID="{059172DC-9BFD-4285-9990-16C39518AE8A}" presName="negativeSpace" presStyleCnt="0"/>
      <dgm:spPr/>
    </dgm:pt>
    <dgm:pt modelId="{508A3277-BAA6-4D63-B44C-6E73A0F8603F}" type="pres">
      <dgm:prSet presAssocID="{059172DC-9BFD-4285-9990-16C39518AE8A}" presName="childText" presStyleLbl="conFgAcc1" presStyleIdx="4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1F5E455F-E4A4-4D3D-8E4B-AFD0AC82771A}" type="pres">
      <dgm:prSet presAssocID="{CF5625F6-AAAA-4A6C-AA86-0AF1D9CED044}" presName="spaceBetweenRectangles" presStyleCnt="0"/>
      <dgm:spPr/>
    </dgm:pt>
    <dgm:pt modelId="{1415A160-667F-4F68-A1D2-87819B7F2077}" type="pres">
      <dgm:prSet presAssocID="{074A205A-8ADB-463D-AD29-F52A59955D7E}" presName="parentLin" presStyleCnt="0"/>
      <dgm:spPr/>
    </dgm:pt>
    <dgm:pt modelId="{B931FF92-5A3C-4BF5-AB64-1BA150CD8072}" type="pres">
      <dgm:prSet presAssocID="{074A205A-8ADB-463D-AD29-F52A59955D7E}" presName="parentLeftMargin" presStyleLbl="node1" presStyleIdx="4" presStyleCnt="7"/>
      <dgm:spPr/>
      <dgm:t>
        <a:bodyPr/>
        <a:lstStyle/>
        <a:p>
          <a:endParaRPr lang="en-GB"/>
        </a:p>
      </dgm:t>
    </dgm:pt>
    <dgm:pt modelId="{217974E4-57D4-4E09-B6C8-028F21BC62FC}" type="pres">
      <dgm:prSet presAssocID="{074A205A-8ADB-463D-AD29-F52A59955D7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80416C3-C4B9-499F-8558-6038EF78964D}" type="pres">
      <dgm:prSet presAssocID="{074A205A-8ADB-463D-AD29-F52A59955D7E}" presName="negativeSpace" presStyleCnt="0"/>
      <dgm:spPr/>
    </dgm:pt>
    <dgm:pt modelId="{8ABF10E4-8EA6-4258-9D3B-4BC796E0854B}" type="pres">
      <dgm:prSet presAssocID="{074A205A-8ADB-463D-AD29-F52A59955D7E}" presName="childText" presStyleLbl="conFgAcc1" presStyleIdx="5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F818F703-A2AC-495F-A275-60DE524DB8B6}" type="pres">
      <dgm:prSet presAssocID="{258DACF1-31F7-4C7D-AC87-91C4CB5B127D}" presName="spaceBetweenRectangles" presStyleCnt="0"/>
      <dgm:spPr/>
    </dgm:pt>
    <dgm:pt modelId="{62C8359F-BEE7-4E05-98E5-5D5ED531173E}" type="pres">
      <dgm:prSet presAssocID="{B391AA27-92F5-49C3-B159-E0C6ADD8949E}" presName="parentLin" presStyleCnt="0"/>
      <dgm:spPr/>
    </dgm:pt>
    <dgm:pt modelId="{37FF3F71-EAF1-46DD-B9F8-605EC7823DE6}" type="pres">
      <dgm:prSet presAssocID="{B391AA27-92F5-49C3-B159-E0C6ADD8949E}" presName="parentLeftMargin" presStyleLbl="node1" presStyleIdx="5" presStyleCnt="7"/>
      <dgm:spPr/>
      <dgm:t>
        <a:bodyPr/>
        <a:lstStyle/>
        <a:p>
          <a:endParaRPr lang="en-GB"/>
        </a:p>
      </dgm:t>
    </dgm:pt>
    <dgm:pt modelId="{C87CD550-96C6-444F-B775-70CD728CAC69}" type="pres">
      <dgm:prSet presAssocID="{B391AA27-92F5-49C3-B159-E0C6ADD8949E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1BB822-60EB-4A6A-85DB-1E24BDF27D1A}" type="pres">
      <dgm:prSet presAssocID="{B391AA27-92F5-49C3-B159-E0C6ADD8949E}" presName="negativeSpace" presStyleCnt="0"/>
      <dgm:spPr/>
    </dgm:pt>
    <dgm:pt modelId="{BDF83C77-44BD-4759-8861-8AAA451393D8}" type="pres">
      <dgm:prSet presAssocID="{B391AA27-92F5-49C3-B159-E0C6ADD8949E}" presName="childText" presStyleLbl="conFgAcc1" presStyleIdx="6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</dgm:ptLst>
  <dgm:cxnLst>
    <dgm:cxn modelId="{43D65891-B3E6-46B3-8FEF-E433C1A04C0D}" type="presOf" srcId="{DBBF0BF0-CE1B-410C-AEA5-FC9490303AD8}" destId="{93105DB3-84FC-4A20-95BB-7B0D6DDD0515}" srcOrd="1" destOrd="0" presId="urn:microsoft.com/office/officeart/2005/8/layout/list1"/>
    <dgm:cxn modelId="{E83179FB-CB73-4305-813E-F854F84753E0}" type="presOf" srcId="{059172DC-9BFD-4285-9990-16C39518AE8A}" destId="{24DF8EBA-8D5B-4B64-86DE-AA241C95E144}" srcOrd="0" destOrd="0" presId="urn:microsoft.com/office/officeart/2005/8/layout/list1"/>
    <dgm:cxn modelId="{4FDDBEC7-4537-4C2C-9BD4-AF0B195B3F5E}" srcId="{52B67525-0E45-43CB-8516-E109F2033AB2}" destId="{B391AA27-92F5-49C3-B159-E0C6ADD8949E}" srcOrd="6" destOrd="0" parTransId="{27A9875C-56C7-4566-AC15-40F8057BC3E4}" sibTransId="{5192F1FD-7BFA-449A-A989-4616B08950EF}"/>
    <dgm:cxn modelId="{0770192B-05FE-4EB2-9A79-BB17A0728233}" srcId="{52B67525-0E45-43CB-8516-E109F2033AB2}" destId="{1373925E-1580-4C06-BEE6-8C51A3DAD9D5}" srcOrd="1" destOrd="0" parTransId="{1800D7AB-F825-4047-87CA-CF0151F6D4FB}" sibTransId="{78B13F4A-1862-443A-9D51-D8A8D49C167A}"/>
    <dgm:cxn modelId="{D1E63D79-8A68-4C4F-AADA-DE8717A7ED15}" type="presOf" srcId="{A7419ED7-226B-4CA6-954C-558368B46856}" destId="{F36F056A-15F5-4013-95A6-AB5145931D78}" srcOrd="0" destOrd="0" presId="urn:microsoft.com/office/officeart/2005/8/layout/list1"/>
    <dgm:cxn modelId="{4E4D6AD4-DB2A-4499-8643-48CE3E673B61}" type="presOf" srcId="{074A205A-8ADB-463D-AD29-F52A59955D7E}" destId="{B931FF92-5A3C-4BF5-AB64-1BA150CD8072}" srcOrd="0" destOrd="0" presId="urn:microsoft.com/office/officeart/2005/8/layout/list1"/>
    <dgm:cxn modelId="{F2ED3BEA-BFE5-4B44-B010-E67E1668ABDB}" srcId="{52B67525-0E45-43CB-8516-E109F2033AB2}" destId="{074A205A-8ADB-463D-AD29-F52A59955D7E}" srcOrd="5" destOrd="0" parTransId="{CBD04862-9F26-43A0-A34C-E4F756F2A768}" sibTransId="{258DACF1-31F7-4C7D-AC87-91C4CB5B127D}"/>
    <dgm:cxn modelId="{DE2AF76A-7F2D-4369-A10B-8FDEDB6DD46F}" type="presOf" srcId="{059172DC-9BFD-4285-9990-16C39518AE8A}" destId="{9997476C-16E8-4A22-B2DE-B6ED4B0824E4}" srcOrd="1" destOrd="0" presId="urn:microsoft.com/office/officeart/2005/8/layout/list1"/>
    <dgm:cxn modelId="{DAC447B2-A6CF-4193-B29B-18F3D60CD6CF}" srcId="{52B67525-0E45-43CB-8516-E109F2033AB2}" destId="{A7419ED7-226B-4CA6-954C-558368B46856}" srcOrd="2" destOrd="0" parTransId="{EBC0A17A-E4DA-468F-B076-A12232B7FB16}" sibTransId="{76B6DD1C-479E-47DB-9358-CC9638ECE72C}"/>
    <dgm:cxn modelId="{3C28F7DD-7053-458B-B43A-50C4DEFCCB90}" type="presOf" srcId="{A7419ED7-226B-4CA6-954C-558368B46856}" destId="{B6BBAB5C-7239-4A59-8372-9B450E65870B}" srcOrd="1" destOrd="0" presId="urn:microsoft.com/office/officeart/2005/8/layout/list1"/>
    <dgm:cxn modelId="{65F74F31-484E-4D5E-903D-714199702A53}" type="presOf" srcId="{52B67525-0E45-43CB-8516-E109F2033AB2}" destId="{B4AF939F-B2EB-4E43-810E-5C2947188E53}" srcOrd="0" destOrd="0" presId="urn:microsoft.com/office/officeart/2005/8/layout/list1"/>
    <dgm:cxn modelId="{2E4E6631-7EE6-4E50-B353-84F06368D4FA}" type="presOf" srcId="{1373925E-1580-4C06-BEE6-8C51A3DAD9D5}" destId="{E3DD6A97-4C19-4E35-A6A1-0FFE7D43E005}" srcOrd="1" destOrd="0" presId="urn:microsoft.com/office/officeart/2005/8/layout/list1"/>
    <dgm:cxn modelId="{93B096AD-0CBE-4D4E-9791-2E7DA7B7FE39}" type="presOf" srcId="{B391AA27-92F5-49C3-B159-E0C6ADD8949E}" destId="{37FF3F71-EAF1-46DD-B9F8-605EC7823DE6}" srcOrd="0" destOrd="0" presId="urn:microsoft.com/office/officeart/2005/8/layout/list1"/>
    <dgm:cxn modelId="{8D274625-707D-4826-8F25-5C50FF8F0986}" type="presOf" srcId="{DBBF0BF0-CE1B-410C-AEA5-FC9490303AD8}" destId="{ED7D6E06-1225-4317-BBAF-13F6A049A929}" srcOrd="0" destOrd="0" presId="urn:microsoft.com/office/officeart/2005/8/layout/list1"/>
    <dgm:cxn modelId="{07523F97-DFB7-4FCA-93F1-18113E6563E1}" type="presOf" srcId="{B391AA27-92F5-49C3-B159-E0C6ADD8949E}" destId="{C87CD550-96C6-444F-B775-70CD728CAC69}" srcOrd="1" destOrd="0" presId="urn:microsoft.com/office/officeart/2005/8/layout/list1"/>
    <dgm:cxn modelId="{9ABBB0F7-B5CD-4FDF-95B5-0D4412743C10}" srcId="{52B67525-0E45-43CB-8516-E109F2033AB2}" destId="{DCB7AB3D-0724-4DF5-A4CC-E79DFF6350F8}" srcOrd="3" destOrd="0" parTransId="{1B42217A-10E6-4741-9E04-C1197A90D5D6}" sibTransId="{85B1DD5A-9AA4-4650-86F2-EF61D486045C}"/>
    <dgm:cxn modelId="{B12CE371-7B9C-46AB-8977-50C3A4382472}" type="presOf" srcId="{DCB7AB3D-0724-4DF5-A4CC-E79DFF6350F8}" destId="{CAE005D0-C1F5-4AEB-8CDA-08A14F3FB0EE}" srcOrd="1" destOrd="0" presId="urn:microsoft.com/office/officeart/2005/8/layout/list1"/>
    <dgm:cxn modelId="{0FF67F3C-9F3F-4700-A684-AA877CD4C6F8}" type="presOf" srcId="{074A205A-8ADB-463D-AD29-F52A59955D7E}" destId="{217974E4-57D4-4E09-B6C8-028F21BC62FC}" srcOrd="1" destOrd="0" presId="urn:microsoft.com/office/officeart/2005/8/layout/list1"/>
    <dgm:cxn modelId="{F1A7A800-C6A8-43A5-AE62-6ACE0D60CF1C}" srcId="{52B67525-0E45-43CB-8516-E109F2033AB2}" destId="{059172DC-9BFD-4285-9990-16C39518AE8A}" srcOrd="4" destOrd="0" parTransId="{0730A59F-70FC-4EF4-BCED-EAC6A4AC1344}" sibTransId="{CF5625F6-AAAA-4A6C-AA86-0AF1D9CED044}"/>
    <dgm:cxn modelId="{65D27864-B25E-4C92-9E9E-EA8EE557F374}" srcId="{52B67525-0E45-43CB-8516-E109F2033AB2}" destId="{DBBF0BF0-CE1B-410C-AEA5-FC9490303AD8}" srcOrd="0" destOrd="0" parTransId="{6B6B2E4A-DA27-46A5-919C-35AFDC8E3673}" sibTransId="{5CE316C0-1CD4-474E-8B0D-2EC01744CED2}"/>
    <dgm:cxn modelId="{7A1B9024-BC84-4B65-8E2F-B22AB91E377A}" type="presOf" srcId="{DCB7AB3D-0724-4DF5-A4CC-E79DFF6350F8}" destId="{6A32BB88-56F4-4EE9-B71C-42E4B28BDAAF}" srcOrd="0" destOrd="0" presId="urn:microsoft.com/office/officeart/2005/8/layout/list1"/>
    <dgm:cxn modelId="{40833721-C807-47AA-B5B2-68B2C018AEA6}" type="presOf" srcId="{1373925E-1580-4C06-BEE6-8C51A3DAD9D5}" destId="{DB7A8DA0-600E-4A65-AA00-A87FF4D2C1DD}" srcOrd="0" destOrd="0" presId="urn:microsoft.com/office/officeart/2005/8/layout/list1"/>
    <dgm:cxn modelId="{06FBD653-B9A5-4C87-87FD-85C9349744E4}" type="presParOf" srcId="{B4AF939F-B2EB-4E43-810E-5C2947188E53}" destId="{C7CF01E1-6DA9-42BC-A9CC-0B0E4F344DC4}" srcOrd="0" destOrd="0" presId="urn:microsoft.com/office/officeart/2005/8/layout/list1"/>
    <dgm:cxn modelId="{97734619-E96C-4596-A108-2D3CECE547DA}" type="presParOf" srcId="{C7CF01E1-6DA9-42BC-A9CC-0B0E4F344DC4}" destId="{ED7D6E06-1225-4317-BBAF-13F6A049A929}" srcOrd="0" destOrd="0" presId="urn:microsoft.com/office/officeart/2005/8/layout/list1"/>
    <dgm:cxn modelId="{CE026021-FFC7-42BA-BD92-8C637DEA790F}" type="presParOf" srcId="{C7CF01E1-6DA9-42BC-A9CC-0B0E4F344DC4}" destId="{93105DB3-84FC-4A20-95BB-7B0D6DDD0515}" srcOrd="1" destOrd="0" presId="urn:microsoft.com/office/officeart/2005/8/layout/list1"/>
    <dgm:cxn modelId="{4587244E-7470-4E99-AEA6-AC55FAC9667C}" type="presParOf" srcId="{B4AF939F-B2EB-4E43-810E-5C2947188E53}" destId="{B557E75E-4EBE-4B9C-BCD1-5C4BFA6DA0E3}" srcOrd="1" destOrd="0" presId="urn:microsoft.com/office/officeart/2005/8/layout/list1"/>
    <dgm:cxn modelId="{2DD30BAF-3462-4740-9F2E-94564C1C6441}" type="presParOf" srcId="{B4AF939F-B2EB-4E43-810E-5C2947188E53}" destId="{07328A4B-DA4E-47CE-B634-6A8363832986}" srcOrd="2" destOrd="0" presId="urn:microsoft.com/office/officeart/2005/8/layout/list1"/>
    <dgm:cxn modelId="{BA0107DB-A6A4-4277-AF49-C32B1C7F66A2}" type="presParOf" srcId="{B4AF939F-B2EB-4E43-810E-5C2947188E53}" destId="{8CCEF20C-1D7F-43CE-AA4C-9529A4BDF2B2}" srcOrd="3" destOrd="0" presId="urn:microsoft.com/office/officeart/2005/8/layout/list1"/>
    <dgm:cxn modelId="{0A5D8395-F447-4C63-B662-EC9BB87F527C}" type="presParOf" srcId="{B4AF939F-B2EB-4E43-810E-5C2947188E53}" destId="{81BCAF4E-5478-4901-A205-C28837339D28}" srcOrd="4" destOrd="0" presId="urn:microsoft.com/office/officeart/2005/8/layout/list1"/>
    <dgm:cxn modelId="{77F674BA-6497-488A-B8E0-C3A31C17398D}" type="presParOf" srcId="{81BCAF4E-5478-4901-A205-C28837339D28}" destId="{DB7A8DA0-600E-4A65-AA00-A87FF4D2C1DD}" srcOrd="0" destOrd="0" presId="urn:microsoft.com/office/officeart/2005/8/layout/list1"/>
    <dgm:cxn modelId="{1F9C148B-1B67-41EF-9BB6-D958EFEC9C5B}" type="presParOf" srcId="{81BCAF4E-5478-4901-A205-C28837339D28}" destId="{E3DD6A97-4C19-4E35-A6A1-0FFE7D43E005}" srcOrd="1" destOrd="0" presId="urn:microsoft.com/office/officeart/2005/8/layout/list1"/>
    <dgm:cxn modelId="{85D2EBC1-F0CF-41BF-B4BD-00268B4384D0}" type="presParOf" srcId="{B4AF939F-B2EB-4E43-810E-5C2947188E53}" destId="{8664F3C2-4957-4CE8-AB0F-57FFBA983275}" srcOrd="5" destOrd="0" presId="urn:microsoft.com/office/officeart/2005/8/layout/list1"/>
    <dgm:cxn modelId="{0BF49909-3ABD-4233-8AE8-4A1CCFDA693E}" type="presParOf" srcId="{B4AF939F-B2EB-4E43-810E-5C2947188E53}" destId="{21428EB1-F0D6-4B38-AAE0-00A626FF254C}" srcOrd="6" destOrd="0" presId="urn:microsoft.com/office/officeart/2005/8/layout/list1"/>
    <dgm:cxn modelId="{4C238D47-60FE-4ED5-9807-934940FDF6AB}" type="presParOf" srcId="{B4AF939F-B2EB-4E43-810E-5C2947188E53}" destId="{0FBE8151-112C-4556-9DC3-5619F8123DC3}" srcOrd="7" destOrd="0" presId="urn:microsoft.com/office/officeart/2005/8/layout/list1"/>
    <dgm:cxn modelId="{B9A0A37C-1FCC-493A-9E03-8223EE22F4D8}" type="presParOf" srcId="{B4AF939F-B2EB-4E43-810E-5C2947188E53}" destId="{4AD65B09-DBFE-4980-8513-ABDA1566A5C5}" srcOrd="8" destOrd="0" presId="urn:microsoft.com/office/officeart/2005/8/layout/list1"/>
    <dgm:cxn modelId="{22A04335-623E-4FC9-97C2-8F7FE7AB8EF2}" type="presParOf" srcId="{4AD65B09-DBFE-4980-8513-ABDA1566A5C5}" destId="{F36F056A-15F5-4013-95A6-AB5145931D78}" srcOrd="0" destOrd="0" presId="urn:microsoft.com/office/officeart/2005/8/layout/list1"/>
    <dgm:cxn modelId="{71BE30DC-D9E4-4CE2-B03C-184306F7F0BA}" type="presParOf" srcId="{4AD65B09-DBFE-4980-8513-ABDA1566A5C5}" destId="{B6BBAB5C-7239-4A59-8372-9B450E65870B}" srcOrd="1" destOrd="0" presId="urn:microsoft.com/office/officeart/2005/8/layout/list1"/>
    <dgm:cxn modelId="{3350B963-FD44-4408-B1E8-4397A338B842}" type="presParOf" srcId="{B4AF939F-B2EB-4E43-810E-5C2947188E53}" destId="{31661462-4224-4E77-8528-C556BF9C6E2B}" srcOrd="9" destOrd="0" presId="urn:microsoft.com/office/officeart/2005/8/layout/list1"/>
    <dgm:cxn modelId="{43798513-2446-41A8-8953-11E5D403F322}" type="presParOf" srcId="{B4AF939F-B2EB-4E43-810E-5C2947188E53}" destId="{D2184EE5-A095-40E4-AADF-410629DBD68B}" srcOrd="10" destOrd="0" presId="urn:microsoft.com/office/officeart/2005/8/layout/list1"/>
    <dgm:cxn modelId="{76515558-BD1E-4221-A3C4-E7D06B394BEF}" type="presParOf" srcId="{B4AF939F-B2EB-4E43-810E-5C2947188E53}" destId="{94B4081D-DC4A-45BB-8D41-96664D407BF9}" srcOrd="11" destOrd="0" presId="urn:microsoft.com/office/officeart/2005/8/layout/list1"/>
    <dgm:cxn modelId="{538D7934-5797-48B0-8355-CFEF1A7197F9}" type="presParOf" srcId="{B4AF939F-B2EB-4E43-810E-5C2947188E53}" destId="{E596650E-CDF7-4B86-ADA8-FA0C8A6301FB}" srcOrd="12" destOrd="0" presId="urn:microsoft.com/office/officeart/2005/8/layout/list1"/>
    <dgm:cxn modelId="{9F455E29-03D3-4B4B-BCF1-616E30EE2F41}" type="presParOf" srcId="{E596650E-CDF7-4B86-ADA8-FA0C8A6301FB}" destId="{6A32BB88-56F4-4EE9-B71C-42E4B28BDAAF}" srcOrd="0" destOrd="0" presId="urn:microsoft.com/office/officeart/2005/8/layout/list1"/>
    <dgm:cxn modelId="{A94E1309-12A8-41D8-B6F9-5AD8117FE039}" type="presParOf" srcId="{E596650E-CDF7-4B86-ADA8-FA0C8A6301FB}" destId="{CAE005D0-C1F5-4AEB-8CDA-08A14F3FB0EE}" srcOrd="1" destOrd="0" presId="urn:microsoft.com/office/officeart/2005/8/layout/list1"/>
    <dgm:cxn modelId="{5939D7C7-B2ED-4C26-8E6F-03CDA9BBB65D}" type="presParOf" srcId="{B4AF939F-B2EB-4E43-810E-5C2947188E53}" destId="{1AB0924E-511D-4311-B297-F509865FFBC6}" srcOrd="13" destOrd="0" presId="urn:microsoft.com/office/officeart/2005/8/layout/list1"/>
    <dgm:cxn modelId="{FCBC5D16-61DD-490B-A529-12754CB6318F}" type="presParOf" srcId="{B4AF939F-B2EB-4E43-810E-5C2947188E53}" destId="{65DACC2B-D1CC-4471-AFD5-5E3B8083C2B5}" srcOrd="14" destOrd="0" presId="urn:microsoft.com/office/officeart/2005/8/layout/list1"/>
    <dgm:cxn modelId="{FE64726D-3009-483F-BFBE-8BF6DE0E664A}" type="presParOf" srcId="{B4AF939F-B2EB-4E43-810E-5C2947188E53}" destId="{CFACF130-9063-4637-905E-B56C700081BD}" srcOrd="15" destOrd="0" presId="urn:microsoft.com/office/officeart/2005/8/layout/list1"/>
    <dgm:cxn modelId="{A5BE5EA5-F87F-4116-9E8F-BFF7950A8942}" type="presParOf" srcId="{B4AF939F-B2EB-4E43-810E-5C2947188E53}" destId="{E1044EBA-91F2-46B4-9268-A8C5D0B5E270}" srcOrd="16" destOrd="0" presId="urn:microsoft.com/office/officeart/2005/8/layout/list1"/>
    <dgm:cxn modelId="{B6910F9E-6082-47AF-A098-2549807E81A4}" type="presParOf" srcId="{E1044EBA-91F2-46B4-9268-A8C5D0B5E270}" destId="{24DF8EBA-8D5B-4B64-86DE-AA241C95E144}" srcOrd="0" destOrd="0" presId="urn:microsoft.com/office/officeart/2005/8/layout/list1"/>
    <dgm:cxn modelId="{CF20DA5E-0FFB-4CA3-BB8C-C53D583AD062}" type="presParOf" srcId="{E1044EBA-91F2-46B4-9268-A8C5D0B5E270}" destId="{9997476C-16E8-4A22-B2DE-B6ED4B0824E4}" srcOrd="1" destOrd="0" presId="urn:microsoft.com/office/officeart/2005/8/layout/list1"/>
    <dgm:cxn modelId="{EADF2382-779B-41A2-9F5A-B60DE8366407}" type="presParOf" srcId="{B4AF939F-B2EB-4E43-810E-5C2947188E53}" destId="{867A5439-D28F-43BF-93F4-7B9610D6B880}" srcOrd="17" destOrd="0" presId="urn:microsoft.com/office/officeart/2005/8/layout/list1"/>
    <dgm:cxn modelId="{B978A756-B4E1-429D-8D0A-292D70D90DBF}" type="presParOf" srcId="{B4AF939F-B2EB-4E43-810E-5C2947188E53}" destId="{508A3277-BAA6-4D63-B44C-6E73A0F8603F}" srcOrd="18" destOrd="0" presId="urn:microsoft.com/office/officeart/2005/8/layout/list1"/>
    <dgm:cxn modelId="{C5D5D92C-67CB-40FF-A3D8-D65B4998D7CC}" type="presParOf" srcId="{B4AF939F-B2EB-4E43-810E-5C2947188E53}" destId="{1F5E455F-E4A4-4D3D-8E4B-AFD0AC82771A}" srcOrd="19" destOrd="0" presId="urn:microsoft.com/office/officeart/2005/8/layout/list1"/>
    <dgm:cxn modelId="{329136AA-5A7B-4D4F-8AEE-7202142AF284}" type="presParOf" srcId="{B4AF939F-B2EB-4E43-810E-5C2947188E53}" destId="{1415A160-667F-4F68-A1D2-87819B7F2077}" srcOrd="20" destOrd="0" presId="urn:microsoft.com/office/officeart/2005/8/layout/list1"/>
    <dgm:cxn modelId="{E4940A7A-A00C-4124-8C2B-F452C559A26E}" type="presParOf" srcId="{1415A160-667F-4F68-A1D2-87819B7F2077}" destId="{B931FF92-5A3C-4BF5-AB64-1BA150CD8072}" srcOrd="0" destOrd="0" presId="urn:microsoft.com/office/officeart/2005/8/layout/list1"/>
    <dgm:cxn modelId="{C933D0E0-8F2D-4D2D-ACA7-D20390F4E7E3}" type="presParOf" srcId="{1415A160-667F-4F68-A1D2-87819B7F2077}" destId="{217974E4-57D4-4E09-B6C8-028F21BC62FC}" srcOrd="1" destOrd="0" presId="urn:microsoft.com/office/officeart/2005/8/layout/list1"/>
    <dgm:cxn modelId="{AA5201E3-334D-4A78-9853-66C3BE2407DE}" type="presParOf" srcId="{B4AF939F-B2EB-4E43-810E-5C2947188E53}" destId="{A80416C3-C4B9-499F-8558-6038EF78964D}" srcOrd="21" destOrd="0" presId="urn:microsoft.com/office/officeart/2005/8/layout/list1"/>
    <dgm:cxn modelId="{D5CFF686-C095-4888-B3DC-7E453161DC76}" type="presParOf" srcId="{B4AF939F-B2EB-4E43-810E-5C2947188E53}" destId="{8ABF10E4-8EA6-4258-9D3B-4BC796E0854B}" srcOrd="22" destOrd="0" presId="urn:microsoft.com/office/officeart/2005/8/layout/list1"/>
    <dgm:cxn modelId="{D1446EFC-033D-4D8B-982A-B99FAE506542}" type="presParOf" srcId="{B4AF939F-B2EB-4E43-810E-5C2947188E53}" destId="{F818F703-A2AC-495F-A275-60DE524DB8B6}" srcOrd="23" destOrd="0" presId="urn:microsoft.com/office/officeart/2005/8/layout/list1"/>
    <dgm:cxn modelId="{B47986B2-CD34-4391-9C16-FFE181F5D3E5}" type="presParOf" srcId="{B4AF939F-B2EB-4E43-810E-5C2947188E53}" destId="{62C8359F-BEE7-4E05-98E5-5D5ED531173E}" srcOrd="24" destOrd="0" presId="urn:microsoft.com/office/officeart/2005/8/layout/list1"/>
    <dgm:cxn modelId="{B41D8D5B-78DA-44A4-AB43-F8971A55C6F5}" type="presParOf" srcId="{62C8359F-BEE7-4E05-98E5-5D5ED531173E}" destId="{37FF3F71-EAF1-46DD-B9F8-605EC7823DE6}" srcOrd="0" destOrd="0" presId="urn:microsoft.com/office/officeart/2005/8/layout/list1"/>
    <dgm:cxn modelId="{6F103721-452B-4D6F-A497-2DCB4049C567}" type="presParOf" srcId="{62C8359F-BEE7-4E05-98E5-5D5ED531173E}" destId="{C87CD550-96C6-444F-B775-70CD728CAC69}" srcOrd="1" destOrd="0" presId="urn:microsoft.com/office/officeart/2005/8/layout/list1"/>
    <dgm:cxn modelId="{CB38DEC4-1F1A-4C9F-AD01-37061D835482}" type="presParOf" srcId="{B4AF939F-B2EB-4E43-810E-5C2947188E53}" destId="{E31BB822-60EB-4A6A-85DB-1E24BDF27D1A}" srcOrd="25" destOrd="0" presId="urn:microsoft.com/office/officeart/2005/8/layout/list1"/>
    <dgm:cxn modelId="{CE3C0206-6B5E-4CA4-BD4A-7C1ABBC85599}" type="presParOf" srcId="{B4AF939F-B2EB-4E43-810E-5C2947188E53}" destId="{BDF83C77-44BD-4759-8861-8AAA451393D8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8A4CCF-418C-4732-95F4-8C8734B6CB9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2E537B1-E184-4C1F-A5B4-70AA2F27EA36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Fully </a:t>
          </a:r>
          <a:r>
            <a:rPr lang="en-GB" sz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bakeable</a:t>
          </a:r>
          <a:r>
            <a:rPr lang="en-GB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system up to a minimum of 200 °C</a:t>
          </a:r>
          <a:endParaRPr lang="en-GB" sz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A8B5172-62FD-4EAD-8EE4-F56158E1A651}" type="parTrans" cxnId="{45C8BD36-5667-4FBD-BDAA-CFCBD1D8C41A}">
      <dgm:prSet/>
      <dgm:spPr/>
      <dgm:t>
        <a:bodyPr/>
        <a:lstStyle/>
        <a:p>
          <a:endParaRPr lang="en-GB" sz="1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A66A9D0-CE9D-44E0-A641-696A66F5B8D1}" type="sibTrans" cxnId="{45C8BD36-5667-4FBD-BDAA-CFCBD1D8C41A}">
      <dgm:prSet/>
      <dgm:spPr/>
      <dgm:t>
        <a:bodyPr/>
        <a:lstStyle/>
        <a:p>
          <a:endParaRPr lang="en-GB" sz="1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79A42FC-0925-4B16-A7FE-1D38598DA7E0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Alignment of the skimmers at metrology</a:t>
          </a:r>
          <a:endParaRPr lang="en-GB" sz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FDF1257-D2EE-4BC0-84F8-F2959BC60667}" type="parTrans" cxnId="{0328846C-741A-41B9-B190-8D6517233C0B}">
      <dgm:prSet/>
      <dgm:spPr/>
      <dgm:t>
        <a:bodyPr/>
        <a:lstStyle/>
        <a:p>
          <a:endParaRPr lang="en-GB" sz="1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A3DFC0C-7D74-4953-AE59-4FF2C0A0875E}" type="sibTrans" cxnId="{0328846C-741A-41B9-B190-8D6517233C0B}">
      <dgm:prSet/>
      <dgm:spPr/>
      <dgm:t>
        <a:bodyPr/>
        <a:lstStyle/>
        <a:p>
          <a:endParaRPr lang="en-GB" sz="1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D1AE83-72CD-411B-8D37-292D2322E5AA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Lower vacuum background pressure expected</a:t>
          </a:r>
          <a:endParaRPr lang="en-GB" sz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375DF5F-185F-4B95-9FAB-1D81B58FE2B3}" type="parTrans" cxnId="{E265ADF7-2F46-4680-A553-675A1017C03D}">
      <dgm:prSet/>
      <dgm:spPr/>
      <dgm:t>
        <a:bodyPr/>
        <a:lstStyle/>
        <a:p>
          <a:endParaRPr lang="en-GB" sz="1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15982D-32D1-4A52-87DD-A021FA9EB439}" type="sibTrans" cxnId="{E265ADF7-2F46-4680-A553-675A1017C03D}">
      <dgm:prSet/>
      <dgm:spPr/>
      <dgm:t>
        <a:bodyPr/>
        <a:lstStyle/>
        <a:p>
          <a:endParaRPr lang="en-GB" sz="1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4A9B91-77E2-4ED5-84A2-7D95537F6CB8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Expected pressure of 10</a:t>
          </a:r>
          <a:r>
            <a:rPr lang="en-GB" sz="1200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-9</a:t>
          </a:r>
          <a:r>
            <a:rPr lang="en-GB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mbar without gas jet</a:t>
          </a:r>
          <a:endParaRPr lang="en-GB" sz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E8ABFC3-DA0A-4F03-A4A9-4164EC308888}" type="parTrans" cxnId="{C568B08B-75D2-4604-8400-A9F32D9D5DE9}">
      <dgm:prSet/>
      <dgm:spPr/>
      <dgm:t>
        <a:bodyPr/>
        <a:lstStyle/>
        <a:p>
          <a:endParaRPr lang="en-GB" sz="1400"/>
        </a:p>
      </dgm:t>
    </dgm:pt>
    <dgm:pt modelId="{0F730365-60EF-47FE-85F8-7CC5FD70B55B}" type="sibTrans" cxnId="{C568B08B-75D2-4604-8400-A9F32D9D5DE9}">
      <dgm:prSet/>
      <dgm:spPr/>
      <dgm:t>
        <a:bodyPr/>
        <a:lstStyle/>
        <a:p>
          <a:endParaRPr lang="en-GB" sz="1400"/>
        </a:p>
      </dgm:t>
    </dgm:pt>
    <dgm:pt modelId="{14619A9C-51EB-47E3-8D4F-B67D8C0C0AC7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Fast pressure recovery after opening</a:t>
          </a:r>
          <a:endParaRPr lang="en-GB" sz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11EA0FB-A38E-4FC6-8825-A6A908F0E457}" type="parTrans" cxnId="{86621D2A-50A6-4A9E-A050-AD34CB814BA7}">
      <dgm:prSet/>
      <dgm:spPr/>
      <dgm:t>
        <a:bodyPr/>
        <a:lstStyle/>
        <a:p>
          <a:endParaRPr lang="en-GB" sz="1400"/>
        </a:p>
      </dgm:t>
    </dgm:pt>
    <dgm:pt modelId="{C2180E09-E843-4E46-9270-0EFB3ED3F2E5}" type="sibTrans" cxnId="{86621D2A-50A6-4A9E-A050-AD34CB814BA7}">
      <dgm:prSet/>
      <dgm:spPr/>
      <dgm:t>
        <a:bodyPr/>
        <a:lstStyle/>
        <a:p>
          <a:endParaRPr lang="en-GB" sz="1400"/>
        </a:p>
      </dgm:t>
    </dgm:pt>
    <dgm:pt modelId="{7CE8AE19-9869-49E0-9E6B-3CAFE66E3AE3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Flexible system in case we want to change the skimmers</a:t>
          </a:r>
          <a:endParaRPr lang="en-GB" sz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E73C447-3AAA-40DF-B963-6297216D9461}" type="parTrans" cxnId="{EA8E3956-C7CB-41CC-A4C6-5D818F5B5F21}">
      <dgm:prSet/>
      <dgm:spPr/>
      <dgm:t>
        <a:bodyPr/>
        <a:lstStyle/>
        <a:p>
          <a:endParaRPr lang="en-GB" sz="1400"/>
        </a:p>
      </dgm:t>
    </dgm:pt>
    <dgm:pt modelId="{5875824B-FBC7-4F8B-AB70-B4166F938186}" type="sibTrans" cxnId="{EA8E3956-C7CB-41CC-A4C6-5D818F5B5F21}">
      <dgm:prSet/>
      <dgm:spPr/>
      <dgm:t>
        <a:bodyPr/>
        <a:lstStyle/>
        <a:p>
          <a:endParaRPr lang="en-GB" sz="1400"/>
        </a:p>
      </dgm:t>
    </dgm:pt>
    <dgm:pt modelId="{C7EC5330-5A9D-481E-90A8-F92B1EF1752F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If we want to integrate the system in a setup with magnets, we would only need to change the interaction chamber</a:t>
          </a:r>
          <a:endParaRPr lang="en-GB" sz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95DF620-77A5-4490-912D-A2E7D91FBC7C}" type="parTrans" cxnId="{758C71EB-E3A3-4ED6-8A52-B73201B366A8}">
      <dgm:prSet/>
      <dgm:spPr/>
      <dgm:t>
        <a:bodyPr/>
        <a:lstStyle/>
        <a:p>
          <a:endParaRPr lang="en-GB" sz="1400"/>
        </a:p>
      </dgm:t>
    </dgm:pt>
    <dgm:pt modelId="{CF7CE82A-7EBF-407E-82EE-03B7B35F8C4C}" type="sibTrans" cxnId="{758C71EB-E3A3-4ED6-8A52-B73201B366A8}">
      <dgm:prSet/>
      <dgm:spPr/>
      <dgm:t>
        <a:bodyPr/>
        <a:lstStyle/>
        <a:p>
          <a:endParaRPr lang="en-GB" sz="1400"/>
        </a:p>
      </dgm:t>
    </dgm:pt>
    <dgm:pt modelId="{9B7660E4-1D58-4052-BBFA-E5D1DAA79489}" type="pres">
      <dgm:prSet presAssocID="{578A4CCF-418C-4732-95F4-8C8734B6CB9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347570B-F84C-4C98-AAE9-9EE730B56170}" type="pres">
      <dgm:prSet presAssocID="{E2E537B1-E184-4C1F-A5B4-70AA2F27EA36}" presName="parentLin" presStyleCnt="0"/>
      <dgm:spPr/>
    </dgm:pt>
    <dgm:pt modelId="{C6504E7F-D06F-4BC4-8572-611993087B71}" type="pres">
      <dgm:prSet presAssocID="{E2E537B1-E184-4C1F-A5B4-70AA2F27EA36}" presName="parentLeftMargin" presStyleLbl="node1" presStyleIdx="0" presStyleCnt="7"/>
      <dgm:spPr/>
      <dgm:t>
        <a:bodyPr/>
        <a:lstStyle/>
        <a:p>
          <a:endParaRPr lang="en-GB"/>
        </a:p>
      </dgm:t>
    </dgm:pt>
    <dgm:pt modelId="{ACAFFC6A-9A9D-49A5-B597-AB5D000D57F2}" type="pres">
      <dgm:prSet presAssocID="{E2E537B1-E184-4C1F-A5B4-70AA2F27EA36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BD3BC9-E744-41A3-83A2-893ECF781F0C}" type="pres">
      <dgm:prSet presAssocID="{E2E537B1-E184-4C1F-A5B4-70AA2F27EA36}" presName="negativeSpace" presStyleCnt="0"/>
      <dgm:spPr/>
    </dgm:pt>
    <dgm:pt modelId="{7C4B44A8-3E44-4FD7-A497-F9EF8FA30F20}" type="pres">
      <dgm:prSet presAssocID="{E2E537B1-E184-4C1F-A5B4-70AA2F27EA36}" presName="childText" presStyleLbl="conFgAcc1" presStyleIdx="0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CD913517-A30E-4CA3-991E-F99277443AE7}" type="pres">
      <dgm:prSet presAssocID="{4A66A9D0-CE9D-44E0-A641-696A66F5B8D1}" presName="spaceBetweenRectangles" presStyleCnt="0"/>
      <dgm:spPr/>
    </dgm:pt>
    <dgm:pt modelId="{AD8EC8AA-EF68-4A02-A8D7-D7ABC8C1B19D}" type="pres">
      <dgm:prSet presAssocID="{E79A42FC-0925-4B16-A7FE-1D38598DA7E0}" presName="parentLin" presStyleCnt="0"/>
      <dgm:spPr/>
    </dgm:pt>
    <dgm:pt modelId="{F458F63E-2486-44C3-81FF-C70C96459BBC}" type="pres">
      <dgm:prSet presAssocID="{E79A42FC-0925-4B16-A7FE-1D38598DA7E0}" presName="parentLeftMargin" presStyleLbl="node1" presStyleIdx="0" presStyleCnt="7"/>
      <dgm:spPr/>
      <dgm:t>
        <a:bodyPr/>
        <a:lstStyle/>
        <a:p>
          <a:endParaRPr lang="en-GB"/>
        </a:p>
      </dgm:t>
    </dgm:pt>
    <dgm:pt modelId="{D8449C8E-B042-43C9-AF1D-D4D6D0F705E2}" type="pres">
      <dgm:prSet presAssocID="{E79A42FC-0925-4B16-A7FE-1D38598DA7E0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2BC9E8-DE4A-4426-91F2-1726A12CDC26}" type="pres">
      <dgm:prSet presAssocID="{E79A42FC-0925-4B16-A7FE-1D38598DA7E0}" presName="negativeSpace" presStyleCnt="0"/>
      <dgm:spPr/>
    </dgm:pt>
    <dgm:pt modelId="{ECB97EF1-C031-438C-9398-B58C358B80B3}" type="pres">
      <dgm:prSet presAssocID="{E79A42FC-0925-4B16-A7FE-1D38598DA7E0}" presName="childText" presStyleLbl="conFgAcc1" presStyleIdx="1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2E3241E8-25B5-4505-8912-10DB34D1F9CC}" type="pres">
      <dgm:prSet presAssocID="{8A3DFC0C-7D74-4953-AE59-4FF2C0A0875E}" presName="spaceBetweenRectangles" presStyleCnt="0"/>
      <dgm:spPr/>
    </dgm:pt>
    <dgm:pt modelId="{3EF40ACF-2FF9-4E3E-872B-3D4E55AC9FA4}" type="pres">
      <dgm:prSet presAssocID="{3AD1AE83-72CD-411B-8D37-292D2322E5AA}" presName="parentLin" presStyleCnt="0"/>
      <dgm:spPr/>
    </dgm:pt>
    <dgm:pt modelId="{4342F1E2-9AA8-4677-BE78-D1677C825F6E}" type="pres">
      <dgm:prSet presAssocID="{3AD1AE83-72CD-411B-8D37-292D2322E5AA}" presName="parentLeftMargin" presStyleLbl="node1" presStyleIdx="1" presStyleCnt="7"/>
      <dgm:spPr/>
      <dgm:t>
        <a:bodyPr/>
        <a:lstStyle/>
        <a:p>
          <a:endParaRPr lang="en-GB"/>
        </a:p>
      </dgm:t>
    </dgm:pt>
    <dgm:pt modelId="{FEFF9F13-FE87-4FE8-9139-393E688F99E9}" type="pres">
      <dgm:prSet presAssocID="{3AD1AE83-72CD-411B-8D37-292D2322E5AA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D982E93-0EA7-4EDE-983C-CAA750A85E0C}" type="pres">
      <dgm:prSet presAssocID="{3AD1AE83-72CD-411B-8D37-292D2322E5AA}" presName="negativeSpace" presStyleCnt="0"/>
      <dgm:spPr/>
    </dgm:pt>
    <dgm:pt modelId="{CC1FD998-B1B1-4EEA-B61D-A75C47C89265}" type="pres">
      <dgm:prSet presAssocID="{3AD1AE83-72CD-411B-8D37-292D2322E5AA}" presName="childText" presStyleLbl="conFgAcc1" presStyleIdx="2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3223C2E6-C205-489B-A764-BCE887D6C8B2}" type="pres">
      <dgm:prSet presAssocID="{B515982D-32D1-4A52-87DD-A021FA9EB439}" presName="spaceBetweenRectangles" presStyleCnt="0"/>
      <dgm:spPr/>
    </dgm:pt>
    <dgm:pt modelId="{DC3116AD-32DB-4F2B-869E-DC7CC3910288}" type="pres">
      <dgm:prSet presAssocID="{6B4A9B91-77E2-4ED5-84A2-7D95537F6CB8}" presName="parentLin" presStyleCnt="0"/>
      <dgm:spPr/>
    </dgm:pt>
    <dgm:pt modelId="{E523BE29-0164-4F37-92CC-AF5614BDEEDC}" type="pres">
      <dgm:prSet presAssocID="{6B4A9B91-77E2-4ED5-84A2-7D95537F6CB8}" presName="parentLeftMargin" presStyleLbl="node1" presStyleIdx="2" presStyleCnt="7"/>
      <dgm:spPr/>
      <dgm:t>
        <a:bodyPr/>
        <a:lstStyle/>
        <a:p>
          <a:endParaRPr lang="en-GB"/>
        </a:p>
      </dgm:t>
    </dgm:pt>
    <dgm:pt modelId="{5E802DED-995C-45B7-9BE1-CB2EF372803E}" type="pres">
      <dgm:prSet presAssocID="{6B4A9B91-77E2-4ED5-84A2-7D95537F6CB8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79F614-A73F-4C59-94C4-4282A5B45A4C}" type="pres">
      <dgm:prSet presAssocID="{6B4A9B91-77E2-4ED5-84A2-7D95537F6CB8}" presName="negativeSpace" presStyleCnt="0"/>
      <dgm:spPr/>
    </dgm:pt>
    <dgm:pt modelId="{515750AC-01E1-426B-8322-1F1DE6DF1645}" type="pres">
      <dgm:prSet presAssocID="{6B4A9B91-77E2-4ED5-84A2-7D95537F6CB8}" presName="childText" presStyleLbl="conFgAcc1" presStyleIdx="3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6BFD989A-C492-4025-B1BC-854210CDAD50}" type="pres">
      <dgm:prSet presAssocID="{0F730365-60EF-47FE-85F8-7CC5FD70B55B}" presName="spaceBetweenRectangles" presStyleCnt="0"/>
      <dgm:spPr/>
    </dgm:pt>
    <dgm:pt modelId="{1171D955-A234-4568-A42B-87DA0EDCCF96}" type="pres">
      <dgm:prSet presAssocID="{14619A9C-51EB-47E3-8D4F-B67D8C0C0AC7}" presName="parentLin" presStyleCnt="0"/>
      <dgm:spPr/>
    </dgm:pt>
    <dgm:pt modelId="{DA2BD48B-4E19-4C5C-A2DC-DCBA1C9FAD53}" type="pres">
      <dgm:prSet presAssocID="{14619A9C-51EB-47E3-8D4F-B67D8C0C0AC7}" presName="parentLeftMargin" presStyleLbl="node1" presStyleIdx="3" presStyleCnt="7"/>
      <dgm:spPr/>
      <dgm:t>
        <a:bodyPr/>
        <a:lstStyle/>
        <a:p>
          <a:endParaRPr lang="en-GB"/>
        </a:p>
      </dgm:t>
    </dgm:pt>
    <dgm:pt modelId="{763F99A5-DD58-42EF-9E58-88F70EB37318}" type="pres">
      <dgm:prSet presAssocID="{14619A9C-51EB-47E3-8D4F-B67D8C0C0AC7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C2138B-A4F0-42E7-A664-24BD6B4985E4}" type="pres">
      <dgm:prSet presAssocID="{14619A9C-51EB-47E3-8D4F-B67D8C0C0AC7}" presName="negativeSpace" presStyleCnt="0"/>
      <dgm:spPr/>
    </dgm:pt>
    <dgm:pt modelId="{13A4D62F-5B9A-4FE5-BDDE-EDDB077202E3}" type="pres">
      <dgm:prSet presAssocID="{14619A9C-51EB-47E3-8D4F-B67D8C0C0AC7}" presName="childText" presStyleLbl="conFgAcc1" presStyleIdx="4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5D242731-7553-4BBA-9DFA-6E91EAACE593}" type="pres">
      <dgm:prSet presAssocID="{C2180E09-E843-4E46-9270-0EFB3ED3F2E5}" presName="spaceBetweenRectangles" presStyleCnt="0"/>
      <dgm:spPr/>
    </dgm:pt>
    <dgm:pt modelId="{35B5250D-5D1F-4776-B1CF-D0B59F4A3AB7}" type="pres">
      <dgm:prSet presAssocID="{7CE8AE19-9869-49E0-9E6B-3CAFE66E3AE3}" presName="parentLin" presStyleCnt="0"/>
      <dgm:spPr/>
    </dgm:pt>
    <dgm:pt modelId="{BC4B5C2E-845B-47AE-9D73-5E2EADEC7D3F}" type="pres">
      <dgm:prSet presAssocID="{7CE8AE19-9869-49E0-9E6B-3CAFE66E3AE3}" presName="parentLeftMargin" presStyleLbl="node1" presStyleIdx="4" presStyleCnt="7"/>
      <dgm:spPr/>
      <dgm:t>
        <a:bodyPr/>
        <a:lstStyle/>
        <a:p>
          <a:endParaRPr lang="en-GB"/>
        </a:p>
      </dgm:t>
    </dgm:pt>
    <dgm:pt modelId="{D355531C-9396-45B3-BD87-78E014A6B2FF}" type="pres">
      <dgm:prSet presAssocID="{7CE8AE19-9869-49E0-9E6B-3CAFE66E3AE3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DBC417-ED15-4B88-A650-5B5494611B32}" type="pres">
      <dgm:prSet presAssocID="{7CE8AE19-9869-49E0-9E6B-3CAFE66E3AE3}" presName="negativeSpace" presStyleCnt="0"/>
      <dgm:spPr/>
    </dgm:pt>
    <dgm:pt modelId="{7848D4ED-05FE-47A0-9583-56504303CA07}" type="pres">
      <dgm:prSet presAssocID="{7CE8AE19-9869-49E0-9E6B-3CAFE66E3AE3}" presName="childText" presStyleLbl="conFgAcc1" presStyleIdx="5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A9994883-D1B9-4FFF-89A9-0C4A3483AAF5}" type="pres">
      <dgm:prSet presAssocID="{5875824B-FBC7-4F8B-AB70-B4166F938186}" presName="spaceBetweenRectangles" presStyleCnt="0"/>
      <dgm:spPr/>
    </dgm:pt>
    <dgm:pt modelId="{92B5F1C9-06D1-4027-962E-E9BF557BA0D3}" type="pres">
      <dgm:prSet presAssocID="{C7EC5330-5A9D-481E-90A8-F92B1EF1752F}" presName="parentLin" presStyleCnt="0"/>
      <dgm:spPr/>
    </dgm:pt>
    <dgm:pt modelId="{03C86040-D22F-42CE-9325-A174C4815B96}" type="pres">
      <dgm:prSet presAssocID="{C7EC5330-5A9D-481E-90A8-F92B1EF1752F}" presName="parentLeftMargin" presStyleLbl="node1" presStyleIdx="5" presStyleCnt="7"/>
      <dgm:spPr/>
      <dgm:t>
        <a:bodyPr/>
        <a:lstStyle/>
        <a:p>
          <a:endParaRPr lang="en-GB"/>
        </a:p>
      </dgm:t>
    </dgm:pt>
    <dgm:pt modelId="{5004A196-1314-43E7-BBCD-2DD3846D1779}" type="pres">
      <dgm:prSet presAssocID="{C7EC5330-5A9D-481E-90A8-F92B1EF1752F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7D2D38-6570-493B-8AC2-48873BE01B36}" type="pres">
      <dgm:prSet presAssocID="{C7EC5330-5A9D-481E-90A8-F92B1EF1752F}" presName="negativeSpace" presStyleCnt="0"/>
      <dgm:spPr/>
    </dgm:pt>
    <dgm:pt modelId="{6F9040A4-50F1-44E7-98F7-7FF09A87819A}" type="pres">
      <dgm:prSet presAssocID="{C7EC5330-5A9D-481E-90A8-F92B1EF1752F}" presName="childText" presStyleLbl="conFgAcc1" presStyleIdx="6" presStyleCnt="7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</dgm:ptLst>
  <dgm:cxnLst>
    <dgm:cxn modelId="{B16FB6CE-E29C-402B-91F0-EE2CE6EFBEAF}" type="presOf" srcId="{578A4CCF-418C-4732-95F4-8C8734B6CB9C}" destId="{9B7660E4-1D58-4052-BBFA-E5D1DAA79489}" srcOrd="0" destOrd="0" presId="urn:microsoft.com/office/officeart/2005/8/layout/list1"/>
    <dgm:cxn modelId="{D8B123A9-B331-4D9D-96D2-C2D8BCCD4211}" type="presOf" srcId="{6B4A9B91-77E2-4ED5-84A2-7D95537F6CB8}" destId="{5E802DED-995C-45B7-9BE1-CB2EF372803E}" srcOrd="1" destOrd="0" presId="urn:microsoft.com/office/officeart/2005/8/layout/list1"/>
    <dgm:cxn modelId="{805F556C-6E26-4E5E-917B-F05C76A4C899}" type="presOf" srcId="{E79A42FC-0925-4B16-A7FE-1D38598DA7E0}" destId="{D8449C8E-B042-43C9-AF1D-D4D6D0F705E2}" srcOrd="1" destOrd="0" presId="urn:microsoft.com/office/officeart/2005/8/layout/list1"/>
    <dgm:cxn modelId="{E265ADF7-2F46-4680-A553-675A1017C03D}" srcId="{578A4CCF-418C-4732-95F4-8C8734B6CB9C}" destId="{3AD1AE83-72CD-411B-8D37-292D2322E5AA}" srcOrd="2" destOrd="0" parTransId="{8375DF5F-185F-4B95-9FAB-1D81B58FE2B3}" sibTransId="{B515982D-32D1-4A52-87DD-A021FA9EB439}"/>
    <dgm:cxn modelId="{45C8BD36-5667-4FBD-BDAA-CFCBD1D8C41A}" srcId="{578A4CCF-418C-4732-95F4-8C8734B6CB9C}" destId="{E2E537B1-E184-4C1F-A5B4-70AA2F27EA36}" srcOrd="0" destOrd="0" parTransId="{0A8B5172-62FD-4EAD-8EE4-F56158E1A651}" sibTransId="{4A66A9D0-CE9D-44E0-A641-696A66F5B8D1}"/>
    <dgm:cxn modelId="{D05F65D3-77D2-411B-A214-9C3E89A44028}" type="presOf" srcId="{7CE8AE19-9869-49E0-9E6B-3CAFE66E3AE3}" destId="{D355531C-9396-45B3-BD87-78E014A6B2FF}" srcOrd="1" destOrd="0" presId="urn:microsoft.com/office/officeart/2005/8/layout/list1"/>
    <dgm:cxn modelId="{97DC0BD6-DCF3-4236-B3D5-7CBF4803DBD0}" type="presOf" srcId="{E2E537B1-E184-4C1F-A5B4-70AA2F27EA36}" destId="{ACAFFC6A-9A9D-49A5-B597-AB5D000D57F2}" srcOrd="1" destOrd="0" presId="urn:microsoft.com/office/officeart/2005/8/layout/list1"/>
    <dgm:cxn modelId="{31067A31-38D5-4FB6-A00E-4BE61277F9C4}" type="presOf" srcId="{E79A42FC-0925-4B16-A7FE-1D38598DA7E0}" destId="{F458F63E-2486-44C3-81FF-C70C96459BBC}" srcOrd="0" destOrd="0" presId="urn:microsoft.com/office/officeart/2005/8/layout/list1"/>
    <dgm:cxn modelId="{EA8E3956-C7CB-41CC-A4C6-5D818F5B5F21}" srcId="{578A4CCF-418C-4732-95F4-8C8734B6CB9C}" destId="{7CE8AE19-9869-49E0-9E6B-3CAFE66E3AE3}" srcOrd="5" destOrd="0" parTransId="{AE73C447-3AAA-40DF-B963-6297216D9461}" sibTransId="{5875824B-FBC7-4F8B-AB70-B4166F938186}"/>
    <dgm:cxn modelId="{0328846C-741A-41B9-B190-8D6517233C0B}" srcId="{578A4CCF-418C-4732-95F4-8C8734B6CB9C}" destId="{E79A42FC-0925-4B16-A7FE-1D38598DA7E0}" srcOrd="1" destOrd="0" parTransId="{5FDF1257-D2EE-4BC0-84F8-F2959BC60667}" sibTransId="{8A3DFC0C-7D74-4953-AE59-4FF2C0A0875E}"/>
    <dgm:cxn modelId="{86621D2A-50A6-4A9E-A050-AD34CB814BA7}" srcId="{578A4CCF-418C-4732-95F4-8C8734B6CB9C}" destId="{14619A9C-51EB-47E3-8D4F-B67D8C0C0AC7}" srcOrd="4" destOrd="0" parTransId="{911EA0FB-A38E-4FC6-8825-A6A908F0E457}" sibTransId="{C2180E09-E843-4E46-9270-0EFB3ED3F2E5}"/>
    <dgm:cxn modelId="{602AFDF8-F8FE-4520-A813-B1E42C9DBEB3}" type="presOf" srcId="{E2E537B1-E184-4C1F-A5B4-70AA2F27EA36}" destId="{C6504E7F-D06F-4BC4-8572-611993087B71}" srcOrd="0" destOrd="0" presId="urn:microsoft.com/office/officeart/2005/8/layout/list1"/>
    <dgm:cxn modelId="{9457604F-9D10-4B4D-B6AE-CAF257922ABF}" type="presOf" srcId="{6B4A9B91-77E2-4ED5-84A2-7D95537F6CB8}" destId="{E523BE29-0164-4F37-92CC-AF5614BDEEDC}" srcOrd="0" destOrd="0" presId="urn:microsoft.com/office/officeart/2005/8/layout/list1"/>
    <dgm:cxn modelId="{84D3F258-E9DB-4AA3-A656-AA4A77B310A6}" type="presOf" srcId="{7CE8AE19-9869-49E0-9E6B-3CAFE66E3AE3}" destId="{BC4B5C2E-845B-47AE-9D73-5E2EADEC7D3F}" srcOrd="0" destOrd="0" presId="urn:microsoft.com/office/officeart/2005/8/layout/list1"/>
    <dgm:cxn modelId="{D6C023AD-3798-4BA0-8EF8-E1B1D8CA8FA3}" type="presOf" srcId="{C7EC5330-5A9D-481E-90A8-F92B1EF1752F}" destId="{5004A196-1314-43E7-BBCD-2DD3846D1779}" srcOrd="1" destOrd="0" presId="urn:microsoft.com/office/officeart/2005/8/layout/list1"/>
    <dgm:cxn modelId="{758C71EB-E3A3-4ED6-8A52-B73201B366A8}" srcId="{578A4CCF-418C-4732-95F4-8C8734B6CB9C}" destId="{C7EC5330-5A9D-481E-90A8-F92B1EF1752F}" srcOrd="6" destOrd="0" parTransId="{F95DF620-77A5-4490-912D-A2E7D91FBC7C}" sibTransId="{CF7CE82A-7EBF-407E-82EE-03B7B35F8C4C}"/>
    <dgm:cxn modelId="{E0C6F303-6FE6-404C-8F3E-BB525472F03F}" type="presOf" srcId="{14619A9C-51EB-47E3-8D4F-B67D8C0C0AC7}" destId="{763F99A5-DD58-42EF-9E58-88F70EB37318}" srcOrd="1" destOrd="0" presId="urn:microsoft.com/office/officeart/2005/8/layout/list1"/>
    <dgm:cxn modelId="{8D48A0D6-717D-4F8F-BDC2-FC91DDBDFF81}" type="presOf" srcId="{C7EC5330-5A9D-481E-90A8-F92B1EF1752F}" destId="{03C86040-D22F-42CE-9325-A174C4815B96}" srcOrd="0" destOrd="0" presId="urn:microsoft.com/office/officeart/2005/8/layout/list1"/>
    <dgm:cxn modelId="{B39EA684-237A-48D2-8D21-40D9863F5951}" type="presOf" srcId="{3AD1AE83-72CD-411B-8D37-292D2322E5AA}" destId="{FEFF9F13-FE87-4FE8-9139-393E688F99E9}" srcOrd="1" destOrd="0" presId="urn:microsoft.com/office/officeart/2005/8/layout/list1"/>
    <dgm:cxn modelId="{89DC07C3-5F29-49CF-9CE9-022FDCF042EF}" type="presOf" srcId="{3AD1AE83-72CD-411B-8D37-292D2322E5AA}" destId="{4342F1E2-9AA8-4677-BE78-D1677C825F6E}" srcOrd="0" destOrd="0" presId="urn:microsoft.com/office/officeart/2005/8/layout/list1"/>
    <dgm:cxn modelId="{7D7F8896-7859-4EC6-8A7D-4413DAE23CC0}" type="presOf" srcId="{14619A9C-51EB-47E3-8D4F-B67D8C0C0AC7}" destId="{DA2BD48B-4E19-4C5C-A2DC-DCBA1C9FAD53}" srcOrd="0" destOrd="0" presId="urn:microsoft.com/office/officeart/2005/8/layout/list1"/>
    <dgm:cxn modelId="{C568B08B-75D2-4604-8400-A9F32D9D5DE9}" srcId="{578A4CCF-418C-4732-95F4-8C8734B6CB9C}" destId="{6B4A9B91-77E2-4ED5-84A2-7D95537F6CB8}" srcOrd="3" destOrd="0" parTransId="{6E8ABFC3-DA0A-4F03-A4A9-4164EC308888}" sibTransId="{0F730365-60EF-47FE-85F8-7CC5FD70B55B}"/>
    <dgm:cxn modelId="{3A7FCF05-4009-4F8A-A96B-255E6E5C58DB}" type="presParOf" srcId="{9B7660E4-1D58-4052-BBFA-E5D1DAA79489}" destId="{D347570B-F84C-4C98-AAE9-9EE730B56170}" srcOrd="0" destOrd="0" presId="urn:microsoft.com/office/officeart/2005/8/layout/list1"/>
    <dgm:cxn modelId="{B7B98022-35EB-4250-A779-3AB534448F04}" type="presParOf" srcId="{D347570B-F84C-4C98-AAE9-9EE730B56170}" destId="{C6504E7F-D06F-4BC4-8572-611993087B71}" srcOrd="0" destOrd="0" presId="urn:microsoft.com/office/officeart/2005/8/layout/list1"/>
    <dgm:cxn modelId="{4043DD36-E36C-47E1-8F85-3C1088D9F23C}" type="presParOf" srcId="{D347570B-F84C-4C98-AAE9-9EE730B56170}" destId="{ACAFFC6A-9A9D-49A5-B597-AB5D000D57F2}" srcOrd="1" destOrd="0" presId="urn:microsoft.com/office/officeart/2005/8/layout/list1"/>
    <dgm:cxn modelId="{51D9E2F9-97C5-46E0-BF41-DB7533D4CA9D}" type="presParOf" srcId="{9B7660E4-1D58-4052-BBFA-E5D1DAA79489}" destId="{9FBD3BC9-E744-41A3-83A2-893ECF781F0C}" srcOrd="1" destOrd="0" presId="urn:microsoft.com/office/officeart/2005/8/layout/list1"/>
    <dgm:cxn modelId="{F30F5294-FB63-4203-BB73-DFD7D64A4E02}" type="presParOf" srcId="{9B7660E4-1D58-4052-BBFA-E5D1DAA79489}" destId="{7C4B44A8-3E44-4FD7-A497-F9EF8FA30F20}" srcOrd="2" destOrd="0" presId="urn:microsoft.com/office/officeart/2005/8/layout/list1"/>
    <dgm:cxn modelId="{F7E7BDF6-4D0C-4782-A10C-FEAE0F26FCA7}" type="presParOf" srcId="{9B7660E4-1D58-4052-BBFA-E5D1DAA79489}" destId="{CD913517-A30E-4CA3-991E-F99277443AE7}" srcOrd="3" destOrd="0" presId="urn:microsoft.com/office/officeart/2005/8/layout/list1"/>
    <dgm:cxn modelId="{CB6FD354-4539-4D79-8E5F-E9CC28365E72}" type="presParOf" srcId="{9B7660E4-1D58-4052-BBFA-E5D1DAA79489}" destId="{AD8EC8AA-EF68-4A02-A8D7-D7ABC8C1B19D}" srcOrd="4" destOrd="0" presId="urn:microsoft.com/office/officeart/2005/8/layout/list1"/>
    <dgm:cxn modelId="{E4D59078-B322-477C-8603-7775F9CCAFC4}" type="presParOf" srcId="{AD8EC8AA-EF68-4A02-A8D7-D7ABC8C1B19D}" destId="{F458F63E-2486-44C3-81FF-C70C96459BBC}" srcOrd="0" destOrd="0" presId="urn:microsoft.com/office/officeart/2005/8/layout/list1"/>
    <dgm:cxn modelId="{ED4A230A-8292-436B-858A-364C1E97B977}" type="presParOf" srcId="{AD8EC8AA-EF68-4A02-A8D7-D7ABC8C1B19D}" destId="{D8449C8E-B042-43C9-AF1D-D4D6D0F705E2}" srcOrd="1" destOrd="0" presId="urn:microsoft.com/office/officeart/2005/8/layout/list1"/>
    <dgm:cxn modelId="{BB802863-8227-4999-A34F-D4DE4CAC2D8B}" type="presParOf" srcId="{9B7660E4-1D58-4052-BBFA-E5D1DAA79489}" destId="{ED2BC9E8-DE4A-4426-91F2-1726A12CDC26}" srcOrd="5" destOrd="0" presId="urn:microsoft.com/office/officeart/2005/8/layout/list1"/>
    <dgm:cxn modelId="{61375E04-E83F-4323-A78E-BD885AEEFF70}" type="presParOf" srcId="{9B7660E4-1D58-4052-BBFA-E5D1DAA79489}" destId="{ECB97EF1-C031-438C-9398-B58C358B80B3}" srcOrd="6" destOrd="0" presId="urn:microsoft.com/office/officeart/2005/8/layout/list1"/>
    <dgm:cxn modelId="{14CFA4F3-121D-4F25-B744-9E6AA6825D5F}" type="presParOf" srcId="{9B7660E4-1D58-4052-BBFA-E5D1DAA79489}" destId="{2E3241E8-25B5-4505-8912-10DB34D1F9CC}" srcOrd="7" destOrd="0" presId="urn:microsoft.com/office/officeart/2005/8/layout/list1"/>
    <dgm:cxn modelId="{095074E4-C48A-4072-B063-8FBA6DB590EC}" type="presParOf" srcId="{9B7660E4-1D58-4052-BBFA-E5D1DAA79489}" destId="{3EF40ACF-2FF9-4E3E-872B-3D4E55AC9FA4}" srcOrd="8" destOrd="0" presId="urn:microsoft.com/office/officeart/2005/8/layout/list1"/>
    <dgm:cxn modelId="{6B926141-6DD7-4338-9123-6A69E07A7C7D}" type="presParOf" srcId="{3EF40ACF-2FF9-4E3E-872B-3D4E55AC9FA4}" destId="{4342F1E2-9AA8-4677-BE78-D1677C825F6E}" srcOrd="0" destOrd="0" presId="urn:microsoft.com/office/officeart/2005/8/layout/list1"/>
    <dgm:cxn modelId="{C4A8ECCC-A50C-4E69-9536-44B993F2F5D8}" type="presParOf" srcId="{3EF40ACF-2FF9-4E3E-872B-3D4E55AC9FA4}" destId="{FEFF9F13-FE87-4FE8-9139-393E688F99E9}" srcOrd="1" destOrd="0" presId="urn:microsoft.com/office/officeart/2005/8/layout/list1"/>
    <dgm:cxn modelId="{16E85976-95B5-4EB7-B886-E1CABD284DC5}" type="presParOf" srcId="{9B7660E4-1D58-4052-BBFA-E5D1DAA79489}" destId="{0D982E93-0EA7-4EDE-983C-CAA750A85E0C}" srcOrd="9" destOrd="0" presId="urn:microsoft.com/office/officeart/2005/8/layout/list1"/>
    <dgm:cxn modelId="{C3ABC710-8E3D-47E1-9578-6E4FD855E2C5}" type="presParOf" srcId="{9B7660E4-1D58-4052-BBFA-E5D1DAA79489}" destId="{CC1FD998-B1B1-4EEA-B61D-A75C47C89265}" srcOrd="10" destOrd="0" presId="urn:microsoft.com/office/officeart/2005/8/layout/list1"/>
    <dgm:cxn modelId="{09DBD29C-CC31-414E-BA8E-C08ACBE71C7B}" type="presParOf" srcId="{9B7660E4-1D58-4052-BBFA-E5D1DAA79489}" destId="{3223C2E6-C205-489B-A764-BCE887D6C8B2}" srcOrd="11" destOrd="0" presId="urn:microsoft.com/office/officeart/2005/8/layout/list1"/>
    <dgm:cxn modelId="{07F8D2D3-232C-4FC7-9345-C6CE182D4C64}" type="presParOf" srcId="{9B7660E4-1D58-4052-BBFA-E5D1DAA79489}" destId="{DC3116AD-32DB-4F2B-869E-DC7CC3910288}" srcOrd="12" destOrd="0" presId="urn:microsoft.com/office/officeart/2005/8/layout/list1"/>
    <dgm:cxn modelId="{96842E88-1494-4F2E-9401-F544AACD6AE2}" type="presParOf" srcId="{DC3116AD-32DB-4F2B-869E-DC7CC3910288}" destId="{E523BE29-0164-4F37-92CC-AF5614BDEEDC}" srcOrd="0" destOrd="0" presId="urn:microsoft.com/office/officeart/2005/8/layout/list1"/>
    <dgm:cxn modelId="{C3C0CF63-54B1-44F5-AD08-21AB3FE40F2E}" type="presParOf" srcId="{DC3116AD-32DB-4F2B-869E-DC7CC3910288}" destId="{5E802DED-995C-45B7-9BE1-CB2EF372803E}" srcOrd="1" destOrd="0" presId="urn:microsoft.com/office/officeart/2005/8/layout/list1"/>
    <dgm:cxn modelId="{ECF6F7E7-6667-41AD-B2A0-B9FE9838B08F}" type="presParOf" srcId="{9B7660E4-1D58-4052-BBFA-E5D1DAA79489}" destId="{D779F614-A73F-4C59-94C4-4282A5B45A4C}" srcOrd="13" destOrd="0" presId="urn:microsoft.com/office/officeart/2005/8/layout/list1"/>
    <dgm:cxn modelId="{A947D695-F18A-4552-A56D-FE7C1F3C6181}" type="presParOf" srcId="{9B7660E4-1D58-4052-BBFA-E5D1DAA79489}" destId="{515750AC-01E1-426B-8322-1F1DE6DF1645}" srcOrd="14" destOrd="0" presId="urn:microsoft.com/office/officeart/2005/8/layout/list1"/>
    <dgm:cxn modelId="{30A3245E-0050-4282-9727-76830EFADFFC}" type="presParOf" srcId="{9B7660E4-1D58-4052-BBFA-E5D1DAA79489}" destId="{6BFD989A-C492-4025-B1BC-854210CDAD50}" srcOrd="15" destOrd="0" presId="urn:microsoft.com/office/officeart/2005/8/layout/list1"/>
    <dgm:cxn modelId="{C19187EC-4FB0-47FA-95F8-C372C558B858}" type="presParOf" srcId="{9B7660E4-1D58-4052-BBFA-E5D1DAA79489}" destId="{1171D955-A234-4568-A42B-87DA0EDCCF96}" srcOrd="16" destOrd="0" presId="urn:microsoft.com/office/officeart/2005/8/layout/list1"/>
    <dgm:cxn modelId="{60B61E44-38E5-4F71-90D9-6EE6D061F753}" type="presParOf" srcId="{1171D955-A234-4568-A42B-87DA0EDCCF96}" destId="{DA2BD48B-4E19-4C5C-A2DC-DCBA1C9FAD53}" srcOrd="0" destOrd="0" presId="urn:microsoft.com/office/officeart/2005/8/layout/list1"/>
    <dgm:cxn modelId="{A39D80EE-440A-4D69-8781-62C5EB771E3B}" type="presParOf" srcId="{1171D955-A234-4568-A42B-87DA0EDCCF96}" destId="{763F99A5-DD58-42EF-9E58-88F70EB37318}" srcOrd="1" destOrd="0" presId="urn:microsoft.com/office/officeart/2005/8/layout/list1"/>
    <dgm:cxn modelId="{79045BC2-CDED-47B2-86E5-718AE7727CFA}" type="presParOf" srcId="{9B7660E4-1D58-4052-BBFA-E5D1DAA79489}" destId="{27C2138B-A4F0-42E7-A664-24BD6B4985E4}" srcOrd="17" destOrd="0" presId="urn:microsoft.com/office/officeart/2005/8/layout/list1"/>
    <dgm:cxn modelId="{E3E67523-02E7-4916-8539-1E3C89A03202}" type="presParOf" srcId="{9B7660E4-1D58-4052-BBFA-E5D1DAA79489}" destId="{13A4D62F-5B9A-4FE5-BDDE-EDDB077202E3}" srcOrd="18" destOrd="0" presId="urn:microsoft.com/office/officeart/2005/8/layout/list1"/>
    <dgm:cxn modelId="{EF5EA89B-A90C-4CCC-AF88-140FC958E83D}" type="presParOf" srcId="{9B7660E4-1D58-4052-BBFA-E5D1DAA79489}" destId="{5D242731-7553-4BBA-9DFA-6E91EAACE593}" srcOrd="19" destOrd="0" presId="urn:microsoft.com/office/officeart/2005/8/layout/list1"/>
    <dgm:cxn modelId="{773FF9DF-56DA-4A56-A856-DA53FDB41F76}" type="presParOf" srcId="{9B7660E4-1D58-4052-BBFA-E5D1DAA79489}" destId="{35B5250D-5D1F-4776-B1CF-D0B59F4A3AB7}" srcOrd="20" destOrd="0" presId="urn:microsoft.com/office/officeart/2005/8/layout/list1"/>
    <dgm:cxn modelId="{F3C4697F-5FFD-4028-9A71-95F1DEC4AE1C}" type="presParOf" srcId="{35B5250D-5D1F-4776-B1CF-D0B59F4A3AB7}" destId="{BC4B5C2E-845B-47AE-9D73-5E2EADEC7D3F}" srcOrd="0" destOrd="0" presId="urn:microsoft.com/office/officeart/2005/8/layout/list1"/>
    <dgm:cxn modelId="{5F23ADAB-7399-4964-9379-07500FEC5930}" type="presParOf" srcId="{35B5250D-5D1F-4776-B1CF-D0B59F4A3AB7}" destId="{D355531C-9396-45B3-BD87-78E014A6B2FF}" srcOrd="1" destOrd="0" presId="urn:microsoft.com/office/officeart/2005/8/layout/list1"/>
    <dgm:cxn modelId="{B2410492-B12A-4C18-827C-D43D4A49309A}" type="presParOf" srcId="{9B7660E4-1D58-4052-BBFA-E5D1DAA79489}" destId="{50DBC417-ED15-4B88-A650-5B5494611B32}" srcOrd="21" destOrd="0" presId="urn:microsoft.com/office/officeart/2005/8/layout/list1"/>
    <dgm:cxn modelId="{23C02CA1-1AAF-42A6-87F7-C0AD0F21CFB9}" type="presParOf" srcId="{9B7660E4-1D58-4052-BBFA-E5D1DAA79489}" destId="{7848D4ED-05FE-47A0-9583-56504303CA07}" srcOrd="22" destOrd="0" presId="urn:microsoft.com/office/officeart/2005/8/layout/list1"/>
    <dgm:cxn modelId="{16E6CFA0-A294-4027-84B9-EDAC9275F108}" type="presParOf" srcId="{9B7660E4-1D58-4052-BBFA-E5D1DAA79489}" destId="{A9994883-D1B9-4FFF-89A9-0C4A3483AAF5}" srcOrd="23" destOrd="0" presId="urn:microsoft.com/office/officeart/2005/8/layout/list1"/>
    <dgm:cxn modelId="{029F146E-5EB8-4516-AAEC-88684F672DEA}" type="presParOf" srcId="{9B7660E4-1D58-4052-BBFA-E5D1DAA79489}" destId="{92B5F1C9-06D1-4027-962E-E9BF557BA0D3}" srcOrd="24" destOrd="0" presId="urn:microsoft.com/office/officeart/2005/8/layout/list1"/>
    <dgm:cxn modelId="{51CBB388-4A07-47D1-8F24-F4B039253E43}" type="presParOf" srcId="{92B5F1C9-06D1-4027-962E-E9BF557BA0D3}" destId="{03C86040-D22F-42CE-9325-A174C4815B96}" srcOrd="0" destOrd="0" presId="urn:microsoft.com/office/officeart/2005/8/layout/list1"/>
    <dgm:cxn modelId="{11332900-B4C2-4903-ABA4-7EF98D4E41FB}" type="presParOf" srcId="{92B5F1C9-06D1-4027-962E-E9BF557BA0D3}" destId="{5004A196-1314-43E7-BBCD-2DD3846D1779}" srcOrd="1" destOrd="0" presId="urn:microsoft.com/office/officeart/2005/8/layout/list1"/>
    <dgm:cxn modelId="{6307E8B0-DB4E-4980-89A6-0764C690EE64}" type="presParOf" srcId="{9B7660E4-1D58-4052-BBFA-E5D1DAA79489}" destId="{8A7D2D38-6570-493B-8AC2-48873BE01B36}" srcOrd="25" destOrd="0" presId="urn:microsoft.com/office/officeart/2005/8/layout/list1"/>
    <dgm:cxn modelId="{24CE050A-EDC8-4C2E-BACC-31F3DC51DC1D}" type="presParOf" srcId="{9B7660E4-1D58-4052-BBFA-E5D1DAA79489}" destId="{6F9040A4-50F1-44E7-98F7-7FF09A87819A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5A6DEA-3460-44E3-A3E4-9127A47C0F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44ED792-AB65-4FEB-A530-7B17F249B5C8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</a:t>
          </a:r>
          <a:r>
            <a:rPr lang="en-GB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Align the nozzle holder to the 1</a:t>
          </a:r>
          <a:r>
            <a:rPr lang="en-GB" sz="1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</a:t>
          </a:r>
          <a:r>
            <a:rPr lang="en-GB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and the 2</a:t>
          </a:r>
          <a:r>
            <a:rPr lang="en-GB" sz="18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nd</a:t>
          </a:r>
          <a:r>
            <a:rPr lang="en-GB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skimmer in a metrology environment</a:t>
          </a:r>
          <a:endParaRPr lang="en-GB" sz="1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FDD5DF-314E-452E-9125-7415D08DA610}" type="parTrans" cxnId="{3F0E6379-D42B-4D37-ABB4-CD1DCE6AF699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EC16FA-2150-4B9C-AC61-043E3684E81B}" type="sibTrans" cxnId="{3F0E6379-D42B-4D37-ABB4-CD1DCE6AF699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1E24F8-62A7-4B99-AC66-E961D939BAC9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</a:t>
          </a:r>
          <a:r>
            <a:rPr lang="en-GB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Mount the assembly to the skimmers chamber (possibility to note the internal centre line to external targets)</a:t>
          </a:r>
          <a:endParaRPr lang="en-GB" sz="1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125BCDA-C959-46D2-BAD4-66C702254878}" type="parTrans" cxnId="{64254459-B44D-4ADC-8CF7-433447A833C9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C4C66A0-16C2-42D0-8198-BA3880DBEFA2}" type="sibTrans" cxnId="{64254459-B44D-4ADC-8CF7-433447A833C9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E0895D-A741-4A18-940C-7971F3638A9A}">
      <dgm:prSet phldrT="[Text]" custT="1"/>
      <dgm:spPr>
        <a:solidFill>
          <a:srgbClr val="104282"/>
        </a:solidFill>
      </dgm:spPr>
      <dgm:t>
        <a:bodyPr/>
        <a:lstStyle/>
        <a:p>
          <a:r>
            <a:rPr lang="en-GB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 </a:t>
          </a:r>
          <a:r>
            <a:rPr lang="en-GB" sz="18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The nozzle tube must have a really good manufacturing concentricity</a:t>
          </a:r>
          <a:endParaRPr lang="en-GB" sz="1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CD08293-E25C-4AD9-A1C7-19368687FDDD}" type="parTrans" cxnId="{BD8BFC21-925E-46C7-9BC6-D4E495DBE8BC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D75B881-450D-40D1-90FB-BE4BFD56E251}" type="sibTrans" cxnId="{BD8BFC21-925E-46C7-9BC6-D4E495DBE8BC}">
      <dgm:prSet/>
      <dgm:spPr/>
      <dgm:t>
        <a:bodyPr/>
        <a:lstStyle/>
        <a:p>
          <a:endParaRPr lang="en-GB" sz="18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DCA653-C607-4313-9166-7AC203632144}" type="pres">
      <dgm:prSet presAssocID="{185A6DEA-3460-44E3-A3E4-9127A47C0F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3DB9CB5-2CA0-458C-A065-26403EB83B73}" type="pres">
      <dgm:prSet presAssocID="{D44ED792-AB65-4FEB-A530-7B17F249B5C8}" presName="parentLin" presStyleCnt="0"/>
      <dgm:spPr/>
    </dgm:pt>
    <dgm:pt modelId="{1155EAEE-DB6E-4A72-9E46-D1ED24D5E666}" type="pres">
      <dgm:prSet presAssocID="{D44ED792-AB65-4FEB-A530-7B17F249B5C8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633BCBA1-F067-4BF9-A600-40ACA219D476}" type="pres">
      <dgm:prSet presAssocID="{D44ED792-AB65-4FEB-A530-7B17F249B5C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7EE5AA5-5BAD-4E5E-9E9B-89AF317CFD3F}" type="pres">
      <dgm:prSet presAssocID="{D44ED792-AB65-4FEB-A530-7B17F249B5C8}" presName="negativeSpace" presStyleCnt="0"/>
      <dgm:spPr/>
    </dgm:pt>
    <dgm:pt modelId="{A95A8FF5-F04E-4D44-A962-95BD58FE5C94}" type="pres">
      <dgm:prSet presAssocID="{D44ED792-AB65-4FEB-A530-7B17F249B5C8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3F0AFE05-843E-48EE-AC19-9350B8BD5A17}" type="pres">
      <dgm:prSet presAssocID="{39EC16FA-2150-4B9C-AC61-043E3684E81B}" presName="spaceBetweenRectangles" presStyleCnt="0"/>
      <dgm:spPr/>
    </dgm:pt>
    <dgm:pt modelId="{B66F8E42-DACC-4698-A394-DB82A1334379}" type="pres">
      <dgm:prSet presAssocID="{011E24F8-62A7-4B99-AC66-E961D939BAC9}" presName="parentLin" presStyleCnt="0"/>
      <dgm:spPr/>
    </dgm:pt>
    <dgm:pt modelId="{6E578F4A-0C95-43CC-9FD4-7A7957042760}" type="pres">
      <dgm:prSet presAssocID="{011E24F8-62A7-4B99-AC66-E961D939BAC9}" presName="parentLeftMargin" presStyleLbl="node1" presStyleIdx="0" presStyleCnt="3"/>
      <dgm:spPr/>
      <dgm:t>
        <a:bodyPr/>
        <a:lstStyle/>
        <a:p>
          <a:endParaRPr lang="en-GB"/>
        </a:p>
      </dgm:t>
    </dgm:pt>
    <dgm:pt modelId="{32095F31-3212-4D89-B999-056D29F7D07A}" type="pres">
      <dgm:prSet presAssocID="{011E24F8-62A7-4B99-AC66-E961D939BAC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29CF4F2-653B-4E8B-B319-4E9AE2E9497C}" type="pres">
      <dgm:prSet presAssocID="{011E24F8-62A7-4B99-AC66-E961D939BAC9}" presName="negativeSpace" presStyleCnt="0"/>
      <dgm:spPr/>
    </dgm:pt>
    <dgm:pt modelId="{62CE8397-4E0F-4AF1-9B93-6BDFB0616A37}" type="pres">
      <dgm:prSet presAssocID="{011E24F8-62A7-4B99-AC66-E961D939BAC9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  <dgm:pt modelId="{14D120B8-E6A4-4EA1-9B7E-C7F0A5BDA939}" type="pres">
      <dgm:prSet presAssocID="{6C4C66A0-16C2-42D0-8198-BA3880DBEFA2}" presName="spaceBetweenRectangles" presStyleCnt="0"/>
      <dgm:spPr/>
    </dgm:pt>
    <dgm:pt modelId="{69F87194-37FE-4CEC-AFAA-F599ABF33A51}" type="pres">
      <dgm:prSet presAssocID="{DAE0895D-A741-4A18-940C-7971F3638A9A}" presName="parentLin" presStyleCnt="0"/>
      <dgm:spPr/>
    </dgm:pt>
    <dgm:pt modelId="{521DB58A-5298-40BC-BCDE-0926C9ACEC4A}" type="pres">
      <dgm:prSet presAssocID="{DAE0895D-A741-4A18-940C-7971F3638A9A}" presName="parentLeftMargin" presStyleLbl="node1" presStyleIdx="1" presStyleCnt="3"/>
      <dgm:spPr/>
      <dgm:t>
        <a:bodyPr/>
        <a:lstStyle/>
        <a:p>
          <a:endParaRPr lang="en-GB"/>
        </a:p>
      </dgm:t>
    </dgm:pt>
    <dgm:pt modelId="{3706ED27-920A-410A-BC23-FD5A30FDEDA0}" type="pres">
      <dgm:prSet presAssocID="{DAE0895D-A741-4A18-940C-7971F3638A9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3D9DDE-0908-455A-9223-9FC53DA5469D}" type="pres">
      <dgm:prSet presAssocID="{DAE0895D-A741-4A18-940C-7971F3638A9A}" presName="negativeSpace" presStyleCnt="0"/>
      <dgm:spPr/>
    </dgm:pt>
    <dgm:pt modelId="{024582CF-EB4B-4848-8556-AE16FAA3EEE0}" type="pres">
      <dgm:prSet presAssocID="{DAE0895D-A741-4A18-940C-7971F3638A9A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104282"/>
          </a:solidFill>
        </a:ln>
      </dgm:spPr>
      <dgm:t>
        <a:bodyPr/>
        <a:lstStyle/>
        <a:p>
          <a:endParaRPr lang="en-GB"/>
        </a:p>
      </dgm:t>
    </dgm:pt>
  </dgm:ptLst>
  <dgm:cxnLst>
    <dgm:cxn modelId="{9F1A0970-030D-4399-9F64-7CE70C745270}" type="presOf" srcId="{D44ED792-AB65-4FEB-A530-7B17F249B5C8}" destId="{633BCBA1-F067-4BF9-A600-40ACA219D476}" srcOrd="1" destOrd="0" presId="urn:microsoft.com/office/officeart/2005/8/layout/list1"/>
    <dgm:cxn modelId="{586E374D-360A-445F-8708-5E9715E3FCDB}" type="presOf" srcId="{DAE0895D-A741-4A18-940C-7971F3638A9A}" destId="{521DB58A-5298-40BC-BCDE-0926C9ACEC4A}" srcOrd="0" destOrd="0" presId="urn:microsoft.com/office/officeart/2005/8/layout/list1"/>
    <dgm:cxn modelId="{5FF2D839-7716-49A1-8E0E-D07BAF8F85B3}" type="presOf" srcId="{011E24F8-62A7-4B99-AC66-E961D939BAC9}" destId="{6E578F4A-0C95-43CC-9FD4-7A7957042760}" srcOrd="0" destOrd="0" presId="urn:microsoft.com/office/officeart/2005/8/layout/list1"/>
    <dgm:cxn modelId="{5F64AB47-82CE-4C86-830A-1C3782F12283}" type="presOf" srcId="{D44ED792-AB65-4FEB-A530-7B17F249B5C8}" destId="{1155EAEE-DB6E-4A72-9E46-D1ED24D5E666}" srcOrd="0" destOrd="0" presId="urn:microsoft.com/office/officeart/2005/8/layout/list1"/>
    <dgm:cxn modelId="{E4F4F594-5170-4ADF-888F-F4F49E841B52}" type="presOf" srcId="{185A6DEA-3460-44E3-A3E4-9127A47C0FEE}" destId="{19DCA653-C607-4313-9166-7AC203632144}" srcOrd="0" destOrd="0" presId="urn:microsoft.com/office/officeart/2005/8/layout/list1"/>
    <dgm:cxn modelId="{5919DC00-7C02-46F1-801A-348C5741BA0A}" type="presOf" srcId="{011E24F8-62A7-4B99-AC66-E961D939BAC9}" destId="{32095F31-3212-4D89-B999-056D29F7D07A}" srcOrd="1" destOrd="0" presId="urn:microsoft.com/office/officeart/2005/8/layout/list1"/>
    <dgm:cxn modelId="{77955D08-F1BD-4680-A710-2D204F66F892}" type="presOf" srcId="{DAE0895D-A741-4A18-940C-7971F3638A9A}" destId="{3706ED27-920A-410A-BC23-FD5A30FDEDA0}" srcOrd="1" destOrd="0" presId="urn:microsoft.com/office/officeart/2005/8/layout/list1"/>
    <dgm:cxn modelId="{64254459-B44D-4ADC-8CF7-433447A833C9}" srcId="{185A6DEA-3460-44E3-A3E4-9127A47C0FEE}" destId="{011E24F8-62A7-4B99-AC66-E961D939BAC9}" srcOrd="1" destOrd="0" parTransId="{D125BCDA-C959-46D2-BAD4-66C702254878}" sibTransId="{6C4C66A0-16C2-42D0-8198-BA3880DBEFA2}"/>
    <dgm:cxn modelId="{3F0E6379-D42B-4D37-ABB4-CD1DCE6AF699}" srcId="{185A6DEA-3460-44E3-A3E4-9127A47C0FEE}" destId="{D44ED792-AB65-4FEB-A530-7B17F249B5C8}" srcOrd="0" destOrd="0" parTransId="{99FDD5DF-314E-452E-9125-7415D08DA610}" sibTransId="{39EC16FA-2150-4B9C-AC61-043E3684E81B}"/>
    <dgm:cxn modelId="{BD8BFC21-925E-46C7-9BC6-D4E495DBE8BC}" srcId="{185A6DEA-3460-44E3-A3E4-9127A47C0FEE}" destId="{DAE0895D-A741-4A18-940C-7971F3638A9A}" srcOrd="2" destOrd="0" parTransId="{5CD08293-E25C-4AD9-A1C7-19368687FDDD}" sibTransId="{6D75B881-450D-40D1-90FB-BE4BFD56E251}"/>
    <dgm:cxn modelId="{F9FA18D7-C516-41D3-B819-05214186C4F1}" type="presParOf" srcId="{19DCA653-C607-4313-9166-7AC203632144}" destId="{A3DB9CB5-2CA0-458C-A065-26403EB83B73}" srcOrd="0" destOrd="0" presId="urn:microsoft.com/office/officeart/2005/8/layout/list1"/>
    <dgm:cxn modelId="{8EADDA95-8889-4E95-9BC8-FC1081A891C6}" type="presParOf" srcId="{A3DB9CB5-2CA0-458C-A065-26403EB83B73}" destId="{1155EAEE-DB6E-4A72-9E46-D1ED24D5E666}" srcOrd="0" destOrd="0" presId="urn:microsoft.com/office/officeart/2005/8/layout/list1"/>
    <dgm:cxn modelId="{2C21DEDD-EBF5-4106-A034-D8058400A346}" type="presParOf" srcId="{A3DB9CB5-2CA0-458C-A065-26403EB83B73}" destId="{633BCBA1-F067-4BF9-A600-40ACA219D476}" srcOrd="1" destOrd="0" presId="urn:microsoft.com/office/officeart/2005/8/layout/list1"/>
    <dgm:cxn modelId="{2B6BE5D5-C327-4E9A-BE60-81F359F2BF17}" type="presParOf" srcId="{19DCA653-C607-4313-9166-7AC203632144}" destId="{C7EE5AA5-5BAD-4E5E-9E9B-89AF317CFD3F}" srcOrd="1" destOrd="0" presId="urn:microsoft.com/office/officeart/2005/8/layout/list1"/>
    <dgm:cxn modelId="{D07130CA-AC90-49E7-9A3B-8DE4273695A0}" type="presParOf" srcId="{19DCA653-C607-4313-9166-7AC203632144}" destId="{A95A8FF5-F04E-4D44-A962-95BD58FE5C94}" srcOrd="2" destOrd="0" presId="urn:microsoft.com/office/officeart/2005/8/layout/list1"/>
    <dgm:cxn modelId="{A2700BFD-3A4A-4D7D-8C28-FCF81CDB6F8E}" type="presParOf" srcId="{19DCA653-C607-4313-9166-7AC203632144}" destId="{3F0AFE05-843E-48EE-AC19-9350B8BD5A17}" srcOrd="3" destOrd="0" presId="urn:microsoft.com/office/officeart/2005/8/layout/list1"/>
    <dgm:cxn modelId="{F052F36A-2E53-4C65-B45D-E4203E42C9A3}" type="presParOf" srcId="{19DCA653-C607-4313-9166-7AC203632144}" destId="{B66F8E42-DACC-4698-A394-DB82A1334379}" srcOrd="4" destOrd="0" presId="urn:microsoft.com/office/officeart/2005/8/layout/list1"/>
    <dgm:cxn modelId="{A873D361-1C4B-4112-A3C2-5D916B7C1293}" type="presParOf" srcId="{B66F8E42-DACC-4698-A394-DB82A1334379}" destId="{6E578F4A-0C95-43CC-9FD4-7A7957042760}" srcOrd="0" destOrd="0" presId="urn:microsoft.com/office/officeart/2005/8/layout/list1"/>
    <dgm:cxn modelId="{4ECA0580-FE4E-4B41-BF0E-403918FE255E}" type="presParOf" srcId="{B66F8E42-DACC-4698-A394-DB82A1334379}" destId="{32095F31-3212-4D89-B999-056D29F7D07A}" srcOrd="1" destOrd="0" presId="urn:microsoft.com/office/officeart/2005/8/layout/list1"/>
    <dgm:cxn modelId="{651CD3AF-DDD6-4274-AF48-04A5E2582AF9}" type="presParOf" srcId="{19DCA653-C607-4313-9166-7AC203632144}" destId="{429CF4F2-653B-4E8B-B319-4E9AE2E9497C}" srcOrd="5" destOrd="0" presId="urn:microsoft.com/office/officeart/2005/8/layout/list1"/>
    <dgm:cxn modelId="{76343511-E099-40CE-A783-D13A2D9BBAC0}" type="presParOf" srcId="{19DCA653-C607-4313-9166-7AC203632144}" destId="{62CE8397-4E0F-4AF1-9B93-6BDFB0616A37}" srcOrd="6" destOrd="0" presId="urn:microsoft.com/office/officeart/2005/8/layout/list1"/>
    <dgm:cxn modelId="{2DC6A38B-48AD-41FA-A3D0-068F86C49527}" type="presParOf" srcId="{19DCA653-C607-4313-9166-7AC203632144}" destId="{14D120B8-E6A4-4EA1-9B7E-C7F0A5BDA939}" srcOrd="7" destOrd="0" presId="urn:microsoft.com/office/officeart/2005/8/layout/list1"/>
    <dgm:cxn modelId="{A15181BE-FC12-4F74-A260-440AE47F5392}" type="presParOf" srcId="{19DCA653-C607-4313-9166-7AC203632144}" destId="{69F87194-37FE-4CEC-AFAA-F599ABF33A51}" srcOrd="8" destOrd="0" presId="urn:microsoft.com/office/officeart/2005/8/layout/list1"/>
    <dgm:cxn modelId="{C34EADD0-F85E-46AE-867A-F0E0E98E5E06}" type="presParOf" srcId="{69F87194-37FE-4CEC-AFAA-F599ABF33A51}" destId="{521DB58A-5298-40BC-BCDE-0926C9ACEC4A}" srcOrd="0" destOrd="0" presId="urn:microsoft.com/office/officeart/2005/8/layout/list1"/>
    <dgm:cxn modelId="{37766612-7934-4EA7-8159-25A8E406D7CB}" type="presParOf" srcId="{69F87194-37FE-4CEC-AFAA-F599ABF33A51}" destId="{3706ED27-920A-410A-BC23-FD5A30FDEDA0}" srcOrd="1" destOrd="0" presId="urn:microsoft.com/office/officeart/2005/8/layout/list1"/>
    <dgm:cxn modelId="{B0F129BF-A705-42D2-8C16-F6C272F694F2}" type="presParOf" srcId="{19DCA653-C607-4313-9166-7AC203632144}" destId="{A93D9DDE-0908-455A-9223-9FC53DA5469D}" srcOrd="9" destOrd="0" presId="urn:microsoft.com/office/officeart/2005/8/layout/list1"/>
    <dgm:cxn modelId="{BED8A496-4920-4FEB-908D-592A42537013}" type="presParOf" srcId="{19DCA653-C607-4313-9166-7AC203632144}" destId="{024582CF-EB4B-4848-8556-AE16FAA3EEE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055E0-BA15-4A00-9851-E3DAA51527E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09F9D10-B39E-4C95-8EFB-99D6728FFE38}">
      <dgm:prSet phldrT="[Text]" custT="1"/>
      <dgm:spPr>
        <a:solidFill>
          <a:srgbClr val="104282"/>
        </a:solidFill>
      </dgm:spPr>
      <dgm:t>
        <a:bodyPr/>
        <a:lstStyle/>
        <a:p>
          <a:pPr algn="ctr"/>
          <a:r>
            <a:rPr lang="en-GB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3D printing is not an option</a:t>
          </a:r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DC76390-67FE-4D82-B259-83662E9A8F29}" type="parTrans" cxnId="{DBC47341-0C61-4531-8DE1-9A35D5BDA148}">
      <dgm:prSet/>
      <dgm:spPr/>
      <dgm:t>
        <a:bodyPr/>
        <a:lstStyle/>
        <a:p>
          <a:endParaRPr lang="en-GB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8C3BADD-0B17-4BB6-9D89-14C4D2875202}" type="sibTrans" cxnId="{DBC47341-0C61-4531-8DE1-9A35D5BDA148}">
      <dgm:prSet/>
      <dgm:spPr/>
      <dgm:t>
        <a:bodyPr/>
        <a:lstStyle/>
        <a:p>
          <a:endParaRPr lang="en-GB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3248E40-8D4F-4C08-9650-2D34C284843E}">
      <dgm:prSet phldrT="[Text]" custT="1"/>
      <dgm:spPr/>
      <dgm:t>
        <a:bodyPr/>
        <a:lstStyle/>
        <a:p>
          <a:r>
            <a:rPr lang="en-GB" sz="2000" dirty="0" smtClean="0">
              <a:solidFill>
                <a:srgbClr val="104282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Alignment of Beam Gas Curtain (BGC) test plates</a:t>
          </a:r>
          <a:endParaRPr lang="en-GB" sz="2000" dirty="0">
            <a:solidFill>
              <a:srgbClr val="104282"/>
            </a:solidFill>
            <a:effectLst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5C3E23A-4649-4041-A7A5-CFF37149FA40}" type="parTrans" cxnId="{A35B34F6-BA51-4801-8412-A786BD9A0B15}">
      <dgm:prSet/>
      <dgm:spPr/>
      <dgm:t>
        <a:bodyPr/>
        <a:lstStyle/>
        <a:p>
          <a:endParaRPr lang="en-GB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DED8560-12B0-400F-90FB-33459E9AE5DE}" type="sibTrans" cxnId="{A35B34F6-BA51-4801-8412-A786BD9A0B15}">
      <dgm:prSet/>
      <dgm:spPr/>
      <dgm:t>
        <a:bodyPr/>
        <a:lstStyle/>
        <a:p>
          <a:endParaRPr lang="en-GB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3820E8D-E0F7-438E-88EB-E18631EFFB02}">
      <dgm:prSet phldrT="[Text]" custT="1"/>
      <dgm:spPr>
        <a:solidFill>
          <a:srgbClr val="104282"/>
        </a:solidFill>
      </dgm:spPr>
      <dgm:t>
        <a:bodyPr/>
        <a:lstStyle/>
        <a:p>
          <a:pPr algn="ctr"/>
          <a:r>
            <a:rPr lang="en-GB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Starting investigation on how to align </a:t>
          </a:r>
          <a:r>
            <a:rPr lang="en-GB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three</a:t>
          </a:r>
        </a:p>
        <a:p>
          <a:pPr algn="ctr"/>
          <a:r>
            <a:rPr lang="en-GB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elements </a:t>
          </a:r>
          <a:r>
            <a:rPr lang="en-GB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 the micron range</a:t>
          </a:r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F9EB740-10F4-4AD7-944C-B844AF6A0DC9}" type="parTrans" cxnId="{AD95F23D-FC0C-4AA0-B064-21AD48A0B02C}">
      <dgm:prSet/>
      <dgm:spPr/>
      <dgm:t>
        <a:bodyPr/>
        <a:lstStyle/>
        <a:p>
          <a:endParaRPr lang="en-GB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D7566C0-DB18-45C4-B315-FDF0D482A9D7}" type="sibTrans" cxnId="{AD95F23D-FC0C-4AA0-B064-21AD48A0B02C}">
      <dgm:prSet/>
      <dgm:spPr/>
      <dgm:t>
        <a:bodyPr/>
        <a:lstStyle/>
        <a:p>
          <a:endParaRPr lang="en-GB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DC81976-913D-4541-99A5-D7DBBD7DE94A}">
      <dgm:prSet phldrT="[Text]" custT="1"/>
      <dgm:spPr/>
      <dgm:t>
        <a:bodyPr/>
        <a:lstStyle/>
        <a:p>
          <a:r>
            <a:rPr lang="en-GB" sz="2000" dirty="0" smtClean="0">
              <a:solidFill>
                <a:srgbClr val="104282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Analysis of Additive Manufacturing Technologies for the Beam Gas Curtain (BGC) instrument</a:t>
          </a:r>
          <a:endParaRPr lang="en-GB" sz="2000" dirty="0">
            <a:solidFill>
              <a:srgbClr val="104282"/>
            </a:solidFill>
            <a:effectLst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707A0B1-6756-43CB-80CE-26401A1722FD}" type="parTrans" cxnId="{FA7ADAE8-44F0-42B1-A92C-C5369EAEC153}">
      <dgm:prSet/>
      <dgm:spPr/>
      <dgm:t>
        <a:bodyPr/>
        <a:lstStyle/>
        <a:p>
          <a:endParaRPr lang="en-GB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C086631-5EB9-4F3B-9C8F-45EAD071877D}" type="sibTrans" cxnId="{FA7ADAE8-44F0-42B1-A92C-C5369EAEC153}">
      <dgm:prSet/>
      <dgm:spPr/>
      <dgm:t>
        <a:bodyPr/>
        <a:lstStyle/>
        <a:p>
          <a:endParaRPr lang="en-GB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9D911E1-7FC8-41C0-ACFA-C08F26CD7983}">
      <dgm:prSet phldrT="[Text]" custT="1"/>
      <dgm:spPr/>
      <dgm:t>
        <a:bodyPr/>
        <a:lstStyle/>
        <a:p>
          <a:r>
            <a:rPr lang="en-GB" sz="2000" b="1" dirty="0" smtClean="0">
              <a:solidFill>
                <a:srgbClr val="104282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EDMS 1708792 v.1</a:t>
          </a:r>
          <a:endParaRPr lang="en-GB" sz="2000" b="1" dirty="0">
            <a:solidFill>
              <a:srgbClr val="104282"/>
            </a:solidFill>
            <a:effectLst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140D09C-F040-4979-A6BF-22192455E547}" type="parTrans" cxnId="{48656C61-CBB4-46B9-B5E1-4BDC57FEA2C7}">
      <dgm:prSet/>
      <dgm:spPr/>
      <dgm:t>
        <a:bodyPr/>
        <a:lstStyle/>
        <a:p>
          <a:endParaRPr lang="en-GB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F84F402-290C-4787-8AA0-0FF48BA6C753}" type="sibTrans" cxnId="{48656C61-CBB4-46B9-B5E1-4BDC57FEA2C7}">
      <dgm:prSet/>
      <dgm:spPr/>
      <dgm:t>
        <a:bodyPr/>
        <a:lstStyle/>
        <a:p>
          <a:endParaRPr lang="en-GB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A967308-6980-4C42-B148-E1E111231E6B}">
      <dgm:prSet phldrT="[Text]" custT="1"/>
      <dgm:spPr/>
      <dgm:t>
        <a:bodyPr/>
        <a:lstStyle/>
        <a:p>
          <a:r>
            <a:rPr lang="en-GB" sz="2000" b="1" dirty="0" smtClean="0">
              <a:solidFill>
                <a:srgbClr val="104282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EDMS 1708789 v.1</a:t>
          </a:r>
          <a:endParaRPr lang="en-GB" sz="2000" dirty="0">
            <a:solidFill>
              <a:srgbClr val="104282"/>
            </a:solidFill>
            <a:effectLst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3360B3D0-5F19-4D4C-93F9-ED877A4B6A70}" type="parTrans" cxnId="{C07970BE-D183-4A07-8E1C-DB7F4AFEB608}">
      <dgm:prSet/>
      <dgm:spPr/>
      <dgm:t>
        <a:bodyPr/>
        <a:lstStyle/>
        <a:p>
          <a:endParaRPr lang="en-GB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203E047F-5F3C-42D5-9FA9-1804DBF2C393}" type="sibTrans" cxnId="{C07970BE-D183-4A07-8E1C-DB7F4AFEB608}">
      <dgm:prSet/>
      <dgm:spPr/>
      <dgm:t>
        <a:bodyPr/>
        <a:lstStyle/>
        <a:p>
          <a:endParaRPr lang="en-GB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929F76C-A732-4598-ABC6-778092DDB7A5}">
      <dgm:prSet phldrT="[Text]" custT="1"/>
      <dgm:spPr/>
      <dgm:t>
        <a:bodyPr/>
        <a:lstStyle/>
        <a:p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0D5DF6E-F755-4978-A7E7-7B3FCF7E1970}" type="parTrans" cxnId="{B409F1E4-575B-44A6-AF5D-64630917693E}">
      <dgm:prSet/>
      <dgm:spPr/>
      <dgm:t>
        <a:bodyPr/>
        <a:lstStyle/>
        <a:p>
          <a:endParaRPr lang="en-GB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46D872A-CB86-4E09-B8A9-3145567095FF}" type="sibTrans" cxnId="{B409F1E4-575B-44A6-AF5D-64630917693E}">
      <dgm:prSet/>
      <dgm:spPr/>
      <dgm:t>
        <a:bodyPr/>
        <a:lstStyle/>
        <a:p>
          <a:endParaRPr lang="en-GB" sz="200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842C24A-2781-44D2-98B7-A34C707856C9}">
      <dgm:prSet phldrT="[Text]" custT="1"/>
      <dgm:spPr/>
      <dgm:t>
        <a:bodyPr/>
        <a:lstStyle/>
        <a:p>
          <a:endParaRPr lang="en-GB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E3E05CF-47C7-4ED4-B7A5-BD379B49F51B}" type="parTrans" cxnId="{B238B60B-2ECD-4F38-859D-E14D9C26B9E7}">
      <dgm:prSet/>
      <dgm:spPr/>
      <dgm:t>
        <a:bodyPr/>
        <a:lstStyle/>
        <a:p>
          <a:endParaRPr lang="en-GB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6CBE2C6-4C14-462D-A7A3-F37F6A702A97}" type="sibTrans" cxnId="{B238B60B-2ECD-4F38-859D-E14D9C26B9E7}">
      <dgm:prSet/>
      <dgm:spPr/>
      <dgm:t>
        <a:bodyPr/>
        <a:lstStyle/>
        <a:p>
          <a:endParaRPr lang="en-GB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1A70371-4288-4C45-A3F6-60D080CB4E99}">
      <dgm:prSet phldrT="[Text]" custT="1"/>
      <dgm:spPr/>
      <dgm:t>
        <a:bodyPr/>
        <a:lstStyle/>
        <a:p>
          <a:endParaRPr lang="en-GB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25A77DE-3FC4-472E-901C-72133C3F07AC}" type="parTrans" cxnId="{8651FFA2-3EDA-4D5C-B9EF-B48566AF5A2E}">
      <dgm:prSet/>
      <dgm:spPr/>
      <dgm:t>
        <a:bodyPr/>
        <a:lstStyle/>
        <a:p>
          <a:endParaRPr lang="en-GB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529EDB6-14FA-4D70-923E-0A64687BFC0C}" type="sibTrans" cxnId="{8651FFA2-3EDA-4D5C-B9EF-B48566AF5A2E}">
      <dgm:prSet/>
      <dgm:spPr/>
      <dgm:t>
        <a:bodyPr/>
        <a:lstStyle/>
        <a:p>
          <a:endParaRPr lang="en-GB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5A78111-3F3C-4302-9D79-44648D26BB3B}" type="pres">
      <dgm:prSet presAssocID="{482055E0-BA15-4A00-9851-E3DAA51527E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051C2B0-A06E-4695-918D-869B88AC5402}" type="pres">
      <dgm:prSet presAssocID="{E09F9D10-B39E-4C95-8EFB-99D6728FFE3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619596-5082-46D7-AD02-69DCBC21EE22}" type="pres">
      <dgm:prSet presAssocID="{E09F9D10-B39E-4C95-8EFB-99D6728FFE3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4EDB69-2933-46BB-B086-6625830E2637}" type="pres">
      <dgm:prSet presAssocID="{D3820E8D-E0F7-438E-88EB-E18631EFFB02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D95954-1D30-4B6D-8DD8-B992A06E0465}" type="pres">
      <dgm:prSet presAssocID="{D3820E8D-E0F7-438E-88EB-E18631EFFB02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A7ADAE8-44F0-42B1-A92C-C5369EAEC153}" srcId="{D3820E8D-E0F7-438E-88EB-E18631EFFB02}" destId="{CDC81976-913D-4541-99A5-D7DBBD7DE94A}" srcOrd="1" destOrd="0" parTransId="{9707A0B1-6756-43CB-80CE-26401A1722FD}" sibTransId="{6C086631-5EB9-4F3B-9C8F-45EAD071877D}"/>
    <dgm:cxn modelId="{48656C61-CBB4-46B9-B5E1-4BDC57FEA2C7}" srcId="{E09F9D10-B39E-4C95-8EFB-99D6728FFE38}" destId="{B9D911E1-7FC8-41C0-ACFA-C08F26CD7983}" srcOrd="2" destOrd="0" parTransId="{D140D09C-F040-4979-A6BF-22192455E547}" sibTransId="{3F84F402-290C-4787-8AA0-0FF48BA6C753}"/>
    <dgm:cxn modelId="{8CC1F57B-58D8-4AC4-9451-969BA3822C70}" type="presOf" srcId="{E09F9D10-B39E-4C95-8EFB-99D6728FFE38}" destId="{E051C2B0-A06E-4695-918D-869B88AC5402}" srcOrd="0" destOrd="0" presId="urn:microsoft.com/office/officeart/2005/8/layout/vList2"/>
    <dgm:cxn modelId="{988DA50A-5E45-4ACB-9664-411272CD2B64}" type="presOf" srcId="{482055E0-BA15-4A00-9851-E3DAA51527EF}" destId="{D5A78111-3F3C-4302-9D79-44648D26BB3B}" srcOrd="0" destOrd="0" presId="urn:microsoft.com/office/officeart/2005/8/layout/vList2"/>
    <dgm:cxn modelId="{B409F1E4-575B-44A6-AF5D-64630917693E}" srcId="{E09F9D10-B39E-4C95-8EFB-99D6728FFE38}" destId="{4929F76C-A732-4598-ABC6-778092DDB7A5}" srcOrd="3" destOrd="0" parTransId="{D0D5DF6E-F755-4978-A7E7-7B3FCF7E1970}" sibTransId="{546D872A-CB86-4E09-B8A9-3145567095FF}"/>
    <dgm:cxn modelId="{A35B34F6-BA51-4801-8412-A786BD9A0B15}" srcId="{E09F9D10-B39E-4C95-8EFB-99D6728FFE38}" destId="{13248E40-8D4F-4C08-9650-2D34C284843E}" srcOrd="1" destOrd="0" parTransId="{95C3E23A-4649-4041-A7A5-CFF37149FA40}" sibTransId="{BDED8560-12B0-400F-90FB-33459E9AE5DE}"/>
    <dgm:cxn modelId="{CEDAA386-8EC0-4FFE-9EDC-F9F675B26460}" type="presOf" srcId="{BA967308-6980-4C42-B148-E1E111231E6B}" destId="{00D95954-1D30-4B6D-8DD8-B992A06E0465}" srcOrd="0" destOrd="2" presId="urn:microsoft.com/office/officeart/2005/8/layout/vList2"/>
    <dgm:cxn modelId="{8651FFA2-3EDA-4D5C-B9EF-B48566AF5A2E}" srcId="{D3820E8D-E0F7-438E-88EB-E18631EFFB02}" destId="{01A70371-4288-4C45-A3F6-60D080CB4E99}" srcOrd="0" destOrd="0" parTransId="{C25A77DE-3FC4-472E-901C-72133C3F07AC}" sibTransId="{9529EDB6-14FA-4D70-923E-0A64687BFC0C}"/>
    <dgm:cxn modelId="{B45D6A3A-E796-4CF8-ACC3-1CF74CB711BD}" type="presOf" srcId="{01A70371-4288-4C45-A3F6-60D080CB4E99}" destId="{00D95954-1D30-4B6D-8DD8-B992A06E0465}" srcOrd="0" destOrd="0" presId="urn:microsoft.com/office/officeart/2005/8/layout/vList2"/>
    <dgm:cxn modelId="{BBB45316-1503-4762-AB75-742C47E06198}" type="presOf" srcId="{9842C24A-2781-44D2-98B7-A34C707856C9}" destId="{D3619596-5082-46D7-AD02-69DCBC21EE22}" srcOrd="0" destOrd="0" presId="urn:microsoft.com/office/officeart/2005/8/layout/vList2"/>
    <dgm:cxn modelId="{CB1E8A57-C19A-4196-AD61-C0F6B31FC091}" type="presOf" srcId="{13248E40-8D4F-4C08-9650-2D34C284843E}" destId="{D3619596-5082-46D7-AD02-69DCBC21EE22}" srcOrd="0" destOrd="1" presId="urn:microsoft.com/office/officeart/2005/8/layout/vList2"/>
    <dgm:cxn modelId="{A97AC904-6C54-4AE8-AD50-133A4FCE903D}" type="presOf" srcId="{4929F76C-A732-4598-ABC6-778092DDB7A5}" destId="{D3619596-5082-46D7-AD02-69DCBC21EE22}" srcOrd="0" destOrd="3" presId="urn:microsoft.com/office/officeart/2005/8/layout/vList2"/>
    <dgm:cxn modelId="{DBC47341-0C61-4531-8DE1-9A35D5BDA148}" srcId="{482055E0-BA15-4A00-9851-E3DAA51527EF}" destId="{E09F9D10-B39E-4C95-8EFB-99D6728FFE38}" srcOrd="0" destOrd="0" parTransId="{9DC76390-67FE-4D82-B259-83662E9A8F29}" sibTransId="{F8C3BADD-0B17-4BB6-9D89-14C4D2875202}"/>
    <dgm:cxn modelId="{C07970BE-D183-4A07-8E1C-DB7F4AFEB608}" srcId="{D3820E8D-E0F7-438E-88EB-E18631EFFB02}" destId="{BA967308-6980-4C42-B148-E1E111231E6B}" srcOrd="2" destOrd="0" parTransId="{3360B3D0-5F19-4D4C-93F9-ED877A4B6A70}" sibTransId="{203E047F-5F3C-42D5-9FA9-1804DBF2C393}"/>
    <dgm:cxn modelId="{3F65A521-A048-4817-87AB-76BC7255C664}" type="presOf" srcId="{B9D911E1-7FC8-41C0-ACFA-C08F26CD7983}" destId="{D3619596-5082-46D7-AD02-69DCBC21EE22}" srcOrd="0" destOrd="2" presId="urn:microsoft.com/office/officeart/2005/8/layout/vList2"/>
    <dgm:cxn modelId="{F73D5B8E-8A6E-45BB-9A02-6F73F5CD37AE}" type="presOf" srcId="{CDC81976-913D-4541-99A5-D7DBBD7DE94A}" destId="{00D95954-1D30-4B6D-8DD8-B992A06E0465}" srcOrd="0" destOrd="1" presId="urn:microsoft.com/office/officeart/2005/8/layout/vList2"/>
    <dgm:cxn modelId="{AD95F23D-FC0C-4AA0-B064-21AD48A0B02C}" srcId="{482055E0-BA15-4A00-9851-E3DAA51527EF}" destId="{D3820E8D-E0F7-438E-88EB-E18631EFFB02}" srcOrd="1" destOrd="0" parTransId="{BF9EB740-10F4-4AD7-944C-B844AF6A0DC9}" sibTransId="{3D7566C0-DB18-45C4-B315-FDF0D482A9D7}"/>
    <dgm:cxn modelId="{8438415F-8334-4C5F-A803-11FD1A659809}" type="presOf" srcId="{D3820E8D-E0F7-438E-88EB-E18631EFFB02}" destId="{7B4EDB69-2933-46BB-B086-6625830E2637}" srcOrd="0" destOrd="0" presId="urn:microsoft.com/office/officeart/2005/8/layout/vList2"/>
    <dgm:cxn modelId="{B238B60B-2ECD-4F38-859D-E14D9C26B9E7}" srcId="{E09F9D10-B39E-4C95-8EFB-99D6728FFE38}" destId="{9842C24A-2781-44D2-98B7-A34C707856C9}" srcOrd="0" destOrd="0" parTransId="{8E3E05CF-47C7-4ED4-B7A5-BD379B49F51B}" sibTransId="{76CBE2C6-4C14-462D-A7A3-F37F6A702A97}"/>
    <dgm:cxn modelId="{195CE9C7-5055-427A-9A65-CF9A704E908C}" type="presParOf" srcId="{D5A78111-3F3C-4302-9D79-44648D26BB3B}" destId="{E051C2B0-A06E-4695-918D-869B88AC5402}" srcOrd="0" destOrd="0" presId="urn:microsoft.com/office/officeart/2005/8/layout/vList2"/>
    <dgm:cxn modelId="{DDCFB0BE-9D50-40D8-A68C-E6E5C810561B}" type="presParOf" srcId="{D5A78111-3F3C-4302-9D79-44648D26BB3B}" destId="{D3619596-5082-46D7-AD02-69DCBC21EE22}" srcOrd="1" destOrd="0" presId="urn:microsoft.com/office/officeart/2005/8/layout/vList2"/>
    <dgm:cxn modelId="{9B8D1EA8-BDB9-461E-819E-7103C6DD3726}" type="presParOf" srcId="{D5A78111-3F3C-4302-9D79-44648D26BB3B}" destId="{7B4EDB69-2933-46BB-B086-6625830E2637}" srcOrd="2" destOrd="0" presId="urn:microsoft.com/office/officeart/2005/8/layout/vList2"/>
    <dgm:cxn modelId="{210F8C00-423A-4DAA-AECE-5541B6AE4F9A}" type="presParOf" srcId="{D5A78111-3F3C-4302-9D79-44648D26BB3B}" destId="{00D95954-1D30-4B6D-8DD8-B992A06E0465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328A4B-DA4E-47CE-B634-6A8363832986}">
      <dsp:nvSpPr>
        <dsp:cNvPr id="0" name=""/>
        <dsp:cNvSpPr/>
      </dsp:nvSpPr>
      <dsp:spPr>
        <a:xfrm>
          <a:off x="0" y="348604"/>
          <a:ext cx="674023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105DB3-84FC-4A20-95BB-7B0D6DDD0515}">
      <dsp:nvSpPr>
        <dsp:cNvPr id="0" name=""/>
        <dsp:cNvSpPr/>
      </dsp:nvSpPr>
      <dsp:spPr>
        <a:xfrm>
          <a:off x="337011" y="127204"/>
          <a:ext cx="4718165" cy="44280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8335" tIns="0" rIns="17833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1.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Elements 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of the BGC system</a:t>
          </a:r>
          <a:endParaRPr lang="en-GB" sz="15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58627" y="148820"/>
        <a:ext cx="4674933" cy="399568"/>
      </dsp:txXfrm>
    </dsp:sp>
    <dsp:sp modelId="{21428EB1-F0D6-4B38-AAE0-00A626FF254C}">
      <dsp:nvSpPr>
        <dsp:cNvPr id="0" name=""/>
        <dsp:cNvSpPr/>
      </dsp:nvSpPr>
      <dsp:spPr>
        <a:xfrm>
          <a:off x="0" y="1029005"/>
          <a:ext cx="674023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DD6A97-4C19-4E35-A6A1-0FFE7D43E005}">
      <dsp:nvSpPr>
        <dsp:cNvPr id="0" name=""/>
        <dsp:cNvSpPr/>
      </dsp:nvSpPr>
      <dsp:spPr>
        <a:xfrm>
          <a:off x="337011" y="807604"/>
          <a:ext cx="4718165" cy="44280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8335" tIns="0" rIns="17833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2.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Changes 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to the existing system</a:t>
          </a:r>
          <a:endParaRPr lang="en-GB" sz="15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58627" y="829220"/>
        <a:ext cx="4674933" cy="399568"/>
      </dsp:txXfrm>
    </dsp:sp>
    <dsp:sp modelId="{D2184EE5-A095-40E4-AADF-410629DBD68B}">
      <dsp:nvSpPr>
        <dsp:cNvPr id="0" name=""/>
        <dsp:cNvSpPr/>
      </dsp:nvSpPr>
      <dsp:spPr>
        <a:xfrm>
          <a:off x="0" y="1709405"/>
          <a:ext cx="674023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BBAB5C-7239-4A59-8372-9B450E65870B}">
      <dsp:nvSpPr>
        <dsp:cNvPr id="0" name=""/>
        <dsp:cNvSpPr/>
      </dsp:nvSpPr>
      <dsp:spPr>
        <a:xfrm>
          <a:off x="337011" y="1488005"/>
          <a:ext cx="4718165" cy="44280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8335" tIns="0" rIns="17833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3.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Agreed 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interfaces between the systems</a:t>
          </a:r>
          <a:endParaRPr lang="en-GB" sz="15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58627" y="1509621"/>
        <a:ext cx="4674933" cy="399568"/>
      </dsp:txXfrm>
    </dsp:sp>
    <dsp:sp modelId="{65DACC2B-D1CC-4471-AFD5-5E3B8083C2B5}">
      <dsp:nvSpPr>
        <dsp:cNvPr id="0" name=""/>
        <dsp:cNvSpPr/>
      </dsp:nvSpPr>
      <dsp:spPr>
        <a:xfrm>
          <a:off x="0" y="2389805"/>
          <a:ext cx="674023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E005D0-C1F5-4AEB-8CDA-08A14F3FB0EE}">
      <dsp:nvSpPr>
        <dsp:cNvPr id="0" name=""/>
        <dsp:cNvSpPr/>
      </dsp:nvSpPr>
      <dsp:spPr>
        <a:xfrm>
          <a:off x="337011" y="2168405"/>
          <a:ext cx="4718165" cy="44280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8335" tIns="0" rIns="17833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4.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Alignment 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of the 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system</a:t>
          </a:r>
          <a:endParaRPr lang="en-GB" sz="15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58627" y="2190021"/>
        <a:ext cx="4674933" cy="399568"/>
      </dsp:txXfrm>
    </dsp:sp>
    <dsp:sp modelId="{508A3277-BAA6-4D63-B44C-6E73A0F8603F}">
      <dsp:nvSpPr>
        <dsp:cNvPr id="0" name=""/>
        <dsp:cNvSpPr/>
      </dsp:nvSpPr>
      <dsp:spPr>
        <a:xfrm>
          <a:off x="0" y="3070205"/>
          <a:ext cx="674023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97476C-16E8-4A22-B2DE-B6ED4B0824E4}">
      <dsp:nvSpPr>
        <dsp:cNvPr id="0" name=""/>
        <dsp:cNvSpPr/>
      </dsp:nvSpPr>
      <dsp:spPr>
        <a:xfrm>
          <a:off x="337011" y="2848805"/>
          <a:ext cx="4718165" cy="44280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8335" tIns="0" rIns="17833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5.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Vacuum 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system and expected pressures</a:t>
          </a:r>
          <a:endParaRPr lang="en-GB" sz="15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58627" y="2870421"/>
        <a:ext cx="4674933" cy="399568"/>
      </dsp:txXfrm>
    </dsp:sp>
    <dsp:sp modelId="{8ABF10E4-8EA6-4258-9D3B-4BC796E0854B}">
      <dsp:nvSpPr>
        <dsp:cNvPr id="0" name=""/>
        <dsp:cNvSpPr/>
      </dsp:nvSpPr>
      <dsp:spPr>
        <a:xfrm>
          <a:off x="0" y="3750605"/>
          <a:ext cx="674023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7974E4-57D4-4E09-B6C8-028F21BC62FC}">
      <dsp:nvSpPr>
        <dsp:cNvPr id="0" name=""/>
        <dsp:cNvSpPr/>
      </dsp:nvSpPr>
      <dsp:spPr>
        <a:xfrm>
          <a:off x="337011" y="3529205"/>
          <a:ext cx="4718165" cy="44280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8335" tIns="0" rIns="17833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6.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Flexibility of 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the system</a:t>
          </a:r>
          <a:endParaRPr lang="en-GB" sz="15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58627" y="3550821"/>
        <a:ext cx="4674933" cy="399568"/>
      </dsp:txXfrm>
    </dsp:sp>
    <dsp:sp modelId="{BDF83C77-44BD-4759-8861-8AAA451393D8}">
      <dsp:nvSpPr>
        <dsp:cNvPr id="0" name=""/>
        <dsp:cNvSpPr/>
      </dsp:nvSpPr>
      <dsp:spPr>
        <a:xfrm>
          <a:off x="0" y="4431005"/>
          <a:ext cx="6740236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7CD550-96C6-444F-B775-70CD728CAC69}">
      <dsp:nvSpPr>
        <dsp:cNvPr id="0" name=""/>
        <dsp:cNvSpPr/>
      </dsp:nvSpPr>
      <dsp:spPr>
        <a:xfrm>
          <a:off x="337011" y="4209605"/>
          <a:ext cx="4718165" cy="44280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8335" tIns="0" rIns="178335" bIns="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5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7.</a:t>
          </a:r>
          <a:r>
            <a:rPr lang="en-GB" sz="1500" b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Integration of the system</a:t>
          </a:r>
          <a:endParaRPr lang="en-GB" sz="1500" b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358627" y="4231221"/>
        <a:ext cx="4674933" cy="3995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4B44A8-3E44-4FD7-A497-F9EF8FA30F20}">
      <dsp:nvSpPr>
        <dsp:cNvPr id="0" name=""/>
        <dsp:cNvSpPr/>
      </dsp:nvSpPr>
      <dsp:spPr>
        <a:xfrm>
          <a:off x="0" y="239945"/>
          <a:ext cx="79936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AFFC6A-9A9D-49A5-B597-AB5D000D57F2}">
      <dsp:nvSpPr>
        <dsp:cNvPr id="0" name=""/>
        <dsp:cNvSpPr/>
      </dsp:nvSpPr>
      <dsp:spPr>
        <a:xfrm>
          <a:off x="399681" y="3785"/>
          <a:ext cx="5595545" cy="47232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98" tIns="0" rIns="211498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Fully </a:t>
          </a:r>
          <a:r>
            <a:rPr lang="en-GB" sz="1200" kern="120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bakeable</a:t>
          </a:r>
          <a:r>
            <a:rPr lang="en-GB" sz="1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system up to a minimum of 200 °C</a:t>
          </a:r>
          <a:endParaRPr lang="en-GB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22738" y="26842"/>
        <a:ext cx="5549431" cy="426206"/>
      </dsp:txXfrm>
    </dsp:sp>
    <dsp:sp modelId="{ECB97EF1-C031-438C-9398-B58C358B80B3}">
      <dsp:nvSpPr>
        <dsp:cNvPr id="0" name=""/>
        <dsp:cNvSpPr/>
      </dsp:nvSpPr>
      <dsp:spPr>
        <a:xfrm>
          <a:off x="0" y="965705"/>
          <a:ext cx="79936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449C8E-B042-43C9-AF1D-D4D6D0F705E2}">
      <dsp:nvSpPr>
        <dsp:cNvPr id="0" name=""/>
        <dsp:cNvSpPr/>
      </dsp:nvSpPr>
      <dsp:spPr>
        <a:xfrm>
          <a:off x="399681" y="729545"/>
          <a:ext cx="5595545" cy="47232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98" tIns="0" rIns="211498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Alignment of the skimmers at metrology</a:t>
          </a:r>
          <a:endParaRPr lang="en-GB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22738" y="752602"/>
        <a:ext cx="5549431" cy="426206"/>
      </dsp:txXfrm>
    </dsp:sp>
    <dsp:sp modelId="{CC1FD998-B1B1-4EEA-B61D-A75C47C89265}">
      <dsp:nvSpPr>
        <dsp:cNvPr id="0" name=""/>
        <dsp:cNvSpPr/>
      </dsp:nvSpPr>
      <dsp:spPr>
        <a:xfrm>
          <a:off x="0" y="1691465"/>
          <a:ext cx="79936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FF9F13-FE87-4FE8-9139-393E688F99E9}">
      <dsp:nvSpPr>
        <dsp:cNvPr id="0" name=""/>
        <dsp:cNvSpPr/>
      </dsp:nvSpPr>
      <dsp:spPr>
        <a:xfrm>
          <a:off x="399681" y="1455305"/>
          <a:ext cx="5595545" cy="47232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98" tIns="0" rIns="211498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Lower vacuum background pressure expected</a:t>
          </a:r>
          <a:endParaRPr lang="en-GB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22738" y="1478362"/>
        <a:ext cx="5549431" cy="426206"/>
      </dsp:txXfrm>
    </dsp:sp>
    <dsp:sp modelId="{515750AC-01E1-426B-8322-1F1DE6DF1645}">
      <dsp:nvSpPr>
        <dsp:cNvPr id="0" name=""/>
        <dsp:cNvSpPr/>
      </dsp:nvSpPr>
      <dsp:spPr>
        <a:xfrm>
          <a:off x="0" y="2417225"/>
          <a:ext cx="79936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802DED-995C-45B7-9BE1-CB2EF372803E}">
      <dsp:nvSpPr>
        <dsp:cNvPr id="0" name=""/>
        <dsp:cNvSpPr/>
      </dsp:nvSpPr>
      <dsp:spPr>
        <a:xfrm>
          <a:off x="399681" y="2181065"/>
          <a:ext cx="5595545" cy="47232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98" tIns="0" rIns="211498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Expected pressure of 10</a:t>
          </a:r>
          <a:r>
            <a:rPr lang="en-GB" sz="1200" kern="1200" baseline="30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-9</a:t>
          </a:r>
          <a:r>
            <a:rPr lang="en-GB" sz="1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mbar without gas jet</a:t>
          </a:r>
          <a:endParaRPr lang="en-GB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22738" y="2204122"/>
        <a:ext cx="5549431" cy="426206"/>
      </dsp:txXfrm>
    </dsp:sp>
    <dsp:sp modelId="{13A4D62F-5B9A-4FE5-BDDE-EDDB077202E3}">
      <dsp:nvSpPr>
        <dsp:cNvPr id="0" name=""/>
        <dsp:cNvSpPr/>
      </dsp:nvSpPr>
      <dsp:spPr>
        <a:xfrm>
          <a:off x="0" y="3142985"/>
          <a:ext cx="79936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3F99A5-DD58-42EF-9E58-88F70EB37318}">
      <dsp:nvSpPr>
        <dsp:cNvPr id="0" name=""/>
        <dsp:cNvSpPr/>
      </dsp:nvSpPr>
      <dsp:spPr>
        <a:xfrm>
          <a:off x="399681" y="2906825"/>
          <a:ext cx="5595545" cy="47232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98" tIns="0" rIns="211498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Fast pressure recovery after opening</a:t>
          </a:r>
          <a:endParaRPr lang="en-GB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22738" y="2929882"/>
        <a:ext cx="5549431" cy="426206"/>
      </dsp:txXfrm>
    </dsp:sp>
    <dsp:sp modelId="{7848D4ED-05FE-47A0-9583-56504303CA07}">
      <dsp:nvSpPr>
        <dsp:cNvPr id="0" name=""/>
        <dsp:cNvSpPr/>
      </dsp:nvSpPr>
      <dsp:spPr>
        <a:xfrm>
          <a:off x="0" y="3868745"/>
          <a:ext cx="79936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55531C-9396-45B3-BD87-78E014A6B2FF}">
      <dsp:nvSpPr>
        <dsp:cNvPr id="0" name=""/>
        <dsp:cNvSpPr/>
      </dsp:nvSpPr>
      <dsp:spPr>
        <a:xfrm>
          <a:off x="399681" y="3632585"/>
          <a:ext cx="5595545" cy="47232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98" tIns="0" rIns="211498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Flexible system in case we want to change the skimmers</a:t>
          </a:r>
          <a:endParaRPr lang="en-GB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22738" y="3655642"/>
        <a:ext cx="5549431" cy="426206"/>
      </dsp:txXfrm>
    </dsp:sp>
    <dsp:sp modelId="{6F9040A4-50F1-44E7-98F7-7FF09A87819A}">
      <dsp:nvSpPr>
        <dsp:cNvPr id="0" name=""/>
        <dsp:cNvSpPr/>
      </dsp:nvSpPr>
      <dsp:spPr>
        <a:xfrm>
          <a:off x="0" y="4594505"/>
          <a:ext cx="7993636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04A196-1314-43E7-BBCD-2DD3846D1779}">
      <dsp:nvSpPr>
        <dsp:cNvPr id="0" name=""/>
        <dsp:cNvSpPr/>
      </dsp:nvSpPr>
      <dsp:spPr>
        <a:xfrm>
          <a:off x="399681" y="4358345"/>
          <a:ext cx="5595545" cy="47232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498" tIns="0" rIns="211498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If we want to integrate the system in a setup with magnets, we would only need to change the interaction chamber</a:t>
          </a:r>
          <a:endParaRPr lang="en-GB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22738" y="4381402"/>
        <a:ext cx="5549431" cy="4262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5A8FF5-F04E-4D44-A962-95BD58FE5C94}">
      <dsp:nvSpPr>
        <dsp:cNvPr id="0" name=""/>
        <dsp:cNvSpPr/>
      </dsp:nvSpPr>
      <dsp:spPr>
        <a:xfrm>
          <a:off x="0" y="555771"/>
          <a:ext cx="8340435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3BCBA1-F067-4BF9-A600-40ACA219D476}">
      <dsp:nvSpPr>
        <dsp:cNvPr id="0" name=""/>
        <dsp:cNvSpPr/>
      </dsp:nvSpPr>
      <dsp:spPr>
        <a:xfrm>
          <a:off x="417021" y="9651"/>
          <a:ext cx="5838304" cy="109224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674" tIns="0" rIns="2206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</a:t>
          </a:r>
          <a:r>
            <a:rPr lang="en-GB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Align the nozzle holder to the 1</a:t>
          </a:r>
          <a:r>
            <a:rPr lang="en-GB" sz="1800" kern="12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st</a:t>
          </a:r>
          <a:r>
            <a:rPr lang="en-GB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and the 2</a:t>
          </a:r>
          <a:r>
            <a:rPr lang="en-GB" sz="1800" kern="1200" baseline="30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nd</a:t>
          </a:r>
          <a:r>
            <a:rPr lang="en-GB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skimmer in a metrology environment</a:t>
          </a:r>
          <a:endParaRPr lang="en-GB" sz="18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0340" y="62970"/>
        <a:ext cx="5731666" cy="985602"/>
      </dsp:txXfrm>
    </dsp:sp>
    <dsp:sp modelId="{62CE8397-4E0F-4AF1-9B93-6BDFB0616A37}">
      <dsp:nvSpPr>
        <dsp:cNvPr id="0" name=""/>
        <dsp:cNvSpPr/>
      </dsp:nvSpPr>
      <dsp:spPr>
        <a:xfrm>
          <a:off x="0" y="2234091"/>
          <a:ext cx="8340435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095F31-3212-4D89-B999-056D29F7D07A}">
      <dsp:nvSpPr>
        <dsp:cNvPr id="0" name=""/>
        <dsp:cNvSpPr/>
      </dsp:nvSpPr>
      <dsp:spPr>
        <a:xfrm>
          <a:off x="417021" y="1687971"/>
          <a:ext cx="5838304" cy="109224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674" tIns="0" rIns="2206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</a:t>
          </a:r>
          <a:r>
            <a:rPr lang="en-GB" sz="180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Mount the assembly to the skimmers chamber (possibility to note the internal centre line to external targets)</a:t>
          </a:r>
          <a:endParaRPr lang="en-GB" sz="1800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0340" y="1741290"/>
        <a:ext cx="5731666" cy="985602"/>
      </dsp:txXfrm>
    </dsp:sp>
    <dsp:sp modelId="{024582CF-EB4B-4848-8556-AE16FAA3EEE0}">
      <dsp:nvSpPr>
        <dsp:cNvPr id="0" name=""/>
        <dsp:cNvSpPr/>
      </dsp:nvSpPr>
      <dsp:spPr>
        <a:xfrm>
          <a:off x="0" y="3912411"/>
          <a:ext cx="8340435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10428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06ED27-920A-410A-BC23-FD5A30FDEDA0}">
      <dsp:nvSpPr>
        <dsp:cNvPr id="0" name=""/>
        <dsp:cNvSpPr/>
      </dsp:nvSpPr>
      <dsp:spPr>
        <a:xfrm>
          <a:off x="417021" y="3366291"/>
          <a:ext cx="5838304" cy="109224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674" tIns="0" rIns="220674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3. </a:t>
          </a:r>
          <a:r>
            <a:rPr lang="en-GB" sz="1800" b="0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The nozzle tube must have a really good manufacturing concentricity</a:t>
          </a:r>
          <a:endParaRPr lang="en-GB" sz="1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0340" y="3419610"/>
        <a:ext cx="5731666" cy="9856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51C2B0-A06E-4695-918D-869B88AC5402}">
      <dsp:nvSpPr>
        <dsp:cNvPr id="0" name=""/>
        <dsp:cNvSpPr/>
      </dsp:nvSpPr>
      <dsp:spPr>
        <a:xfrm>
          <a:off x="0" y="19280"/>
          <a:ext cx="8123890" cy="108576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3D printing is not an option</a:t>
          </a:r>
          <a:endParaRPr lang="en-GB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3002" y="72282"/>
        <a:ext cx="8017886" cy="979756"/>
      </dsp:txXfrm>
    </dsp:sp>
    <dsp:sp modelId="{D3619596-5082-46D7-AD02-69DCBC21EE22}">
      <dsp:nvSpPr>
        <dsp:cNvPr id="0" name=""/>
        <dsp:cNvSpPr/>
      </dsp:nvSpPr>
      <dsp:spPr>
        <a:xfrm>
          <a:off x="0" y="1105040"/>
          <a:ext cx="8123890" cy="13506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793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000" kern="1200" dirty="0" smtClean="0">
              <a:solidFill>
                <a:srgbClr val="104282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Alignment of Beam Gas Curtain (BGC) test plates</a:t>
          </a:r>
          <a:endParaRPr lang="en-GB" sz="2000" kern="1200" dirty="0">
            <a:solidFill>
              <a:srgbClr val="104282"/>
            </a:solidFill>
            <a:effectLst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000" b="1" kern="1200" dirty="0" smtClean="0">
              <a:solidFill>
                <a:srgbClr val="104282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EDMS 1708792 v.1</a:t>
          </a:r>
          <a:endParaRPr lang="en-GB" sz="2000" b="1" kern="1200" dirty="0">
            <a:solidFill>
              <a:srgbClr val="104282"/>
            </a:solidFill>
            <a:effectLst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105040"/>
        <a:ext cx="8123890" cy="1350674"/>
      </dsp:txXfrm>
    </dsp:sp>
    <dsp:sp modelId="{7B4EDB69-2933-46BB-B086-6625830E2637}">
      <dsp:nvSpPr>
        <dsp:cNvPr id="0" name=""/>
        <dsp:cNvSpPr/>
      </dsp:nvSpPr>
      <dsp:spPr>
        <a:xfrm>
          <a:off x="0" y="2455715"/>
          <a:ext cx="8123890" cy="1085760"/>
        </a:xfrm>
        <a:prstGeom prst="roundRect">
          <a:avLst/>
        </a:prstGeom>
        <a:solidFill>
          <a:srgbClr val="10428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Starting investigation on how to align </a:t>
          </a:r>
          <a:r>
            <a:rPr lang="en-GB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three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elements </a:t>
          </a:r>
          <a:r>
            <a:rPr lang="en-GB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in the micron range</a:t>
          </a:r>
          <a:endParaRPr lang="en-GB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53002" y="2508717"/>
        <a:ext cx="8017886" cy="979756"/>
      </dsp:txXfrm>
    </dsp:sp>
    <dsp:sp modelId="{00D95954-1D30-4B6D-8DD8-B992A06E0465}">
      <dsp:nvSpPr>
        <dsp:cNvPr id="0" name=""/>
        <dsp:cNvSpPr/>
      </dsp:nvSpPr>
      <dsp:spPr>
        <a:xfrm>
          <a:off x="0" y="3541475"/>
          <a:ext cx="8123890" cy="12906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7934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000" kern="1200" dirty="0" smtClean="0">
              <a:solidFill>
                <a:srgbClr val="104282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Analysis of Additive Manufacturing Technologies for the Beam Gas Curtain (BGC) instrument</a:t>
          </a:r>
          <a:endParaRPr lang="en-GB" sz="2000" kern="1200" dirty="0">
            <a:solidFill>
              <a:srgbClr val="104282"/>
            </a:solidFill>
            <a:effectLst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2000" b="1" kern="1200" dirty="0" smtClean="0">
              <a:solidFill>
                <a:srgbClr val="104282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EDMS 1708789 v.1</a:t>
          </a:r>
          <a:endParaRPr lang="en-GB" sz="2000" kern="1200" dirty="0">
            <a:solidFill>
              <a:srgbClr val="104282"/>
            </a:solidFill>
            <a:effectLst/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3541475"/>
        <a:ext cx="8123890" cy="1290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0898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470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2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219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735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22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244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08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254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2872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84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3E361-F02C-425E-B6A8-19CC0B9B6CF8}" type="datetimeFigureOut">
              <a:rPr lang="en-GB" smtClean="0"/>
              <a:t>20/06/2017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27D4B-BB8E-4101-9633-F4E61ED7C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590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7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Elements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BGC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614696" y="953491"/>
            <a:ext cx="7939758" cy="5122086"/>
            <a:chOff x="614696" y="953491"/>
            <a:chExt cx="7939758" cy="5122086"/>
          </a:xfrm>
        </p:grpSpPr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29640" y="1035577"/>
              <a:ext cx="3353557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4696" y="1035577"/>
              <a:ext cx="3763538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3132000" y="5674911"/>
              <a:ext cx="288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Dumping section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98248" y="953491"/>
              <a:ext cx="1800000" cy="369332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Front view</a:t>
              </a:r>
              <a:endParaRPr lang="en-GB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06419" y="953491"/>
              <a:ext cx="1800000" cy="369332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Back view</a:t>
              </a:r>
              <a:endParaRPr lang="en-GB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43734" y="1934873"/>
              <a:ext cx="144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3D movable gauge</a:t>
              </a:r>
            </a:p>
          </p:txBody>
        </p:sp>
        <p:cxnSp>
          <p:nvCxnSpPr>
            <p:cNvPr id="15" name="Straight Arrow Connector 14"/>
            <p:cNvCxnSpPr>
              <a:stCxn id="14" idx="1"/>
            </p:cNvCxnSpPr>
            <p:nvPr/>
          </p:nvCxnSpPr>
          <p:spPr>
            <a:xfrm flipH="1">
              <a:off x="1749600" y="2165706"/>
              <a:ext cx="694134" cy="1494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114454" y="2510806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Pressure sensor</a:t>
              </a:r>
            </a:p>
          </p:txBody>
        </p:sp>
        <p:cxnSp>
          <p:nvCxnSpPr>
            <p:cNvPr id="21" name="Straight Arrow Connector 20"/>
            <p:cNvCxnSpPr>
              <a:stCxn id="20" idx="2"/>
            </p:cNvCxnSpPr>
            <p:nvPr/>
          </p:nvCxnSpPr>
          <p:spPr>
            <a:xfrm>
              <a:off x="7834454" y="2787805"/>
              <a:ext cx="0" cy="862595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852000" y="4066543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Alignment table</a:t>
              </a:r>
            </a:p>
          </p:txBody>
        </p:sp>
        <p:cxnSp>
          <p:nvCxnSpPr>
            <p:cNvPr id="26" name="Straight Arrow Connector 25"/>
            <p:cNvCxnSpPr>
              <a:stCxn id="25" idx="2"/>
            </p:cNvCxnSpPr>
            <p:nvPr/>
          </p:nvCxnSpPr>
          <p:spPr>
            <a:xfrm flipH="1">
              <a:off x="4064795" y="4343542"/>
              <a:ext cx="507205" cy="381588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852000" y="1714287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err="1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Turbopumps</a:t>
              </a:r>
              <a:endParaRPr lang="en-GB" sz="12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31" name="Straight Arrow Connector 30"/>
            <p:cNvCxnSpPr>
              <a:stCxn id="30" idx="2"/>
            </p:cNvCxnSpPr>
            <p:nvPr/>
          </p:nvCxnSpPr>
          <p:spPr>
            <a:xfrm>
              <a:off x="4572000" y="1991286"/>
              <a:ext cx="905868" cy="2688664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30" idx="2"/>
            </p:cNvCxnSpPr>
            <p:nvPr/>
          </p:nvCxnSpPr>
          <p:spPr>
            <a:xfrm flipH="1">
              <a:off x="4046400" y="1991286"/>
              <a:ext cx="525600" cy="678710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3852000" y="4989942"/>
              <a:ext cx="144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Retractable mirror</a:t>
              </a:r>
            </a:p>
          </p:txBody>
        </p:sp>
        <p:cxnSp>
          <p:nvCxnSpPr>
            <p:cNvPr id="38" name="Straight Arrow Connector 37"/>
            <p:cNvCxnSpPr>
              <a:stCxn id="37" idx="1"/>
            </p:cNvCxnSpPr>
            <p:nvPr/>
          </p:nvCxnSpPr>
          <p:spPr>
            <a:xfrm flipH="1">
              <a:off x="2808001" y="5220775"/>
              <a:ext cx="1043999" cy="0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234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Elements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BGC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086482" y="1035577"/>
            <a:ext cx="4288185" cy="5040000"/>
            <a:chOff x="2086482" y="1035577"/>
            <a:chExt cx="4288185" cy="50400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69334" y="1035577"/>
              <a:ext cx="3605333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3132000" y="5674911"/>
              <a:ext cx="288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Dumping section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3166482" y="3154318"/>
              <a:ext cx="2695576" cy="1555143"/>
            </a:xfrm>
            <a:prstGeom prst="straightConnector1">
              <a:avLst/>
            </a:prstGeom>
            <a:ln w="25400" cap="rnd">
              <a:solidFill>
                <a:srgbClr val="00B0F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086482" y="4709461"/>
              <a:ext cx="1080000" cy="4680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00B0F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Nitrogen</a:t>
              </a:r>
            </a:p>
            <a:p>
              <a:pPr algn="ctr"/>
              <a:r>
                <a:rPr lang="en-GB" sz="1200" dirty="0" smtClean="0">
                  <a:solidFill>
                    <a:srgbClr val="00B0F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gas jet</a:t>
              </a:r>
              <a:endParaRPr lang="en-GB" sz="1100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4" name="Left-Right Arrow 13"/>
            <p:cNvSpPr/>
            <p:nvPr/>
          </p:nvSpPr>
          <p:spPr>
            <a:xfrm rot="5400000">
              <a:off x="3185616" y="2578131"/>
              <a:ext cx="1260000" cy="180000"/>
            </a:xfrm>
            <a:prstGeom prst="leftRightArrow">
              <a:avLst/>
            </a:prstGeom>
            <a:solidFill>
              <a:srgbClr val="104282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699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Changes to the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existing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771510039"/>
              </p:ext>
            </p:extLst>
          </p:nvPr>
        </p:nvGraphicFramePr>
        <p:xfrm>
          <a:off x="575182" y="953492"/>
          <a:ext cx="7993636" cy="50014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7430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Agreed</a:t>
            </a:r>
            <a:r>
              <a:rPr lang="fr-CH" sz="2800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interfaces </a:t>
            </a:r>
            <a:r>
              <a:rPr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between</a:t>
            </a:r>
            <a:r>
              <a:rPr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systems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20277" y="1033574"/>
            <a:ext cx="5763777" cy="5042003"/>
            <a:chOff x="2920277" y="1033574"/>
            <a:chExt cx="5763777" cy="504200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20277" y="1035577"/>
              <a:ext cx="3303446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3132000" y="5674911"/>
              <a:ext cx="288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Electron gun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898890" y="3757613"/>
              <a:ext cx="684000" cy="215444"/>
            </a:xfrm>
            <a:prstGeom prst="rect">
              <a:avLst/>
            </a:prstGeom>
            <a:solidFill>
              <a:srgbClr val="00FF00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170 mm*</a:t>
              </a:r>
              <a:endParaRPr lang="en-GB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86960" y="4057523"/>
              <a:ext cx="684000" cy="215444"/>
            </a:xfrm>
            <a:prstGeom prst="rect">
              <a:avLst/>
            </a:prstGeom>
            <a:solidFill>
              <a:srgbClr val="00FF00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55 mm*</a:t>
              </a:r>
              <a:endParaRPr lang="en-GB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158934" y="4466656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CF DN63</a:t>
              </a:r>
            </a:p>
          </p:txBody>
        </p:sp>
        <p:cxnSp>
          <p:nvCxnSpPr>
            <p:cNvPr id="14" name="Straight Arrow Connector 13"/>
            <p:cNvCxnSpPr>
              <a:stCxn id="13" idx="1"/>
            </p:cNvCxnSpPr>
            <p:nvPr/>
          </p:nvCxnSpPr>
          <p:spPr>
            <a:xfrm flipH="1">
              <a:off x="5464800" y="4605156"/>
              <a:ext cx="694134" cy="1494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738583" y="1033574"/>
              <a:ext cx="2945471" cy="646331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*We would need to add a 115 mm extension vacuum pipe to cover the new electron gun's requirements </a:t>
              </a:r>
              <a:endParaRPr lang="en-GB" sz="1200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315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Agreed</a:t>
            </a:r>
            <a:r>
              <a:rPr lang="fr-CH" sz="2800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interfaces </a:t>
            </a:r>
            <a:r>
              <a:rPr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between</a:t>
            </a:r>
            <a:r>
              <a:rPr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systems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811386" y="1035577"/>
            <a:ext cx="4003283" cy="5040000"/>
            <a:chOff x="2811386" y="1035577"/>
            <a:chExt cx="4003283" cy="504000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811386" y="1035577"/>
              <a:ext cx="3521228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3132000" y="5674911"/>
              <a:ext cx="288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Optical system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74669" y="4091195"/>
              <a:ext cx="684000" cy="215444"/>
            </a:xfrm>
            <a:prstGeom prst="rect">
              <a:avLst/>
            </a:prstGeom>
            <a:solidFill>
              <a:srgbClr val="00FF00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8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150 mm</a:t>
              </a:r>
              <a:endParaRPr lang="en-GB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74669" y="2637502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CF DN40</a:t>
              </a:r>
            </a:p>
          </p:txBody>
        </p:sp>
        <p:cxnSp>
          <p:nvCxnSpPr>
            <p:cNvPr id="13" name="Straight Arrow Connector 12"/>
            <p:cNvCxnSpPr>
              <a:stCxn id="12" idx="2"/>
            </p:cNvCxnSpPr>
            <p:nvPr/>
          </p:nvCxnSpPr>
          <p:spPr>
            <a:xfrm flipH="1">
              <a:off x="5110163" y="2914501"/>
              <a:ext cx="984506" cy="1021004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263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03427" y="1031956"/>
            <a:ext cx="7944396" cy="5040000"/>
            <a:chOff x="603427" y="1031956"/>
            <a:chExt cx="7944396" cy="50400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15427" y="1031956"/>
              <a:ext cx="4913146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603427" y="1600343"/>
              <a:ext cx="1512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30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15" name="Straight Arrow Connector 14"/>
            <p:cNvCxnSpPr>
              <a:stCxn id="16" idx="2"/>
            </p:cNvCxnSpPr>
            <p:nvPr/>
          </p:nvCxnSpPr>
          <p:spPr>
            <a:xfrm>
              <a:off x="1359427" y="2149742"/>
              <a:ext cx="3479273" cy="1041133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03427" y="1872743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Nozzle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22677" y="1031956"/>
              <a:ext cx="1512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180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22677" y="1308955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  <a:r>
                <a:rPr lang="en-GB" sz="1200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st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skimmer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10921" y="5598770"/>
              <a:ext cx="1512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400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10921" y="5316876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lang="en-GB" sz="1200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nd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skimmer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35823" y="1041450"/>
              <a:ext cx="1512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□ = 4 x 0.4 mm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35823" y="1323344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  <a:r>
                <a:rPr lang="en-GB" sz="1200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rd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skimmer</a:t>
              </a:r>
            </a:p>
          </p:txBody>
        </p:sp>
        <p:cxnSp>
          <p:nvCxnSpPr>
            <p:cNvPr id="27" name="Straight Arrow Connector 26"/>
            <p:cNvCxnSpPr>
              <a:stCxn id="19" idx="2"/>
            </p:cNvCxnSpPr>
            <p:nvPr/>
          </p:nvCxnSpPr>
          <p:spPr>
            <a:xfrm>
              <a:off x="2878677" y="1585954"/>
              <a:ext cx="1995123" cy="1569202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1" idx="0"/>
            </p:cNvCxnSpPr>
            <p:nvPr/>
          </p:nvCxnSpPr>
          <p:spPr>
            <a:xfrm flipH="1" flipV="1">
              <a:off x="5003006" y="3115476"/>
              <a:ext cx="1763915" cy="2201400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23" idx="2"/>
            </p:cNvCxnSpPr>
            <p:nvPr/>
          </p:nvCxnSpPr>
          <p:spPr>
            <a:xfrm flipH="1">
              <a:off x="6781421" y="1600343"/>
              <a:ext cx="1010402" cy="490395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04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03427" y="1031956"/>
            <a:ext cx="7944396" cy="5040000"/>
            <a:chOff x="603427" y="1031956"/>
            <a:chExt cx="7944396" cy="50400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115427" y="1031956"/>
              <a:ext cx="4913146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603427" y="1600343"/>
              <a:ext cx="1512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30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15" name="Straight Arrow Connector 14"/>
            <p:cNvCxnSpPr>
              <a:stCxn id="16" idx="2"/>
            </p:cNvCxnSpPr>
            <p:nvPr/>
          </p:nvCxnSpPr>
          <p:spPr>
            <a:xfrm>
              <a:off x="1359427" y="2149742"/>
              <a:ext cx="3479273" cy="1041133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03427" y="1872743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Nozzle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22677" y="1031956"/>
              <a:ext cx="1512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180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22677" y="1308955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  <a:r>
                <a:rPr lang="en-GB" sz="1200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st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skimmer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10921" y="5598770"/>
              <a:ext cx="1512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400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10921" y="5316876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lang="en-GB" sz="1200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nd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skimmer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35823" y="1041450"/>
              <a:ext cx="1512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□ = 4 x 0.4 mm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035823" y="1323344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  <a:r>
                <a:rPr lang="en-GB" sz="1200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rd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skimmer</a:t>
              </a:r>
            </a:p>
          </p:txBody>
        </p:sp>
        <p:cxnSp>
          <p:nvCxnSpPr>
            <p:cNvPr id="27" name="Straight Arrow Connector 26"/>
            <p:cNvCxnSpPr>
              <a:stCxn id="19" idx="2"/>
            </p:cNvCxnSpPr>
            <p:nvPr/>
          </p:nvCxnSpPr>
          <p:spPr>
            <a:xfrm>
              <a:off x="2878677" y="1585954"/>
              <a:ext cx="1995123" cy="1569202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stCxn id="21" idx="0"/>
            </p:cNvCxnSpPr>
            <p:nvPr/>
          </p:nvCxnSpPr>
          <p:spPr>
            <a:xfrm flipH="1" flipV="1">
              <a:off x="5003006" y="3115476"/>
              <a:ext cx="1763915" cy="2201400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23" idx="2"/>
            </p:cNvCxnSpPr>
            <p:nvPr/>
          </p:nvCxnSpPr>
          <p:spPr>
            <a:xfrm flipH="1">
              <a:off x="6781421" y="1600343"/>
              <a:ext cx="1010402" cy="490395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524417"/>
              </p:ext>
            </p:extLst>
          </p:nvPr>
        </p:nvGraphicFramePr>
        <p:xfrm>
          <a:off x="972000" y="2818080"/>
          <a:ext cx="7200000" cy="1457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/>
                <a:gridCol w="3600000"/>
              </a:tblGrid>
              <a:tr h="364259"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10428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Distance</a:t>
                      </a:r>
                      <a:endParaRPr lang="en-GB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rgbClr val="104282"/>
                    </a:solidFill>
                  </a:tcPr>
                </a:tc>
              </a:tr>
              <a:tr h="36425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Nozzle – 1</a:t>
                      </a:r>
                      <a:r>
                        <a:rPr lang="en-GB" sz="1200" b="0" baseline="3000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</a:t>
                      </a:r>
                      <a:r>
                        <a:rPr lang="en-GB" sz="1200" b="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skimmer</a:t>
                      </a:r>
                      <a:endParaRPr lang="en-GB" sz="1200" b="0" dirty="0">
                        <a:solidFill>
                          <a:srgbClr val="104282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r>
                        <a:rPr lang="en-GB" sz="1200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GB" sz="1200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– </a:t>
                      </a:r>
                      <a:r>
                        <a:rPr lang="en-GB" sz="1200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 </a:t>
                      </a:r>
                      <a:r>
                        <a:rPr lang="en-GB" sz="1200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mm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425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r>
                        <a:rPr lang="en-GB" sz="1200" b="0" baseline="3000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</a:t>
                      </a:r>
                      <a:r>
                        <a:rPr lang="en-GB" sz="1200" b="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skimmer – 2</a:t>
                      </a:r>
                      <a:r>
                        <a:rPr lang="en-GB" sz="1200" b="0" baseline="3000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nd</a:t>
                      </a:r>
                      <a:r>
                        <a:rPr lang="en-GB" sz="1200" b="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skimmer</a:t>
                      </a:r>
                      <a:endParaRPr lang="en-GB" sz="1200" b="0" dirty="0">
                        <a:solidFill>
                          <a:srgbClr val="104282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 mm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4259"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r>
                        <a:rPr lang="en-GB" sz="1200" b="0" baseline="3000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nd</a:t>
                      </a:r>
                      <a:r>
                        <a:rPr lang="en-GB" sz="1200" b="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skimmer – 3</a:t>
                      </a:r>
                      <a:r>
                        <a:rPr lang="en-GB" sz="1200" b="0" baseline="3000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</a:t>
                      </a:r>
                      <a:r>
                        <a:rPr lang="en-GB" sz="1200" b="0" dirty="0" smtClean="0">
                          <a:solidFill>
                            <a:srgbClr val="104282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skimmer</a:t>
                      </a:r>
                      <a:endParaRPr lang="en-GB" sz="1200" b="0" dirty="0">
                        <a:solidFill>
                          <a:srgbClr val="104282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325 mm</a:t>
                      </a:r>
                      <a:endParaRPr lang="en-GB" sz="12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48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83168" y="1470331"/>
            <a:ext cx="8777665" cy="4170492"/>
            <a:chOff x="181794" y="1691645"/>
            <a:chExt cx="8777665" cy="417049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794" y="1691645"/>
              <a:ext cx="8777665" cy="360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8" name="TextBox 27"/>
            <p:cNvSpPr txBox="1"/>
            <p:nvPr/>
          </p:nvSpPr>
          <p:spPr>
            <a:xfrm>
              <a:off x="3492000" y="5585138"/>
              <a:ext cx="2160000" cy="276999"/>
            </a:xfrm>
            <a:prstGeom prst="rect">
              <a:avLst/>
            </a:prstGeom>
            <a:ln>
              <a:solidFill>
                <a:srgbClr val="10428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i="1" u="sng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Source</a:t>
              </a:r>
              <a:r>
                <a:rPr lang="en-GB" sz="1200" i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: V. Tzoganis</a:t>
              </a:r>
              <a:endParaRPr lang="en-GB" sz="1200" i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780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085668605"/>
              </p:ext>
            </p:extLst>
          </p:nvPr>
        </p:nvGraphicFramePr>
        <p:xfrm>
          <a:off x="401783" y="1128346"/>
          <a:ext cx="8340435" cy="4854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6366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05633" y="1035577"/>
            <a:ext cx="8132734" cy="5040000"/>
            <a:chOff x="505633" y="1035577"/>
            <a:chExt cx="8132734" cy="5040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09043" y="1035577"/>
              <a:ext cx="3929324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60639" y="3555577"/>
              <a:ext cx="1752430" cy="252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5633" y="1035577"/>
              <a:ext cx="3662442" cy="234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12" name="Straight Arrow Connector 11"/>
            <p:cNvCxnSpPr>
              <a:stCxn id="13" idx="2"/>
            </p:cNvCxnSpPr>
            <p:nvPr/>
          </p:nvCxnSpPr>
          <p:spPr>
            <a:xfrm>
              <a:off x="5465043" y="2332265"/>
              <a:ext cx="790501" cy="823895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709043" y="2055266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Nozzle holder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465043" y="5798578"/>
              <a:ext cx="1512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400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65043" y="5515281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lang="en-GB" sz="1200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nd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skimmer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09043" y="4677077"/>
              <a:ext cx="1512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180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09043" y="4395183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  <a:r>
                <a:rPr lang="en-GB" sz="1200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st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skimmer</a:t>
              </a:r>
            </a:p>
          </p:txBody>
        </p:sp>
        <p:cxnSp>
          <p:nvCxnSpPr>
            <p:cNvPr id="22" name="Straight Arrow Connector 21"/>
            <p:cNvCxnSpPr>
              <a:stCxn id="20" idx="0"/>
            </p:cNvCxnSpPr>
            <p:nvPr/>
          </p:nvCxnSpPr>
          <p:spPr>
            <a:xfrm flipV="1">
              <a:off x="5465043" y="3555576"/>
              <a:ext cx="2157338" cy="839607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7" idx="0"/>
            </p:cNvCxnSpPr>
            <p:nvPr/>
          </p:nvCxnSpPr>
          <p:spPr>
            <a:xfrm flipV="1">
              <a:off x="6221043" y="3555576"/>
              <a:ext cx="1968076" cy="1959705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494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86787" y="427795"/>
            <a:ext cx="4770427" cy="5400000"/>
          </a:xfrm>
          <a:prstGeom prst="rect">
            <a:avLst/>
          </a:prstGeom>
        </p:spPr>
      </p:pic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35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Design of the </a:t>
            </a:r>
            <a:r>
              <a:rPr kumimoji="0" lang="fr-CH" sz="3500" b="1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</a:t>
            </a:r>
            <a:r>
              <a:rPr kumimoji="0" lang="fr-CH" sz="35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3500" b="1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</a:t>
            </a:r>
            <a:r>
              <a:rPr kumimoji="0" lang="fr-CH" sz="35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Curtain</a:t>
            </a:r>
            <a:endParaRPr kumimoji="0" lang="en-US" sz="3500" b="1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Espace réservé du texte 2"/>
          <p:cNvSpPr txBox="1">
            <a:spLocks/>
          </p:cNvSpPr>
          <p:nvPr/>
        </p:nvSpPr>
        <p:spPr>
          <a:xfrm>
            <a:off x="457200" y="3391124"/>
            <a:ext cx="8226854" cy="419653"/>
          </a:xfrm>
          <a:prstGeom prst="rect">
            <a:avLst/>
          </a:prstGeom>
        </p:spPr>
        <p:txBody>
          <a:bodyPr vert="horz" lIns="45720" tIns="0" rIns="45720" bIns="0" rtlCol="0" anchor="b"/>
          <a:lstStyle>
            <a:defPPr>
              <a:defRPr lang="en-US"/>
            </a:defPPr>
            <a:lvl1pPr marL="0" indent="0" algn="l" defTabSz="914400" rtl="0" eaLnBrk="1" latinLnBrk="0" hangingPunct="1"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Introduction of the Mechanical Design </a:t>
            </a:r>
            <a:r>
              <a:rPr lang="en-GB" sz="1500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the </a:t>
            </a:r>
            <a:r>
              <a:rPr lang="en-GB" sz="15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BGC</a:t>
            </a:r>
            <a:endParaRPr lang="fr-CH" sz="1500" dirty="0" smtClean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71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512126" y="1015307"/>
            <a:ext cx="8126241" cy="5040000"/>
            <a:chOff x="512126" y="1015307"/>
            <a:chExt cx="8126241" cy="5040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2126" y="1035577"/>
              <a:ext cx="3649455" cy="234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47680" y="1015307"/>
              <a:ext cx="3590687" cy="504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96161" y="3535307"/>
              <a:ext cx="1681384" cy="252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7" name="TextBox 36"/>
            <p:cNvSpPr txBox="1"/>
            <p:nvPr/>
          </p:nvSpPr>
          <p:spPr>
            <a:xfrm>
              <a:off x="3356612" y="4241309"/>
              <a:ext cx="1512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30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56612" y="3959189"/>
              <a:ext cx="1512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Nozzle</a:t>
              </a:r>
            </a:p>
          </p:txBody>
        </p:sp>
        <p:cxnSp>
          <p:nvCxnSpPr>
            <p:cNvPr id="39" name="Straight Arrow Connector 38"/>
            <p:cNvCxnSpPr>
              <a:stCxn id="38" idx="0"/>
            </p:cNvCxnSpPr>
            <p:nvPr/>
          </p:nvCxnSpPr>
          <p:spPr>
            <a:xfrm flipH="1" flipV="1">
              <a:off x="2021681" y="2214563"/>
              <a:ext cx="2090931" cy="1744626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Left-Right Arrow 39"/>
            <p:cNvSpPr/>
            <p:nvPr/>
          </p:nvSpPr>
          <p:spPr>
            <a:xfrm>
              <a:off x="6426500" y="3477482"/>
              <a:ext cx="1260000" cy="180000"/>
            </a:xfrm>
            <a:prstGeom prst="leftRightArrow">
              <a:avLst/>
            </a:prstGeom>
            <a:solidFill>
              <a:srgbClr val="104282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6861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252000" y="953492"/>
            <a:ext cx="8640000" cy="4838974"/>
            <a:chOff x="252000" y="953492"/>
            <a:chExt cx="8640000" cy="483897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2000" y="1737955"/>
              <a:ext cx="8640000" cy="36352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" name="Rectangle 3"/>
            <p:cNvSpPr/>
            <p:nvPr/>
          </p:nvSpPr>
          <p:spPr>
            <a:xfrm>
              <a:off x="5292000" y="953492"/>
              <a:ext cx="3600000" cy="32148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10428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92000" y="953492"/>
              <a:ext cx="3600000" cy="321384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9" name="TextBox 18"/>
            <p:cNvSpPr txBox="1"/>
            <p:nvPr/>
          </p:nvSpPr>
          <p:spPr>
            <a:xfrm>
              <a:off x="1870627" y="1160578"/>
              <a:ext cx="1800000" cy="369332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Top view</a:t>
              </a:r>
              <a:endParaRPr lang="en-GB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21" name="Straight Arrow Connector 20"/>
            <p:cNvCxnSpPr>
              <a:stCxn id="22" idx="2"/>
            </p:cNvCxnSpPr>
            <p:nvPr/>
          </p:nvCxnSpPr>
          <p:spPr>
            <a:xfrm flipH="1">
              <a:off x="1502569" y="2538005"/>
              <a:ext cx="499274" cy="1012439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101843" y="2076340"/>
              <a:ext cx="180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Nozzle chamber alignment targets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2252664" y="4329113"/>
              <a:ext cx="549814" cy="1001688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902478" y="5330801"/>
              <a:ext cx="180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Skimmers chamber alignment targets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12800" y="3655268"/>
              <a:ext cx="180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Interaction chamber alignment targets</a:t>
              </a:r>
            </a:p>
          </p:txBody>
        </p:sp>
        <p:cxnSp>
          <p:nvCxnSpPr>
            <p:cNvPr id="28" name="Straight Arrow Connector 27"/>
            <p:cNvCxnSpPr>
              <a:stCxn id="22" idx="2"/>
            </p:cNvCxnSpPr>
            <p:nvPr/>
          </p:nvCxnSpPr>
          <p:spPr>
            <a:xfrm flipH="1">
              <a:off x="1502569" y="2538005"/>
              <a:ext cx="499274" cy="1695858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24" idx="0"/>
            </p:cNvCxnSpPr>
            <p:nvPr/>
          </p:nvCxnSpPr>
          <p:spPr>
            <a:xfrm flipV="1">
              <a:off x="2802478" y="4312444"/>
              <a:ext cx="531272" cy="1018357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5" idx="0"/>
            </p:cNvCxnSpPr>
            <p:nvPr/>
          </p:nvCxnSpPr>
          <p:spPr>
            <a:xfrm flipH="1" flipV="1">
              <a:off x="7267575" y="2555081"/>
              <a:ext cx="645225" cy="1100187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25" idx="0"/>
            </p:cNvCxnSpPr>
            <p:nvPr/>
          </p:nvCxnSpPr>
          <p:spPr>
            <a:xfrm flipH="1" flipV="1">
              <a:off x="7517606" y="2352675"/>
              <a:ext cx="395194" cy="1302593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931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816602" y="1035577"/>
            <a:ext cx="5510796" cy="5040000"/>
            <a:chOff x="1816602" y="1035577"/>
            <a:chExt cx="5510796" cy="5040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16602" y="1035577"/>
              <a:ext cx="5510796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7" name="Oval 16"/>
            <p:cNvSpPr/>
            <p:nvPr/>
          </p:nvSpPr>
          <p:spPr>
            <a:xfrm>
              <a:off x="2050970" y="5008256"/>
              <a:ext cx="360000" cy="360000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5449403" y="2797970"/>
              <a:ext cx="540000" cy="7200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/>
            <p:cNvSpPr/>
            <p:nvPr/>
          </p:nvSpPr>
          <p:spPr>
            <a:xfrm>
              <a:off x="6120782" y="3055644"/>
              <a:ext cx="540000" cy="900000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2230970" y="2783681"/>
              <a:ext cx="4169830" cy="2404575"/>
            </a:xfrm>
            <a:prstGeom prst="straightConnector1">
              <a:avLst/>
            </a:prstGeom>
            <a:ln w="38100" cap="rnd">
              <a:solidFill>
                <a:srgbClr val="FFC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230970" y="2927137"/>
              <a:ext cx="126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00B0F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3D movable gauge</a:t>
              </a:r>
              <a:endParaRPr lang="en-GB" sz="1100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760782" y="4957423"/>
              <a:ext cx="126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FFC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Laser syste</a:t>
              </a:r>
              <a:r>
                <a:rPr lang="en-GB" sz="1200" dirty="0" smtClean="0">
                  <a:solidFill>
                    <a:srgbClr val="FFC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100" dirty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33" name="Straight Arrow Connector 32"/>
            <p:cNvCxnSpPr>
              <a:stCxn id="31" idx="3"/>
              <a:endCxn id="30" idx="2"/>
            </p:cNvCxnSpPr>
            <p:nvPr/>
          </p:nvCxnSpPr>
          <p:spPr>
            <a:xfrm>
              <a:off x="3490970" y="3157970"/>
              <a:ext cx="1958433" cy="0"/>
            </a:xfrm>
            <a:prstGeom prst="straightConnector1">
              <a:avLst/>
            </a:prstGeom>
            <a:ln w="19050" cap="rnd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32" idx="0"/>
              <a:endCxn id="29" idx="4"/>
            </p:cNvCxnSpPr>
            <p:nvPr/>
          </p:nvCxnSpPr>
          <p:spPr>
            <a:xfrm flipV="1">
              <a:off x="6390782" y="3955644"/>
              <a:ext cx="0" cy="1001779"/>
            </a:xfrm>
            <a:prstGeom prst="straightConnector1">
              <a:avLst/>
            </a:prstGeom>
            <a:ln w="19050" cap="rnd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2" idx="1"/>
              <a:endCxn id="17" idx="6"/>
            </p:cNvCxnSpPr>
            <p:nvPr/>
          </p:nvCxnSpPr>
          <p:spPr>
            <a:xfrm flipH="1">
              <a:off x="2410970" y="5188256"/>
              <a:ext cx="3349812" cy="0"/>
            </a:xfrm>
            <a:prstGeom prst="straightConnector1">
              <a:avLst/>
            </a:prstGeom>
            <a:ln w="19050" cap="rnd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669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Alignment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700167383"/>
              </p:ext>
            </p:extLst>
          </p:nvPr>
        </p:nvGraphicFramePr>
        <p:xfrm>
          <a:off x="510055" y="1025492"/>
          <a:ext cx="8123890" cy="485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215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Vacuu</a:t>
            </a:r>
            <a:r>
              <a:rPr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system and </a:t>
            </a:r>
            <a:r>
              <a:rPr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expected</a:t>
            </a:r>
            <a:r>
              <a:rPr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pressures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62248" y="1035577"/>
            <a:ext cx="6828000" cy="5040000"/>
            <a:chOff x="662248" y="1035577"/>
            <a:chExt cx="6828000" cy="50400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38835" y="1035577"/>
              <a:ext cx="5666330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662248" y="1800000"/>
              <a:ext cx="216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Baseline pumps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82248" y="5628159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76248" y="5011032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87048" y="4263432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49448" y="3773642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10248" y="2362632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800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262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Vacuu</a:t>
            </a:r>
            <a:r>
              <a:rPr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system and </a:t>
            </a:r>
            <a:r>
              <a:rPr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expected</a:t>
            </a:r>
            <a:r>
              <a:rPr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pressures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58835" y="1035577"/>
            <a:ext cx="6831413" cy="5040000"/>
            <a:chOff x="658835" y="1035577"/>
            <a:chExt cx="6831413" cy="50400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39745" y="1035577"/>
              <a:ext cx="5664511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7" name="TextBox 16"/>
            <p:cNvSpPr txBox="1"/>
            <p:nvPr/>
          </p:nvSpPr>
          <p:spPr>
            <a:xfrm>
              <a:off x="658835" y="1661500"/>
              <a:ext cx="2160000" cy="646331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Baseline and optional pumps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82248" y="5628159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76248" y="5011032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387048" y="4263432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49448" y="3773642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10248" y="2362632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800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78648" y="3644829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06400" y="4634541"/>
              <a:ext cx="1080000" cy="323165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5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300 L/s</a:t>
              </a:r>
              <a:endParaRPr lang="en-GB" sz="15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892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Vacuu</a:t>
            </a:r>
            <a:r>
              <a:rPr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system and </a:t>
            </a:r>
            <a:r>
              <a:rPr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expected</a:t>
            </a:r>
            <a:r>
              <a:rPr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pressures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07600" y="1035577"/>
            <a:ext cx="8128800" cy="5040840"/>
            <a:chOff x="507600" y="1035577"/>
            <a:chExt cx="8128800" cy="504084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8075" y="1035577"/>
              <a:ext cx="8127850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22" name="Straight Connector 21"/>
            <p:cNvCxnSpPr/>
            <p:nvPr/>
          </p:nvCxnSpPr>
          <p:spPr>
            <a:xfrm>
              <a:off x="4484524" y="1036417"/>
              <a:ext cx="0" cy="5040000"/>
            </a:xfrm>
            <a:prstGeom prst="line">
              <a:avLst/>
            </a:prstGeom>
            <a:ln w="38100"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601070" y="1036417"/>
              <a:ext cx="0" cy="5040000"/>
            </a:xfrm>
            <a:prstGeom prst="line">
              <a:avLst/>
            </a:prstGeom>
            <a:ln w="38100"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10627" y="1142965"/>
              <a:ext cx="7920000" cy="369332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Static pressure &lt; 10</a:t>
              </a:r>
              <a:r>
                <a:rPr lang="en-GB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-9</a:t>
              </a:r>
              <a:r>
                <a:rPr lang="en-GB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mbar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0237" y="2769391"/>
              <a:ext cx="144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10</a:t>
              </a:r>
              <a:r>
                <a:rPr lang="en-GB" baseline="300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-3</a:t>
              </a:r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mbar</a:t>
              </a:r>
              <a:endParaRPr lang="en-GB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07600" y="1035577"/>
              <a:ext cx="8128800" cy="5040000"/>
            </a:xfrm>
            <a:prstGeom prst="rect">
              <a:avLst/>
            </a:prstGeom>
            <a:noFill/>
            <a:ln w="38100">
              <a:solidFill>
                <a:srgbClr val="1042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0627" y="1903560"/>
              <a:ext cx="792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Dynamic pressure ranges (order of magnitude)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92398" y="2769391"/>
              <a:ext cx="144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10</a:t>
              </a:r>
              <a:r>
                <a:rPr lang="en-GB" baseline="300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-6</a:t>
              </a:r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mbar</a:t>
              </a:r>
              <a:endParaRPr lang="en-GB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327042" y="2630892"/>
              <a:ext cx="1440000" cy="646331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High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10</a:t>
              </a:r>
              <a:r>
                <a:rPr lang="en-GB" baseline="300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-9</a:t>
              </a:r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mbar</a:t>
              </a:r>
              <a:endParaRPr lang="en-GB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98498" y="2635355"/>
              <a:ext cx="1440000" cy="646331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High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10</a:t>
              </a:r>
              <a:r>
                <a:rPr lang="en-GB" baseline="300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-9</a:t>
              </a:r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mbar</a:t>
              </a:r>
              <a:endParaRPr lang="en-GB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84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Flexibility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032440" y="1035577"/>
            <a:ext cx="7076594" cy="5040000"/>
            <a:chOff x="1032440" y="1035577"/>
            <a:chExt cx="7076594" cy="5040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2440" y="1278411"/>
              <a:ext cx="3022500" cy="234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6314" y="1275347"/>
              <a:ext cx="3022500" cy="234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052877" y="3735577"/>
              <a:ext cx="3035500" cy="234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6669034" y="5798578"/>
              <a:ext cx="1440000" cy="276999"/>
            </a:xfrm>
            <a:prstGeom prst="rect">
              <a:avLst/>
            </a:prstGeom>
            <a:ln>
              <a:solidFill>
                <a:srgbClr val="104282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200" i="1" u="sng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Source</a:t>
              </a:r>
              <a:r>
                <a:rPr lang="en-GB" sz="1200" i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: </a:t>
              </a:r>
              <a:r>
                <a:rPr lang="en-GB" sz="1200" i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M. Ady</a:t>
              </a:r>
              <a:endParaRPr lang="en-GB" sz="1200" i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490627" y="3504744"/>
              <a:ext cx="2160000" cy="461665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700 L/s</a:t>
              </a:r>
            </a:p>
            <a:p>
              <a:pPr algn="ctr"/>
              <a:r>
                <a:rPr lang="en-GB" sz="12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differential pumping</a:t>
              </a:r>
              <a:endParaRPr lang="en-GB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63690" y="1035577"/>
              <a:ext cx="2160000" cy="461665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700 L/s</a:t>
              </a:r>
            </a:p>
            <a:p>
              <a:pPr algn="ctr"/>
              <a:r>
                <a:rPr lang="en-GB" sz="12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pumping</a:t>
              </a:r>
              <a:endParaRPr lang="en-GB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17564" y="1035577"/>
              <a:ext cx="2160000" cy="461665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1400 L/s</a:t>
              </a:r>
            </a:p>
            <a:p>
              <a:pPr algn="ctr"/>
              <a:r>
                <a:rPr lang="en-GB" sz="1200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pumping</a:t>
              </a:r>
              <a:endParaRPr lang="en-GB" sz="1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964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Flexibility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2875" y="1035577"/>
            <a:ext cx="5318250" cy="50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3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29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Flexibility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387" y="1035577"/>
            <a:ext cx="7957226" cy="50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293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BGC: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First prototype design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607333296"/>
              </p:ext>
            </p:extLst>
          </p:nvPr>
        </p:nvGraphicFramePr>
        <p:xfrm>
          <a:off x="1201882" y="960895"/>
          <a:ext cx="6740236" cy="4936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719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30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Flexibility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57200" y="1035576"/>
            <a:ext cx="8225872" cy="5040002"/>
            <a:chOff x="457200" y="1035576"/>
            <a:chExt cx="8225872" cy="504000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73516" y="1035577"/>
              <a:ext cx="4996969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404466" y="1035576"/>
              <a:ext cx="2278606" cy="216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457200" y="1035577"/>
              <a:ext cx="2945471" cy="276999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err="1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SmarTeam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code: </a:t>
              </a:r>
              <a:r>
                <a:rPr lang="en-GB" sz="1200" b="1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ST0858286_01</a:t>
              </a:r>
              <a:endParaRPr lang="en-GB" sz="1200" b="1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0929" y="3915578"/>
              <a:ext cx="1612587" cy="216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28684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31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Integration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9210" y="1035577"/>
            <a:ext cx="5645581" cy="504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4066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32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  <a:ln>
            <a:noFill/>
          </a:ln>
        </p:spPr>
        <p:txBody>
          <a:bodyPr>
            <a:noAutofit/>
          </a:bodyPr>
          <a:lstStyle>
            <a:lvl1pPr algn="l">
              <a:defRPr/>
            </a:lvl1pPr>
          </a:lstStyle>
          <a:p>
            <a:pPr algn="ctr"/>
            <a:r>
              <a:rPr kumimoji="0" lang="fr-CH" sz="2800" b="1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</a:t>
            </a:r>
            <a:r>
              <a:rPr lang="fr-CH" sz="2800" b="1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800" b="1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you</a:t>
            </a:r>
            <a:r>
              <a:rPr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 descr="C:\Users\Elena\Desktop\PFC\Presentation\questions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000" y="1215577"/>
            <a:ext cx="3510000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005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Elements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BGC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345801" y="1035577"/>
            <a:ext cx="4452398" cy="5040000"/>
            <a:chOff x="2345801" y="1035577"/>
            <a:chExt cx="4452398" cy="50400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45801" y="1035577"/>
              <a:ext cx="4452398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13" name="Straight Arrow Connector 12"/>
            <p:cNvCxnSpPr/>
            <p:nvPr/>
          </p:nvCxnSpPr>
          <p:spPr>
            <a:xfrm flipV="1">
              <a:off x="3832440" y="1789788"/>
              <a:ext cx="2695576" cy="1555143"/>
            </a:xfrm>
            <a:prstGeom prst="straightConnector1">
              <a:avLst/>
            </a:prstGeom>
            <a:ln w="25400" cap="rnd">
              <a:solidFill>
                <a:srgbClr val="00B0F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5099842" y="2340770"/>
              <a:ext cx="478847" cy="279470"/>
            </a:xfrm>
            <a:prstGeom prst="straightConnector1">
              <a:avLst/>
            </a:prstGeom>
            <a:ln w="25400" cap="rnd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552161" y="2881693"/>
              <a:ext cx="1080000" cy="46800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00B0F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Nitrogen</a:t>
              </a:r>
            </a:p>
            <a:p>
              <a:pPr algn="ctr"/>
              <a:r>
                <a:rPr lang="en-GB" sz="1200" dirty="0" smtClean="0">
                  <a:solidFill>
                    <a:srgbClr val="00B0F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gas jet</a:t>
              </a:r>
              <a:endParaRPr lang="en-GB" sz="1100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019842" y="1875937"/>
              <a:ext cx="108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FF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Electron beam</a:t>
              </a:r>
              <a:endParaRPr lang="en-GB" sz="11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994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Elements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BGC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07600" y="1035577"/>
            <a:ext cx="8128800" cy="5040840"/>
            <a:chOff x="507600" y="1035577"/>
            <a:chExt cx="8128800" cy="504084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8075" y="1035577"/>
              <a:ext cx="8127850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4484524" y="1036417"/>
              <a:ext cx="0" cy="5040000"/>
            </a:xfrm>
            <a:prstGeom prst="line">
              <a:avLst/>
            </a:prstGeom>
            <a:ln w="38100"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01070" y="1036417"/>
              <a:ext cx="0" cy="5040000"/>
            </a:xfrm>
            <a:prstGeom prst="line">
              <a:avLst/>
            </a:prstGeom>
            <a:ln w="38100"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686062" y="1396797"/>
              <a:ext cx="1620000" cy="646331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Expansion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section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08498" y="1396797"/>
              <a:ext cx="1620000" cy="646331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Dumping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section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31845" y="1396797"/>
              <a:ext cx="1620000" cy="646331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Interaction</a:t>
              </a:r>
            </a:p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section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07600" y="1035577"/>
              <a:ext cx="8128800" cy="5040000"/>
            </a:xfrm>
            <a:prstGeom prst="rect">
              <a:avLst/>
            </a:prstGeom>
            <a:noFill/>
            <a:ln w="38100">
              <a:solidFill>
                <a:srgbClr val="1042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2799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Elements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BGC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286928" y="1035577"/>
            <a:ext cx="8706726" cy="5040000"/>
            <a:chOff x="286928" y="1035577"/>
            <a:chExt cx="8706726" cy="5040000"/>
          </a:xfrm>
        </p:grpSpPr>
        <p:pic>
          <p:nvPicPr>
            <p:cNvPr id="120" name="Picture 11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65466" y="1035577"/>
              <a:ext cx="5813068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3132000" y="5674911"/>
              <a:ext cx="288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Expansion section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724714" y="1343366"/>
              <a:ext cx="144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Pressure sensors</a:t>
              </a:r>
              <a:endParaRPr lang="en-GB" sz="1200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09056" y="2334000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Gas inlet valve</a:t>
              </a:r>
            </a:p>
          </p:txBody>
        </p:sp>
        <p:cxnSp>
          <p:nvCxnSpPr>
            <p:cNvPr id="12" name="Straight Arrow Connector 11"/>
            <p:cNvCxnSpPr>
              <a:stCxn id="38" idx="2"/>
            </p:cNvCxnSpPr>
            <p:nvPr/>
          </p:nvCxnSpPr>
          <p:spPr>
            <a:xfrm flipH="1">
              <a:off x="2288912" y="1805031"/>
              <a:ext cx="155802" cy="744494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8" idx="2"/>
            </p:cNvCxnSpPr>
            <p:nvPr/>
          </p:nvCxnSpPr>
          <p:spPr>
            <a:xfrm>
              <a:off x="2444714" y="1805031"/>
              <a:ext cx="687286" cy="220440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39" idx="2"/>
            </p:cNvCxnSpPr>
            <p:nvPr/>
          </p:nvCxnSpPr>
          <p:spPr>
            <a:xfrm>
              <a:off x="1229056" y="2610999"/>
              <a:ext cx="729344" cy="845001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1080000" y="5465166"/>
              <a:ext cx="144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Nozzle pumping valve</a:t>
              </a:r>
            </a:p>
          </p:txBody>
        </p:sp>
        <p:cxnSp>
          <p:nvCxnSpPr>
            <p:cNvPr id="47" name="Straight Arrow Connector 46"/>
            <p:cNvCxnSpPr>
              <a:stCxn id="46" idx="0"/>
            </p:cNvCxnSpPr>
            <p:nvPr/>
          </p:nvCxnSpPr>
          <p:spPr>
            <a:xfrm flipV="1">
              <a:off x="1800000" y="4618432"/>
              <a:ext cx="1077168" cy="846734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286928" y="4635085"/>
              <a:ext cx="144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Laser system viewport</a:t>
              </a:r>
            </a:p>
          </p:txBody>
        </p:sp>
        <p:cxnSp>
          <p:nvCxnSpPr>
            <p:cNvPr id="59" name="Straight Arrow Connector 58"/>
            <p:cNvCxnSpPr>
              <a:stCxn id="58" idx="3"/>
            </p:cNvCxnSpPr>
            <p:nvPr/>
          </p:nvCxnSpPr>
          <p:spPr>
            <a:xfrm flipV="1">
              <a:off x="1726928" y="4429125"/>
              <a:ext cx="561984" cy="436793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7305542" y="2608969"/>
              <a:ext cx="144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Skimmers chamber</a:t>
              </a:r>
              <a:endParaRPr lang="en-GB" sz="1200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378190" y="5146089"/>
              <a:ext cx="144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Alignment tables</a:t>
              </a:r>
              <a:endParaRPr lang="en-GB" sz="1200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70" name="Straight Arrow Connector 69"/>
            <p:cNvCxnSpPr>
              <a:stCxn id="68" idx="1"/>
            </p:cNvCxnSpPr>
            <p:nvPr/>
          </p:nvCxnSpPr>
          <p:spPr>
            <a:xfrm flipH="1" flipV="1">
              <a:off x="4876800" y="5376921"/>
              <a:ext cx="1501390" cy="1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stCxn id="105" idx="2"/>
            </p:cNvCxnSpPr>
            <p:nvPr/>
          </p:nvCxnSpPr>
          <p:spPr>
            <a:xfrm>
              <a:off x="4187280" y="1366751"/>
              <a:ext cx="0" cy="1997809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>
              <a:stCxn id="68" idx="1"/>
            </p:cNvCxnSpPr>
            <p:nvPr/>
          </p:nvCxnSpPr>
          <p:spPr>
            <a:xfrm flipH="1" flipV="1">
              <a:off x="6194322" y="4559857"/>
              <a:ext cx="183868" cy="817065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stCxn id="67" idx="1"/>
            </p:cNvCxnSpPr>
            <p:nvPr/>
          </p:nvCxnSpPr>
          <p:spPr>
            <a:xfrm flipH="1" flipV="1">
              <a:off x="5314950" y="2625293"/>
              <a:ext cx="1990592" cy="214509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7553654" y="1565774"/>
              <a:ext cx="144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Transition chamber</a:t>
              </a:r>
              <a:endParaRPr lang="en-GB" sz="1200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91" name="Straight Arrow Connector 90"/>
            <p:cNvCxnSpPr>
              <a:stCxn id="90" idx="1"/>
            </p:cNvCxnSpPr>
            <p:nvPr/>
          </p:nvCxnSpPr>
          <p:spPr>
            <a:xfrm flipH="1" flipV="1">
              <a:off x="6807994" y="1796606"/>
              <a:ext cx="745660" cy="1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xtBox 101"/>
            <p:cNvSpPr txBox="1"/>
            <p:nvPr/>
          </p:nvSpPr>
          <p:spPr>
            <a:xfrm>
              <a:off x="7553654" y="3820488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err="1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Turbopumps</a:t>
              </a:r>
              <a:endParaRPr lang="en-GB" sz="1200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3467280" y="1089752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Nozzle chamber</a:t>
              </a:r>
              <a:endParaRPr lang="en-GB" sz="1200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109" name="Straight Arrow Connector 108"/>
            <p:cNvCxnSpPr>
              <a:stCxn id="102" idx="1"/>
            </p:cNvCxnSpPr>
            <p:nvPr/>
          </p:nvCxnSpPr>
          <p:spPr>
            <a:xfrm flipH="1">
              <a:off x="5314950" y="3958988"/>
              <a:ext cx="2238704" cy="0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>
              <a:stCxn id="102" idx="1"/>
            </p:cNvCxnSpPr>
            <p:nvPr/>
          </p:nvCxnSpPr>
          <p:spPr>
            <a:xfrm flipH="1">
              <a:off x="3524250" y="3958988"/>
              <a:ext cx="4029404" cy="1417933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766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Elements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BGC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811313" y="1035577"/>
            <a:ext cx="5521375" cy="5040000"/>
            <a:chOff x="1811313" y="1035577"/>
            <a:chExt cx="5521375" cy="5040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11313" y="1035577"/>
              <a:ext cx="5521375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3132000" y="5674911"/>
              <a:ext cx="288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Expansion section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761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Elements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BGC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81080" y="1030761"/>
            <a:ext cx="8781841" cy="5044816"/>
            <a:chOff x="181080" y="1030761"/>
            <a:chExt cx="8781841" cy="5044816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811313" y="1035577"/>
              <a:ext cx="5521375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45901" y="1030761"/>
              <a:ext cx="2877088" cy="288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3132000" y="5674911"/>
              <a:ext cx="288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Expansion section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16299" y="1035577"/>
              <a:ext cx="2148340" cy="288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1990469" y="1158206"/>
              <a:ext cx="1800000" cy="369332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Front view</a:t>
              </a:r>
              <a:endParaRPr lang="en-GB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00463" y="2712825"/>
              <a:ext cx="1540328" cy="288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880657" y="4072836"/>
              <a:ext cx="2019623" cy="1440000"/>
            </a:xfrm>
            <a:prstGeom prst="rect">
              <a:avLst/>
            </a:prstGeom>
            <a:ln w="38100" cap="sq">
              <a:solidFill>
                <a:srgbClr val="104282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4984445" y="1158206"/>
              <a:ext cx="1800000" cy="369332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10428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Back view</a:t>
              </a:r>
              <a:endParaRPr lang="en-GB" dirty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6" name="Left-Right Arrow 15"/>
            <p:cNvSpPr/>
            <p:nvPr/>
          </p:nvSpPr>
          <p:spPr>
            <a:xfrm rot="19813364">
              <a:off x="2394959" y="2828900"/>
              <a:ext cx="681796" cy="184205"/>
            </a:xfrm>
            <a:prstGeom prst="leftRightArrow">
              <a:avLst/>
            </a:prstGeom>
            <a:solidFill>
              <a:srgbClr val="104282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Down Arrow 17"/>
            <p:cNvSpPr/>
            <p:nvPr/>
          </p:nvSpPr>
          <p:spPr>
            <a:xfrm rot="4503995">
              <a:off x="3628656" y="4020579"/>
              <a:ext cx="388162" cy="1186368"/>
            </a:xfrm>
            <a:prstGeom prst="downArrow">
              <a:avLst/>
            </a:prstGeom>
            <a:solidFill>
              <a:srgbClr val="104282"/>
            </a:solidFill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5793" y="1527538"/>
              <a:ext cx="1440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30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22" name="Straight Arrow Connector 21"/>
            <p:cNvCxnSpPr>
              <a:stCxn id="23" idx="2"/>
            </p:cNvCxnSpPr>
            <p:nvPr/>
          </p:nvCxnSpPr>
          <p:spPr>
            <a:xfrm>
              <a:off x="901080" y="2079478"/>
              <a:ext cx="2327895" cy="551803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81080" y="1802479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Nozzle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1080" y="2937176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Nozzle holder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81080" y="3418475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Nozzle tube</a:t>
              </a:r>
            </a:p>
          </p:txBody>
        </p:sp>
        <p:cxnSp>
          <p:nvCxnSpPr>
            <p:cNvPr id="31" name="Straight Arrow Connector 30"/>
            <p:cNvCxnSpPr>
              <a:stCxn id="27" idx="3"/>
            </p:cNvCxnSpPr>
            <p:nvPr/>
          </p:nvCxnSpPr>
          <p:spPr>
            <a:xfrm flipV="1">
              <a:off x="1621080" y="2662235"/>
              <a:ext cx="893520" cy="413441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28" idx="3"/>
            </p:cNvCxnSpPr>
            <p:nvPr/>
          </p:nvCxnSpPr>
          <p:spPr>
            <a:xfrm flipV="1">
              <a:off x="1621080" y="3221406"/>
              <a:ext cx="596416" cy="335569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7522921" y="1525480"/>
              <a:ext cx="1440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180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41" name="Straight Arrow Connector 40"/>
            <p:cNvCxnSpPr>
              <a:stCxn id="42" idx="2"/>
            </p:cNvCxnSpPr>
            <p:nvPr/>
          </p:nvCxnSpPr>
          <p:spPr>
            <a:xfrm flipH="1">
              <a:off x="6012000" y="2079478"/>
              <a:ext cx="2230921" cy="381397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522921" y="1802479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</a:t>
              </a:r>
              <a:r>
                <a:rPr lang="en-GB" sz="1200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st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skimmer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522921" y="3633762"/>
              <a:ext cx="1440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Ø = 400 </a:t>
              </a:r>
              <a:r>
                <a:rPr lang="el-GR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μ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522921" y="3356763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</a:t>
              </a:r>
              <a:r>
                <a:rPr lang="en-GB" sz="1200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nd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skimmer</a:t>
              </a:r>
            </a:p>
          </p:txBody>
        </p:sp>
        <p:cxnSp>
          <p:nvCxnSpPr>
            <p:cNvPr id="48" name="Straight Arrow Connector 47"/>
            <p:cNvCxnSpPr>
              <a:stCxn id="47" idx="0"/>
            </p:cNvCxnSpPr>
            <p:nvPr/>
          </p:nvCxnSpPr>
          <p:spPr>
            <a:xfrm flipH="1" flipV="1">
              <a:off x="6229350" y="2576255"/>
              <a:ext cx="2013571" cy="780508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5593890" y="5316874"/>
              <a:ext cx="1476000" cy="276999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□ = 4 x 0.4 mm</a:t>
              </a:r>
              <a:endParaRPr lang="en-GB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610557" y="5034719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3</a:t>
              </a:r>
              <a:r>
                <a:rPr lang="en-GB" sz="1200" baseline="300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rd</a:t>
              </a:r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skimmer</a:t>
              </a:r>
            </a:p>
          </p:txBody>
        </p:sp>
        <p:cxnSp>
          <p:nvCxnSpPr>
            <p:cNvPr id="54" name="Straight Arrow Connector 53"/>
            <p:cNvCxnSpPr>
              <a:stCxn id="53" idx="0"/>
            </p:cNvCxnSpPr>
            <p:nvPr/>
          </p:nvCxnSpPr>
          <p:spPr>
            <a:xfrm flipH="1" flipV="1">
              <a:off x="4881725" y="4214428"/>
              <a:ext cx="1448832" cy="820291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351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4" descr="bande-0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4" y="6362377"/>
            <a:ext cx="9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27/06/2017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4046400" y="6362376"/>
            <a:ext cx="40626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00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Elena Barrios Díaz (elena.barrios.diaz@cern.ch)</a:t>
            </a:r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16054" y="6362376"/>
            <a:ext cx="468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z="1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en-US" sz="1000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20000"/>
          </a:xfrm>
        </p:spPr>
        <p:txBody>
          <a:bodyPr>
            <a:normAutofit/>
          </a:bodyPr>
          <a:lstStyle>
            <a:lvl1pPr algn="l">
              <a:defRPr/>
            </a:lvl1pPr>
          </a:lstStyle>
          <a:p>
            <a:r>
              <a:rPr kumimoji="0" lang="fr-CH" sz="2800" b="1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CH" sz="2800" dirty="0" err="1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Elements</a:t>
            </a:r>
            <a:r>
              <a:rPr kumimoji="0" lang="fr-CH" sz="28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the BGC system</a:t>
            </a:r>
            <a:endParaRPr kumimoji="0" lang="en-US" sz="2800" dirty="0">
              <a:solidFill>
                <a:srgbClr val="10428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950636" y="1035577"/>
            <a:ext cx="7235870" cy="5040000"/>
            <a:chOff x="950636" y="1035577"/>
            <a:chExt cx="7235870" cy="5040000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59796" y="1035577"/>
              <a:ext cx="3224409" cy="5040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3132000" y="5674911"/>
              <a:ext cx="2880000" cy="369332"/>
            </a:xfrm>
            <a:prstGeom prst="rect">
              <a:avLst/>
            </a:prstGeom>
            <a:solidFill>
              <a:srgbClr val="104282"/>
            </a:solidFill>
            <a:ln w="25400">
              <a:solidFill>
                <a:schemeClr val="bg2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Interaction section</a:t>
              </a:r>
              <a:endParaRPr lang="en-GB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50636" y="2700227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Calibration LEDs</a:t>
              </a:r>
            </a:p>
          </p:txBody>
        </p:sp>
        <p:cxnSp>
          <p:nvCxnSpPr>
            <p:cNvPr id="13" name="Straight Arrow Connector 12"/>
            <p:cNvCxnSpPr>
              <a:stCxn id="12" idx="3"/>
            </p:cNvCxnSpPr>
            <p:nvPr/>
          </p:nvCxnSpPr>
          <p:spPr>
            <a:xfrm>
              <a:off x="2390636" y="2838727"/>
              <a:ext cx="1368000" cy="0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950636" y="3651293"/>
              <a:ext cx="144000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Electron collector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54748" y="5260006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err="1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Turbopump</a:t>
              </a:r>
              <a:endParaRPr lang="en-GB" sz="1200" dirty="0" smtClean="0">
                <a:solidFill>
                  <a:srgbClr val="10428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746506" y="2398106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Optical system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46506" y="3719910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Pressure sensor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46506" y="4404079"/>
              <a:ext cx="1440000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104282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Electron gun</a:t>
              </a:r>
            </a:p>
          </p:txBody>
        </p:sp>
        <p:cxnSp>
          <p:nvCxnSpPr>
            <p:cNvPr id="20" name="Straight Arrow Connector 19"/>
            <p:cNvCxnSpPr>
              <a:stCxn id="14" idx="3"/>
            </p:cNvCxnSpPr>
            <p:nvPr/>
          </p:nvCxnSpPr>
          <p:spPr>
            <a:xfrm>
              <a:off x="2390636" y="3882126"/>
              <a:ext cx="1548000" cy="0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5" idx="3"/>
            </p:cNvCxnSpPr>
            <p:nvPr/>
          </p:nvCxnSpPr>
          <p:spPr>
            <a:xfrm>
              <a:off x="2394748" y="5398506"/>
              <a:ext cx="1836000" cy="0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6" idx="1"/>
            </p:cNvCxnSpPr>
            <p:nvPr/>
          </p:nvCxnSpPr>
          <p:spPr>
            <a:xfrm flipH="1">
              <a:off x="4899660" y="2536606"/>
              <a:ext cx="1846846" cy="0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17" idx="1"/>
            </p:cNvCxnSpPr>
            <p:nvPr/>
          </p:nvCxnSpPr>
          <p:spPr>
            <a:xfrm flipH="1">
              <a:off x="5394960" y="3858410"/>
              <a:ext cx="1351546" cy="0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stCxn id="18" idx="1"/>
            </p:cNvCxnSpPr>
            <p:nvPr/>
          </p:nvCxnSpPr>
          <p:spPr>
            <a:xfrm flipH="1">
              <a:off x="5531940" y="4542579"/>
              <a:ext cx="1214566" cy="5179"/>
            </a:xfrm>
            <a:prstGeom prst="straightConnector1">
              <a:avLst/>
            </a:prstGeom>
            <a:ln w="19050" cap="rnd">
              <a:solidFill>
                <a:srgbClr val="10428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6545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3134</TotalTime>
  <Words>1002</Words>
  <Application>Microsoft Office PowerPoint</Application>
  <PresentationFormat>On-screen Show (4:3)</PresentationFormat>
  <Paragraphs>275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Verdana</vt:lpstr>
      <vt:lpstr>Office Theme</vt:lpstr>
      <vt:lpstr>PowerPoint Presentation</vt:lpstr>
      <vt:lpstr>Design of the Beam Gas Curtain</vt:lpstr>
      <vt:lpstr>BGC: First prototype design</vt:lpstr>
      <vt:lpstr>1. Elements of the BGC system</vt:lpstr>
      <vt:lpstr>1. Elements of the BGC system</vt:lpstr>
      <vt:lpstr>1. Elements of the BGC system</vt:lpstr>
      <vt:lpstr>1. Elements of the BGC system</vt:lpstr>
      <vt:lpstr>1. Elements of the BGC system</vt:lpstr>
      <vt:lpstr>1. Elements of the BGC system</vt:lpstr>
      <vt:lpstr>1. Elements of the BGC system</vt:lpstr>
      <vt:lpstr>1. Elements of the BGC system</vt:lpstr>
      <vt:lpstr>2. Changes to the existing system</vt:lpstr>
      <vt:lpstr>3. Agreed interfaces between the systems</vt:lpstr>
      <vt:lpstr>3. Agreed interfaces between the systems</vt:lpstr>
      <vt:lpstr>4. Alignment of the system</vt:lpstr>
      <vt:lpstr>4. Alignment of the system</vt:lpstr>
      <vt:lpstr>4. Alignment of the system</vt:lpstr>
      <vt:lpstr>4. Alignment of the system</vt:lpstr>
      <vt:lpstr>4. Alignment of the system</vt:lpstr>
      <vt:lpstr>4. Alignment of the system</vt:lpstr>
      <vt:lpstr>4. Alignment of the system</vt:lpstr>
      <vt:lpstr>4. Alignment of the system</vt:lpstr>
      <vt:lpstr>4. Alignment of the system</vt:lpstr>
      <vt:lpstr>5. Vacuum system and expected pressures</vt:lpstr>
      <vt:lpstr>5. Vacuum system and expected pressures</vt:lpstr>
      <vt:lpstr>5. Vacuum system and expected pressures</vt:lpstr>
      <vt:lpstr>6. Flexibility of the system</vt:lpstr>
      <vt:lpstr>6. Flexibility of the system</vt:lpstr>
      <vt:lpstr>6. Flexibility of the system</vt:lpstr>
      <vt:lpstr>6. Flexibility of the system</vt:lpstr>
      <vt:lpstr>7. Integration of the system</vt:lpstr>
      <vt:lpstr>Thank you!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Barrios Diaz</dc:creator>
  <cp:lastModifiedBy>Elena Barrios Diaz</cp:lastModifiedBy>
  <cp:revision>59</cp:revision>
  <dcterms:created xsi:type="dcterms:W3CDTF">2017-06-20T12:16:59Z</dcterms:created>
  <dcterms:modified xsi:type="dcterms:W3CDTF">2017-06-22T16:31:01Z</dcterms:modified>
</cp:coreProperties>
</file>