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1" r:id="rId3"/>
    <p:sldId id="271" r:id="rId4"/>
    <p:sldId id="305" r:id="rId5"/>
    <p:sldId id="266" r:id="rId6"/>
    <p:sldId id="308" r:id="rId7"/>
    <p:sldId id="312" r:id="rId8"/>
    <p:sldId id="313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10" r:id="rId22"/>
    <p:sldId id="314" r:id="rId23"/>
    <p:sldId id="306" r:id="rId24"/>
    <p:sldId id="307" r:id="rId25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388" autoAdjust="0"/>
  </p:normalViewPr>
  <p:slideViewPr>
    <p:cSldViewPr snapToGrid="0" snapToObjects="1">
      <p:cViewPr varScale="1">
        <p:scale>
          <a:sx n="65" d="100"/>
          <a:sy n="65" d="100"/>
        </p:scale>
        <p:origin x="188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'PersonnelSummary (47)'!$E$8:$E$11</c:f>
              <c:strCache>
                <c:ptCount val="4"/>
                <c:pt idx="0">
                  <c:v>COAS</c:v>
                </c:pt>
                <c:pt idx="1">
                  <c:v>PJAS</c:v>
                </c:pt>
                <c:pt idx="2">
                  <c:v>USER</c:v>
                </c:pt>
                <c:pt idx="3">
                  <c:v>VISC</c:v>
                </c:pt>
              </c:strCache>
            </c:strRef>
          </c:cat>
          <c:val>
            <c:numRef>
              <c:f>'PersonnelSummary (47)'!$F$8:$F$11</c:f>
              <c:numCache>
                <c:formatCode>General</c:formatCode>
                <c:ptCount val="4"/>
                <c:pt idx="0">
                  <c:v>4</c:v>
                </c:pt>
                <c:pt idx="1">
                  <c:v>2</c:v>
                </c:pt>
                <c:pt idx="2">
                  <c:v>96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661332-C53F-4E0F-B75B-715BBCB0B9E4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7CF00B2-30FA-41D6-8FCD-2F2085F18A8A}">
      <dgm:prSet phldrT="[Text]"/>
      <dgm:spPr/>
      <dgm:t>
        <a:bodyPr/>
        <a:lstStyle/>
        <a:p>
          <a:r>
            <a:rPr lang="en-GB" dirty="0" smtClean="0"/>
            <a:t>Director General</a:t>
          </a:r>
          <a:endParaRPr lang="en-GB" dirty="0"/>
        </a:p>
      </dgm:t>
    </dgm:pt>
    <dgm:pt modelId="{77497FE6-3025-4F1E-A4CA-38C5D0104DD6}" type="parTrans" cxnId="{E6A534B0-69EA-4225-BC02-E546160156DF}">
      <dgm:prSet/>
      <dgm:spPr/>
      <dgm:t>
        <a:bodyPr/>
        <a:lstStyle/>
        <a:p>
          <a:endParaRPr lang="en-GB"/>
        </a:p>
      </dgm:t>
    </dgm:pt>
    <dgm:pt modelId="{5C5FA4E1-2369-4971-9EC9-D050F782F6D1}" type="sibTrans" cxnId="{E6A534B0-69EA-4225-BC02-E546160156DF}">
      <dgm:prSet/>
      <dgm:spPr/>
      <dgm:t>
        <a:bodyPr/>
        <a:lstStyle/>
        <a:p>
          <a:endParaRPr lang="en-GB"/>
        </a:p>
      </dgm:t>
    </dgm:pt>
    <dgm:pt modelId="{8DA46898-F058-4A82-911D-B2B4BAB9CCBF}">
      <dgm:prSet phldrT="[Text]"/>
      <dgm:spPr/>
      <dgm:t>
        <a:bodyPr/>
        <a:lstStyle/>
        <a:p>
          <a:r>
            <a:rPr lang="en-GB" dirty="0" smtClean="0"/>
            <a:t>HSE</a:t>
          </a:r>
          <a:endParaRPr lang="en-GB" dirty="0"/>
        </a:p>
      </dgm:t>
    </dgm:pt>
    <dgm:pt modelId="{9FCC630F-2674-4574-8623-2106C0D0C3A9}" type="parTrans" cxnId="{D151A6F6-55BD-4A48-A8B5-8CF828D4D133}">
      <dgm:prSet/>
      <dgm:spPr/>
      <dgm:t>
        <a:bodyPr/>
        <a:lstStyle/>
        <a:p>
          <a:endParaRPr lang="en-GB"/>
        </a:p>
      </dgm:t>
    </dgm:pt>
    <dgm:pt modelId="{38C910CF-5B27-4722-B1A9-EF573C81FB70}" type="sibTrans" cxnId="{D151A6F6-55BD-4A48-A8B5-8CF828D4D133}">
      <dgm:prSet/>
      <dgm:spPr/>
      <dgm:t>
        <a:bodyPr/>
        <a:lstStyle/>
        <a:p>
          <a:endParaRPr lang="en-GB"/>
        </a:p>
      </dgm:t>
    </dgm:pt>
    <dgm:pt modelId="{85CB504E-600C-4492-883B-DBA36C47D681}">
      <dgm:prSet phldrT="[Text]"/>
      <dgm:spPr/>
      <dgm:t>
        <a:bodyPr/>
        <a:lstStyle/>
        <a:p>
          <a:r>
            <a:rPr lang="en-GB" dirty="0" smtClean="0"/>
            <a:t>BE</a:t>
          </a:r>
          <a:endParaRPr lang="en-GB" dirty="0"/>
        </a:p>
      </dgm:t>
    </dgm:pt>
    <dgm:pt modelId="{646BD0A6-20ED-420E-AEBB-E7C9B0AA4E31}" type="parTrans" cxnId="{6D9E8E02-E85A-4ACD-B145-F9CEC3A758B1}">
      <dgm:prSet/>
      <dgm:spPr/>
      <dgm:t>
        <a:bodyPr/>
        <a:lstStyle/>
        <a:p>
          <a:endParaRPr lang="en-GB"/>
        </a:p>
      </dgm:t>
    </dgm:pt>
    <dgm:pt modelId="{8701D2C8-A749-4EA5-B383-3CAA900CD6A9}" type="sibTrans" cxnId="{6D9E8E02-E85A-4ACD-B145-F9CEC3A758B1}">
      <dgm:prSet/>
      <dgm:spPr/>
      <dgm:t>
        <a:bodyPr/>
        <a:lstStyle/>
        <a:p>
          <a:endParaRPr lang="en-GB"/>
        </a:p>
      </dgm:t>
    </dgm:pt>
    <dgm:pt modelId="{593B3BBF-78DB-4492-895F-BF2F817725AA}">
      <dgm:prSet phldrT="[Text]"/>
      <dgm:spPr/>
      <dgm:t>
        <a:bodyPr/>
        <a:lstStyle/>
        <a:p>
          <a:r>
            <a:rPr lang="en-GB" dirty="0" smtClean="0"/>
            <a:t>TE</a:t>
          </a:r>
          <a:endParaRPr lang="en-GB" dirty="0"/>
        </a:p>
      </dgm:t>
    </dgm:pt>
    <dgm:pt modelId="{C147BBF5-8AA1-4698-B1DA-B1F1576DAE39}" type="parTrans" cxnId="{29916ACB-2486-42D8-86EA-8D3ADA1FFAAE}">
      <dgm:prSet/>
      <dgm:spPr/>
      <dgm:t>
        <a:bodyPr/>
        <a:lstStyle/>
        <a:p>
          <a:endParaRPr lang="en-GB"/>
        </a:p>
      </dgm:t>
    </dgm:pt>
    <dgm:pt modelId="{3A9CAB4A-259F-4B3F-97E2-1C5B5BA5A22C}" type="sibTrans" cxnId="{29916ACB-2486-42D8-86EA-8D3ADA1FFAAE}">
      <dgm:prSet/>
      <dgm:spPr/>
      <dgm:t>
        <a:bodyPr/>
        <a:lstStyle/>
        <a:p>
          <a:endParaRPr lang="en-GB"/>
        </a:p>
      </dgm:t>
    </dgm:pt>
    <dgm:pt modelId="{74F4E05A-6A79-4B17-90C1-F6F7A582CB82}">
      <dgm:prSet phldrT="[Text]"/>
      <dgm:spPr/>
      <dgm:t>
        <a:bodyPr/>
        <a:lstStyle/>
        <a:p>
          <a:r>
            <a:rPr lang="en-GB" dirty="0" smtClean="0"/>
            <a:t>Finance and Human Resources </a:t>
          </a:r>
          <a:endParaRPr lang="en-GB" dirty="0"/>
        </a:p>
      </dgm:t>
    </dgm:pt>
    <dgm:pt modelId="{BF8052D3-3C34-4AEA-8A21-A2CB0BE8BB2E}" type="parTrans" cxnId="{6F05C690-C832-4BEC-98F8-7F721D86076D}">
      <dgm:prSet/>
      <dgm:spPr/>
      <dgm:t>
        <a:bodyPr/>
        <a:lstStyle/>
        <a:p>
          <a:endParaRPr lang="en-GB"/>
        </a:p>
      </dgm:t>
    </dgm:pt>
    <dgm:pt modelId="{BBA7C682-0575-40E9-A2ED-D42EB1AD2025}" type="sibTrans" cxnId="{6F05C690-C832-4BEC-98F8-7F721D86076D}">
      <dgm:prSet/>
      <dgm:spPr/>
      <dgm:t>
        <a:bodyPr/>
        <a:lstStyle/>
        <a:p>
          <a:endParaRPr lang="en-GB"/>
        </a:p>
      </dgm:t>
    </dgm:pt>
    <dgm:pt modelId="{981B795F-453B-42FB-9F8F-D05DA45363B8}">
      <dgm:prSet phldrT="[Text]"/>
      <dgm:spPr/>
      <dgm:t>
        <a:bodyPr/>
        <a:lstStyle/>
        <a:p>
          <a:r>
            <a:rPr lang="en-GB" dirty="0" smtClean="0"/>
            <a:t>EP</a:t>
          </a:r>
          <a:endParaRPr lang="en-GB" dirty="0"/>
        </a:p>
      </dgm:t>
    </dgm:pt>
    <dgm:pt modelId="{FF41CEF6-DB25-44BB-B3F8-40526DECD0AB}" type="parTrans" cxnId="{6D5AC1AB-48A6-4B0A-97AE-E8409E02D956}">
      <dgm:prSet/>
      <dgm:spPr/>
      <dgm:t>
        <a:bodyPr/>
        <a:lstStyle/>
        <a:p>
          <a:endParaRPr lang="en-GB"/>
        </a:p>
      </dgm:t>
    </dgm:pt>
    <dgm:pt modelId="{15B0DCD5-2E02-4BF2-BE67-B1E02C853525}" type="sibTrans" cxnId="{6D5AC1AB-48A6-4B0A-97AE-E8409E02D956}">
      <dgm:prSet/>
      <dgm:spPr/>
      <dgm:t>
        <a:bodyPr/>
        <a:lstStyle/>
        <a:p>
          <a:endParaRPr lang="en-GB"/>
        </a:p>
      </dgm:t>
    </dgm:pt>
    <dgm:pt modelId="{D0B92400-1E70-4CDE-98ED-64575A768A9C}">
      <dgm:prSet phldrT="[Text]"/>
      <dgm:spPr/>
      <dgm:t>
        <a:bodyPr/>
        <a:lstStyle/>
        <a:p>
          <a:r>
            <a:rPr lang="en-GB" dirty="0" smtClean="0"/>
            <a:t>EN</a:t>
          </a:r>
          <a:endParaRPr lang="en-GB" dirty="0"/>
        </a:p>
      </dgm:t>
    </dgm:pt>
    <dgm:pt modelId="{3CFB6465-5335-4961-BF7C-F61664D4599C}" type="parTrans" cxnId="{1E3E08B0-9CD0-4553-AEC6-50289C4F7FCB}">
      <dgm:prSet/>
      <dgm:spPr/>
      <dgm:t>
        <a:bodyPr/>
        <a:lstStyle/>
        <a:p>
          <a:endParaRPr lang="en-GB"/>
        </a:p>
      </dgm:t>
    </dgm:pt>
    <dgm:pt modelId="{AF01ADB5-CB9B-421E-85B6-866906212DE9}" type="sibTrans" cxnId="{1E3E08B0-9CD0-4553-AEC6-50289C4F7FCB}">
      <dgm:prSet/>
      <dgm:spPr/>
      <dgm:t>
        <a:bodyPr/>
        <a:lstStyle/>
        <a:p>
          <a:endParaRPr lang="en-GB"/>
        </a:p>
      </dgm:t>
    </dgm:pt>
    <dgm:pt modelId="{3014D0EF-4A82-482B-83E0-0284A6F6FA40}">
      <dgm:prSet phldrT="[Text]"/>
      <dgm:spPr/>
      <dgm:t>
        <a:bodyPr/>
        <a:lstStyle/>
        <a:p>
          <a:r>
            <a:rPr lang="en-GB" dirty="0" smtClean="0"/>
            <a:t>FAP</a:t>
          </a:r>
          <a:endParaRPr lang="en-GB" dirty="0"/>
        </a:p>
      </dgm:t>
    </dgm:pt>
    <dgm:pt modelId="{C8388CF1-DDF3-4752-A4C7-37AACA3636F6}" type="parTrans" cxnId="{7A506027-4090-40BD-B46D-9EA6B77147C4}">
      <dgm:prSet/>
      <dgm:spPr/>
      <dgm:t>
        <a:bodyPr/>
        <a:lstStyle/>
        <a:p>
          <a:endParaRPr lang="en-GB"/>
        </a:p>
      </dgm:t>
    </dgm:pt>
    <dgm:pt modelId="{58DE0A05-120D-46A7-8FD2-1F9B0A6AD94F}" type="sibTrans" cxnId="{7A506027-4090-40BD-B46D-9EA6B77147C4}">
      <dgm:prSet/>
      <dgm:spPr/>
      <dgm:t>
        <a:bodyPr/>
        <a:lstStyle/>
        <a:p>
          <a:endParaRPr lang="en-GB"/>
        </a:p>
      </dgm:t>
    </dgm:pt>
    <dgm:pt modelId="{F82312A6-45FD-4A96-A78C-F5FB49C65DDB}">
      <dgm:prSet phldrT="[Text]"/>
      <dgm:spPr/>
      <dgm:t>
        <a:bodyPr/>
        <a:lstStyle/>
        <a:p>
          <a:r>
            <a:rPr lang="en-GB" dirty="0" smtClean="0"/>
            <a:t>HR</a:t>
          </a:r>
          <a:endParaRPr lang="en-GB" dirty="0"/>
        </a:p>
      </dgm:t>
    </dgm:pt>
    <dgm:pt modelId="{CC8D8C52-D80D-4DDF-990C-970D21A2C2E8}" type="parTrans" cxnId="{776C7A01-7703-404C-BE86-C8BE8A075CF4}">
      <dgm:prSet/>
      <dgm:spPr/>
      <dgm:t>
        <a:bodyPr/>
        <a:lstStyle/>
        <a:p>
          <a:endParaRPr lang="en-GB"/>
        </a:p>
      </dgm:t>
    </dgm:pt>
    <dgm:pt modelId="{9E1B9DCB-B7F1-4176-AAC8-CEC98EE1F3D0}" type="sibTrans" cxnId="{776C7A01-7703-404C-BE86-C8BE8A075CF4}">
      <dgm:prSet/>
      <dgm:spPr/>
      <dgm:t>
        <a:bodyPr/>
        <a:lstStyle/>
        <a:p>
          <a:endParaRPr lang="en-GB"/>
        </a:p>
      </dgm:t>
    </dgm:pt>
    <dgm:pt modelId="{8D7F331C-2E69-4199-A9E8-ECA4AD07E9CB}">
      <dgm:prSet phldrT="[Text]"/>
      <dgm:spPr/>
      <dgm:t>
        <a:bodyPr/>
        <a:lstStyle/>
        <a:p>
          <a:r>
            <a:rPr lang="en-GB" dirty="0" smtClean="0"/>
            <a:t>SMB</a:t>
          </a:r>
          <a:endParaRPr lang="en-GB" dirty="0"/>
        </a:p>
      </dgm:t>
    </dgm:pt>
    <dgm:pt modelId="{742CE7D0-B8AB-49F8-930A-6B173D8247EA}" type="parTrans" cxnId="{C064862F-D197-43A1-8A38-2A6847B6936D}">
      <dgm:prSet/>
      <dgm:spPr/>
      <dgm:t>
        <a:bodyPr/>
        <a:lstStyle/>
        <a:p>
          <a:endParaRPr lang="en-GB"/>
        </a:p>
      </dgm:t>
    </dgm:pt>
    <dgm:pt modelId="{B0293A76-824B-406B-827D-CFEA5216CCF6}" type="sibTrans" cxnId="{C064862F-D197-43A1-8A38-2A6847B6936D}">
      <dgm:prSet/>
      <dgm:spPr/>
      <dgm:t>
        <a:bodyPr/>
        <a:lstStyle/>
        <a:p>
          <a:endParaRPr lang="en-GB"/>
        </a:p>
      </dgm:t>
    </dgm:pt>
    <dgm:pt modelId="{5E13184D-7C86-422B-A6A8-8BDDA2F4F2F3}">
      <dgm:prSet phldrT="[Text]"/>
      <dgm:spPr/>
      <dgm:t>
        <a:bodyPr/>
        <a:lstStyle/>
        <a:p>
          <a:r>
            <a:rPr lang="en-GB" dirty="0" smtClean="0"/>
            <a:t>IT</a:t>
          </a:r>
          <a:endParaRPr lang="en-GB" dirty="0"/>
        </a:p>
      </dgm:t>
    </dgm:pt>
    <dgm:pt modelId="{024C9051-F736-45C0-A6CB-ACE9697E7E83}" type="parTrans" cxnId="{9C9629FA-F364-4F40-8238-9CC4928A522B}">
      <dgm:prSet/>
      <dgm:spPr/>
      <dgm:t>
        <a:bodyPr/>
        <a:lstStyle/>
        <a:p>
          <a:endParaRPr lang="en-GB"/>
        </a:p>
      </dgm:t>
    </dgm:pt>
    <dgm:pt modelId="{36422D00-1A41-4585-9B5C-96E1CFA47885}" type="sibTrans" cxnId="{9C9629FA-F364-4F40-8238-9CC4928A522B}">
      <dgm:prSet/>
      <dgm:spPr/>
      <dgm:t>
        <a:bodyPr/>
        <a:lstStyle/>
        <a:p>
          <a:endParaRPr lang="en-GB"/>
        </a:p>
      </dgm:t>
    </dgm:pt>
    <dgm:pt modelId="{009F2B8C-4719-491E-9794-4FFFC3CA3F8C}">
      <dgm:prSet phldrT="[Text]"/>
      <dgm:spPr/>
      <dgm:t>
        <a:bodyPr/>
        <a:lstStyle/>
        <a:p>
          <a:r>
            <a:rPr lang="en-GB" smtClean="0"/>
            <a:t>IPT</a:t>
          </a:r>
          <a:endParaRPr lang="en-GB" dirty="0"/>
        </a:p>
      </dgm:t>
    </dgm:pt>
    <dgm:pt modelId="{50C25025-2A27-40D2-AD03-9CC53F5BED07}" type="parTrans" cxnId="{9F024004-7979-48D3-A5FE-E1E46355EDD0}">
      <dgm:prSet/>
      <dgm:spPr/>
      <dgm:t>
        <a:bodyPr/>
        <a:lstStyle/>
        <a:p>
          <a:endParaRPr lang="en-GB"/>
        </a:p>
      </dgm:t>
    </dgm:pt>
    <dgm:pt modelId="{679B972D-984A-41D9-A91C-4B62DCFB9FF3}" type="sibTrans" cxnId="{9F024004-7979-48D3-A5FE-E1E46355EDD0}">
      <dgm:prSet/>
      <dgm:spPr/>
      <dgm:t>
        <a:bodyPr/>
        <a:lstStyle/>
        <a:p>
          <a:endParaRPr lang="en-GB"/>
        </a:p>
      </dgm:t>
    </dgm:pt>
    <dgm:pt modelId="{98689B84-28CF-4810-A44B-527EACF1E2F6}">
      <dgm:prSet phldrT="[Text]"/>
      <dgm:spPr/>
      <dgm:t>
        <a:bodyPr/>
        <a:lstStyle/>
        <a:p>
          <a:r>
            <a:rPr lang="en-GB" dirty="0" smtClean="0"/>
            <a:t>TH</a:t>
          </a:r>
          <a:endParaRPr lang="en-GB" dirty="0"/>
        </a:p>
      </dgm:t>
    </dgm:pt>
    <dgm:pt modelId="{029143A3-CEA0-4F57-8B89-581BF643C982}" type="parTrans" cxnId="{103039F3-A691-4D8C-8AC0-0D319EB6F894}">
      <dgm:prSet/>
      <dgm:spPr/>
      <dgm:t>
        <a:bodyPr/>
        <a:lstStyle/>
        <a:p>
          <a:endParaRPr lang="en-GB"/>
        </a:p>
      </dgm:t>
    </dgm:pt>
    <dgm:pt modelId="{15C3AA0D-0A14-4A5C-98E0-F88DD74E2C9C}" type="sibTrans" cxnId="{103039F3-A691-4D8C-8AC0-0D319EB6F894}">
      <dgm:prSet/>
      <dgm:spPr/>
      <dgm:t>
        <a:bodyPr/>
        <a:lstStyle/>
        <a:p>
          <a:endParaRPr lang="en-GB"/>
        </a:p>
      </dgm:t>
    </dgm:pt>
    <dgm:pt modelId="{8DCBA3E6-64C9-4C20-9899-32C43A069C5D}">
      <dgm:prSet phldrT="[Text]"/>
      <dgm:spPr/>
      <dgm:t>
        <a:bodyPr/>
        <a:lstStyle/>
        <a:p>
          <a:r>
            <a:rPr lang="en-GB" dirty="0" smtClean="0"/>
            <a:t>Research and Computing</a:t>
          </a:r>
          <a:endParaRPr lang="en-GB" dirty="0"/>
        </a:p>
      </dgm:t>
    </dgm:pt>
    <dgm:pt modelId="{2DA1D93A-28FF-4AB9-A145-04A975CBF318}" type="sibTrans" cxnId="{ED0A66D5-BDBC-4C0E-B6F0-6CB2C124E4B5}">
      <dgm:prSet/>
      <dgm:spPr/>
      <dgm:t>
        <a:bodyPr/>
        <a:lstStyle/>
        <a:p>
          <a:endParaRPr lang="en-GB"/>
        </a:p>
      </dgm:t>
    </dgm:pt>
    <dgm:pt modelId="{410138C8-E554-4353-86DD-B53C29B9D6C8}" type="parTrans" cxnId="{ED0A66D5-BDBC-4C0E-B6F0-6CB2C124E4B5}">
      <dgm:prSet/>
      <dgm:spPr/>
      <dgm:t>
        <a:bodyPr/>
        <a:lstStyle/>
        <a:p>
          <a:endParaRPr lang="en-GB"/>
        </a:p>
      </dgm:t>
    </dgm:pt>
    <dgm:pt modelId="{EBBD77A5-DDF1-4D04-873C-C22135A43AD3}">
      <dgm:prSet phldrT="[Text]"/>
      <dgm:spPr/>
      <dgm:t>
        <a:bodyPr/>
        <a:lstStyle/>
        <a:p>
          <a:r>
            <a:rPr lang="en-GB" smtClean="0"/>
            <a:t>International </a:t>
          </a:r>
          <a:r>
            <a:rPr lang="en-GB" dirty="0" smtClean="0"/>
            <a:t>Relations</a:t>
          </a:r>
          <a:endParaRPr lang="en-GB" dirty="0"/>
        </a:p>
      </dgm:t>
    </dgm:pt>
    <dgm:pt modelId="{595BAD54-B915-47F9-B840-009EECDC4FD4}" type="parTrans" cxnId="{63FD412E-27C0-43F0-A267-EA3E89EFBABF}">
      <dgm:prSet/>
      <dgm:spPr/>
      <dgm:t>
        <a:bodyPr/>
        <a:lstStyle/>
        <a:p>
          <a:endParaRPr lang="en-GB"/>
        </a:p>
      </dgm:t>
    </dgm:pt>
    <dgm:pt modelId="{AF840875-72EA-4361-8F58-F4A2A8B2DEF3}" type="sibTrans" cxnId="{63FD412E-27C0-43F0-A267-EA3E89EFBABF}">
      <dgm:prSet/>
      <dgm:spPr/>
      <dgm:t>
        <a:bodyPr/>
        <a:lstStyle/>
        <a:p>
          <a:endParaRPr lang="en-GB"/>
        </a:p>
      </dgm:t>
    </dgm:pt>
    <dgm:pt modelId="{3307301A-DC79-4AF0-9D4F-B468717089B9}">
      <dgm:prSet phldrT="[Text]"/>
      <dgm:spPr/>
      <dgm:t>
        <a:bodyPr/>
        <a:lstStyle/>
        <a:p>
          <a:r>
            <a:rPr lang="en-GB" dirty="0" smtClean="0"/>
            <a:t>DG Units </a:t>
          </a:r>
          <a:endParaRPr lang="en-GB" dirty="0"/>
        </a:p>
      </dgm:t>
    </dgm:pt>
    <dgm:pt modelId="{52173DAE-D251-4F67-B17A-67BA1E02BD17}" type="parTrans" cxnId="{751B32E6-744F-4FDB-9A09-6BD044FA735C}">
      <dgm:prSet/>
      <dgm:spPr/>
      <dgm:t>
        <a:bodyPr/>
        <a:lstStyle/>
        <a:p>
          <a:endParaRPr lang="en-GB"/>
        </a:p>
      </dgm:t>
    </dgm:pt>
    <dgm:pt modelId="{4590066C-27E7-40EF-B5E8-CF595867F4FC}" type="sibTrans" cxnId="{751B32E6-744F-4FDB-9A09-6BD044FA735C}">
      <dgm:prSet/>
      <dgm:spPr/>
      <dgm:t>
        <a:bodyPr/>
        <a:lstStyle/>
        <a:p>
          <a:endParaRPr lang="en-GB"/>
        </a:p>
      </dgm:t>
    </dgm:pt>
    <dgm:pt modelId="{CD22033A-DB7A-461A-951E-57C2DD927397}">
      <dgm:prSet phldrT="[Text]"/>
      <dgm:spPr/>
      <dgm:t>
        <a:bodyPr/>
        <a:lstStyle/>
        <a:p>
          <a:r>
            <a:rPr lang="en-GB" smtClean="0"/>
            <a:t>Accelerators </a:t>
          </a:r>
          <a:r>
            <a:rPr lang="en-GB" dirty="0" smtClean="0"/>
            <a:t>and Technology</a:t>
          </a:r>
          <a:endParaRPr lang="en-GB"/>
        </a:p>
      </dgm:t>
    </dgm:pt>
    <dgm:pt modelId="{3E2B6FE8-F74A-4022-A969-F80A4A8A9BFE}" type="parTrans" cxnId="{B09089C0-3334-4728-BF7A-BAF7E61EAE44}">
      <dgm:prSet/>
      <dgm:spPr/>
      <dgm:t>
        <a:bodyPr/>
        <a:lstStyle/>
        <a:p>
          <a:endParaRPr lang="en-GB"/>
        </a:p>
      </dgm:t>
    </dgm:pt>
    <dgm:pt modelId="{C17CD3CC-04BF-4FAB-85C7-CCC8554FA320}" type="sibTrans" cxnId="{B09089C0-3334-4728-BF7A-BAF7E61EAE44}">
      <dgm:prSet/>
      <dgm:spPr/>
      <dgm:t>
        <a:bodyPr/>
        <a:lstStyle/>
        <a:p>
          <a:endParaRPr lang="en-GB"/>
        </a:p>
      </dgm:t>
    </dgm:pt>
    <dgm:pt modelId="{8A4D9FA3-9D90-4CCC-9628-55C82D248896}" type="pres">
      <dgm:prSet presAssocID="{59661332-C53F-4E0F-B75B-715BBCB0B9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1903252-13B7-45F1-B7E4-2D0BB656A91E}" type="pres">
      <dgm:prSet presAssocID="{F7CF00B2-30FA-41D6-8FCD-2F2085F18A8A}" presName="hierRoot1" presStyleCnt="0">
        <dgm:presLayoutVars>
          <dgm:hierBranch val="init"/>
        </dgm:presLayoutVars>
      </dgm:prSet>
      <dgm:spPr/>
    </dgm:pt>
    <dgm:pt modelId="{9DD7E520-4878-4D6A-8B7B-D953E8D6CE11}" type="pres">
      <dgm:prSet presAssocID="{F7CF00B2-30FA-41D6-8FCD-2F2085F18A8A}" presName="rootComposite1" presStyleCnt="0"/>
      <dgm:spPr/>
    </dgm:pt>
    <dgm:pt modelId="{10FE1676-977A-4E35-9AA2-BC12EAEB9122}" type="pres">
      <dgm:prSet presAssocID="{F7CF00B2-30FA-41D6-8FCD-2F2085F18A8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FDC1B7E-DBA2-448B-BED4-C46160928226}" type="pres">
      <dgm:prSet presAssocID="{F7CF00B2-30FA-41D6-8FCD-2F2085F18A8A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8352AD6-2AF7-4C2C-BEDD-C74008017F3D}" type="pres">
      <dgm:prSet presAssocID="{F7CF00B2-30FA-41D6-8FCD-2F2085F18A8A}" presName="hierChild2" presStyleCnt="0"/>
      <dgm:spPr/>
    </dgm:pt>
    <dgm:pt modelId="{DDA3ACC9-854A-4200-877C-1696D252B2FB}" type="pres">
      <dgm:prSet presAssocID="{9FCC630F-2674-4574-8623-2106C0D0C3A9}" presName="Name64" presStyleLbl="parChTrans1D2" presStyleIdx="0" presStyleCnt="6"/>
      <dgm:spPr/>
      <dgm:t>
        <a:bodyPr/>
        <a:lstStyle/>
        <a:p>
          <a:endParaRPr lang="en-GB"/>
        </a:p>
      </dgm:t>
    </dgm:pt>
    <dgm:pt modelId="{91683834-75D7-43D6-ADB4-10A56B8A1FBD}" type="pres">
      <dgm:prSet presAssocID="{8DA46898-F058-4A82-911D-B2B4BAB9CCBF}" presName="hierRoot2" presStyleCnt="0">
        <dgm:presLayoutVars>
          <dgm:hierBranch val="init"/>
        </dgm:presLayoutVars>
      </dgm:prSet>
      <dgm:spPr/>
    </dgm:pt>
    <dgm:pt modelId="{F7ED35F6-BC25-4D97-ACA1-BEB48BBB1796}" type="pres">
      <dgm:prSet presAssocID="{8DA46898-F058-4A82-911D-B2B4BAB9CCBF}" presName="rootComposite" presStyleCnt="0"/>
      <dgm:spPr/>
    </dgm:pt>
    <dgm:pt modelId="{44B03362-ACF8-45BB-8887-D703B8733C16}" type="pres">
      <dgm:prSet presAssocID="{8DA46898-F058-4A82-911D-B2B4BAB9CCBF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0E9B762-BCCA-45C8-8294-4289C2A217F5}" type="pres">
      <dgm:prSet presAssocID="{8DA46898-F058-4A82-911D-B2B4BAB9CCBF}" presName="rootConnector" presStyleLbl="node2" presStyleIdx="0" presStyleCnt="6"/>
      <dgm:spPr/>
      <dgm:t>
        <a:bodyPr/>
        <a:lstStyle/>
        <a:p>
          <a:endParaRPr lang="en-GB"/>
        </a:p>
      </dgm:t>
    </dgm:pt>
    <dgm:pt modelId="{5D97725F-8171-49A0-8440-DD351B4224FF}" type="pres">
      <dgm:prSet presAssocID="{8DA46898-F058-4A82-911D-B2B4BAB9CCBF}" presName="hierChild4" presStyleCnt="0"/>
      <dgm:spPr/>
    </dgm:pt>
    <dgm:pt modelId="{9FD4C6D3-FF0F-4A3F-B5A9-E2B20BF7B12D}" type="pres">
      <dgm:prSet presAssocID="{8DA46898-F058-4A82-911D-B2B4BAB9CCBF}" presName="hierChild5" presStyleCnt="0"/>
      <dgm:spPr/>
    </dgm:pt>
    <dgm:pt modelId="{5F63C7A3-9852-40B8-B152-5124308CC8D8}" type="pres">
      <dgm:prSet presAssocID="{52173DAE-D251-4F67-B17A-67BA1E02BD17}" presName="Name64" presStyleLbl="parChTrans1D2" presStyleIdx="1" presStyleCnt="6"/>
      <dgm:spPr/>
      <dgm:t>
        <a:bodyPr/>
        <a:lstStyle/>
        <a:p>
          <a:endParaRPr lang="en-GB"/>
        </a:p>
      </dgm:t>
    </dgm:pt>
    <dgm:pt modelId="{4947357B-157A-4841-B530-3E492A4F46F2}" type="pres">
      <dgm:prSet presAssocID="{3307301A-DC79-4AF0-9D4F-B468717089B9}" presName="hierRoot2" presStyleCnt="0">
        <dgm:presLayoutVars>
          <dgm:hierBranch val="init"/>
        </dgm:presLayoutVars>
      </dgm:prSet>
      <dgm:spPr/>
    </dgm:pt>
    <dgm:pt modelId="{AE84749F-6D4C-47F9-8CAB-DCA066958572}" type="pres">
      <dgm:prSet presAssocID="{3307301A-DC79-4AF0-9D4F-B468717089B9}" presName="rootComposite" presStyleCnt="0"/>
      <dgm:spPr/>
    </dgm:pt>
    <dgm:pt modelId="{484B9374-9C11-4493-B7BA-C48506021C47}" type="pres">
      <dgm:prSet presAssocID="{3307301A-DC79-4AF0-9D4F-B468717089B9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37212EA-9CD9-4F53-A8D4-5C384B9F1AAB}" type="pres">
      <dgm:prSet presAssocID="{3307301A-DC79-4AF0-9D4F-B468717089B9}" presName="rootConnector" presStyleLbl="node2" presStyleIdx="1" presStyleCnt="6"/>
      <dgm:spPr/>
      <dgm:t>
        <a:bodyPr/>
        <a:lstStyle/>
        <a:p>
          <a:endParaRPr lang="en-GB"/>
        </a:p>
      </dgm:t>
    </dgm:pt>
    <dgm:pt modelId="{36AED230-4311-410E-8A45-235B01F313FA}" type="pres">
      <dgm:prSet presAssocID="{3307301A-DC79-4AF0-9D4F-B468717089B9}" presName="hierChild4" presStyleCnt="0"/>
      <dgm:spPr/>
    </dgm:pt>
    <dgm:pt modelId="{96472635-C423-478C-AFB3-FD549E6CD4A4}" type="pres">
      <dgm:prSet presAssocID="{3307301A-DC79-4AF0-9D4F-B468717089B9}" presName="hierChild5" presStyleCnt="0"/>
      <dgm:spPr/>
    </dgm:pt>
    <dgm:pt modelId="{1ECE0F5E-0015-4DEC-9884-83258585A641}" type="pres">
      <dgm:prSet presAssocID="{3E2B6FE8-F74A-4022-A969-F80A4A8A9BFE}" presName="Name64" presStyleLbl="parChTrans1D2" presStyleIdx="2" presStyleCnt="6"/>
      <dgm:spPr/>
      <dgm:t>
        <a:bodyPr/>
        <a:lstStyle/>
        <a:p>
          <a:endParaRPr lang="en-GB"/>
        </a:p>
      </dgm:t>
    </dgm:pt>
    <dgm:pt modelId="{51572A24-15E8-40EB-B23E-B82072D4976A}" type="pres">
      <dgm:prSet presAssocID="{CD22033A-DB7A-461A-951E-57C2DD927397}" presName="hierRoot2" presStyleCnt="0">
        <dgm:presLayoutVars>
          <dgm:hierBranch val="init"/>
        </dgm:presLayoutVars>
      </dgm:prSet>
      <dgm:spPr/>
    </dgm:pt>
    <dgm:pt modelId="{DB67D8F5-A586-43A9-B8F5-7DAC7D54039A}" type="pres">
      <dgm:prSet presAssocID="{CD22033A-DB7A-461A-951E-57C2DD927397}" presName="rootComposite" presStyleCnt="0"/>
      <dgm:spPr/>
    </dgm:pt>
    <dgm:pt modelId="{6CEDF473-C856-4174-A525-0378745104C6}" type="pres">
      <dgm:prSet presAssocID="{CD22033A-DB7A-461A-951E-57C2DD927397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766A5BA-6494-41AC-ACC0-1583740D2FF8}" type="pres">
      <dgm:prSet presAssocID="{CD22033A-DB7A-461A-951E-57C2DD927397}" presName="rootConnector" presStyleLbl="node2" presStyleIdx="2" presStyleCnt="6"/>
      <dgm:spPr/>
      <dgm:t>
        <a:bodyPr/>
        <a:lstStyle/>
        <a:p>
          <a:endParaRPr lang="en-GB"/>
        </a:p>
      </dgm:t>
    </dgm:pt>
    <dgm:pt modelId="{D57B70CA-53D2-425F-9048-AEEC539F5202}" type="pres">
      <dgm:prSet presAssocID="{CD22033A-DB7A-461A-951E-57C2DD927397}" presName="hierChild4" presStyleCnt="0"/>
      <dgm:spPr/>
    </dgm:pt>
    <dgm:pt modelId="{55103907-1569-49CC-8686-D5FE9C2E298B}" type="pres">
      <dgm:prSet presAssocID="{646BD0A6-20ED-420E-AEBB-E7C9B0AA4E31}" presName="Name64" presStyleLbl="parChTrans1D3" presStyleIdx="0" presStyleCnt="10"/>
      <dgm:spPr/>
      <dgm:t>
        <a:bodyPr/>
        <a:lstStyle/>
        <a:p>
          <a:endParaRPr lang="en-GB"/>
        </a:p>
      </dgm:t>
    </dgm:pt>
    <dgm:pt modelId="{34AEF1E1-6196-4A49-9D6F-9F0551262BD5}" type="pres">
      <dgm:prSet presAssocID="{85CB504E-600C-4492-883B-DBA36C47D681}" presName="hierRoot2" presStyleCnt="0">
        <dgm:presLayoutVars>
          <dgm:hierBranch val="init"/>
        </dgm:presLayoutVars>
      </dgm:prSet>
      <dgm:spPr/>
    </dgm:pt>
    <dgm:pt modelId="{089214A5-B6B9-462F-8E4E-9FC2799FD0C8}" type="pres">
      <dgm:prSet presAssocID="{85CB504E-600C-4492-883B-DBA36C47D681}" presName="rootComposite" presStyleCnt="0"/>
      <dgm:spPr/>
    </dgm:pt>
    <dgm:pt modelId="{2FEDE243-D173-41C0-ACD8-769B94FA17CA}" type="pres">
      <dgm:prSet presAssocID="{85CB504E-600C-4492-883B-DBA36C47D681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D845A3-2519-458F-8728-0AAD2CF6C6B1}" type="pres">
      <dgm:prSet presAssocID="{85CB504E-600C-4492-883B-DBA36C47D681}" presName="rootConnector" presStyleLbl="node3" presStyleIdx="0" presStyleCnt="10"/>
      <dgm:spPr/>
      <dgm:t>
        <a:bodyPr/>
        <a:lstStyle/>
        <a:p>
          <a:endParaRPr lang="en-GB"/>
        </a:p>
      </dgm:t>
    </dgm:pt>
    <dgm:pt modelId="{B224C2EC-9D96-44D0-AC2D-F6F37664150E}" type="pres">
      <dgm:prSet presAssocID="{85CB504E-600C-4492-883B-DBA36C47D681}" presName="hierChild4" presStyleCnt="0"/>
      <dgm:spPr/>
    </dgm:pt>
    <dgm:pt modelId="{E8E07B53-996C-4C14-ACE9-979EE0A61A9D}" type="pres">
      <dgm:prSet presAssocID="{85CB504E-600C-4492-883B-DBA36C47D681}" presName="hierChild5" presStyleCnt="0"/>
      <dgm:spPr/>
    </dgm:pt>
    <dgm:pt modelId="{A8480214-45F5-48EC-940E-E9A7141D4B56}" type="pres">
      <dgm:prSet presAssocID="{3CFB6465-5335-4961-BF7C-F61664D4599C}" presName="Name64" presStyleLbl="parChTrans1D3" presStyleIdx="1" presStyleCnt="10"/>
      <dgm:spPr/>
      <dgm:t>
        <a:bodyPr/>
        <a:lstStyle/>
        <a:p>
          <a:endParaRPr lang="en-GB"/>
        </a:p>
      </dgm:t>
    </dgm:pt>
    <dgm:pt modelId="{38561C6B-3943-48F9-B516-CCEB15DCDB40}" type="pres">
      <dgm:prSet presAssocID="{D0B92400-1E70-4CDE-98ED-64575A768A9C}" presName="hierRoot2" presStyleCnt="0">
        <dgm:presLayoutVars>
          <dgm:hierBranch val="init"/>
        </dgm:presLayoutVars>
      </dgm:prSet>
      <dgm:spPr/>
    </dgm:pt>
    <dgm:pt modelId="{E42B99C1-4000-4EC9-A4E3-00C44ECC8A30}" type="pres">
      <dgm:prSet presAssocID="{D0B92400-1E70-4CDE-98ED-64575A768A9C}" presName="rootComposite" presStyleCnt="0"/>
      <dgm:spPr/>
    </dgm:pt>
    <dgm:pt modelId="{9CB206D8-E058-4E79-B3FA-06025D971703}" type="pres">
      <dgm:prSet presAssocID="{D0B92400-1E70-4CDE-98ED-64575A768A9C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535EF08-B34B-41A3-9BA9-92541FA8B6E7}" type="pres">
      <dgm:prSet presAssocID="{D0B92400-1E70-4CDE-98ED-64575A768A9C}" presName="rootConnector" presStyleLbl="node3" presStyleIdx="1" presStyleCnt="10"/>
      <dgm:spPr/>
      <dgm:t>
        <a:bodyPr/>
        <a:lstStyle/>
        <a:p>
          <a:endParaRPr lang="en-GB"/>
        </a:p>
      </dgm:t>
    </dgm:pt>
    <dgm:pt modelId="{FF6C4117-F49C-459F-9D2A-0B82D7156BDD}" type="pres">
      <dgm:prSet presAssocID="{D0B92400-1E70-4CDE-98ED-64575A768A9C}" presName="hierChild4" presStyleCnt="0"/>
      <dgm:spPr/>
    </dgm:pt>
    <dgm:pt modelId="{C3C2DA67-7DB7-4D84-B7FF-D868A3AFB776}" type="pres">
      <dgm:prSet presAssocID="{D0B92400-1E70-4CDE-98ED-64575A768A9C}" presName="hierChild5" presStyleCnt="0"/>
      <dgm:spPr/>
    </dgm:pt>
    <dgm:pt modelId="{D42ABE51-8114-43A8-9818-866BEA64B5C1}" type="pres">
      <dgm:prSet presAssocID="{C147BBF5-8AA1-4698-B1DA-B1F1576DAE39}" presName="Name64" presStyleLbl="parChTrans1D3" presStyleIdx="2" presStyleCnt="10"/>
      <dgm:spPr/>
      <dgm:t>
        <a:bodyPr/>
        <a:lstStyle/>
        <a:p>
          <a:endParaRPr lang="en-GB"/>
        </a:p>
      </dgm:t>
    </dgm:pt>
    <dgm:pt modelId="{45DEF22C-9448-4DE8-8700-EF1D6702D1C9}" type="pres">
      <dgm:prSet presAssocID="{593B3BBF-78DB-4492-895F-BF2F817725AA}" presName="hierRoot2" presStyleCnt="0">
        <dgm:presLayoutVars>
          <dgm:hierBranch val="init"/>
        </dgm:presLayoutVars>
      </dgm:prSet>
      <dgm:spPr/>
    </dgm:pt>
    <dgm:pt modelId="{5FCCD7A7-634D-4C92-A809-38A6F27A43FD}" type="pres">
      <dgm:prSet presAssocID="{593B3BBF-78DB-4492-895F-BF2F817725AA}" presName="rootComposite" presStyleCnt="0"/>
      <dgm:spPr/>
    </dgm:pt>
    <dgm:pt modelId="{52B6FC77-ABFC-47A9-83AF-27B0C01A165A}" type="pres">
      <dgm:prSet presAssocID="{593B3BBF-78DB-4492-895F-BF2F817725AA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B68B1D1-2BA3-4BBC-92B2-9427FE165E25}" type="pres">
      <dgm:prSet presAssocID="{593B3BBF-78DB-4492-895F-BF2F817725AA}" presName="rootConnector" presStyleLbl="node3" presStyleIdx="2" presStyleCnt="10"/>
      <dgm:spPr/>
      <dgm:t>
        <a:bodyPr/>
        <a:lstStyle/>
        <a:p>
          <a:endParaRPr lang="en-GB"/>
        </a:p>
      </dgm:t>
    </dgm:pt>
    <dgm:pt modelId="{2AD69BF6-72EA-4DAA-8B16-1E535F0733DE}" type="pres">
      <dgm:prSet presAssocID="{593B3BBF-78DB-4492-895F-BF2F817725AA}" presName="hierChild4" presStyleCnt="0"/>
      <dgm:spPr/>
    </dgm:pt>
    <dgm:pt modelId="{0CF07ACF-19F4-4EC3-BBC2-2864E4D241D7}" type="pres">
      <dgm:prSet presAssocID="{593B3BBF-78DB-4492-895F-BF2F817725AA}" presName="hierChild5" presStyleCnt="0"/>
      <dgm:spPr/>
    </dgm:pt>
    <dgm:pt modelId="{B2B79748-1DB1-4085-898E-07D8B2F430D2}" type="pres">
      <dgm:prSet presAssocID="{CD22033A-DB7A-461A-951E-57C2DD927397}" presName="hierChild5" presStyleCnt="0"/>
      <dgm:spPr/>
    </dgm:pt>
    <dgm:pt modelId="{9D307A3E-B83F-400E-A203-635FE51EFB2A}" type="pres">
      <dgm:prSet presAssocID="{BF8052D3-3C34-4AEA-8A21-A2CB0BE8BB2E}" presName="Name64" presStyleLbl="parChTrans1D2" presStyleIdx="3" presStyleCnt="6"/>
      <dgm:spPr/>
      <dgm:t>
        <a:bodyPr/>
        <a:lstStyle/>
        <a:p>
          <a:endParaRPr lang="en-GB"/>
        </a:p>
      </dgm:t>
    </dgm:pt>
    <dgm:pt modelId="{61BE1154-E213-4AC2-B91D-C85CD6FF3FA0}" type="pres">
      <dgm:prSet presAssocID="{74F4E05A-6A79-4B17-90C1-F6F7A582CB82}" presName="hierRoot2" presStyleCnt="0">
        <dgm:presLayoutVars>
          <dgm:hierBranch val="init"/>
        </dgm:presLayoutVars>
      </dgm:prSet>
      <dgm:spPr/>
    </dgm:pt>
    <dgm:pt modelId="{03E4B0B3-E081-4E2A-A9CF-551C16D45EF9}" type="pres">
      <dgm:prSet presAssocID="{74F4E05A-6A79-4B17-90C1-F6F7A582CB82}" presName="rootComposite" presStyleCnt="0"/>
      <dgm:spPr/>
    </dgm:pt>
    <dgm:pt modelId="{F1DEBE3B-4F93-4FB2-AF89-98705EADE664}" type="pres">
      <dgm:prSet presAssocID="{74F4E05A-6A79-4B17-90C1-F6F7A582CB82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82218B9-D7F9-4894-ADDC-263B5DDBFDEC}" type="pres">
      <dgm:prSet presAssocID="{74F4E05A-6A79-4B17-90C1-F6F7A582CB82}" presName="rootConnector" presStyleLbl="node2" presStyleIdx="3" presStyleCnt="6"/>
      <dgm:spPr/>
      <dgm:t>
        <a:bodyPr/>
        <a:lstStyle/>
        <a:p>
          <a:endParaRPr lang="en-GB"/>
        </a:p>
      </dgm:t>
    </dgm:pt>
    <dgm:pt modelId="{CC8D9761-798D-4FC2-93E4-39D31FA24C83}" type="pres">
      <dgm:prSet presAssocID="{74F4E05A-6A79-4B17-90C1-F6F7A582CB82}" presName="hierChild4" presStyleCnt="0"/>
      <dgm:spPr/>
    </dgm:pt>
    <dgm:pt modelId="{56095ECD-AB19-46DE-9170-11BA4D47644A}" type="pres">
      <dgm:prSet presAssocID="{C8388CF1-DDF3-4752-A4C7-37AACA3636F6}" presName="Name64" presStyleLbl="parChTrans1D3" presStyleIdx="3" presStyleCnt="10"/>
      <dgm:spPr/>
      <dgm:t>
        <a:bodyPr/>
        <a:lstStyle/>
        <a:p>
          <a:endParaRPr lang="en-GB"/>
        </a:p>
      </dgm:t>
    </dgm:pt>
    <dgm:pt modelId="{DBCBA6F0-0887-457D-AA2E-BB5E841E3275}" type="pres">
      <dgm:prSet presAssocID="{3014D0EF-4A82-482B-83E0-0284A6F6FA40}" presName="hierRoot2" presStyleCnt="0">
        <dgm:presLayoutVars>
          <dgm:hierBranch val="init"/>
        </dgm:presLayoutVars>
      </dgm:prSet>
      <dgm:spPr/>
    </dgm:pt>
    <dgm:pt modelId="{B5E1CCEA-D875-4892-BBDB-E9FB31DA7621}" type="pres">
      <dgm:prSet presAssocID="{3014D0EF-4A82-482B-83E0-0284A6F6FA40}" presName="rootComposite" presStyleCnt="0"/>
      <dgm:spPr/>
    </dgm:pt>
    <dgm:pt modelId="{75C9169E-5953-41DA-863B-E84AAE012590}" type="pres">
      <dgm:prSet presAssocID="{3014D0EF-4A82-482B-83E0-0284A6F6FA40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2FEC56D-6BEF-45C3-B20B-8E77CEED34FB}" type="pres">
      <dgm:prSet presAssocID="{3014D0EF-4A82-482B-83E0-0284A6F6FA40}" presName="rootConnector" presStyleLbl="node3" presStyleIdx="3" presStyleCnt="10"/>
      <dgm:spPr/>
      <dgm:t>
        <a:bodyPr/>
        <a:lstStyle/>
        <a:p>
          <a:endParaRPr lang="en-GB"/>
        </a:p>
      </dgm:t>
    </dgm:pt>
    <dgm:pt modelId="{FB8BF7C5-ABCD-4C73-AE12-47F6133B49E6}" type="pres">
      <dgm:prSet presAssocID="{3014D0EF-4A82-482B-83E0-0284A6F6FA40}" presName="hierChild4" presStyleCnt="0"/>
      <dgm:spPr/>
    </dgm:pt>
    <dgm:pt modelId="{304A22F3-975C-4DE7-9082-029FF614BE3C}" type="pres">
      <dgm:prSet presAssocID="{3014D0EF-4A82-482B-83E0-0284A6F6FA40}" presName="hierChild5" presStyleCnt="0"/>
      <dgm:spPr/>
    </dgm:pt>
    <dgm:pt modelId="{ED8ECC75-0D19-4478-911F-8F0557A001F9}" type="pres">
      <dgm:prSet presAssocID="{CC8D8C52-D80D-4DDF-990C-970D21A2C2E8}" presName="Name64" presStyleLbl="parChTrans1D3" presStyleIdx="4" presStyleCnt="10"/>
      <dgm:spPr/>
      <dgm:t>
        <a:bodyPr/>
        <a:lstStyle/>
        <a:p>
          <a:endParaRPr lang="en-GB"/>
        </a:p>
      </dgm:t>
    </dgm:pt>
    <dgm:pt modelId="{AF764C40-B61A-4DE0-AB50-A7CFABEA21C9}" type="pres">
      <dgm:prSet presAssocID="{F82312A6-45FD-4A96-A78C-F5FB49C65DDB}" presName="hierRoot2" presStyleCnt="0">
        <dgm:presLayoutVars>
          <dgm:hierBranch val="init"/>
        </dgm:presLayoutVars>
      </dgm:prSet>
      <dgm:spPr/>
    </dgm:pt>
    <dgm:pt modelId="{84440B0B-7933-441D-9668-A64A8C707C65}" type="pres">
      <dgm:prSet presAssocID="{F82312A6-45FD-4A96-A78C-F5FB49C65DDB}" presName="rootComposite" presStyleCnt="0"/>
      <dgm:spPr/>
    </dgm:pt>
    <dgm:pt modelId="{B6167359-2B22-4AE6-95BB-7B2D66387545}" type="pres">
      <dgm:prSet presAssocID="{F82312A6-45FD-4A96-A78C-F5FB49C65DDB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1354432-C891-4FCF-AD4A-520C568AC4B8}" type="pres">
      <dgm:prSet presAssocID="{F82312A6-45FD-4A96-A78C-F5FB49C65DDB}" presName="rootConnector" presStyleLbl="node3" presStyleIdx="4" presStyleCnt="10"/>
      <dgm:spPr/>
      <dgm:t>
        <a:bodyPr/>
        <a:lstStyle/>
        <a:p>
          <a:endParaRPr lang="en-GB"/>
        </a:p>
      </dgm:t>
    </dgm:pt>
    <dgm:pt modelId="{29860A82-703D-4341-ACB7-154A76B24029}" type="pres">
      <dgm:prSet presAssocID="{F82312A6-45FD-4A96-A78C-F5FB49C65DDB}" presName="hierChild4" presStyleCnt="0"/>
      <dgm:spPr/>
    </dgm:pt>
    <dgm:pt modelId="{23FF9EF7-5C05-4710-B9F3-FFC83B25FC87}" type="pres">
      <dgm:prSet presAssocID="{F82312A6-45FD-4A96-A78C-F5FB49C65DDB}" presName="hierChild5" presStyleCnt="0"/>
      <dgm:spPr/>
    </dgm:pt>
    <dgm:pt modelId="{A702C190-9EB1-486C-9E65-A8186C4AFD1A}" type="pres">
      <dgm:prSet presAssocID="{50C25025-2A27-40D2-AD03-9CC53F5BED07}" presName="Name64" presStyleLbl="parChTrans1D3" presStyleIdx="5" presStyleCnt="10"/>
      <dgm:spPr/>
      <dgm:t>
        <a:bodyPr/>
        <a:lstStyle/>
        <a:p>
          <a:endParaRPr lang="en-GB"/>
        </a:p>
      </dgm:t>
    </dgm:pt>
    <dgm:pt modelId="{364C676B-B24A-4022-A8C0-CA3A0579A43D}" type="pres">
      <dgm:prSet presAssocID="{009F2B8C-4719-491E-9794-4FFFC3CA3F8C}" presName="hierRoot2" presStyleCnt="0">
        <dgm:presLayoutVars>
          <dgm:hierBranch val="init"/>
        </dgm:presLayoutVars>
      </dgm:prSet>
      <dgm:spPr/>
    </dgm:pt>
    <dgm:pt modelId="{C28BF558-8187-4AE2-81E1-1A0C11CE5351}" type="pres">
      <dgm:prSet presAssocID="{009F2B8C-4719-491E-9794-4FFFC3CA3F8C}" presName="rootComposite" presStyleCnt="0"/>
      <dgm:spPr/>
    </dgm:pt>
    <dgm:pt modelId="{1A8AFA7F-90B8-4DE6-9E8A-76ED9D1B0421}" type="pres">
      <dgm:prSet presAssocID="{009F2B8C-4719-491E-9794-4FFFC3CA3F8C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C482D8B-D1FA-46BE-9068-F9CF2B735D5A}" type="pres">
      <dgm:prSet presAssocID="{009F2B8C-4719-491E-9794-4FFFC3CA3F8C}" presName="rootConnector" presStyleLbl="node3" presStyleIdx="5" presStyleCnt="10"/>
      <dgm:spPr/>
      <dgm:t>
        <a:bodyPr/>
        <a:lstStyle/>
        <a:p>
          <a:endParaRPr lang="en-GB"/>
        </a:p>
      </dgm:t>
    </dgm:pt>
    <dgm:pt modelId="{C9CE771B-9637-4AC3-9B1A-8E492A5DED63}" type="pres">
      <dgm:prSet presAssocID="{009F2B8C-4719-491E-9794-4FFFC3CA3F8C}" presName="hierChild4" presStyleCnt="0"/>
      <dgm:spPr/>
    </dgm:pt>
    <dgm:pt modelId="{F66399D0-4C57-4CBC-B468-FE205DAD4247}" type="pres">
      <dgm:prSet presAssocID="{009F2B8C-4719-491E-9794-4FFFC3CA3F8C}" presName="hierChild5" presStyleCnt="0"/>
      <dgm:spPr/>
    </dgm:pt>
    <dgm:pt modelId="{E4081C1E-1B93-42BD-A984-6BDCC4AA3276}" type="pres">
      <dgm:prSet presAssocID="{742CE7D0-B8AB-49F8-930A-6B173D8247EA}" presName="Name64" presStyleLbl="parChTrans1D3" presStyleIdx="6" presStyleCnt="10"/>
      <dgm:spPr/>
      <dgm:t>
        <a:bodyPr/>
        <a:lstStyle/>
        <a:p>
          <a:endParaRPr lang="en-GB"/>
        </a:p>
      </dgm:t>
    </dgm:pt>
    <dgm:pt modelId="{20A72BB0-A7EE-4B1E-9C2F-A52FC1D3A6B1}" type="pres">
      <dgm:prSet presAssocID="{8D7F331C-2E69-4199-A9E8-ECA4AD07E9CB}" presName="hierRoot2" presStyleCnt="0">
        <dgm:presLayoutVars>
          <dgm:hierBranch val="init"/>
        </dgm:presLayoutVars>
      </dgm:prSet>
      <dgm:spPr/>
    </dgm:pt>
    <dgm:pt modelId="{601398E6-6B53-4B16-BC1F-B8AD62785A5D}" type="pres">
      <dgm:prSet presAssocID="{8D7F331C-2E69-4199-A9E8-ECA4AD07E9CB}" presName="rootComposite" presStyleCnt="0"/>
      <dgm:spPr/>
    </dgm:pt>
    <dgm:pt modelId="{41527828-2C4B-463D-8B95-B52A4369F5C3}" type="pres">
      <dgm:prSet presAssocID="{8D7F331C-2E69-4199-A9E8-ECA4AD07E9CB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F6C12E4-1973-4D1B-BAD9-D654A0CA3619}" type="pres">
      <dgm:prSet presAssocID="{8D7F331C-2E69-4199-A9E8-ECA4AD07E9CB}" presName="rootConnector" presStyleLbl="node3" presStyleIdx="6" presStyleCnt="10"/>
      <dgm:spPr/>
      <dgm:t>
        <a:bodyPr/>
        <a:lstStyle/>
        <a:p>
          <a:endParaRPr lang="en-GB"/>
        </a:p>
      </dgm:t>
    </dgm:pt>
    <dgm:pt modelId="{6AA69AAA-6E84-427C-A2AA-78C2EE8EF748}" type="pres">
      <dgm:prSet presAssocID="{8D7F331C-2E69-4199-A9E8-ECA4AD07E9CB}" presName="hierChild4" presStyleCnt="0"/>
      <dgm:spPr/>
    </dgm:pt>
    <dgm:pt modelId="{51D42E81-B558-4CBE-81CD-ED71EB9766C0}" type="pres">
      <dgm:prSet presAssocID="{8D7F331C-2E69-4199-A9E8-ECA4AD07E9CB}" presName="hierChild5" presStyleCnt="0"/>
      <dgm:spPr/>
    </dgm:pt>
    <dgm:pt modelId="{83D61FDD-15CF-4040-9EB0-E3453CCE1BFF}" type="pres">
      <dgm:prSet presAssocID="{74F4E05A-6A79-4B17-90C1-F6F7A582CB82}" presName="hierChild5" presStyleCnt="0"/>
      <dgm:spPr/>
    </dgm:pt>
    <dgm:pt modelId="{EE85C185-96AB-427E-9FC0-5D67EC399AB1}" type="pres">
      <dgm:prSet presAssocID="{595BAD54-B915-47F9-B840-009EECDC4FD4}" presName="Name64" presStyleLbl="parChTrans1D2" presStyleIdx="4" presStyleCnt="6"/>
      <dgm:spPr/>
      <dgm:t>
        <a:bodyPr/>
        <a:lstStyle/>
        <a:p>
          <a:endParaRPr lang="en-GB"/>
        </a:p>
      </dgm:t>
    </dgm:pt>
    <dgm:pt modelId="{C634BD9D-A299-4DD0-AA32-D3798776C8E5}" type="pres">
      <dgm:prSet presAssocID="{EBBD77A5-DDF1-4D04-873C-C22135A43AD3}" presName="hierRoot2" presStyleCnt="0">
        <dgm:presLayoutVars>
          <dgm:hierBranch val="init"/>
        </dgm:presLayoutVars>
      </dgm:prSet>
      <dgm:spPr/>
    </dgm:pt>
    <dgm:pt modelId="{1BFFD58F-0776-4520-B1D0-970FD17DCFE2}" type="pres">
      <dgm:prSet presAssocID="{EBBD77A5-DDF1-4D04-873C-C22135A43AD3}" presName="rootComposite" presStyleCnt="0"/>
      <dgm:spPr/>
    </dgm:pt>
    <dgm:pt modelId="{8CD76DE1-CA9C-4B77-8F35-EEAE73299419}" type="pres">
      <dgm:prSet presAssocID="{EBBD77A5-DDF1-4D04-873C-C22135A43AD3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B62C861-E7FF-4E8B-AD16-1B824AF705F3}" type="pres">
      <dgm:prSet presAssocID="{EBBD77A5-DDF1-4D04-873C-C22135A43AD3}" presName="rootConnector" presStyleLbl="node2" presStyleIdx="4" presStyleCnt="6"/>
      <dgm:spPr/>
      <dgm:t>
        <a:bodyPr/>
        <a:lstStyle/>
        <a:p>
          <a:endParaRPr lang="en-GB"/>
        </a:p>
      </dgm:t>
    </dgm:pt>
    <dgm:pt modelId="{18A4DE38-E014-48F5-9CA8-78B544A45CC3}" type="pres">
      <dgm:prSet presAssocID="{EBBD77A5-DDF1-4D04-873C-C22135A43AD3}" presName="hierChild4" presStyleCnt="0"/>
      <dgm:spPr/>
    </dgm:pt>
    <dgm:pt modelId="{3F180628-E1B6-429B-A2D4-034513BF3196}" type="pres">
      <dgm:prSet presAssocID="{EBBD77A5-DDF1-4D04-873C-C22135A43AD3}" presName="hierChild5" presStyleCnt="0"/>
      <dgm:spPr/>
    </dgm:pt>
    <dgm:pt modelId="{4E67F190-054A-4BC0-8EC4-BECFCF1A31C2}" type="pres">
      <dgm:prSet presAssocID="{410138C8-E554-4353-86DD-B53C29B9D6C8}" presName="Name64" presStyleLbl="parChTrans1D2" presStyleIdx="5" presStyleCnt="6"/>
      <dgm:spPr/>
      <dgm:t>
        <a:bodyPr/>
        <a:lstStyle/>
        <a:p>
          <a:endParaRPr lang="en-GB"/>
        </a:p>
      </dgm:t>
    </dgm:pt>
    <dgm:pt modelId="{413EF6EC-A282-418E-98AE-542D025E0DDD}" type="pres">
      <dgm:prSet presAssocID="{8DCBA3E6-64C9-4C20-9899-32C43A069C5D}" presName="hierRoot2" presStyleCnt="0">
        <dgm:presLayoutVars>
          <dgm:hierBranch val="init"/>
        </dgm:presLayoutVars>
      </dgm:prSet>
      <dgm:spPr/>
    </dgm:pt>
    <dgm:pt modelId="{5C70E441-7B35-410B-8AEA-DCBE93DBD1F7}" type="pres">
      <dgm:prSet presAssocID="{8DCBA3E6-64C9-4C20-9899-32C43A069C5D}" presName="rootComposite" presStyleCnt="0"/>
      <dgm:spPr/>
    </dgm:pt>
    <dgm:pt modelId="{7C092F4E-C5ED-4EDB-BB8D-27C230E440DD}" type="pres">
      <dgm:prSet presAssocID="{8DCBA3E6-64C9-4C20-9899-32C43A069C5D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AAA4DC0-B846-4A5F-A94A-1DEA984A161F}" type="pres">
      <dgm:prSet presAssocID="{8DCBA3E6-64C9-4C20-9899-32C43A069C5D}" presName="rootConnector" presStyleLbl="node2" presStyleIdx="5" presStyleCnt="6"/>
      <dgm:spPr/>
      <dgm:t>
        <a:bodyPr/>
        <a:lstStyle/>
        <a:p>
          <a:endParaRPr lang="en-GB"/>
        </a:p>
      </dgm:t>
    </dgm:pt>
    <dgm:pt modelId="{1D736E97-FD69-4E5E-B83C-C8DF57905871}" type="pres">
      <dgm:prSet presAssocID="{8DCBA3E6-64C9-4C20-9899-32C43A069C5D}" presName="hierChild4" presStyleCnt="0"/>
      <dgm:spPr/>
    </dgm:pt>
    <dgm:pt modelId="{C49A91BE-ADFA-40D1-B8BB-A5B68C0697DB}" type="pres">
      <dgm:prSet presAssocID="{FF41CEF6-DB25-44BB-B3F8-40526DECD0AB}" presName="Name64" presStyleLbl="parChTrans1D3" presStyleIdx="7" presStyleCnt="10"/>
      <dgm:spPr/>
      <dgm:t>
        <a:bodyPr/>
        <a:lstStyle/>
        <a:p>
          <a:endParaRPr lang="en-GB"/>
        </a:p>
      </dgm:t>
    </dgm:pt>
    <dgm:pt modelId="{BAF1A872-18BD-4281-A22C-39A7D309B406}" type="pres">
      <dgm:prSet presAssocID="{981B795F-453B-42FB-9F8F-D05DA45363B8}" presName="hierRoot2" presStyleCnt="0">
        <dgm:presLayoutVars>
          <dgm:hierBranch val="init"/>
        </dgm:presLayoutVars>
      </dgm:prSet>
      <dgm:spPr/>
    </dgm:pt>
    <dgm:pt modelId="{1E3A4D17-F225-4067-AA2B-980A64C0EF2A}" type="pres">
      <dgm:prSet presAssocID="{981B795F-453B-42FB-9F8F-D05DA45363B8}" presName="rootComposite" presStyleCnt="0"/>
      <dgm:spPr/>
    </dgm:pt>
    <dgm:pt modelId="{069337B5-2036-49A1-9661-0CC3D3DD143D}" type="pres">
      <dgm:prSet presAssocID="{981B795F-453B-42FB-9F8F-D05DA45363B8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E46F8EF-F633-4474-9830-702D611745A3}" type="pres">
      <dgm:prSet presAssocID="{981B795F-453B-42FB-9F8F-D05DA45363B8}" presName="rootConnector" presStyleLbl="node3" presStyleIdx="7" presStyleCnt="10"/>
      <dgm:spPr/>
      <dgm:t>
        <a:bodyPr/>
        <a:lstStyle/>
        <a:p>
          <a:endParaRPr lang="en-GB"/>
        </a:p>
      </dgm:t>
    </dgm:pt>
    <dgm:pt modelId="{6532A1EA-CFA3-411D-81DF-BFA97E326CDE}" type="pres">
      <dgm:prSet presAssocID="{981B795F-453B-42FB-9F8F-D05DA45363B8}" presName="hierChild4" presStyleCnt="0"/>
      <dgm:spPr/>
    </dgm:pt>
    <dgm:pt modelId="{9A7D003E-AC1A-4909-8BDE-142411C84C01}" type="pres">
      <dgm:prSet presAssocID="{981B795F-453B-42FB-9F8F-D05DA45363B8}" presName="hierChild5" presStyleCnt="0"/>
      <dgm:spPr/>
    </dgm:pt>
    <dgm:pt modelId="{C3DD417B-B2F3-4518-9FD5-A84E189A3DEF}" type="pres">
      <dgm:prSet presAssocID="{024C9051-F736-45C0-A6CB-ACE9697E7E83}" presName="Name64" presStyleLbl="parChTrans1D3" presStyleIdx="8" presStyleCnt="10"/>
      <dgm:spPr/>
      <dgm:t>
        <a:bodyPr/>
        <a:lstStyle/>
        <a:p>
          <a:endParaRPr lang="en-GB"/>
        </a:p>
      </dgm:t>
    </dgm:pt>
    <dgm:pt modelId="{ABD2E639-E7B8-47D0-A61C-3EFD298A4B7D}" type="pres">
      <dgm:prSet presAssocID="{5E13184D-7C86-422B-A6A8-8BDDA2F4F2F3}" presName="hierRoot2" presStyleCnt="0">
        <dgm:presLayoutVars>
          <dgm:hierBranch val="init"/>
        </dgm:presLayoutVars>
      </dgm:prSet>
      <dgm:spPr/>
    </dgm:pt>
    <dgm:pt modelId="{BEA01784-5F69-455F-A701-770CF365F1C0}" type="pres">
      <dgm:prSet presAssocID="{5E13184D-7C86-422B-A6A8-8BDDA2F4F2F3}" presName="rootComposite" presStyleCnt="0"/>
      <dgm:spPr/>
    </dgm:pt>
    <dgm:pt modelId="{24D09FAC-A0A6-47B4-A8BA-1B88A4F12C75}" type="pres">
      <dgm:prSet presAssocID="{5E13184D-7C86-422B-A6A8-8BDDA2F4F2F3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A42BE25-7274-4530-BE87-DA6CB5A12A02}" type="pres">
      <dgm:prSet presAssocID="{5E13184D-7C86-422B-A6A8-8BDDA2F4F2F3}" presName="rootConnector" presStyleLbl="node3" presStyleIdx="8" presStyleCnt="10"/>
      <dgm:spPr/>
      <dgm:t>
        <a:bodyPr/>
        <a:lstStyle/>
        <a:p>
          <a:endParaRPr lang="en-GB"/>
        </a:p>
      </dgm:t>
    </dgm:pt>
    <dgm:pt modelId="{AC7BC9B3-D4BA-4BAF-8CF3-AD9DF40F74B2}" type="pres">
      <dgm:prSet presAssocID="{5E13184D-7C86-422B-A6A8-8BDDA2F4F2F3}" presName="hierChild4" presStyleCnt="0"/>
      <dgm:spPr/>
    </dgm:pt>
    <dgm:pt modelId="{44657A72-9B4B-428E-95D8-F3FBEF088BFA}" type="pres">
      <dgm:prSet presAssocID="{5E13184D-7C86-422B-A6A8-8BDDA2F4F2F3}" presName="hierChild5" presStyleCnt="0"/>
      <dgm:spPr/>
    </dgm:pt>
    <dgm:pt modelId="{14425A0D-6D2C-482F-A49F-DB6D3099DFCF}" type="pres">
      <dgm:prSet presAssocID="{029143A3-CEA0-4F57-8B89-581BF643C982}" presName="Name64" presStyleLbl="parChTrans1D3" presStyleIdx="9" presStyleCnt="10"/>
      <dgm:spPr/>
      <dgm:t>
        <a:bodyPr/>
        <a:lstStyle/>
        <a:p>
          <a:endParaRPr lang="en-GB"/>
        </a:p>
      </dgm:t>
    </dgm:pt>
    <dgm:pt modelId="{CFEF8C57-0C53-4665-9736-B6158F9051A9}" type="pres">
      <dgm:prSet presAssocID="{98689B84-28CF-4810-A44B-527EACF1E2F6}" presName="hierRoot2" presStyleCnt="0">
        <dgm:presLayoutVars>
          <dgm:hierBranch val="init"/>
        </dgm:presLayoutVars>
      </dgm:prSet>
      <dgm:spPr/>
    </dgm:pt>
    <dgm:pt modelId="{6A133C97-F30F-4CE4-8993-F2E7B9CAA03B}" type="pres">
      <dgm:prSet presAssocID="{98689B84-28CF-4810-A44B-527EACF1E2F6}" presName="rootComposite" presStyleCnt="0"/>
      <dgm:spPr/>
    </dgm:pt>
    <dgm:pt modelId="{002ECC83-EC90-4AFC-87C7-572F5803ABC8}" type="pres">
      <dgm:prSet presAssocID="{98689B84-28CF-4810-A44B-527EACF1E2F6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F7F6CE-BA2C-4D34-AC0E-C6E862E1F7F5}" type="pres">
      <dgm:prSet presAssocID="{98689B84-28CF-4810-A44B-527EACF1E2F6}" presName="rootConnector" presStyleLbl="node3" presStyleIdx="9" presStyleCnt="10"/>
      <dgm:spPr/>
      <dgm:t>
        <a:bodyPr/>
        <a:lstStyle/>
        <a:p>
          <a:endParaRPr lang="en-GB"/>
        </a:p>
      </dgm:t>
    </dgm:pt>
    <dgm:pt modelId="{9A7AFFE0-612D-4823-8339-C5A48E5DFD92}" type="pres">
      <dgm:prSet presAssocID="{98689B84-28CF-4810-A44B-527EACF1E2F6}" presName="hierChild4" presStyleCnt="0"/>
      <dgm:spPr/>
    </dgm:pt>
    <dgm:pt modelId="{FF498340-E5F4-477D-BBBA-0461C0B297E9}" type="pres">
      <dgm:prSet presAssocID="{98689B84-28CF-4810-A44B-527EACF1E2F6}" presName="hierChild5" presStyleCnt="0"/>
      <dgm:spPr/>
    </dgm:pt>
    <dgm:pt modelId="{104FC742-C7F2-4968-8631-682B33C06727}" type="pres">
      <dgm:prSet presAssocID="{8DCBA3E6-64C9-4C20-9899-32C43A069C5D}" presName="hierChild5" presStyleCnt="0"/>
      <dgm:spPr/>
    </dgm:pt>
    <dgm:pt modelId="{6AE66880-FB08-46FB-9032-222A63D62467}" type="pres">
      <dgm:prSet presAssocID="{F7CF00B2-30FA-41D6-8FCD-2F2085F18A8A}" presName="hierChild3" presStyleCnt="0"/>
      <dgm:spPr/>
    </dgm:pt>
  </dgm:ptLst>
  <dgm:cxnLst>
    <dgm:cxn modelId="{B5C9EB0B-6E5C-4D6C-B84C-3E463F58EEC8}" type="presOf" srcId="{D0B92400-1E70-4CDE-98ED-64575A768A9C}" destId="{9CB206D8-E058-4E79-B3FA-06025D971703}" srcOrd="0" destOrd="0" presId="urn:microsoft.com/office/officeart/2009/3/layout/HorizontalOrganizationChart"/>
    <dgm:cxn modelId="{5063DF68-A930-4A0A-A3C5-FD03DE326F80}" type="presOf" srcId="{8D7F331C-2E69-4199-A9E8-ECA4AD07E9CB}" destId="{41527828-2C4B-463D-8B95-B52A4369F5C3}" srcOrd="0" destOrd="0" presId="urn:microsoft.com/office/officeart/2009/3/layout/HorizontalOrganizationChart"/>
    <dgm:cxn modelId="{04B16BB1-A412-40AB-A39B-F03BB9441D88}" type="presOf" srcId="{C8388CF1-DDF3-4752-A4C7-37AACA3636F6}" destId="{56095ECD-AB19-46DE-9170-11BA4D47644A}" srcOrd="0" destOrd="0" presId="urn:microsoft.com/office/officeart/2009/3/layout/HorizontalOrganizationChart"/>
    <dgm:cxn modelId="{997A0AB0-8185-4374-895C-6CF62EB1C41F}" type="presOf" srcId="{CD22033A-DB7A-461A-951E-57C2DD927397}" destId="{6766A5BA-6494-41AC-ACC0-1583740D2FF8}" srcOrd="1" destOrd="0" presId="urn:microsoft.com/office/officeart/2009/3/layout/HorizontalOrganizationChart"/>
    <dgm:cxn modelId="{D151A6F6-55BD-4A48-A8B5-8CF828D4D133}" srcId="{F7CF00B2-30FA-41D6-8FCD-2F2085F18A8A}" destId="{8DA46898-F058-4A82-911D-B2B4BAB9CCBF}" srcOrd="0" destOrd="0" parTransId="{9FCC630F-2674-4574-8623-2106C0D0C3A9}" sibTransId="{38C910CF-5B27-4722-B1A9-EF573C81FB70}"/>
    <dgm:cxn modelId="{BD19CE2C-EF91-49E8-8FBB-D4180109A93D}" type="presOf" srcId="{50C25025-2A27-40D2-AD03-9CC53F5BED07}" destId="{A702C190-9EB1-486C-9E65-A8186C4AFD1A}" srcOrd="0" destOrd="0" presId="urn:microsoft.com/office/officeart/2009/3/layout/HorizontalOrganizationChart"/>
    <dgm:cxn modelId="{9C9629FA-F364-4F40-8238-9CC4928A522B}" srcId="{8DCBA3E6-64C9-4C20-9899-32C43A069C5D}" destId="{5E13184D-7C86-422B-A6A8-8BDDA2F4F2F3}" srcOrd="1" destOrd="0" parTransId="{024C9051-F736-45C0-A6CB-ACE9697E7E83}" sibTransId="{36422D00-1A41-4585-9B5C-96E1CFA47885}"/>
    <dgm:cxn modelId="{63FD412E-27C0-43F0-A267-EA3E89EFBABF}" srcId="{F7CF00B2-30FA-41D6-8FCD-2F2085F18A8A}" destId="{EBBD77A5-DDF1-4D04-873C-C22135A43AD3}" srcOrd="4" destOrd="0" parTransId="{595BAD54-B915-47F9-B840-009EECDC4FD4}" sibTransId="{AF840875-72EA-4361-8F58-F4A2A8B2DEF3}"/>
    <dgm:cxn modelId="{AAF1FE8E-C25C-4436-B3CF-24531EF95BC1}" type="presOf" srcId="{74F4E05A-6A79-4B17-90C1-F6F7A582CB82}" destId="{F1DEBE3B-4F93-4FB2-AF89-98705EADE664}" srcOrd="0" destOrd="0" presId="urn:microsoft.com/office/officeart/2009/3/layout/HorizontalOrganizationChart"/>
    <dgm:cxn modelId="{897D5688-6F09-4C84-AFD5-68FD5363DA40}" type="presOf" srcId="{8D7F331C-2E69-4199-A9E8-ECA4AD07E9CB}" destId="{EF6C12E4-1973-4D1B-BAD9-D654A0CA3619}" srcOrd="1" destOrd="0" presId="urn:microsoft.com/office/officeart/2009/3/layout/HorizontalOrganizationChart"/>
    <dgm:cxn modelId="{3B839B44-5A53-4DF1-85E7-28CF9808E2EE}" type="presOf" srcId="{98689B84-28CF-4810-A44B-527EACF1E2F6}" destId="{002ECC83-EC90-4AFC-87C7-572F5803ABC8}" srcOrd="0" destOrd="0" presId="urn:microsoft.com/office/officeart/2009/3/layout/HorizontalOrganizationChart"/>
    <dgm:cxn modelId="{AAECEE38-E55A-4112-9517-13E489FE7BF0}" type="presOf" srcId="{595BAD54-B915-47F9-B840-009EECDC4FD4}" destId="{EE85C185-96AB-427E-9FC0-5D67EC399AB1}" srcOrd="0" destOrd="0" presId="urn:microsoft.com/office/officeart/2009/3/layout/HorizontalOrganizationChart"/>
    <dgm:cxn modelId="{6F05C690-C832-4BEC-98F8-7F721D86076D}" srcId="{F7CF00B2-30FA-41D6-8FCD-2F2085F18A8A}" destId="{74F4E05A-6A79-4B17-90C1-F6F7A582CB82}" srcOrd="3" destOrd="0" parTransId="{BF8052D3-3C34-4AEA-8A21-A2CB0BE8BB2E}" sibTransId="{BBA7C682-0575-40E9-A2ED-D42EB1AD2025}"/>
    <dgm:cxn modelId="{3705F43E-E645-40ED-AB61-8BBDE04F5B9E}" type="presOf" srcId="{C147BBF5-8AA1-4698-B1DA-B1F1576DAE39}" destId="{D42ABE51-8114-43A8-9818-866BEA64B5C1}" srcOrd="0" destOrd="0" presId="urn:microsoft.com/office/officeart/2009/3/layout/HorizontalOrganizationChart"/>
    <dgm:cxn modelId="{92AB6D7D-C1BB-433B-8EEB-6E87985FDB8D}" type="presOf" srcId="{85CB504E-600C-4492-883B-DBA36C47D681}" destId="{2FEDE243-D173-41C0-ACD8-769B94FA17CA}" srcOrd="0" destOrd="0" presId="urn:microsoft.com/office/officeart/2009/3/layout/HorizontalOrganizationChart"/>
    <dgm:cxn modelId="{12888835-F7AD-4771-A4A0-D6C525BE8E8C}" type="presOf" srcId="{98689B84-28CF-4810-A44B-527EACF1E2F6}" destId="{33F7F6CE-BA2C-4D34-AC0E-C6E862E1F7F5}" srcOrd="1" destOrd="0" presId="urn:microsoft.com/office/officeart/2009/3/layout/HorizontalOrganizationChart"/>
    <dgm:cxn modelId="{FE37BBCA-C684-4C47-B700-86CA6DF51C3B}" type="presOf" srcId="{BF8052D3-3C34-4AEA-8A21-A2CB0BE8BB2E}" destId="{9D307A3E-B83F-400E-A203-635FE51EFB2A}" srcOrd="0" destOrd="0" presId="urn:microsoft.com/office/officeart/2009/3/layout/HorizontalOrganizationChart"/>
    <dgm:cxn modelId="{8CBAC31B-6C70-42F4-8331-EC1490FAE0FF}" type="presOf" srcId="{85CB504E-600C-4492-883B-DBA36C47D681}" destId="{33D845A3-2519-458F-8728-0AAD2CF6C6B1}" srcOrd="1" destOrd="0" presId="urn:microsoft.com/office/officeart/2009/3/layout/HorizontalOrganizationChart"/>
    <dgm:cxn modelId="{7A506027-4090-40BD-B46D-9EA6B77147C4}" srcId="{74F4E05A-6A79-4B17-90C1-F6F7A582CB82}" destId="{3014D0EF-4A82-482B-83E0-0284A6F6FA40}" srcOrd="0" destOrd="0" parTransId="{C8388CF1-DDF3-4752-A4C7-37AACA3636F6}" sibTransId="{58DE0A05-120D-46A7-8FD2-1F9B0A6AD94F}"/>
    <dgm:cxn modelId="{C064862F-D197-43A1-8A38-2A6847B6936D}" srcId="{74F4E05A-6A79-4B17-90C1-F6F7A582CB82}" destId="{8D7F331C-2E69-4199-A9E8-ECA4AD07E9CB}" srcOrd="3" destOrd="0" parTransId="{742CE7D0-B8AB-49F8-930A-6B173D8247EA}" sibTransId="{B0293A76-824B-406B-827D-CFEA5216CCF6}"/>
    <dgm:cxn modelId="{4EA7E1C1-8DD0-48CA-917F-B984F679C59A}" type="presOf" srcId="{8DA46898-F058-4A82-911D-B2B4BAB9CCBF}" destId="{44B03362-ACF8-45BB-8887-D703B8733C16}" srcOrd="0" destOrd="0" presId="urn:microsoft.com/office/officeart/2009/3/layout/HorizontalOrganizationChart"/>
    <dgm:cxn modelId="{906A60FB-1302-430E-A32B-D901E79D0F8B}" type="presOf" srcId="{009F2B8C-4719-491E-9794-4FFFC3CA3F8C}" destId="{2C482D8B-D1FA-46BE-9068-F9CF2B735D5A}" srcOrd="1" destOrd="0" presId="urn:microsoft.com/office/officeart/2009/3/layout/HorizontalOrganizationChart"/>
    <dgm:cxn modelId="{776C7A01-7703-404C-BE86-C8BE8A075CF4}" srcId="{74F4E05A-6A79-4B17-90C1-F6F7A582CB82}" destId="{F82312A6-45FD-4A96-A78C-F5FB49C65DDB}" srcOrd="1" destOrd="0" parTransId="{CC8D8C52-D80D-4DDF-990C-970D21A2C2E8}" sibTransId="{9E1B9DCB-B7F1-4176-AAC8-CEC98EE1F3D0}"/>
    <dgm:cxn modelId="{2FE3303C-2F6B-42DE-89ED-CF94B89214EF}" type="presOf" srcId="{5E13184D-7C86-422B-A6A8-8BDDA2F4F2F3}" destId="{6A42BE25-7274-4530-BE87-DA6CB5A12A02}" srcOrd="1" destOrd="0" presId="urn:microsoft.com/office/officeart/2009/3/layout/HorizontalOrganizationChart"/>
    <dgm:cxn modelId="{FC1E4722-0073-41FF-AEF2-016CF40DD6C8}" type="presOf" srcId="{3307301A-DC79-4AF0-9D4F-B468717089B9}" destId="{637212EA-9CD9-4F53-A8D4-5C384B9F1AAB}" srcOrd="1" destOrd="0" presId="urn:microsoft.com/office/officeart/2009/3/layout/HorizontalOrganizationChart"/>
    <dgm:cxn modelId="{CFFB3F8E-A5BF-4277-BD5B-4499950412B5}" type="presOf" srcId="{742CE7D0-B8AB-49F8-930A-6B173D8247EA}" destId="{E4081C1E-1B93-42BD-A984-6BDCC4AA3276}" srcOrd="0" destOrd="0" presId="urn:microsoft.com/office/officeart/2009/3/layout/HorizontalOrganizationChart"/>
    <dgm:cxn modelId="{9F024004-7979-48D3-A5FE-E1E46355EDD0}" srcId="{74F4E05A-6A79-4B17-90C1-F6F7A582CB82}" destId="{009F2B8C-4719-491E-9794-4FFFC3CA3F8C}" srcOrd="2" destOrd="0" parTransId="{50C25025-2A27-40D2-AD03-9CC53F5BED07}" sibTransId="{679B972D-984A-41D9-A91C-4B62DCFB9FF3}"/>
    <dgm:cxn modelId="{2A7F1BB5-224C-4DFB-91B2-3F0010ABCD46}" type="presOf" srcId="{593B3BBF-78DB-4492-895F-BF2F817725AA}" destId="{9B68B1D1-2BA3-4BBC-92B2-9427FE165E25}" srcOrd="1" destOrd="0" presId="urn:microsoft.com/office/officeart/2009/3/layout/HorizontalOrganizationChart"/>
    <dgm:cxn modelId="{B09089C0-3334-4728-BF7A-BAF7E61EAE44}" srcId="{F7CF00B2-30FA-41D6-8FCD-2F2085F18A8A}" destId="{CD22033A-DB7A-461A-951E-57C2DD927397}" srcOrd="2" destOrd="0" parTransId="{3E2B6FE8-F74A-4022-A969-F80A4A8A9BFE}" sibTransId="{C17CD3CC-04BF-4FAB-85C7-CCC8554FA320}"/>
    <dgm:cxn modelId="{6D5AC1AB-48A6-4B0A-97AE-E8409E02D956}" srcId="{8DCBA3E6-64C9-4C20-9899-32C43A069C5D}" destId="{981B795F-453B-42FB-9F8F-D05DA45363B8}" srcOrd="0" destOrd="0" parTransId="{FF41CEF6-DB25-44BB-B3F8-40526DECD0AB}" sibTransId="{15B0DCD5-2E02-4BF2-BE67-B1E02C853525}"/>
    <dgm:cxn modelId="{140D8B2E-BCCB-47D8-B2B8-EBE4FCD8B7B6}" type="presOf" srcId="{EBBD77A5-DDF1-4D04-873C-C22135A43AD3}" destId="{8CD76DE1-CA9C-4B77-8F35-EEAE73299419}" srcOrd="0" destOrd="0" presId="urn:microsoft.com/office/officeart/2009/3/layout/HorizontalOrganizationChart"/>
    <dgm:cxn modelId="{6D9E8E02-E85A-4ACD-B145-F9CEC3A758B1}" srcId="{CD22033A-DB7A-461A-951E-57C2DD927397}" destId="{85CB504E-600C-4492-883B-DBA36C47D681}" srcOrd="0" destOrd="0" parTransId="{646BD0A6-20ED-420E-AEBB-E7C9B0AA4E31}" sibTransId="{8701D2C8-A749-4EA5-B383-3CAA900CD6A9}"/>
    <dgm:cxn modelId="{54D33FDC-8337-4B8E-AD1C-459D335C8978}" type="presOf" srcId="{FF41CEF6-DB25-44BB-B3F8-40526DECD0AB}" destId="{C49A91BE-ADFA-40D1-B8BB-A5B68C0697DB}" srcOrd="0" destOrd="0" presId="urn:microsoft.com/office/officeart/2009/3/layout/HorizontalOrganizationChart"/>
    <dgm:cxn modelId="{4AB85082-8AC9-427C-B6CB-43A8AF568727}" type="presOf" srcId="{029143A3-CEA0-4F57-8B89-581BF643C982}" destId="{14425A0D-6D2C-482F-A49F-DB6D3099DFCF}" srcOrd="0" destOrd="0" presId="urn:microsoft.com/office/officeart/2009/3/layout/HorizontalOrganizationChart"/>
    <dgm:cxn modelId="{F8F00D30-3160-4CC3-A52E-F83FF6B69908}" type="presOf" srcId="{8DCBA3E6-64C9-4C20-9899-32C43A069C5D}" destId="{AAAA4DC0-B846-4A5F-A94A-1DEA984A161F}" srcOrd="1" destOrd="0" presId="urn:microsoft.com/office/officeart/2009/3/layout/HorizontalOrganizationChart"/>
    <dgm:cxn modelId="{6C2DBAD6-92DF-488A-918E-72760CCB6085}" type="presOf" srcId="{D0B92400-1E70-4CDE-98ED-64575A768A9C}" destId="{A535EF08-B34B-41A3-9BA9-92541FA8B6E7}" srcOrd="1" destOrd="0" presId="urn:microsoft.com/office/officeart/2009/3/layout/HorizontalOrganizationChart"/>
    <dgm:cxn modelId="{B916940F-212C-4EE3-8EA2-0C86DF0F1854}" type="presOf" srcId="{EBBD77A5-DDF1-4D04-873C-C22135A43AD3}" destId="{7B62C861-E7FF-4E8B-AD16-1B824AF705F3}" srcOrd="1" destOrd="0" presId="urn:microsoft.com/office/officeart/2009/3/layout/HorizontalOrganizationChart"/>
    <dgm:cxn modelId="{103039F3-A691-4D8C-8AC0-0D319EB6F894}" srcId="{8DCBA3E6-64C9-4C20-9899-32C43A069C5D}" destId="{98689B84-28CF-4810-A44B-527EACF1E2F6}" srcOrd="2" destOrd="0" parTransId="{029143A3-CEA0-4F57-8B89-581BF643C982}" sibTransId="{15C3AA0D-0A14-4A5C-98E0-F88DD74E2C9C}"/>
    <dgm:cxn modelId="{ED0A66D5-BDBC-4C0E-B6F0-6CB2C124E4B5}" srcId="{F7CF00B2-30FA-41D6-8FCD-2F2085F18A8A}" destId="{8DCBA3E6-64C9-4C20-9899-32C43A069C5D}" srcOrd="5" destOrd="0" parTransId="{410138C8-E554-4353-86DD-B53C29B9D6C8}" sibTransId="{2DA1D93A-28FF-4AB9-A145-04A975CBF318}"/>
    <dgm:cxn modelId="{654A5BD1-5A0B-4F7D-9DC7-23B1E61D1624}" type="presOf" srcId="{3014D0EF-4A82-482B-83E0-0284A6F6FA40}" destId="{42FEC56D-6BEF-45C3-B20B-8E77CEED34FB}" srcOrd="1" destOrd="0" presId="urn:microsoft.com/office/officeart/2009/3/layout/HorizontalOrganizationChart"/>
    <dgm:cxn modelId="{E6A534B0-69EA-4225-BC02-E546160156DF}" srcId="{59661332-C53F-4E0F-B75B-715BBCB0B9E4}" destId="{F7CF00B2-30FA-41D6-8FCD-2F2085F18A8A}" srcOrd="0" destOrd="0" parTransId="{77497FE6-3025-4F1E-A4CA-38C5D0104DD6}" sibTransId="{5C5FA4E1-2369-4971-9EC9-D050F782F6D1}"/>
    <dgm:cxn modelId="{C6B0C100-D2AE-49F9-84DA-BDA5C0233EA2}" type="presOf" srcId="{CC8D8C52-D80D-4DDF-990C-970D21A2C2E8}" destId="{ED8ECC75-0D19-4478-911F-8F0557A001F9}" srcOrd="0" destOrd="0" presId="urn:microsoft.com/office/officeart/2009/3/layout/HorizontalOrganizationChart"/>
    <dgm:cxn modelId="{641682D3-6785-4242-8044-C46D5DFEEE09}" type="presOf" srcId="{3307301A-DC79-4AF0-9D4F-B468717089B9}" destId="{484B9374-9C11-4493-B7BA-C48506021C47}" srcOrd="0" destOrd="0" presId="urn:microsoft.com/office/officeart/2009/3/layout/HorizontalOrganizationChart"/>
    <dgm:cxn modelId="{3BDD6A21-87E0-431E-972D-BE6AD79CA96A}" type="presOf" srcId="{8DA46898-F058-4A82-911D-B2B4BAB9CCBF}" destId="{10E9B762-BCCA-45C8-8294-4289C2A217F5}" srcOrd="1" destOrd="0" presId="urn:microsoft.com/office/officeart/2009/3/layout/HorizontalOrganizationChart"/>
    <dgm:cxn modelId="{F0FCFA61-A394-4971-9925-62D14955707F}" type="presOf" srcId="{009F2B8C-4719-491E-9794-4FFFC3CA3F8C}" destId="{1A8AFA7F-90B8-4DE6-9E8A-76ED9D1B0421}" srcOrd="0" destOrd="0" presId="urn:microsoft.com/office/officeart/2009/3/layout/HorizontalOrganizationChart"/>
    <dgm:cxn modelId="{9C2FD356-F154-498E-B9DE-9AFCB66DA8A8}" type="presOf" srcId="{F82312A6-45FD-4A96-A78C-F5FB49C65DDB}" destId="{B6167359-2B22-4AE6-95BB-7B2D66387545}" srcOrd="0" destOrd="0" presId="urn:microsoft.com/office/officeart/2009/3/layout/HorizontalOrganizationChart"/>
    <dgm:cxn modelId="{4CD512F1-66ED-4CE8-9457-3C0DA293AB93}" type="presOf" srcId="{3CFB6465-5335-4961-BF7C-F61664D4599C}" destId="{A8480214-45F5-48EC-940E-E9A7141D4B56}" srcOrd="0" destOrd="0" presId="urn:microsoft.com/office/officeart/2009/3/layout/HorizontalOrganizationChart"/>
    <dgm:cxn modelId="{FED5A3A2-63F5-425F-847B-B465915AD19F}" type="presOf" srcId="{410138C8-E554-4353-86DD-B53C29B9D6C8}" destId="{4E67F190-054A-4BC0-8EC4-BECFCF1A31C2}" srcOrd="0" destOrd="0" presId="urn:microsoft.com/office/officeart/2009/3/layout/HorizontalOrganizationChart"/>
    <dgm:cxn modelId="{27C16D22-FF84-4E8B-89E4-71BBD089408C}" type="presOf" srcId="{52173DAE-D251-4F67-B17A-67BA1E02BD17}" destId="{5F63C7A3-9852-40B8-B152-5124308CC8D8}" srcOrd="0" destOrd="0" presId="urn:microsoft.com/office/officeart/2009/3/layout/HorizontalOrganizationChart"/>
    <dgm:cxn modelId="{3F8605F9-D64C-48EF-BB3C-089D1431F9C9}" type="presOf" srcId="{593B3BBF-78DB-4492-895F-BF2F817725AA}" destId="{52B6FC77-ABFC-47A9-83AF-27B0C01A165A}" srcOrd="0" destOrd="0" presId="urn:microsoft.com/office/officeart/2009/3/layout/HorizontalOrganizationChart"/>
    <dgm:cxn modelId="{217858B4-22CD-49FA-BEA7-F5ECFD71746C}" type="presOf" srcId="{024C9051-F736-45C0-A6CB-ACE9697E7E83}" destId="{C3DD417B-B2F3-4518-9FD5-A84E189A3DEF}" srcOrd="0" destOrd="0" presId="urn:microsoft.com/office/officeart/2009/3/layout/HorizontalOrganizationChart"/>
    <dgm:cxn modelId="{18644D81-30CF-4971-98E4-EDB123054201}" type="presOf" srcId="{981B795F-453B-42FB-9F8F-D05DA45363B8}" destId="{069337B5-2036-49A1-9661-0CC3D3DD143D}" srcOrd="0" destOrd="0" presId="urn:microsoft.com/office/officeart/2009/3/layout/HorizontalOrganizationChart"/>
    <dgm:cxn modelId="{1FC6A30C-12EF-43EF-88F9-D967DE5F709A}" type="presOf" srcId="{3014D0EF-4A82-482B-83E0-0284A6F6FA40}" destId="{75C9169E-5953-41DA-863B-E84AAE012590}" srcOrd="0" destOrd="0" presId="urn:microsoft.com/office/officeart/2009/3/layout/HorizontalOrganizationChart"/>
    <dgm:cxn modelId="{8A28E175-4878-4467-B736-B4D8F6939B95}" type="presOf" srcId="{F82312A6-45FD-4A96-A78C-F5FB49C65DDB}" destId="{21354432-C891-4FCF-AD4A-520C568AC4B8}" srcOrd="1" destOrd="0" presId="urn:microsoft.com/office/officeart/2009/3/layout/HorizontalOrganizationChart"/>
    <dgm:cxn modelId="{6C47A3F6-BF72-4F9C-83D7-66774A97921F}" type="presOf" srcId="{59661332-C53F-4E0F-B75B-715BBCB0B9E4}" destId="{8A4D9FA3-9D90-4CCC-9628-55C82D248896}" srcOrd="0" destOrd="0" presId="urn:microsoft.com/office/officeart/2009/3/layout/HorizontalOrganizationChart"/>
    <dgm:cxn modelId="{BB7C5BE9-84E6-449A-8687-7924ACE70677}" type="presOf" srcId="{8DCBA3E6-64C9-4C20-9899-32C43A069C5D}" destId="{7C092F4E-C5ED-4EDB-BB8D-27C230E440DD}" srcOrd="0" destOrd="0" presId="urn:microsoft.com/office/officeart/2009/3/layout/HorizontalOrganizationChart"/>
    <dgm:cxn modelId="{1AD580E3-63E7-4264-83BE-CD7E21C57509}" type="presOf" srcId="{5E13184D-7C86-422B-A6A8-8BDDA2F4F2F3}" destId="{24D09FAC-A0A6-47B4-A8BA-1B88A4F12C75}" srcOrd="0" destOrd="0" presId="urn:microsoft.com/office/officeart/2009/3/layout/HorizontalOrganizationChart"/>
    <dgm:cxn modelId="{7489E1D7-C850-419A-A814-EA4442333752}" type="presOf" srcId="{CD22033A-DB7A-461A-951E-57C2DD927397}" destId="{6CEDF473-C856-4174-A525-0378745104C6}" srcOrd="0" destOrd="0" presId="urn:microsoft.com/office/officeart/2009/3/layout/HorizontalOrganizationChart"/>
    <dgm:cxn modelId="{A27E2712-5671-4CEE-A824-094A4988755C}" type="presOf" srcId="{9FCC630F-2674-4574-8623-2106C0D0C3A9}" destId="{DDA3ACC9-854A-4200-877C-1696D252B2FB}" srcOrd="0" destOrd="0" presId="urn:microsoft.com/office/officeart/2009/3/layout/HorizontalOrganizationChart"/>
    <dgm:cxn modelId="{85A39B68-6BB9-4094-909D-C726BF2BFE9F}" type="presOf" srcId="{F7CF00B2-30FA-41D6-8FCD-2F2085F18A8A}" destId="{DFDC1B7E-DBA2-448B-BED4-C46160928226}" srcOrd="1" destOrd="0" presId="urn:microsoft.com/office/officeart/2009/3/layout/HorizontalOrganizationChart"/>
    <dgm:cxn modelId="{1E3E08B0-9CD0-4553-AEC6-50289C4F7FCB}" srcId="{CD22033A-DB7A-461A-951E-57C2DD927397}" destId="{D0B92400-1E70-4CDE-98ED-64575A768A9C}" srcOrd="1" destOrd="0" parTransId="{3CFB6465-5335-4961-BF7C-F61664D4599C}" sibTransId="{AF01ADB5-CB9B-421E-85B6-866906212DE9}"/>
    <dgm:cxn modelId="{31079231-EFCB-4FA1-9557-E6BBF09B146E}" type="presOf" srcId="{F7CF00B2-30FA-41D6-8FCD-2F2085F18A8A}" destId="{10FE1676-977A-4E35-9AA2-BC12EAEB9122}" srcOrd="0" destOrd="0" presId="urn:microsoft.com/office/officeart/2009/3/layout/HorizontalOrganizationChart"/>
    <dgm:cxn modelId="{751B32E6-744F-4FDB-9A09-6BD044FA735C}" srcId="{F7CF00B2-30FA-41D6-8FCD-2F2085F18A8A}" destId="{3307301A-DC79-4AF0-9D4F-B468717089B9}" srcOrd="1" destOrd="0" parTransId="{52173DAE-D251-4F67-B17A-67BA1E02BD17}" sibTransId="{4590066C-27E7-40EF-B5E8-CF595867F4FC}"/>
    <dgm:cxn modelId="{29916ACB-2486-42D8-86EA-8D3ADA1FFAAE}" srcId="{CD22033A-DB7A-461A-951E-57C2DD927397}" destId="{593B3BBF-78DB-4492-895F-BF2F817725AA}" srcOrd="2" destOrd="0" parTransId="{C147BBF5-8AA1-4698-B1DA-B1F1576DAE39}" sibTransId="{3A9CAB4A-259F-4B3F-97E2-1C5B5BA5A22C}"/>
    <dgm:cxn modelId="{4AE6FCCF-39DE-4F01-AF00-1DF664A5E206}" type="presOf" srcId="{646BD0A6-20ED-420E-AEBB-E7C9B0AA4E31}" destId="{55103907-1569-49CC-8686-D5FE9C2E298B}" srcOrd="0" destOrd="0" presId="urn:microsoft.com/office/officeart/2009/3/layout/HorizontalOrganizationChart"/>
    <dgm:cxn modelId="{A86BFFA4-3EF7-4BCB-B205-BB5FE2232EBE}" type="presOf" srcId="{3E2B6FE8-F74A-4022-A969-F80A4A8A9BFE}" destId="{1ECE0F5E-0015-4DEC-9884-83258585A641}" srcOrd="0" destOrd="0" presId="urn:microsoft.com/office/officeart/2009/3/layout/HorizontalOrganizationChart"/>
    <dgm:cxn modelId="{966C1E25-B207-4900-BDB6-B88A58367A58}" type="presOf" srcId="{981B795F-453B-42FB-9F8F-D05DA45363B8}" destId="{9E46F8EF-F633-4474-9830-702D611745A3}" srcOrd="1" destOrd="0" presId="urn:microsoft.com/office/officeart/2009/3/layout/HorizontalOrganizationChart"/>
    <dgm:cxn modelId="{803B6EC2-A2AB-45CD-A78E-D598EB78B1CE}" type="presOf" srcId="{74F4E05A-6A79-4B17-90C1-F6F7A582CB82}" destId="{E82218B9-D7F9-4894-ADDC-263B5DDBFDEC}" srcOrd="1" destOrd="0" presId="urn:microsoft.com/office/officeart/2009/3/layout/HorizontalOrganizationChart"/>
    <dgm:cxn modelId="{8FA400FE-03B9-4201-8386-8C914CF8FF4C}" type="presParOf" srcId="{8A4D9FA3-9D90-4CCC-9628-55C82D248896}" destId="{81903252-13B7-45F1-B7E4-2D0BB656A91E}" srcOrd="0" destOrd="0" presId="urn:microsoft.com/office/officeart/2009/3/layout/HorizontalOrganizationChart"/>
    <dgm:cxn modelId="{F4D3B26E-B643-4668-9050-EA2E00AECD8A}" type="presParOf" srcId="{81903252-13B7-45F1-B7E4-2D0BB656A91E}" destId="{9DD7E520-4878-4D6A-8B7B-D953E8D6CE11}" srcOrd="0" destOrd="0" presId="urn:microsoft.com/office/officeart/2009/3/layout/HorizontalOrganizationChart"/>
    <dgm:cxn modelId="{395FE146-D281-43C3-87D9-4AB001B98D83}" type="presParOf" srcId="{9DD7E520-4878-4D6A-8B7B-D953E8D6CE11}" destId="{10FE1676-977A-4E35-9AA2-BC12EAEB9122}" srcOrd="0" destOrd="0" presId="urn:microsoft.com/office/officeart/2009/3/layout/HorizontalOrganizationChart"/>
    <dgm:cxn modelId="{6C0FB533-900C-4368-B60D-BA6BA4153E0D}" type="presParOf" srcId="{9DD7E520-4878-4D6A-8B7B-D953E8D6CE11}" destId="{DFDC1B7E-DBA2-448B-BED4-C46160928226}" srcOrd="1" destOrd="0" presId="urn:microsoft.com/office/officeart/2009/3/layout/HorizontalOrganizationChart"/>
    <dgm:cxn modelId="{5EAAC46C-76EF-4977-8182-B79F68BFB3FA}" type="presParOf" srcId="{81903252-13B7-45F1-B7E4-2D0BB656A91E}" destId="{D8352AD6-2AF7-4C2C-BEDD-C74008017F3D}" srcOrd="1" destOrd="0" presId="urn:microsoft.com/office/officeart/2009/3/layout/HorizontalOrganizationChart"/>
    <dgm:cxn modelId="{4F0C46C4-13B8-4922-86B3-A1E02A0686CA}" type="presParOf" srcId="{D8352AD6-2AF7-4C2C-BEDD-C74008017F3D}" destId="{DDA3ACC9-854A-4200-877C-1696D252B2FB}" srcOrd="0" destOrd="0" presId="urn:microsoft.com/office/officeart/2009/3/layout/HorizontalOrganizationChart"/>
    <dgm:cxn modelId="{D2675E9A-9B49-4A2C-B5C5-1BE40498A0BE}" type="presParOf" srcId="{D8352AD6-2AF7-4C2C-BEDD-C74008017F3D}" destId="{91683834-75D7-43D6-ADB4-10A56B8A1FBD}" srcOrd="1" destOrd="0" presId="urn:microsoft.com/office/officeart/2009/3/layout/HorizontalOrganizationChart"/>
    <dgm:cxn modelId="{DB5BB07D-580E-4DA1-B458-8602BC558998}" type="presParOf" srcId="{91683834-75D7-43D6-ADB4-10A56B8A1FBD}" destId="{F7ED35F6-BC25-4D97-ACA1-BEB48BBB1796}" srcOrd="0" destOrd="0" presId="urn:microsoft.com/office/officeart/2009/3/layout/HorizontalOrganizationChart"/>
    <dgm:cxn modelId="{B6337398-367A-47C0-9D76-91B2235289F5}" type="presParOf" srcId="{F7ED35F6-BC25-4D97-ACA1-BEB48BBB1796}" destId="{44B03362-ACF8-45BB-8887-D703B8733C16}" srcOrd="0" destOrd="0" presId="urn:microsoft.com/office/officeart/2009/3/layout/HorizontalOrganizationChart"/>
    <dgm:cxn modelId="{9A6E640E-68EE-4ED2-801A-E7B388D9F7A7}" type="presParOf" srcId="{F7ED35F6-BC25-4D97-ACA1-BEB48BBB1796}" destId="{10E9B762-BCCA-45C8-8294-4289C2A217F5}" srcOrd="1" destOrd="0" presId="urn:microsoft.com/office/officeart/2009/3/layout/HorizontalOrganizationChart"/>
    <dgm:cxn modelId="{E9579708-BD45-4A7B-8E4C-F3DEE192C929}" type="presParOf" srcId="{91683834-75D7-43D6-ADB4-10A56B8A1FBD}" destId="{5D97725F-8171-49A0-8440-DD351B4224FF}" srcOrd="1" destOrd="0" presId="urn:microsoft.com/office/officeart/2009/3/layout/HorizontalOrganizationChart"/>
    <dgm:cxn modelId="{3D974DF5-FC95-4B50-BCFE-A49A886AD081}" type="presParOf" srcId="{91683834-75D7-43D6-ADB4-10A56B8A1FBD}" destId="{9FD4C6D3-FF0F-4A3F-B5A9-E2B20BF7B12D}" srcOrd="2" destOrd="0" presId="urn:microsoft.com/office/officeart/2009/3/layout/HorizontalOrganizationChart"/>
    <dgm:cxn modelId="{931409B6-2585-4F8E-B3B9-F55A184B610B}" type="presParOf" srcId="{D8352AD6-2AF7-4C2C-BEDD-C74008017F3D}" destId="{5F63C7A3-9852-40B8-B152-5124308CC8D8}" srcOrd="2" destOrd="0" presId="urn:microsoft.com/office/officeart/2009/3/layout/HorizontalOrganizationChart"/>
    <dgm:cxn modelId="{2B3C94EE-EC07-4CCE-ABC6-3188F5D8B1DE}" type="presParOf" srcId="{D8352AD6-2AF7-4C2C-BEDD-C74008017F3D}" destId="{4947357B-157A-4841-B530-3E492A4F46F2}" srcOrd="3" destOrd="0" presId="urn:microsoft.com/office/officeart/2009/3/layout/HorizontalOrganizationChart"/>
    <dgm:cxn modelId="{0DD68E5A-32BA-4505-A6FC-817DA2AFCAC6}" type="presParOf" srcId="{4947357B-157A-4841-B530-3E492A4F46F2}" destId="{AE84749F-6D4C-47F9-8CAB-DCA066958572}" srcOrd="0" destOrd="0" presId="urn:microsoft.com/office/officeart/2009/3/layout/HorizontalOrganizationChart"/>
    <dgm:cxn modelId="{3ADBBFD1-6AD3-4F5F-8A5A-0B52EFC372F0}" type="presParOf" srcId="{AE84749F-6D4C-47F9-8CAB-DCA066958572}" destId="{484B9374-9C11-4493-B7BA-C48506021C47}" srcOrd="0" destOrd="0" presId="urn:microsoft.com/office/officeart/2009/3/layout/HorizontalOrganizationChart"/>
    <dgm:cxn modelId="{C3997907-E3A9-4E5B-BAA1-023611793678}" type="presParOf" srcId="{AE84749F-6D4C-47F9-8CAB-DCA066958572}" destId="{637212EA-9CD9-4F53-A8D4-5C384B9F1AAB}" srcOrd="1" destOrd="0" presId="urn:microsoft.com/office/officeart/2009/3/layout/HorizontalOrganizationChart"/>
    <dgm:cxn modelId="{754ED8E2-DA22-4360-BC5A-011B8CFF23FC}" type="presParOf" srcId="{4947357B-157A-4841-B530-3E492A4F46F2}" destId="{36AED230-4311-410E-8A45-235B01F313FA}" srcOrd="1" destOrd="0" presId="urn:microsoft.com/office/officeart/2009/3/layout/HorizontalOrganizationChart"/>
    <dgm:cxn modelId="{B7319EAD-9809-473B-BE95-712C7C74ACED}" type="presParOf" srcId="{4947357B-157A-4841-B530-3E492A4F46F2}" destId="{96472635-C423-478C-AFB3-FD549E6CD4A4}" srcOrd="2" destOrd="0" presId="urn:microsoft.com/office/officeart/2009/3/layout/HorizontalOrganizationChart"/>
    <dgm:cxn modelId="{7E90FCF8-452D-4F9E-94C5-0675CF62F727}" type="presParOf" srcId="{D8352AD6-2AF7-4C2C-BEDD-C74008017F3D}" destId="{1ECE0F5E-0015-4DEC-9884-83258585A641}" srcOrd="4" destOrd="0" presId="urn:microsoft.com/office/officeart/2009/3/layout/HorizontalOrganizationChart"/>
    <dgm:cxn modelId="{7B49DC6D-8263-4933-95E3-C5E73D948B0E}" type="presParOf" srcId="{D8352AD6-2AF7-4C2C-BEDD-C74008017F3D}" destId="{51572A24-15E8-40EB-B23E-B82072D4976A}" srcOrd="5" destOrd="0" presId="urn:microsoft.com/office/officeart/2009/3/layout/HorizontalOrganizationChart"/>
    <dgm:cxn modelId="{94613F90-CD86-4176-BC6F-D2DCD3CF10D7}" type="presParOf" srcId="{51572A24-15E8-40EB-B23E-B82072D4976A}" destId="{DB67D8F5-A586-43A9-B8F5-7DAC7D54039A}" srcOrd="0" destOrd="0" presId="urn:microsoft.com/office/officeart/2009/3/layout/HorizontalOrganizationChart"/>
    <dgm:cxn modelId="{4F4780A6-24C2-460C-8D6E-7D7B9FACD40C}" type="presParOf" srcId="{DB67D8F5-A586-43A9-B8F5-7DAC7D54039A}" destId="{6CEDF473-C856-4174-A525-0378745104C6}" srcOrd="0" destOrd="0" presId="urn:microsoft.com/office/officeart/2009/3/layout/HorizontalOrganizationChart"/>
    <dgm:cxn modelId="{31062AB8-598D-4A1A-8B7E-6EFD8698F218}" type="presParOf" srcId="{DB67D8F5-A586-43A9-B8F5-7DAC7D54039A}" destId="{6766A5BA-6494-41AC-ACC0-1583740D2FF8}" srcOrd="1" destOrd="0" presId="urn:microsoft.com/office/officeart/2009/3/layout/HorizontalOrganizationChart"/>
    <dgm:cxn modelId="{13708CB9-33B5-4E7B-B19A-01AF6FA4FE81}" type="presParOf" srcId="{51572A24-15E8-40EB-B23E-B82072D4976A}" destId="{D57B70CA-53D2-425F-9048-AEEC539F5202}" srcOrd="1" destOrd="0" presId="urn:microsoft.com/office/officeart/2009/3/layout/HorizontalOrganizationChart"/>
    <dgm:cxn modelId="{0110F345-9DD0-4595-90B6-F853D3AACA9C}" type="presParOf" srcId="{D57B70CA-53D2-425F-9048-AEEC539F5202}" destId="{55103907-1569-49CC-8686-D5FE9C2E298B}" srcOrd="0" destOrd="0" presId="urn:microsoft.com/office/officeart/2009/3/layout/HorizontalOrganizationChart"/>
    <dgm:cxn modelId="{52019426-462C-4830-A89A-978F5BE4C6F0}" type="presParOf" srcId="{D57B70CA-53D2-425F-9048-AEEC539F5202}" destId="{34AEF1E1-6196-4A49-9D6F-9F0551262BD5}" srcOrd="1" destOrd="0" presId="urn:microsoft.com/office/officeart/2009/3/layout/HorizontalOrganizationChart"/>
    <dgm:cxn modelId="{120DED2D-64D3-4DD3-AC48-70D4508DE8EF}" type="presParOf" srcId="{34AEF1E1-6196-4A49-9D6F-9F0551262BD5}" destId="{089214A5-B6B9-462F-8E4E-9FC2799FD0C8}" srcOrd="0" destOrd="0" presId="urn:microsoft.com/office/officeart/2009/3/layout/HorizontalOrganizationChart"/>
    <dgm:cxn modelId="{C336E6F7-9EBA-4D68-9CB1-A84922F8ED45}" type="presParOf" srcId="{089214A5-B6B9-462F-8E4E-9FC2799FD0C8}" destId="{2FEDE243-D173-41C0-ACD8-769B94FA17CA}" srcOrd="0" destOrd="0" presId="urn:microsoft.com/office/officeart/2009/3/layout/HorizontalOrganizationChart"/>
    <dgm:cxn modelId="{13C00051-D8F0-4555-AB3B-AEEE9B36286B}" type="presParOf" srcId="{089214A5-B6B9-462F-8E4E-9FC2799FD0C8}" destId="{33D845A3-2519-458F-8728-0AAD2CF6C6B1}" srcOrd="1" destOrd="0" presId="urn:microsoft.com/office/officeart/2009/3/layout/HorizontalOrganizationChart"/>
    <dgm:cxn modelId="{32B5BB43-32CF-447A-8C4E-5505D94DF30D}" type="presParOf" srcId="{34AEF1E1-6196-4A49-9D6F-9F0551262BD5}" destId="{B224C2EC-9D96-44D0-AC2D-F6F37664150E}" srcOrd="1" destOrd="0" presId="urn:microsoft.com/office/officeart/2009/3/layout/HorizontalOrganizationChart"/>
    <dgm:cxn modelId="{90285151-6F68-4757-8853-CA6A6EDADF8C}" type="presParOf" srcId="{34AEF1E1-6196-4A49-9D6F-9F0551262BD5}" destId="{E8E07B53-996C-4C14-ACE9-979EE0A61A9D}" srcOrd="2" destOrd="0" presId="urn:microsoft.com/office/officeart/2009/3/layout/HorizontalOrganizationChart"/>
    <dgm:cxn modelId="{996F2D75-4EB5-451E-A164-54D74EB3AABC}" type="presParOf" srcId="{D57B70CA-53D2-425F-9048-AEEC539F5202}" destId="{A8480214-45F5-48EC-940E-E9A7141D4B56}" srcOrd="2" destOrd="0" presId="urn:microsoft.com/office/officeart/2009/3/layout/HorizontalOrganizationChart"/>
    <dgm:cxn modelId="{56D90E15-D723-43A3-BDCE-317CB5537CE8}" type="presParOf" srcId="{D57B70CA-53D2-425F-9048-AEEC539F5202}" destId="{38561C6B-3943-48F9-B516-CCEB15DCDB40}" srcOrd="3" destOrd="0" presId="urn:microsoft.com/office/officeart/2009/3/layout/HorizontalOrganizationChart"/>
    <dgm:cxn modelId="{8785836C-D328-4B4B-A716-1B116060B234}" type="presParOf" srcId="{38561C6B-3943-48F9-B516-CCEB15DCDB40}" destId="{E42B99C1-4000-4EC9-A4E3-00C44ECC8A30}" srcOrd="0" destOrd="0" presId="urn:microsoft.com/office/officeart/2009/3/layout/HorizontalOrganizationChart"/>
    <dgm:cxn modelId="{562E0949-4E98-49A9-9CC6-49C286BCBE76}" type="presParOf" srcId="{E42B99C1-4000-4EC9-A4E3-00C44ECC8A30}" destId="{9CB206D8-E058-4E79-B3FA-06025D971703}" srcOrd="0" destOrd="0" presId="urn:microsoft.com/office/officeart/2009/3/layout/HorizontalOrganizationChart"/>
    <dgm:cxn modelId="{4AF299BB-7AD1-488B-A375-99DCDE1B1DFD}" type="presParOf" srcId="{E42B99C1-4000-4EC9-A4E3-00C44ECC8A30}" destId="{A535EF08-B34B-41A3-9BA9-92541FA8B6E7}" srcOrd="1" destOrd="0" presId="urn:microsoft.com/office/officeart/2009/3/layout/HorizontalOrganizationChart"/>
    <dgm:cxn modelId="{1F0905F1-D159-4E49-A3F5-C78B363F157E}" type="presParOf" srcId="{38561C6B-3943-48F9-B516-CCEB15DCDB40}" destId="{FF6C4117-F49C-459F-9D2A-0B82D7156BDD}" srcOrd="1" destOrd="0" presId="urn:microsoft.com/office/officeart/2009/3/layout/HorizontalOrganizationChart"/>
    <dgm:cxn modelId="{F15E067C-2990-47B2-862F-AA485B31E3F0}" type="presParOf" srcId="{38561C6B-3943-48F9-B516-CCEB15DCDB40}" destId="{C3C2DA67-7DB7-4D84-B7FF-D868A3AFB776}" srcOrd="2" destOrd="0" presId="urn:microsoft.com/office/officeart/2009/3/layout/HorizontalOrganizationChart"/>
    <dgm:cxn modelId="{34B8ACB7-DC7A-4029-93E7-05726846583B}" type="presParOf" srcId="{D57B70CA-53D2-425F-9048-AEEC539F5202}" destId="{D42ABE51-8114-43A8-9818-866BEA64B5C1}" srcOrd="4" destOrd="0" presId="urn:microsoft.com/office/officeart/2009/3/layout/HorizontalOrganizationChart"/>
    <dgm:cxn modelId="{031436A9-885B-428B-BB56-4DE397ADC9C2}" type="presParOf" srcId="{D57B70CA-53D2-425F-9048-AEEC539F5202}" destId="{45DEF22C-9448-4DE8-8700-EF1D6702D1C9}" srcOrd="5" destOrd="0" presId="urn:microsoft.com/office/officeart/2009/3/layout/HorizontalOrganizationChart"/>
    <dgm:cxn modelId="{55E087B1-44AF-4DA0-BABF-99A69FB20100}" type="presParOf" srcId="{45DEF22C-9448-4DE8-8700-EF1D6702D1C9}" destId="{5FCCD7A7-634D-4C92-A809-38A6F27A43FD}" srcOrd="0" destOrd="0" presId="urn:microsoft.com/office/officeart/2009/3/layout/HorizontalOrganizationChart"/>
    <dgm:cxn modelId="{A9CC36F4-26F9-4FF4-9056-2120C8E0E3C6}" type="presParOf" srcId="{5FCCD7A7-634D-4C92-A809-38A6F27A43FD}" destId="{52B6FC77-ABFC-47A9-83AF-27B0C01A165A}" srcOrd="0" destOrd="0" presId="urn:microsoft.com/office/officeart/2009/3/layout/HorizontalOrganizationChart"/>
    <dgm:cxn modelId="{F0C884DF-B767-40EC-880F-58CDAB35B33D}" type="presParOf" srcId="{5FCCD7A7-634D-4C92-A809-38A6F27A43FD}" destId="{9B68B1D1-2BA3-4BBC-92B2-9427FE165E25}" srcOrd="1" destOrd="0" presId="urn:microsoft.com/office/officeart/2009/3/layout/HorizontalOrganizationChart"/>
    <dgm:cxn modelId="{C80EF46A-7B8C-428C-BDBB-5D82418B6A37}" type="presParOf" srcId="{45DEF22C-9448-4DE8-8700-EF1D6702D1C9}" destId="{2AD69BF6-72EA-4DAA-8B16-1E535F0733DE}" srcOrd="1" destOrd="0" presId="urn:microsoft.com/office/officeart/2009/3/layout/HorizontalOrganizationChart"/>
    <dgm:cxn modelId="{65E156BF-EE32-405A-A7B9-00B1E67442B9}" type="presParOf" srcId="{45DEF22C-9448-4DE8-8700-EF1D6702D1C9}" destId="{0CF07ACF-19F4-4EC3-BBC2-2864E4D241D7}" srcOrd="2" destOrd="0" presId="urn:microsoft.com/office/officeart/2009/3/layout/HorizontalOrganizationChart"/>
    <dgm:cxn modelId="{345D816F-CC4A-49E3-814F-E3490EA8FF3B}" type="presParOf" srcId="{51572A24-15E8-40EB-B23E-B82072D4976A}" destId="{B2B79748-1DB1-4085-898E-07D8B2F430D2}" srcOrd="2" destOrd="0" presId="urn:microsoft.com/office/officeart/2009/3/layout/HorizontalOrganizationChart"/>
    <dgm:cxn modelId="{C3D939E9-C272-43F4-8B46-59AF6A07E3FA}" type="presParOf" srcId="{D8352AD6-2AF7-4C2C-BEDD-C74008017F3D}" destId="{9D307A3E-B83F-400E-A203-635FE51EFB2A}" srcOrd="6" destOrd="0" presId="urn:microsoft.com/office/officeart/2009/3/layout/HorizontalOrganizationChart"/>
    <dgm:cxn modelId="{E33DDE4C-0295-4D48-A2F3-9E6AFA4B5135}" type="presParOf" srcId="{D8352AD6-2AF7-4C2C-BEDD-C74008017F3D}" destId="{61BE1154-E213-4AC2-B91D-C85CD6FF3FA0}" srcOrd="7" destOrd="0" presId="urn:microsoft.com/office/officeart/2009/3/layout/HorizontalOrganizationChart"/>
    <dgm:cxn modelId="{49E84344-D7FB-43DA-ABF4-F218831A71B5}" type="presParOf" srcId="{61BE1154-E213-4AC2-B91D-C85CD6FF3FA0}" destId="{03E4B0B3-E081-4E2A-A9CF-551C16D45EF9}" srcOrd="0" destOrd="0" presId="urn:microsoft.com/office/officeart/2009/3/layout/HorizontalOrganizationChart"/>
    <dgm:cxn modelId="{6D413C44-62C4-4225-B4BF-B1AC99B41C4D}" type="presParOf" srcId="{03E4B0B3-E081-4E2A-A9CF-551C16D45EF9}" destId="{F1DEBE3B-4F93-4FB2-AF89-98705EADE664}" srcOrd="0" destOrd="0" presId="urn:microsoft.com/office/officeart/2009/3/layout/HorizontalOrganizationChart"/>
    <dgm:cxn modelId="{61F17B4D-F13B-4A43-A077-46DF51295613}" type="presParOf" srcId="{03E4B0B3-E081-4E2A-A9CF-551C16D45EF9}" destId="{E82218B9-D7F9-4894-ADDC-263B5DDBFDEC}" srcOrd="1" destOrd="0" presId="urn:microsoft.com/office/officeart/2009/3/layout/HorizontalOrganizationChart"/>
    <dgm:cxn modelId="{8854DDE1-065E-47FE-9246-9735D9E14971}" type="presParOf" srcId="{61BE1154-E213-4AC2-B91D-C85CD6FF3FA0}" destId="{CC8D9761-798D-4FC2-93E4-39D31FA24C83}" srcOrd="1" destOrd="0" presId="urn:microsoft.com/office/officeart/2009/3/layout/HorizontalOrganizationChart"/>
    <dgm:cxn modelId="{CA3BDB9A-E5D8-40EC-BF1B-F74AC5E7F2AC}" type="presParOf" srcId="{CC8D9761-798D-4FC2-93E4-39D31FA24C83}" destId="{56095ECD-AB19-46DE-9170-11BA4D47644A}" srcOrd="0" destOrd="0" presId="urn:microsoft.com/office/officeart/2009/3/layout/HorizontalOrganizationChart"/>
    <dgm:cxn modelId="{DB16A12E-8CC4-430B-B0D9-5CCF55DFA997}" type="presParOf" srcId="{CC8D9761-798D-4FC2-93E4-39D31FA24C83}" destId="{DBCBA6F0-0887-457D-AA2E-BB5E841E3275}" srcOrd="1" destOrd="0" presId="urn:microsoft.com/office/officeart/2009/3/layout/HorizontalOrganizationChart"/>
    <dgm:cxn modelId="{629A3E4C-3F2B-4F36-9433-E121D7E48127}" type="presParOf" srcId="{DBCBA6F0-0887-457D-AA2E-BB5E841E3275}" destId="{B5E1CCEA-D875-4892-BBDB-E9FB31DA7621}" srcOrd="0" destOrd="0" presId="urn:microsoft.com/office/officeart/2009/3/layout/HorizontalOrganizationChart"/>
    <dgm:cxn modelId="{793B20B6-C402-491D-898E-3A85B20D9786}" type="presParOf" srcId="{B5E1CCEA-D875-4892-BBDB-E9FB31DA7621}" destId="{75C9169E-5953-41DA-863B-E84AAE012590}" srcOrd="0" destOrd="0" presId="urn:microsoft.com/office/officeart/2009/3/layout/HorizontalOrganizationChart"/>
    <dgm:cxn modelId="{026C3302-7BF3-460A-B1F9-E07039365237}" type="presParOf" srcId="{B5E1CCEA-D875-4892-BBDB-E9FB31DA7621}" destId="{42FEC56D-6BEF-45C3-B20B-8E77CEED34FB}" srcOrd="1" destOrd="0" presId="urn:microsoft.com/office/officeart/2009/3/layout/HorizontalOrganizationChart"/>
    <dgm:cxn modelId="{6CEA9043-911A-4034-87D6-0E0EB342989C}" type="presParOf" srcId="{DBCBA6F0-0887-457D-AA2E-BB5E841E3275}" destId="{FB8BF7C5-ABCD-4C73-AE12-47F6133B49E6}" srcOrd="1" destOrd="0" presId="urn:microsoft.com/office/officeart/2009/3/layout/HorizontalOrganizationChart"/>
    <dgm:cxn modelId="{A6DFF1A8-0363-4570-9709-B5D8A8EB6C9E}" type="presParOf" srcId="{DBCBA6F0-0887-457D-AA2E-BB5E841E3275}" destId="{304A22F3-975C-4DE7-9082-029FF614BE3C}" srcOrd="2" destOrd="0" presId="urn:microsoft.com/office/officeart/2009/3/layout/HorizontalOrganizationChart"/>
    <dgm:cxn modelId="{CB5B4955-D539-47A4-ACE2-F4E988AF984F}" type="presParOf" srcId="{CC8D9761-798D-4FC2-93E4-39D31FA24C83}" destId="{ED8ECC75-0D19-4478-911F-8F0557A001F9}" srcOrd="2" destOrd="0" presId="urn:microsoft.com/office/officeart/2009/3/layout/HorizontalOrganizationChart"/>
    <dgm:cxn modelId="{7AB7BA72-350F-4AA6-A5D2-5D81F26948C2}" type="presParOf" srcId="{CC8D9761-798D-4FC2-93E4-39D31FA24C83}" destId="{AF764C40-B61A-4DE0-AB50-A7CFABEA21C9}" srcOrd="3" destOrd="0" presId="urn:microsoft.com/office/officeart/2009/3/layout/HorizontalOrganizationChart"/>
    <dgm:cxn modelId="{ACDEFD6D-00E9-459A-9648-69E7318EFE72}" type="presParOf" srcId="{AF764C40-B61A-4DE0-AB50-A7CFABEA21C9}" destId="{84440B0B-7933-441D-9668-A64A8C707C65}" srcOrd="0" destOrd="0" presId="urn:microsoft.com/office/officeart/2009/3/layout/HorizontalOrganizationChart"/>
    <dgm:cxn modelId="{92282800-AE17-4BDA-B835-A918C821F486}" type="presParOf" srcId="{84440B0B-7933-441D-9668-A64A8C707C65}" destId="{B6167359-2B22-4AE6-95BB-7B2D66387545}" srcOrd="0" destOrd="0" presId="urn:microsoft.com/office/officeart/2009/3/layout/HorizontalOrganizationChart"/>
    <dgm:cxn modelId="{94F0FC03-F619-4F67-8713-15C6AB368C19}" type="presParOf" srcId="{84440B0B-7933-441D-9668-A64A8C707C65}" destId="{21354432-C891-4FCF-AD4A-520C568AC4B8}" srcOrd="1" destOrd="0" presId="urn:microsoft.com/office/officeart/2009/3/layout/HorizontalOrganizationChart"/>
    <dgm:cxn modelId="{AFD872A4-CF6B-48B0-95E9-DEF14CE5A4E0}" type="presParOf" srcId="{AF764C40-B61A-4DE0-AB50-A7CFABEA21C9}" destId="{29860A82-703D-4341-ACB7-154A76B24029}" srcOrd="1" destOrd="0" presId="urn:microsoft.com/office/officeart/2009/3/layout/HorizontalOrganizationChart"/>
    <dgm:cxn modelId="{71B3ED1D-98E3-4571-869C-4E84683AB797}" type="presParOf" srcId="{AF764C40-B61A-4DE0-AB50-A7CFABEA21C9}" destId="{23FF9EF7-5C05-4710-B9F3-FFC83B25FC87}" srcOrd="2" destOrd="0" presId="urn:microsoft.com/office/officeart/2009/3/layout/HorizontalOrganizationChart"/>
    <dgm:cxn modelId="{A5EA9CD0-0BF7-4240-810A-9D1162B0221A}" type="presParOf" srcId="{CC8D9761-798D-4FC2-93E4-39D31FA24C83}" destId="{A702C190-9EB1-486C-9E65-A8186C4AFD1A}" srcOrd="4" destOrd="0" presId="urn:microsoft.com/office/officeart/2009/3/layout/HorizontalOrganizationChart"/>
    <dgm:cxn modelId="{D4B9F48F-68AE-4ADA-AC2A-0CE7E24686DE}" type="presParOf" srcId="{CC8D9761-798D-4FC2-93E4-39D31FA24C83}" destId="{364C676B-B24A-4022-A8C0-CA3A0579A43D}" srcOrd="5" destOrd="0" presId="urn:microsoft.com/office/officeart/2009/3/layout/HorizontalOrganizationChart"/>
    <dgm:cxn modelId="{0815F137-DC9D-4882-A6A8-E55E6B5EF44E}" type="presParOf" srcId="{364C676B-B24A-4022-A8C0-CA3A0579A43D}" destId="{C28BF558-8187-4AE2-81E1-1A0C11CE5351}" srcOrd="0" destOrd="0" presId="urn:microsoft.com/office/officeart/2009/3/layout/HorizontalOrganizationChart"/>
    <dgm:cxn modelId="{243EA344-BDC7-4620-9D3C-8240129B19E7}" type="presParOf" srcId="{C28BF558-8187-4AE2-81E1-1A0C11CE5351}" destId="{1A8AFA7F-90B8-4DE6-9E8A-76ED9D1B0421}" srcOrd="0" destOrd="0" presId="urn:microsoft.com/office/officeart/2009/3/layout/HorizontalOrganizationChart"/>
    <dgm:cxn modelId="{50540E5A-7D7E-4EF7-8824-5F8289084E6A}" type="presParOf" srcId="{C28BF558-8187-4AE2-81E1-1A0C11CE5351}" destId="{2C482D8B-D1FA-46BE-9068-F9CF2B735D5A}" srcOrd="1" destOrd="0" presId="urn:microsoft.com/office/officeart/2009/3/layout/HorizontalOrganizationChart"/>
    <dgm:cxn modelId="{A3957FDD-676F-4585-8E4A-2388E272A4F7}" type="presParOf" srcId="{364C676B-B24A-4022-A8C0-CA3A0579A43D}" destId="{C9CE771B-9637-4AC3-9B1A-8E492A5DED63}" srcOrd="1" destOrd="0" presId="urn:microsoft.com/office/officeart/2009/3/layout/HorizontalOrganizationChart"/>
    <dgm:cxn modelId="{828D9A0F-E3E1-4347-8F92-41EF8B6C5956}" type="presParOf" srcId="{364C676B-B24A-4022-A8C0-CA3A0579A43D}" destId="{F66399D0-4C57-4CBC-B468-FE205DAD4247}" srcOrd="2" destOrd="0" presId="urn:microsoft.com/office/officeart/2009/3/layout/HorizontalOrganizationChart"/>
    <dgm:cxn modelId="{F5CD8E18-7E00-4AD5-97C3-48E745DAC658}" type="presParOf" srcId="{CC8D9761-798D-4FC2-93E4-39D31FA24C83}" destId="{E4081C1E-1B93-42BD-A984-6BDCC4AA3276}" srcOrd="6" destOrd="0" presId="urn:microsoft.com/office/officeart/2009/3/layout/HorizontalOrganizationChart"/>
    <dgm:cxn modelId="{D9F1C237-4AF3-489C-8C0C-755228E73F26}" type="presParOf" srcId="{CC8D9761-798D-4FC2-93E4-39D31FA24C83}" destId="{20A72BB0-A7EE-4B1E-9C2F-A52FC1D3A6B1}" srcOrd="7" destOrd="0" presId="urn:microsoft.com/office/officeart/2009/3/layout/HorizontalOrganizationChart"/>
    <dgm:cxn modelId="{B9B5B4D2-38F3-4447-89C1-2561FA15BEE6}" type="presParOf" srcId="{20A72BB0-A7EE-4B1E-9C2F-A52FC1D3A6B1}" destId="{601398E6-6B53-4B16-BC1F-B8AD62785A5D}" srcOrd="0" destOrd="0" presId="urn:microsoft.com/office/officeart/2009/3/layout/HorizontalOrganizationChart"/>
    <dgm:cxn modelId="{C8CFC83D-E528-4F25-BF18-3816C7F68084}" type="presParOf" srcId="{601398E6-6B53-4B16-BC1F-B8AD62785A5D}" destId="{41527828-2C4B-463D-8B95-B52A4369F5C3}" srcOrd="0" destOrd="0" presId="urn:microsoft.com/office/officeart/2009/3/layout/HorizontalOrganizationChart"/>
    <dgm:cxn modelId="{3AD905D1-AD78-4334-90FF-B711E2A0B996}" type="presParOf" srcId="{601398E6-6B53-4B16-BC1F-B8AD62785A5D}" destId="{EF6C12E4-1973-4D1B-BAD9-D654A0CA3619}" srcOrd="1" destOrd="0" presId="urn:microsoft.com/office/officeart/2009/3/layout/HorizontalOrganizationChart"/>
    <dgm:cxn modelId="{71223331-5E58-44D6-BF43-509B3E7107CB}" type="presParOf" srcId="{20A72BB0-A7EE-4B1E-9C2F-A52FC1D3A6B1}" destId="{6AA69AAA-6E84-427C-A2AA-78C2EE8EF748}" srcOrd="1" destOrd="0" presId="urn:microsoft.com/office/officeart/2009/3/layout/HorizontalOrganizationChart"/>
    <dgm:cxn modelId="{A25347FE-EEB2-4BC1-9810-C07D857E7A99}" type="presParOf" srcId="{20A72BB0-A7EE-4B1E-9C2F-A52FC1D3A6B1}" destId="{51D42E81-B558-4CBE-81CD-ED71EB9766C0}" srcOrd="2" destOrd="0" presId="urn:microsoft.com/office/officeart/2009/3/layout/HorizontalOrganizationChart"/>
    <dgm:cxn modelId="{4292B163-7051-4515-A022-614BFF73AFD1}" type="presParOf" srcId="{61BE1154-E213-4AC2-B91D-C85CD6FF3FA0}" destId="{83D61FDD-15CF-4040-9EB0-E3453CCE1BFF}" srcOrd="2" destOrd="0" presId="urn:microsoft.com/office/officeart/2009/3/layout/HorizontalOrganizationChart"/>
    <dgm:cxn modelId="{FE0690E3-E01B-4F0B-A1F2-A92E1B180FF9}" type="presParOf" srcId="{D8352AD6-2AF7-4C2C-BEDD-C74008017F3D}" destId="{EE85C185-96AB-427E-9FC0-5D67EC399AB1}" srcOrd="8" destOrd="0" presId="urn:microsoft.com/office/officeart/2009/3/layout/HorizontalOrganizationChart"/>
    <dgm:cxn modelId="{58833280-8337-4A12-AA83-E3AD36AA91B6}" type="presParOf" srcId="{D8352AD6-2AF7-4C2C-BEDD-C74008017F3D}" destId="{C634BD9D-A299-4DD0-AA32-D3798776C8E5}" srcOrd="9" destOrd="0" presId="urn:microsoft.com/office/officeart/2009/3/layout/HorizontalOrganizationChart"/>
    <dgm:cxn modelId="{B466E194-0451-4490-9202-B69CABCDFC0D}" type="presParOf" srcId="{C634BD9D-A299-4DD0-AA32-D3798776C8E5}" destId="{1BFFD58F-0776-4520-B1D0-970FD17DCFE2}" srcOrd="0" destOrd="0" presId="urn:microsoft.com/office/officeart/2009/3/layout/HorizontalOrganizationChart"/>
    <dgm:cxn modelId="{1D2C0B7C-ABBE-4B0E-81CE-89151A7EE648}" type="presParOf" srcId="{1BFFD58F-0776-4520-B1D0-970FD17DCFE2}" destId="{8CD76DE1-CA9C-4B77-8F35-EEAE73299419}" srcOrd="0" destOrd="0" presId="urn:microsoft.com/office/officeart/2009/3/layout/HorizontalOrganizationChart"/>
    <dgm:cxn modelId="{A8DAAFA2-2292-41A5-BD81-27A46BD7E6CB}" type="presParOf" srcId="{1BFFD58F-0776-4520-B1D0-970FD17DCFE2}" destId="{7B62C861-E7FF-4E8B-AD16-1B824AF705F3}" srcOrd="1" destOrd="0" presId="urn:microsoft.com/office/officeart/2009/3/layout/HorizontalOrganizationChart"/>
    <dgm:cxn modelId="{32CDBDE4-2E2D-40D1-9CD7-BFFE1CC6B5AF}" type="presParOf" srcId="{C634BD9D-A299-4DD0-AA32-D3798776C8E5}" destId="{18A4DE38-E014-48F5-9CA8-78B544A45CC3}" srcOrd="1" destOrd="0" presId="urn:microsoft.com/office/officeart/2009/3/layout/HorizontalOrganizationChart"/>
    <dgm:cxn modelId="{2094BB71-4FFF-4571-B076-2655C8D80FBF}" type="presParOf" srcId="{C634BD9D-A299-4DD0-AA32-D3798776C8E5}" destId="{3F180628-E1B6-429B-A2D4-034513BF3196}" srcOrd="2" destOrd="0" presId="urn:microsoft.com/office/officeart/2009/3/layout/HorizontalOrganizationChart"/>
    <dgm:cxn modelId="{5A626522-4ACB-4B6E-A634-3B1CDCE72BD4}" type="presParOf" srcId="{D8352AD6-2AF7-4C2C-BEDD-C74008017F3D}" destId="{4E67F190-054A-4BC0-8EC4-BECFCF1A31C2}" srcOrd="10" destOrd="0" presId="urn:microsoft.com/office/officeart/2009/3/layout/HorizontalOrganizationChart"/>
    <dgm:cxn modelId="{11BC775F-7A74-46BF-BDB5-614DC3505D07}" type="presParOf" srcId="{D8352AD6-2AF7-4C2C-BEDD-C74008017F3D}" destId="{413EF6EC-A282-418E-98AE-542D025E0DDD}" srcOrd="11" destOrd="0" presId="urn:microsoft.com/office/officeart/2009/3/layout/HorizontalOrganizationChart"/>
    <dgm:cxn modelId="{E62ED695-C6A7-49E7-95C9-E57B858D981A}" type="presParOf" srcId="{413EF6EC-A282-418E-98AE-542D025E0DDD}" destId="{5C70E441-7B35-410B-8AEA-DCBE93DBD1F7}" srcOrd="0" destOrd="0" presId="urn:microsoft.com/office/officeart/2009/3/layout/HorizontalOrganizationChart"/>
    <dgm:cxn modelId="{A4BC9B70-494E-4962-A9AB-26D5E6852182}" type="presParOf" srcId="{5C70E441-7B35-410B-8AEA-DCBE93DBD1F7}" destId="{7C092F4E-C5ED-4EDB-BB8D-27C230E440DD}" srcOrd="0" destOrd="0" presId="urn:microsoft.com/office/officeart/2009/3/layout/HorizontalOrganizationChart"/>
    <dgm:cxn modelId="{11831B2C-A7D6-4788-9D07-AA8010ED89FA}" type="presParOf" srcId="{5C70E441-7B35-410B-8AEA-DCBE93DBD1F7}" destId="{AAAA4DC0-B846-4A5F-A94A-1DEA984A161F}" srcOrd="1" destOrd="0" presId="urn:microsoft.com/office/officeart/2009/3/layout/HorizontalOrganizationChart"/>
    <dgm:cxn modelId="{AF7408DC-68F1-4244-878C-221BF9A17971}" type="presParOf" srcId="{413EF6EC-A282-418E-98AE-542D025E0DDD}" destId="{1D736E97-FD69-4E5E-B83C-C8DF57905871}" srcOrd="1" destOrd="0" presId="urn:microsoft.com/office/officeart/2009/3/layout/HorizontalOrganizationChart"/>
    <dgm:cxn modelId="{413C1D9A-D277-46C7-BA38-DDD89B589E66}" type="presParOf" srcId="{1D736E97-FD69-4E5E-B83C-C8DF57905871}" destId="{C49A91BE-ADFA-40D1-B8BB-A5B68C0697DB}" srcOrd="0" destOrd="0" presId="urn:microsoft.com/office/officeart/2009/3/layout/HorizontalOrganizationChart"/>
    <dgm:cxn modelId="{A54E3957-9267-4D08-BA03-79A8CA92F592}" type="presParOf" srcId="{1D736E97-FD69-4E5E-B83C-C8DF57905871}" destId="{BAF1A872-18BD-4281-A22C-39A7D309B406}" srcOrd="1" destOrd="0" presId="urn:microsoft.com/office/officeart/2009/3/layout/HorizontalOrganizationChart"/>
    <dgm:cxn modelId="{95D5864A-1C69-41DE-91A1-715ACDDD5009}" type="presParOf" srcId="{BAF1A872-18BD-4281-A22C-39A7D309B406}" destId="{1E3A4D17-F225-4067-AA2B-980A64C0EF2A}" srcOrd="0" destOrd="0" presId="urn:microsoft.com/office/officeart/2009/3/layout/HorizontalOrganizationChart"/>
    <dgm:cxn modelId="{65E69491-D851-4639-A8F5-500F7D286421}" type="presParOf" srcId="{1E3A4D17-F225-4067-AA2B-980A64C0EF2A}" destId="{069337B5-2036-49A1-9661-0CC3D3DD143D}" srcOrd="0" destOrd="0" presId="urn:microsoft.com/office/officeart/2009/3/layout/HorizontalOrganizationChart"/>
    <dgm:cxn modelId="{2C7A76AA-679B-4A79-A0FD-4958194733AD}" type="presParOf" srcId="{1E3A4D17-F225-4067-AA2B-980A64C0EF2A}" destId="{9E46F8EF-F633-4474-9830-702D611745A3}" srcOrd="1" destOrd="0" presId="urn:microsoft.com/office/officeart/2009/3/layout/HorizontalOrganizationChart"/>
    <dgm:cxn modelId="{EEFEC307-5128-4B99-8553-6AB26B648AA0}" type="presParOf" srcId="{BAF1A872-18BD-4281-A22C-39A7D309B406}" destId="{6532A1EA-CFA3-411D-81DF-BFA97E326CDE}" srcOrd="1" destOrd="0" presId="urn:microsoft.com/office/officeart/2009/3/layout/HorizontalOrganizationChart"/>
    <dgm:cxn modelId="{55969EE3-FB25-4A04-B25B-31F8D8450881}" type="presParOf" srcId="{BAF1A872-18BD-4281-A22C-39A7D309B406}" destId="{9A7D003E-AC1A-4909-8BDE-142411C84C01}" srcOrd="2" destOrd="0" presId="urn:microsoft.com/office/officeart/2009/3/layout/HorizontalOrganizationChart"/>
    <dgm:cxn modelId="{C7884233-5731-4E1E-B979-B53E9D00AC8C}" type="presParOf" srcId="{1D736E97-FD69-4E5E-B83C-C8DF57905871}" destId="{C3DD417B-B2F3-4518-9FD5-A84E189A3DEF}" srcOrd="2" destOrd="0" presId="urn:microsoft.com/office/officeart/2009/3/layout/HorizontalOrganizationChart"/>
    <dgm:cxn modelId="{5DFA4116-1DD8-4904-B74C-EEDD17010909}" type="presParOf" srcId="{1D736E97-FD69-4E5E-B83C-C8DF57905871}" destId="{ABD2E639-E7B8-47D0-A61C-3EFD298A4B7D}" srcOrd="3" destOrd="0" presId="urn:microsoft.com/office/officeart/2009/3/layout/HorizontalOrganizationChart"/>
    <dgm:cxn modelId="{2831A2F8-3F3A-43AE-B8FB-842B1F1D44EE}" type="presParOf" srcId="{ABD2E639-E7B8-47D0-A61C-3EFD298A4B7D}" destId="{BEA01784-5F69-455F-A701-770CF365F1C0}" srcOrd="0" destOrd="0" presId="urn:microsoft.com/office/officeart/2009/3/layout/HorizontalOrganizationChart"/>
    <dgm:cxn modelId="{87BC93D5-DA8F-4A58-92FD-3147F2E418A9}" type="presParOf" srcId="{BEA01784-5F69-455F-A701-770CF365F1C0}" destId="{24D09FAC-A0A6-47B4-A8BA-1B88A4F12C75}" srcOrd="0" destOrd="0" presId="urn:microsoft.com/office/officeart/2009/3/layout/HorizontalOrganizationChart"/>
    <dgm:cxn modelId="{5CD87F2C-E331-44D7-A4C9-32095E90F642}" type="presParOf" srcId="{BEA01784-5F69-455F-A701-770CF365F1C0}" destId="{6A42BE25-7274-4530-BE87-DA6CB5A12A02}" srcOrd="1" destOrd="0" presId="urn:microsoft.com/office/officeart/2009/3/layout/HorizontalOrganizationChart"/>
    <dgm:cxn modelId="{25B3E32C-B26D-4667-92EB-B8915646B11C}" type="presParOf" srcId="{ABD2E639-E7B8-47D0-A61C-3EFD298A4B7D}" destId="{AC7BC9B3-D4BA-4BAF-8CF3-AD9DF40F74B2}" srcOrd="1" destOrd="0" presId="urn:microsoft.com/office/officeart/2009/3/layout/HorizontalOrganizationChart"/>
    <dgm:cxn modelId="{834A9DCD-23A6-4E4A-A5C4-79FE06835D16}" type="presParOf" srcId="{ABD2E639-E7B8-47D0-A61C-3EFD298A4B7D}" destId="{44657A72-9B4B-428E-95D8-F3FBEF088BFA}" srcOrd="2" destOrd="0" presId="urn:microsoft.com/office/officeart/2009/3/layout/HorizontalOrganizationChart"/>
    <dgm:cxn modelId="{64876BD5-E081-462F-AB34-811FD6EDAE2A}" type="presParOf" srcId="{1D736E97-FD69-4E5E-B83C-C8DF57905871}" destId="{14425A0D-6D2C-482F-A49F-DB6D3099DFCF}" srcOrd="4" destOrd="0" presId="urn:microsoft.com/office/officeart/2009/3/layout/HorizontalOrganizationChart"/>
    <dgm:cxn modelId="{827DFFA6-D717-4CFE-B787-F642D7CE39C1}" type="presParOf" srcId="{1D736E97-FD69-4E5E-B83C-C8DF57905871}" destId="{CFEF8C57-0C53-4665-9736-B6158F9051A9}" srcOrd="5" destOrd="0" presId="urn:microsoft.com/office/officeart/2009/3/layout/HorizontalOrganizationChart"/>
    <dgm:cxn modelId="{0B18424F-04F1-460E-A682-19CC02F24B65}" type="presParOf" srcId="{CFEF8C57-0C53-4665-9736-B6158F9051A9}" destId="{6A133C97-F30F-4CE4-8993-F2E7B9CAA03B}" srcOrd="0" destOrd="0" presId="urn:microsoft.com/office/officeart/2009/3/layout/HorizontalOrganizationChart"/>
    <dgm:cxn modelId="{1106A1BD-65FC-48AB-B732-AA61F3ED546A}" type="presParOf" srcId="{6A133C97-F30F-4CE4-8993-F2E7B9CAA03B}" destId="{002ECC83-EC90-4AFC-87C7-572F5803ABC8}" srcOrd="0" destOrd="0" presId="urn:microsoft.com/office/officeart/2009/3/layout/HorizontalOrganizationChart"/>
    <dgm:cxn modelId="{90282765-DE23-4B7B-BBD2-100355D91EBC}" type="presParOf" srcId="{6A133C97-F30F-4CE4-8993-F2E7B9CAA03B}" destId="{33F7F6CE-BA2C-4D34-AC0E-C6E862E1F7F5}" srcOrd="1" destOrd="0" presId="urn:microsoft.com/office/officeart/2009/3/layout/HorizontalOrganizationChart"/>
    <dgm:cxn modelId="{0F50DFB1-A80D-46A3-893C-E5A861ABEA4D}" type="presParOf" srcId="{CFEF8C57-0C53-4665-9736-B6158F9051A9}" destId="{9A7AFFE0-612D-4823-8339-C5A48E5DFD92}" srcOrd="1" destOrd="0" presId="urn:microsoft.com/office/officeart/2009/3/layout/HorizontalOrganizationChart"/>
    <dgm:cxn modelId="{9DD8FE7D-6439-4077-8D26-25915D65159C}" type="presParOf" srcId="{CFEF8C57-0C53-4665-9736-B6158F9051A9}" destId="{FF498340-E5F4-477D-BBBA-0461C0B297E9}" srcOrd="2" destOrd="0" presId="urn:microsoft.com/office/officeart/2009/3/layout/HorizontalOrganizationChart"/>
    <dgm:cxn modelId="{1FA877BD-7FA2-4F3D-A1FC-1ED2361B50B2}" type="presParOf" srcId="{413EF6EC-A282-418E-98AE-542D025E0DDD}" destId="{104FC742-C7F2-4968-8631-682B33C06727}" srcOrd="2" destOrd="0" presId="urn:microsoft.com/office/officeart/2009/3/layout/HorizontalOrganizationChart"/>
    <dgm:cxn modelId="{DD7F5DAC-0464-4131-AE21-31B309ECD2B2}" type="presParOf" srcId="{81903252-13B7-45F1-B7E4-2D0BB656A91E}" destId="{6AE66880-FB08-46FB-9032-222A63D6246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000B18-8B6F-412D-80CF-6146EAE2A181}" type="doc">
      <dgm:prSet loTypeId="urn:microsoft.com/office/officeart/2005/8/layout/hierarchy1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259A1947-5CEA-4783-8268-5BC988674D7B}">
      <dgm:prSet phldrT="[Text]"/>
      <dgm:spPr/>
      <dgm:t>
        <a:bodyPr/>
        <a:lstStyle/>
        <a:p>
          <a:r>
            <a:rPr lang="en-GB" smtClean="0"/>
            <a:t>Employed</a:t>
          </a:r>
        </a:p>
        <a:p>
          <a:r>
            <a:rPr lang="fr-CH" smtClean="0"/>
            <a:t>(MPE)</a:t>
          </a:r>
          <a:endParaRPr lang="en-GB" dirty="0"/>
        </a:p>
      </dgm:t>
    </dgm:pt>
    <dgm:pt modelId="{63AD5C98-99B4-4271-85A3-474421A9E91C}" type="parTrans" cxnId="{6F533129-0E30-4CDC-B8DC-93AE03477A73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82FD1BDE-4A65-4492-9114-2AA6AE63615B}" type="sibTrans" cxnId="{6F533129-0E30-4CDC-B8DC-93AE03477A73}">
      <dgm:prSet/>
      <dgm:spPr/>
      <dgm:t>
        <a:bodyPr/>
        <a:lstStyle/>
        <a:p>
          <a:endParaRPr lang="en-GB"/>
        </a:p>
      </dgm:t>
    </dgm:pt>
    <dgm:pt modelId="{78DB3763-29E3-4235-8E01-E750520B9747}">
      <dgm:prSet phldrT="[Text]"/>
      <dgm:spPr/>
      <dgm:t>
        <a:bodyPr/>
        <a:lstStyle/>
        <a:p>
          <a:r>
            <a:rPr lang="en-GB" smtClean="0"/>
            <a:t>Staff members</a:t>
          </a:r>
          <a:endParaRPr lang="en-GB" dirty="0"/>
        </a:p>
      </dgm:t>
    </dgm:pt>
    <dgm:pt modelId="{684ACDA9-06BD-4B61-A71E-472FDF1A20DD}" type="parTrans" cxnId="{5252A3DF-028D-4DD9-A12D-1F60AD657D17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9D2F4909-08AF-44FB-9B72-58E3940E9A8E}" type="sibTrans" cxnId="{5252A3DF-028D-4DD9-A12D-1F60AD657D17}">
      <dgm:prSet/>
      <dgm:spPr/>
      <dgm:t>
        <a:bodyPr/>
        <a:lstStyle/>
        <a:p>
          <a:endParaRPr lang="en-GB"/>
        </a:p>
      </dgm:t>
    </dgm:pt>
    <dgm:pt modelId="{FAF03016-2182-43E0-824C-46634705BB52}">
      <dgm:prSet phldrT="[Text]"/>
      <dgm:spPr/>
      <dgm:t>
        <a:bodyPr/>
        <a:lstStyle/>
        <a:p>
          <a:r>
            <a:rPr lang="en-GB" smtClean="0"/>
            <a:t>Fellows</a:t>
          </a:r>
          <a:endParaRPr lang="en-GB" dirty="0"/>
        </a:p>
      </dgm:t>
    </dgm:pt>
    <dgm:pt modelId="{A81BEA58-CEEE-4501-BA21-D389FA643DA2}" type="parTrans" cxnId="{6974676C-F04A-45A6-AE65-582E27EA56FF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07D5B86A-7CA1-49FA-AE12-E3D6F9505CA4}" type="sibTrans" cxnId="{6974676C-F04A-45A6-AE65-582E27EA56FF}">
      <dgm:prSet/>
      <dgm:spPr/>
      <dgm:t>
        <a:bodyPr/>
        <a:lstStyle/>
        <a:p>
          <a:endParaRPr lang="en-GB"/>
        </a:p>
      </dgm:t>
    </dgm:pt>
    <dgm:pt modelId="{3D30BF68-E615-4235-9088-76E3D5CEF3B7}">
      <dgm:prSet phldrT="[Text]"/>
      <dgm:spPr/>
      <dgm:t>
        <a:bodyPr/>
        <a:lstStyle/>
        <a:p>
          <a:r>
            <a:rPr lang="en-GB" smtClean="0"/>
            <a:t>Associated</a:t>
          </a:r>
        </a:p>
        <a:p>
          <a:r>
            <a:rPr lang="fr-CH" smtClean="0"/>
            <a:t>(MPA)</a:t>
          </a:r>
          <a:endParaRPr lang="en-GB" smtClean="0"/>
        </a:p>
        <a:p>
          <a:r>
            <a:rPr lang="en-US" b="1" smtClean="0"/>
            <a:t>Associates for the purpose of:</a:t>
          </a:r>
          <a:endParaRPr lang="en-GB" b="1" dirty="0"/>
        </a:p>
      </dgm:t>
    </dgm:pt>
    <dgm:pt modelId="{638A700B-599D-434E-9CD7-955D96AEBB08}" type="parTrans" cxnId="{00DAE353-0043-474C-9A39-33E0528889F1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5E313650-1C84-47A8-B6E9-FF4F18441D00}" type="sibTrans" cxnId="{00DAE353-0043-474C-9A39-33E0528889F1}">
      <dgm:prSet/>
      <dgm:spPr/>
      <dgm:t>
        <a:bodyPr/>
        <a:lstStyle/>
        <a:p>
          <a:endParaRPr lang="en-GB"/>
        </a:p>
      </dgm:t>
    </dgm:pt>
    <dgm:pt modelId="{2979A224-7C74-44AC-A93B-389572391F80}">
      <dgm:prSet phldrT="[Text]"/>
      <dgm:spPr/>
      <dgm:t>
        <a:bodyPr/>
        <a:lstStyle/>
        <a:p>
          <a:r>
            <a:rPr lang="en-GB" b="1" dirty="0" smtClean="0"/>
            <a:t>International collaboration</a:t>
          </a:r>
        </a:p>
        <a:p>
          <a:r>
            <a:rPr lang="fr-CH" b="0" dirty="0" err="1" smtClean="0"/>
            <a:t>Users</a:t>
          </a:r>
          <a:endParaRPr lang="fr-CH" b="1" dirty="0" smtClean="0"/>
        </a:p>
      </dgm:t>
    </dgm:pt>
    <dgm:pt modelId="{00C31FD6-2082-49A5-933D-8A761CAB3B6A}" type="parTrans" cxnId="{F3FC76E0-0948-4FB6-BBE3-0E09DA8F686D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22D9EDEE-5601-4DAD-BE13-848DFBA3AE72}" type="sibTrans" cxnId="{F3FC76E0-0948-4FB6-BBE3-0E09DA8F686D}">
      <dgm:prSet/>
      <dgm:spPr/>
      <dgm:t>
        <a:bodyPr/>
        <a:lstStyle/>
        <a:p>
          <a:endParaRPr lang="en-GB"/>
        </a:p>
      </dgm:t>
    </dgm:pt>
    <dgm:pt modelId="{961CD109-0CC8-44E3-8C53-4A4C859FCA04}">
      <dgm:prSet phldrT="[Text]"/>
      <dgm:spPr/>
      <dgm:t>
        <a:bodyPr/>
        <a:lstStyle/>
        <a:p>
          <a:r>
            <a:rPr lang="en-GB" b="1" smtClean="0"/>
            <a:t>Exchange of scientists</a:t>
          </a:r>
          <a:endParaRPr lang="en-GB" b="0" dirty="0"/>
        </a:p>
      </dgm:t>
    </dgm:pt>
    <dgm:pt modelId="{222FC0BC-E751-4BA5-B95A-4B468020C1AD}" type="parTrans" cxnId="{17E56BE5-D814-4DF9-8431-867E32F4B154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2EBCC230-8673-4414-A39C-84448E95B76D}" type="sibTrans" cxnId="{17E56BE5-D814-4DF9-8431-867E32F4B154}">
      <dgm:prSet/>
      <dgm:spPr/>
      <dgm:t>
        <a:bodyPr/>
        <a:lstStyle/>
        <a:p>
          <a:endParaRPr lang="en-GB"/>
        </a:p>
      </dgm:t>
    </dgm:pt>
    <dgm:pt modelId="{40984731-B90C-4BC8-B5F4-944EEB0E2345}">
      <dgm:prSet phldrT="[Text]"/>
      <dgm:spPr/>
      <dgm:t>
        <a:bodyPr/>
        <a:lstStyle/>
        <a:p>
          <a:r>
            <a:rPr lang="en-GB" b="1" dirty="0" smtClean="0"/>
            <a:t>Training</a:t>
          </a:r>
          <a:br>
            <a:rPr lang="en-GB" b="1" dirty="0" smtClean="0"/>
          </a:br>
          <a:r>
            <a:rPr lang="en-GB" b="1" dirty="0" smtClean="0"/>
            <a:t/>
          </a:r>
          <a:br>
            <a:rPr lang="en-GB" b="1" dirty="0" smtClean="0"/>
          </a:br>
          <a:r>
            <a:rPr lang="en-GB" b="0" dirty="0" smtClean="0"/>
            <a:t>-Students</a:t>
          </a:r>
          <a:br>
            <a:rPr lang="en-GB" b="0" dirty="0" smtClean="0"/>
          </a:br>
          <a:r>
            <a:rPr lang="en-GB" b="0" dirty="0" smtClean="0"/>
            <a:t>-Trainees</a:t>
          </a:r>
          <a:br>
            <a:rPr lang="en-GB" b="0" dirty="0" smtClean="0"/>
          </a:br>
          <a:r>
            <a:rPr lang="en-GB" b="0" dirty="0" smtClean="0"/>
            <a:t>- Apprentices</a:t>
          </a:r>
        </a:p>
      </dgm:t>
    </dgm:pt>
    <dgm:pt modelId="{90290E32-D2E8-4995-B7DC-56B9E714D8F0}" type="parTrans" cxnId="{FB4335C2-2FA7-4716-9007-3CC1D19DFBBF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B8E1C636-4D93-415E-B52E-58098B56B1BA}" type="sibTrans" cxnId="{FB4335C2-2FA7-4716-9007-3CC1D19DFBBF}">
      <dgm:prSet/>
      <dgm:spPr/>
      <dgm:t>
        <a:bodyPr/>
        <a:lstStyle/>
        <a:p>
          <a:endParaRPr lang="en-GB"/>
        </a:p>
      </dgm:t>
    </dgm:pt>
    <dgm:pt modelId="{0E2B6AAC-BB68-4458-9D5D-EF4306666FC9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Personnel</a:t>
          </a:r>
          <a:endParaRPr lang="en-GB" dirty="0">
            <a:solidFill>
              <a:schemeClr val="bg1"/>
            </a:solidFill>
          </a:endParaRPr>
        </a:p>
      </dgm:t>
    </dgm:pt>
    <dgm:pt modelId="{B16A3CE7-F00C-4A0E-9668-0722E0B65852}" type="sibTrans" cxnId="{E14F3DEF-FF45-40E4-BF65-1AF8A49AD62B}">
      <dgm:prSet/>
      <dgm:spPr/>
      <dgm:t>
        <a:bodyPr/>
        <a:lstStyle/>
        <a:p>
          <a:endParaRPr lang="en-GB"/>
        </a:p>
      </dgm:t>
    </dgm:pt>
    <dgm:pt modelId="{AB208924-3A99-486F-A71E-964315A69E4C}" type="parTrans" cxnId="{E14F3DEF-FF45-40E4-BF65-1AF8A49AD62B}">
      <dgm:prSet/>
      <dgm:spPr/>
      <dgm:t>
        <a:bodyPr/>
        <a:lstStyle/>
        <a:p>
          <a:endParaRPr lang="en-GB"/>
        </a:p>
      </dgm:t>
    </dgm:pt>
    <dgm:pt modelId="{93865EA0-AAF4-45CA-8C87-FF257CDFABFE}" type="pres">
      <dgm:prSet presAssocID="{3D000B18-8B6F-412D-80CF-6146EAE2A18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4984215-13F5-40B8-8339-B838AEC94064}" type="pres">
      <dgm:prSet presAssocID="{0E2B6AAC-BB68-4458-9D5D-EF4306666FC9}" presName="hierRoot1" presStyleCnt="0"/>
      <dgm:spPr/>
      <dgm:t>
        <a:bodyPr/>
        <a:lstStyle/>
        <a:p>
          <a:endParaRPr lang="fr-FR"/>
        </a:p>
      </dgm:t>
    </dgm:pt>
    <dgm:pt modelId="{34A5151E-F56A-4ED0-B1ED-7E11F47F278B}" type="pres">
      <dgm:prSet presAssocID="{0E2B6AAC-BB68-4458-9D5D-EF4306666FC9}" presName="composite" presStyleCnt="0"/>
      <dgm:spPr/>
      <dgm:t>
        <a:bodyPr/>
        <a:lstStyle/>
        <a:p>
          <a:endParaRPr lang="fr-FR"/>
        </a:p>
      </dgm:t>
    </dgm:pt>
    <dgm:pt modelId="{C85E2B32-7436-4455-8CD3-4C0955A427BA}" type="pres">
      <dgm:prSet presAssocID="{0E2B6AAC-BB68-4458-9D5D-EF4306666FC9}" presName="background" presStyleLbl="node0" presStyleIdx="0" presStyleCnt="1"/>
      <dgm:spPr/>
      <dgm:t>
        <a:bodyPr/>
        <a:lstStyle/>
        <a:p>
          <a:endParaRPr lang="fr-FR"/>
        </a:p>
      </dgm:t>
    </dgm:pt>
    <dgm:pt modelId="{C6185779-65DA-4404-89DB-725003DF67F1}" type="pres">
      <dgm:prSet presAssocID="{0E2B6AAC-BB68-4458-9D5D-EF4306666FC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61D530-73BC-4228-948E-88B9E5FDCCDB}" type="pres">
      <dgm:prSet presAssocID="{0E2B6AAC-BB68-4458-9D5D-EF4306666FC9}" presName="hierChild2" presStyleCnt="0"/>
      <dgm:spPr/>
      <dgm:t>
        <a:bodyPr/>
        <a:lstStyle/>
        <a:p>
          <a:endParaRPr lang="fr-FR"/>
        </a:p>
      </dgm:t>
    </dgm:pt>
    <dgm:pt modelId="{960667A7-D8AB-408B-9436-7C95E55313E1}" type="pres">
      <dgm:prSet presAssocID="{63AD5C98-99B4-4271-85A3-474421A9E91C}" presName="Name10" presStyleLbl="parChTrans1D2" presStyleIdx="0" presStyleCnt="2"/>
      <dgm:spPr/>
      <dgm:t>
        <a:bodyPr/>
        <a:lstStyle/>
        <a:p>
          <a:endParaRPr lang="en-GB"/>
        </a:p>
      </dgm:t>
    </dgm:pt>
    <dgm:pt modelId="{77525B89-992C-43C9-93F2-4B833A29E613}" type="pres">
      <dgm:prSet presAssocID="{259A1947-5CEA-4783-8268-5BC988674D7B}" presName="hierRoot2" presStyleCnt="0"/>
      <dgm:spPr/>
      <dgm:t>
        <a:bodyPr/>
        <a:lstStyle/>
        <a:p>
          <a:endParaRPr lang="fr-FR"/>
        </a:p>
      </dgm:t>
    </dgm:pt>
    <dgm:pt modelId="{34AAB92A-A882-4FF7-AB63-4484DBF09CE1}" type="pres">
      <dgm:prSet presAssocID="{259A1947-5CEA-4783-8268-5BC988674D7B}" presName="composite2" presStyleCnt="0"/>
      <dgm:spPr/>
      <dgm:t>
        <a:bodyPr/>
        <a:lstStyle/>
        <a:p>
          <a:endParaRPr lang="fr-FR"/>
        </a:p>
      </dgm:t>
    </dgm:pt>
    <dgm:pt modelId="{8C833803-9D50-4D0E-B932-1335A5386060}" type="pres">
      <dgm:prSet presAssocID="{259A1947-5CEA-4783-8268-5BC988674D7B}" presName="background2" presStyleLbl="node2" presStyleIdx="0" presStyleCnt="2"/>
      <dgm:spPr/>
      <dgm:t>
        <a:bodyPr/>
        <a:lstStyle/>
        <a:p>
          <a:endParaRPr lang="fr-FR"/>
        </a:p>
      </dgm:t>
    </dgm:pt>
    <dgm:pt modelId="{21B1D460-51F2-455A-A001-EB8828A23DC7}" type="pres">
      <dgm:prSet presAssocID="{259A1947-5CEA-4783-8268-5BC988674D7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6EE070-589B-4A33-8908-7F7B4356FC42}" type="pres">
      <dgm:prSet presAssocID="{259A1947-5CEA-4783-8268-5BC988674D7B}" presName="hierChild3" presStyleCnt="0"/>
      <dgm:spPr/>
      <dgm:t>
        <a:bodyPr/>
        <a:lstStyle/>
        <a:p>
          <a:endParaRPr lang="fr-FR"/>
        </a:p>
      </dgm:t>
    </dgm:pt>
    <dgm:pt modelId="{B7984E89-92C9-4D11-8927-F3A20B46CB1B}" type="pres">
      <dgm:prSet presAssocID="{684ACDA9-06BD-4B61-A71E-472FDF1A20DD}" presName="Name17" presStyleLbl="parChTrans1D3" presStyleIdx="0" presStyleCnt="5"/>
      <dgm:spPr/>
      <dgm:t>
        <a:bodyPr/>
        <a:lstStyle/>
        <a:p>
          <a:endParaRPr lang="en-GB"/>
        </a:p>
      </dgm:t>
    </dgm:pt>
    <dgm:pt modelId="{34F25B2A-1D9D-4C73-B046-CB40399D5F42}" type="pres">
      <dgm:prSet presAssocID="{78DB3763-29E3-4235-8E01-E750520B9747}" presName="hierRoot3" presStyleCnt="0"/>
      <dgm:spPr/>
      <dgm:t>
        <a:bodyPr/>
        <a:lstStyle/>
        <a:p>
          <a:endParaRPr lang="fr-FR"/>
        </a:p>
      </dgm:t>
    </dgm:pt>
    <dgm:pt modelId="{15BD67A1-21E3-4986-AC87-5EF024B658F3}" type="pres">
      <dgm:prSet presAssocID="{78DB3763-29E3-4235-8E01-E750520B9747}" presName="composite3" presStyleCnt="0"/>
      <dgm:spPr/>
      <dgm:t>
        <a:bodyPr/>
        <a:lstStyle/>
        <a:p>
          <a:endParaRPr lang="fr-FR"/>
        </a:p>
      </dgm:t>
    </dgm:pt>
    <dgm:pt modelId="{8E1CA32B-E98F-423A-A7C8-31016BEA9F07}" type="pres">
      <dgm:prSet presAssocID="{78DB3763-29E3-4235-8E01-E750520B9747}" presName="background3" presStyleLbl="node3" presStyleIdx="0" presStyleCnt="5"/>
      <dgm:spPr/>
      <dgm:t>
        <a:bodyPr/>
        <a:lstStyle/>
        <a:p>
          <a:endParaRPr lang="fr-FR"/>
        </a:p>
      </dgm:t>
    </dgm:pt>
    <dgm:pt modelId="{369DFEF1-6B78-42BE-A5A4-934D51352D0A}" type="pres">
      <dgm:prSet presAssocID="{78DB3763-29E3-4235-8E01-E750520B9747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F3CE7ED-2CBC-46C3-8AE8-9B3C4041F7B6}" type="pres">
      <dgm:prSet presAssocID="{78DB3763-29E3-4235-8E01-E750520B9747}" presName="hierChild4" presStyleCnt="0"/>
      <dgm:spPr/>
      <dgm:t>
        <a:bodyPr/>
        <a:lstStyle/>
        <a:p>
          <a:endParaRPr lang="fr-FR"/>
        </a:p>
      </dgm:t>
    </dgm:pt>
    <dgm:pt modelId="{B1729EB6-0505-40AC-9007-DDBBA24951D6}" type="pres">
      <dgm:prSet presAssocID="{A81BEA58-CEEE-4501-BA21-D389FA643DA2}" presName="Name17" presStyleLbl="parChTrans1D3" presStyleIdx="1" presStyleCnt="5"/>
      <dgm:spPr/>
      <dgm:t>
        <a:bodyPr/>
        <a:lstStyle/>
        <a:p>
          <a:endParaRPr lang="en-GB"/>
        </a:p>
      </dgm:t>
    </dgm:pt>
    <dgm:pt modelId="{9AE008F4-17C5-41F7-A3D2-B75D9BC2FA82}" type="pres">
      <dgm:prSet presAssocID="{FAF03016-2182-43E0-824C-46634705BB52}" presName="hierRoot3" presStyleCnt="0"/>
      <dgm:spPr/>
      <dgm:t>
        <a:bodyPr/>
        <a:lstStyle/>
        <a:p>
          <a:endParaRPr lang="fr-FR"/>
        </a:p>
      </dgm:t>
    </dgm:pt>
    <dgm:pt modelId="{7030EFC9-47AF-4398-8F2C-68BD6359C998}" type="pres">
      <dgm:prSet presAssocID="{FAF03016-2182-43E0-824C-46634705BB52}" presName="composite3" presStyleCnt="0"/>
      <dgm:spPr/>
      <dgm:t>
        <a:bodyPr/>
        <a:lstStyle/>
        <a:p>
          <a:endParaRPr lang="fr-FR"/>
        </a:p>
      </dgm:t>
    </dgm:pt>
    <dgm:pt modelId="{06EF4514-4CC0-4645-9111-8E9E719C8351}" type="pres">
      <dgm:prSet presAssocID="{FAF03016-2182-43E0-824C-46634705BB52}" presName="background3" presStyleLbl="node3" presStyleIdx="1" presStyleCnt="5"/>
      <dgm:spPr/>
      <dgm:t>
        <a:bodyPr/>
        <a:lstStyle/>
        <a:p>
          <a:endParaRPr lang="fr-FR"/>
        </a:p>
      </dgm:t>
    </dgm:pt>
    <dgm:pt modelId="{497443B0-8C57-4425-BDF8-7311D65F0F70}" type="pres">
      <dgm:prSet presAssocID="{FAF03016-2182-43E0-824C-46634705BB52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E5B68DC-D81D-4F86-BBB7-B70C74319193}" type="pres">
      <dgm:prSet presAssocID="{FAF03016-2182-43E0-824C-46634705BB52}" presName="hierChild4" presStyleCnt="0"/>
      <dgm:spPr/>
      <dgm:t>
        <a:bodyPr/>
        <a:lstStyle/>
        <a:p>
          <a:endParaRPr lang="fr-FR"/>
        </a:p>
      </dgm:t>
    </dgm:pt>
    <dgm:pt modelId="{FEA6A9E0-6B1A-42C0-885A-653718035E46}" type="pres">
      <dgm:prSet presAssocID="{638A700B-599D-434E-9CD7-955D96AEBB08}" presName="Name10" presStyleLbl="parChTrans1D2" presStyleIdx="1" presStyleCnt="2"/>
      <dgm:spPr/>
      <dgm:t>
        <a:bodyPr/>
        <a:lstStyle/>
        <a:p>
          <a:endParaRPr lang="en-GB"/>
        </a:p>
      </dgm:t>
    </dgm:pt>
    <dgm:pt modelId="{7A44D170-C6C6-423B-8342-BD66E72FF4CA}" type="pres">
      <dgm:prSet presAssocID="{3D30BF68-E615-4235-9088-76E3D5CEF3B7}" presName="hierRoot2" presStyleCnt="0"/>
      <dgm:spPr/>
      <dgm:t>
        <a:bodyPr/>
        <a:lstStyle/>
        <a:p>
          <a:endParaRPr lang="fr-FR"/>
        </a:p>
      </dgm:t>
    </dgm:pt>
    <dgm:pt modelId="{CF331819-4B45-4EB6-8880-8D28E4F7F92D}" type="pres">
      <dgm:prSet presAssocID="{3D30BF68-E615-4235-9088-76E3D5CEF3B7}" presName="composite2" presStyleCnt="0"/>
      <dgm:spPr/>
      <dgm:t>
        <a:bodyPr/>
        <a:lstStyle/>
        <a:p>
          <a:endParaRPr lang="fr-FR"/>
        </a:p>
      </dgm:t>
    </dgm:pt>
    <dgm:pt modelId="{394F68AD-B1ED-4CE1-A475-345B82C32E2C}" type="pres">
      <dgm:prSet presAssocID="{3D30BF68-E615-4235-9088-76E3D5CEF3B7}" presName="background2" presStyleLbl="node2" presStyleIdx="1" presStyleCnt="2"/>
      <dgm:spPr/>
      <dgm:t>
        <a:bodyPr/>
        <a:lstStyle/>
        <a:p>
          <a:endParaRPr lang="fr-FR"/>
        </a:p>
      </dgm:t>
    </dgm:pt>
    <dgm:pt modelId="{46DB5CD8-9F80-4471-8BED-4792ED37FF87}" type="pres">
      <dgm:prSet presAssocID="{3D30BF68-E615-4235-9088-76E3D5CEF3B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35A111A-EB29-4731-A66D-7B7034C0CD76}" type="pres">
      <dgm:prSet presAssocID="{3D30BF68-E615-4235-9088-76E3D5CEF3B7}" presName="hierChild3" presStyleCnt="0"/>
      <dgm:spPr/>
      <dgm:t>
        <a:bodyPr/>
        <a:lstStyle/>
        <a:p>
          <a:endParaRPr lang="fr-FR"/>
        </a:p>
      </dgm:t>
    </dgm:pt>
    <dgm:pt modelId="{403673D2-256E-4297-86E2-BA8795CB5216}" type="pres">
      <dgm:prSet presAssocID="{00C31FD6-2082-49A5-933D-8A761CAB3B6A}" presName="Name17" presStyleLbl="parChTrans1D3" presStyleIdx="2" presStyleCnt="5"/>
      <dgm:spPr/>
      <dgm:t>
        <a:bodyPr/>
        <a:lstStyle/>
        <a:p>
          <a:endParaRPr lang="en-GB"/>
        </a:p>
      </dgm:t>
    </dgm:pt>
    <dgm:pt modelId="{C88FDF85-6B6F-4BE8-A1D3-69B7490FB6E9}" type="pres">
      <dgm:prSet presAssocID="{2979A224-7C74-44AC-A93B-389572391F80}" presName="hierRoot3" presStyleCnt="0"/>
      <dgm:spPr/>
      <dgm:t>
        <a:bodyPr/>
        <a:lstStyle/>
        <a:p>
          <a:endParaRPr lang="fr-FR"/>
        </a:p>
      </dgm:t>
    </dgm:pt>
    <dgm:pt modelId="{E5E25350-8534-4C6B-8B60-AB37ED120F24}" type="pres">
      <dgm:prSet presAssocID="{2979A224-7C74-44AC-A93B-389572391F80}" presName="composite3" presStyleCnt="0"/>
      <dgm:spPr/>
      <dgm:t>
        <a:bodyPr/>
        <a:lstStyle/>
        <a:p>
          <a:endParaRPr lang="fr-FR"/>
        </a:p>
      </dgm:t>
    </dgm:pt>
    <dgm:pt modelId="{971FF5CF-4244-400B-B5AA-8B2956E177C8}" type="pres">
      <dgm:prSet presAssocID="{2979A224-7C74-44AC-A93B-389572391F80}" presName="background3" presStyleLbl="node3" presStyleIdx="2" presStyleCnt="5"/>
      <dgm:spPr/>
      <dgm:t>
        <a:bodyPr/>
        <a:lstStyle/>
        <a:p>
          <a:endParaRPr lang="fr-FR"/>
        </a:p>
      </dgm:t>
    </dgm:pt>
    <dgm:pt modelId="{AA3E3C0D-54B6-44AD-990E-BC270AE1F7A2}" type="pres">
      <dgm:prSet presAssocID="{2979A224-7C74-44AC-A93B-389572391F80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32DE671-7274-4C6F-9CB3-0D0B5D785F8A}" type="pres">
      <dgm:prSet presAssocID="{2979A224-7C74-44AC-A93B-389572391F80}" presName="hierChild4" presStyleCnt="0"/>
      <dgm:spPr/>
      <dgm:t>
        <a:bodyPr/>
        <a:lstStyle/>
        <a:p>
          <a:endParaRPr lang="fr-FR"/>
        </a:p>
      </dgm:t>
    </dgm:pt>
    <dgm:pt modelId="{33EA8939-26EC-4F16-902C-3327AC9CB175}" type="pres">
      <dgm:prSet presAssocID="{222FC0BC-E751-4BA5-B95A-4B468020C1AD}" presName="Name17" presStyleLbl="parChTrans1D3" presStyleIdx="3" presStyleCnt="5"/>
      <dgm:spPr/>
      <dgm:t>
        <a:bodyPr/>
        <a:lstStyle/>
        <a:p>
          <a:endParaRPr lang="en-GB"/>
        </a:p>
      </dgm:t>
    </dgm:pt>
    <dgm:pt modelId="{EE8C3A88-7A27-4B6E-8E2B-36D23799947C}" type="pres">
      <dgm:prSet presAssocID="{961CD109-0CC8-44E3-8C53-4A4C859FCA04}" presName="hierRoot3" presStyleCnt="0"/>
      <dgm:spPr/>
      <dgm:t>
        <a:bodyPr/>
        <a:lstStyle/>
        <a:p>
          <a:endParaRPr lang="fr-FR"/>
        </a:p>
      </dgm:t>
    </dgm:pt>
    <dgm:pt modelId="{BECB30EC-2A78-4CC0-AE78-503D4B9C767D}" type="pres">
      <dgm:prSet presAssocID="{961CD109-0CC8-44E3-8C53-4A4C859FCA04}" presName="composite3" presStyleCnt="0"/>
      <dgm:spPr/>
      <dgm:t>
        <a:bodyPr/>
        <a:lstStyle/>
        <a:p>
          <a:endParaRPr lang="fr-FR"/>
        </a:p>
      </dgm:t>
    </dgm:pt>
    <dgm:pt modelId="{9839C9D4-CD29-4B7E-BFA6-568B2681CCC7}" type="pres">
      <dgm:prSet presAssocID="{961CD109-0CC8-44E3-8C53-4A4C859FCA04}" presName="background3" presStyleLbl="node3" presStyleIdx="3" presStyleCnt="5"/>
      <dgm:spPr/>
      <dgm:t>
        <a:bodyPr/>
        <a:lstStyle/>
        <a:p>
          <a:endParaRPr lang="fr-FR"/>
        </a:p>
      </dgm:t>
    </dgm:pt>
    <dgm:pt modelId="{440D87CE-EBC7-4D71-9339-C3B18E91E4EB}" type="pres">
      <dgm:prSet presAssocID="{961CD109-0CC8-44E3-8C53-4A4C859FCA04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52F6E7B-9BAD-4E27-8A10-5487256A2573}" type="pres">
      <dgm:prSet presAssocID="{961CD109-0CC8-44E3-8C53-4A4C859FCA04}" presName="hierChild4" presStyleCnt="0"/>
      <dgm:spPr/>
      <dgm:t>
        <a:bodyPr/>
        <a:lstStyle/>
        <a:p>
          <a:endParaRPr lang="fr-FR"/>
        </a:p>
      </dgm:t>
    </dgm:pt>
    <dgm:pt modelId="{2402299F-197D-4511-A9A2-F07D0B43AA72}" type="pres">
      <dgm:prSet presAssocID="{90290E32-D2E8-4995-B7DC-56B9E714D8F0}" presName="Name17" presStyleLbl="parChTrans1D3" presStyleIdx="4" presStyleCnt="5"/>
      <dgm:spPr/>
      <dgm:t>
        <a:bodyPr/>
        <a:lstStyle/>
        <a:p>
          <a:endParaRPr lang="en-GB"/>
        </a:p>
      </dgm:t>
    </dgm:pt>
    <dgm:pt modelId="{3B0B4C73-06F8-4878-A360-E0034943B61A}" type="pres">
      <dgm:prSet presAssocID="{40984731-B90C-4BC8-B5F4-944EEB0E2345}" presName="hierRoot3" presStyleCnt="0"/>
      <dgm:spPr/>
      <dgm:t>
        <a:bodyPr/>
        <a:lstStyle/>
        <a:p>
          <a:endParaRPr lang="fr-FR"/>
        </a:p>
      </dgm:t>
    </dgm:pt>
    <dgm:pt modelId="{386E1827-8A2F-40C6-84CB-D735F41D3A67}" type="pres">
      <dgm:prSet presAssocID="{40984731-B90C-4BC8-B5F4-944EEB0E2345}" presName="composite3" presStyleCnt="0"/>
      <dgm:spPr/>
      <dgm:t>
        <a:bodyPr/>
        <a:lstStyle/>
        <a:p>
          <a:endParaRPr lang="fr-FR"/>
        </a:p>
      </dgm:t>
    </dgm:pt>
    <dgm:pt modelId="{FECCBDA0-A76F-4FD2-97A8-01ABA81F5942}" type="pres">
      <dgm:prSet presAssocID="{40984731-B90C-4BC8-B5F4-944EEB0E2345}" presName="background3" presStyleLbl="node3" presStyleIdx="4" presStyleCnt="5"/>
      <dgm:spPr/>
      <dgm:t>
        <a:bodyPr/>
        <a:lstStyle/>
        <a:p>
          <a:endParaRPr lang="fr-FR"/>
        </a:p>
      </dgm:t>
    </dgm:pt>
    <dgm:pt modelId="{C6F1566C-E50F-4F49-9226-3BC195619170}" type="pres">
      <dgm:prSet presAssocID="{40984731-B90C-4BC8-B5F4-944EEB0E2345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EEDF3D9-155D-4C7D-9AB8-88630C7FE3D0}" type="pres">
      <dgm:prSet presAssocID="{40984731-B90C-4BC8-B5F4-944EEB0E2345}" presName="hierChild4" presStyleCnt="0"/>
      <dgm:spPr/>
      <dgm:t>
        <a:bodyPr/>
        <a:lstStyle/>
        <a:p>
          <a:endParaRPr lang="fr-FR"/>
        </a:p>
      </dgm:t>
    </dgm:pt>
  </dgm:ptLst>
  <dgm:cxnLst>
    <dgm:cxn modelId="{35B477DB-EB40-4830-A50F-BC0850D00419}" type="presOf" srcId="{222FC0BC-E751-4BA5-B95A-4B468020C1AD}" destId="{33EA8939-26EC-4F16-902C-3327AC9CB175}" srcOrd="0" destOrd="0" presId="urn:microsoft.com/office/officeart/2005/8/layout/hierarchy1"/>
    <dgm:cxn modelId="{1AA4EE19-BB9B-4219-BC13-5C7EE1F37643}" type="presOf" srcId="{90290E32-D2E8-4995-B7DC-56B9E714D8F0}" destId="{2402299F-197D-4511-A9A2-F07D0B43AA72}" srcOrd="0" destOrd="0" presId="urn:microsoft.com/office/officeart/2005/8/layout/hierarchy1"/>
    <dgm:cxn modelId="{E14F3DEF-FF45-40E4-BF65-1AF8A49AD62B}" srcId="{3D000B18-8B6F-412D-80CF-6146EAE2A181}" destId="{0E2B6AAC-BB68-4458-9D5D-EF4306666FC9}" srcOrd="0" destOrd="0" parTransId="{AB208924-3A99-486F-A71E-964315A69E4C}" sibTransId="{B16A3CE7-F00C-4A0E-9668-0722E0B65852}"/>
    <dgm:cxn modelId="{A447D2B8-CFBF-41D1-958B-9C2D7EC8C034}" type="presOf" srcId="{78DB3763-29E3-4235-8E01-E750520B9747}" destId="{369DFEF1-6B78-42BE-A5A4-934D51352D0A}" srcOrd="0" destOrd="0" presId="urn:microsoft.com/office/officeart/2005/8/layout/hierarchy1"/>
    <dgm:cxn modelId="{0825875F-E8A9-438A-8A50-36169F7E0FA2}" type="presOf" srcId="{961CD109-0CC8-44E3-8C53-4A4C859FCA04}" destId="{440D87CE-EBC7-4D71-9339-C3B18E91E4EB}" srcOrd="0" destOrd="0" presId="urn:microsoft.com/office/officeart/2005/8/layout/hierarchy1"/>
    <dgm:cxn modelId="{4EC95FE1-8B3F-429F-842D-683151415427}" type="presOf" srcId="{259A1947-5CEA-4783-8268-5BC988674D7B}" destId="{21B1D460-51F2-455A-A001-EB8828A23DC7}" srcOrd="0" destOrd="0" presId="urn:microsoft.com/office/officeart/2005/8/layout/hierarchy1"/>
    <dgm:cxn modelId="{BC635C4A-7CC3-40B7-BCE4-5417CC48706B}" type="presOf" srcId="{684ACDA9-06BD-4B61-A71E-472FDF1A20DD}" destId="{B7984E89-92C9-4D11-8927-F3A20B46CB1B}" srcOrd="0" destOrd="0" presId="urn:microsoft.com/office/officeart/2005/8/layout/hierarchy1"/>
    <dgm:cxn modelId="{C513D314-5089-4A4B-A692-0DEB4B51E83C}" type="presOf" srcId="{2979A224-7C74-44AC-A93B-389572391F80}" destId="{AA3E3C0D-54B6-44AD-990E-BC270AE1F7A2}" srcOrd="0" destOrd="0" presId="urn:microsoft.com/office/officeart/2005/8/layout/hierarchy1"/>
    <dgm:cxn modelId="{F2B71C58-28AA-46CF-BF01-CBA609AF2013}" type="presOf" srcId="{3D000B18-8B6F-412D-80CF-6146EAE2A181}" destId="{93865EA0-AAF4-45CA-8C87-FF257CDFABFE}" srcOrd="0" destOrd="0" presId="urn:microsoft.com/office/officeart/2005/8/layout/hierarchy1"/>
    <dgm:cxn modelId="{828938F5-C581-421F-8703-37DFF876BDEA}" type="presOf" srcId="{638A700B-599D-434E-9CD7-955D96AEBB08}" destId="{FEA6A9E0-6B1A-42C0-885A-653718035E46}" srcOrd="0" destOrd="0" presId="urn:microsoft.com/office/officeart/2005/8/layout/hierarchy1"/>
    <dgm:cxn modelId="{FB4335C2-2FA7-4716-9007-3CC1D19DFBBF}" srcId="{3D30BF68-E615-4235-9088-76E3D5CEF3B7}" destId="{40984731-B90C-4BC8-B5F4-944EEB0E2345}" srcOrd="2" destOrd="0" parTransId="{90290E32-D2E8-4995-B7DC-56B9E714D8F0}" sibTransId="{B8E1C636-4D93-415E-B52E-58098B56B1BA}"/>
    <dgm:cxn modelId="{FC2C0317-FD46-4FFF-AFD4-919477155DE9}" type="presOf" srcId="{0E2B6AAC-BB68-4458-9D5D-EF4306666FC9}" destId="{C6185779-65DA-4404-89DB-725003DF67F1}" srcOrd="0" destOrd="0" presId="urn:microsoft.com/office/officeart/2005/8/layout/hierarchy1"/>
    <dgm:cxn modelId="{7F061F0F-225B-4D41-B123-83E949FEE52A}" type="presOf" srcId="{63AD5C98-99B4-4271-85A3-474421A9E91C}" destId="{960667A7-D8AB-408B-9436-7C95E55313E1}" srcOrd="0" destOrd="0" presId="urn:microsoft.com/office/officeart/2005/8/layout/hierarchy1"/>
    <dgm:cxn modelId="{E7273843-DA06-4956-9FCB-786E4C144F44}" type="presOf" srcId="{40984731-B90C-4BC8-B5F4-944EEB0E2345}" destId="{C6F1566C-E50F-4F49-9226-3BC195619170}" srcOrd="0" destOrd="0" presId="urn:microsoft.com/office/officeart/2005/8/layout/hierarchy1"/>
    <dgm:cxn modelId="{5C087BA6-F498-468B-8C9A-6C4B2B2D44F9}" type="presOf" srcId="{FAF03016-2182-43E0-824C-46634705BB52}" destId="{497443B0-8C57-4425-BDF8-7311D65F0F70}" srcOrd="0" destOrd="0" presId="urn:microsoft.com/office/officeart/2005/8/layout/hierarchy1"/>
    <dgm:cxn modelId="{6F533129-0E30-4CDC-B8DC-93AE03477A73}" srcId="{0E2B6AAC-BB68-4458-9D5D-EF4306666FC9}" destId="{259A1947-5CEA-4783-8268-5BC988674D7B}" srcOrd="0" destOrd="0" parTransId="{63AD5C98-99B4-4271-85A3-474421A9E91C}" sibTransId="{82FD1BDE-4A65-4492-9114-2AA6AE63615B}"/>
    <dgm:cxn modelId="{10657A08-D863-4B44-9051-FCB85588B8F9}" type="presOf" srcId="{00C31FD6-2082-49A5-933D-8A761CAB3B6A}" destId="{403673D2-256E-4297-86E2-BA8795CB5216}" srcOrd="0" destOrd="0" presId="urn:microsoft.com/office/officeart/2005/8/layout/hierarchy1"/>
    <dgm:cxn modelId="{5252A3DF-028D-4DD9-A12D-1F60AD657D17}" srcId="{259A1947-5CEA-4783-8268-5BC988674D7B}" destId="{78DB3763-29E3-4235-8E01-E750520B9747}" srcOrd="0" destOrd="0" parTransId="{684ACDA9-06BD-4B61-A71E-472FDF1A20DD}" sibTransId="{9D2F4909-08AF-44FB-9B72-58E3940E9A8E}"/>
    <dgm:cxn modelId="{1AE95242-CF24-4163-9AEE-C7C9C657288B}" type="presOf" srcId="{A81BEA58-CEEE-4501-BA21-D389FA643DA2}" destId="{B1729EB6-0505-40AC-9007-DDBBA24951D6}" srcOrd="0" destOrd="0" presId="urn:microsoft.com/office/officeart/2005/8/layout/hierarchy1"/>
    <dgm:cxn modelId="{F3FC76E0-0948-4FB6-BBE3-0E09DA8F686D}" srcId="{3D30BF68-E615-4235-9088-76E3D5CEF3B7}" destId="{2979A224-7C74-44AC-A93B-389572391F80}" srcOrd="0" destOrd="0" parTransId="{00C31FD6-2082-49A5-933D-8A761CAB3B6A}" sibTransId="{22D9EDEE-5601-4DAD-BE13-848DFBA3AE72}"/>
    <dgm:cxn modelId="{C7DA2B7C-FC36-4DF6-9D26-134955C61879}" type="presOf" srcId="{3D30BF68-E615-4235-9088-76E3D5CEF3B7}" destId="{46DB5CD8-9F80-4471-8BED-4792ED37FF87}" srcOrd="0" destOrd="0" presId="urn:microsoft.com/office/officeart/2005/8/layout/hierarchy1"/>
    <dgm:cxn modelId="{00DAE353-0043-474C-9A39-33E0528889F1}" srcId="{0E2B6AAC-BB68-4458-9D5D-EF4306666FC9}" destId="{3D30BF68-E615-4235-9088-76E3D5CEF3B7}" srcOrd="1" destOrd="0" parTransId="{638A700B-599D-434E-9CD7-955D96AEBB08}" sibTransId="{5E313650-1C84-47A8-B6E9-FF4F18441D00}"/>
    <dgm:cxn modelId="{17E56BE5-D814-4DF9-8431-867E32F4B154}" srcId="{3D30BF68-E615-4235-9088-76E3D5CEF3B7}" destId="{961CD109-0CC8-44E3-8C53-4A4C859FCA04}" srcOrd="1" destOrd="0" parTransId="{222FC0BC-E751-4BA5-B95A-4B468020C1AD}" sibTransId="{2EBCC230-8673-4414-A39C-84448E95B76D}"/>
    <dgm:cxn modelId="{6974676C-F04A-45A6-AE65-582E27EA56FF}" srcId="{259A1947-5CEA-4783-8268-5BC988674D7B}" destId="{FAF03016-2182-43E0-824C-46634705BB52}" srcOrd="1" destOrd="0" parTransId="{A81BEA58-CEEE-4501-BA21-D389FA643DA2}" sibTransId="{07D5B86A-7CA1-49FA-AE12-E3D6F9505CA4}"/>
    <dgm:cxn modelId="{12444F1C-9D63-4C5A-81A1-8DBAFE341282}" type="presParOf" srcId="{93865EA0-AAF4-45CA-8C87-FF257CDFABFE}" destId="{54984215-13F5-40B8-8339-B838AEC94064}" srcOrd="0" destOrd="0" presId="urn:microsoft.com/office/officeart/2005/8/layout/hierarchy1"/>
    <dgm:cxn modelId="{924D65FF-2DD1-4A9B-9161-EA09F3FA2059}" type="presParOf" srcId="{54984215-13F5-40B8-8339-B838AEC94064}" destId="{34A5151E-F56A-4ED0-B1ED-7E11F47F278B}" srcOrd="0" destOrd="0" presId="urn:microsoft.com/office/officeart/2005/8/layout/hierarchy1"/>
    <dgm:cxn modelId="{48829916-6CBF-4E18-8C7D-6C932497F381}" type="presParOf" srcId="{34A5151E-F56A-4ED0-B1ED-7E11F47F278B}" destId="{C85E2B32-7436-4455-8CD3-4C0955A427BA}" srcOrd="0" destOrd="0" presId="urn:microsoft.com/office/officeart/2005/8/layout/hierarchy1"/>
    <dgm:cxn modelId="{F0D5ADD0-476E-49B2-B700-B93A13825A21}" type="presParOf" srcId="{34A5151E-F56A-4ED0-B1ED-7E11F47F278B}" destId="{C6185779-65DA-4404-89DB-725003DF67F1}" srcOrd="1" destOrd="0" presId="urn:microsoft.com/office/officeart/2005/8/layout/hierarchy1"/>
    <dgm:cxn modelId="{4D6F983D-6493-40FF-AB4F-2E016EBE862A}" type="presParOf" srcId="{54984215-13F5-40B8-8339-B838AEC94064}" destId="{2061D530-73BC-4228-948E-88B9E5FDCCDB}" srcOrd="1" destOrd="0" presId="urn:microsoft.com/office/officeart/2005/8/layout/hierarchy1"/>
    <dgm:cxn modelId="{D1D5AB26-6768-4308-8934-D5E2182658EC}" type="presParOf" srcId="{2061D530-73BC-4228-948E-88B9E5FDCCDB}" destId="{960667A7-D8AB-408B-9436-7C95E55313E1}" srcOrd="0" destOrd="0" presId="urn:microsoft.com/office/officeart/2005/8/layout/hierarchy1"/>
    <dgm:cxn modelId="{B23EC53C-F943-4D58-BB14-974481551816}" type="presParOf" srcId="{2061D530-73BC-4228-948E-88B9E5FDCCDB}" destId="{77525B89-992C-43C9-93F2-4B833A29E613}" srcOrd="1" destOrd="0" presId="urn:microsoft.com/office/officeart/2005/8/layout/hierarchy1"/>
    <dgm:cxn modelId="{C2C1B632-0D3C-4405-BB6C-F4E90DD48A08}" type="presParOf" srcId="{77525B89-992C-43C9-93F2-4B833A29E613}" destId="{34AAB92A-A882-4FF7-AB63-4484DBF09CE1}" srcOrd="0" destOrd="0" presId="urn:microsoft.com/office/officeart/2005/8/layout/hierarchy1"/>
    <dgm:cxn modelId="{CD6B11A1-A23F-4238-9847-17EC88937AF9}" type="presParOf" srcId="{34AAB92A-A882-4FF7-AB63-4484DBF09CE1}" destId="{8C833803-9D50-4D0E-B932-1335A5386060}" srcOrd="0" destOrd="0" presId="urn:microsoft.com/office/officeart/2005/8/layout/hierarchy1"/>
    <dgm:cxn modelId="{18BF192C-1DCE-4311-A200-D1AA1914D046}" type="presParOf" srcId="{34AAB92A-A882-4FF7-AB63-4484DBF09CE1}" destId="{21B1D460-51F2-455A-A001-EB8828A23DC7}" srcOrd="1" destOrd="0" presId="urn:microsoft.com/office/officeart/2005/8/layout/hierarchy1"/>
    <dgm:cxn modelId="{E7BA1B79-4EF1-4874-8F39-844B059AB9F2}" type="presParOf" srcId="{77525B89-992C-43C9-93F2-4B833A29E613}" destId="{A76EE070-589B-4A33-8908-7F7B4356FC42}" srcOrd="1" destOrd="0" presId="urn:microsoft.com/office/officeart/2005/8/layout/hierarchy1"/>
    <dgm:cxn modelId="{0E950C3D-03AE-4DD0-BAD0-126A5036DA5D}" type="presParOf" srcId="{A76EE070-589B-4A33-8908-7F7B4356FC42}" destId="{B7984E89-92C9-4D11-8927-F3A20B46CB1B}" srcOrd="0" destOrd="0" presId="urn:microsoft.com/office/officeart/2005/8/layout/hierarchy1"/>
    <dgm:cxn modelId="{F25BFBED-1140-4B0C-87C1-47D2B918B763}" type="presParOf" srcId="{A76EE070-589B-4A33-8908-7F7B4356FC42}" destId="{34F25B2A-1D9D-4C73-B046-CB40399D5F42}" srcOrd="1" destOrd="0" presId="urn:microsoft.com/office/officeart/2005/8/layout/hierarchy1"/>
    <dgm:cxn modelId="{1F9AF4F0-512B-4DB4-BA74-DE5C1BDD1CFC}" type="presParOf" srcId="{34F25B2A-1D9D-4C73-B046-CB40399D5F42}" destId="{15BD67A1-21E3-4986-AC87-5EF024B658F3}" srcOrd="0" destOrd="0" presId="urn:microsoft.com/office/officeart/2005/8/layout/hierarchy1"/>
    <dgm:cxn modelId="{D8C371A0-0055-413F-A241-93CA5F4D6F9F}" type="presParOf" srcId="{15BD67A1-21E3-4986-AC87-5EF024B658F3}" destId="{8E1CA32B-E98F-423A-A7C8-31016BEA9F07}" srcOrd="0" destOrd="0" presId="urn:microsoft.com/office/officeart/2005/8/layout/hierarchy1"/>
    <dgm:cxn modelId="{65A6105B-30AA-407E-80F1-88EDC3881CFA}" type="presParOf" srcId="{15BD67A1-21E3-4986-AC87-5EF024B658F3}" destId="{369DFEF1-6B78-42BE-A5A4-934D51352D0A}" srcOrd="1" destOrd="0" presId="urn:microsoft.com/office/officeart/2005/8/layout/hierarchy1"/>
    <dgm:cxn modelId="{A9FBD2A0-9450-4F0B-A57B-3D8C624B0C16}" type="presParOf" srcId="{34F25B2A-1D9D-4C73-B046-CB40399D5F42}" destId="{9F3CE7ED-2CBC-46C3-8AE8-9B3C4041F7B6}" srcOrd="1" destOrd="0" presId="urn:microsoft.com/office/officeart/2005/8/layout/hierarchy1"/>
    <dgm:cxn modelId="{B231B63E-54C6-497C-8035-F013740A538A}" type="presParOf" srcId="{A76EE070-589B-4A33-8908-7F7B4356FC42}" destId="{B1729EB6-0505-40AC-9007-DDBBA24951D6}" srcOrd="2" destOrd="0" presId="urn:microsoft.com/office/officeart/2005/8/layout/hierarchy1"/>
    <dgm:cxn modelId="{D1469D65-8650-4CF2-8BF6-1427A13B8A1F}" type="presParOf" srcId="{A76EE070-589B-4A33-8908-7F7B4356FC42}" destId="{9AE008F4-17C5-41F7-A3D2-B75D9BC2FA82}" srcOrd="3" destOrd="0" presId="urn:microsoft.com/office/officeart/2005/8/layout/hierarchy1"/>
    <dgm:cxn modelId="{6347EA4E-051C-460C-8B18-00D5734BEF01}" type="presParOf" srcId="{9AE008F4-17C5-41F7-A3D2-B75D9BC2FA82}" destId="{7030EFC9-47AF-4398-8F2C-68BD6359C998}" srcOrd="0" destOrd="0" presId="urn:microsoft.com/office/officeart/2005/8/layout/hierarchy1"/>
    <dgm:cxn modelId="{93E5D726-F15E-48DF-9E23-3F17826092D4}" type="presParOf" srcId="{7030EFC9-47AF-4398-8F2C-68BD6359C998}" destId="{06EF4514-4CC0-4645-9111-8E9E719C8351}" srcOrd="0" destOrd="0" presId="urn:microsoft.com/office/officeart/2005/8/layout/hierarchy1"/>
    <dgm:cxn modelId="{ECDD7199-DA30-41E5-A874-11B7266B3092}" type="presParOf" srcId="{7030EFC9-47AF-4398-8F2C-68BD6359C998}" destId="{497443B0-8C57-4425-BDF8-7311D65F0F70}" srcOrd="1" destOrd="0" presId="urn:microsoft.com/office/officeart/2005/8/layout/hierarchy1"/>
    <dgm:cxn modelId="{4AB7A363-CC48-4DE6-8C19-B6FD8B885C50}" type="presParOf" srcId="{9AE008F4-17C5-41F7-A3D2-B75D9BC2FA82}" destId="{1E5B68DC-D81D-4F86-BBB7-B70C74319193}" srcOrd="1" destOrd="0" presId="urn:microsoft.com/office/officeart/2005/8/layout/hierarchy1"/>
    <dgm:cxn modelId="{5F8829FB-CC1B-4815-AD00-350910EFF21A}" type="presParOf" srcId="{2061D530-73BC-4228-948E-88B9E5FDCCDB}" destId="{FEA6A9E0-6B1A-42C0-885A-653718035E46}" srcOrd="2" destOrd="0" presId="urn:microsoft.com/office/officeart/2005/8/layout/hierarchy1"/>
    <dgm:cxn modelId="{D0A9B0EA-61F2-4225-856C-59D7FD60220A}" type="presParOf" srcId="{2061D530-73BC-4228-948E-88B9E5FDCCDB}" destId="{7A44D170-C6C6-423B-8342-BD66E72FF4CA}" srcOrd="3" destOrd="0" presId="urn:microsoft.com/office/officeart/2005/8/layout/hierarchy1"/>
    <dgm:cxn modelId="{E7338568-1D06-4BA6-9C92-E5C34DFD2723}" type="presParOf" srcId="{7A44D170-C6C6-423B-8342-BD66E72FF4CA}" destId="{CF331819-4B45-4EB6-8880-8D28E4F7F92D}" srcOrd="0" destOrd="0" presId="urn:microsoft.com/office/officeart/2005/8/layout/hierarchy1"/>
    <dgm:cxn modelId="{191D4EA6-C336-47B2-879A-E24061F3E429}" type="presParOf" srcId="{CF331819-4B45-4EB6-8880-8D28E4F7F92D}" destId="{394F68AD-B1ED-4CE1-A475-345B82C32E2C}" srcOrd="0" destOrd="0" presId="urn:microsoft.com/office/officeart/2005/8/layout/hierarchy1"/>
    <dgm:cxn modelId="{C284CA4F-0FFA-4DDB-9D70-3C414E03F8A1}" type="presParOf" srcId="{CF331819-4B45-4EB6-8880-8D28E4F7F92D}" destId="{46DB5CD8-9F80-4471-8BED-4792ED37FF87}" srcOrd="1" destOrd="0" presId="urn:microsoft.com/office/officeart/2005/8/layout/hierarchy1"/>
    <dgm:cxn modelId="{F74A8F8B-1E65-453D-95D1-3675C010CA8E}" type="presParOf" srcId="{7A44D170-C6C6-423B-8342-BD66E72FF4CA}" destId="{035A111A-EB29-4731-A66D-7B7034C0CD76}" srcOrd="1" destOrd="0" presId="urn:microsoft.com/office/officeart/2005/8/layout/hierarchy1"/>
    <dgm:cxn modelId="{7AED8EA5-53B3-494C-A1C7-9DE28C2813DE}" type="presParOf" srcId="{035A111A-EB29-4731-A66D-7B7034C0CD76}" destId="{403673D2-256E-4297-86E2-BA8795CB5216}" srcOrd="0" destOrd="0" presId="urn:microsoft.com/office/officeart/2005/8/layout/hierarchy1"/>
    <dgm:cxn modelId="{32549E66-C5A1-402E-A898-F2E8FFA84756}" type="presParOf" srcId="{035A111A-EB29-4731-A66D-7B7034C0CD76}" destId="{C88FDF85-6B6F-4BE8-A1D3-69B7490FB6E9}" srcOrd="1" destOrd="0" presId="urn:microsoft.com/office/officeart/2005/8/layout/hierarchy1"/>
    <dgm:cxn modelId="{D582C34A-80B2-4AF6-BC5F-4FE47A8342CE}" type="presParOf" srcId="{C88FDF85-6B6F-4BE8-A1D3-69B7490FB6E9}" destId="{E5E25350-8534-4C6B-8B60-AB37ED120F24}" srcOrd="0" destOrd="0" presId="urn:microsoft.com/office/officeart/2005/8/layout/hierarchy1"/>
    <dgm:cxn modelId="{00D5C6E5-3636-46BE-B2A5-967F61BA7831}" type="presParOf" srcId="{E5E25350-8534-4C6B-8B60-AB37ED120F24}" destId="{971FF5CF-4244-400B-B5AA-8B2956E177C8}" srcOrd="0" destOrd="0" presId="urn:microsoft.com/office/officeart/2005/8/layout/hierarchy1"/>
    <dgm:cxn modelId="{CD0CB482-78AD-4FC1-9FDA-456ADA448669}" type="presParOf" srcId="{E5E25350-8534-4C6B-8B60-AB37ED120F24}" destId="{AA3E3C0D-54B6-44AD-990E-BC270AE1F7A2}" srcOrd="1" destOrd="0" presId="urn:microsoft.com/office/officeart/2005/8/layout/hierarchy1"/>
    <dgm:cxn modelId="{B0E11AC4-7C14-4B1A-B82E-2ABEDC8F4531}" type="presParOf" srcId="{C88FDF85-6B6F-4BE8-A1D3-69B7490FB6E9}" destId="{832DE671-7274-4C6F-9CB3-0D0B5D785F8A}" srcOrd="1" destOrd="0" presId="urn:microsoft.com/office/officeart/2005/8/layout/hierarchy1"/>
    <dgm:cxn modelId="{57743DC1-B507-41BB-9311-B24F0AFCA2FD}" type="presParOf" srcId="{035A111A-EB29-4731-A66D-7B7034C0CD76}" destId="{33EA8939-26EC-4F16-902C-3327AC9CB175}" srcOrd="2" destOrd="0" presId="urn:microsoft.com/office/officeart/2005/8/layout/hierarchy1"/>
    <dgm:cxn modelId="{6AFB8CE0-000C-44A3-9BEB-855A2E7615C1}" type="presParOf" srcId="{035A111A-EB29-4731-A66D-7B7034C0CD76}" destId="{EE8C3A88-7A27-4B6E-8E2B-36D23799947C}" srcOrd="3" destOrd="0" presId="urn:microsoft.com/office/officeart/2005/8/layout/hierarchy1"/>
    <dgm:cxn modelId="{7D7ABDB2-7051-4BAC-8CF0-34BC077A9ADB}" type="presParOf" srcId="{EE8C3A88-7A27-4B6E-8E2B-36D23799947C}" destId="{BECB30EC-2A78-4CC0-AE78-503D4B9C767D}" srcOrd="0" destOrd="0" presId="urn:microsoft.com/office/officeart/2005/8/layout/hierarchy1"/>
    <dgm:cxn modelId="{56F0B748-6730-4487-BF68-5CC1191EAA30}" type="presParOf" srcId="{BECB30EC-2A78-4CC0-AE78-503D4B9C767D}" destId="{9839C9D4-CD29-4B7E-BFA6-568B2681CCC7}" srcOrd="0" destOrd="0" presId="urn:microsoft.com/office/officeart/2005/8/layout/hierarchy1"/>
    <dgm:cxn modelId="{E22753C5-957A-4CD6-BD04-B4940504F959}" type="presParOf" srcId="{BECB30EC-2A78-4CC0-AE78-503D4B9C767D}" destId="{440D87CE-EBC7-4D71-9339-C3B18E91E4EB}" srcOrd="1" destOrd="0" presId="urn:microsoft.com/office/officeart/2005/8/layout/hierarchy1"/>
    <dgm:cxn modelId="{96111B63-62D6-4C1E-8CB8-9F6A64E7FB41}" type="presParOf" srcId="{EE8C3A88-7A27-4B6E-8E2B-36D23799947C}" destId="{D52F6E7B-9BAD-4E27-8A10-5487256A2573}" srcOrd="1" destOrd="0" presId="urn:microsoft.com/office/officeart/2005/8/layout/hierarchy1"/>
    <dgm:cxn modelId="{02D11441-95B4-4FA7-B283-5699D8FFBD1A}" type="presParOf" srcId="{035A111A-EB29-4731-A66D-7B7034C0CD76}" destId="{2402299F-197D-4511-A9A2-F07D0B43AA72}" srcOrd="4" destOrd="0" presId="urn:microsoft.com/office/officeart/2005/8/layout/hierarchy1"/>
    <dgm:cxn modelId="{F6E51626-E3B9-4EA0-B867-7DE9E1A56FCA}" type="presParOf" srcId="{035A111A-EB29-4731-A66D-7B7034C0CD76}" destId="{3B0B4C73-06F8-4878-A360-E0034943B61A}" srcOrd="5" destOrd="0" presId="urn:microsoft.com/office/officeart/2005/8/layout/hierarchy1"/>
    <dgm:cxn modelId="{06456B47-5653-4DFF-8F36-5B327F90AC5D}" type="presParOf" srcId="{3B0B4C73-06F8-4878-A360-E0034943B61A}" destId="{386E1827-8A2F-40C6-84CB-D735F41D3A67}" srcOrd="0" destOrd="0" presId="urn:microsoft.com/office/officeart/2005/8/layout/hierarchy1"/>
    <dgm:cxn modelId="{B2D0D923-4E33-4BA2-9D34-4C706730A60F}" type="presParOf" srcId="{386E1827-8A2F-40C6-84CB-D735F41D3A67}" destId="{FECCBDA0-A76F-4FD2-97A8-01ABA81F5942}" srcOrd="0" destOrd="0" presId="urn:microsoft.com/office/officeart/2005/8/layout/hierarchy1"/>
    <dgm:cxn modelId="{3DB109BE-30D5-4963-926F-1C8D73D45EDC}" type="presParOf" srcId="{386E1827-8A2F-40C6-84CB-D735F41D3A67}" destId="{C6F1566C-E50F-4F49-9226-3BC195619170}" srcOrd="1" destOrd="0" presId="urn:microsoft.com/office/officeart/2005/8/layout/hierarchy1"/>
    <dgm:cxn modelId="{6AAFDEFF-56B4-4216-8FEF-9DD758100B57}" type="presParOf" srcId="{3B0B4C73-06F8-4878-A360-E0034943B61A}" destId="{8EEDF3D9-155D-4C7D-9AB8-88630C7FE3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980474-003B-48FA-872E-C604989C24DB}" type="doc">
      <dgm:prSet loTypeId="urn:microsoft.com/office/officeart/2005/8/layout/pyramid4" loCatId="pyramid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B9635BF8-6B0D-4285-A21C-923BAE4448EA}">
      <dgm:prSet phldrT="[Text]"/>
      <dgm:spPr/>
      <dgm:t>
        <a:bodyPr/>
        <a:lstStyle/>
        <a:p>
          <a:r>
            <a:rPr lang="en-GB" dirty="0" smtClean="0"/>
            <a:t>Designed by engineers</a:t>
          </a:r>
          <a:endParaRPr lang="en-GB" dirty="0"/>
        </a:p>
      </dgm:t>
    </dgm:pt>
    <dgm:pt modelId="{3DE51F48-D3A4-4562-BE98-217F48820BBB}" type="parTrans" cxnId="{CB10B8AC-C491-4DC0-8A33-4AC8C2946744}">
      <dgm:prSet/>
      <dgm:spPr/>
      <dgm:t>
        <a:bodyPr/>
        <a:lstStyle/>
        <a:p>
          <a:endParaRPr lang="en-GB"/>
        </a:p>
      </dgm:t>
    </dgm:pt>
    <dgm:pt modelId="{9DE21DCE-AEAC-4811-8679-78A54566A45D}" type="sibTrans" cxnId="{CB10B8AC-C491-4DC0-8A33-4AC8C2946744}">
      <dgm:prSet/>
      <dgm:spPr/>
      <dgm:t>
        <a:bodyPr/>
        <a:lstStyle/>
        <a:p>
          <a:endParaRPr lang="en-GB"/>
        </a:p>
      </dgm:t>
    </dgm:pt>
    <dgm:pt modelId="{024E173C-EF27-4310-A437-1F9172920D98}">
      <dgm:prSet phldrT="[Text]"/>
      <dgm:spPr/>
      <dgm:t>
        <a:bodyPr/>
        <a:lstStyle/>
        <a:p>
          <a:r>
            <a:rPr lang="en-GB" dirty="0" smtClean="0"/>
            <a:t>For use by physicists the world over</a:t>
          </a:r>
          <a:endParaRPr lang="en-GB" dirty="0"/>
        </a:p>
      </dgm:t>
    </dgm:pt>
    <dgm:pt modelId="{9D5DA8D7-F0FE-477F-97CB-88957CA89963}" type="parTrans" cxnId="{1BC317B3-3F76-4C88-A1A1-4D0ED1495F4B}">
      <dgm:prSet/>
      <dgm:spPr/>
      <dgm:t>
        <a:bodyPr/>
        <a:lstStyle/>
        <a:p>
          <a:endParaRPr lang="en-GB"/>
        </a:p>
      </dgm:t>
    </dgm:pt>
    <dgm:pt modelId="{63275D92-4DBB-4AEA-8BAA-848677B9A12E}" type="sibTrans" cxnId="{1BC317B3-3F76-4C88-A1A1-4D0ED1495F4B}">
      <dgm:prSet/>
      <dgm:spPr/>
      <dgm:t>
        <a:bodyPr/>
        <a:lstStyle/>
        <a:p>
          <a:endParaRPr lang="en-GB"/>
        </a:p>
      </dgm:t>
    </dgm:pt>
    <dgm:pt modelId="{681867F0-DC3D-4B02-8913-6B5CD24CAF73}">
      <dgm:prSet phldrT="[Text]"/>
      <dgm:spPr/>
      <dgm:t>
        <a:bodyPr/>
        <a:lstStyle/>
        <a:p>
          <a:r>
            <a:rPr lang="en-GB" dirty="0" smtClean="0"/>
            <a:t>Run by diverse support services</a:t>
          </a:r>
          <a:endParaRPr lang="en-GB" dirty="0"/>
        </a:p>
      </dgm:t>
    </dgm:pt>
    <dgm:pt modelId="{A6681982-7D14-48D3-9E30-055DE15F6BC7}" type="parTrans" cxnId="{A883B647-AA6C-46B0-B5F3-E56045C5795F}">
      <dgm:prSet/>
      <dgm:spPr/>
      <dgm:t>
        <a:bodyPr/>
        <a:lstStyle/>
        <a:p>
          <a:endParaRPr lang="en-GB"/>
        </a:p>
      </dgm:t>
    </dgm:pt>
    <dgm:pt modelId="{4AE0F7A2-0C12-46AF-9711-75A9BC56E1EA}" type="sibTrans" cxnId="{A883B647-AA6C-46B0-B5F3-E56045C5795F}">
      <dgm:prSet/>
      <dgm:spPr/>
      <dgm:t>
        <a:bodyPr/>
        <a:lstStyle/>
        <a:p>
          <a:endParaRPr lang="en-GB"/>
        </a:p>
      </dgm:t>
    </dgm:pt>
    <dgm:pt modelId="{3F27F3F4-8C11-4A4A-A20C-BDF6CC4643E8}">
      <dgm:prSet phldrT="[Text]"/>
      <dgm:spPr/>
      <dgm:t>
        <a:bodyPr/>
        <a:lstStyle/>
        <a:p>
          <a:r>
            <a:rPr lang="en-GB" dirty="0" smtClean="0"/>
            <a:t>Built by technicians and engineers</a:t>
          </a:r>
          <a:endParaRPr lang="en-GB" dirty="0"/>
        </a:p>
      </dgm:t>
    </dgm:pt>
    <dgm:pt modelId="{F74DC995-6C8C-4C6B-93FD-1CBBED585AC2}" type="parTrans" cxnId="{B968DCC9-9038-435C-AE4F-8B78E280ED50}">
      <dgm:prSet/>
      <dgm:spPr/>
      <dgm:t>
        <a:bodyPr/>
        <a:lstStyle/>
        <a:p>
          <a:endParaRPr lang="en-GB"/>
        </a:p>
      </dgm:t>
    </dgm:pt>
    <dgm:pt modelId="{42EA6EC2-2257-451D-AF1B-C27D90A0351A}" type="sibTrans" cxnId="{B968DCC9-9038-435C-AE4F-8B78E280ED50}">
      <dgm:prSet/>
      <dgm:spPr/>
      <dgm:t>
        <a:bodyPr/>
        <a:lstStyle/>
        <a:p>
          <a:endParaRPr lang="en-GB"/>
        </a:p>
      </dgm:t>
    </dgm:pt>
    <dgm:pt modelId="{9B7A7C97-81A5-4024-AD26-8F1AB5703336}" type="pres">
      <dgm:prSet presAssocID="{0A980474-003B-48FA-872E-C604989C24DB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3FB770C-4101-4108-B0AB-AC36480A9368}" type="pres">
      <dgm:prSet presAssocID="{0A980474-003B-48FA-872E-C604989C24DB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8725A3-7C5F-448A-A3C3-0C346F736B9C}" type="pres">
      <dgm:prSet presAssocID="{0A980474-003B-48FA-872E-C604989C24DB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12DC5B-2BE0-4C97-B69E-F9F736812910}" type="pres">
      <dgm:prSet presAssocID="{0A980474-003B-48FA-872E-C604989C24DB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676C7B0-C259-48A2-BE44-6E6480A6370A}" type="pres">
      <dgm:prSet presAssocID="{0A980474-003B-48FA-872E-C604989C24DB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B10B8AC-C491-4DC0-8A33-4AC8C2946744}" srcId="{0A980474-003B-48FA-872E-C604989C24DB}" destId="{B9635BF8-6B0D-4285-A21C-923BAE4448EA}" srcOrd="1" destOrd="0" parTransId="{3DE51F48-D3A4-4562-BE98-217F48820BBB}" sibTransId="{9DE21DCE-AEAC-4811-8679-78A54566A45D}"/>
    <dgm:cxn modelId="{B968DCC9-9038-435C-AE4F-8B78E280ED50}" srcId="{0A980474-003B-48FA-872E-C604989C24DB}" destId="{3F27F3F4-8C11-4A4A-A20C-BDF6CC4643E8}" srcOrd="0" destOrd="0" parTransId="{F74DC995-6C8C-4C6B-93FD-1CBBED585AC2}" sibTransId="{42EA6EC2-2257-451D-AF1B-C27D90A0351A}"/>
    <dgm:cxn modelId="{DA8DC819-A0CB-4BDA-A8AD-3E18CA906E0B}" type="presOf" srcId="{681867F0-DC3D-4B02-8913-6B5CD24CAF73}" destId="{5676C7B0-C259-48A2-BE44-6E6480A6370A}" srcOrd="0" destOrd="0" presId="urn:microsoft.com/office/officeart/2005/8/layout/pyramid4"/>
    <dgm:cxn modelId="{DB10B644-0E67-43EE-8854-BE32079D5E3B}" type="presOf" srcId="{024E173C-EF27-4310-A437-1F9172920D98}" destId="{7E12DC5B-2BE0-4C97-B69E-F9F736812910}" srcOrd="0" destOrd="0" presId="urn:microsoft.com/office/officeart/2005/8/layout/pyramid4"/>
    <dgm:cxn modelId="{A883B647-AA6C-46B0-B5F3-E56045C5795F}" srcId="{0A980474-003B-48FA-872E-C604989C24DB}" destId="{681867F0-DC3D-4B02-8913-6B5CD24CAF73}" srcOrd="3" destOrd="0" parTransId="{A6681982-7D14-48D3-9E30-055DE15F6BC7}" sibTransId="{4AE0F7A2-0C12-46AF-9711-75A9BC56E1EA}"/>
    <dgm:cxn modelId="{4CCF72DE-E593-4090-BA77-D08543F0179E}" type="presOf" srcId="{B9635BF8-6B0D-4285-A21C-923BAE4448EA}" destId="{498725A3-7C5F-448A-A3C3-0C346F736B9C}" srcOrd="0" destOrd="0" presId="urn:microsoft.com/office/officeart/2005/8/layout/pyramid4"/>
    <dgm:cxn modelId="{D9A2986F-E6B2-48A9-8EBB-3D4D18E4C5F6}" type="presOf" srcId="{3F27F3F4-8C11-4A4A-A20C-BDF6CC4643E8}" destId="{F3FB770C-4101-4108-B0AB-AC36480A9368}" srcOrd="0" destOrd="0" presId="urn:microsoft.com/office/officeart/2005/8/layout/pyramid4"/>
    <dgm:cxn modelId="{1BC317B3-3F76-4C88-A1A1-4D0ED1495F4B}" srcId="{0A980474-003B-48FA-872E-C604989C24DB}" destId="{024E173C-EF27-4310-A437-1F9172920D98}" srcOrd="2" destOrd="0" parTransId="{9D5DA8D7-F0FE-477F-97CB-88957CA89963}" sibTransId="{63275D92-4DBB-4AEA-8BAA-848677B9A12E}"/>
    <dgm:cxn modelId="{DF1F2AC2-9821-44E4-AE00-EEB6DC4986F1}" type="presOf" srcId="{0A980474-003B-48FA-872E-C604989C24DB}" destId="{9B7A7C97-81A5-4024-AD26-8F1AB5703336}" srcOrd="0" destOrd="0" presId="urn:microsoft.com/office/officeart/2005/8/layout/pyramid4"/>
    <dgm:cxn modelId="{22EAB64F-8A94-44BC-A0EB-9E34EBB505CB}" type="presParOf" srcId="{9B7A7C97-81A5-4024-AD26-8F1AB5703336}" destId="{F3FB770C-4101-4108-B0AB-AC36480A9368}" srcOrd="0" destOrd="0" presId="urn:microsoft.com/office/officeart/2005/8/layout/pyramid4"/>
    <dgm:cxn modelId="{42F16C08-83BB-43E8-A313-5084577F47F2}" type="presParOf" srcId="{9B7A7C97-81A5-4024-AD26-8F1AB5703336}" destId="{498725A3-7C5F-448A-A3C3-0C346F736B9C}" srcOrd="1" destOrd="0" presId="urn:microsoft.com/office/officeart/2005/8/layout/pyramid4"/>
    <dgm:cxn modelId="{98DC79D7-BFCC-4C87-BA54-1A4EE1D38AF6}" type="presParOf" srcId="{9B7A7C97-81A5-4024-AD26-8F1AB5703336}" destId="{7E12DC5B-2BE0-4C97-B69E-F9F736812910}" srcOrd="2" destOrd="0" presId="urn:microsoft.com/office/officeart/2005/8/layout/pyramid4"/>
    <dgm:cxn modelId="{041FCE22-F123-45C6-B6AB-BC19B33E97A8}" type="presParOf" srcId="{9B7A7C97-81A5-4024-AD26-8F1AB5703336}" destId="{5676C7B0-C259-48A2-BE44-6E6480A6370A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425A0D-6D2C-482F-A49F-DB6D3099DFCF}">
      <dsp:nvSpPr>
        <dsp:cNvPr id="0" name=""/>
        <dsp:cNvSpPr/>
      </dsp:nvSpPr>
      <dsp:spPr>
        <a:xfrm>
          <a:off x="4576080" y="4184999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447111"/>
              </a:lnTo>
              <a:lnTo>
                <a:pt x="207958" y="447111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D417B-B2F3-4518-9FD5-A84E189A3DEF}">
      <dsp:nvSpPr>
        <dsp:cNvPr id="0" name=""/>
        <dsp:cNvSpPr/>
      </dsp:nvSpPr>
      <dsp:spPr>
        <a:xfrm>
          <a:off x="4576080" y="4139279"/>
          <a:ext cx="2079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07958" y="4572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A91BE-ADFA-40D1-B8BB-A5B68C0697DB}">
      <dsp:nvSpPr>
        <dsp:cNvPr id="0" name=""/>
        <dsp:cNvSpPr/>
      </dsp:nvSpPr>
      <dsp:spPr>
        <a:xfrm>
          <a:off x="4576080" y="3737888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447111"/>
              </a:moveTo>
              <a:lnTo>
                <a:pt x="103979" y="447111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67F190-054A-4BC0-8EC4-BECFCF1A31C2}">
      <dsp:nvSpPr>
        <dsp:cNvPr id="0" name=""/>
        <dsp:cNvSpPr/>
      </dsp:nvSpPr>
      <dsp:spPr>
        <a:xfrm>
          <a:off x="3328328" y="2172999"/>
          <a:ext cx="207958" cy="2011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2011999"/>
              </a:lnTo>
              <a:lnTo>
                <a:pt x="207958" y="2011999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85C185-96AB-427E-9FC0-5D67EC399AB1}">
      <dsp:nvSpPr>
        <dsp:cNvPr id="0" name=""/>
        <dsp:cNvSpPr/>
      </dsp:nvSpPr>
      <dsp:spPr>
        <a:xfrm>
          <a:off x="3328328" y="2172999"/>
          <a:ext cx="207958" cy="894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894222"/>
              </a:lnTo>
              <a:lnTo>
                <a:pt x="207958" y="894222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081C1E-1B93-42BD-A984-6BDCC4AA3276}">
      <dsp:nvSpPr>
        <dsp:cNvPr id="0" name=""/>
        <dsp:cNvSpPr/>
      </dsp:nvSpPr>
      <dsp:spPr>
        <a:xfrm>
          <a:off x="4576080" y="2620111"/>
          <a:ext cx="207958" cy="67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670666"/>
              </a:lnTo>
              <a:lnTo>
                <a:pt x="207958" y="670666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02C190-9EB1-486C-9E65-A8186C4AFD1A}">
      <dsp:nvSpPr>
        <dsp:cNvPr id="0" name=""/>
        <dsp:cNvSpPr/>
      </dsp:nvSpPr>
      <dsp:spPr>
        <a:xfrm>
          <a:off x="4576080" y="2620111"/>
          <a:ext cx="207958" cy="223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223555"/>
              </a:lnTo>
              <a:lnTo>
                <a:pt x="207958" y="223555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C75-0D19-4478-911F-8F0557A001F9}">
      <dsp:nvSpPr>
        <dsp:cNvPr id="0" name=""/>
        <dsp:cNvSpPr/>
      </dsp:nvSpPr>
      <dsp:spPr>
        <a:xfrm>
          <a:off x="4576080" y="2396555"/>
          <a:ext cx="207958" cy="223555"/>
        </a:xfrm>
        <a:custGeom>
          <a:avLst/>
          <a:gdLst/>
          <a:ahLst/>
          <a:cxnLst/>
          <a:rect l="0" t="0" r="0" b="0"/>
          <a:pathLst>
            <a:path>
              <a:moveTo>
                <a:pt x="0" y="223555"/>
              </a:moveTo>
              <a:lnTo>
                <a:pt x="103979" y="223555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95ECD-AB19-46DE-9170-11BA4D47644A}">
      <dsp:nvSpPr>
        <dsp:cNvPr id="0" name=""/>
        <dsp:cNvSpPr/>
      </dsp:nvSpPr>
      <dsp:spPr>
        <a:xfrm>
          <a:off x="4576080" y="1949444"/>
          <a:ext cx="207958" cy="670666"/>
        </a:xfrm>
        <a:custGeom>
          <a:avLst/>
          <a:gdLst/>
          <a:ahLst/>
          <a:cxnLst/>
          <a:rect l="0" t="0" r="0" b="0"/>
          <a:pathLst>
            <a:path>
              <a:moveTo>
                <a:pt x="0" y="670666"/>
              </a:moveTo>
              <a:lnTo>
                <a:pt x="103979" y="670666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07A3E-B83F-400E-A203-635FE51EFB2A}">
      <dsp:nvSpPr>
        <dsp:cNvPr id="0" name=""/>
        <dsp:cNvSpPr/>
      </dsp:nvSpPr>
      <dsp:spPr>
        <a:xfrm>
          <a:off x="3328328" y="2172999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447111"/>
              </a:lnTo>
              <a:lnTo>
                <a:pt x="207958" y="447111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2ABE51-8114-43A8-9818-866BEA64B5C1}">
      <dsp:nvSpPr>
        <dsp:cNvPr id="0" name=""/>
        <dsp:cNvSpPr/>
      </dsp:nvSpPr>
      <dsp:spPr>
        <a:xfrm>
          <a:off x="4576080" y="1055222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447111"/>
              </a:lnTo>
              <a:lnTo>
                <a:pt x="207958" y="447111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480214-45F5-48EC-940E-E9A7141D4B56}">
      <dsp:nvSpPr>
        <dsp:cNvPr id="0" name=""/>
        <dsp:cNvSpPr/>
      </dsp:nvSpPr>
      <dsp:spPr>
        <a:xfrm>
          <a:off x="4576080" y="1009502"/>
          <a:ext cx="2079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07958" y="4572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103907-1569-49CC-8686-D5FE9C2E298B}">
      <dsp:nvSpPr>
        <dsp:cNvPr id="0" name=""/>
        <dsp:cNvSpPr/>
      </dsp:nvSpPr>
      <dsp:spPr>
        <a:xfrm>
          <a:off x="4576080" y="608111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447111"/>
              </a:moveTo>
              <a:lnTo>
                <a:pt x="103979" y="447111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E0F5E-0015-4DEC-9884-83258585A641}">
      <dsp:nvSpPr>
        <dsp:cNvPr id="0" name=""/>
        <dsp:cNvSpPr/>
      </dsp:nvSpPr>
      <dsp:spPr>
        <a:xfrm>
          <a:off x="3328328" y="1055222"/>
          <a:ext cx="207958" cy="1117777"/>
        </a:xfrm>
        <a:custGeom>
          <a:avLst/>
          <a:gdLst/>
          <a:ahLst/>
          <a:cxnLst/>
          <a:rect l="0" t="0" r="0" b="0"/>
          <a:pathLst>
            <a:path>
              <a:moveTo>
                <a:pt x="0" y="1117777"/>
              </a:moveTo>
              <a:lnTo>
                <a:pt x="103979" y="1117777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63C7A3-9852-40B8-B152-5124308CC8D8}">
      <dsp:nvSpPr>
        <dsp:cNvPr id="0" name=""/>
        <dsp:cNvSpPr/>
      </dsp:nvSpPr>
      <dsp:spPr>
        <a:xfrm>
          <a:off x="3328328" y="608111"/>
          <a:ext cx="207958" cy="1564888"/>
        </a:xfrm>
        <a:custGeom>
          <a:avLst/>
          <a:gdLst/>
          <a:ahLst/>
          <a:cxnLst/>
          <a:rect l="0" t="0" r="0" b="0"/>
          <a:pathLst>
            <a:path>
              <a:moveTo>
                <a:pt x="0" y="1564888"/>
              </a:moveTo>
              <a:lnTo>
                <a:pt x="103979" y="1564888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A3ACC9-854A-4200-877C-1696D252B2FB}">
      <dsp:nvSpPr>
        <dsp:cNvPr id="0" name=""/>
        <dsp:cNvSpPr/>
      </dsp:nvSpPr>
      <dsp:spPr>
        <a:xfrm>
          <a:off x="3328328" y="160999"/>
          <a:ext cx="207958" cy="2011999"/>
        </a:xfrm>
        <a:custGeom>
          <a:avLst/>
          <a:gdLst/>
          <a:ahLst/>
          <a:cxnLst/>
          <a:rect l="0" t="0" r="0" b="0"/>
          <a:pathLst>
            <a:path>
              <a:moveTo>
                <a:pt x="0" y="2011999"/>
              </a:moveTo>
              <a:lnTo>
                <a:pt x="103979" y="2011999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FE1676-977A-4E35-9AA2-BC12EAEB9122}">
      <dsp:nvSpPr>
        <dsp:cNvPr id="0" name=""/>
        <dsp:cNvSpPr/>
      </dsp:nvSpPr>
      <dsp:spPr>
        <a:xfrm>
          <a:off x="2288535" y="2014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Director General</a:t>
          </a:r>
          <a:endParaRPr lang="en-GB" sz="900" kern="1200" dirty="0"/>
        </a:p>
      </dsp:txBody>
      <dsp:txXfrm>
        <a:off x="2288535" y="2014431"/>
        <a:ext cx="1039793" cy="317136"/>
      </dsp:txXfrm>
    </dsp:sp>
    <dsp:sp modelId="{44B03362-ACF8-45BB-8887-D703B8733C16}">
      <dsp:nvSpPr>
        <dsp:cNvPr id="0" name=""/>
        <dsp:cNvSpPr/>
      </dsp:nvSpPr>
      <dsp:spPr>
        <a:xfrm>
          <a:off x="3536287" y="2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HSE</a:t>
          </a:r>
          <a:endParaRPr lang="en-GB" sz="900" kern="1200" dirty="0"/>
        </a:p>
      </dsp:txBody>
      <dsp:txXfrm>
        <a:off x="3536287" y="2431"/>
        <a:ext cx="1039793" cy="317136"/>
      </dsp:txXfrm>
    </dsp:sp>
    <dsp:sp modelId="{484B9374-9C11-4493-B7BA-C48506021C47}">
      <dsp:nvSpPr>
        <dsp:cNvPr id="0" name=""/>
        <dsp:cNvSpPr/>
      </dsp:nvSpPr>
      <dsp:spPr>
        <a:xfrm>
          <a:off x="3536287" y="449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DG Units </a:t>
          </a:r>
          <a:endParaRPr lang="en-GB" sz="900" kern="1200" dirty="0"/>
        </a:p>
      </dsp:txBody>
      <dsp:txXfrm>
        <a:off x="3536287" y="449542"/>
        <a:ext cx="1039793" cy="317136"/>
      </dsp:txXfrm>
    </dsp:sp>
    <dsp:sp modelId="{6CEDF473-C856-4174-A525-0378745104C6}">
      <dsp:nvSpPr>
        <dsp:cNvPr id="0" name=""/>
        <dsp:cNvSpPr/>
      </dsp:nvSpPr>
      <dsp:spPr>
        <a:xfrm>
          <a:off x="3536287" y="896653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smtClean="0"/>
            <a:t>Accelerators </a:t>
          </a:r>
          <a:r>
            <a:rPr lang="en-GB" sz="900" kern="1200" dirty="0" smtClean="0"/>
            <a:t>and Technology</a:t>
          </a:r>
          <a:endParaRPr lang="en-GB" sz="900" kern="1200"/>
        </a:p>
      </dsp:txBody>
      <dsp:txXfrm>
        <a:off x="3536287" y="896653"/>
        <a:ext cx="1039793" cy="317136"/>
      </dsp:txXfrm>
    </dsp:sp>
    <dsp:sp modelId="{2FEDE243-D173-41C0-ACD8-769B94FA17CA}">
      <dsp:nvSpPr>
        <dsp:cNvPr id="0" name=""/>
        <dsp:cNvSpPr/>
      </dsp:nvSpPr>
      <dsp:spPr>
        <a:xfrm>
          <a:off x="4784039" y="449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BE</a:t>
          </a:r>
          <a:endParaRPr lang="en-GB" sz="900" kern="1200" dirty="0"/>
        </a:p>
      </dsp:txBody>
      <dsp:txXfrm>
        <a:off x="4784039" y="449542"/>
        <a:ext cx="1039793" cy="317136"/>
      </dsp:txXfrm>
    </dsp:sp>
    <dsp:sp modelId="{9CB206D8-E058-4E79-B3FA-06025D971703}">
      <dsp:nvSpPr>
        <dsp:cNvPr id="0" name=""/>
        <dsp:cNvSpPr/>
      </dsp:nvSpPr>
      <dsp:spPr>
        <a:xfrm>
          <a:off x="4784039" y="896653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EN</a:t>
          </a:r>
          <a:endParaRPr lang="en-GB" sz="900" kern="1200" dirty="0"/>
        </a:p>
      </dsp:txBody>
      <dsp:txXfrm>
        <a:off x="4784039" y="896653"/>
        <a:ext cx="1039793" cy="317136"/>
      </dsp:txXfrm>
    </dsp:sp>
    <dsp:sp modelId="{52B6FC77-ABFC-47A9-83AF-27B0C01A165A}">
      <dsp:nvSpPr>
        <dsp:cNvPr id="0" name=""/>
        <dsp:cNvSpPr/>
      </dsp:nvSpPr>
      <dsp:spPr>
        <a:xfrm>
          <a:off x="4784039" y="1343764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TE</a:t>
          </a:r>
          <a:endParaRPr lang="en-GB" sz="900" kern="1200" dirty="0"/>
        </a:p>
      </dsp:txBody>
      <dsp:txXfrm>
        <a:off x="4784039" y="1343764"/>
        <a:ext cx="1039793" cy="317136"/>
      </dsp:txXfrm>
    </dsp:sp>
    <dsp:sp modelId="{F1DEBE3B-4F93-4FB2-AF89-98705EADE664}">
      <dsp:nvSpPr>
        <dsp:cNvPr id="0" name=""/>
        <dsp:cNvSpPr/>
      </dsp:nvSpPr>
      <dsp:spPr>
        <a:xfrm>
          <a:off x="3536287" y="2461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Finance and Human Resources </a:t>
          </a:r>
          <a:endParaRPr lang="en-GB" sz="900" kern="1200" dirty="0"/>
        </a:p>
      </dsp:txBody>
      <dsp:txXfrm>
        <a:off x="3536287" y="2461542"/>
        <a:ext cx="1039793" cy="317136"/>
      </dsp:txXfrm>
    </dsp:sp>
    <dsp:sp modelId="{75C9169E-5953-41DA-863B-E84AAE012590}">
      <dsp:nvSpPr>
        <dsp:cNvPr id="0" name=""/>
        <dsp:cNvSpPr/>
      </dsp:nvSpPr>
      <dsp:spPr>
        <a:xfrm>
          <a:off x="4784039" y="1790875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FAP</a:t>
          </a:r>
          <a:endParaRPr lang="en-GB" sz="900" kern="1200" dirty="0"/>
        </a:p>
      </dsp:txBody>
      <dsp:txXfrm>
        <a:off x="4784039" y="1790875"/>
        <a:ext cx="1039793" cy="317136"/>
      </dsp:txXfrm>
    </dsp:sp>
    <dsp:sp modelId="{B6167359-2B22-4AE6-95BB-7B2D66387545}">
      <dsp:nvSpPr>
        <dsp:cNvPr id="0" name=""/>
        <dsp:cNvSpPr/>
      </dsp:nvSpPr>
      <dsp:spPr>
        <a:xfrm>
          <a:off x="4784039" y="2237987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HR</a:t>
          </a:r>
          <a:endParaRPr lang="en-GB" sz="900" kern="1200" dirty="0"/>
        </a:p>
      </dsp:txBody>
      <dsp:txXfrm>
        <a:off x="4784039" y="2237987"/>
        <a:ext cx="1039793" cy="317136"/>
      </dsp:txXfrm>
    </dsp:sp>
    <dsp:sp modelId="{1A8AFA7F-90B8-4DE6-9E8A-76ED9D1B0421}">
      <dsp:nvSpPr>
        <dsp:cNvPr id="0" name=""/>
        <dsp:cNvSpPr/>
      </dsp:nvSpPr>
      <dsp:spPr>
        <a:xfrm>
          <a:off x="4784039" y="2685098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smtClean="0"/>
            <a:t>IPT</a:t>
          </a:r>
          <a:endParaRPr lang="en-GB" sz="900" kern="1200" dirty="0"/>
        </a:p>
      </dsp:txBody>
      <dsp:txXfrm>
        <a:off x="4784039" y="2685098"/>
        <a:ext cx="1039793" cy="317136"/>
      </dsp:txXfrm>
    </dsp:sp>
    <dsp:sp modelId="{41527828-2C4B-463D-8B95-B52A4369F5C3}">
      <dsp:nvSpPr>
        <dsp:cNvPr id="0" name=""/>
        <dsp:cNvSpPr/>
      </dsp:nvSpPr>
      <dsp:spPr>
        <a:xfrm>
          <a:off x="4784039" y="3132209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SMB</a:t>
          </a:r>
          <a:endParaRPr lang="en-GB" sz="900" kern="1200" dirty="0"/>
        </a:p>
      </dsp:txBody>
      <dsp:txXfrm>
        <a:off x="4784039" y="3132209"/>
        <a:ext cx="1039793" cy="317136"/>
      </dsp:txXfrm>
    </dsp:sp>
    <dsp:sp modelId="{8CD76DE1-CA9C-4B77-8F35-EEAE73299419}">
      <dsp:nvSpPr>
        <dsp:cNvPr id="0" name=""/>
        <dsp:cNvSpPr/>
      </dsp:nvSpPr>
      <dsp:spPr>
        <a:xfrm>
          <a:off x="3536287" y="2908653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smtClean="0"/>
            <a:t>International </a:t>
          </a:r>
          <a:r>
            <a:rPr lang="en-GB" sz="900" kern="1200" dirty="0" smtClean="0"/>
            <a:t>Relations</a:t>
          </a:r>
          <a:endParaRPr lang="en-GB" sz="900" kern="1200" dirty="0"/>
        </a:p>
      </dsp:txBody>
      <dsp:txXfrm>
        <a:off x="3536287" y="2908653"/>
        <a:ext cx="1039793" cy="317136"/>
      </dsp:txXfrm>
    </dsp:sp>
    <dsp:sp modelId="{7C092F4E-C5ED-4EDB-BB8D-27C230E440DD}">
      <dsp:nvSpPr>
        <dsp:cNvPr id="0" name=""/>
        <dsp:cNvSpPr/>
      </dsp:nvSpPr>
      <dsp:spPr>
        <a:xfrm>
          <a:off x="3536287" y="4026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Research and Computing</a:t>
          </a:r>
          <a:endParaRPr lang="en-GB" sz="900" kern="1200" dirty="0"/>
        </a:p>
      </dsp:txBody>
      <dsp:txXfrm>
        <a:off x="3536287" y="4026431"/>
        <a:ext cx="1039793" cy="317136"/>
      </dsp:txXfrm>
    </dsp:sp>
    <dsp:sp modelId="{069337B5-2036-49A1-9661-0CC3D3DD143D}">
      <dsp:nvSpPr>
        <dsp:cNvPr id="0" name=""/>
        <dsp:cNvSpPr/>
      </dsp:nvSpPr>
      <dsp:spPr>
        <a:xfrm>
          <a:off x="4784039" y="3579320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EP</a:t>
          </a:r>
          <a:endParaRPr lang="en-GB" sz="900" kern="1200" dirty="0"/>
        </a:p>
      </dsp:txBody>
      <dsp:txXfrm>
        <a:off x="4784039" y="3579320"/>
        <a:ext cx="1039793" cy="317136"/>
      </dsp:txXfrm>
    </dsp:sp>
    <dsp:sp modelId="{24D09FAC-A0A6-47B4-A8BA-1B88A4F12C75}">
      <dsp:nvSpPr>
        <dsp:cNvPr id="0" name=""/>
        <dsp:cNvSpPr/>
      </dsp:nvSpPr>
      <dsp:spPr>
        <a:xfrm>
          <a:off x="4784039" y="4026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IT</a:t>
          </a:r>
          <a:endParaRPr lang="en-GB" sz="900" kern="1200" dirty="0"/>
        </a:p>
      </dsp:txBody>
      <dsp:txXfrm>
        <a:off x="4784039" y="4026431"/>
        <a:ext cx="1039793" cy="317136"/>
      </dsp:txXfrm>
    </dsp:sp>
    <dsp:sp modelId="{002ECC83-EC90-4AFC-87C7-572F5803ABC8}">
      <dsp:nvSpPr>
        <dsp:cNvPr id="0" name=""/>
        <dsp:cNvSpPr/>
      </dsp:nvSpPr>
      <dsp:spPr>
        <a:xfrm>
          <a:off x="4784039" y="4473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TH</a:t>
          </a:r>
          <a:endParaRPr lang="en-GB" sz="900" kern="1200" dirty="0"/>
        </a:p>
      </dsp:txBody>
      <dsp:txXfrm>
        <a:off x="4784039" y="4473542"/>
        <a:ext cx="1039793" cy="3171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02299F-197D-4511-A9A2-F07D0B43AA72}">
      <dsp:nvSpPr>
        <dsp:cNvPr id="0" name=""/>
        <dsp:cNvSpPr/>
      </dsp:nvSpPr>
      <dsp:spPr>
        <a:xfrm>
          <a:off x="5649546" y="2879037"/>
          <a:ext cx="1656384" cy="3941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597"/>
              </a:lnTo>
              <a:lnTo>
                <a:pt x="1656384" y="268597"/>
              </a:lnTo>
              <a:lnTo>
                <a:pt x="1656384" y="39414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EA8939-26EC-4F16-902C-3327AC9CB175}">
      <dsp:nvSpPr>
        <dsp:cNvPr id="0" name=""/>
        <dsp:cNvSpPr/>
      </dsp:nvSpPr>
      <dsp:spPr>
        <a:xfrm>
          <a:off x="5603826" y="2879037"/>
          <a:ext cx="91440" cy="3941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14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3673D2-256E-4297-86E2-BA8795CB5216}">
      <dsp:nvSpPr>
        <dsp:cNvPr id="0" name=""/>
        <dsp:cNvSpPr/>
      </dsp:nvSpPr>
      <dsp:spPr>
        <a:xfrm>
          <a:off x="3993161" y="2879037"/>
          <a:ext cx="1656384" cy="394144"/>
        </a:xfrm>
        <a:custGeom>
          <a:avLst/>
          <a:gdLst/>
          <a:ahLst/>
          <a:cxnLst/>
          <a:rect l="0" t="0" r="0" b="0"/>
          <a:pathLst>
            <a:path>
              <a:moveTo>
                <a:pt x="1656384" y="0"/>
              </a:moveTo>
              <a:lnTo>
                <a:pt x="1656384" y="268597"/>
              </a:lnTo>
              <a:lnTo>
                <a:pt x="0" y="268597"/>
              </a:lnTo>
              <a:lnTo>
                <a:pt x="0" y="39414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A6A9E0-6B1A-42C0-885A-653718035E46}">
      <dsp:nvSpPr>
        <dsp:cNvPr id="0" name=""/>
        <dsp:cNvSpPr/>
      </dsp:nvSpPr>
      <dsp:spPr>
        <a:xfrm>
          <a:off x="3579065" y="1624326"/>
          <a:ext cx="2070480" cy="3941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597"/>
              </a:lnTo>
              <a:lnTo>
                <a:pt x="2070480" y="268597"/>
              </a:lnTo>
              <a:lnTo>
                <a:pt x="2070480" y="39414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729EB6-0505-40AC-9007-DDBBA24951D6}">
      <dsp:nvSpPr>
        <dsp:cNvPr id="0" name=""/>
        <dsp:cNvSpPr/>
      </dsp:nvSpPr>
      <dsp:spPr>
        <a:xfrm>
          <a:off x="1508585" y="2879037"/>
          <a:ext cx="828192" cy="3941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597"/>
              </a:lnTo>
              <a:lnTo>
                <a:pt x="828192" y="268597"/>
              </a:lnTo>
              <a:lnTo>
                <a:pt x="828192" y="39414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984E89-92C9-4D11-8927-F3A20B46CB1B}">
      <dsp:nvSpPr>
        <dsp:cNvPr id="0" name=""/>
        <dsp:cNvSpPr/>
      </dsp:nvSpPr>
      <dsp:spPr>
        <a:xfrm>
          <a:off x="680392" y="2879037"/>
          <a:ext cx="828192" cy="394144"/>
        </a:xfrm>
        <a:custGeom>
          <a:avLst/>
          <a:gdLst/>
          <a:ahLst/>
          <a:cxnLst/>
          <a:rect l="0" t="0" r="0" b="0"/>
          <a:pathLst>
            <a:path>
              <a:moveTo>
                <a:pt x="828192" y="0"/>
              </a:moveTo>
              <a:lnTo>
                <a:pt x="828192" y="268597"/>
              </a:lnTo>
              <a:lnTo>
                <a:pt x="0" y="268597"/>
              </a:lnTo>
              <a:lnTo>
                <a:pt x="0" y="39414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667A7-D8AB-408B-9436-7C95E55313E1}">
      <dsp:nvSpPr>
        <dsp:cNvPr id="0" name=""/>
        <dsp:cNvSpPr/>
      </dsp:nvSpPr>
      <dsp:spPr>
        <a:xfrm>
          <a:off x="1508585" y="1624326"/>
          <a:ext cx="2070480" cy="394144"/>
        </a:xfrm>
        <a:custGeom>
          <a:avLst/>
          <a:gdLst/>
          <a:ahLst/>
          <a:cxnLst/>
          <a:rect l="0" t="0" r="0" b="0"/>
          <a:pathLst>
            <a:path>
              <a:moveTo>
                <a:pt x="2070480" y="0"/>
              </a:moveTo>
              <a:lnTo>
                <a:pt x="2070480" y="268597"/>
              </a:lnTo>
              <a:lnTo>
                <a:pt x="0" y="268597"/>
              </a:lnTo>
              <a:lnTo>
                <a:pt x="0" y="39414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E2B32-7436-4455-8CD3-4C0955A427BA}">
      <dsp:nvSpPr>
        <dsp:cNvPr id="0" name=""/>
        <dsp:cNvSpPr/>
      </dsp:nvSpPr>
      <dsp:spPr>
        <a:xfrm>
          <a:off x="2901453" y="763759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185779-65DA-4404-89DB-725003DF67F1}">
      <dsp:nvSpPr>
        <dsp:cNvPr id="0" name=""/>
        <dsp:cNvSpPr/>
      </dsp:nvSpPr>
      <dsp:spPr>
        <a:xfrm>
          <a:off x="3052034" y="906811"/>
          <a:ext cx="1355223" cy="8605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bg1"/>
              </a:solidFill>
            </a:rPr>
            <a:t>Personnel</a:t>
          </a:r>
          <a:endParaRPr lang="en-GB" sz="1100" kern="1200" dirty="0">
            <a:solidFill>
              <a:schemeClr val="bg1"/>
            </a:solidFill>
          </a:endParaRPr>
        </a:p>
      </dsp:txBody>
      <dsp:txXfrm>
        <a:off x="3077239" y="932016"/>
        <a:ext cx="1304813" cy="810156"/>
      </dsp:txXfrm>
    </dsp:sp>
    <dsp:sp modelId="{8C833803-9D50-4D0E-B932-1335A5386060}">
      <dsp:nvSpPr>
        <dsp:cNvPr id="0" name=""/>
        <dsp:cNvSpPr/>
      </dsp:nvSpPr>
      <dsp:spPr>
        <a:xfrm>
          <a:off x="830973" y="2018470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B1D460-51F2-455A-A001-EB8828A23DC7}">
      <dsp:nvSpPr>
        <dsp:cNvPr id="0" name=""/>
        <dsp:cNvSpPr/>
      </dsp:nvSpPr>
      <dsp:spPr>
        <a:xfrm>
          <a:off x="981553" y="2161522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smtClean="0"/>
            <a:t>Employed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smtClean="0"/>
            <a:t>(MPE)</a:t>
          </a:r>
          <a:endParaRPr lang="en-GB" sz="1100" kern="1200" dirty="0"/>
        </a:p>
      </dsp:txBody>
      <dsp:txXfrm>
        <a:off x="1006758" y="2186727"/>
        <a:ext cx="1304813" cy="810156"/>
      </dsp:txXfrm>
    </dsp:sp>
    <dsp:sp modelId="{8E1CA32B-E98F-423A-A7C8-31016BEA9F07}">
      <dsp:nvSpPr>
        <dsp:cNvPr id="0" name=""/>
        <dsp:cNvSpPr/>
      </dsp:nvSpPr>
      <dsp:spPr>
        <a:xfrm>
          <a:off x="2781" y="3273182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9DFEF1-6B78-42BE-A5A4-934D51352D0A}">
      <dsp:nvSpPr>
        <dsp:cNvPr id="0" name=""/>
        <dsp:cNvSpPr/>
      </dsp:nvSpPr>
      <dsp:spPr>
        <a:xfrm>
          <a:off x="153361" y="3416233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smtClean="0"/>
            <a:t>Staff members</a:t>
          </a:r>
          <a:endParaRPr lang="en-GB" sz="1100" kern="1200" dirty="0"/>
        </a:p>
      </dsp:txBody>
      <dsp:txXfrm>
        <a:off x="178566" y="3441438"/>
        <a:ext cx="1304813" cy="810156"/>
      </dsp:txXfrm>
    </dsp:sp>
    <dsp:sp modelId="{06EF4514-4CC0-4645-9111-8E9E719C8351}">
      <dsp:nvSpPr>
        <dsp:cNvPr id="0" name=""/>
        <dsp:cNvSpPr/>
      </dsp:nvSpPr>
      <dsp:spPr>
        <a:xfrm>
          <a:off x="1659165" y="3273182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7443B0-8C57-4425-BDF8-7311D65F0F70}">
      <dsp:nvSpPr>
        <dsp:cNvPr id="0" name=""/>
        <dsp:cNvSpPr/>
      </dsp:nvSpPr>
      <dsp:spPr>
        <a:xfrm>
          <a:off x="1809745" y="3416233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smtClean="0"/>
            <a:t>Fellows</a:t>
          </a:r>
          <a:endParaRPr lang="en-GB" sz="1100" kern="1200" dirty="0"/>
        </a:p>
      </dsp:txBody>
      <dsp:txXfrm>
        <a:off x="1834950" y="3441438"/>
        <a:ext cx="1304813" cy="810156"/>
      </dsp:txXfrm>
    </dsp:sp>
    <dsp:sp modelId="{394F68AD-B1ED-4CE1-A475-345B82C32E2C}">
      <dsp:nvSpPr>
        <dsp:cNvPr id="0" name=""/>
        <dsp:cNvSpPr/>
      </dsp:nvSpPr>
      <dsp:spPr>
        <a:xfrm>
          <a:off x="4971934" y="2018470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DB5CD8-9F80-4471-8BED-4792ED37FF87}">
      <dsp:nvSpPr>
        <dsp:cNvPr id="0" name=""/>
        <dsp:cNvSpPr/>
      </dsp:nvSpPr>
      <dsp:spPr>
        <a:xfrm>
          <a:off x="5122514" y="2161522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smtClean="0"/>
            <a:t>Associated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smtClean="0"/>
            <a:t>(MPA)</a:t>
          </a:r>
          <a:endParaRPr lang="en-GB" sz="1100" kern="120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smtClean="0"/>
            <a:t>Associates for the purpose of:</a:t>
          </a:r>
          <a:endParaRPr lang="en-GB" sz="1100" b="1" kern="1200" dirty="0"/>
        </a:p>
      </dsp:txBody>
      <dsp:txXfrm>
        <a:off x="5147719" y="2186727"/>
        <a:ext cx="1304813" cy="810156"/>
      </dsp:txXfrm>
    </dsp:sp>
    <dsp:sp modelId="{971FF5CF-4244-400B-B5AA-8B2956E177C8}">
      <dsp:nvSpPr>
        <dsp:cNvPr id="0" name=""/>
        <dsp:cNvSpPr/>
      </dsp:nvSpPr>
      <dsp:spPr>
        <a:xfrm>
          <a:off x="3315549" y="3273182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3E3C0D-54B6-44AD-990E-BC270AE1F7A2}">
      <dsp:nvSpPr>
        <dsp:cNvPr id="0" name=""/>
        <dsp:cNvSpPr/>
      </dsp:nvSpPr>
      <dsp:spPr>
        <a:xfrm>
          <a:off x="3466130" y="3416233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/>
            <a:t>International collaboration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b="0" kern="1200" dirty="0" err="1" smtClean="0"/>
            <a:t>Users</a:t>
          </a:r>
          <a:endParaRPr lang="fr-CH" sz="1100" b="1" kern="1200" dirty="0" smtClean="0"/>
        </a:p>
      </dsp:txBody>
      <dsp:txXfrm>
        <a:off x="3491335" y="3441438"/>
        <a:ext cx="1304813" cy="810156"/>
      </dsp:txXfrm>
    </dsp:sp>
    <dsp:sp modelId="{9839C9D4-CD29-4B7E-BFA6-568B2681CCC7}">
      <dsp:nvSpPr>
        <dsp:cNvPr id="0" name=""/>
        <dsp:cNvSpPr/>
      </dsp:nvSpPr>
      <dsp:spPr>
        <a:xfrm>
          <a:off x="4971934" y="3273182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0D87CE-EBC7-4D71-9339-C3B18E91E4EB}">
      <dsp:nvSpPr>
        <dsp:cNvPr id="0" name=""/>
        <dsp:cNvSpPr/>
      </dsp:nvSpPr>
      <dsp:spPr>
        <a:xfrm>
          <a:off x="5122514" y="3416233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smtClean="0"/>
            <a:t>Exchange of scientists</a:t>
          </a:r>
          <a:endParaRPr lang="en-GB" sz="1100" b="0" kern="1200" dirty="0"/>
        </a:p>
      </dsp:txBody>
      <dsp:txXfrm>
        <a:off x="5147719" y="3441438"/>
        <a:ext cx="1304813" cy="810156"/>
      </dsp:txXfrm>
    </dsp:sp>
    <dsp:sp modelId="{FECCBDA0-A76F-4FD2-97A8-01ABA81F5942}">
      <dsp:nvSpPr>
        <dsp:cNvPr id="0" name=""/>
        <dsp:cNvSpPr/>
      </dsp:nvSpPr>
      <dsp:spPr>
        <a:xfrm>
          <a:off x="6628318" y="3273182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F1566C-E50F-4F49-9226-3BC195619170}">
      <dsp:nvSpPr>
        <dsp:cNvPr id="0" name=""/>
        <dsp:cNvSpPr/>
      </dsp:nvSpPr>
      <dsp:spPr>
        <a:xfrm>
          <a:off x="6778899" y="3416233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/>
            <a:t>Training</a:t>
          </a:r>
          <a:br>
            <a:rPr lang="en-GB" sz="1100" b="1" kern="1200" dirty="0" smtClean="0"/>
          </a:br>
          <a:r>
            <a:rPr lang="en-GB" sz="1100" b="1" kern="1200" dirty="0" smtClean="0"/>
            <a:t/>
          </a:r>
          <a:br>
            <a:rPr lang="en-GB" sz="1100" b="1" kern="1200" dirty="0" smtClean="0"/>
          </a:br>
          <a:r>
            <a:rPr lang="en-GB" sz="1100" b="0" kern="1200" dirty="0" smtClean="0"/>
            <a:t>-Students</a:t>
          </a:r>
          <a:br>
            <a:rPr lang="en-GB" sz="1100" b="0" kern="1200" dirty="0" smtClean="0"/>
          </a:br>
          <a:r>
            <a:rPr lang="en-GB" sz="1100" b="0" kern="1200" dirty="0" smtClean="0"/>
            <a:t>-Trainees</a:t>
          </a:r>
          <a:br>
            <a:rPr lang="en-GB" sz="1100" b="0" kern="1200" dirty="0" smtClean="0"/>
          </a:br>
          <a:r>
            <a:rPr lang="en-GB" sz="1100" b="0" kern="1200" dirty="0" smtClean="0"/>
            <a:t>- Apprentices</a:t>
          </a:r>
        </a:p>
      </dsp:txBody>
      <dsp:txXfrm>
        <a:off x="6804104" y="3441438"/>
        <a:ext cx="1304813" cy="8101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FB770C-4101-4108-B0AB-AC36480A9368}">
      <dsp:nvSpPr>
        <dsp:cNvPr id="0" name=""/>
        <dsp:cNvSpPr/>
      </dsp:nvSpPr>
      <dsp:spPr>
        <a:xfrm>
          <a:off x="1890681" y="0"/>
          <a:ext cx="1996401" cy="1996401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Built by technicians and engineers</a:t>
          </a:r>
          <a:endParaRPr lang="en-GB" sz="1400" kern="1200" dirty="0"/>
        </a:p>
      </dsp:txBody>
      <dsp:txXfrm>
        <a:off x="2389781" y="998201"/>
        <a:ext cx="998201" cy="998200"/>
      </dsp:txXfrm>
    </dsp:sp>
    <dsp:sp modelId="{498725A3-7C5F-448A-A3C3-0C346F736B9C}">
      <dsp:nvSpPr>
        <dsp:cNvPr id="0" name=""/>
        <dsp:cNvSpPr/>
      </dsp:nvSpPr>
      <dsp:spPr>
        <a:xfrm>
          <a:off x="892480" y="1996401"/>
          <a:ext cx="1996401" cy="1996401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Designed by engineers</a:t>
          </a:r>
          <a:endParaRPr lang="en-GB" sz="1400" kern="1200" dirty="0"/>
        </a:p>
      </dsp:txBody>
      <dsp:txXfrm>
        <a:off x="1391580" y="2994602"/>
        <a:ext cx="998201" cy="998200"/>
      </dsp:txXfrm>
    </dsp:sp>
    <dsp:sp modelId="{7E12DC5B-2BE0-4C97-B69E-F9F736812910}">
      <dsp:nvSpPr>
        <dsp:cNvPr id="0" name=""/>
        <dsp:cNvSpPr/>
      </dsp:nvSpPr>
      <dsp:spPr>
        <a:xfrm rot="10800000">
          <a:off x="1890681" y="1996401"/>
          <a:ext cx="1996401" cy="1996401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For use by physicists the world over</a:t>
          </a:r>
          <a:endParaRPr lang="en-GB" sz="1400" kern="1200" dirty="0"/>
        </a:p>
      </dsp:txBody>
      <dsp:txXfrm rot="10800000">
        <a:off x="2389781" y="1996401"/>
        <a:ext cx="998201" cy="998200"/>
      </dsp:txXfrm>
    </dsp:sp>
    <dsp:sp modelId="{5676C7B0-C259-48A2-BE44-6E6480A6370A}">
      <dsp:nvSpPr>
        <dsp:cNvPr id="0" name=""/>
        <dsp:cNvSpPr/>
      </dsp:nvSpPr>
      <dsp:spPr>
        <a:xfrm>
          <a:off x="2888882" y="1996401"/>
          <a:ext cx="1996401" cy="1996401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Run by diverse support services</a:t>
          </a:r>
          <a:endParaRPr lang="en-GB" sz="1400" kern="1200" dirty="0"/>
        </a:p>
      </dsp:txBody>
      <dsp:txXfrm>
        <a:off x="3387982" y="2994602"/>
        <a:ext cx="998201" cy="998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4F47B-48CC-41D6-8100-861E23F08F50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1B40B-1112-406D-B6E8-E19017765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796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3DFFB-E80A-4BC5-8188-6E431238ACA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130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545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 doing</a:t>
            </a:r>
            <a:r>
              <a:rPr lang="en-GB" baseline="0" dirty="0" smtClean="0"/>
              <a:t> so badly for a new AMS</a:t>
            </a:r>
          </a:p>
          <a:p>
            <a:r>
              <a:rPr lang="en-GB" dirty="0" smtClean="0"/>
              <a:t>1 Doctoral student with UA as second nationality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Cooperation associates are physicists, engineers or technicians, or those responsible for providing them with administrative support, originating from the Member States, Associate Member States or non-Member States, who are admitted by CERN to contribute on behalf of their home institution to the execution of work under a collaboration agreement between CERN and their home institution. They may come to CERN on an individual basis or as a member of a team.</a:t>
            </a:r>
          </a:p>
          <a:p>
            <a:endParaRPr lang="en-GB" dirty="0" smtClean="0"/>
          </a:p>
          <a:p>
            <a:r>
              <a:rPr lang="en-GB" dirty="0" smtClean="0"/>
              <a:t>DOCT, 50k/annum, TECH and ADMIN 40k/annum,</a:t>
            </a:r>
            <a:r>
              <a:rPr lang="en-GB" baseline="0" dirty="0" smtClean="0"/>
              <a:t> Fellows (PHD 120k, MSc, 100k, BSC 80k)</a:t>
            </a:r>
          </a:p>
          <a:p>
            <a:r>
              <a:rPr lang="en-GB" baseline="0" dirty="0" smtClean="0"/>
              <a:t>3 fellows and 2 techs = </a:t>
            </a:r>
            <a:r>
              <a:rPr lang="en-GB" baseline="0" dirty="0" err="1" smtClean="0"/>
              <a:t>cca</a:t>
            </a:r>
            <a:r>
              <a:rPr lang="en-GB" baseline="0" dirty="0" smtClean="0"/>
              <a:t> 380k – margin for more dep. On procurement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3DFFB-E80A-4BC5-8188-6E431238ACA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614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7D468-FDEB-444D-8959-7A56409E4C60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fr-FR" sz="1000" dirty="0" smtClean="0"/>
          </a:p>
        </p:txBody>
      </p:sp>
    </p:spTree>
    <p:extLst>
      <p:ext uri="{BB962C8B-B14F-4D97-AF65-F5344CB8AC3E}">
        <p14:creationId xmlns:p14="http://schemas.microsoft.com/office/powerpoint/2010/main" val="3241185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445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661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5943600"/>
            <a:ext cx="2133600" cy="914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995936" y="6162675"/>
            <a:ext cx="4267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488620" y="5615940"/>
            <a:ext cx="509464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61486-0D7E-4370-BC7F-94844E4906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328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7" r:id="rId9"/>
    <p:sldLayoutId id="2147483668" r:id="rId10"/>
    <p:sldLayoutId id="2147483669" r:id="rId11"/>
    <p:sldLayoutId id="2147483674" r:id="rId12"/>
    <p:sldLayoutId id="2147483682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jobs.web.cern.ch/content/media-corner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17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Working at CERN: How?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58" y="1668450"/>
            <a:ext cx="7973538" cy="308653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475656" y="4759491"/>
            <a:ext cx="6192688" cy="1168539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4800" b="1" i="1" u="none" dirty="0" smtClean="0">
                <a:solidFill>
                  <a:srgbClr val="3861AA"/>
                </a:solidFill>
                <a:latin typeface="Calibri" pitchFamily="34" charset="0"/>
                <a:cs typeface="Calibri" pitchFamily="34" charset="0"/>
              </a:rPr>
              <a:t>cern.ch/jobs</a:t>
            </a:r>
            <a:endParaRPr lang="en-US" sz="4800" i="1" u="none" dirty="0">
              <a:solidFill>
                <a:srgbClr val="3861AA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65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55760" y="1616984"/>
            <a:ext cx="4465637" cy="370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~ </a:t>
            </a:r>
            <a:r>
              <a:rPr lang="en-US" sz="2800" b="1" u="none" dirty="0" smtClean="0">
                <a:solidFill>
                  <a:srgbClr val="3861AA"/>
                </a:solidFill>
              </a:rPr>
              <a:t>200 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Fields 	</a:t>
            </a: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Computing (~50% of the students)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	Engineering	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	Physics (excl. theory and particle physics)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Length 	4 to 14 months for technical students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 smtClean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	18 months of technical undergraduate studies.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	Registered student during stay at CERN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 smtClean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	Technical project with a CERN supervisor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	A living allowance of 3238 CHF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	Health insurance provisions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endParaRPr lang="en-GB" sz="11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7152" y="332656"/>
            <a:ext cx="7657216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Technical Students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3384376" cy="3073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251520" y="5118283"/>
            <a:ext cx="3899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“It’s a great place to start a career,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it’s a great place to learn new skills, make new friends…”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360" y="55811"/>
            <a:ext cx="1211484" cy="174453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151214" y="5287023"/>
            <a:ext cx="457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GB" b="1" dirty="0" smtClean="0">
                <a:solidFill>
                  <a:srgbClr val="C00000"/>
                </a:solidFill>
                <a:latin typeface="Trebuchet MS" pitchFamily="34" charset="0"/>
              </a:rPr>
              <a:t>Committees in </a:t>
            </a:r>
            <a:r>
              <a:rPr lang="en-GB" b="1" dirty="0">
                <a:solidFill>
                  <a:srgbClr val="C00000"/>
                </a:solidFill>
                <a:latin typeface="Trebuchet MS" pitchFamily="34" charset="0"/>
              </a:rPr>
              <a:t>June and </a:t>
            </a:r>
            <a:r>
              <a:rPr lang="en-GB" b="1" dirty="0" smtClean="0">
                <a:solidFill>
                  <a:srgbClr val="C00000"/>
                </a:solidFill>
                <a:latin typeface="Trebuchet MS" pitchFamily="34" charset="0"/>
              </a:rPr>
              <a:t>December</a:t>
            </a:r>
            <a:endParaRPr lang="en-GB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0350" y="928079"/>
            <a:ext cx="7137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For students looking for a practical training assignment or who would like to write their bachelor or masters thesis at CERN </a:t>
            </a:r>
          </a:p>
        </p:txBody>
      </p:sp>
    </p:spTree>
    <p:extLst>
      <p:ext uri="{BB962C8B-B14F-4D97-AF65-F5344CB8AC3E}">
        <p14:creationId xmlns:p14="http://schemas.microsoft.com/office/powerpoint/2010/main" val="36028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211960" y="1342992"/>
            <a:ext cx="4465637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3861AA"/>
                </a:solidFill>
                <a:latin typeface="Trebuchet MS" pitchFamily="34" charset="0"/>
              </a:rPr>
              <a:t>~ </a:t>
            </a: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30 </a:t>
            </a:r>
            <a:r>
              <a:rPr lang="en-US" sz="2800" b="1" u="none" dirty="0" smtClean="0">
                <a:solidFill>
                  <a:srgbClr val="3861AA"/>
                </a:solidFill>
              </a:rPr>
              <a:t>positions/year</a:t>
            </a:r>
            <a:endParaRPr lang="en-US" sz="2800" b="1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Translation, human resources, business administration, law, finance, librarianship, science communication, audiovisual, communication and public relations…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4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to 12 months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18 months of undergraduate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studies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an administrative project with a CERN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supervisor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a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living allowance, incl. health insurance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84487" y="332656"/>
            <a:ext cx="7527873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Admin Students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4487" y="4356655"/>
            <a:ext cx="3744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“My Admin Studentship was a great experience – I had exposure to more activities than I could have imagined”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00510" y="5157192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June and December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87" y="1439936"/>
            <a:ext cx="3656541" cy="2637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1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69806" y="1213366"/>
            <a:ext cx="4608513" cy="374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~80</a:t>
            </a:r>
            <a:r>
              <a:rPr lang="en-US" sz="2800" b="1" u="none" dirty="0" smtClean="0">
                <a:solidFill>
                  <a:srgbClr val="3861AA"/>
                </a:solidFill>
              </a:rPr>
              <a:t> </a:t>
            </a:r>
            <a:r>
              <a:rPr lang="en-US" sz="2800" b="1" u="none" dirty="0">
                <a:solidFill>
                  <a:srgbClr val="3861AA"/>
                </a:solidFill>
              </a:rPr>
              <a:t>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 	applied 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b="1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 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6 </a:t>
            </a:r>
            <a:r>
              <a:rPr lang="en-US" sz="1100" u="none" dirty="0" err="1" smtClean="0">
                <a:solidFill>
                  <a:srgbClr val="3861AA"/>
                </a:solidFill>
                <a:latin typeface="Trebuchet MS" pitchFamily="34" charset="0"/>
              </a:rPr>
              <a:t>mths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-3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years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b="1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enrolled  in a doctoral program in </a:t>
            </a:r>
            <a:b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</a:b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a Member State university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b="1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a technical project, leading to a PhD thesis </a:t>
            </a:r>
            <a:b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</a:b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co-supervised by the university thesis advisor  and a CERN staff member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	a living allowance incl. Health insurance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0863" y="165875"/>
            <a:ext cx="7467481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Doctoral Student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764" y="1268760"/>
            <a:ext cx="3955788" cy="2837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79511" y="4941168"/>
            <a:ext cx="4290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“Gave me the opportunity to meet important people, especially in the research fields”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788024" y="5048889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June and December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6764" y="800522"/>
            <a:ext cx="85465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For students who would like to spend 3 years at CERN to work on their </a:t>
            </a:r>
            <a:r>
              <a:rPr lang="en-US" altLang="en-US" dirty="0" smtClean="0"/>
              <a:t>thesis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1665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1520" y="44624"/>
            <a:ext cx="8226854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mtClean="0"/>
              <a:t>Students by Discipline</a:t>
            </a:r>
            <a:endParaRPr lang="en-GB" sz="3200" dirty="0"/>
          </a:p>
        </p:txBody>
      </p:sp>
      <p:grpSp>
        <p:nvGrpSpPr>
          <p:cNvPr id="6" name="Group 5"/>
          <p:cNvGrpSpPr/>
          <p:nvPr/>
        </p:nvGrpSpPr>
        <p:grpSpPr>
          <a:xfrm>
            <a:off x="72637" y="1265292"/>
            <a:ext cx="4529945" cy="4755996"/>
            <a:chOff x="72637" y="1265292"/>
            <a:chExt cx="4529945" cy="475599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72637" y="1265292"/>
              <a:ext cx="4529945" cy="39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837749" y="5621178"/>
              <a:ext cx="22220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Doctoral Students</a:t>
              </a:r>
              <a:endParaRPr lang="en-GB" sz="20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56999" y="1268904"/>
            <a:ext cx="4281269" cy="4752384"/>
            <a:chOff x="4756999" y="1268904"/>
            <a:chExt cx="4281269" cy="475238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756999" y="1268904"/>
              <a:ext cx="4281269" cy="4104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5652120" y="5621178"/>
              <a:ext cx="23379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Technical Students</a:t>
              </a:r>
              <a:endParaRPr lang="en-GB" sz="2000" dirty="0"/>
            </a:p>
          </p:txBody>
        </p:sp>
      </p:grpSp>
      <p:pic>
        <p:nvPicPr>
          <p:cNvPr id="12" name="Picture 2" descr="C:\Users\skrige\AppData\Local\Microsoft\Windows\Temporary Internet Files\Content.IE5\4SFN98C9\MC900431608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2348880"/>
            <a:ext cx="2587315" cy="258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9645" y="2904753"/>
            <a:ext cx="12473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err="1" smtClean="0"/>
              <a:t>Applied</a:t>
            </a:r>
            <a:r>
              <a:rPr lang="fr-CH" sz="1600" dirty="0"/>
              <a:t> </a:t>
            </a:r>
            <a:r>
              <a:rPr lang="fr-CH" sz="1600" dirty="0" err="1" smtClean="0"/>
              <a:t>Physics</a:t>
            </a:r>
            <a:endParaRPr lang="fr-CH" sz="1600" dirty="0" smtClean="0"/>
          </a:p>
          <a:p>
            <a:pPr algn="ctr"/>
            <a:r>
              <a:rPr lang="fr-CH" sz="1600" dirty="0" smtClean="0"/>
              <a:t>49% </a:t>
            </a:r>
            <a:endParaRPr lang="en-GB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4355976" y="3212976"/>
            <a:ext cx="2520280" cy="2520280"/>
            <a:chOff x="4355976" y="3212976"/>
            <a:chExt cx="2520280" cy="2520280"/>
          </a:xfrm>
        </p:grpSpPr>
        <p:pic>
          <p:nvPicPr>
            <p:cNvPr id="15" name="Picture 2" descr="C:\Users\skrige\AppData\Local\Microsoft\Windows\Temporary Internet Files\Content.IE5\4SFN98C9\MC900431608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8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355976" y="3212976"/>
              <a:ext cx="2520280" cy="2520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5258172" y="3976006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 smtClean="0"/>
                <a:t>Computing</a:t>
              </a:r>
            </a:p>
            <a:p>
              <a:pPr algn="ctr"/>
              <a:r>
                <a:rPr lang="fr-CH" sz="1600" dirty="0" smtClean="0"/>
                <a:t>46% </a:t>
              </a:r>
              <a:endParaRPr lang="en-GB" sz="1600" dirty="0"/>
            </a:p>
          </p:txBody>
        </p:sp>
      </p:grpSp>
      <p:pic>
        <p:nvPicPr>
          <p:cNvPr id="17" name="Picture 2" descr="C:\Users\skrige\AppData\Local\Microsoft\Windows\Temporary Internet Files\Content.IE5\4SFN98C9\MC900431608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33726">
            <a:off x="6593836" y="1921147"/>
            <a:ext cx="2444945" cy="244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660232" y="2988241"/>
            <a:ext cx="1416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Engineering</a:t>
            </a:r>
          </a:p>
          <a:p>
            <a:pPr algn="ctr"/>
            <a:r>
              <a:rPr lang="fr-CH" sz="1600" dirty="0" smtClean="0"/>
              <a:t>40%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65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16433" y="1189916"/>
            <a:ext cx="4672241" cy="481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endParaRPr lang="en-US" sz="2800" b="1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 smtClean="0">
                <a:solidFill>
                  <a:srgbClr val="3861AA"/>
                </a:solidFill>
                <a:latin typeface="Trebuchet MS" pitchFamily="34" charset="0"/>
              </a:rPr>
              <a:t>Fields	</a:t>
            </a:r>
            <a:r>
              <a:rPr lang="en-GB" sz="1100" dirty="0" smtClean="0">
                <a:solidFill>
                  <a:srgbClr val="3861AA"/>
                </a:solidFill>
                <a:latin typeface="Trebuchet MS" pitchFamily="34" charset="0"/>
              </a:rPr>
              <a:t>Physics </a:t>
            </a: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(incl. particle physics) =2/3 of students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 smtClean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8 to 13 weeks, during the summer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 smtClean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3 years of full-time studies at university level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 smtClean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High-quality lecture programme over 6 weeks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	Visits and workshops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	Living allowance of 90 CHF p/d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	Health insurance provisions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	Accommodation in the CERN hostel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GB" sz="1100" b="1" dirty="0" smtClean="0">
                <a:solidFill>
                  <a:srgbClr val="3861AA"/>
                </a:solidFill>
                <a:latin typeface="Trebuchet MS" pitchFamily="34" charset="0"/>
              </a:rPr>
              <a:t>Application </a:t>
            </a:r>
            <a:r>
              <a:rPr lang="en-GB" sz="1100" b="1" dirty="0">
                <a:solidFill>
                  <a:srgbClr val="3861AA"/>
                </a:solidFill>
                <a:latin typeface="Trebuchet MS" pitchFamily="34" charset="0"/>
              </a:rPr>
              <a:t>&amp; </a:t>
            </a:r>
            <a:r>
              <a:rPr lang="en-GB" sz="1100" b="1" dirty="0" smtClean="0">
                <a:solidFill>
                  <a:srgbClr val="3861AA"/>
                </a:solidFill>
                <a:latin typeface="Trebuchet MS" pitchFamily="34" charset="0"/>
              </a:rPr>
              <a:t>Selection:</a:t>
            </a:r>
          </a:p>
          <a:p>
            <a:pPr marL="1438275" indent="-177800">
              <a:spcAft>
                <a:spcPts val="900"/>
              </a:spcAft>
              <a:buFont typeface="Arial" panose="020B0604020202020204" pitchFamily="34" charset="0"/>
              <a:buChar char="•"/>
              <a:tabLst>
                <a:tab pos="1438275" algn="l"/>
              </a:tabLst>
              <a:defRPr/>
            </a:pPr>
            <a:r>
              <a:rPr lang="en-GB" sz="1100" dirty="0" smtClean="0">
                <a:solidFill>
                  <a:srgbClr val="3861AA"/>
                </a:solidFill>
                <a:latin typeface="Trebuchet MS" pitchFamily="34" charset="0"/>
              </a:rPr>
              <a:t>Deadline</a:t>
            </a: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: end January </a:t>
            </a:r>
          </a:p>
          <a:p>
            <a:pPr marL="1438275" indent="-177800">
              <a:spcAft>
                <a:spcPts val="900"/>
              </a:spcAft>
              <a:buFont typeface="Arial" panose="020B0604020202020204" pitchFamily="34" charset="0"/>
              <a:buChar char="•"/>
              <a:tabLst>
                <a:tab pos="1438275" algn="l"/>
              </a:tabLst>
              <a:defRPr/>
            </a:pP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Web selection: Mid-March </a:t>
            </a:r>
          </a:p>
          <a:p>
            <a:pPr marL="1438275" indent="-177800">
              <a:spcAft>
                <a:spcPts val="900"/>
              </a:spcAft>
              <a:buFont typeface="Arial" panose="020B0604020202020204" pitchFamily="34" charset="0"/>
              <a:buChar char="•"/>
              <a:tabLst>
                <a:tab pos="1438275" algn="l"/>
              </a:tabLst>
              <a:defRPr/>
            </a:pPr>
            <a:r>
              <a:rPr lang="en-GB" sz="1100" dirty="0">
                <a:solidFill>
                  <a:srgbClr val="3861AA"/>
                </a:solidFill>
                <a:latin typeface="Trebuchet MS" pitchFamily="34" charset="0"/>
              </a:rPr>
              <a:t>First students arrive beginning June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GB" sz="1100" b="1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5610" y="333207"/>
            <a:ext cx="7622734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100" dirty="0">
                <a:latin typeface="+mj-lt"/>
                <a:ea typeface="+mj-ea"/>
                <a:cs typeface="+mj-cs"/>
              </a:rPr>
              <a:t>Summer Students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872" y="2201257"/>
            <a:ext cx="3379105" cy="2524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-306796" y="5631942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sz="1600" b="1" i="1" dirty="0">
                <a:latin typeface="Trebuchet MS" pitchFamily="34" charset="0"/>
              </a:rPr>
              <a:t>Over 6000 young </a:t>
            </a:r>
            <a:r>
              <a:rPr lang="en-US" sz="1600" b="1" i="1" dirty="0" smtClean="0">
                <a:latin typeface="Trebuchet MS" pitchFamily="34" charset="0"/>
              </a:rPr>
              <a:t>scientists have </a:t>
            </a:r>
            <a:r>
              <a:rPr lang="en-US" sz="1600" b="1" i="1" dirty="0">
                <a:latin typeface="Trebuchet MS" pitchFamily="34" charset="0"/>
              </a:rPr>
              <a:t>benefitted to date…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278625" y="5584208"/>
            <a:ext cx="4972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Selection in </a:t>
            </a:r>
            <a:r>
              <a:rPr lang="en-US" b="1" dirty="0" smtClean="0">
                <a:solidFill>
                  <a:srgbClr val="C00000"/>
                </a:solidFill>
                <a:latin typeface="Trebuchet MS" pitchFamily="34" charset="0"/>
              </a:rPr>
              <a:t>February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2025" y="109055"/>
            <a:ext cx="1146650" cy="159117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5610" y="993993"/>
            <a:ext cx="8023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Participate in the day to day life of a research team and follow lectures. </a:t>
            </a:r>
          </a:p>
          <a:p>
            <a:r>
              <a:rPr lang="en-US" altLang="en-US" sz="2000" dirty="0"/>
              <a:t>~</a:t>
            </a:r>
            <a:r>
              <a:rPr lang="en-US" altLang="en-US" dirty="0"/>
              <a:t>300 positions/year (~ 150 for Member States and ~ 150 for Non Member States) </a:t>
            </a: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614163" y="4854505"/>
            <a:ext cx="2881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i="1" dirty="0">
                <a:solidFill>
                  <a:srgbClr val="00B050"/>
                </a:solidFill>
              </a:rPr>
              <a:t>“Can’t imagine a better way to spend my summer”</a:t>
            </a:r>
          </a:p>
        </p:txBody>
      </p:sp>
    </p:spTree>
    <p:extLst>
      <p:ext uri="{BB962C8B-B14F-4D97-AF65-F5344CB8AC3E}">
        <p14:creationId xmlns:p14="http://schemas.microsoft.com/office/powerpoint/2010/main" val="427962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82089" y="1524454"/>
            <a:ext cx="5061911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~250 </a:t>
            </a:r>
            <a:r>
              <a:rPr lang="en-US" sz="2800" b="1" u="none" dirty="0">
                <a:solidFill>
                  <a:srgbClr val="3861AA"/>
                </a:solidFill>
                <a:latin typeface="Trebuchet MS" pitchFamily="34" charset="0"/>
              </a:rPr>
              <a:t>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: 	physics, engineering, computing – from junio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r engineers to </a:t>
            </a:r>
            <a:r>
              <a:rPr lang="en-US" sz="1100" dirty="0" err="1" smtClean="0">
                <a:solidFill>
                  <a:srgbClr val="3861AA"/>
                </a:solidFill>
                <a:latin typeface="Trebuchet MS" pitchFamily="34" charset="0"/>
              </a:rPr>
              <a:t>posst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-doc research physicists</a:t>
            </a:r>
            <a:endParaRPr lang="en-US" sz="1100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LENGTH:	2-3 years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b="1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:	BSc, MSc or PhD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	no more than 10 years relevant post-MSc experience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FEATURES : 	employment contract		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attractive salary incl. social benefits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training and networking</a:t>
            </a:r>
          </a:p>
          <a:p>
            <a:pPr marL="1588" indent="-1588">
              <a:spcAft>
                <a:spcPts val="900"/>
              </a:spcAft>
              <a:defRPr/>
            </a:pPr>
            <a:r>
              <a:rPr lang="en-US" sz="1050" u="none" dirty="0" smtClean="0">
                <a:solidFill>
                  <a:srgbClr val="3861AA"/>
                </a:solidFill>
                <a:latin typeface="Trebuchet MS" pitchFamily="34" charset="0"/>
              </a:rPr>
              <a:t>Fellows are normally nationals of the Member States of CERN. There also exist a limited number of places for Fellows from non-Member States.</a:t>
            </a:r>
            <a:endParaRPr lang="en-US" sz="105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7504" y="150021"/>
            <a:ext cx="864096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100" dirty="0" smtClean="0">
                <a:latin typeface="+mj-lt"/>
                <a:ea typeface="+mj-ea"/>
                <a:cs typeface="+mj-cs"/>
              </a:rPr>
              <a:t>Fellows</a:t>
            </a:r>
            <a:endParaRPr lang="en-US" sz="41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781" y="1700808"/>
            <a:ext cx="3209370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0" y="4868656"/>
            <a:ext cx="4115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“An ideal place to follow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the most recent ideas in physics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and start new collaborations”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078517" y="5514987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May and November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1716" y="150021"/>
            <a:ext cx="1258968" cy="185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89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62338" y="1793180"/>
            <a:ext cx="4502150" cy="357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none" dirty="0">
                <a:solidFill>
                  <a:srgbClr val="3861AA"/>
                </a:solidFill>
              </a:rPr>
              <a:t>For university graduates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FIELDS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 	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DURATION: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up to 3 years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ELIGIBILITY 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err="1">
                <a:solidFill>
                  <a:srgbClr val="3861AA"/>
                </a:solidFill>
                <a:latin typeface="Trebuchet MS" pitchFamily="34" charset="0"/>
              </a:rPr>
              <a:t>MSc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or PhD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	≤5 years post-degree experience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FEATURES 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funded by the European Commission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an employment contract with CERN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specific Marie-Curie vacancies published on CERN web pages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an attractive salary, social benefits, allowances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international network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7169" y="332656"/>
            <a:ext cx="6552728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Marie </a:t>
            </a:r>
            <a:r>
              <a:rPr lang="en-US" sz="4100" dirty="0" err="1" smtClean="0">
                <a:latin typeface="+mj-lt"/>
                <a:ea typeface="+mj-ea"/>
                <a:cs typeface="+mj-cs"/>
              </a:rPr>
              <a:t>Sklodowska</a:t>
            </a:r>
            <a:r>
              <a:rPr lang="en-US" sz="4100" dirty="0" smtClean="0">
                <a:latin typeface="+mj-lt"/>
                <a:ea typeface="+mj-ea"/>
                <a:cs typeface="+mj-cs"/>
              </a:rPr>
              <a:t>-Curie </a:t>
            </a:r>
            <a:endParaRPr lang="en-US" sz="41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276872"/>
            <a:ext cx="4035350" cy="95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96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847306" y="1525359"/>
            <a:ext cx="5221287" cy="374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none" dirty="0" smtClean="0">
                <a:solidFill>
                  <a:srgbClr val="3861AA"/>
                </a:solidFill>
                <a:latin typeface="Trebuchet MS" pitchFamily="34" charset="0"/>
              </a:rPr>
              <a:t>~30-50 positions/year</a:t>
            </a:r>
            <a:endParaRPr lang="en-US" sz="2800" b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 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Mechanics, electronics,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electricity, etc.</a:t>
            </a:r>
            <a:endParaRPr lang="en-US" sz="1100" b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Technical diploma </a:t>
            </a:r>
            <a:endParaRPr lang="en-US" sz="1100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no more than 4 years relevant experience </a:t>
            </a:r>
            <a:endParaRPr lang="en-US" sz="1100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SELECTION: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All applications for TTE opportunities will be considered by a panel of CERN specialists. </a:t>
            </a:r>
            <a:endParaRPr lang="en-US" sz="1100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FEATURES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: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An initial contract of one year renewable for a second year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endParaRPr lang="en-US" sz="1100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	Project with CERN supervisor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</a:p>
          <a:p>
            <a:pPr marL="1895475" lvl="1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Training and networking (on the job, formal, languages)</a:t>
            </a:r>
          </a:p>
          <a:p>
            <a:pPr marL="1895475" lvl="1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Employment contract with attractive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salary incl. social benefits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9512" y="332656"/>
            <a:ext cx="756084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Technician Training Experience </a:t>
            </a:r>
          </a:p>
        </p:txBody>
      </p:sp>
      <p:pic>
        <p:nvPicPr>
          <p:cNvPr id="7" name="Picture 2" descr="image0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19086"/>
            <a:ext cx="3250041" cy="2498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4487" y="5157192"/>
            <a:ext cx="3744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“I never imagined the possibilities CERN would offer me.”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644008" y="5449579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June and December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4632" y="92279"/>
            <a:ext cx="1413961" cy="203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43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923929" y="1124744"/>
            <a:ext cx="4968552" cy="491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u="none" dirty="0">
                <a:solidFill>
                  <a:srgbClr val="3861AA"/>
                </a:solidFill>
              </a:rPr>
              <a:t>~ </a:t>
            </a:r>
            <a:r>
              <a:rPr lang="en-US" sz="2800" b="1" u="none" dirty="0" smtClean="0">
                <a:solidFill>
                  <a:srgbClr val="3861AA"/>
                </a:solidFill>
              </a:rPr>
              <a:t>150 positions/year</a:t>
            </a:r>
          </a:p>
          <a:p>
            <a:pPr>
              <a:defRPr/>
            </a:pPr>
            <a:r>
              <a:rPr lang="en-US" sz="2800" u="none" dirty="0" smtClean="0">
                <a:solidFill>
                  <a:srgbClr val="3861AA"/>
                </a:solidFill>
              </a:rPr>
              <a:t> </a:t>
            </a:r>
            <a:r>
              <a:rPr lang="en-US" sz="2800" u="none" dirty="0" smtClean="0">
                <a:solidFill>
                  <a:srgbClr val="FF0000"/>
                </a:solidFill>
              </a:rPr>
              <a:t>(&gt; 200 in 2017)</a:t>
            </a:r>
            <a:endParaRPr lang="en-US" sz="2800" u="none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1000" u="none" dirty="0">
              <a:solidFill>
                <a:srgbClr val="000099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000099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dirty="0">
                <a:solidFill>
                  <a:srgbClr val="3861AA"/>
                </a:solidFill>
                <a:latin typeface="Trebuchet MS" pitchFamily="34" charset="0"/>
              </a:rPr>
              <a:t>FIELDS :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	physics, engineering,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computing, technicians, administrative staff</a:t>
            </a:r>
            <a:endParaRPr lang="en-US" sz="1100" b="1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b="1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dirty="0">
                <a:solidFill>
                  <a:srgbClr val="3861AA"/>
                </a:solidFill>
                <a:latin typeface="Trebuchet MS" pitchFamily="34" charset="0"/>
              </a:rPr>
              <a:t>ELIGIBILITY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from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apprenticeship to PhD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S</a:t>
            </a:r>
            <a:r>
              <a:rPr lang="en-US" sz="1100" b="1" dirty="0">
                <a:solidFill>
                  <a:srgbClr val="3861AA"/>
                </a:solidFill>
                <a:latin typeface="Trebuchet MS" pitchFamily="34" charset="0"/>
              </a:rPr>
              <a:t>ELECTION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advertised on cern.ch/jobs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application via the website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	Asynchronous video-screening (</a:t>
            </a:r>
            <a:r>
              <a:rPr lang="en-US" sz="1100" dirty="0" err="1" smtClean="0">
                <a:solidFill>
                  <a:srgbClr val="3861AA"/>
                </a:solidFill>
                <a:latin typeface="Trebuchet MS" pitchFamily="34" charset="0"/>
              </a:rPr>
              <a:t>Sonru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)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	Interview at CERN (typically 4 invited)</a:t>
            </a:r>
            <a:endParaRPr lang="en-US" sz="1100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up to </a:t>
            </a: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5 </a:t>
            </a:r>
            <a:r>
              <a:rPr lang="en-US" altLang="en-US" sz="1100" u="none" dirty="0">
                <a:solidFill>
                  <a:srgbClr val="3861AA"/>
                </a:solidFill>
                <a:latin typeface="Trebuchet MS" pitchFamily="34" charset="0"/>
              </a:rPr>
              <a:t>year </a:t>
            </a: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initial limited duration contract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competitive </a:t>
            </a:r>
            <a:r>
              <a:rPr lang="en-US" altLang="en-US" sz="1100" u="none" dirty="0">
                <a:solidFill>
                  <a:srgbClr val="3861AA"/>
                </a:solidFill>
                <a:latin typeface="Trebuchet MS" pitchFamily="34" charset="0"/>
              </a:rPr>
              <a:t>salaries incl. social </a:t>
            </a: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benefits </a:t>
            </a:r>
            <a:endParaRPr lang="en-US" altLang="en-US" sz="1100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relocation expenses</a:t>
            </a:r>
            <a:endParaRPr lang="en-US" alt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training (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language courses, technical training)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0863" y="165875"/>
            <a:ext cx="6747401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Staff positions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t="10026" b="14376"/>
          <a:stretch/>
        </p:blipFill>
        <p:spPr bwMode="auto">
          <a:xfrm>
            <a:off x="108000" y="1268760"/>
            <a:ext cx="3600400" cy="2841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44361" y="4349284"/>
            <a:ext cx="3264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</a:t>
            </a:r>
            <a:r>
              <a:rPr lang="en-US" sz="1600" i="1" dirty="0">
                <a:solidFill>
                  <a:srgbClr val="00B050"/>
                </a:solidFill>
              </a:rPr>
              <a:t>It’s the chance to focus on </a:t>
            </a:r>
            <a:r>
              <a:rPr lang="en-US" sz="1600" i="1" dirty="0" smtClean="0">
                <a:solidFill>
                  <a:srgbClr val="00B050"/>
                </a:solidFill>
              </a:rPr>
              <a:t>being the </a:t>
            </a:r>
            <a:r>
              <a:rPr lang="en-US" sz="1600" i="1" dirty="0">
                <a:solidFill>
                  <a:srgbClr val="00B050"/>
                </a:solidFill>
              </a:rPr>
              <a:t>very best at </a:t>
            </a:r>
            <a:r>
              <a:rPr lang="en-US" sz="1600" i="1" dirty="0" smtClean="0">
                <a:solidFill>
                  <a:srgbClr val="00B050"/>
                </a:solidFill>
              </a:rPr>
              <a:t>what you </a:t>
            </a:r>
            <a:r>
              <a:rPr lang="en-US" sz="1600" i="1" dirty="0">
                <a:solidFill>
                  <a:srgbClr val="00B050"/>
                </a:solidFill>
              </a:rPr>
              <a:t>do.</a:t>
            </a:r>
            <a:r>
              <a:rPr lang="en-GB" sz="1600" i="1" dirty="0" smtClean="0">
                <a:solidFill>
                  <a:srgbClr val="00B050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37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674492"/>
            <a:ext cx="8568952" cy="17471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>
                <a:solidFill>
                  <a:schemeClr val="tx1"/>
                </a:solidFill>
              </a:rPr>
              <a:t/>
            </a:r>
            <a:br>
              <a:rPr lang="en-US" sz="5300" b="1" dirty="0" smtClean="0">
                <a:solidFill>
                  <a:schemeClr val="tx1"/>
                </a:solidFill>
              </a:rPr>
            </a:br>
            <a:r>
              <a:rPr lang="en-US" sz="5300" b="1" dirty="0" smtClean="0">
                <a:solidFill>
                  <a:schemeClr val="tx1"/>
                </a:solidFill>
              </a:rPr>
              <a:t>Learning and working at CERN</a:t>
            </a:r>
            <a:br>
              <a:rPr lang="en-US" sz="5300" b="1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4653136"/>
            <a:ext cx="4968552" cy="1671668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</a:rPr>
              <a:t>Ukraine @ CERN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</a:rPr>
              <a:t>Anna Cook, HR Talent Acquisition Group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</a:rPr>
              <a:t>16</a:t>
            </a:r>
            <a:r>
              <a:rPr lang="en-US" sz="1800" b="1" baseline="30000" dirty="0" smtClean="0">
                <a:solidFill>
                  <a:schemeClr val="tx1"/>
                </a:solidFill>
              </a:rPr>
              <a:t>th</a:t>
            </a:r>
            <a:r>
              <a:rPr lang="en-US" sz="1800" b="1" dirty="0" smtClean="0">
                <a:solidFill>
                  <a:schemeClr val="tx1"/>
                </a:solidFill>
              </a:rPr>
              <a:t> June 2017</a:t>
            </a:r>
          </a:p>
          <a:p>
            <a:pPr algn="l"/>
            <a:endParaRPr lang="en-US" sz="18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332656"/>
            <a:ext cx="2160240" cy="1888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303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0762" y="104757"/>
            <a:ext cx="8226854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smtClean="0"/>
              <a:t>Associates</a:t>
            </a:r>
            <a:endParaRPr lang="en-GB" sz="41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11960" y="1268760"/>
            <a:ext cx="4680520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600" b="1" dirty="0" smtClean="0">
                <a:latin typeface="+mj-lt"/>
              </a:rPr>
              <a:t>Scientific Associates</a:t>
            </a:r>
          </a:p>
          <a:p>
            <a:pPr marL="36576" indent="0">
              <a:buFont typeface="Arial"/>
              <a:buNone/>
              <a:tabLst>
                <a:tab pos="1257300" algn="l"/>
              </a:tabLst>
            </a:pPr>
            <a:r>
              <a:rPr lang="en-GB" sz="1400" dirty="0" smtClean="0"/>
              <a:t>Experienced individuals on leave of absence </a:t>
            </a:r>
          </a:p>
          <a:p>
            <a:pPr marL="36576" indent="0">
              <a:buFont typeface="Arial"/>
              <a:buNone/>
              <a:tabLst>
                <a:tab pos="1257300" algn="l"/>
              </a:tabLst>
            </a:pPr>
            <a:r>
              <a:rPr lang="en-GB" sz="1400" dirty="0" smtClean="0"/>
              <a:t>mainly in physics</a:t>
            </a:r>
          </a:p>
          <a:p>
            <a:pPr marL="36576" indent="0">
              <a:buFont typeface="Arial"/>
              <a:buNone/>
              <a:tabLst>
                <a:tab pos="1257300" algn="l"/>
              </a:tabLst>
            </a:pPr>
            <a:r>
              <a:rPr lang="en-GB" sz="1400" dirty="0" smtClean="0"/>
              <a:t>Normally 12 months (24 months max)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endParaRPr lang="en-US" sz="14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600" b="1" dirty="0" smtClean="0"/>
              <a:t>Cooperation associates / Users</a:t>
            </a:r>
            <a:endParaRPr lang="en-GB" sz="1400" dirty="0" smtClean="0"/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/>
              <a:t>Scientists (including PhD students in physics)</a:t>
            </a:r>
            <a:endParaRPr lang="en-GB" sz="14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endParaRPr lang="en-GB" sz="1600" b="1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600" b="1" dirty="0" smtClean="0">
                <a:latin typeface="+mj-lt"/>
              </a:rPr>
              <a:t>Corresponding Associates</a:t>
            </a:r>
            <a:endParaRPr lang="en-GB" sz="14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Experienced individuals from smaller Member States on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leave of absence mainly in physics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Up to 6 months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endParaRPr lang="en-GB" sz="14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endParaRPr lang="en-GB" sz="2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600" b="1" dirty="0" smtClean="0">
                <a:latin typeface="+mj-lt"/>
              </a:rPr>
              <a:t>Project Associates</a:t>
            </a:r>
            <a:endParaRPr lang="en-GB" sz="14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Physicists, engineers and technicians invited by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Departments (according to agreements)</a:t>
            </a:r>
            <a:endParaRPr lang="en-GB" sz="6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Up to 3 years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endParaRPr lang="en-GB" sz="1400" dirty="0" smtClean="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62" y="1223970"/>
            <a:ext cx="3779182" cy="2406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8389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83335" y="233492"/>
            <a:ext cx="8860665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PROJECT ASSOCIATES (PJAS)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57200" y="607815"/>
            <a:ext cx="8686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/>
              <a:t> </a:t>
            </a:r>
          </a:p>
          <a:p>
            <a:endParaRPr lang="en-GB" sz="14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-206062" y="985826"/>
            <a:ext cx="950460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>
                <a:solidFill>
                  <a:srgbClr val="00B050"/>
                </a:solidFill>
              </a:rPr>
              <a:t>PJAS are scientists, engineers or technicians admitted by CERN to contribute their expertise on behalf of the Home Institution to the execution of project related activities</a:t>
            </a:r>
          </a:p>
          <a:p>
            <a:pPr lvl="1"/>
            <a:endParaRPr lang="en-US" sz="14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They are invited directly by the Departments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An Agreement is set up between CERN and the </a:t>
            </a:r>
            <a:r>
              <a:rPr lang="en-US" sz="1600" dirty="0" smtClean="0"/>
              <a:t>institute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Departmental secretariat gathers all required documents and sends them to HR for verification and contract issuing.</a:t>
            </a:r>
          </a:p>
          <a:p>
            <a:pPr lvl="1"/>
            <a:endParaRPr lang="en-US" sz="2400" u="sng" dirty="0" smtClean="0">
              <a:solidFill>
                <a:srgbClr val="FF6600"/>
              </a:solidFill>
            </a:endParaRPr>
          </a:p>
          <a:p>
            <a:pPr lvl="1"/>
            <a:r>
              <a:rPr lang="en-US" sz="2400" u="sng" dirty="0" smtClean="0">
                <a:solidFill>
                  <a:srgbClr val="FF6600"/>
                </a:solidFill>
              </a:rPr>
              <a:t>Conditions:</a:t>
            </a:r>
            <a:r>
              <a:rPr lang="en-US" sz="2400" dirty="0" smtClean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PJAS must remain employed with the Home Institute (note: students cannot become PJAS)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Duration of stay: 1 month to 36 months max.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CERN pays a subsistence to cover costs in the area: 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sz="1600" dirty="0" smtClean="0"/>
              <a:t>CHF 4128 (supplement of CHF 1000 if family joins for at 			least 6 months)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Social security to be provided by employer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935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</a:t>
            </a:r>
            <a:r>
              <a:rPr lang="en-US" baseline="30000" smtClean="0"/>
              <a:t>st</a:t>
            </a:r>
            <a:r>
              <a:rPr lang="en-US" smtClean="0"/>
              <a:t> March 2017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20277" y="1417638"/>
            <a:ext cx="8363272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pPr marL="36576" indent="0">
              <a:buFont typeface="Arial"/>
              <a:buNone/>
            </a:pPr>
            <a:r>
              <a:rPr lang="en-GB" smtClean="0"/>
              <a:t>You can download our materials from our careers site, </a:t>
            </a:r>
            <a:r>
              <a:rPr lang="en-GB" smtClean="0">
                <a:hlinkClick r:id="rId2"/>
              </a:rPr>
              <a:t>media corner</a:t>
            </a:r>
            <a:endParaRPr lang="en-GB" smtClean="0"/>
          </a:p>
          <a:p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608423" y="1204638"/>
            <a:ext cx="5850712" cy="3736530"/>
            <a:chOff x="1608423" y="1643890"/>
            <a:chExt cx="5850712" cy="373653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60693" y="4387903"/>
              <a:ext cx="3682440" cy="99251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08423" y="1643890"/>
              <a:ext cx="1888376" cy="271129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19323" y="1646717"/>
              <a:ext cx="1880878" cy="270846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14683" y="1646717"/>
              <a:ext cx="1844452" cy="2715913"/>
            </a:xfrm>
            <a:prstGeom prst="rect">
              <a:avLst/>
            </a:prstGeom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251520" y="-44862"/>
            <a:ext cx="7467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Outreach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129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63482" y="111857"/>
            <a:ext cx="7116830" cy="956618"/>
          </a:xfrm>
          <a:prstGeom prst="rect">
            <a:avLst/>
          </a:prstGeom>
        </p:spPr>
        <p:txBody>
          <a:bodyPr vert="horz" lIns="34290" rIns="3429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n-US" sz="4600" dirty="0">
                <a:latin typeface="+mj-lt"/>
                <a:ea typeface="+mj-ea"/>
                <a:cs typeface="+mj-cs"/>
              </a:rPr>
              <a:t>Follow us! “CERN Jobs”</a:t>
            </a:r>
          </a:p>
        </p:txBody>
      </p:sp>
      <p:pic>
        <p:nvPicPr>
          <p:cNvPr id="8" name="Picture 2" descr="http://www.admissiblesicn.com/uploaded/facebook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632" y="1613699"/>
            <a:ext cx="957688" cy="957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http://www.jelia.fr/linkedi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0840" y="4630941"/>
            <a:ext cx="918102" cy="918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 descr="http://img.over-blog.com/512x512/3/75/88/58/youtube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1452" y="1097688"/>
            <a:ext cx="972108" cy="972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8001" y="1340768"/>
            <a:ext cx="1383676" cy="14500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403129"/>
            <a:ext cx="769151" cy="76915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5267" y="4230706"/>
            <a:ext cx="2195065" cy="171857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972157" y="2397239"/>
            <a:ext cx="2995892" cy="1427368"/>
            <a:chOff x="130947" y="3459044"/>
            <a:chExt cx="3994523" cy="1903156"/>
          </a:xfrm>
        </p:grpSpPr>
        <p:pic>
          <p:nvPicPr>
            <p:cNvPr id="15" name="Picture 4" descr="http://www.lesitedelevenementiel.com/wp-content/uploads/twitter-logo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98003" y="3814900"/>
              <a:ext cx="1147192" cy="114719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/>
          </p:nvSpPr>
          <p:spPr>
            <a:xfrm>
              <a:off x="130947" y="4962091"/>
              <a:ext cx="1930443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350" dirty="0">
                  <a:solidFill>
                    <a:srgbClr val="0B387C"/>
                  </a:solidFill>
                </a:rPr>
                <a:t>@CERN_JOBS 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05190" y="3459044"/>
              <a:ext cx="2520280" cy="1503048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1960" y="4218358"/>
            <a:ext cx="1886424" cy="1675343"/>
          </a:xfrm>
          <a:prstGeom prst="rect">
            <a:avLst/>
          </a:prstGeom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923" y="803971"/>
            <a:ext cx="2426702" cy="186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6799" y="4101253"/>
            <a:ext cx="2714878" cy="179244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7480" y="3359759"/>
            <a:ext cx="1419225" cy="581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445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256309"/>
            <a:ext cx="8226854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67544" y="1102567"/>
            <a:ext cx="849694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600" dirty="0"/>
              <a:t>CERN offers a multitude of first-class </a:t>
            </a:r>
            <a:r>
              <a:rPr lang="en-GB" sz="2600" dirty="0" smtClean="0"/>
              <a:t>learning and working opportunities </a:t>
            </a:r>
            <a:r>
              <a:rPr lang="en-GB" sz="2600" dirty="0"/>
              <a:t/>
            </a:r>
            <a:br>
              <a:rPr lang="en-GB" sz="2600" dirty="0"/>
            </a:br>
            <a:r>
              <a:rPr lang="en-GB" sz="2600" dirty="0"/>
              <a:t>in a high-tech, multi-cultural environment</a:t>
            </a:r>
          </a:p>
          <a:p>
            <a:pPr algn="ctr"/>
            <a:endParaRPr lang="en-GB" sz="2600" dirty="0"/>
          </a:p>
          <a:p>
            <a:pPr algn="ctr"/>
            <a:r>
              <a:rPr lang="en-GB" sz="2600" i="1" dirty="0"/>
              <a:t>providing </a:t>
            </a:r>
            <a:r>
              <a:rPr lang="en-GB" sz="2600" dirty="0"/>
              <a:t/>
            </a:r>
            <a:br>
              <a:rPr lang="en-GB" sz="2600" dirty="0"/>
            </a:br>
            <a:r>
              <a:rPr lang="en-GB" sz="2600" dirty="0"/>
              <a:t>essential and world-class recognised capabilities for capacity building</a:t>
            </a:r>
          </a:p>
          <a:p>
            <a:pPr algn="ctr"/>
            <a:endParaRPr lang="en-GB" sz="2600" dirty="0"/>
          </a:p>
          <a:p>
            <a:pPr algn="ctr"/>
            <a:r>
              <a:rPr lang="en-GB" sz="2600" i="1" dirty="0"/>
              <a:t>equipping </a:t>
            </a:r>
            <a:r>
              <a:rPr lang="en-GB" sz="2600" dirty="0"/>
              <a:t/>
            </a:r>
            <a:br>
              <a:rPr lang="en-GB" sz="2600" dirty="0"/>
            </a:br>
            <a:r>
              <a:rPr lang="en-GB" sz="2600" dirty="0"/>
              <a:t>the next generation of scientists, engineers and </a:t>
            </a:r>
            <a:r>
              <a:rPr lang="en-GB" sz="2600" dirty="0" smtClean="0"/>
              <a:t>technicians</a:t>
            </a:r>
          </a:p>
          <a:p>
            <a:pPr algn="ctr"/>
            <a:r>
              <a:rPr lang="en-GB" sz="2600" dirty="0" smtClean="0">
                <a:solidFill>
                  <a:srgbClr val="00B050"/>
                </a:solidFill>
              </a:rPr>
              <a:t>TAKE PART!</a:t>
            </a:r>
            <a:endParaRPr lang="en-GB" sz="2600" dirty="0">
              <a:solidFill>
                <a:srgbClr val="00B050"/>
              </a:solidFill>
            </a:endParaRPr>
          </a:p>
          <a:p>
            <a:pPr algn="ctr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03459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CERN’s Mission</a:t>
            </a:r>
            <a:endParaRPr lang="en-GB" dirty="0"/>
          </a:p>
        </p:txBody>
      </p:sp>
      <p:grpSp>
        <p:nvGrpSpPr>
          <p:cNvPr id="6" name="Group 20"/>
          <p:cNvGrpSpPr/>
          <p:nvPr/>
        </p:nvGrpSpPr>
        <p:grpSpPr>
          <a:xfrm>
            <a:off x="459118" y="3068960"/>
            <a:ext cx="2011188" cy="3057203"/>
            <a:chOff x="459118" y="1600200"/>
            <a:chExt cx="2011188" cy="4525963"/>
          </a:xfrm>
        </p:grpSpPr>
        <p:sp>
          <p:nvSpPr>
            <p:cNvPr id="7" name="Freeform 6"/>
            <p:cNvSpPr/>
            <p:nvPr/>
          </p:nvSpPr>
          <p:spPr>
            <a:xfrm>
              <a:off x="459118" y="1600200"/>
              <a:ext cx="2011188" cy="4525963"/>
            </a:xfrm>
            <a:custGeom>
              <a:avLst/>
              <a:gdLst>
                <a:gd name="connsiteX0" fmla="*/ 0 w 2011188"/>
                <a:gd name="connsiteY0" fmla="*/ 201119 h 4525963"/>
                <a:gd name="connsiteX1" fmla="*/ 58907 w 2011188"/>
                <a:gd name="connsiteY1" fmla="*/ 58906 h 4525963"/>
                <a:gd name="connsiteX2" fmla="*/ 201120 w 2011188"/>
                <a:gd name="connsiteY2" fmla="*/ 0 h 4525963"/>
                <a:gd name="connsiteX3" fmla="*/ 1810069 w 2011188"/>
                <a:gd name="connsiteY3" fmla="*/ 0 h 4525963"/>
                <a:gd name="connsiteX4" fmla="*/ 1952282 w 2011188"/>
                <a:gd name="connsiteY4" fmla="*/ 58907 h 4525963"/>
                <a:gd name="connsiteX5" fmla="*/ 2011188 w 2011188"/>
                <a:gd name="connsiteY5" fmla="*/ 201120 h 4525963"/>
                <a:gd name="connsiteX6" fmla="*/ 2011188 w 2011188"/>
                <a:gd name="connsiteY6" fmla="*/ 4324844 h 4525963"/>
                <a:gd name="connsiteX7" fmla="*/ 1952282 w 2011188"/>
                <a:gd name="connsiteY7" fmla="*/ 4467057 h 4525963"/>
                <a:gd name="connsiteX8" fmla="*/ 1810069 w 2011188"/>
                <a:gd name="connsiteY8" fmla="*/ 4525963 h 4525963"/>
                <a:gd name="connsiteX9" fmla="*/ 201119 w 2011188"/>
                <a:gd name="connsiteY9" fmla="*/ 4525963 h 4525963"/>
                <a:gd name="connsiteX10" fmla="*/ 58906 w 2011188"/>
                <a:gd name="connsiteY10" fmla="*/ 4467056 h 4525963"/>
                <a:gd name="connsiteX11" fmla="*/ 0 w 2011188"/>
                <a:gd name="connsiteY11" fmla="*/ 4324843 h 4525963"/>
                <a:gd name="connsiteX12" fmla="*/ 0 w 2011188"/>
                <a:gd name="connsiteY12" fmla="*/ 201119 h 45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1188" h="4525963">
                  <a:moveTo>
                    <a:pt x="0" y="201119"/>
                  </a:moveTo>
                  <a:cubicBezTo>
                    <a:pt x="0" y="147779"/>
                    <a:pt x="21189" y="96624"/>
                    <a:pt x="58907" y="58906"/>
                  </a:cubicBezTo>
                  <a:cubicBezTo>
                    <a:pt x="96624" y="21189"/>
                    <a:pt x="147780" y="0"/>
                    <a:pt x="201120" y="0"/>
                  </a:cubicBezTo>
                  <a:lnTo>
                    <a:pt x="1810069" y="0"/>
                  </a:lnTo>
                  <a:cubicBezTo>
                    <a:pt x="1863409" y="0"/>
                    <a:pt x="1914564" y="21189"/>
                    <a:pt x="1952282" y="58907"/>
                  </a:cubicBezTo>
                  <a:cubicBezTo>
                    <a:pt x="1989999" y="96624"/>
                    <a:pt x="2011188" y="147780"/>
                    <a:pt x="2011188" y="201120"/>
                  </a:cubicBezTo>
                  <a:lnTo>
                    <a:pt x="2011188" y="4324844"/>
                  </a:lnTo>
                  <a:cubicBezTo>
                    <a:pt x="2011188" y="4378184"/>
                    <a:pt x="1989999" y="4429340"/>
                    <a:pt x="1952282" y="4467057"/>
                  </a:cubicBezTo>
                  <a:cubicBezTo>
                    <a:pt x="1914565" y="4504774"/>
                    <a:pt x="1863409" y="4525963"/>
                    <a:pt x="1810069" y="4525963"/>
                  </a:cubicBezTo>
                  <a:lnTo>
                    <a:pt x="201119" y="4525963"/>
                  </a:lnTo>
                  <a:cubicBezTo>
                    <a:pt x="147779" y="4525963"/>
                    <a:pt x="96623" y="4504774"/>
                    <a:pt x="58906" y="4467056"/>
                  </a:cubicBezTo>
                  <a:cubicBezTo>
                    <a:pt x="21189" y="4429339"/>
                    <a:pt x="0" y="4378183"/>
                    <a:pt x="0" y="4324843"/>
                  </a:cubicBezTo>
                  <a:lnTo>
                    <a:pt x="0" y="201119"/>
                  </a:lnTo>
                  <a:close/>
                </a:path>
              </a:pathLst>
            </a:custGeom>
            <a:gradFill rotWithShape="0">
              <a:gsLst>
                <a:gs pos="0">
                  <a:srgbClr val="C0504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C0504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C0504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488" tIns="2019873" rIns="209488" bIns="1114681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Research</a:t>
              </a:r>
              <a:endParaRPr lang="en-GB" sz="2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711140" y="1871758"/>
              <a:ext cx="1507145" cy="1860493"/>
            </a:xfrm>
            <a:prstGeom prst="ellipse">
              <a:avLst/>
            </a:prstGeom>
            <a:blipFill rotWithShape="0">
              <a:blip r:embed="rId2" cstate="screen"/>
              <a:stretch>
                <a:fillRect/>
              </a:stretch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ysClr val="window" lastClr="FFFFFF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9" name="Group 19"/>
          <p:cNvGrpSpPr/>
          <p:nvPr/>
        </p:nvGrpSpPr>
        <p:grpSpPr>
          <a:xfrm>
            <a:off x="2530643" y="3068960"/>
            <a:ext cx="2011188" cy="3057203"/>
            <a:chOff x="2530643" y="1600200"/>
            <a:chExt cx="2011188" cy="4525963"/>
          </a:xfrm>
        </p:grpSpPr>
        <p:sp>
          <p:nvSpPr>
            <p:cNvPr id="10" name="Freeform 9"/>
            <p:cNvSpPr/>
            <p:nvPr/>
          </p:nvSpPr>
          <p:spPr>
            <a:xfrm>
              <a:off x="2530643" y="1600200"/>
              <a:ext cx="2011188" cy="4525963"/>
            </a:xfrm>
            <a:custGeom>
              <a:avLst/>
              <a:gdLst>
                <a:gd name="connsiteX0" fmla="*/ 0 w 2011188"/>
                <a:gd name="connsiteY0" fmla="*/ 201119 h 4525963"/>
                <a:gd name="connsiteX1" fmla="*/ 58907 w 2011188"/>
                <a:gd name="connsiteY1" fmla="*/ 58906 h 4525963"/>
                <a:gd name="connsiteX2" fmla="*/ 201120 w 2011188"/>
                <a:gd name="connsiteY2" fmla="*/ 0 h 4525963"/>
                <a:gd name="connsiteX3" fmla="*/ 1810069 w 2011188"/>
                <a:gd name="connsiteY3" fmla="*/ 0 h 4525963"/>
                <a:gd name="connsiteX4" fmla="*/ 1952282 w 2011188"/>
                <a:gd name="connsiteY4" fmla="*/ 58907 h 4525963"/>
                <a:gd name="connsiteX5" fmla="*/ 2011188 w 2011188"/>
                <a:gd name="connsiteY5" fmla="*/ 201120 h 4525963"/>
                <a:gd name="connsiteX6" fmla="*/ 2011188 w 2011188"/>
                <a:gd name="connsiteY6" fmla="*/ 4324844 h 4525963"/>
                <a:gd name="connsiteX7" fmla="*/ 1952282 w 2011188"/>
                <a:gd name="connsiteY7" fmla="*/ 4467057 h 4525963"/>
                <a:gd name="connsiteX8" fmla="*/ 1810069 w 2011188"/>
                <a:gd name="connsiteY8" fmla="*/ 4525963 h 4525963"/>
                <a:gd name="connsiteX9" fmla="*/ 201119 w 2011188"/>
                <a:gd name="connsiteY9" fmla="*/ 4525963 h 4525963"/>
                <a:gd name="connsiteX10" fmla="*/ 58906 w 2011188"/>
                <a:gd name="connsiteY10" fmla="*/ 4467056 h 4525963"/>
                <a:gd name="connsiteX11" fmla="*/ 0 w 2011188"/>
                <a:gd name="connsiteY11" fmla="*/ 4324843 h 4525963"/>
                <a:gd name="connsiteX12" fmla="*/ 0 w 2011188"/>
                <a:gd name="connsiteY12" fmla="*/ 201119 h 45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1188" h="4525963">
                  <a:moveTo>
                    <a:pt x="0" y="201119"/>
                  </a:moveTo>
                  <a:cubicBezTo>
                    <a:pt x="0" y="147779"/>
                    <a:pt x="21189" y="96624"/>
                    <a:pt x="58907" y="58906"/>
                  </a:cubicBezTo>
                  <a:cubicBezTo>
                    <a:pt x="96624" y="21189"/>
                    <a:pt x="147780" y="0"/>
                    <a:pt x="201120" y="0"/>
                  </a:cubicBezTo>
                  <a:lnTo>
                    <a:pt x="1810069" y="0"/>
                  </a:lnTo>
                  <a:cubicBezTo>
                    <a:pt x="1863409" y="0"/>
                    <a:pt x="1914564" y="21189"/>
                    <a:pt x="1952282" y="58907"/>
                  </a:cubicBezTo>
                  <a:cubicBezTo>
                    <a:pt x="1989999" y="96624"/>
                    <a:pt x="2011188" y="147780"/>
                    <a:pt x="2011188" y="201120"/>
                  </a:cubicBezTo>
                  <a:lnTo>
                    <a:pt x="2011188" y="4324844"/>
                  </a:lnTo>
                  <a:cubicBezTo>
                    <a:pt x="2011188" y="4378184"/>
                    <a:pt x="1989999" y="4429340"/>
                    <a:pt x="1952282" y="4467057"/>
                  </a:cubicBezTo>
                  <a:cubicBezTo>
                    <a:pt x="1914565" y="4504774"/>
                    <a:pt x="1863409" y="4525963"/>
                    <a:pt x="1810069" y="4525963"/>
                  </a:cubicBezTo>
                  <a:lnTo>
                    <a:pt x="201119" y="4525963"/>
                  </a:lnTo>
                  <a:cubicBezTo>
                    <a:pt x="147779" y="4525963"/>
                    <a:pt x="96623" y="4504774"/>
                    <a:pt x="58906" y="4467056"/>
                  </a:cubicBezTo>
                  <a:cubicBezTo>
                    <a:pt x="21189" y="4429339"/>
                    <a:pt x="0" y="4378183"/>
                    <a:pt x="0" y="4324843"/>
                  </a:cubicBezTo>
                  <a:lnTo>
                    <a:pt x="0" y="201119"/>
                  </a:lnTo>
                  <a:close/>
                </a:path>
              </a:pathLst>
            </a:custGeom>
            <a:gradFill rotWithShape="0">
              <a:gsLst>
                <a:gs pos="0">
                  <a:srgbClr val="9BBB59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9BBB59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9BBB59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488" tIns="2019873" rIns="209488" bIns="1114681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Education</a:t>
              </a:r>
              <a:endParaRPr lang="en-GB" sz="2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2782664" y="1871758"/>
              <a:ext cx="1507145" cy="1753890"/>
            </a:xfrm>
            <a:prstGeom prst="ellipse">
              <a:avLst/>
            </a:prstGeom>
            <a:blipFill rotWithShape="0">
              <a:blip r:embed="rId3" cstate="screen"/>
              <a:stretch>
                <a:fillRect/>
              </a:stretch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ysClr val="window" lastClr="FFFFFF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2" name="Group 18"/>
          <p:cNvGrpSpPr/>
          <p:nvPr/>
        </p:nvGrpSpPr>
        <p:grpSpPr>
          <a:xfrm>
            <a:off x="4602167" y="3068960"/>
            <a:ext cx="2011188" cy="3057203"/>
            <a:chOff x="4602167" y="1600200"/>
            <a:chExt cx="2011188" cy="4525963"/>
          </a:xfrm>
        </p:grpSpPr>
        <p:sp>
          <p:nvSpPr>
            <p:cNvPr id="13" name="Freeform 12"/>
            <p:cNvSpPr/>
            <p:nvPr/>
          </p:nvSpPr>
          <p:spPr>
            <a:xfrm>
              <a:off x="4602167" y="1600200"/>
              <a:ext cx="2011188" cy="4525963"/>
            </a:xfrm>
            <a:custGeom>
              <a:avLst/>
              <a:gdLst>
                <a:gd name="connsiteX0" fmla="*/ 0 w 2011188"/>
                <a:gd name="connsiteY0" fmla="*/ 201119 h 4525963"/>
                <a:gd name="connsiteX1" fmla="*/ 58907 w 2011188"/>
                <a:gd name="connsiteY1" fmla="*/ 58906 h 4525963"/>
                <a:gd name="connsiteX2" fmla="*/ 201120 w 2011188"/>
                <a:gd name="connsiteY2" fmla="*/ 0 h 4525963"/>
                <a:gd name="connsiteX3" fmla="*/ 1810069 w 2011188"/>
                <a:gd name="connsiteY3" fmla="*/ 0 h 4525963"/>
                <a:gd name="connsiteX4" fmla="*/ 1952282 w 2011188"/>
                <a:gd name="connsiteY4" fmla="*/ 58907 h 4525963"/>
                <a:gd name="connsiteX5" fmla="*/ 2011188 w 2011188"/>
                <a:gd name="connsiteY5" fmla="*/ 201120 h 4525963"/>
                <a:gd name="connsiteX6" fmla="*/ 2011188 w 2011188"/>
                <a:gd name="connsiteY6" fmla="*/ 4324844 h 4525963"/>
                <a:gd name="connsiteX7" fmla="*/ 1952282 w 2011188"/>
                <a:gd name="connsiteY7" fmla="*/ 4467057 h 4525963"/>
                <a:gd name="connsiteX8" fmla="*/ 1810069 w 2011188"/>
                <a:gd name="connsiteY8" fmla="*/ 4525963 h 4525963"/>
                <a:gd name="connsiteX9" fmla="*/ 201119 w 2011188"/>
                <a:gd name="connsiteY9" fmla="*/ 4525963 h 4525963"/>
                <a:gd name="connsiteX10" fmla="*/ 58906 w 2011188"/>
                <a:gd name="connsiteY10" fmla="*/ 4467056 h 4525963"/>
                <a:gd name="connsiteX11" fmla="*/ 0 w 2011188"/>
                <a:gd name="connsiteY11" fmla="*/ 4324843 h 4525963"/>
                <a:gd name="connsiteX12" fmla="*/ 0 w 2011188"/>
                <a:gd name="connsiteY12" fmla="*/ 201119 h 45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1188" h="4525963">
                  <a:moveTo>
                    <a:pt x="0" y="201119"/>
                  </a:moveTo>
                  <a:cubicBezTo>
                    <a:pt x="0" y="147779"/>
                    <a:pt x="21189" y="96624"/>
                    <a:pt x="58907" y="58906"/>
                  </a:cubicBezTo>
                  <a:cubicBezTo>
                    <a:pt x="96624" y="21189"/>
                    <a:pt x="147780" y="0"/>
                    <a:pt x="201120" y="0"/>
                  </a:cubicBezTo>
                  <a:lnTo>
                    <a:pt x="1810069" y="0"/>
                  </a:lnTo>
                  <a:cubicBezTo>
                    <a:pt x="1863409" y="0"/>
                    <a:pt x="1914564" y="21189"/>
                    <a:pt x="1952282" y="58907"/>
                  </a:cubicBezTo>
                  <a:cubicBezTo>
                    <a:pt x="1989999" y="96624"/>
                    <a:pt x="2011188" y="147780"/>
                    <a:pt x="2011188" y="201120"/>
                  </a:cubicBezTo>
                  <a:lnTo>
                    <a:pt x="2011188" y="4324844"/>
                  </a:lnTo>
                  <a:cubicBezTo>
                    <a:pt x="2011188" y="4378184"/>
                    <a:pt x="1989999" y="4429340"/>
                    <a:pt x="1952282" y="4467057"/>
                  </a:cubicBezTo>
                  <a:cubicBezTo>
                    <a:pt x="1914565" y="4504774"/>
                    <a:pt x="1863409" y="4525963"/>
                    <a:pt x="1810069" y="4525963"/>
                  </a:cubicBezTo>
                  <a:lnTo>
                    <a:pt x="201119" y="4525963"/>
                  </a:lnTo>
                  <a:cubicBezTo>
                    <a:pt x="147779" y="4525963"/>
                    <a:pt x="96623" y="4504774"/>
                    <a:pt x="58906" y="4467056"/>
                  </a:cubicBezTo>
                  <a:cubicBezTo>
                    <a:pt x="21189" y="4429339"/>
                    <a:pt x="0" y="4378183"/>
                    <a:pt x="0" y="4324843"/>
                  </a:cubicBezTo>
                  <a:lnTo>
                    <a:pt x="0" y="201119"/>
                  </a:lnTo>
                  <a:close/>
                </a:path>
              </a:pathLst>
            </a:custGeom>
            <a:gradFill rotWithShape="0">
              <a:gsLst>
                <a:gs pos="0">
                  <a:srgbClr val="8064A2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8064A2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8064A2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488" tIns="2019873" rIns="209488" bIns="1114681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Technology</a:t>
              </a:r>
              <a:endParaRPr lang="en-GB" sz="2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854189" y="1871758"/>
              <a:ext cx="1507145" cy="1753890"/>
            </a:xfrm>
            <a:prstGeom prst="ellipse">
              <a:avLst/>
            </a:prstGeom>
            <a:blipFill rotWithShape="0">
              <a:blip r:embed="rId4" cstate="screen"/>
              <a:stretch>
                <a:fillRect/>
              </a:stretch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ysClr val="window" lastClr="FFFFFF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5" name="Group 17"/>
          <p:cNvGrpSpPr/>
          <p:nvPr/>
        </p:nvGrpSpPr>
        <p:grpSpPr>
          <a:xfrm>
            <a:off x="6673692" y="3068960"/>
            <a:ext cx="2011188" cy="3057203"/>
            <a:chOff x="6673692" y="1600200"/>
            <a:chExt cx="2011188" cy="4525963"/>
          </a:xfrm>
        </p:grpSpPr>
        <p:sp>
          <p:nvSpPr>
            <p:cNvPr id="16" name="Freeform 15"/>
            <p:cNvSpPr/>
            <p:nvPr/>
          </p:nvSpPr>
          <p:spPr>
            <a:xfrm>
              <a:off x="6673692" y="1600200"/>
              <a:ext cx="2011188" cy="4525963"/>
            </a:xfrm>
            <a:custGeom>
              <a:avLst/>
              <a:gdLst>
                <a:gd name="connsiteX0" fmla="*/ 0 w 2011188"/>
                <a:gd name="connsiteY0" fmla="*/ 201119 h 4525963"/>
                <a:gd name="connsiteX1" fmla="*/ 58907 w 2011188"/>
                <a:gd name="connsiteY1" fmla="*/ 58906 h 4525963"/>
                <a:gd name="connsiteX2" fmla="*/ 201120 w 2011188"/>
                <a:gd name="connsiteY2" fmla="*/ 0 h 4525963"/>
                <a:gd name="connsiteX3" fmla="*/ 1810069 w 2011188"/>
                <a:gd name="connsiteY3" fmla="*/ 0 h 4525963"/>
                <a:gd name="connsiteX4" fmla="*/ 1952282 w 2011188"/>
                <a:gd name="connsiteY4" fmla="*/ 58907 h 4525963"/>
                <a:gd name="connsiteX5" fmla="*/ 2011188 w 2011188"/>
                <a:gd name="connsiteY5" fmla="*/ 201120 h 4525963"/>
                <a:gd name="connsiteX6" fmla="*/ 2011188 w 2011188"/>
                <a:gd name="connsiteY6" fmla="*/ 4324844 h 4525963"/>
                <a:gd name="connsiteX7" fmla="*/ 1952282 w 2011188"/>
                <a:gd name="connsiteY7" fmla="*/ 4467057 h 4525963"/>
                <a:gd name="connsiteX8" fmla="*/ 1810069 w 2011188"/>
                <a:gd name="connsiteY8" fmla="*/ 4525963 h 4525963"/>
                <a:gd name="connsiteX9" fmla="*/ 201119 w 2011188"/>
                <a:gd name="connsiteY9" fmla="*/ 4525963 h 4525963"/>
                <a:gd name="connsiteX10" fmla="*/ 58906 w 2011188"/>
                <a:gd name="connsiteY10" fmla="*/ 4467056 h 4525963"/>
                <a:gd name="connsiteX11" fmla="*/ 0 w 2011188"/>
                <a:gd name="connsiteY11" fmla="*/ 4324843 h 4525963"/>
                <a:gd name="connsiteX12" fmla="*/ 0 w 2011188"/>
                <a:gd name="connsiteY12" fmla="*/ 201119 h 452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1188" h="4525963">
                  <a:moveTo>
                    <a:pt x="0" y="201119"/>
                  </a:moveTo>
                  <a:cubicBezTo>
                    <a:pt x="0" y="147779"/>
                    <a:pt x="21189" y="96624"/>
                    <a:pt x="58907" y="58906"/>
                  </a:cubicBezTo>
                  <a:cubicBezTo>
                    <a:pt x="96624" y="21189"/>
                    <a:pt x="147780" y="0"/>
                    <a:pt x="201120" y="0"/>
                  </a:cubicBezTo>
                  <a:lnTo>
                    <a:pt x="1810069" y="0"/>
                  </a:lnTo>
                  <a:cubicBezTo>
                    <a:pt x="1863409" y="0"/>
                    <a:pt x="1914564" y="21189"/>
                    <a:pt x="1952282" y="58907"/>
                  </a:cubicBezTo>
                  <a:cubicBezTo>
                    <a:pt x="1989999" y="96624"/>
                    <a:pt x="2011188" y="147780"/>
                    <a:pt x="2011188" y="201120"/>
                  </a:cubicBezTo>
                  <a:lnTo>
                    <a:pt x="2011188" y="4324844"/>
                  </a:lnTo>
                  <a:cubicBezTo>
                    <a:pt x="2011188" y="4378184"/>
                    <a:pt x="1989999" y="4429340"/>
                    <a:pt x="1952282" y="4467057"/>
                  </a:cubicBezTo>
                  <a:cubicBezTo>
                    <a:pt x="1914565" y="4504774"/>
                    <a:pt x="1863409" y="4525963"/>
                    <a:pt x="1810069" y="4525963"/>
                  </a:cubicBezTo>
                  <a:lnTo>
                    <a:pt x="201119" y="4525963"/>
                  </a:lnTo>
                  <a:cubicBezTo>
                    <a:pt x="147779" y="4525963"/>
                    <a:pt x="96623" y="4504774"/>
                    <a:pt x="58906" y="4467056"/>
                  </a:cubicBezTo>
                  <a:cubicBezTo>
                    <a:pt x="21189" y="4429339"/>
                    <a:pt x="0" y="4378183"/>
                    <a:pt x="0" y="4324843"/>
                  </a:cubicBezTo>
                  <a:lnTo>
                    <a:pt x="0" y="201119"/>
                  </a:lnTo>
                  <a:close/>
                </a:path>
              </a:pathLst>
            </a:custGeom>
            <a:gradFill rotWithShape="0">
              <a:gsLst>
                <a:gs pos="0">
                  <a:srgbClr val="4BACC6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BACC6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BACC6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488" tIns="2019873" rIns="209488" bIns="1114681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Collaboration</a:t>
              </a:r>
              <a:endParaRPr lang="en-GB" sz="2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925713" y="1871758"/>
              <a:ext cx="1507145" cy="1753890"/>
            </a:xfrm>
            <a:prstGeom prst="ellipse">
              <a:avLst/>
            </a:prstGeom>
            <a:blipFill rotWithShape="0">
              <a:blip r:embed="rId5" cstate="screen"/>
              <a:stretch>
                <a:fillRect/>
              </a:stretch>
            </a:blipFill>
            <a:ln>
              <a:noFill/>
            </a:ln>
            <a:effectLst/>
            <a:scene3d>
              <a:camera prst="orthographicFront"/>
              <a:lightRig rig="threePt" dir="t">
                <a:rot lat="0" lon="0" rev="7500000"/>
              </a:lightRig>
            </a:scene3d>
            <a:sp3d z="152400" extrusionH="63500" prstMaterial="matte">
              <a:bevelT w="50800" h="19050" prst="relaxedInset"/>
              <a:contourClr>
                <a:sysClr val="window" lastClr="FFFFFF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9" name="TextBox 18"/>
          <p:cNvSpPr txBox="1"/>
          <p:nvPr/>
        </p:nvSpPr>
        <p:spPr>
          <a:xfrm>
            <a:off x="179109" y="1098650"/>
            <a:ext cx="86538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i="1" dirty="0" smtClean="0"/>
              <a:t>To </a:t>
            </a:r>
            <a:r>
              <a:rPr lang="en-GB" i="1" dirty="0"/>
              <a:t>provide a unique range of particle accelerator facilities that enable research at the forefront of human knowledge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i="1" dirty="0" smtClean="0"/>
              <a:t>To </a:t>
            </a:r>
            <a:r>
              <a:rPr lang="en-GB" i="1" dirty="0"/>
              <a:t>perform world-class research in fundamental physics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i="1" dirty="0" smtClean="0"/>
              <a:t>To </a:t>
            </a:r>
            <a:r>
              <a:rPr lang="en-GB" i="1" dirty="0"/>
              <a:t>unite people from all over the world to push the frontiers of science and technology, for the benefit of all.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97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CERN’s Structure</a:t>
            </a:r>
            <a:endParaRPr lang="en-GB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37361657"/>
              </p:ext>
            </p:extLst>
          </p:nvPr>
        </p:nvGraphicFramePr>
        <p:xfrm>
          <a:off x="457201" y="1173935"/>
          <a:ext cx="8112368" cy="4793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795405" y="2007195"/>
            <a:ext cx="1358939" cy="4099689"/>
            <a:chOff x="3744686" y="1141277"/>
            <a:chExt cx="1491344" cy="4965608"/>
          </a:xfrm>
        </p:grpSpPr>
        <p:sp>
          <p:nvSpPr>
            <p:cNvPr id="5" name="Rectangle 4"/>
            <p:cNvSpPr/>
            <p:nvPr/>
          </p:nvSpPr>
          <p:spPr>
            <a:xfrm>
              <a:off x="3744686" y="1141277"/>
              <a:ext cx="1491344" cy="4965608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877091" y="5639476"/>
              <a:ext cx="1299053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SECTORS</a:t>
              </a:r>
              <a:endParaRPr lang="en-GB" sz="16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214260" y="1119505"/>
            <a:ext cx="1159144" cy="5009148"/>
            <a:chOff x="5214260" y="1119505"/>
            <a:chExt cx="1219198" cy="4987380"/>
          </a:xfrm>
        </p:grpSpPr>
        <p:sp>
          <p:nvSpPr>
            <p:cNvPr id="11" name="Rectangle 10"/>
            <p:cNvSpPr/>
            <p:nvPr/>
          </p:nvSpPr>
          <p:spPr>
            <a:xfrm>
              <a:off x="5214260" y="1119505"/>
              <a:ext cx="1219198" cy="498738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243311" y="1170077"/>
              <a:ext cx="1175657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DEPTS</a:t>
              </a:r>
              <a:endParaRPr lang="en-GB" sz="16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487889" y="1119505"/>
            <a:ext cx="461665" cy="4998266"/>
            <a:chOff x="6487889" y="1119505"/>
            <a:chExt cx="461665" cy="4998266"/>
          </a:xfrm>
        </p:grpSpPr>
        <p:sp>
          <p:nvSpPr>
            <p:cNvPr id="12" name="Rectangle 11"/>
            <p:cNvSpPr/>
            <p:nvPr/>
          </p:nvSpPr>
          <p:spPr>
            <a:xfrm>
              <a:off x="6487889" y="1119505"/>
              <a:ext cx="461665" cy="499826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 rot="16200000">
              <a:off x="6130497" y="3259386"/>
              <a:ext cx="1175657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GROUPS</a:t>
              </a:r>
              <a:endParaRPr lang="en-GB" sz="16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043060" y="1130387"/>
            <a:ext cx="461665" cy="4998266"/>
            <a:chOff x="7043060" y="1130387"/>
            <a:chExt cx="461665" cy="4998266"/>
          </a:xfrm>
        </p:grpSpPr>
        <p:sp>
          <p:nvSpPr>
            <p:cNvPr id="13" name="Rectangle 12"/>
            <p:cNvSpPr/>
            <p:nvPr/>
          </p:nvSpPr>
          <p:spPr>
            <a:xfrm>
              <a:off x="7043060" y="1130387"/>
              <a:ext cx="461665" cy="499826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16200000">
              <a:off x="6611204" y="3259399"/>
              <a:ext cx="1284489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SECTIONS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332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0FE1676-977A-4E35-9AA2-BC12EAEB91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10FE1676-977A-4E35-9AA2-BC12EAEB91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DA3ACC9-854A-4200-877C-1696D252B2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DDA3ACC9-854A-4200-877C-1696D252B2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4B03362-ACF8-45BB-8887-D703B8733C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44B03362-ACF8-45BB-8887-D703B8733C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F63C7A3-9852-40B8-B152-5124308CC8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graphicEl>
                                              <a:dgm id="{5F63C7A3-9852-40B8-B152-5124308CC8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84B9374-9C11-4493-B7BA-C48506021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484B9374-9C11-4493-B7BA-C48506021C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ECE0F5E-0015-4DEC-9884-83258585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graphicEl>
                                              <a:dgm id="{1ECE0F5E-0015-4DEC-9884-83258585A6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CEDF473-C856-4174-A525-0378745104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dgm id="{6CEDF473-C856-4174-A525-0378745104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D307A3E-B83F-400E-A203-635FE51EFB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graphicEl>
                                              <a:dgm id="{9D307A3E-B83F-400E-A203-635FE51EFB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1DEBE3B-4F93-4FB2-AF89-98705EADE6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graphicEl>
                                              <a:dgm id="{F1DEBE3B-4F93-4FB2-AF89-98705EADE6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E85C185-96AB-427E-9FC0-5D67EC399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graphicEl>
                                              <a:dgm id="{EE85C185-96AB-427E-9FC0-5D67EC399A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CD76DE1-CA9C-4B77-8F35-EEAE732994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graphicEl>
                                              <a:dgm id="{8CD76DE1-CA9C-4B77-8F35-EEAE732994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E67F190-054A-4BC0-8EC4-BECFCF1A31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graphicEl>
                                              <a:dgm id="{4E67F190-054A-4BC0-8EC4-BECFCF1A31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C092F4E-C5ED-4EDB-BB8D-27C230E44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graphicEl>
                                              <a:dgm id="{7C092F4E-C5ED-4EDB-BB8D-27C230E440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5103907-1569-49CC-8686-D5FE9C2E29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graphicEl>
                                              <a:dgm id="{55103907-1569-49CC-8686-D5FE9C2E29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FEDE243-D173-41C0-ACD8-769B94FA1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graphicEl>
                                              <a:dgm id="{2FEDE243-D173-41C0-ACD8-769B94FA17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8480214-45F5-48EC-940E-E9A7141D4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graphicEl>
                                              <a:dgm id="{A8480214-45F5-48EC-940E-E9A7141D4B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CB206D8-E058-4E79-B3FA-06025D9717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graphicEl>
                                              <a:dgm id="{9CB206D8-E058-4E79-B3FA-06025D9717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42ABE51-8114-43A8-9818-866BEA64B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graphicEl>
                                              <a:dgm id="{D42ABE51-8114-43A8-9818-866BEA64B5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2B6FC77-ABFC-47A9-83AF-27B0C01A16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graphicEl>
                                              <a:dgm id="{52B6FC77-ABFC-47A9-83AF-27B0C01A16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6095ECD-AB19-46DE-9170-11BA4D476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graphicEl>
                                              <a:dgm id="{56095ECD-AB19-46DE-9170-11BA4D4764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5C9169E-5953-41DA-863B-E84AAE0125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graphicEl>
                                              <a:dgm id="{75C9169E-5953-41DA-863B-E84AAE0125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D8ECC75-0D19-4478-911F-8F0557A001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graphicEl>
                                              <a:dgm id="{ED8ECC75-0D19-4478-911F-8F0557A001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6167359-2B22-4AE6-95BB-7B2D66387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graphicEl>
                                              <a:dgm id="{B6167359-2B22-4AE6-95BB-7B2D663875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702C190-9EB1-486C-9E65-A8186C4AF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">
                                            <p:graphicEl>
                                              <a:dgm id="{A702C190-9EB1-486C-9E65-A8186C4AFD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A8AFA7F-90B8-4DE6-9E8A-76ED9D1B04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">
                                            <p:graphicEl>
                                              <a:dgm id="{1A8AFA7F-90B8-4DE6-9E8A-76ED9D1B04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4081C1E-1B93-42BD-A984-6BDCC4AA32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>
                                            <p:graphicEl>
                                              <a:dgm id="{E4081C1E-1B93-42BD-A984-6BDCC4AA32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1527828-2C4B-463D-8B95-B52A4369F5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">
                                            <p:graphicEl>
                                              <a:dgm id="{41527828-2C4B-463D-8B95-B52A4369F5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49A91BE-ADFA-40D1-B8BB-A5B68C0697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">
                                            <p:graphicEl>
                                              <a:dgm id="{C49A91BE-ADFA-40D1-B8BB-A5B68C0697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69337B5-2036-49A1-9661-0CC3D3DD1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">
                                            <p:graphicEl>
                                              <a:dgm id="{069337B5-2036-49A1-9661-0CC3D3DD14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3DD417B-B2F3-4518-9FD5-A84E189A3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>
                                            <p:graphicEl>
                                              <a:dgm id="{C3DD417B-B2F3-4518-9FD5-A84E189A3D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4D09FAC-A0A6-47B4-A8BA-1B88A4F12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">
                                            <p:graphicEl>
                                              <a:dgm id="{24D09FAC-A0A6-47B4-A8BA-1B88A4F12C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4425A0D-6D2C-482F-A49F-DB6D3099DF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">
                                            <p:graphicEl>
                                              <a:dgm id="{14425A0D-6D2C-482F-A49F-DB6D3099DF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02ECC83-EC90-4AFC-87C7-572F5803AB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">
                                            <p:graphicEl>
                                              <a:dgm id="{002ECC83-EC90-4AFC-87C7-572F5803AB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lvlAtOnc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CERN’s Personnel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489771428"/>
              </p:ext>
            </p:extLst>
          </p:nvPr>
        </p:nvGraphicFramePr>
        <p:xfrm>
          <a:off x="611560" y="1340768"/>
          <a:ext cx="813690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6643" y="502124"/>
            <a:ext cx="2157411" cy="16772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67" y="1000621"/>
            <a:ext cx="2880889" cy="192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85E2B32-7436-4455-8CD3-4C0955A427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C85E2B32-7436-4455-8CD3-4C0955A427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185779-65DA-4404-89DB-725003DF6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C6185779-65DA-4404-89DB-725003DF67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60667A7-D8AB-408B-9436-7C95E5531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960667A7-D8AB-408B-9436-7C95E55313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833803-9D50-4D0E-B932-1335A5386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8C833803-9D50-4D0E-B932-1335A53860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B1D460-51F2-455A-A001-EB8828A23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21B1D460-51F2-455A-A001-EB8828A23D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EA6A9E0-6B1A-42C0-885A-653718035E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graphicEl>
                                              <a:dgm id="{FEA6A9E0-6B1A-42C0-885A-653718035E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4F68AD-B1ED-4CE1-A475-345B82C32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394F68AD-B1ED-4CE1-A475-345B82C32E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6DB5CD8-9F80-4471-8BED-4792ED37FF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graphicEl>
                                              <a:dgm id="{46DB5CD8-9F80-4471-8BED-4792ED37FF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7984E89-92C9-4D11-8927-F3A20B46CB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graphicEl>
                                              <a:dgm id="{B7984E89-92C9-4D11-8927-F3A20B46CB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E1CA32B-E98F-423A-A7C8-31016BEA9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graphicEl>
                                              <a:dgm id="{8E1CA32B-E98F-423A-A7C8-31016BEA9F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69DFEF1-6B78-42BE-A5A4-934D5135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graphicEl>
                                              <a:dgm id="{369DFEF1-6B78-42BE-A5A4-934D51352D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729EB6-0505-40AC-9007-DDBBA2495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dgm id="{B1729EB6-0505-40AC-9007-DDBBA24951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6EF4514-4CC0-4645-9111-8E9E719C83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06EF4514-4CC0-4645-9111-8E9E719C83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97443B0-8C57-4425-BDF8-7311D65F0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graphicEl>
                                              <a:dgm id="{497443B0-8C57-4425-BDF8-7311D65F0F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3673D2-256E-4297-86E2-BA8795CB5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graphicEl>
                                              <a:dgm id="{403673D2-256E-4297-86E2-BA8795CB52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71FF5CF-4244-400B-B5AA-8B2956E177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graphicEl>
                                              <a:dgm id="{971FF5CF-4244-400B-B5AA-8B2956E177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3E3C0D-54B6-44AD-990E-BC270AE1F7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graphicEl>
                                              <a:dgm id="{AA3E3C0D-54B6-44AD-990E-BC270AE1F7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3EA8939-26EC-4F16-902C-3327AC9CB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dgm id="{33EA8939-26EC-4F16-902C-3327AC9CB1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839C9D4-CD29-4B7E-BFA6-568B2681CC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graphicEl>
                                              <a:dgm id="{9839C9D4-CD29-4B7E-BFA6-568B2681CC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0D87CE-EBC7-4D71-9339-C3B18E91E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>
                                            <p:graphicEl>
                                              <a:dgm id="{440D87CE-EBC7-4D71-9339-C3B18E91E4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402299F-197D-4511-A9A2-F07D0B43A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>
                                            <p:graphicEl>
                                              <a:dgm id="{2402299F-197D-4511-A9A2-F07D0B43AA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ECCBDA0-A76F-4FD2-97A8-01ABA81F5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>
                                            <p:graphicEl>
                                              <a:dgm id="{FECCBDA0-A76F-4FD2-97A8-01ABA81F59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F1566C-E50F-4F49-9226-3BC195619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dgm id="{C6F1566C-E50F-4F49-9226-3BC1956191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" y="19584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" y="422540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92366" y="260648"/>
            <a:ext cx="8435280" cy="1143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6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Working at CERN: Who</a:t>
            </a:r>
            <a:r>
              <a:rPr lang="en-GB" sz="4000" dirty="0" smtClean="0"/>
              <a:t>?</a:t>
            </a:r>
            <a:endParaRPr lang="en-US" sz="4000" dirty="0"/>
          </a:p>
        </p:txBody>
      </p:sp>
      <p:sp>
        <p:nvSpPr>
          <p:cNvPr id="15" name="Oval 14"/>
          <p:cNvSpPr/>
          <p:nvPr/>
        </p:nvSpPr>
        <p:spPr>
          <a:xfrm>
            <a:off x="2169194" y="2543815"/>
            <a:ext cx="1440160" cy="122413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2577</a:t>
            </a:r>
          </a:p>
          <a:p>
            <a:pPr algn="ctr"/>
            <a:r>
              <a:rPr lang="en-US" sz="2800" dirty="0" smtClean="0"/>
              <a:t>staff</a:t>
            </a:r>
            <a:endParaRPr lang="en-US" sz="2800" dirty="0"/>
          </a:p>
        </p:txBody>
      </p:sp>
      <p:sp>
        <p:nvSpPr>
          <p:cNvPr id="16" name="Oval 15"/>
          <p:cNvSpPr/>
          <p:nvPr/>
        </p:nvSpPr>
        <p:spPr>
          <a:xfrm>
            <a:off x="3733942" y="2439916"/>
            <a:ext cx="1152128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00009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87</a:t>
            </a:r>
            <a:endParaRPr lang="en-US" sz="2000" dirty="0"/>
          </a:p>
          <a:p>
            <a:pPr algn="ctr"/>
            <a:r>
              <a:rPr lang="en-US" sz="800" dirty="0"/>
              <a:t>RESEARCH </a:t>
            </a:r>
          </a:p>
          <a:p>
            <a:pPr algn="ctr"/>
            <a:r>
              <a:rPr lang="en-US" sz="800" dirty="0"/>
              <a:t>PHYSICISTS</a:t>
            </a:r>
          </a:p>
        </p:txBody>
      </p:sp>
      <p:sp>
        <p:nvSpPr>
          <p:cNvPr id="17" name="Oval 16"/>
          <p:cNvSpPr/>
          <p:nvPr/>
        </p:nvSpPr>
        <p:spPr>
          <a:xfrm>
            <a:off x="1757425" y="1505329"/>
            <a:ext cx="1152128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00009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1100</a:t>
            </a:r>
            <a:endParaRPr lang="en-US" sz="2000" dirty="0"/>
          </a:p>
          <a:p>
            <a:pPr algn="ctr"/>
            <a:r>
              <a:rPr lang="en-US" sz="800" dirty="0"/>
              <a:t>ENGINEERS</a:t>
            </a:r>
          </a:p>
        </p:txBody>
      </p:sp>
      <p:sp>
        <p:nvSpPr>
          <p:cNvPr id="18" name="Oval 17"/>
          <p:cNvSpPr/>
          <p:nvPr/>
        </p:nvSpPr>
        <p:spPr>
          <a:xfrm>
            <a:off x="2977821" y="1555099"/>
            <a:ext cx="1235533" cy="884817"/>
          </a:xfrm>
          <a:prstGeom prst="ellipse">
            <a:avLst/>
          </a:prstGeom>
          <a:solidFill>
            <a:srgbClr val="FFC000"/>
          </a:solidFill>
          <a:ln>
            <a:solidFill>
              <a:srgbClr val="00009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952</a:t>
            </a:r>
            <a:endParaRPr lang="en-US" sz="2000" dirty="0"/>
          </a:p>
          <a:p>
            <a:pPr algn="ctr"/>
            <a:r>
              <a:rPr lang="en-US" sz="800" dirty="0"/>
              <a:t>TECHNICIANS</a:t>
            </a:r>
          </a:p>
        </p:txBody>
      </p:sp>
      <p:sp>
        <p:nvSpPr>
          <p:cNvPr id="21" name="Oval 20"/>
          <p:cNvSpPr/>
          <p:nvPr/>
        </p:nvSpPr>
        <p:spPr>
          <a:xfrm>
            <a:off x="802460" y="2377059"/>
            <a:ext cx="1152128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00009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438</a:t>
            </a:r>
            <a:endParaRPr lang="en-US" sz="2800" dirty="0" smtClean="0"/>
          </a:p>
          <a:p>
            <a:pPr algn="ctr"/>
            <a:r>
              <a:rPr lang="en-US" sz="800" dirty="0" smtClean="0"/>
              <a:t>SUPPORT</a:t>
            </a:r>
          </a:p>
          <a:p>
            <a:pPr algn="ctr"/>
            <a:r>
              <a:rPr lang="en-US" sz="800" dirty="0" smtClean="0"/>
              <a:t>FUNCTIONS</a:t>
            </a:r>
            <a:endParaRPr lang="en-US" sz="800" dirty="0"/>
          </a:p>
        </p:txBody>
      </p:sp>
      <p:sp>
        <p:nvSpPr>
          <p:cNvPr id="22" name="TextBox 21"/>
          <p:cNvSpPr txBox="1"/>
          <p:nvPr/>
        </p:nvSpPr>
        <p:spPr>
          <a:xfrm>
            <a:off x="7718969" y="5834907"/>
            <a:ext cx="1627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smtClean="0">
                <a:solidFill>
                  <a:srgbClr val="FF0000"/>
                </a:solidFill>
              </a:rPr>
              <a:t>Data: 1 May 2017</a:t>
            </a:r>
            <a:endParaRPr lang="en-GB" sz="1200" i="1" dirty="0">
              <a:solidFill>
                <a:srgbClr val="FF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349380" y="1821891"/>
            <a:ext cx="1512168" cy="576064"/>
            <a:chOff x="6444208" y="1275606"/>
            <a:chExt cx="1512168" cy="432048"/>
          </a:xfrm>
        </p:grpSpPr>
        <p:sp>
          <p:nvSpPr>
            <p:cNvPr id="24" name="TextBox 23"/>
            <p:cNvSpPr txBox="1"/>
            <p:nvPr/>
          </p:nvSpPr>
          <p:spPr>
            <a:xfrm>
              <a:off x="7164288" y="1275606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3% !</a:t>
              </a:r>
              <a:endParaRPr lang="en-GB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6444208" y="1491630"/>
              <a:ext cx="720080" cy="21602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7" name="Diagram 26"/>
          <p:cNvGraphicFramePr/>
          <p:nvPr>
            <p:extLst/>
          </p:nvPr>
        </p:nvGraphicFramePr>
        <p:xfrm>
          <a:off x="4266380" y="1505329"/>
          <a:ext cx="5777764" cy="3992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Oval 27"/>
          <p:cNvSpPr/>
          <p:nvPr/>
        </p:nvSpPr>
        <p:spPr>
          <a:xfrm>
            <a:off x="6338454" y="1187083"/>
            <a:ext cx="1152128" cy="936104"/>
          </a:xfrm>
          <a:prstGeom prst="ellipse">
            <a:avLst/>
          </a:prstGeom>
          <a:solidFill>
            <a:srgbClr val="92D050"/>
          </a:solidFill>
          <a:ln>
            <a:solidFill>
              <a:srgbClr val="00009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790 </a:t>
            </a:r>
            <a:r>
              <a:rPr lang="en-US" sz="800" dirty="0" smtClean="0"/>
              <a:t>FELLOWS</a:t>
            </a:r>
          </a:p>
          <a:p>
            <a:pPr algn="ctr"/>
            <a:endParaRPr lang="en-US" sz="800" dirty="0"/>
          </a:p>
        </p:txBody>
      </p:sp>
      <p:sp>
        <p:nvSpPr>
          <p:cNvPr id="29" name="Oval 28"/>
          <p:cNvSpPr/>
          <p:nvPr/>
        </p:nvSpPr>
        <p:spPr>
          <a:xfrm>
            <a:off x="7268041" y="1380686"/>
            <a:ext cx="1152128" cy="936104"/>
          </a:xfrm>
          <a:prstGeom prst="ellipse">
            <a:avLst/>
          </a:prstGeom>
          <a:solidFill>
            <a:srgbClr val="92D050"/>
          </a:solidFill>
          <a:ln>
            <a:solidFill>
              <a:srgbClr val="00009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416</a:t>
            </a:r>
          </a:p>
          <a:p>
            <a:pPr algn="ctr"/>
            <a:r>
              <a:rPr lang="en-US" sz="800" dirty="0" smtClean="0"/>
              <a:t>STUDENTS</a:t>
            </a:r>
          </a:p>
          <a:p>
            <a:pPr algn="ctr"/>
            <a:endParaRPr lang="en-US" sz="800" dirty="0"/>
          </a:p>
        </p:txBody>
      </p:sp>
      <p:sp>
        <p:nvSpPr>
          <p:cNvPr id="30" name="Oval 29"/>
          <p:cNvSpPr/>
          <p:nvPr/>
        </p:nvSpPr>
        <p:spPr>
          <a:xfrm>
            <a:off x="6282440" y="5021109"/>
            <a:ext cx="1537280" cy="1164346"/>
          </a:xfrm>
          <a:prstGeom prst="ellipse">
            <a:avLst/>
          </a:prstGeom>
          <a:solidFill>
            <a:srgbClr val="00B0F0"/>
          </a:solidFill>
          <a:ln>
            <a:solidFill>
              <a:srgbClr val="00009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&gt;11’000  </a:t>
            </a:r>
            <a:r>
              <a:rPr lang="en-US" sz="800" dirty="0" smtClean="0"/>
              <a:t>USERS</a:t>
            </a:r>
          </a:p>
          <a:p>
            <a:pPr algn="ctr"/>
            <a:endParaRPr lang="en-US" sz="800" dirty="0"/>
          </a:p>
        </p:txBody>
      </p:sp>
      <p:sp>
        <p:nvSpPr>
          <p:cNvPr id="31" name="Oval 30"/>
          <p:cNvSpPr/>
          <p:nvPr/>
        </p:nvSpPr>
        <p:spPr>
          <a:xfrm>
            <a:off x="7670640" y="2123187"/>
            <a:ext cx="1275865" cy="936104"/>
          </a:xfrm>
          <a:prstGeom prst="ellipse">
            <a:avLst/>
          </a:prstGeom>
          <a:solidFill>
            <a:srgbClr val="92D050"/>
          </a:solidFill>
          <a:ln>
            <a:solidFill>
              <a:srgbClr val="00009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239</a:t>
            </a:r>
          </a:p>
          <a:p>
            <a:pPr algn="ctr"/>
            <a:r>
              <a:rPr lang="en-US" sz="800" dirty="0" smtClean="0"/>
              <a:t>ASSOCIATES</a:t>
            </a:r>
          </a:p>
          <a:p>
            <a:pPr algn="ctr"/>
            <a:endParaRPr lang="en-US" sz="800" dirty="0"/>
          </a:p>
        </p:txBody>
      </p:sp>
      <p:sp>
        <p:nvSpPr>
          <p:cNvPr id="32" name="Oval 31"/>
          <p:cNvSpPr/>
          <p:nvPr/>
        </p:nvSpPr>
        <p:spPr>
          <a:xfrm>
            <a:off x="5716519" y="1878424"/>
            <a:ext cx="1152128" cy="936104"/>
          </a:xfrm>
          <a:prstGeom prst="ellipse">
            <a:avLst/>
          </a:prstGeom>
          <a:solidFill>
            <a:srgbClr val="92D050"/>
          </a:solidFill>
          <a:ln>
            <a:solidFill>
              <a:srgbClr val="00009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2577</a:t>
            </a:r>
          </a:p>
          <a:p>
            <a:pPr algn="ctr"/>
            <a:r>
              <a:rPr lang="en-US" sz="800" dirty="0" smtClean="0"/>
              <a:t>STAFF</a:t>
            </a:r>
          </a:p>
          <a:p>
            <a:pPr algn="ctr"/>
            <a:endParaRPr 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535" y="4184893"/>
            <a:ext cx="2852035" cy="1765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44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1" grpId="0" animBg="1"/>
      <p:bldGraphic spid="27" grpId="0">
        <p:bldAsOne/>
      </p:bldGraphic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6" y="1052736"/>
            <a:ext cx="7786411" cy="518658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19" y="31264"/>
            <a:ext cx="7548587" cy="11654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Ukraine @ CERN – a snapshot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5112" y="5661248"/>
            <a:ext cx="6585120" cy="1731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948832" y="1309542"/>
            <a:ext cx="21951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2000" dirty="0" smtClean="0">
              <a:solidFill>
                <a:srgbClr val="00B05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Fellows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0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2 Technical Students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000" smtClean="0">
                <a:latin typeface="Arial" panose="020B0604020202020204" pitchFamily="34" charset="0"/>
                <a:cs typeface="Times New Roman" panose="02020603050405020304" pitchFamily="18" charset="0"/>
              </a:rPr>
              <a:t>&amp; </a:t>
            </a:r>
            <a:r>
              <a:rPr lang="fr-CH" altLang="en-US" sz="2000" smtClean="0">
                <a:latin typeface="Arial" panose="020B0604020202020204" pitchFamily="34" charset="0"/>
                <a:cs typeface="Times New Roman" panose="02020603050405020304" pitchFamily="18" charset="0"/>
              </a:rPr>
              <a:t>3 </a:t>
            </a:r>
            <a:r>
              <a:rPr lang="fr-CH" altLang="en-US" sz="2000" dirty="0" err="1">
                <a:latin typeface="Arial" panose="020B0604020202020204" pitchFamily="34" charset="0"/>
                <a:cs typeface="Times New Roman" panose="02020603050405020304" pitchFamily="18" charset="0"/>
              </a:rPr>
              <a:t>S</a:t>
            </a:r>
            <a:r>
              <a:rPr lang="fr-CH" altLang="en-US" sz="2000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ummer</a:t>
            </a:r>
            <a:r>
              <a:rPr lang="fr-CH" altLang="en-US" sz="20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CH" altLang="en-US" sz="2000" dirty="0" err="1">
                <a:latin typeface="Arial" panose="020B0604020202020204" pitchFamily="34" charset="0"/>
                <a:cs typeface="Times New Roman" panose="02020603050405020304" pitchFamily="18" charset="0"/>
              </a:rPr>
              <a:t>S</a:t>
            </a:r>
            <a:r>
              <a:rPr lang="fr-CH" altLang="en-US" sz="2000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tudents</a:t>
            </a:r>
            <a:endParaRPr lang="en-GB" altLang="en-US" sz="2000" dirty="0" smtClean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5364088" y="3690544"/>
          <a:ext cx="4038092" cy="2385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6"/>
          <p:cNvSpPr/>
          <p:nvPr/>
        </p:nvSpPr>
        <p:spPr>
          <a:xfrm>
            <a:off x="-9203" y="723852"/>
            <a:ext cx="9507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AMS since October </a:t>
            </a:r>
            <a:r>
              <a:rPr lang="en-GB" dirty="0" smtClean="0">
                <a:solidFill>
                  <a:srgbClr val="00B050"/>
                </a:solidFill>
              </a:rPr>
              <a:t>2016, </a:t>
            </a:r>
            <a:r>
              <a:rPr lang="en-GB" altLang="en-US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0.09% of CERN’s </a:t>
            </a:r>
            <a:r>
              <a:rPr lang="en-GB" altLang="en-US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budget: 1 </a:t>
            </a:r>
            <a:r>
              <a:rPr lang="en-GB" altLang="en-US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006 750 CHF (ceiling Proc + </a:t>
            </a:r>
            <a:r>
              <a:rPr lang="en-GB" altLang="en-US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</a:t>
            </a:r>
            <a:r>
              <a:rPr lang="en-GB" altLang="en-US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84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74084" y="1736251"/>
          <a:ext cx="8374386" cy="3590269"/>
        </p:xfrm>
        <a:graphic>
          <a:graphicData uri="http://schemas.openxmlformats.org/drawingml/2006/table">
            <a:tbl>
              <a:tblPr/>
              <a:tblGrid>
                <a:gridCol w="483852"/>
                <a:gridCol w="297756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  <a:gridCol w="421821"/>
              </a:tblGrid>
              <a:tr h="43430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Ukrainian Members of FAS evolution over the past 5 years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887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22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2013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2014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2015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39527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>
                      <a:noFill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</a:tr>
              <a:tr h="239527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Associates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CASS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</a:tr>
              <a:tr h="239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PDAS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9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PJAS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178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0.5618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243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0.4115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169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0.5917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175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1.1429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188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1.0638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0.8368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</a:tr>
              <a:tr h="239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UPAS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777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0.5148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9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USAS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</a:tr>
              <a:tr h="239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Fellows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FELL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0.1852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566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0.1767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617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0.1621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645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0.155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750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790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0.3797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9527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Students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ADMI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</a:tr>
              <a:tr h="239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DOCT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0.5495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0.4975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0.5263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9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TECH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0.5525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193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0.9662</a:t>
                      </a:r>
                    </a:p>
                  </a:txBody>
                  <a:tcPr marL="6484" marR="6484" marT="6484" marB="0" anchor="b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</a:tr>
              <a:tr h="239527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2002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0.2997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1530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0.1961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1207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0.2486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1231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0.3249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1358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0.2209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1487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0.4707</a:t>
                      </a:r>
                    </a:p>
                  </a:txBody>
                  <a:tcPr marL="6484" marR="6484" marT="6484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0863" y="165875"/>
            <a:ext cx="87636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4400" dirty="0" smtClean="0"/>
              <a:t>Ukraine @CERN: Building the talent pipeline</a:t>
            </a:r>
            <a:endParaRPr lang="en-US" sz="41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1D6665-2164-4688-9C9A-E9D5F3049F3D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91964" y="5326517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Starting to build the talent pipeline</a:t>
            </a:r>
            <a:endParaRPr lang="en-GB" sz="2400" dirty="0"/>
          </a:p>
        </p:txBody>
      </p:sp>
      <p:sp>
        <p:nvSpPr>
          <p:cNvPr id="8" name="Oval 7"/>
          <p:cNvSpPr/>
          <p:nvPr/>
        </p:nvSpPr>
        <p:spPr>
          <a:xfrm>
            <a:off x="8028384" y="3284984"/>
            <a:ext cx="486966" cy="216536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452320" y="1916832"/>
            <a:ext cx="0" cy="50405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52320" y="150337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Oct. 2016: AMS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276349" y="2342356"/>
          <a:ext cx="5829301" cy="3041650"/>
        </p:xfrm>
        <a:graphic>
          <a:graphicData uri="http://schemas.openxmlformats.org/drawingml/2006/table">
            <a:tbl>
              <a:tblPr/>
              <a:tblGrid>
                <a:gridCol w="44862"/>
                <a:gridCol w="1079500"/>
                <a:gridCol w="361703"/>
                <a:gridCol w="201881"/>
                <a:gridCol w="294409"/>
                <a:gridCol w="361703"/>
                <a:gridCol w="201881"/>
                <a:gridCol w="294409"/>
                <a:gridCol w="361703"/>
                <a:gridCol w="201881"/>
                <a:gridCol w="294409"/>
                <a:gridCol w="448623"/>
                <a:gridCol w="252351"/>
                <a:gridCol w="364506"/>
                <a:gridCol w="448623"/>
                <a:gridCol w="252351"/>
                <a:gridCol w="364506"/>
              </a:tblGrid>
              <a:tr h="41910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Ukrainian Staff applicants evolution over the past 5 years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114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415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</a:tr>
              <a:tr h="3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Application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17197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19591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17101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</a:tr>
              <a:tr h="3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Invited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Not Attended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</a:tr>
              <a:tr h="3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Refused Offer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9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Selected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A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7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AC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4"/>
                    </a:solidFill>
                  </a:tcPr>
                </a:tc>
              </a:tr>
            </a:tbl>
          </a:graphicData>
        </a:graphic>
      </p:graphicFrame>
      <p:sp>
        <p:nvSpPr>
          <p:cNvPr id="14" name="Oval 13"/>
          <p:cNvSpPr/>
          <p:nvPr/>
        </p:nvSpPr>
        <p:spPr>
          <a:xfrm rot="5400000">
            <a:off x="4499991" y="1268763"/>
            <a:ext cx="576065" cy="4896544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5712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Each year CERN welcomes….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375515" cy="4667421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GB" sz="3500" dirty="0" smtClean="0">
                <a:solidFill>
                  <a:srgbClr val="00B050"/>
                </a:solidFill>
              </a:rPr>
              <a:t>Over 600 Students</a:t>
            </a:r>
            <a:r>
              <a:rPr lang="en-GB" sz="3500" dirty="0" smtClean="0"/>
              <a:t>:</a:t>
            </a:r>
          </a:p>
          <a:p>
            <a:pPr lvl="1"/>
            <a:r>
              <a:rPr lang="en-GB" sz="3100" dirty="0" smtClean="0"/>
              <a:t>300 Summer Students</a:t>
            </a:r>
          </a:p>
          <a:p>
            <a:pPr lvl="1"/>
            <a:r>
              <a:rPr lang="en-GB" sz="3100" dirty="0" smtClean="0"/>
              <a:t>200 Technical Students</a:t>
            </a:r>
          </a:p>
          <a:p>
            <a:pPr lvl="1"/>
            <a:r>
              <a:rPr lang="en-GB" sz="3100" dirty="0" smtClean="0"/>
              <a:t>80 Doctoral Students</a:t>
            </a:r>
          </a:p>
          <a:p>
            <a:pPr lvl="1"/>
            <a:r>
              <a:rPr lang="en-GB" sz="3100" dirty="0" smtClean="0"/>
              <a:t>30 Administrative Students</a:t>
            </a:r>
          </a:p>
          <a:p>
            <a:r>
              <a:rPr lang="en-GB" sz="3500" dirty="0" smtClean="0">
                <a:solidFill>
                  <a:srgbClr val="00B050"/>
                </a:solidFill>
              </a:rPr>
              <a:t>Over 250 Fellows</a:t>
            </a:r>
            <a:r>
              <a:rPr lang="en-GB" sz="3500" dirty="0" smtClean="0"/>
              <a:t>:</a:t>
            </a:r>
          </a:p>
          <a:p>
            <a:pPr lvl="1"/>
            <a:r>
              <a:rPr lang="en-GB" sz="3100" dirty="0" smtClean="0"/>
              <a:t>Including 40 </a:t>
            </a:r>
            <a:r>
              <a:rPr lang="en-GB" sz="3100" dirty="0"/>
              <a:t>– 50 </a:t>
            </a:r>
            <a:r>
              <a:rPr lang="en-GB" sz="3100" dirty="0" smtClean="0"/>
              <a:t>Technician Training Experience fellows</a:t>
            </a:r>
            <a:endParaRPr lang="en-GB" sz="3100" dirty="0"/>
          </a:p>
          <a:p>
            <a:r>
              <a:rPr lang="en-GB" sz="3500" dirty="0" smtClean="0">
                <a:solidFill>
                  <a:srgbClr val="00B050"/>
                </a:solidFill>
              </a:rPr>
              <a:t>Over 150 Staff</a:t>
            </a:r>
          </a:p>
          <a:p>
            <a:r>
              <a:rPr lang="en-GB" sz="3500" dirty="0" smtClean="0"/>
              <a:t>And a number of associates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58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3233</TotalTime>
  <Words>1148</Words>
  <Application>Microsoft Office PowerPoint</Application>
  <PresentationFormat>On-screen Show (4:3)</PresentationFormat>
  <Paragraphs>702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Optima</vt:lpstr>
      <vt:lpstr>Times New Roman</vt:lpstr>
      <vt:lpstr>Trebuchet MS</vt:lpstr>
      <vt:lpstr>Wingdings</vt:lpstr>
      <vt:lpstr>CERNCorporate4-3</vt:lpstr>
      <vt:lpstr>PowerPoint Presentation</vt:lpstr>
      <vt:lpstr>    Learning and working at CERN     </vt:lpstr>
      <vt:lpstr>PowerPoint Presentation</vt:lpstr>
      <vt:lpstr>PowerPoint Presentation</vt:lpstr>
      <vt:lpstr>PowerPoint Presentation</vt:lpstr>
      <vt:lpstr>PowerPoint Presentation</vt:lpstr>
      <vt:lpstr>Ukraine @ CERN – a snapshot </vt:lpstr>
      <vt:lpstr>PowerPoint Presentation</vt:lpstr>
      <vt:lpstr>Each year CERN welcomes….</vt:lpstr>
      <vt:lpstr>Working at CERN: How?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Anna Cook</cp:lastModifiedBy>
  <cp:revision>109</cp:revision>
  <cp:lastPrinted>2017-04-27T05:59:40Z</cp:lastPrinted>
  <dcterms:created xsi:type="dcterms:W3CDTF">2012-11-30T11:04:26Z</dcterms:created>
  <dcterms:modified xsi:type="dcterms:W3CDTF">2017-06-16T07:27:11Z</dcterms:modified>
</cp:coreProperties>
</file>