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38" r:id="rId2"/>
    <p:sldId id="360" r:id="rId3"/>
    <p:sldId id="341" r:id="rId4"/>
    <p:sldId id="351" r:id="rId5"/>
    <p:sldId id="337" r:id="rId6"/>
    <p:sldId id="352" r:id="rId7"/>
    <p:sldId id="358" r:id="rId8"/>
    <p:sldId id="359" r:id="rId9"/>
    <p:sldId id="348" r:id="rId10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t2" initials="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828"/>
    <a:srgbClr val="FF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19" autoAdjust="0"/>
    <p:restoredTop sz="96866" autoAdjust="0"/>
  </p:normalViewPr>
  <p:slideViewPr>
    <p:cSldViewPr snapToGrid="0" snapToObjects="1">
      <p:cViewPr varScale="1">
        <p:scale>
          <a:sx n="129" d="100"/>
          <a:sy n="129" d="100"/>
        </p:scale>
        <p:origin x="234" y="13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2088" y="-128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Nb3Sn!$T$1</c:f>
              <c:strCache>
                <c:ptCount val="1"/>
                <c:pt idx="0">
                  <c:v>1.9 K (EuroCirCol)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Nb3Sn!$S$2:$S$162</c:f>
              <c:numCache>
                <c:formatCode>General</c:formatCode>
                <c:ptCount val="161"/>
                <c:pt idx="0">
                  <c:v>4</c:v>
                </c:pt>
                <c:pt idx="1">
                  <c:v>4.0999999999999996</c:v>
                </c:pt>
                <c:pt idx="2">
                  <c:v>4.1999999999999993</c:v>
                </c:pt>
                <c:pt idx="3">
                  <c:v>4.2999999999999989</c:v>
                </c:pt>
                <c:pt idx="4">
                  <c:v>4.3999999999999986</c:v>
                </c:pt>
                <c:pt idx="5">
                  <c:v>4.4999999999999982</c:v>
                </c:pt>
                <c:pt idx="6">
                  <c:v>4.5999999999999979</c:v>
                </c:pt>
                <c:pt idx="7">
                  <c:v>4.6999999999999975</c:v>
                </c:pt>
                <c:pt idx="8">
                  <c:v>4.7999999999999972</c:v>
                </c:pt>
                <c:pt idx="9">
                  <c:v>4.8999999999999968</c:v>
                </c:pt>
                <c:pt idx="10">
                  <c:v>4.9999999999999964</c:v>
                </c:pt>
                <c:pt idx="11">
                  <c:v>5.0999999999999961</c:v>
                </c:pt>
                <c:pt idx="12">
                  <c:v>5.1999999999999957</c:v>
                </c:pt>
                <c:pt idx="13">
                  <c:v>5.2999999999999954</c:v>
                </c:pt>
                <c:pt idx="14">
                  <c:v>5.399999999999995</c:v>
                </c:pt>
                <c:pt idx="15">
                  <c:v>5.4999999999999947</c:v>
                </c:pt>
                <c:pt idx="16">
                  <c:v>5.5999999999999943</c:v>
                </c:pt>
                <c:pt idx="17">
                  <c:v>5.699999999999994</c:v>
                </c:pt>
                <c:pt idx="18">
                  <c:v>5.7999999999999936</c:v>
                </c:pt>
                <c:pt idx="19">
                  <c:v>5.8999999999999932</c:v>
                </c:pt>
                <c:pt idx="20">
                  <c:v>5.9999999999999929</c:v>
                </c:pt>
                <c:pt idx="21">
                  <c:v>6.0999999999999925</c:v>
                </c:pt>
                <c:pt idx="22">
                  <c:v>6.1999999999999922</c:v>
                </c:pt>
                <c:pt idx="23">
                  <c:v>6.2999999999999918</c:v>
                </c:pt>
                <c:pt idx="24">
                  <c:v>6.3999999999999915</c:v>
                </c:pt>
                <c:pt idx="25">
                  <c:v>6.4999999999999911</c:v>
                </c:pt>
                <c:pt idx="26">
                  <c:v>6.5999999999999908</c:v>
                </c:pt>
                <c:pt idx="27">
                  <c:v>6.6999999999999904</c:v>
                </c:pt>
                <c:pt idx="28">
                  <c:v>6.7999999999999901</c:v>
                </c:pt>
                <c:pt idx="29">
                  <c:v>6.8999999999999897</c:v>
                </c:pt>
                <c:pt idx="30">
                  <c:v>6.9999999999999893</c:v>
                </c:pt>
                <c:pt idx="31">
                  <c:v>7.099999999999989</c:v>
                </c:pt>
                <c:pt idx="32">
                  <c:v>7.1999999999999886</c:v>
                </c:pt>
                <c:pt idx="33">
                  <c:v>7.2999999999999883</c:v>
                </c:pt>
                <c:pt idx="34">
                  <c:v>7.3999999999999879</c:v>
                </c:pt>
                <c:pt idx="35">
                  <c:v>7.4999999999999876</c:v>
                </c:pt>
                <c:pt idx="36">
                  <c:v>7.5999999999999872</c:v>
                </c:pt>
                <c:pt idx="37">
                  <c:v>7.6999999999999869</c:v>
                </c:pt>
                <c:pt idx="38">
                  <c:v>7.7999999999999865</c:v>
                </c:pt>
                <c:pt idx="39">
                  <c:v>7.8999999999999861</c:v>
                </c:pt>
                <c:pt idx="40">
                  <c:v>7.9999999999999858</c:v>
                </c:pt>
                <c:pt idx="41">
                  <c:v>8.0999999999999854</c:v>
                </c:pt>
                <c:pt idx="42">
                  <c:v>8.1999999999999851</c:v>
                </c:pt>
                <c:pt idx="43">
                  <c:v>8.2999999999999847</c:v>
                </c:pt>
                <c:pt idx="44">
                  <c:v>8.3999999999999844</c:v>
                </c:pt>
                <c:pt idx="45">
                  <c:v>8.499999999999984</c:v>
                </c:pt>
                <c:pt idx="46">
                  <c:v>8.5999999999999837</c:v>
                </c:pt>
                <c:pt idx="47">
                  <c:v>8.6999999999999833</c:v>
                </c:pt>
                <c:pt idx="48">
                  <c:v>8.7999999999999829</c:v>
                </c:pt>
                <c:pt idx="49">
                  <c:v>8.8999999999999826</c:v>
                </c:pt>
                <c:pt idx="50">
                  <c:v>9</c:v>
                </c:pt>
                <c:pt idx="51">
                  <c:v>9.1</c:v>
                </c:pt>
                <c:pt idx="52">
                  <c:v>9.1999999999999993</c:v>
                </c:pt>
                <c:pt idx="53">
                  <c:v>9.2999999999999989</c:v>
                </c:pt>
                <c:pt idx="54">
                  <c:v>9.3999999999999986</c:v>
                </c:pt>
                <c:pt idx="55">
                  <c:v>9.4999999999999982</c:v>
                </c:pt>
                <c:pt idx="56">
                  <c:v>9.5999999999999979</c:v>
                </c:pt>
                <c:pt idx="57">
                  <c:v>9.6999999999999975</c:v>
                </c:pt>
                <c:pt idx="58">
                  <c:v>9.7999999999999972</c:v>
                </c:pt>
                <c:pt idx="59">
                  <c:v>9.8999999999999968</c:v>
                </c:pt>
                <c:pt idx="60">
                  <c:v>9.9999999999999964</c:v>
                </c:pt>
                <c:pt idx="61">
                  <c:v>10.099999999999996</c:v>
                </c:pt>
                <c:pt idx="62">
                  <c:v>10.199999999999996</c:v>
                </c:pt>
                <c:pt idx="63">
                  <c:v>10.299999999999995</c:v>
                </c:pt>
                <c:pt idx="64">
                  <c:v>10.399999999999995</c:v>
                </c:pt>
                <c:pt idx="65">
                  <c:v>10.499999999999995</c:v>
                </c:pt>
                <c:pt idx="66">
                  <c:v>10.599999999999994</c:v>
                </c:pt>
                <c:pt idx="67">
                  <c:v>10.699999999999994</c:v>
                </c:pt>
                <c:pt idx="68">
                  <c:v>10.799999999999994</c:v>
                </c:pt>
                <c:pt idx="69">
                  <c:v>10.899999999999993</c:v>
                </c:pt>
                <c:pt idx="70">
                  <c:v>10.999999999999993</c:v>
                </c:pt>
                <c:pt idx="71">
                  <c:v>11.099999999999993</c:v>
                </c:pt>
                <c:pt idx="72">
                  <c:v>11.199999999999992</c:v>
                </c:pt>
                <c:pt idx="73">
                  <c:v>11.299999999999992</c:v>
                </c:pt>
                <c:pt idx="74">
                  <c:v>11.399999999999991</c:v>
                </c:pt>
                <c:pt idx="75">
                  <c:v>11.499999999999991</c:v>
                </c:pt>
                <c:pt idx="76">
                  <c:v>11.599999999999991</c:v>
                </c:pt>
                <c:pt idx="77">
                  <c:v>11.69999999999999</c:v>
                </c:pt>
                <c:pt idx="78">
                  <c:v>11.79999999999999</c:v>
                </c:pt>
                <c:pt idx="79">
                  <c:v>11.89999999999999</c:v>
                </c:pt>
                <c:pt idx="80">
                  <c:v>11.999999999999989</c:v>
                </c:pt>
                <c:pt idx="81">
                  <c:v>12.099999999999989</c:v>
                </c:pt>
                <c:pt idx="82">
                  <c:v>12.199999999999989</c:v>
                </c:pt>
                <c:pt idx="83">
                  <c:v>12.299999999999988</c:v>
                </c:pt>
                <c:pt idx="84">
                  <c:v>12.399999999999988</c:v>
                </c:pt>
                <c:pt idx="85">
                  <c:v>12.499999999999988</c:v>
                </c:pt>
                <c:pt idx="86">
                  <c:v>12.599999999999987</c:v>
                </c:pt>
                <c:pt idx="87">
                  <c:v>12.699999999999987</c:v>
                </c:pt>
                <c:pt idx="88">
                  <c:v>12.799999999999986</c:v>
                </c:pt>
                <c:pt idx="89">
                  <c:v>12.899999999999986</c:v>
                </c:pt>
                <c:pt idx="90">
                  <c:v>12.999999999999986</c:v>
                </c:pt>
                <c:pt idx="91">
                  <c:v>13.099999999999985</c:v>
                </c:pt>
                <c:pt idx="92">
                  <c:v>13.199999999999985</c:v>
                </c:pt>
                <c:pt idx="93">
                  <c:v>13.299999999999985</c:v>
                </c:pt>
                <c:pt idx="94">
                  <c:v>13.399999999999984</c:v>
                </c:pt>
                <c:pt idx="95">
                  <c:v>13.499999999999984</c:v>
                </c:pt>
                <c:pt idx="96">
                  <c:v>13.599999999999984</c:v>
                </c:pt>
                <c:pt idx="97">
                  <c:v>13.699999999999983</c:v>
                </c:pt>
                <c:pt idx="98">
                  <c:v>13.799999999999983</c:v>
                </c:pt>
                <c:pt idx="99">
                  <c:v>13.899999999999983</c:v>
                </c:pt>
                <c:pt idx="100">
                  <c:v>13.999999999999982</c:v>
                </c:pt>
                <c:pt idx="101">
                  <c:v>14.099999999999982</c:v>
                </c:pt>
                <c:pt idx="102">
                  <c:v>14.199999999999982</c:v>
                </c:pt>
                <c:pt idx="103">
                  <c:v>14.299999999999981</c:v>
                </c:pt>
                <c:pt idx="104">
                  <c:v>14.399999999999981</c:v>
                </c:pt>
                <c:pt idx="105">
                  <c:v>14.49999999999998</c:v>
                </c:pt>
                <c:pt idx="106">
                  <c:v>14.59999999999998</c:v>
                </c:pt>
                <c:pt idx="107">
                  <c:v>14.69999999999998</c:v>
                </c:pt>
                <c:pt idx="108">
                  <c:v>14.799999999999979</c:v>
                </c:pt>
                <c:pt idx="109">
                  <c:v>14.899999999999979</c:v>
                </c:pt>
                <c:pt idx="110">
                  <c:v>14.999999999999979</c:v>
                </c:pt>
                <c:pt idx="111">
                  <c:v>15.099999999999978</c:v>
                </c:pt>
                <c:pt idx="112">
                  <c:v>15.199999999999978</c:v>
                </c:pt>
                <c:pt idx="113">
                  <c:v>15.299999999999978</c:v>
                </c:pt>
                <c:pt idx="114">
                  <c:v>15.399999999999977</c:v>
                </c:pt>
                <c:pt idx="115">
                  <c:v>15.499999999999977</c:v>
                </c:pt>
                <c:pt idx="116">
                  <c:v>15.599999999999977</c:v>
                </c:pt>
                <c:pt idx="117">
                  <c:v>15.699999999999976</c:v>
                </c:pt>
                <c:pt idx="118">
                  <c:v>15.799999999999976</c:v>
                </c:pt>
                <c:pt idx="119">
                  <c:v>15.899999999999975</c:v>
                </c:pt>
                <c:pt idx="120">
                  <c:v>15.999999999999975</c:v>
                </c:pt>
                <c:pt idx="121">
                  <c:v>16.099999999999977</c:v>
                </c:pt>
                <c:pt idx="122">
                  <c:v>16.2</c:v>
                </c:pt>
                <c:pt idx="123">
                  <c:v>16.3</c:v>
                </c:pt>
                <c:pt idx="124">
                  <c:v>16.400000000000002</c:v>
                </c:pt>
                <c:pt idx="125">
                  <c:v>16.500000000000004</c:v>
                </c:pt>
                <c:pt idx="126">
                  <c:v>16.600000000000005</c:v>
                </c:pt>
                <c:pt idx="127">
                  <c:v>16.700000000000006</c:v>
                </c:pt>
                <c:pt idx="128">
                  <c:v>16.800000000000008</c:v>
                </c:pt>
                <c:pt idx="129">
                  <c:v>16.900000000000009</c:v>
                </c:pt>
                <c:pt idx="130">
                  <c:v>17.000000000000011</c:v>
                </c:pt>
                <c:pt idx="131">
                  <c:v>17.100000000000012</c:v>
                </c:pt>
                <c:pt idx="132">
                  <c:v>17.200000000000014</c:v>
                </c:pt>
                <c:pt idx="133">
                  <c:v>17.300000000000015</c:v>
                </c:pt>
                <c:pt idx="134">
                  <c:v>17.400000000000016</c:v>
                </c:pt>
                <c:pt idx="135">
                  <c:v>17.500000000000018</c:v>
                </c:pt>
                <c:pt idx="136">
                  <c:v>17.600000000000019</c:v>
                </c:pt>
                <c:pt idx="137">
                  <c:v>17.700000000000021</c:v>
                </c:pt>
                <c:pt idx="138">
                  <c:v>17.800000000000022</c:v>
                </c:pt>
                <c:pt idx="139">
                  <c:v>17.900000000000023</c:v>
                </c:pt>
                <c:pt idx="140">
                  <c:v>18.000000000000025</c:v>
                </c:pt>
                <c:pt idx="141">
                  <c:v>18.100000000000026</c:v>
                </c:pt>
                <c:pt idx="142">
                  <c:v>18.200000000000028</c:v>
                </c:pt>
                <c:pt idx="143">
                  <c:v>18.300000000000029</c:v>
                </c:pt>
                <c:pt idx="144">
                  <c:v>18.400000000000031</c:v>
                </c:pt>
                <c:pt idx="145">
                  <c:v>18.500000000000032</c:v>
                </c:pt>
                <c:pt idx="146">
                  <c:v>18.600000000000033</c:v>
                </c:pt>
                <c:pt idx="147">
                  <c:v>18.700000000000035</c:v>
                </c:pt>
                <c:pt idx="148">
                  <c:v>18.800000000000036</c:v>
                </c:pt>
                <c:pt idx="149">
                  <c:v>18.900000000000038</c:v>
                </c:pt>
                <c:pt idx="150">
                  <c:v>19.000000000000039</c:v>
                </c:pt>
                <c:pt idx="151">
                  <c:v>19.100000000000041</c:v>
                </c:pt>
                <c:pt idx="152">
                  <c:v>19.200000000000042</c:v>
                </c:pt>
                <c:pt idx="153">
                  <c:v>19.300000000000043</c:v>
                </c:pt>
                <c:pt idx="154">
                  <c:v>19.400000000000045</c:v>
                </c:pt>
                <c:pt idx="155">
                  <c:v>19.500000000000046</c:v>
                </c:pt>
                <c:pt idx="156">
                  <c:v>19.600000000000048</c:v>
                </c:pt>
                <c:pt idx="157">
                  <c:v>19.700000000000049</c:v>
                </c:pt>
                <c:pt idx="158">
                  <c:v>19.80000000000005</c:v>
                </c:pt>
                <c:pt idx="159">
                  <c:v>19.900000000000052</c:v>
                </c:pt>
                <c:pt idx="160">
                  <c:v>20.000000000000053</c:v>
                </c:pt>
              </c:numCache>
            </c:numRef>
          </c:xVal>
          <c:yVal>
            <c:numRef>
              <c:f>Nb3Sn!$T$2:$T$162</c:f>
              <c:numCache>
                <c:formatCode>General</c:formatCode>
                <c:ptCount val="161"/>
                <c:pt idx="0">
                  <c:v>17627.43467905276</c:v>
                </c:pt>
                <c:pt idx="1">
                  <c:v>17267.707481000441</c:v>
                </c:pt>
                <c:pt idx="2">
                  <c:v>16919.773597491396</c:v>
                </c:pt>
                <c:pt idx="3">
                  <c:v>16582.977114331574</c:v>
                </c:pt>
                <c:pt idx="4">
                  <c:v>16256.713671403904</c:v>
                </c:pt>
                <c:pt idx="5">
                  <c:v>15940.425326870742</c:v>
                </c:pt>
                <c:pt idx="6">
                  <c:v>15633.596035212555</c:v>
                </c:pt>
                <c:pt idx="7">
                  <c:v>15335.747654092114</c:v>
                </c:pt>
                <c:pt idx="8">
                  <c:v>15046.436408348349</c:v>
                </c:pt>
                <c:pt idx="9">
                  <c:v>14765.249750422023</c:v>
                </c:pt>
                <c:pt idx="10">
                  <c:v>14491.803565638887</c:v>
                </c:pt>
                <c:pt idx="11">
                  <c:v>14225.739678374117</c:v>
                </c:pt>
                <c:pt idx="12">
                  <c:v>13966.723621475436</c:v>
                </c:pt>
                <c:pt idx="13">
                  <c:v>13714.442636654172</c:v>
                </c:pt>
                <c:pt idx="14">
                  <c:v>13468.603878044261</c:v>
                </c:pt>
                <c:pt idx="15">
                  <c:v>13228.932794924685</c:v>
                </c:pt>
                <c:pt idx="16">
                  <c:v>12995.17167281882</c:v>
                </c:pt>
                <c:pt idx="17">
                  <c:v>12767.078314921608</c:v>
                </c:pt>
                <c:pt idx="18">
                  <c:v>12544.424848141027</c:v>
                </c:pt>
                <c:pt idx="19">
                  <c:v>12326.996640038884</c:v>
                </c:pt>
                <c:pt idx="20">
                  <c:v>12114.591314670977</c:v>
                </c:pt>
                <c:pt idx="21">
                  <c:v>11907.017856802404</c:v>
                </c:pt>
                <c:pt idx="22">
                  <c:v>11704.0957952471</c:v>
                </c:pt>
                <c:pt idx="23">
                  <c:v>11505.654457181823</c:v>
                </c:pt>
                <c:pt idx="24">
                  <c:v>11311.532286239715</c:v>
                </c:pt>
                <c:pt idx="25">
                  <c:v>11121.576218018528</c:v>
                </c:pt>
                <c:pt idx="26">
                  <c:v>10935.641107361429</c:v>
                </c:pt>
                <c:pt idx="27">
                  <c:v>10753.589202399618</c:v>
                </c:pt>
                <c:pt idx="28">
                  <c:v>10575.289660898155</c:v>
                </c:pt>
                <c:pt idx="29">
                  <c:v>10400.618104930652</c:v>
                </c:pt>
                <c:pt idx="30">
                  <c:v>10229.456210333832</c:v>
                </c:pt>
                <c:pt idx="31">
                  <c:v>10061.691327767514</c:v>
                </c:pt>
                <c:pt idx="32">
                  <c:v>9897.2161325357538</c:v>
                </c:pt>
                <c:pt idx="33">
                  <c:v>9735.9283006166515</c:v>
                </c:pt>
                <c:pt idx="34">
                  <c:v>9577.730208606863</c:v>
                </c:pt>
                <c:pt idx="35">
                  <c:v>9422.5286555155708</c:v>
                </c:pt>
                <c:pt idx="36">
                  <c:v>9270.2346045463109</c:v>
                </c:pt>
                <c:pt idx="37">
                  <c:v>9120.7629431860587</c:v>
                </c:pt>
                <c:pt idx="38">
                  <c:v>8974.032260082111</c:v>
                </c:pt>
                <c:pt idx="39">
                  <c:v>8829.9646373313353</c:v>
                </c:pt>
                <c:pt idx="40">
                  <c:v>8688.4854569350318</c:v>
                </c:pt>
                <c:pt idx="41">
                  <c:v>8549.523220287796</c:v>
                </c:pt>
                <c:pt idx="42">
                  <c:v>8413.0093796719812</c:v>
                </c:pt>
                <c:pt idx="43">
                  <c:v>8278.8781808220938</c:v>
                </c:pt>
                <c:pt idx="44">
                  <c:v>8147.0665157068079</c:v>
                </c:pt>
                <c:pt idx="45">
                  <c:v>8017.5137847511578</c:v>
                </c:pt>
                <c:pt idx="46">
                  <c:v>7890.16176778917</c:v>
                </c:pt>
                <c:pt idx="47">
                  <c:v>7764.9545030981963</c:v>
                </c:pt>
                <c:pt idx="48">
                  <c:v>7641.83817392125</c:v>
                </c:pt>
                <c:pt idx="49">
                  <c:v>7520.7610019335752</c:v>
                </c:pt>
                <c:pt idx="50">
                  <c:v>7401.6731471548483</c:v>
                </c:pt>
                <c:pt idx="51">
                  <c:v>7284.5266138493826</c:v>
                </c:pt>
                <c:pt idx="52">
                  <c:v>7169.2751619936016</c:v>
                </c:pt>
                <c:pt idx="53">
                  <c:v>7055.8742239244702</c:v>
                </c:pt>
                <c:pt idx="54">
                  <c:v>6944.2808258125806</c:v>
                </c:pt>
                <c:pt idx="55">
                  <c:v>6834.4535136320537</c:v>
                </c:pt>
                <c:pt idx="56">
                  <c:v>6726.3522833248135</c:v>
                </c:pt>
                <c:pt idx="57">
                  <c:v>6619.9385148799865</c:v>
                </c:pt>
                <c:pt idx="58">
                  <c:v>6515.1749100706074</c:v>
                </c:pt>
                <c:pt idx="59">
                  <c:v>6412.0254336091757</c:v>
                </c:pt>
                <c:pt idx="60">
                  <c:v>6310.4552575014031</c:v>
                </c:pt>
                <c:pt idx="61">
                  <c:v>6210.4307083938265</c:v>
                </c:pt>
                <c:pt idx="62">
                  <c:v>6111.9192177259638</c:v>
                </c:pt>
                <c:pt idx="63">
                  <c:v>6014.8892745113062</c:v>
                </c:pt>
                <c:pt idx="64">
                  <c:v>5919.3103805841311</c:v>
                </c:pt>
                <c:pt idx="65">
                  <c:v>5825.1530081606843</c:v>
                </c:pt>
                <c:pt idx="66">
                  <c:v>5732.3885595739412</c:v>
                </c:pt>
                <c:pt idx="67">
                  <c:v>5640.9893290509526</c:v>
                </c:pt>
                <c:pt idx="68">
                  <c:v>5550.9284664108736</c:v>
                </c:pt>
                <c:pt idx="69">
                  <c:v>5462.1799425700965</c:v>
                </c:pt>
                <c:pt idx="70">
                  <c:v>5374.7185167485686</c:v>
                </c:pt>
                <c:pt idx="71">
                  <c:v>5288.5197052785816</c:v>
                </c:pt>
                <c:pt idx="72">
                  <c:v>5203.5597519238263</c:v>
                </c:pt>
                <c:pt idx="73">
                  <c:v>5119.8155996225723</c:v>
                </c:pt>
                <c:pt idx="74">
                  <c:v>5037.2648635745609</c:v>
                </c:pt>
                <c:pt idx="75">
                  <c:v>4955.8858055963155</c:v>
                </c:pt>
                <c:pt idx="76">
                  <c:v>4875.6573096744596</c:v>
                </c:pt>
                <c:pt idx="77">
                  <c:v>4796.558858651083</c:v>
                </c:pt>
                <c:pt idx="78">
                  <c:v>4718.5705119794738</c:v>
                </c:pt>
                <c:pt idx="79">
                  <c:v>4641.6728844922027</c:v>
                </c:pt>
                <c:pt idx="80">
                  <c:v>4565.8471261273116</c:v>
                </c:pt>
                <c:pt idx="81">
                  <c:v>4491.074902561686</c:v>
                </c:pt>
                <c:pt idx="82">
                  <c:v>4417.3383767036748</c:v>
                </c:pt>
                <c:pt idx="83">
                  <c:v>4344.6201910000655</c:v>
                </c:pt>
                <c:pt idx="84">
                  <c:v>4272.9034505151612</c:v>
                </c:pt>
                <c:pt idx="85">
                  <c:v>4202.1717067422151</c:v>
                </c:pt>
                <c:pt idx="86">
                  <c:v>4132.4089421098233</c:v>
                </c:pt>
                <c:pt idx="87">
                  <c:v>4063.5995551481219</c:v>
                </c:pt>
                <c:pt idx="88">
                  <c:v>3995.7283462816181</c:v>
                </c:pt>
                <c:pt idx="89">
                  <c:v>3928.78050421742</c:v>
                </c:pt>
                <c:pt idx="90">
                  <c:v>3862.7415928994351</c:v>
                </c:pt>
                <c:pt idx="91">
                  <c:v>3797.5975390007748</c:v>
                </c:pt>
                <c:pt idx="92">
                  <c:v>3733.33461992813</c:v>
                </c:pt>
                <c:pt idx="93">
                  <c:v>3669.9394523134079</c:v>
                </c:pt>
                <c:pt idx="94">
                  <c:v>3607.3989809692675</c:v>
                </c:pt>
                <c:pt idx="95">
                  <c:v>3545.7004682864485</c:v>
                </c:pt>
                <c:pt idx="96">
                  <c:v>3484.8314840520543</c:v>
                </c:pt>
                <c:pt idx="97">
                  <c:v>3424.7798956690572</c:v>
                </c:pt>
                <c:pt idx="98">
                  <c:v>3365.5338587583169</c:v>
                </c:pt>
                <c:pt idx="99">
                  <c:v>3307.0818081254811</c:v>
                </c:pt>
                <c:pt idx="100">
                  <c:v>3249.4124490760209</c:v>
                </c:pt>
                <c:pt idx="101">
                  <c:v>3192.5147490625436</c:v>
                </c:pt>
                <c:pt idx="102">
                  <c:v>3136.3779296493694</c:v>
                </c:pt>
                <c:pt idx="103">
                  <c:v>3080.9914587801281</c:v>
                </c:pt>
                <c:pt idx="104">
                  <c:v>3026.3450433348835</c:v>
                </c:pt>
                <c:pt idx="105">
                  <c:v>2972.4286219639603</c:v>
                </c:pt>
                <c:pt idx="106">
                  <c:v>2919.2323581863138</c:v>
                </c:pt>
                <c:pt idx="107">
                  <c:v>2866.7466337409137</c:v>
                </c:pt>
                <c:pt idx="108">
                  <c:v>2814.9620421801546</c:v>
                </c:pt>
                <c:pt idx="109">
                  <c:v>2763.8693826948943</c:v>
                </c:pt>
                <c:pt idx="110">
                  <c:v>2713.4596541612127</c:v>
                </c:pt>
                <c:pt idx="111">
                  <c:v>2663.724049399465</c:v>
                </c:pt>
                <c:pt idx="112">
                  <c:v>2614.6539496366918</c:v>
                </c:pt>
                <c:pt idx="113">
                  <c:v>2566.2409191638621</c:v>
                </c:pt>
                <c:pt idx="114">
                  <c:v>2518.4767001798245</c:v>
                </c:pt>
                <c:pt idx="115">
                  <c:v>2471.3532078142748</c:v>
                </c:pt>
                <c:pt idx="116">
                  <c:v>2424.8625253223559</c:v>
                </c:pt>
                <c:pt idx="117">
                  <c:v>2378.9968994439173</c:v>
                </c:pt>
                <c:pt idx="118">
                  <c:v>2333.7487359207316</c:v>
                </c:pt>
                <c:pt idx="119">
                  <c:v>2289.1105951653185</c:v>
                </c:pt>
                <c:pt idx="120">
                  <c:v>2245.0751880753</c:v>
                </c:pt>
                <c:pt idx="121">
                  <c:v>2201.6353719875119</c:v>
                </c:pt>
                <c:pt idx="122">
                  <c:v>2158.7841467663202</c:v>
                </c:pt>
                <c:pt idx="123">
                  <c:v>2116.5146510209333</c:v>
                </c:pt>
                <c:pt idx="124">
                  <c:v>2074.820158446551</c:v>
                </c:pt>
                <c:pt idx="125">
                  <c:v>2033.6940742847023</c:v>
                </c:pt>
                <c:pt idx="126">
                  <c:v>1993.1299318980646</c:v>
                </c:pt>
                <c:pt idx="127">
                  <c:v>1953.1213894554189</c:v>
                </c:pt>
                <c:pt idx="128">
                  <c:v>1913.6622267225409</c:v>
                </c:pt>
                <c:pt idx="129">
                  <c:v>1874.7463419550168</c:v>
                </c:pt>
                <c:pt idx="130">
                  <c:v>1836.3677488891519</c:v>
                </c:pt>
                <c:pt idx="131">
                  <c:v>1798.5205738272959</c:v>
                </c:pt>
                <c:pt idx="132">
                  <c:v>1761.1990528140818</c:v>
                </c:pt>
                <c:pt idx="133">
                  <c:v>1724.397528900216</c:v>
                </c:pt>
                <c:pt idx="134">
                  <c:v>1688.1104494905962</c:v>
                </c:pt>
                <c:pt idx="135">
                  <c:v>1652.3323637736883</c:v>
                </c:pt>
                <c:pt idx="136">
                  <c:v>1617.0579202291967</c:v>
                </c:pt>
                <c:pt idx="137">
                  <c:v>1582.2818642112165</c:v>
                </c:pt>
                <c:pt idx="138">
                  <c:v>1547.999035604144</c:v>
                </c:pt>
                <c:pt idx="139">
                  <c:v>1514.2043665487558</c:v>
                </c:pt>
                <c:pt idx="140">
                  <c:v>1480.8928792359632</c:v>
                </c:pt>
                <c:pt idx="141">
                  <c:v>1448.0596837658547</c:v>
                </c:pt>
                <c:pt idx="142">
                  <c:v>1415.6999760697372</c:v>
                </c:pt>
                <c:pt idx="143">
                  <c:v>1383.8090358929655</c:v>
                </c:pt>
                <c:pt idx="144">
                  <c:v>1352.3822248364731</c:v>
                </c:pt>
                <c:pt idx="145">
                  <c:v>1321.4149844549518</c:v>
                </c:pt>
                <c:pt idx="146">
                  <c:v>1290.9028344097567</c:v>
                </c:pt>
                <c:pt idx="147">
                  <c:v>1260.8413706746567</c:v>
                </c:pt>
                <c:pt idx="148">
                  <c:v>1231.2262637926403</c:v>
                </c:pt>
                <c:pt idx="149">
                  <c:v>1202.0532571820531</c:v>
                </c:pt>
                <c:pt idx="150">
                  <c:v>1173.3181654904083</c:v>
                </c:pt>
                <c:pt idx="151">
                  <c:v>1145.0168729942773</c:v>
                </c:pt>
                <c:pt idx="152">
                  <c:v>1117.1453320437347</c:v>
                </c:pt>
                <c:pt idx="153">
                  <c:v>1089.6995615498772</c:v>
                </c:pt>
                <c:pt idx="154">
                  <c:v>1062.6756455140041</c:v>
                </c:pt>
                <c:pt idx="155">
                  <c:v>1036.0697315970986</c:v>
                </c:pt>
                <c:pt idx="156">
                  <c:v>1009.8780297282967</c:v>
                </c:pt>
                <c:pt idx="157">
                  <c:v>984.09681075107903</c:v>
                </c:pt>
                <c:pt idx="158">
                  <c:v>958.72240510597885</c:v>
                </c:pt>
                <c:pt idx="159">
                  <c:v>933.75120154862759</c:v>
                </c:pt>
                <c:pt idx="160">
                  <c:v>909.17964590201757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Nb3Sn!$U$1</c:f>
              <c:strCache>
                <c:ptCount val="1"/>
                <c:pt idx="0">
                  <c:v>6.4 K (EuroCirCol)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Nb3Sn!$S$2:$S$162</c:f>
              <c:numCache>
                <c:formatCode>General</c:formatCode>
                <c:ptCount val="161"/>
                <c:pt idx="0">
                  <c:v>4</c:v>
                </c:pt>
                <c:pt idx="1">
                  <c:v>4.0999999999999996</c:v>
                </c:pt>
                <c:pt idx="2">
                  <c:v>4.1999999999999993</c:v>
                </c:pt>
                <c:pt idx="3">
                  <c:v>4.2999999999999989</c:v>
                </c:pt>
                <c:pt idx="4">
                  <c:v>4.3999999999999986</c:v>
                </c:pt>
                <c:pt idx="5">
                  <c:v>4.4999999999999982</c:v>
                </c:pt>
                <c:pt idx="6">
                  <c:v>4.5999999999999979</c:v>
                </c:pt>
                <c:pt idx="7">
                  <c:v>4.6999999999999975</c:v>
                </c:pt>
                <c:pt idx="8">
                  <c:v>4.7999999999999972</c:v>
                </c:pt>
                <c:pt idx="9">
                  <c:v>4.8999999999999968</c:v>
                </c:pt>
                <c:pt idx="10">
                  <c:v>4.9999999999999964</c:v>
                </c:pt>
                <c:pt idx="11">
                  <c:v>5.0999999999999961</c:v>
                </c:pt>
                <c:pt idx="12">
                  <c:v>5.1999999999999957</c:v>
                </c:pt>
                <c:pt idx="13">
                  <c:v>5.2999999999999954</c:v>
                </c:pt>
                <c:pt idx="14">
                  <c:v>5.399999999999995</c:v>
                </c:pt>
                <c:pt idx="15">
                  <c:v>5.4999999999999947</c:v>
                </c:pt>
                <c:pt idx="16">
                  <c:v>5.5999999999999943</c:v>
                </c:pt>
                <c:pt idx="17">
                  <c:v>5.699999999999994</c:v>
                </c:pt>
                <c:pt idx="18">
                  <c:v>5.7999999999999936</c:v>
                </c:pt>
                <c:pt idx="19">
                  <c:v>5.8999999999999932</c:v>
                </c:pt>
                <c:pt idx="20">
                  <c:v>5.9999999999999929</c:v>
                </c:pt>
                <c:pt idx="21">
                  <c:v>6.0999999999999925</c:v>
                </c:pt>
                <c:pt idx="22">
                  <c:v>6.1999999999999922</c:v>
                </c:pt>
                <c:pt idx="23">
                  <c:v>6.2999999999999918</c:v>
                </c:pt>
                <c:pt idx="24">
                  <c:v>6.3999999999999915</c:v>
                </c:pt>
                <c:pt idx="25">
                  <c:v>6.4999999999999911</c:v>
                </c:pt>
                <c:pt idx="26">
                  <c:v>6.5999999999999908</c:v>
                </c:pt>
                <c:pt idx="27">
                  <c:v>6.6999999999999904</c:v>
                </c:pt>
                <c:pt idx="28">
                  <c:v>6.7999999999999901</c:v>
                </c:pt>
                <c:pt idx="29">
                  <c:v>6.8999999999999897</c:v>
                </c:pt>
                <c:pt idx="30">
                  <c:v>6.9999999999999893</c:v>
                </c:pt>
                <c:pt idx="31">
                  <c:v>7.099999999999989</c:v>
                </c:pt>
                <c:pt idx="32">
                  <c:v>7.1999999999999886</c:v>
                </c:pt>
                <c:pt idx="33">
                  <c:v>7.2999999999999883</c:v>
                </c:pt>
                <c:pt idx="34">
                  <c:v>7.3999999999999879</c:v>
                </c:pt>
                <c:pt idx="35">
                  <c:v>7.4999999999999876</c:v>
                </c:pt>
                <c:pt idx="36">
                  <c:v>7.5999999999999872</c:v>
                </c:pt>
                <c:pt idx="37">
                  <c:v>7.6999999999999869</c:v>
                </c:pt>
                <c:pt idx="38">
                  <c:v>7.7999999999999865</c:v>
                </c:pt>
                <c:pt idx="39">
                  <c:v>7.8999999999999861</c:v>
                </c:pt>
                <c:pt idx="40">
                  <c:v>7.9999999999999858</c:v>
                </c:pt>
                <c:pt idx="41">
                  <c:v>8.0999999999999854</c:v>
                </c:pt>
                <c:pt idx="42">
                  <c:v>8.1999999999999851</c:v>
                </c:pt>
                <c:pt idx="43">
                  <c:v>8.2999999999999847</c:v>
                </c:pt>
                <c:pt idx="44">
                  <c:v>8.3999999999999844</c:v>
                </c:pt>
                <c:pt idx="45">
                  <c:v>8.499999999999984</c:v>
                </c:pt>
                <c:pt idx="46">
                  <c:v>8.5999999999999837</c:v>
                </c:pt>
                <c:pt idx="47">
                  <c:v>8.6999999999999833</c:v>
                </c:pt>
                <c:pt idx="48">
                  <c:v>8.7999999999999829</c:v>
                </c:pt>
                <c:pt idx="49">
                  <c:v>8.8999999999999826</c:v>
                </c:pt>
                <c:pt idx="50">
                  <c:v>9</c:v>
                </c:pt>
                <c:pt idx="51">
                  <c:v>9.1</c:v>
                </c:pt>
                <c:pt idx="52">
                  <c:v>9.1999999999999993</c:v>
                </c:pt>
                <c:pt idx="53">
                  <c:v>9.2999999999999989</c:v>
                </c:pt>
                <c:pt idx="54">
                  <c:v>9.3999999999999986</c:v>
                </c:pt>
                <c:pt idx="55">
                  <c:v>9.4999999999999982</c:v>
                </c:pt>
                <c:pt idx="56">
                  <c:v>9.5999999999999979</c:v>
                </c:pt>
                <c:pt idx="57">
                  <c:v>9.6999999999999975</c:v>
                </c:pt>
                <c:pt idx="58">
                  <c:v>9.7999999999999972</c:v>
                </c:pt>
                <c:pt idx="59">
                  <c:v>9.8999999999999968</c:v>
                </c:pt>
                <c:pt idx="60">
                  <c:v>9.9999999999999964</c:v>
                </c:pt>
                <c:pt idx="61">
                  <c:v>10.099999999999996</c:v>
                </c:pt>
                <c:pt idx="62">
                  <c:v>10.199999999999996</c:v>
                </c:pt>
                <c:pt idx="63">
                  <c:v>10.299999999999995</c:v>
                </c:pt>
                <c:pt idx="64">
                  <c:v>10.399999999999995</c:v>
                </c:pt>
                <c:pt idx="65">
                  <c:v>10.499999999999995</c:v>
                </c:pt>
                <c:pt idx="66">
                  <c:v>10.599999999999994</c:v>
                </c:pt>
                <c:pt idx="67">
                  <c:v>10.699999999999994</c:v>
                </c:pt>
                <c:pt idx="68">
                  <c:v>10.799999999999994</c:v>
                </c:pt>
                <c:pt idx="69">
                  <c:v>10.899999999999993</c:v>
                </c:pt>
                <c:pt idx="70">
                  <c:v>10.999999999999993</c:v>
                </c:pt>
                <c:pt idx="71">
                  <c:v>11.099999999999993</c:v>
                </c:pt>
                <c:pt idx="72">
                  <c:v>11.199999999999992</c:v>
                </c:pt>
                <c:pt idx="73">
                  <c:v>11.299999999999992</c:v>
                </c:pt>
                <c:pt idx="74">
                  <c:v>11.399999999999991</c:v>
                </c:pt>
                <c:pt idx="75">
                  <c:v>11.499999999999991</c:v>
                </c:pt>
                <c:pt idx="76">
                  <c:v>11.599999999999991</c:v>
                </c:pt>
                <c:pt idx="77">
                  <c:v>11.69999999999999</c:v>
                </c:pt>
                <c:pt idx="78">
                  <c:v>11.79999999999999</c:v>
                </c:pt>
                <c:pt idx="79">
                  <c:v>11.89999999999999</c:v>
                </c:pt>
                <c:pt idx="80">
                  <c:v>11.999999999999989</c:v>
                </c:pt>
                <c:pt idx="81">
                  <c:v>12.099999999999989</c:v>
                </c:pt>
                <c:pt idx="82">
                  <c:v>12.199999999999989</c:v>
                </c:pt>
                <c:pt idx="83">
                  <c:v>12.299999999999988</c:v>
                </c:pt>
                <c:pt idx="84">
                  <c:v>12.399999999999988</c:v>
                </c:pt>
                <c:pt idx="85">
                  <c:v>12.499999999999988</c:v>
                </c:pt>
                <c:pt idx="86">
                  <c:v>12.599999999999987</c:v>
                </c:pt>
                <c:pt idx="87">
                  <c:v>12.699999999999987</c:v>
                </c:pt>
                <c:pt idx="88">
                  <c:v>12.799999999999986</c:v>
                </c:pt>
                <c:pt idx="89">
                  <c:v>12.899999999999986</c:v>
                </c:pt>
                <c:pt idx="90">
                  <c:v>12.999999999999986</c:v>
                </c:pt>
                <c:pt idx="91">
                  <c:v>13.099999999999985</c:v>
                </c:pt>
                <c:pt idx="92">
                  <c:v>13.199999999999985</c:v>
                </c:pt>
                <c:pt idx="93">
                  <c:v>13.299999999999985</c:v>
                </c:pt>
                <c:pt idx="94">
                  <c:v>13.399999999999984</c:v>
                </c:pt>
                <c:pt idx="95">
                  <c:v>13.499999999999984</c:v>
                </c:pt>
                <c:pt idx="96">
                  <c:v>13.599999999999984</c:v>
                </c:pt>
                <c:pt idx="97">
                  <c:v>13.699999999999983</c:v>
                </c:pt>
                <c:pt idx="98">
                  <c:v>13.799999999999983</c:v>
                </c:pt>
                <c:pt idx="99">
                  <c:v>13.899999999999983</c:v>
                </c:pt>
                <c:pt idx="100">
                  <c:v>13.999999999999982</c:v>
                </c:pt>
                <c:pt idx="101">
                  <c:v>14.099999999999982</c:v>
                </c:pt>
                <c:pt idx="102">
                  <c:v>14.199999999999982</c:v>
                </c:pt>
                <c:pt idx="103">
                  <c:v>14.299999999999981</c:v>
                </c:pt>
                <c:pt idx="104">
                  <c:v>14.399999999999981</c:v>
                </c:pt>
                <c:pt idx="105">
                  <c:v>14.49999999999998</c:v>
                </c:pt>
                <c:pt idx="106">
                  <c:v>14.59999999999998</c:v>
                </c:pt>
                <c:pt idx="107">
                  <c:v>14.69999999999998</c:v>
                </c:pt>
                <c:pt idx="108">
                  <c:v>14.799999999999979</c:v>
                </c:pt>
                <c:pt idx="109">
                  <c:v>14.899999999999979</c:v>
                </c:pt>
                <c:pt idx="110">
                  <c:v>14.999999999999979</c:v>
                </c:pt>
                <c:pt idx="111">
                  <c:v>15.099999999999978</c:v>
                </c:pt>
                <c:pt idx="112">
                  <c:v>15.199999999999978</c:v>
                </c:pt>
                <c:pt idx="113">
                  <c:v>15.299999999999978</c:v>
                </c:pt>
                <c:pt idx="114">
                  <c:v>15.399999999999977</c:v>
                </c:pt>
                <c:pt idx="115">
                  <c:v>15.499999999999977</c:v>
                </c:pt>
                <c:pt idx="116">
                  <c:v>15.599999999999977</c:v>
                </c:pt>
                <c:pt idx="117">
                  <c:v>15.699999999999976</c:v>
                </c:pt>
                <c:pt idx="118">
                  <c:v>15.799999999999976</c:v>
                </c:pt>
                <c:pt idx="119">
                  <c:v>15.899999999999975</c:v>
                </c:pt>
                <c:pt idx="120">
                  <c:v>15.999999999999975</c:v>
                </c:pt>
                <c:pt idx="121">
                  <c:v>16.099999999999977</c:v>
                </c:pt>
                <c:pt idx="122">
                  <c:v>16.2</c:v>
                </c:pt>
                <c:pt idx="123">
                  <c:v>16.3</c:v>
                </c:pt>
                <c:pt idx="124">
                  <c:v>16.400000000000002</c:v>
                </c:pt>
                <c:pt idx="125">
                  <c:v>16.500000000000004</c:v>
                </c:pt>
                <c:pt idx="126">
                  <c:v>16.600000000000005</c:v>
                </c:pt>
                <c:pt idx="127">
                  <c:v>16.700000000000006</c:v>
                </c:pt>
                <c:pt idx="128">
                  <c:v>16.800000000000008</c:v>
                </c:pt>
                <c:pt idx="129">
                  <c:v>16.900000000000009</c:v>
                </c:pt>
                <c:pt idx="130">
                  <c:v>17.000000000000011</c:v>
                </c:pt>
                <c:pt idx="131">
                  <c:v>17.100000000000012</c:v>
                </c:pt>
                <c:pt idx="132">
                  <c:v>17.200000000000014</c:v>
                </c:pt>
                <c:pt idx="133">
                  <c:v>17.300000000000015</c:v>
                </c:pt>
                <c:pt idx="134">
                  <c:v>17.400000000000016</c:v>
                </c:pt>
                <c:pt idx="135">
                  <c:v>17.500000000000018</c:v>
                </c:pt>
                <c:pt idx="136">
                  <c:v>17.600000000000019</c:v>
                </c:pt>
                <c:pt idx="137">
                  <c:v>17.700000000000021</c:v>
                </c:pt>
                <c:pt idx="138">
                  <c:v>17.800000000000022</c:v>
                </c:pt>
                <c:pt idx="139">
                  <c:v>17.900000000000023</c:v>
                </c:pt>
                <c:pt idx="140">
                  <c:v>18.000000000000025</c:v>
                </c:pt>
                <c:pt idx="141">
                  <c:v>18.100000000000026</c:v>
                </c:pt>
                <c:pt idx="142">
                  <c:v>18.200000000000028</c:v>
                </c:pt>
                <c:pt idx="143">
                  <c:v>18.300000000000029</c:v>
                </c:pt>
                <c:pt idx="144">
                  <c:v>18.400000000000031</c:v>
                </c:pt>
                <c:pt idx="145">
                  <c:v>18.500000000000032</c:v>
                </c:pt>
                <c:pt idx="146">
                  <c:v>18.600000000000033</c:v>
                </c:pt>
                <c:pt idx="147">
                  <c:v>18.700000000000035</c:v>
                </c:pt>
                <c:pt idx="148">
                  <c:v>18.800000000000036</c:v>
                </c:pt>
                <c:pt idx="149">
                  <c:v>18.900000000000038</c:v>
                </c:pt>
                <c:pt idx="150">
                  <c:v>19.000000000000039</c:v>
                </c:pt>
                <c:pt idx="151">
                  <c:v>19.100000000000041</c:v>
                </c:pt>
                <c:pt idx="152">
                  <c:v>19.200000000000042</c:v>
                </c:pt>
                <c:pt idx="153">
                  <c:v>19.300000000000043</c:v>
                </c:pt>
                <c:pt idx="154">
                  <c:v>19.400000000000045</c:v>
                </c:pt>
                <c:pt idx="155">
                  <c:v>19.500000000000046</c:v>
                </c:pt>
                <c:pt idx="156">
                  <c:v>19.600000000000048</c:v>
                </c:pt>
                <c:pt idx="157">
                  <c:v>19.700000000000049</c:v>
                </c:pt>
                <c:pt idx="158">
                  <c:v>19.80000000000005</c:v>
                </c:pt>
                <c:pt idx="159">
                  <c:v>19.900000000000052</c:v>
                </c:pt>
                <c:pt idx="160">
                  <c:v>20.000000000000053</c:v>
                </c:pt>
              </c:numCache>
            </c:numRef>
          </c:xVal>
          <c:yVal>
            <c:numRef>
              <c:f>Nb3Sn!$U$2:$U$162</c:f>
              <c:numCache>
                <c:formatCode>General</c:formatCode>
                <c:ptCount val="161"/>
                <c:pt idx="0">
                  <c:v>12261.075313926089</c:v>
                </c:pt>
                <c:pt idx="1">
                  <c:v>11976.821623243792</c:v>
                </c:pt>
                <c:pt idx="2">
                  <c:v>11701.913015423381</c:v>
                </c:pt>
                <c:pt idx="3">
                  <c:v>11435.838879323006</c:v>
                </c:pt>
                <c:pt idx="4">
                  <c:v>11178.12851922841</c:v>
                </c:pt>
                <c:pt idx="5">
                  <c:v>10928.347189637221</c:v>
                </c:pt>
                <c:pt idx="6">
                  <c:v>10686.092603150677</c:v>
                </c:pt>
                <c:pt idx="7">
                  <c:v>10450.991846028737</c:v>
                </c:pt>
                <c:pt idx="8">
                  <c:v>10222.698646206225</c:v>
                </c:pt>
                <c:pt idx="9">
                  <c:v>10000.890947028134</c:v>
                </c:pt>
                <c:pt idx="10">
                  <c:v>9785.2687469815482</c:v>
                </c:pt>
                <c:pt idx="11">
                  <c:v>9575.5521715484774</c:v>
                </c:pt>
                <c:pt idx="12">
                  <c:v>9371.4797481935238</c:v>
                </c:pt>
                <c:pt idx="13">
                  <c:v>9172.8068596041649</c:v>
                </c:pt>
                <c:pt idx="14">
                  <c:v>8979.3043537586345</c:v>
                </c:pt>
                <c:pt idx="15">
                  <c:v>8790.7572923182488</c:v>
                </c:pt>
                <c:pt idx="16">
                  <c:v>8606.963821319292</c:v>
                </c:pt>
                <c:pt idx="17">
                  <c:v>8427.734150247441</c:v>
                </c:pt>
                <c:pt idx="18">
                  <c:v>8252.8896273768205</c:v>
                </c:pt>
                <c:pt idx="19">
                  <c:v>8082.2619007951844</c:v>
                </c:pt>
                <c:pt idx="20">
                  <c:v>7915.6921558581726</c:v>
                </c:pt>
                <c:pt idx="21">
                  <c:v>7753.0304209526339</c:v>
                </c:pt>
                <c:pt idx="22">
                  <c:v>7594.1349344302935</c:v>
                </c:pt>
                <c:pt idx="23">
                  <c:v>7438.8715664217616</c:v>
                </c:pt>
                <c:pt idx="24">
                  <c:v>7287.1132899770228</c:v>
                </c:pt>
                <c:pt idx="25">
                  <c:v>7138.7396966183214</c:v>
                </c:pt>
                <c:pt idx="26">
                  <c:v>6993.6365519488663</c:v>
                </c:pt>
                <c:pt idx="27">
                  <c:v>6851.6953874474802</c:v>
                </c:pt>
                <c:pt idx="28">
                  <c:v>6712.8131250053175</c:v>
                </c:pt>
                <c:pt idx="29">
                  <c:v>6576.8917311342902</c:v>
                </c:pt>
                <c:pt idx="30">
                  <c:v>6443.83789810498</c:v>
                </c:pt>
                <c:pt idx="31">
                  <c:v>6313.5627495608378</c:v>
                </c:pt>
                <c:pt idx="32">
                  <c:v>6185.9815684103232</c:v>
                </c:pt>
                <c:pt idx="33">
                  <c:v>6061.013545023754</c:v>
                </c:pt>
                <c:pt idx="34">
                  <c:v>5938.5815439612461</c:v>
                </c:pt>
                <c:pt idx="35">
                  <c:v>5818.6118876347355</c:v>
                </c:pt>
                <c:pt idx="36">
                  <c:v>5701.0341554642528</c:v>
                </c:pt>
                <c:pt idx="37">
                  <c:v>5585.7809972284413</c:v>
                </c:pt>
                <c:pt idx="38">
                  <c:v>5472.7879594337483</c:v>
                </c:pt>
                <c:pt idx="39">
                  <c:v>5361.993323638002</c:v>
                </c:pt>
                <c:pt idx="40">
                  <c:v>5253.3379557635017</c:v>
                </c:pt>
                <c:pt idx="41">
                  <c:v>5146.7651655236268</c:v>
                </c:pt>
                <c:pt idx="42">
                  <c:v>5042.2205751668898</c:v>
                </c:pt>
                <c:pt idx="43">
                  <c:v>4939.6519968139355</c:v>
                </c:pt>
                <c:pt idx="44">
                  <c:v>4839.0093177273466</c:v>
                </c:pt>
                <c:pt idx="45">
                  <c:v>4740.2443929122101</c:v>
                </c:pt>
                <c:pt idx="46">
                  <c:v>4643.3109444975516</c:v>
                </c:pt>
                <c:pt idx="47">
                  <c:v>4548.1644673960091</c:v>
                </c:pt>
                <c:pt idx="48">
                  <c:v>4454.7621407816732</c:v>
                </c:pt>
                <c:pt idx="49">
                  <c:v>4363.0627449646572</c:v>
                </c:pt>
                <c:pt idx="50">
                  <c:v>4273.0265832758523</c:v>
                </c:pt>
                <c:pt idx="51">
                  <c:v>4184.6154086071156</c:v>
                </c:pt>
                <c:pt idx="52">
                  <c:v>4097.7923542805866</c:v>
                </c:pt>
                <c:pt idx="53">
                  <c:v>4012.5218689475764</c:v>
                </c:pt>
                <c:pt idx="54">
                  <c:v>3928.7696552405851</c:v>
                </c:pt>
                <c:pt idx="55">
                  <c:v>3846.5026119241807</c:v>
                </c:pt>
                <c:pt idx="56">
                  <c:v>3765.6887793099872</c:v>
                </c:pt>
                <c:pt idx="57">
                  <c:v>3686.2972877191141</c:v>
                </c:pt>
                <c:pt idx="58">
                  <c:v>3608.2983087919101</c:v>
                </c:pt>
                <c:pt idx="59">
                  <c:v>3531.66300945987</c:v>
                </c:pt>
                <c:pt idx="60">
                  <c:v>3456.3635084084194</c:v>
                </c:pt>
                <c:pt idx="61">
                  <c:v>3382.3728348719019</c:v>
                </c:pt>
                <c:pt idx="62">
                  <c:v>3309.6648896136649</c:v>
                </c:pt>
                <c:pt idx="63">
                  <c:v>3238.2144079547888</c:v>
                </c:pt>
                <c:pt idx="64">
                  <c:v>3167.9969247248337</c:v>
                </c:pt>
                <c:pt idx="65">
                  <c:v>3098.9887410168294</c:v>
                </c:pt>
                <c:pt idx="66">
                  <c:v>3031.1668926371558</c:v>
                </c:pt>
                <c:pt idx="67">
                  <c:v>2964.5091201484611</c:v>
                </c:pt>
                <c:pt idx="68">
                  <c:v>2898.9938404108293</c:v>
                </c:pt>
                <c:pt idx="69">
                  <c:v>2834.6001195328918</c:v>
                </c:pt>
                <c:pt idx="70">
                  <c:v>2771.3076471505165</c:v>
                </c:pt>
                <c:pt idx="71">
                  <c:v>2709.0967119562652</c:v>
                </c:pt>
                <c:pt idx="72">
                  <c:v>2647.9481784078839</c:v>
                </c:pt>
                <c:pt idx="73">
                  <c:v>2587.8434645488392</c:v>
                </c:pt>
                <c:pt idx="74">
                  <c:v>2528.764520878266</c:v>
                </c:pt>
                <c:pt idx="75">
                  <c:v>2470.693810211752</c:v>
                </c:pt>
                <c:pt idx="76">
                  <c:v>2413.6142884781257</c:v>
                </c:pt>
                <c:pt idx="77">
                  <c:v>2357.5093864009382</c:v>
                </c:pt>
                <c:pt idx="78">
                  <c:v>2302.3629920164999</c:v>
                </c:pt>
                <c:pt idx="79">
                  <c:v>2248.1594339833991</c:v>
                </c:pt>
                <c:pt idx="80">
                  <c:v>2194.8834656411946</c:v>
                </c:pt>
                <c:pt idx="81">
                  <c:v>2142.5202497785649</c:v>
                </c:pt>
                <c:pt idx="82">
                  <c:v>2091.0553440736398</c:v>
                </c:pt>
                <c:pt idx="83">
                  <c:v>2040.474687171469</c:v>
                </c:pt>
                <c:pt idx="84">
                  <c:v>1990.7645853657073</c:v>
                </c:pt>
                <c:pt idx="85">
                  <c:v>1941.9116998535169</c:v>
                </c:pt>
                <c:pt idx="86">
                  <c:v>1893.9030345345518</c:v>
                </c:pt>
                <c:pt idx="87">
                  <c:v>1846.725924326573</c:v>
                </c:pt>
                <c:pt idx="88">
                  <c:v>1800.3680239718351</c:v>
                </c:pt>
                <c:pt idx="89">
                  <c:v>1754.8172973098799</c:v>
                </c:pt>
                <c:pt idx="90">
                  <c:v>1710.0620069937702</c:v>
                </c:pt>
                <c:pt idx="91">
                  <c:v>1666.0907046280738</c:v>
                </c:pt>
                <c:pt idx="92">
                  <c:v>1622.8922213081594</c:v>
                </c:pt>
                <c:pt idx="93">
                  <c:v>1580.4556585414807</c:v>
                </c:pt>
                <c:pt idx="94">
                  <c:v>1538.770379532617</c:v>
                </c:pt>
                <c:pt idx="95">
                  <c:v>1497.8260008148143</c:v>
                </c:pt>
                <c:pt idx="96">
                  <c:v>1457.6123842117347</c:v>
                </c:pt>
                <c:pt idx="97">
                  <c:v>1418.1196291140063</c:v>
                </c:pt>
                <c:pt idx="98">
                  <c:v>1379.3380650559625</c:v>
                </c:pt>
                <c:pt idx="99">
                  <c:v>1341.2582445787784</c:v>
                </c:pt>
                <c:pt idx="100">
                  <c:v>1303.8709363669213</c:v>
                </c:pt>
                <c:pt idx="101">
                  <c:v>1267.1671186455189</c:v>
                </c:pt>
                <c:pt idx="102">
                  <c:v>1231.1379728269019</c:v>
                </c:pt>
                <c:pt idx="103">
                  <c:v>1195.7748773951973</c:v>
                </c:pt>
                <c:pt idx="104">
                  <c:v>1161.0694020183889</c:v>
                </c:pt>
                <c:pt idx="105">
                  <c:v>1127.0133018778442</c:v>
                </c:pt>
                <c:pt idx="106">
                  <c:v>1093.5985122057766</c:v>
                </c:pt>
                <c:pt idx="107">
                  <c:v>1060.8171430216235</c:v>
                </c:pt>
                <c:pt idx="108">
                  <c:v>1028.6614740587449</c:v>
                </c:pt>
                <c:pt idx="109">
                  <c:v>997.12394987329731</c:v>
                </c:pt>
                <c:pt idx="110">
                  <c:v>966.19717512752663</c:v>
                </c:pt>
                <c:pt idx="111">
                  <c:v>935.87391004010544</c:v>
                </c:pt>
                <c:pt idx="112">
                  <c:v>906.14706599650424</c:v>
                </c:pt>
                <c:pt idx="113">
                  <c:v>877.00970131272618</c:v>
                </c:pt>
                <c:pt idx="114">
                  <c:v>848.45501714604325</c:v>
                </c:pt>
                <c:pt idx="115">
                  <c:v>820.47635354669364</c:v>
                </c:pt>
                <c:pt idx="116">
                  <c:v>793.06718564477137</c:v>
                </c:pt>
                <c:pt idx="117">
                  <c:v>766.22111996682281</c:v>
                </c:pt>
                <c:pt idx="118">
                  <c:v>739.93189087691212</c:v>
                </c:pt>
                <c:pt idx="119">
                  <c:v>714.19335713716418</c:v>
                </c:pt>
                <c:pt idx="120">
                  <c:v>688.99949858303557</c:v>
                </c:pt>
                <c:pt idx="121">
                  <c:v>664.3444129087577</c:v>
                </c:pt>
                <c:pt idx="122">
                  <c:v>640.22231255862744</c:v>
                </c:pt>
                <c:pt idx="123">
                  <c:v>616.62752172003115</c:v>
                </c:pt>
                <c:pt idx="124">
                  <c:v>593.55447341417766</c:v>
                </c:pt>
                <c:pt idx="125">
                  <c:v>570.99770668086842</c:v>
                </c:pt>
                <c:pt idx="126">
                  <c:v>548.95186385362729</c:v>
                </c:pt>
                <c:pt idx="127">
                  <c:v>527.41168792176529</c:v>
                </c:pt>
                <c:pt idx="128">
                  <c:v>506.3720199760935</c:v>
                </c:pt>
                <c:pt idx="129">
                  <c:v>485.82779673512584</c:v>
                </c:pt>
                <c:pt idx="130">
                  <c:v>465.77404814875837</c:v>
                </c:pt>
                <c:pt idx="131">
                  <c:v>446.2058950765512</c:v>
                </c:pt>
                <c:pt idx="132">
                  <c:v>427.1185470378403</c:v>
                </c:pt>
                <c:pt idx="133">
                  <c:v>408.50730003105355</c:v>
                </c:pt>
                <c:pt idx="134">
                  <c:v>390.36753441968705</c:v>
                </c:pt>
                <c:pt idx="135">
                  <c:v>372.69471288253089</c:v>
                </c:pt>
                <c:pt idx="136">
                  <c:v>355.48437842581899</c:v>
                </c:pt>
                <c:pt idx="137">
                  <c:v>338.73215245507635</c:v>
                </c:pt>
                <c:pt idx="138">
                  <c:v>322.4337329045398</c:v>
                </c:pt>
                <c:pt idx="139">
                  <c:v>306.5848924220993</c:v>
                </c:pt>
                <c:pt idx="140">
                  <c:v>291.1814766078096</c:v>
                </c:pt>
                <c:pt idx="141">
                  <c:v>276.219402304082</c:v>
                </c:pt>
                <c:pt idx="142">
                  <c:v>261.69465593576223</c:v>
                </c:pt>
                <c:pt idx="143">
                  <c:v>247.60329189835758</c:v>
                </c:pt>
                <c:pt idx="144">
                  <c:v>233.94143099275121</c:v>
                </c:pt>
                <c:pt idx="145">
                  <c:v>220.7052589048142</c:v>
                </c:pt>
                <c:pt idx="146">
                  <c:v>207.89102472837484</c:v>
                </c:pt>
                <c:pt idx="147">
                  <c:v>195.49503953008119</c:v>
                </c:pt>
                <c:pt idx="148">
                  <c:v>183.51367495473966</c:v>
                </c:pt>
                <c:pt idx="149">
                  <c:v>171.94336186976841</c:v>
                </c:pt>
                <c:pt idx="150">
                  <c:v>160.7805890474657</c:v>
                </c:pt>
                <c:pt idx="151">
                  <c:v>150.02190188383068</c:v>
                </c:pt>
                <c:pt idx="152">
                  <c:v>139.66390115273589</c:v>
                </c:pt>
                <c:pt idx="153">
                  <c:v>129.70324179428377</c:v>
                </c:pt>
                <c:pt idx="154">
                  <c:v>120.13663173623496</c:v>
                </c:pt>
                <c:pt idx="155">
                  <c:v>110.9608307474322</c:v>
                </c:pt>
                <c:pt idx="156">
                  <c:v>102.1726493221819</c:v>
                </c:pt>
                <c:pt idx="157">
                  <c:v>93.768947594603773</c:v>
                </c:pt>
                <c:pt idx="158">
                  <c:v>85.746634281982949</c:v>
                </c:pt>
                <c:pt idx="159">
                  <c:v>78.102665656207705</c:v>
                </c:pt>
                <c:pt idx="160">
                  <c:v>70.834044542397351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Nb3Sn!$C$50</c:f>
              <c:strCache>
                <c:ptCount val="1"/>
                <c:pt idx="0">
                  <c:v>Load line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x"/>
              <c:size val="9"/>
              <c:spPr>
                <a:noFill/>
                <a:ln w="9525">
                  <a:solidFill>
                    <a:schemeClr val="accent3"/>
                  </a:solidFill>
                </a:ln>
                <a:effectLst/>
              </c:spPr>
            </c:marker>
            <c:bubble3D val="0"/>
          </c:dPt>
          <c:xVal>
            <c:numRef>
              <c:f>Nb3Sn!$B$51:$B$54</c:f>
              <c:numCache>
                <c:formatCode>General</c:formatCode>
                <c:ptCount val="4"/>
                <c:pt idx="0">
                  <c:v>0</c:v>
                </c:pt>
                <c:pt idx="1">
                  <c:v>13</c:v>
                </c:pt>
                <c:pt idx="2">
                  <c:v>16.25</c:v>
                </c:pt>
              </c:numCache>
            </c:numRef>
          </c:xVal>
          <c:yVal>
            <c:numRef>
              <c:f>Nb3Sn!$C$51:$C$54</c:f>
              <c:numCache>
                <c:formatCode>General</c:formatCode>
                <c:ptCount val="4"/>
                <c:pt idx="0">
                  <c:v>0</c:v>
                </c:pt>
                <c:pt idx="1">
                  <c:v>1710.0616849817834</c:v>
                </c:pt>
                <c:pt idx="2">
                  <c:v>2137.5771062272293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6839000"/>
        <c:axId val="195972000"/>
      </c:scatterChart>
      <c:valAx>
        <c:axId val="576839000"/>
        <c:scaling>
          <c:orientation val="minMax"/>
          <c:max val="20"/>
          <c:min val="0"/>
        </c:scaling>
        <c:delete val="0"/>
        <c:axPos val="b"/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 in 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972000"/>
        <c:crosses val="autoZero"/>
        <c:crossBetween val="midCat"/>
      </c:valAx>
      <c:valAx>
        <c:axId val="195972000"/>
        <c:scaling>
          <c:orientation val="minMax"/>
          <c:max val="5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Jc in A/mm2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68390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995943204868155"/>
          <c:y val="4.6204620462046202E-2"/>
          <c:w val="0.81338742393509122"/>
          <c:h val="0.75907590759075905"/>
        </c:manualLayout>
      </c:layout>
      <c:scatterChart>
        <c:scatterStyle val="smoothMarker"/>
        <c:varyColors val="0"/>
        <c:ser>
          <c:idx val="1"/>
          <c:order val="0"/>
          <c:tx>
            <c:v>MQXB_NbTi</c:v>
          </c:tx>
          <c:spPr>
            <a:ln w="12725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margin!$E$65:$E$69</c:f>
              <c:numCache>
                <c:formatCode>0.00</c:formatCode>
                <c:ptCount val="5"/>
                <c:pt idx="0">
                  <c:v>0.75</c:v>
                </c:pt>
                <c:pt idx="1">
                  <c:v>0.8</c:v>
                </c:pt>
                <c:pt idx="2">
                  <c:v>0.85</c:v>
                </c:pt>
                <c:pt idx="3">
                  <c:v>0.9</c:v>
                </c:pt>
                <c:pt idx="4">
                  <c:v>0.95</c:v>
                </c:pt>
              </c:numCache>
            </c:numRef>
          </c:xVal>
          <c:yVal>
            <c:numRef>
              <c:f>margin!$H$65:$H$69</c:f>
              <c:numCache>
                <c:formatCode>0.000</c:formatCode>
                <c:ptCount val="5"/>
                <c:pt idx="0">
                  <c:v>13.152028533214445</c:v>
                </c:pt>
                <c:pt idx="1">
                  <c:v>11.368702630405707</c:v>
                </c:pt>
                <c:pt idx="2">
                  <c:v>10.031208203299153</c:v>
                </c:pt>
                <c:pt idx="3">
                  <c:v>8.2478823004904154</c:v>
                </c:pt>
                <c:pt idx="4">
                  <c:v>6.464556397681676</c:v>
                </c:pt>
              </c:numCache>
            </c:numRef>
          </c:yVal>
          <c:smooth val="1"/>
        </c:ser>
        <c:ser>
          <c:idx val="2"/>
          <c:order val="1"/>
          <c:tx>
            <c:v>IRQ90_Nb3Sn</c:v>
          </c:tx>
          <c:spPr>
            <a:ln w="12725">
              <a:solidFill>
                <a:srgbClr val="00800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008000"/>
              </a:solidFill>
              <a:ln>
                <a:solidFill>
                  <a:srgbClr val="008000"/>
                </a:solidFill>
                <a:prstDash val="solid"/>
              </a:ln>
            </c:spPr>
          </c:marker>
          <c:xVal>
            <c:numRef>
              <c:f>margin!$E$30:$E$36</c:f>
              <c:numCache>
                <c:formatCode>0.00</c:formatCode>
                <c:ptCount val="7"/>
                <c:pt idx="0">
                  <c:v>0.77235539790605878</c:v>
                </c:pt>
                <c:pt idx="1">
                  <c:v>0.80096115338406093</c:v>
                </c:pt>
                <c:pt idx="2">
                  <c:v>0.82956690886206308</c:v>
                </c:pt>
                <c:pt idx="3">
                  <c:v>0.85817266434006523</c:v>
                </c:pt>
                <c:pt idx="4">
                  <c:v>0.88677841981806749</c:v>
                </c:pt>
                <c:pt idx="5">
                  <c:v>0.91538417529606964</c:v>
                </c:pt>
                <c:pt idx="6">
                  <c:v>0.94398993077407178</c:v>
                </c:pt>
              </c:numCache>
            </c:numRef>
          </c:xVal>
          <c:yVal>
            <c:numRef>
              <c:f>margin!$H$30:$H$36</c:f>
              <c:numCache>
                <c:formatCode>0.000</c:formatCode>
                <c:ptCount val="7"/>
                <c:pt idx="0">
                  <c:v>44.017094017094017</c:v>
                </c:pt>
                <c:pt idx="1">
                  <c:v>41.452991452991455</c:v>
                </c:pt>
                <c:pt idx="2">
                  <c:v>39.316239316239326</c:v>
                </c:pt>
                <c:pt idx="3">
                  <c:v>36.324786324786331</c:v>
                </c:pt>
                <c:pt idx="4">
                  <c:v>33.333333333333343</c:v>
                </c:pt>
                <c:pt idx="5">
                  <c:v>30.341880341880341</c:v>
                </c:pt>
                <c:pt idx="6">
                  <c:v>26.923076923076923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5973176"/>
        <c:axId val="195973568"/>
      </c:scatterChart>
      <c:valAx>
        <c:axId val="195973176"/>
        <c:scaling>
          <c:orientation val="minMax"/>
          <c:max val="1"/>
          <c:min val="0.7"/>
        </c:scaling>
        <c:delete val="0"/>
        <c:axPos val="b"/>
        <c:title>
          <c:tx>
            <c:rich>
              <a:bodyPr/>
              <a:lstStyle/>
              <a:p>
                <a:pPr>
                  <a:defRPr sz="1177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 sz="1177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I</a:t>
                </a:r>
                <a:r>
                  <a:rPr lang="en-GB" sz="1177" b="1" i="0" u="none" strike="noStrike" baseline="-25000">
                    <a:solidFill>
                      <a:srgbClr val="000000"/>
                    </a:solidFill>
                    <a:latin typeface="Arial"/>
                    <a:cs typeface="Arial"/>
                  </a:rPr>
                  <a:t>op</a:t>
                </a:r>
                <a:r>
                  <a:rPr lang="en-GB" sz="1177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/I</a:t>
                </a:r>
                <a:r>
                  <a:rPr lang="en-GB" sz="1177" b="1" i="0" u="none" strike="noStrike" baseline="-25000">
                    <a:solidFill>
                      <a:srgbClr val="000000"/>
                    </a:solidFill>
                    <a:latin typeface="Arial"/>
                    <a:cs typeface="Arial"/>
                  </a:rPr>
                  <a:t>c</a:t>
                </a:r>
              </a:p>
            </c:rich>
          </c:tx>
          <c:layout>
            <c:manualLayout>
              <c:xMode val="edge"/>
              <c:yMode val="edge"/>
              <c:x val="0.50507099391480725"/>
              <c:y val="0.8910891089108911"/>
            </c:manualLayout>
          </c:layout>
          <c:overlay val="0"/>
          <c:spPr>
            <a:noFill/>
            <a:ln w="25450">
              <a:noFill/>
            </a:ln>
          </c:spPr>
        </c:title>
        <c:numFmt formatCode="0.00" sourceLinked="1"/>
        <c:majorTickMark val="out"/>
        <c:minorTickMark val="none"/>
        <c:tickLblPos val="nextTo"/>
        <c:spPr>
          <a:ln w="318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77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95973568"/>
        <c:crosses val="autoZero"/>
        <c:crossBetween val="midCat"/>
        <c:majorUnit val="0.05"/>
      </c:valAx>
      <c:valAx>
        <c:axId val="195973568"/>
        <c:scaling>
          <c:orientation val="minMax"/>
          <c:max val="5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177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 sz="1177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P</a:t>
                </a:r>
                <a:r>
                  <a:rPr lang="en-GB" sz="1177" b="1" i="0" u="none" strike="noStrike" baseline="-25000">
                    <a:solidFill>
                      <a:srgbClr val="000000"/>
                    </a:solidFill>
                    <a:latin typeface="Arial"/>
                    <a:cs typeface="Arial"/>
                  </a:rPr>
                  <a:t>max</a:t>
                </a:r>
                <a:r>
                  <a:rPr lang="en-GB" sz="1177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, mW/cm</a:t>
                </a:r>
                <a:r>
                  <a:rPr lang="en-GB" sz="1177" b="1" i="0" u="none" strike="noStrike" baseline="30000">
                    <a:solidFill>
                      <a:srgbClr val="000000"/>
                    </a:solidFill>
                    <a:latin typeface="Arial"/>
                    <a:cs typeface="Arial"/>
                  </a:rPr>
                  <a:t>3</a:t>
                </a:r>
              </a:p>
            </c:rich>
          </c:tx>
          <c:layout>
            <c:manualLayout>
              <c:xMode val="edge"/>
              <c:yMode val="edge"/>
              <c:x val="0"/>
              <c:y val="0.24092409240924093"/>
            </c:manualLayout>
          </c:layout>
          <c:overlay val="0"/>
          <c:spPr>
            <a:noFill/>
            <a:ln w="25450">
              <a:noFill/>
            </a:ln>
          </c:spPr>
        </c:title>
        <c:numFmt formatCode="0" sourceLinked="0"/>
        <c:majorTickMark val="out"/>
        <c:minorTickMark val="none"/>
        <c:tickLblPos val="nextTo"/>
        <c:spPr>
          <a:ln w="318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77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95973176"/>
        <c:crosses val="autoZero"/>
        <c:crossBetween val="midCat"/>
        <c:majorUnit val="10"/>
      </c:valAx>
      <c:spPr>
        <a:solidFill>
          <a:srgbClr val="FFFFFF"/>
        </a:solidFill>
        <a:ln w="3181">
          <a:solidFill>
            <a:srgbClr val="00000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1127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Nb3Sn!$T$1</c:f>
              <c:strCache>
                <c:ptCount val="1"/>
                <c:pt idx="0">
                  <c:v>1.9 K (EuroCirCol)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Nb3Sn!$S$2:$S$162</c:f>
              <c:numCache>
                <c:formatCode>General</c:formatCode>
                <c:ptCount val="161"/>
                <c:pt idx="0">
                  <c:v>4</c:v>
                </c:pt>
                <c:pt idx="1">
                  <c:v>4.0999999999999996</c:v>
                </c:pt>
                <c:pt idx="2">
                  <c:v>4.1999999999999993</c:v>
                </c:pt>
                <c:pt idx="3">
                  <c:v>4.2999999999999989</c:v>
                </c:pt>
                <c:pt idx="4">
                  <c:v>4.3999999999999986</c:v>
                </c:pt>
                <c:pt idx="5">
                  <c:v>4.4999999999999982</c:v>
                </c:pt>
                <c:pt idx="6">
                  <c:v>4.5999999999999979</c:v>
                </c:pt>
                <c:pt idx="7">
                  <c:v>4.6999999999999975</c:v>
                </c:pt>
                <c:pt idx="8">
                  <c:v>4.7999999999999972</c:v>
                </c:pt>
                <c:pt idx="9">
                  <c:v>4.8999999999999968</c:v>
                </c:pt>
                <c:pt idx="10">
                  <c:v>4.9999999999999964</c:v>
                </c:pt>
                <c:pt idx="11">
                  <c:v>5.0999999999999961</c:v>
                </c:pt>
                <c:pt idx="12">
                  <c:v>5.1999999999999957</c:v>
                </c:pt>
                <c:pt idx="13">
                  <c:v>5.2999999999999954</c:v>
                </c:pt>
                <c:pt idx="14">
                  <c:v>5.399999999999995</c:v>
                </c:pt>
                <c:pt idx="15">
                  <c:v>5.4999999999999947</c:v>
                </c:pt>
                <c:pt idx="16">
                  <c:v>5.5999999999999943</c:v>
                </c:pt>
                <c:pt idx="17">
                  <c:v>5.699999999999994</c:v>
                </c:pt>
                <c:pt idx="18">
                  <c:v>5.7999999999999936</c:v>
                </c:pt>
                <c:pt idx="19">
                  <c:v>5.8999999999999932</c:v>
                </c:pt>
                <c:pt idx="20">
                  <c:v>5.9999999999999929</c:v>
                </c:pt>
                <c:pt idx="21">
                  <c:v>6.0999999999999925</c:v>
                </c:pt>
                <c:pt idx="22">
                  <c:v>6.1999999999999922</c:v>
                </c:pt>
                <c:pt idx="23">
                  <c:v>6.2999999999999918</c:v>
                </c:pt>
                <c:pt idx="24">
                  <c:v>6.3999999999999915</c:v>
                </c:pt>
                <c:pt idx="25">
                  <c:v>6.4999999999999911</c:v>
                </c:pt>
                <c:pt idx="26">
                  <c:v>6.5999999999999908</c:v>
                </c:pt>
                <c:pt idx="27">
                  <c:v>6.6999999999999904</c:v>
                </c:pt>
                <c:pt idx="28">
                  <c:v>6.7999999999999901</c:v>
                </c:pt>
                <c:pt idx="29">
                  <c:v>6.8999999999999897</c:v>
                </c:pt>
                <c:pt idx="30">
                  <c:v>6.9999999999999893</c:v>
                </c:pt>
                <c:pt idx="31">
                  <c:v>7.099999999999989</c:v>
                </c:pt>
                <c:pt idx="32">
                  <c:v>7.1999999999999886</c:v>
                </c:pt>
                <c:pt idx="33">
                  <c:v>7.2999999999999883</c:v>
                </c:pt>
                <c:pt idx="34">
                  <c:v>7.3999999999999879</c:v>
                </c:pt>
                <c:pt idx="35">
                  <c:v>7.4999999999999876</c:v>
                </c:pt>
                <c:pt idx="36">
                  <c:v>7.5999999999999872</c:v>
                </c:pt>
                <c:pt idx="37">
                  <c:v>7.6999999999999869</c:v>
                </c:pt>
                <c:pt idx="38">
                  <c:v>7.7999999999999865</c:v>
                </c:pt>
                <c:pt idx="39">
                  <c:v>7.8999999999999861</c:v>
                </c:pt>
                <c:pt idx="40">
                  <c:v>7.9999999999999858</c:v>
                </c:pt>
                <c:pt idx="41">
                  <c:v>8.0999999999999854</c:v>
                </c:pt>
                <c:pt idx="42">
                  <c:v>8.1999999999999851</c:v>
                </c:pt>
                <c:pt idx="43">
                  <c:v>8.2999999999999847</c:v>
                </c:pt>
                <c:pt idx="44">
                  <c:v>8.3999999999999844</c:v>
                </c:pt>
                <c:pt idx="45">
                  <c:v>8.499999999999984</c:v>
                </c:pt>
                <c:pt idx="46">
                  <c:v>8.5999999999999837</c:v>
                </c:pt>
                <c:pt idx="47">
                  <c:v>8.6999999999999833</c:v>
                </c:pt>
                <c:pt idx="48">
                  <c:v>8.7999999999999829</c:v>
                </c:pt>
                <c:pt idx="49">
                  <c:v>8.8999999999999826</c:v>
                </c:pt>
                <c:pt idx="50">
                  <c:v>9</c:v>
                </c:pt>
                <c:pt idx="51">
                  <c:v>9.1</c:v>
                </c:pt>
                <c:pt idx="52">
                  <c:v>9.1999999999999993</c:v>
                </c:pt>
                <c:pt idx="53">
                  <c:v>9.2999999999999989</c:v>
                </c:pt>
                <c:pt idx="54">
                  <c:v>9.3999999999999986</c:v>
                </c:pt>
                <c:pt idx="55">
                  <c:v>9.4999999999999982</c:v>
                </c:pt>
                <c:pt idx="56">
                  <c:v>9.5999999999999979</c:v>
                </c:pt>
                <c:pt idx="57">
                  <c:v>9.6999999999999975</c:v>
                </c:pt>
                <c:pt idx="58">
                  <c:v>9.7999999999999972</c:v>
                </c:pt>
                <c:pt idx="59">
                  <c:v>9.8999999999999968</c:v>
                </c:pt>
                <c:pt idx="60">
                  <c:v>9.9999999999999964</c:v>
                </c:pt>
                <c:pt idx="61">
                  <c:v>10.099999999999996</c:v>
                </c:pt>
                <c:pt idx="62">
                  <c:v>10.199999999999996</c:v>
                </c:pt>
                <c:pt idx="63">
                  <c:v>10.299999999999995</c:v>
                </c:pt>
                <c:pt idx="64">
                  <c:v>10.399999999999995</c:v>
                </c:pt>
                <c:pt idx="65">
                  <c:v>10.499999999999995</c:v>
                </c:pt>
                <c:pt idx="66">
                  <c:v>10.599999999999994</c:v>
                </c:pt>
                <c:pt idx="67">
                  <c:v>10.699999999999994</c:v>
                </c:pt>
                <c:pt idx="68">
                  <c:v>10.799999999999994</c:v>
                </c:pt>
                <c:pt idx="69">
                  <c:v>10.899999999999993</c:v>
                </c:pt>
                <c:pt idx="70">
                  <c:v>10.999999999999993</c:v>
                </c:pt>
                <c:pt idx="71">
                  <c:v>11.099999999999993</c:v>
                </c:pt>
                <c:pt idx="72">
                  <c:v>11.199999999999992</c:v>
                </c:pt>
                <c:pt idx="73">
                  <c:v>11.299999999999992</c:v>
                </c:pt>
                <c:pt idx="74">
                  <c:v>11.399999999999991</c:v>
                </c:pt>
                <c:pt idx="75">
                  <c:v>11.499999999999991</c:v>
                </c:pt>
                <c:pt idx="76">
                  <c:v>11.599999999999991</c:v>
                </c:pt>
                <c:pt idx="77">
                  <c:v>11.69999999999999</c:v>
                </c:pt>
                <c:pt idx="78">
                  <c:v>11.79999999999999</c:v>
                </c:pt>
                <c:pt idx="79">
                  <c:v>11.89999999999999</c:v>
                </c:pt>
                <c:pt idx="80">
                  <c:v>11.999999999999989</c:v>
                </c:pt>
                <c:pt idx="81">
                  <c:v>12.099999999999989</c:v>
                </c:pt>
                <c:pt idx="82">
                  <c:v>12.199999999999989</c:v>
                </c:pt>
                <c:pt idx="83">
                  <c:v>12.299999999999988</c:v>
                </c:pt>
                <c:pt idx="84">
                  <c:v>12.399999999999988</c:v>
                </c:pt>
                <c:pt idx="85">
                  <c:v>12.499999999999988</c:v>
                </c:pt>
                <c:pt idx="86">
                  <c:v>12.599999999999987</c:v>
                </c:pt>
                <c:pt idx="87">
                  <c:v>12.699999999999987</c:v>
                </c:pt>
                <c:pt idx="88">
                  <c:v>12.799999999999986</c:v>
                </c:pt>
                <c:pt idx="89">
                  <c:v>12.899999999999986</c:v>
                </c:pt>
                <c:pt idx="90">
                  <c:v>12.999999999999986</c:v>
                </c:pt>
                <c:pt idx="91">
                  <c:v>13.099999999999985</c:v>
                </c:pt>
                <c:pt idx="92">
                  <c:v>13.199999999999985</c:v>
                </c:pt>
                <c:pt idx="93">
                  <c:v>13.299999999999985</c:v>
                </c:pt>
                <c:pt idx="94">
                  <c:v>13.399999999999984</c:v>
                </c:pt>
                <c:pt idx="95">
                  <c:v>13.499999999999984</c:v>
                </c:pt>
                <c:pt idx="96">
                  <c:v>13.599999999999984</c:v>
                </c:pt>
                <c:pt idx="97">
                  <c:v>13.699999999999983</c:v>
                </c:pt>
                <c:pt idx="98">
                  <c:v>13.799999999999983</c:v>
                </c:pt>
                <c:pt idx="99">
                  <c:v>13.899999999999983</c:v>
                </c:pt>
                <c:pt idx="100">
                  <c:v>13.999999999999982</c:v>
                </c:pt>
                <c:pt idx="101">
                  <c:v>14.099999999999982</c:v>
                </c:pt>
                <c:pt idx="102">
                  <c:v>14.199999999999982</c:v>
                </c:pt>
                <c:pt idx="103">
                  <c:v>14.299999999999981</c:v>
                </c:pt>
                <c:pt idx="104">
                  <c:v>14.399999999999981</c:v>
                </c:pt>
                <c:pt idx="105">
                  <c:v>14.49999999999998</c:v>
                </c:pt>
                <c:pt idx="106">
                  <c:v>14.59999999999998</c:v>
                </c:pt>
                <c:pt idx="107">
                  <c:v>14.69999999999998</c:v>
                </c:pt>
                <c:pt idx="108">
                  <c:v>14.799999999999979</c:v>
                </c:pt>
                <c:pt idx="109">
                  <c:v>14.899999999999979</c:v>
                </c:pt>
                <c:pt idx="110">
                  <c:v>14.999999999999979</c:v>
                </c:pt>
                <c:pt idx="111">
                  <c:v>15.099999999999978</c:v>
                </c:pt>
                <c:pt idx="112">
                  <c:v>15.199999999999978</c:v>
                </c:pt>
                <c:pt idx="113">
                  <c:v>15.299999999999978</c:v>
                </c:pt>
                <c:pt idx="114">
                  <c:v>15.399999999999977</c:v>
                </c:pt>
                <c:pt idx="115">
                  <c:v>15.499999999999977</c:v>
                </c:pt>
                <c:pt idx="116">
                  <c:v>15.599999999999977</c:v>
                </c:pt>
                <c:pt idx="117">
                  <c:v>15.699999999999976</c:v>
                </c:pt>
                <c:pt idx="118">
                  <c:v>15.799999999999976</c:v>
                </c:pt>
                <c:pt idx="119">
                  <c:v>15.899999999999975</c:v>
                </c:pt>
                <c:pt idx="120">
                  <c:v>15.999999999999975</c:v>
                </c:pt>
                <c:pt idx="121">
                  <c:v>16.099999999999977</c:v>
                </c:pt>
                <c:pt idx="122">
                  <c:v>16.2</c:v>
                </c:pt>
                <c:pt idx="123">
                  <c:v>16.3</c:v>
                </c:pt>
                <c:pt idx="124">
                  <c:v>16.400000000000002</c:v>
                </c:pt>
                <c:pt idx="125">
                  <c:v>16.500000000000004</c:v>
                </c:pt>
                <c:pt idx="126">
                  <c:v>16.600000000000005</c:v>
                </c:pt>
                <c:pt idx="127">
                  <c:v>16.700000000000006</c:v>
                </c:pt>
                <c:pt idx="128">
                  <c:v>16.800000000000008</c:v>
                </c:pt>
                <c:pt idx="129">
                  <c:v>16.900000000000009</c:v>
                </c:pt>
                <c:pt idx="130">
                  <c:v>17.000000000000011</c:v>
                </c:pt>
                <c:pt idx="131">
                  <c:v>17.100000000000012</c:v>
                </c:pt>
                <c:pt idx="132">
                  <c:v>17.200000000000014</c:v>
                </c:pt>
                <c:pt idx="133">
                  <c:v>17.300000000000015</c:v>
                </c:pt>
                <c:pt idx="134">
                  <c:v>17.400000000000016</c:v>
                </c:pt>
                <c:pt idx="135">
                  <c:v>17.500000000000018</c:v>
                </c:pt>
                <c:pt idx="136">
                  <c:v>17.600000000000019</c:v>
                </c:pt>
                <c:pt idx="137">
                  <c:v>17.700000000000021</c:v>
                </c:pt>
                <c:pt idx="138">
                  <c:v>17.800000000000022</c:v>
                </c:pt>
                <c:pt idx="139">
                  <c:v>17.900000000000023</c:v>
                </c:pt>
                <c:pt idx="140">
                  <c:v>18.000000000000025</c:v>
                </c:pt>
                <c:pt idx="141">
                  <c:v>18.100000000000026</c:v>
                </c:pt>
                <c:pt idx="142">
                  <c:v>18.200000000000028</c:v>
                </c:pt>
                <c:pt idx="143">
                  <c:v>18.300000000000029</c:v>
                </c:pt>
                <c:pt idx="144">
                  <c:v>18.400000000000031</c:v>
                </c:pt>
                <c:pt idx="145">
                  <c:v>18.500000000000032</c:v>
                </c:pt>
                <c:pt idx="146">
                  <c:v>18.600000000000033</c:v>
                </c:pt>
                <c:pt idx="147">
                  <c:v>18.700000000000035</c:v>
                </c:pt>
                <c:pt idx="148">
                  <c:v>18.800000000000036</c:v>
                </c:pt>
                <c:pt idx="149">
                  <c:v>18.900000000000038</c:v>
                </c:pt>
                <c:pt idx="150">
                  <c:v>19.000000000000039</c:v>
                </c:pt>
                <c:pt idx="151">
                  <c:v>19.100000000000041</c:v>
                </c:pt>
                <c:pt idx="152">
                  <c:v>19.200000000000042</c:v>
                </c:pt>
                <c:pt idx="153">
                  <c:v>19.300000000000043</c:v>
                </c:pt>
                <c:pt idx="154">
                  <c:v>19.400000000000045</c:v>
                </c:pt>
                <c:pt idx="155">
                  <c:v>19.500000000000046</c:v>
                </c:pt>
                <c:pt idx="156">
                  <c:v>19.600000000000048</c:v>
                </c:pt>
                <c:pt idx="157">
                  <c:v>19.700000000000049</c:v>
                </c:pt>
                <c:pt idx="158">
                  <c:v>19.80000000000005</c:v>
                </c:pt>
                <c:pt idx="159">
                  <c:v>19.900000000000052</c:v>
                </c:pt>
                <c:pt idx="160">
                  <c:v>20.000000000000053</c:v>
                </c:pt>
              </c:numCache>
            </c:numRef>
          </c:xVal>
          <c:yVal>
            <c:numRef>
              <c:f>Nb3Sn!$T$2:$T$162</c:f>
              <c:numCache>
                <c:formatCode>General</c:formatCode>
                <c:ptCount val="161"/>
                <c:pt idx="0">
                  <c:v>17627.43467905276</c:v>
                </c:pt>
                <c:pt idx="1">
                  <c:v>17267.707481000441</c:v>
                </c:pt>
                <c:pt idx="2">
                  <c:v>16919.773597491396</c:v>
                </c:pt>
                <c:pt idx="3">
                  <c:v>16582.977114331574</c:v>
                </c:pt>
                <c:pt idx="4">
                  <c:v>16256.713671403904</c:v>
                </c:pt>
                <c:pt idx="5">
                  <c:v>15940.425326870742</c:v>
                </c:pt>
                <c:pt idx="6">
                  <c:v>15633.596035212555</c:v>
                </c:pt>
                <c:pt idx="7">
                  <c:v>15335.747654092114</c:v>
                </c:pt>
                <c:pt idx="8">
                  <c:v>15046.436408348349</c:v>
                </c:pt>
                <c:pt idx="9">
                  <c:v>14765.249750422023</c:v>
                </c:pt>
                <c:pt idx="10">
                  <c:v>14491.803565638887</c:v>
                </c:pt>
                <c:pt idx="11">
                  <c:v>14225.739678374117</c:v>
                </c:pt>
                <c:pt idx="12">
                  <c:v>13966.723621475436</c:v>
                </c:pt>
                <c:pt idx="13">
                  <c:v>13714.442636654172</c:v>
                </c:pt>
                <c:pt idx="14">
                  <c:v>13468.603878044261</c:v>
                </c:pt>
                <c:pt idx="15">
                  <c:v>13228.932794924685</c:v>
                </c:pt>
                <c:pt idx="16">
                  <c:v>12995.17167281882</c:v>
                </c:pt>
                <c:pt idx="17">
                  <c:v>12767.078314921608</c:v>
                </c:pt>
                <c:pt idx="18">
                  <c:v>12544.424848141027</c:v>
                </c:pt>
                <c:pt idx="19">
                  <c:v>12326.996640038884</c:v>
                </c:pt>
                <c:pt idx="20">
                  <c:v>12114.591314670977</c:v>
                </c:pt>
                <c:pt idx="21">
                  <c:v>11907.017856802404</c:v>
                </c:pt>
                <c:pt idx="22">
                  <c:v>11704.0957952471</c:v>
                </c:pt>
                <c:pt idx="23">
                  <c:v>11505.654457181823</c:v>
                </c:pt>
                <c:pt idx="24">
                  <c:v>11311.532286239715</c:v>
                </c:pt>
                <c:pt idx="25">
                  <c:v>11121.576218018528</c:v>
                </c:pt>
                <c:pt idx="26">
                  <c:v>10935.641107361429</c:v>
                </c:pt>
                <c:pt idx="27">
                  <c:v>10753.589202399618</c:v>
                </c:pt>
                <c:pt idx="28">
                  <c:v>10575.289660898155</c:v>
                </c:pt>
                <c:pt idx="29">
                  <c:v>10400.618104930652</c:v>
                </c:pt>
                <c:pt idx="30">
                  <c:v>10229.456210333832</c:v>
                </c:pt>
                <c:pt idx="31">
                  <c:v>10061.691327767514</c:v>
                </c:pt>
                <c:pt idx="32">
                  <c:v>9897.2161325357538</c:v>
                </c:pt>
                <c:pt idx="33">
                  <c:v>9735.9283006166515</c:v>
                </c:pt>
                <c:pt idx="34">
                  <c:v>9577.730208606863</c:v>
                </c:pt>
                <c:pt idx="35">
                  <c:v>9422.5286555155708</c:v>
                </c:pt>
                <c:pt idx="36">
                  <c:v>9270.2346045463109</c:v>
                </c:pt>
                <c:pt idx="37">
                  <c:v>9120.7629431860587</c:v>
                </c:pt>
                <c:pt idx="38">
                  <c:v>8974.032260082111</c:v>
                </c:pt>
                <c:pt idx="39">
                  <c:v>8829.9646373313353</c:v>
                </c:pt>
                <c:pt idx="40">
                  <c:v>8688.4854569350318</c:v>
                </c:pt>
                <c:pt idx="41">
                  <c:v>8549.523220287796</c:v>
                </c:pt>
                <c:pt idx="42">
                  <c:v>8413.0093796719812</c:v>
                </c:pt>
                <c:pt idx="43">
                  <c:v>8278.8781808220938</c:v>
                </c:pt>
                <c:pt idx="44">
                  <c:v>8147.0665157068079</c:v>
                </c:pt>
                <c:pt idx="45">
                  <c:v>8017.5137847511578</c:v>
                </c:pt>
                <c:pt idx="46">
                  <c:v>7890.16176778917</c:v>
                </c:pt>
                <c:pt idx="47">
                  <c:v>7764.9545030981963</c:v>
                </c:pt>
                <c:pt idx="48">
                  <c:v>7641.83817392125</c:v>
                </c:pt>
                <c:pt idx="49">
                  <c:v>7520.7610019335752</c:v>
                </c:pt>
                <c:pt idx="50">
                  <c:v>7401.6731471548483</c:v>
                </c:pt>
                <c:pt idx="51">
                  <c:v>7284.5266138493826</c:v>
                </c:pt>
                <c:pt idx="52">
                  <c:v>7169.2751619936016</c:v>
                </c:pt>
                <c:pt idx="53">
                  <c:v>7055.8742239244702</c:v>
                </c:pt>
                <c:pt idx="54">
                  <c:v>6944.2808258125806</c:v>
                </c:pt>
                <c:pt idx="55">
                  <c:v>6834.4535136320537</c:v>
                </c:pt>
                <c:pt idx="56">
                  <c:v>6726.3522833248135</c:v>
                </c:pt>
                <c:pt idx="57">
                  <c:v>6619.9385148799865</c:v>
                </c:pt>
                <c:pt idx="58">
                  <c:v>6515.1749100706074</c:v>
                </c:pt>
                <c:pt idx="59">
                  <c:v>6412.0254336091757</c:v>
                </c:pt>
                <c:pt idx="60">
                  <c:v>6310.4552575014031</c:v>
                </c:pt>
                <c:pt idx="61">
                  <c:v>6210.4307083938265</c:v>
                </c:pt>
                <c:pt idx="62">
                  <c:v>6111.9192177259638</c:v>
                </c:pt>
                <c:pt idx="63">
                  <c:v>6014.8892745113062</c:v>
                </c:pt>
                <c:pt idx="64">
                  <c:v>5919.3103805841311</c:v>
                </c:pt>
                <c:pt idx="65">
                  <c:v>5825.1530081606843</c:v>
                </c:pt>
                <c:pt idx="66">
                  <c:v>5732.3885595739412</c:v>
                </c:pt>
                <c:pt idx="67">
                  <c:v>5640.9893290509526</c:v>
                </c:pt>
                <c:pt idx="68">
                  <c:v>5550.9284664108736</c:v>
                </c:pt>
                <c:pt idx="69">
                  <c:v>5462.1799425700965</c:v>
                </c:pt>
                <c:pt idx="70">
                  <c:v>5374.7185167485686</c:v>
                </c:pt>
                <c:pt idx="71">
                  <c:v>5288.5197052785816</c:v>
                </c:pt>
                <c:pt idx="72">
                  <c:v>5203.5597519238263</c:v>
                </c:pt>
                <c:pt idx="73">
                  <c:v>5119.8155996225723</c:v>
                </c:pt>
                <c:pt idx="74">
                  <c:v>5037.2648635745609</c:v>
                </c:pt>
                <c:pt idx="75">
                  <c:v>4955.8858055963155</c:v>
                </c:pt>
                <c:pt idx="76">
                  <c:v>4875.6573096744596</c:v>
                </c:pt>
                <c:pt idx="77">
                  <c:v>4796.558858651083</c:v>
                </c:pt>
                <c:pt idx="78">
                  <c:v>4718.5705119794738</c:v>
                </c:pt>
                <c:pt idx="79">
                  <c:v>4641.6728844922027</c:v>
                </c:pt>
                <c:pt idx="80">
                  <c:v>4565.8471261273116</c:v>
                </c:pt>
                <c:pt idx="81">
                  <c:v>4491.074902561686</c:v>
                </c:pt>
                <c:pt idx="82">
                  <c:v>4417.3383767036748</c:v>
                </c:pt>
                <c:pt idx="83">
                  <c:v>4344.6201910000655</c:v>
                </c:pt>
                <c:pt idx="84">
                  <c:v>4272.9034505151612</c:v>
                </c:pt>
                <c:pt idx="85">
                  <c:v>4202.1717067422151</c:v>
                </c:pt>
                <c:pt idx="86">
                  <c:v>4132.4089421098233</c:v>
                </c:pt>
                <c:pt idx="87">
                  <c:v>4063.5995551481219</c:v>
                </c:pt>
                <c:pt idx="88">
                  <c:v>3995.7283462816181</c:v>
                </c:pt>
                <c:pt idx="89">
                  <c:v>3928.78050421742</c:v>
                </c:pt>
                <c:pt idx="90">
                  <c:v>3862.7415928994351</c:v>
                </c:pt>
                <c:pt idx="91">
                  <c:v>3797.5975390007748</c:v>
                </c:pt>
                <c:pt idx="92">
                  <c:v>3733.33461992813</c:v>
                </c:pt>
                <c:pt idx="93">
                  <c:v>3669.9394523134079</c:v>
                </c:pt>
                <c:pt idx="94">
                  <c:v>3607.3989809692675</c:v>
                </c:pt>
                <c:pt idx="95">
                  <c:v>3545.7004682864485</c:v>
                </c:pt>
                <c:pt idx="96">
                  <c:v>3484.8314840520543</c:v>
                </c:pt>
                <c:pt idx="97">
                  <c:v>3424.7798956690572</c:v>
                </c:pt>
                <c:pt idx="98">
                  <c:v>3365.5338587583169</c:v>
                </c:pt>
                <c:pt idx="99">
                  <c:v>3307.0818081254811</c:v>
                </c:pt>
                <c:pt idx="100">
                  <c:v>3249.4124490760209</c:v>
                </c:pt>
                <c:pt idx="101">
                  <c:v>3192.5147490625436</c:v>
                </c:pt>
                <c:pt idx="102">
                  <c:v>3136.3779296493694</c:v>
                </c:pt>
                <c:pt idx="103">
                  <c:v>3080.9914587801281</c:v>
                </c:pt>
                <c:pt idx="104">
                  <c:v>3026.3450433348835</c:v>
                </c:pt>
                <c:pt idx="105">
                  <c:v>2972.4286219639603</c:v>
                </c:pt>
                <c:pt idx="106">
                  <c:v>2919.2323581863138</c:v>
                </c:pt>
                <c:pt idx="107">
                  <c:v>2866.7466337409137</c:v>
                </c:pt>
                <c:pt idx="108">
                  <c:v>2814.9620421801546</c:v>
                </c:pt>
                <c:pt idx="109">
                  <c:v>2763.8693826948943</c:v>
                </c:pt>
                <c:pt idx="110">
                  <c:v>2713.4596541612127</c:v>
                </c:pt>
                <c:pt idx="111">
                  <c:v>2663.724049399465</c:v>
                </c:pt>
                <c:pt idx="112">
                  <c:v>2614.6539496366918</c:v>
                </c:pt>
                <c:pt idx="113">
                  <c:v>2566.2409191638621</c:v>
                </c:pt>
                <c:pt idx="114">
                  <c:v>2518.4767001798245</c:v>
                </c:pt>
                <c:pt idx="115">
                  <c:v>2471.3532078142748</c:v>
                </c:pt>
                <c:pt idx="116">
                  <c:v>2424.8625253223559</c:v>
                </c:pt>
                <c:pt idx="117">
                  <c:v>2378.9968994439173</c:v>
                </c:pt>
                <c:pt idx="118">
                  <c:v>2333.7487359207316</c:v>
                </c:pt>
                <c:pt idx="119">
                  <c:v>2289.1105951653185</c:v>
                </c:pt>
                <c:pt idx="120">
                  <c:v>2245.0751880753</c:v>
                </c:pt>
                <c:pt idx="121">
                  <c:v>2201.6353719875119</c:v>
                </c:pt>
                <c:pt idx="122">
                  <c:v>2158.7841467663202</c:v>
                </c:pt>
                <c:pt idx="123">
                  <c:v>2116.5146510209333</c:v>
                </c:pt>
                <c:pt idx="124">
                  <c:v>2074.820158446551</c:v>
                </c:pt>
                <c:pt idx="125">
                  <c:v>2033.6940742847023</c:v>
                </c:pt>
                <c:pt idx="126">
                  <c:v>1993.1299318980646</c:v>
                </c:pt>
                <c:pt idx="127">
                  <c:v>1953.1213894554189</c:v>
                </c:pt>
                <c:pt idx="128">
                  <c:v>1913.6622267225409</c:v>
                </c:pt>
                <c:pt idx="129">
                  <c:v>1874.7463419550168</c:v>
                </c:pt>
                <c:pt idx="130">
                  <c:v>1836.3677488891519</c:v>
                </c:pt>
                <c:pt idx="131">
                  <c:v>1798.5205738272959</c:v>
                </c:pt>
                <c:pt idx="132">
                  <c:v>1761.1990528140818</c:v>
                </c:pt>
                <c:pt idx="133">
                  <c:v>1724.397528900216</c:v>
                </c:pt>
                <c:pt idx="134">
                  <c:v>1688.1104494905962</c:v>
                </c:pt>
                <c:pt idx="135">
                  <c:v>1652.3323637736883</c:v>
                </c:pt>
                <c:pt idx="136">
                  <c:v>1617.0579202291967</c:v>
                </c:pt>
                <c:pt idx="137">
                  <c:v>1582.2818642112165</c:v>
                </c:pt>
                <c:pt idx="138">
                  <c:v>1547.999035604144</c:v>
                </c:pt>
                <c:pt idx="139">
                  <c:v>1514.2043665487558</c:v>
                </c:pt>
                <c:pt idx="140">
                  <c:v>1480.8928792359632</c:v>
                </c:pt>
                <c:pt idx="141">
                  <c:v>1448.0596837658547</c:v>
                </c:pt>
                <c:pt idx="142">
                  <c:v>1415.6999760697372</c:v>
                </c:pt>
                <c:pt idx="143">
                  <c:v>1383.8090358929655</c:v>
                </c:pt>
                <c:pt idx="144">
                  <c:v>1352.3822248364731</c:v>
                </c:pt>
                <c:pt idx="145">
                  <c:v>1321.4149844549518</c:v>
                </c:pt>
                <c:pt idx="146">
                  <c:v>1290.9028344097567</c:v>
                </c:pt>
                <c:pt idx="147">
                  <c:v>1260.8413706746567</c:v>
                </c:pt>
                <c:pt idx="148">
                  <c:v>1231.2262637926403</c:v>
                </c:pt>
                <c:pt idx="149">
                  <c:v>1202.0532571820531</c:v>
                </c:pt>
                <c:pt idx="150">
                  <c:v>1173.3181654904083</c:v>
                </c:pt>
                <c:pt idx="151">
                  <c:v>1145.0168729942773</c:v>
                </c:pt>
                <c:pt idx="152">
                  <c:v>1117.1453320437347</c:v>
                </c:pt>
                <c:pt idx="153">
                  <c:v>1089.6995615498772</c:v>
                </c:pt>
                <c:pt idx="154">
                  <c:v>1062.6756455140041</c:v>
                </c:pt>
                <c:pt idx="155">
                  <c:v>1036.0697315970986</c:v>
                </c:pt>
                <c:pt idx="156">
                  <c:v>1009.8780297282967</c:v>
                </c:pt>
                <c:pt idx="157">
                  <c:v>984.09681075107903</c:v>
                </c:pt>
                <c:pt idx="158">
                  <c:v>958.72240510597885</c:v>
                </c:pt>
                <c:pt idx="159">
                  <c:v>933.75120154862759</c:v>
                </c:pt>
                <c:pt idx="160">
                  <c:v>909.17964590201757</c:v>
                </c:pt>
              </c:numCache>
            </c:numRef>
          </c:yVal>
          <c:smooth val="1"/>
        </c:ser>
        <c:ser>
          <c:idx val="3"/>
          <c:order val="1"/>
          <c:tx>
            <c:strRef>
              <c:f>Nb3Sn!$V$1</c:f>
              <c:strCache>
                <c:ptCount val="1"/>
                <c:pt idx="0">
                  <c:v>2.4 K (EuroCirCol)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Nb3Sn!$S$2:$S$162</c:f>
              <c:numCache>
                <c:formatCode>General</c:formatCode>
                <c:ptCount val="161"/>
                <c:pt idx="0">
                  <c:v>4</c:v>
                </c:pt>
                <c:pt idx="1">
                  <c:v>4.0999999999999996</c:v>
                </c:pt>
                <c:pt idx="2">
                  <c:v>4.1999999999999993</c:v>
                </c:pt>
                <c:pt idx="3">
                  <c:v>4.2999999999999989</c:v>
                </c:pt>
                <c:pt idx="4">
                  <c:v>4.3999999999999986</c:v>
                </c:pt>
                <c:pt idx="5">
                  <c:v>4.4999999999999982</c:v>
                </c:pt>
                <c:pt idx="6">
                  <c:v>4.5999999999999979</c:v>
                </c:pt>
                <c:pt idx="7">
                  <c:v>4.6999999999999975</c:v>
                </c:pt>
                <c:pt idx="8">
                  <c:v>4.7999999999999972</c:v>
                </c:pt>
                <c:pt idx="9">
                  <c:v>4.8999999999999968</c:v>
                </c:pt>
                <c:pt idx="10">
                  <c:v>4.9999999999999964</c:v>
                </c:pt>
                <c:pt idx="11">
                  <c:v>5.0999999999999961</c:v>
                </c:pt>
                <c:pt idx="12">
                  <c:v>5.1999999999999957</c:v>
                </c:pt>
                <c:pt idx="13">
                  <c:v>5.2999999999999954</c:v>
                </c:pt>
                <c:pt idx="14">
                  <c:v>5.399999999999995</c:v>
                </c:pt>
                <c:pt idx="15">
                  <c:v>5.4999999999999947</c:v>
                </c:pt>
                <c:pt idx="16">
                  <c:v>5.5999999999999943</c:v>
                </c:pt>
                <c:pt idx="17">
                  <c:v>5.699999999999994</c:v>
                </c:pt>
                <c:pt idx="18">
                  <c:v>5.7999999999999936</c:v>
                </c:pt>
                <c:pt idx="19">
                  <c:v>5.8999999999999932</c:v>
                </c:pt>
                <c:pt idx="20">
                  <c:v>5.9999999999999929</c:v>
                </c:pt>
                <c:pt idx="21">
                  <c:v>6.0999999999999925</c:v>
                </c:pt>
                <c:pt idx="22">
                  <c:v>6.1999999999999922</c:v>
                </c:pt>
                <c:pt idx="23">
                  <c:v>6.2999999999999918</c:v>
                </c:pt>
                <c:pt idx="24">
                  <c:v>6.3999999999999915</c:v>
                </c:pt>
                <c:pt idx="25">
                  <c:v>6.4999999999999911</c:v>
                </c:pt>
                <c:pt idx="26">
                  <c:v>6.5999999999999908</c:v>
                </c:pt>
                <c:pt idx="27">
                  <c:v>6.6999999999999904</c:v>
                </c:pt>
                <c:pt idx="28">
                  <c:v>6.7999999999999901</c:v>
                </c:pt>
                <c:pt idx="29">
                  <c:v>6.8999999999999897</c:v>
                </c:pt>
                <c:pt idx="30">
                  <c:v>6.9999999999999893</c:v>
                </c:pt>
                <c:pt idx="31">
                  <c:v>7.099999999999989</c:v>
                </c:pt>
                <c:pt idx="32">
                  <c:v>7.1999999999999886</c:v>
                </c:pt>
                <c:pt idx="33">
                  <c:v>7.2999999999999883</c:v>
                </c:pt>
                <c:pt idx="34">
                  <c:v>7.3999999999999879</c:v>
                </c:pt>
                <c:pt idx="35">
                  <c:v>7.4999999999999876</c:v>
                </c:pt>
                <c:pt idx="36">
                  <c:v>7.5999999999999872</c:v>
                </c:pt>
                <c:pt idx="37">
                  <c:v>7.6999999999999869</c:v>
                </c:pt>
                <c:pt idx="38">
                  <c:v>7.7999999999999865</c:v>
                </c:pt>
                <c:pt idx="39">
                  <c:v>7.8999999999999861</c:v>
                </c:pt>
                <c:pt idx="40">
                  <c:v>7.9999999999999858</c:v>
                </c:pt>
                <c:pt idx="41">
                  <c:v>8.0999999999999854</c:v>
                </c:pt>
                <c:pt idx="42">
                  <c:v>8.1999999999999851</c:v>
                </c:pt>
                <c:pt idx="43">
                  <c:v>8.2999999999999847</c:v>
                </c:pt>
                <c:pt idx="44">
                  <c:v>8.3999999999999844</c:v>
                </c:pt>
                <c:pt idx="45">
                  <c:v>8.499999999999984</c:v>
                </c:pt>
                <c:pt idx="46">
                  <c:v>8.5999999999999837</c:v>
                </c:pt>
                <c:pt idx="47">
                  <c:v>8.6999999999999833</c:v>
                </c:pt>
                <c:pt idx="48">
                  <c:v>8.7999999999999829</c:v>
                </c:pt>
                <c:pt idx="49">
                  <c:v>8.8999999999999826</c:v>
                </c:pt>
                <c:pt idx="50">
                  <c:v>9</c:v>
                </c:pt>
                <c:pt idx="51">
                  <c:v>9.1</c:v>
                </c:pt>
                <c:pt idx="52">
                  <c:v>9.1999999999999993</c:v>
                </c:pt>
                <c:pt idx="53">
                  <c:v>9.2999999999999989</c:v>
                </c:pt>
                <c:pt idx="54">
                  <c:v>9.3999999999999986</c:v>
                </c:pt>
                <c:pt idx="55">
                  <c:v>9.4999999999999982</c:v>
                </c:pt>
                <c:pt idx="56">
                  <c:v>9.5999999999999979</c:v>
                </c:pt>
                <c:pt idx="57">
                  <c:v>9.6999999999999975</c:v>
                </c:pt>
                <c:pt idx="58">
                  <c:v>9.7999999999999972</c:v>
                </c:pt>
                <c:pt idx="59">
                  <c:v>9.8999999999999968</c:v>
                </c:pt>
                <c:pt idx="60">
                  <c:v>9.9999999999999964</c:v>
                </c:pt>
                <c:pt idx="61">
                  <c:v>10.099999999999996</c:v>
                </c:pt>
                <c:pt idx="62">
                  <c:v>10.199999999999996</c:v>
                </c:pt>
                <c:pt idx="63">
                  <c:v>10.299999999999995</c:v>
                </c:pt>
                <c:pt idx="64">
                  <c:v>10.399999999999995</c:v>
                </c:pt>
                <c:pt idx="65">
                  <c:v>10.499999999999995</c:v>
                </c:pt>
                <c:pt idx="66">
                  <c:v>10.599999999999994</c:v>
                </c:pt>
                <c:pt idx="67">
                  <c:v>10.699999999999994</c:v>
                </c:pt>
                <c:pt idx="68">
                  <c:v>10.799999999999994</c:v>
                </c:pt>
                <c:pt idx="69">
                  <c:v>10.899999999999993</c:v>
                </c:pt>
                <c:pt idx="70">
                  <c:v>10.999999999999993</c:v>
                </c:pt>
                <c:pt idx="71">
                  <c:v>11.099999999999993</c:v>
                </c:pt>
                <c:pt idx="72">
                  <c:v>11.199999999999992</c:v>
                </c:pt>
                <c:pt idx="73">
                  <c:v>11.299999999999992</c:v>
                </c:pt>
                <c:pt idx="74">
                  <c:v>11.399999999999991</c:v>
                </c:pt>
                <c:pt idx="75">
                  <c:v>11.499999999999991</c:v>
                </c:pt>
                <c:pt idx="76">
                  <c:v>11.599999999999991</c:v>
                </c:pt>
                <c:pt idx="77">
                  <c:v>11.69999999999999</c:v>
                </c:pt>
                <c:pt idx="78">
                  <c:v>11.79999999999999</c:v>
                </c:pt>
                <c:pt idx="79">
                  <c:v>11.89999999999999</c:v>
                </c:pt>
                <c:pt idx="80">
                  <c:v>11.999999999999989</c:v>
                </c:pt>
                <c:pt idx="81">
                  <c:v>12.099999999999989</c:v>
                </c:pt>
                <c:pt idx="82">
                  <c:v>12.199999999999989</c:v>
                </c:pt>
                <c:pt idx="83">
                  <c:v>12.299999999999988</c:v>
                </c:pt>
                <c:pt idx="84">
                  <c:v>12.399999999999988</c:v>
                </c:pt>
                <c:pt idx="85">
                  <c:v>12.499999999999988</c:v>
                </c:pt>
                <c:pt idx="86">
                  <c:v>12.599999999999987</c:v>
                </c:pt>
                <c:pt idx="87">
                  <c:v>12.699999999999987</c:v>
                </c:pt>
                <c:pt idx="88">
                  <c:v>12.799999999999986</c:v>
                </c:pt>
                <c:pt idx="89">
                  <c:v>12.899999999999986</c:v>
                </c:pt>
                <c:pt idx="90">
                  <c:v>12.999999999999986</c:v>
                </c:pt>
                <c:pt idx="91">
                  <c:v>13.099999999999985</c:v>
                </c:pt>
                <c:pt idx="92">
                  <c:v>13.199999999999985</c:v>
                </c:pt>
                <c:pt idx="93">
                  <c:v>13.299999999999985</c:v>
                </c:pt>
                <c:pt idx="94">
                  <c:v>13.399999999999984</c:v>
                </c:pt>
                <c:pt idx="95">
                  <c:v>13.499999999999984</c:v>
                </c:pt>
                <c:pt idx="96">
                  <c:v>13.599999999999984</c:v>
                </c:pt>
                <c:pt idx="97">
                  <c:v>13.699999999999983</c:v>
                </c:pt>
                <c:pt idx="98">
                  <c:v>13.799999999999983</c:v>
                </c:pt>
                <c:pt idx="99">
                  <c:v>13.899999999999983</c:v>
                </c:pt>
                <c:pt idx="100">
                  <c:v>13.999999999999982</c:v>
                </c:pt>
                <c:pt idx="101">
                  <c:v>14.099999999999982</c:v>
                </c:pt>
                <c:pt idx="102">
                  <c:v>14.199999999999982</c:v>
                </c:pt>
                <c:pt idx="103">
                  <c:v>14.299999999999981</c:v>
                </c:pt>
                <c:pt idx="104">
                  <c:v>14.399999999999981</c:v>
                </c:pt>
                <c:pt idx="105">
                  <c:v>14.49999999999998</c:v>
                </c:pt>
                <c:pt idx="106">
                  <c:v>14.59999999999998</c:v>
                </c:pt>
                <c:pt idx="107">
                  <c:v>14.69999999999998</c:v>
                </c:pt>
                <c:pt idx="108">
                  <c:v>14.799999999999979</c:v>
                </c:pt>
                <c:pt idx="109">
                  <c:v>14.899999999999979</c:v>
                </c:pt>
                <c:pt idx="110">
                  <c:v>14.999999999999979</c:v>
                </c:pt>
                <c:pt idx="111">
                  <c:v>15.099999999999978</c:v>
                </c:pt>
                <c:pt idx="112">
                  <c:v>15.199999999999978</c:v>
                </c:pt>
                <c:pt idx="113">
                  <c:v>15.299999999999978</c:v>
                </c:pt>
                <c:pt idx="114">
                  <c:v>15.399999999999977</c:v>
                </c:pt>
                <c:pt idx="115">
                  <c:v>15.499999999999977</c:v>
                </c:pt>
                <c:pt idx="116">
                  <c:v>15.599999999999977</c:v>
                </c:pt>
                <c:pt idx="117">
                  <c:v>15.699999999999976</c:v>
                </c:pt>
                <c:pt idx="118">
                  <c:v>15.799999999999976</c:v>
                </c:pt>
                <c:pt idx="119">
                  <c:v>15.899999999999975</c:v>
                </c:pt>
                <c:pt idx="120">
                  <c:v>15.999999999999975</c:v>
                </c:pt>
                <c:pt idx="121">
                  <c:v>16.099999999999977</c:v>
                </c:pt>
                <c:pt idx="122">
                  <c:v>16.2</c:v>
                </c:pt>
                <c:pt idx="123">
                  <c:v>16.3</c:v>
                </c:pt>
                <c:pt idx="124">
                  <c:v>16.400000000000002</c:v>
                </c:pt>
                <c:pt idx="125">
                  <c:v>16.500000000000004</c:v>
                </c:pt>
                <c:pt idx="126">
                  <c:v>16.600000000000005</c:v>
                </c:pt>
                <c:pt idx="127">
                  <c:v>16.700000000000006</c:v>
                </c:pt>
                <c:pt idx="128">
                  <c:v>16.800000000000008</c:v>
                </c:pt>
                <c:pt idx="129">
                  <c:v>16.900000000000009</c:v>
                </c:pt>
                <c:pt idx="130">
                  <c:v>17.000000000000011</c:v>
                </c:pt>
                <c:pt idx="131">
                  <c:v>17.100000000000012</c:v>
                </c:pt>
                <c:pt idx="132">
                  <c:v>17.200000000000014</c:v>
                </c:pt>
                <c:pt idx="133">
                  <c:v>17.300000000000015</c:v>
                </c:pt>
                <c:pt idx="134">
                  <c:v>17.400000000000016</c:v>
                </c:pt>
                <c:pt idx="135">
                  <c:v>17.500000000000018</c:v>
                </c:pt>
                <c:pt idx="136">
                  <c:v>17.600000000000019</c:v>
                </c:pt>
                <c:pt idx="137">
                  <c:v>17.700000000000021</c:v>
                </c:pt>
                <c:pt idx="138">
                  <c:v>17.800000000000022</c:v>
                </c:pt>
                <c:pt idx="139">
                  <c:v>17.900000000000023</c:v>
                </c:pt>
                <c:pt idx="140">
                  <c:v>18.000000000000025</c:v>
                </c:pt>
                <c:pt idx="141">
                  <c:v>18.100000000000026</c:v>
                </c:pt>
                <c:pt idx="142">
                  <c:v>18.200000000000028</c:v>
                </c:pt>
                <c:pt idx="143">
                  <c:v>18.300000000000029</c:v>
                </c:pt>
                <c:pt idx="144">
                  <c:v>18.400000000000031</c:v>
                </c:pt>
                <c:pt idx="145">
                  <c:v>18.500000000000032</c:v>
                </c:pt>
                <c:pt idx="146">
                  <c:v>18.600000000000033</c:v>
                </c:pt>
                <c:pt idx="147">
                  <c:v>18.700000000000035</c:v>
                </c:pt>
                <c:pt idx="148">
                  <c:v>18.800000000000036</c:v>
                </c:pt>
                <c:pt idx="149">
                  <c:v>18.900000000000038</c:v>
                </c:pt>
                <c:pt idx="150">
                  <c:v>19.000000000000039</c:v>
                </c:pt>
                <c:pt idx="151">
                  <c:v>19.100000000000041</c:v>
                </c:pt>
                <c:pt idx="152">
                  <c:v>19.200000000000042</c:v>
                </c:pt>
                <c:pt idx="153">
                  <c:v>19.300000000000043</c:v>
                </c:pt>
                <c:pt idx="154">
                  <c:v>19.400000000000045</c:v>
                </c:pt>
                <c:pt idx="155">
                  <c:v>19.500000000000046</c:v>
                </c:pt>
                <c:pt idx="156">
                  <c:v>19.600000000000048</c:v>
                </c:pt>
                <c:pt idx="157">
                  <c:v>19.700000000000049</c:v>
                </c:pt>
                <c:pt idx="158">
                  <c:v>19.80000000000005</c:v>
                </c:pt>
                <c:pt idx="159">
                  <c:v>19.900000000000052</c:v>
                </c:pt>
                <c:pt idx="160">
                  <c:v>20.000000000000053</c:v>
                </c:pt>
              </c:numCache>
            </c:numRef>
          </c:xVal>
          <c:yVal>
            <c:numRef>
              <c:f>Nb3Sn!$V$2:$V$162</c:f>
              <c:numCache>
                <c:formatCode>General</c:formatCode>
                <c:ptCount val="161"/>
                <c:pt idx="0">
                  <c:v>17241.400090494837</c:v>
                </c:pt>
                <c:pt idx="1">
                  <c:v>16886.654011367395</c:v>
                </c:pt>
                <c:pt idx="2">
                  <c:v>16543.536334590051</c:v>
                </c:pt>
                <c:pt idx="3">
                  <c:v>16211.401017018692</c:v>
                </c:pt>
                <c:pt idx="4">
                  <c:v>15889.652776528723</c:v>
                </c:pt>
                <c:pt idx="5">
                  <c:v>15577.742036110032</c:v>
                </c:pt>
                <c:pt idx="6">
                  <c:v>15275.160472183652</c:v>
                </c:pt>
                <c:pt idx="7">
                  <c:v>14981.437083467164</c:v>
                </c:pt>
                <c:pt idx="8">
                  <c:v>14696.134709820466</c:v>
                </c:pt>
                <c:pt idx="9">
                  <c:v>14418.846941328029</c:v>
                </c:pt>
                <c:pt idx="10">
                  <c:v>14149.195366853313</c:v>
                </c:pt>
                <c:pt idx="11">
                  <c:v>13886.827118779433</c:v>
                </c:pt>
                <c:pt idx="12">
                  <c:v>13631.412676903707</c:v>
                </c:pt>
                <c:pt idx="13">
                  <c:v>13382.643899701381</c:v>
                </c:pt>
                <c:pt idx="14">
                  <c:v>13140.232255594385</c:v>
                </c:pt>
                <c:pt idx="15">
                  <c:v>12903.907230596065</c:v>
                </c:pt>
                <c:pt idx="16">
                  <c:v>12673.414891870958</c:v>
                </c:pt>
                <c:pt idx="17">
                  <c:v>12448.516589442524</c:v>
                </c:pt>
                <c:pt idx="18">
                  <c:v>12228.987780581028</c:v>
                </c:pt>
                <c:pt idx="19">
                  <c:v>12014.616963370674</c:v>
                </c:pt>
                <c:pt idx="20">
                  <c:v>11805.204707643372</c:v>
                </c:pt>
                <c:pt idx="21">
                  <c:v>11600.562772919118</c:v>
                </c:pt>
                <c:pt idx="22">
                  <c:v>11400.513304246158</c:v>
                </c:pt>
                <c:pt idx="23">
                  <c:v>11204.888097918201</c:v>
                </c:pt>
                <c:pt idx="24">
                  <c:v>11013.52792998579</c:v>
                </c:pt>
                <c:pt idx="25">
                  <c:v>10826.281941295912</c:v>
                </c:pt>
                <c:pt idx="26">
                  <c:v>10643.007073505551</c:v>
                </c:pt>
                <c:pt idx="27">
                  <c:v>10463.567551136191</c:v>
                </c:pt>
                <c:pt idx="28">
                  <c:v>10287.834405279975</c:v>
                </c:pt>
                <c:pt idx="29">
                  <c:v>10115.685035044777</c:v>
                </c:pt>
                <c:pt idx="30">
                  <c:v>9947.0028032443224</c:v>
                </c:pt>
                <c:pt idx="31">
                  <c:v>9781.6766632079889</c:v>
                </c:pt>
                <c:pt idx="32">
                  <c:v>9619.6008139101632</c:v>
                </c:pt>
                <c:pt idx="33">
                  <c:v>9460.6743809061845</c:v>
                </c:pt>
                <c:pt idx="34">
                  <c:v>9304.8011208162734</c:v>
                </c:pt>
                <c:pt idx="35">
                  <c:v>9151.8891473242438</c:v>
                </c:pt>
                <c:pt idx="36">
                  <c:v>9001.8506768581701</c:v>
                </c:pt>
                <c:pt idx="37">
                  <c:v>8854.6017922982064</c:v>
                </c:pt>
                <c:pt idx="38">
                  <c:v>8710.0622232156875</c:v>
                </c:pt>
                <c:pt idx="39">
                  <c:v>8568.1551412892313</c:v>
                </c:pt>
                <c:pt idx="40">
                  <c:v>8428.8069696702878</c:v>
                </c:pt>
                <c:pt idx="41">
                  <c:v>8291.9472051839657</c:v>
                </c:pt>
                <c:pt idx="42">
                  <c:v>8157.5082523525507</c:v>
                </c:pt>
                <c:pt idx="43">
                  <c:v>8025.4252683204613</c:v>
                </c:pt>
                <c:pt idx="44">
                  <c:v>7895.6360178413624</c:v>
                </c:pt>
                <c:pt idx="45">
                  <c:v>7768.0807375620025</c:v>
                </c:pt>
                <c:pt idx="46">
                  <c:v>7642.7020089039324</c:v>
                </c:pt>
                <c:pt idx="47">
                  <c:v>7519.4446389042259</c:v>
                </c:pt>
                <c:pt idx="48">
                  <c:v>7398.2555484307213</c:v>
                </c:pt>
                <c:pt idx="49">
                  <c:v>7279.0836672362766</c:v>
                </c:pt>
                <c:pt idx="50">
                  <c:v>7161.8798353610418</c:v>
                </c:pt>
                <c:pt idx="51">
                  <c:v>7046.5967104322062</c:v>
                </c:pt>
                <c:pt idx="52">
                  <c:v>6933.188680446865</c:v>
                </c:pt>
                <c:pt idx="53">
                  <c:v>6821.6117816575716</c:v>
                </c:pt>
                <c:pt idx="54">
                  <c:v>6711.8236212097718</c:v>
                </c:pt>
                <c:pt idx="55">
                  <c:v>6603.7833042082375</c:v>
                </c:pt>
                <c:pt idx="56">
                  <c:v>6497.4513649146802</c:v>
                </c:pt>
                <c:pt idx="57">
                  <c:v>6392.7897018015674</c:v>
                </c:pt>
                <c:pt idx="58">
                  <c:v>6289.761516208242</c:v>
                </c:pt>
                <c:pt idx="59">
                  <c:v>6188.3312543644661</c:v>
                </c:pt>
                <c:pt idx="60">
                  <c:v>6088.4645525641854</c:v>
                </c:pt>
                <c:pt idx="61">
                  <c:v>5990.1281852882066</c:v>
                </c:pt>
                <c:pt idx="62">
                  <c:v>5893.2900160893796</c:v>
                </c:pt>
                <c:pt idx="63">
                  <c:v>5797.9189510672259</c:v>
                </c:pt>
                <c:pt idx="64">
                  <c:v>5703.9848947714954</c:v>
                </c:pt>
                <c:pt idx="65">
                  <c:v>5611.4587083854794</c:v>
                </c:pt>
                <c:pt idx="66">
                  <c:v>5520.3121700503889</c:v>
                </c:pt>
                <c:pt idx="67">
                  <c:v>5430.5179372018665</c:v>
                </c:pt>
                <c:pt idx="68">
                  <c:v>5342.0495107985062</c:v>
                </c:pt>
                <c:pt idx="69">
                  <c:v>5254.8812013305214</c:v>
                </c:pt>
                <c:pt idx="70">
                  <c:v>5168.9880965042939</c:v>
                </c:pt>
                <c:pt idx="71">
                  <c:v>5084.3460305055241</c:v>
                </c:pt>
                <c:pt idx="72">
                  <c:v>5000.9315547501847</c:v>
                </c:pt>
                <c:pt idx="73">
                  <c:v>4918.72191003846</c:v>
                </c:pt>
                <c:pt idx="74">
                  <c:v>4837.6950000324423</c:v>
                </c:pt>
                <c:pt idx="75">
                  <c:v>4757.8293659834271</c:v>
                </c:pt>
                <c:pt idx="76">
                  <c:v>4679.104162639449</c:v>
                </c:pt>
                <c:pt idx="77">
                  <c:v>4601.49913526815</c:v>
                </c:pt>
                <c:pt idx="78">
                  <c:v>4524.994597734104</c:v>
                </c:pt>
                <c:pt idx="79">
                  <c:v>4449.57141157359</c:v>
                </c:pt>
                <c:pt idx="80">
                  <c:v>4375.2109660132992</c:v>
                </c:pt>
                <c:pt idx="81">
                  <c:v>4301.8951588828086</c:v>
                </c:pt>
                <c:pt idx="82">
                  <c:v>4229.6063783736654</c:v>
                </c:pt>
                <c:pt idx="83">
                  <c:v>4158.3274856008184</c:v>
                </c:pt>
                <c:pt idx="84">
                  <c:v>4088.041797924785</c:v>
                </c:pt>
                <c:pt idx="85">
                  <c:v>4018.7330729953842</c:v>
                </c:pt>
                <c:pt idx="86">
                  <c:v>3950.3854934802512</c:v>
                </c:pt>
                <c:pt idx="87">
                  <c:v>3882.983652443429</c:v>
                </c:pt>
                <c:pt idx="88">
                  <c:v>3816.5125393414251</c:v>
                </c:pt>
                <c:pt idx="89">
                  <c:v>3750.9575266059223</c:v>
                </c:pt>
                <c:pt idx="90">
                  <c:v>3686.3043567841964</c:v>
                </c:pt>
                <c:pt idx="91">
                  <c:v>3622.5391302098142</c:v>
                </c:pt>
                <c:pt idx="92">
                  <c:v>3559.6482931778683</c:v>
                </c:pt>
                <c:pt idx="93">
                  <c:v>3497.6186266003187</c:v>
                </c:pt>
                <c:pt idx="94">
                  <c:v>3436.4372351184697</c:v>
                </c:pt>
                <c:pt idx="95">
                  <c:v>3376.0915366508161</c:v>
                </c:pt>
                <c:pt idx="96">
                  <c:v>3316.5692523556804</c:v>
                </c:pt>
                <c:pt idx="97">
                  <c:v>3257.858396989242</c:v>
                </c:pt>
                <c:pt idx="98">
                  <c:v>3199.9472696405187</c:v>
                </c:pt>
                <c:pt idx="99">
                  <c:v>3142.8244448259252</c:v>
                </c:pt>
                <c:pt idx="100">
                  <c:v>3086.4787639269057</c:v>
                </c:pt>
                <c:pt idx="101">
                  <c:v>3030.8993269550251</c:v>
                </c:pt>
                <c:pt idx="102">
                  <c:v>2976.0754846297277</c:v>
                </c:pt>
                <c:pt idx="103">
                  <c:v>2921.9968307547169</c:v>
                </c:pt>
                <c:pt idx="104">
                  <c:v>2868.6531948796901</c:v>
                </c:pt>
                <c:pt idx="105">
                  <c:v>2816.0346352347447</c:v>
                </c:pt>
                <c:pt idx="106">
                  <c:v>2764.131431925543</c:v>
                </c:pt>
                <c:pt idx="107">
                  <c:v>2712.9340803778064</c:v>
                </c:pt>
                <c:pt idx="108">
                  <c:v>2662.4332850203618</c:v>
                </c:pt>
                <c:pt idx="109">
                  <c:v>2612.6199531964785</c:v>
                </c:pt>
                <c:pt idx="110">
                  <c:v>2563.4851892937218</c:v>
                </c:pt>
                <c:pt idx="111">
                  <c:v>2515.0202890830578</c:v>
                </c:pt>
                <c:pt idx="112">
                  <c:v>2467.2167342583939</c:v>
                </c:pt>
                <c:pt idx="113">
                  <c:v>2420.0661871681359</c:v>
                </c:pt>
                <c:pt idx="114">
                  <c:v>2373.5604857308031</c:v>
                </c:pt>
                <c:pt idx="115">
                  <c:v>2327.6916385270688</c:v>
                </c:pt>
                <c:pt idx="116">
                  <c:v>2282.4518200609864</c:v>
                </c:pt>
                <c:pt idx="117">
                  <c:v>2237.833366183519</c:v>
                </c:pt>
                <c:pt idx="118">
                  <c:v>2193.8287696717625</c:v>
                </c:pt>
                <c:pt idx="119">
                  <c:v>2150.4306759576116</c:v>
                </c:pt>
                <c:pt idx="120">
                  <c:v>2107.6318789998882</c:v>
                </c:pt>
                <c:pt idx="121">
                  <c:v>2065.4253172942185</c:v>
                </c:pt>
                <c:pt idx="122">
                  <c:v>2023.8040700152176</c:v>
                </c:pt>
                <c:pt idx="123">
                  <c:v>1982.7613532858263</c:v>
                </c:pt>
                <c:pt idx="124">
                  <c:v>1942.2905165687182</c:v>
                </c:pt>
                <c:pt idx="125">
                  <c:v>1902.3850391752167</c:v>
                </c:pt>
                <c:pt idx="126">
                  <c:v>1863.0385268870525</c:v>
                </c:pt>
                <c:pt idx="127">
                  <c:v>1824.244708686708</c:v>
                </c:pt>
                <c:pt idx="128">
                  <c:v>1785.997433592185</c:v>
                </c:pt>
                <c:pt idx="129">
                  <c:v>1748.2906675922632</c:v>
                </c:pt>
                <c:pt idx="130">
                  <c:v>1711.1184906784572</c:v>
                </c:pt>
                <c:pt idx="131">
                  <c:v>1674.47509397006</c:v>
                </c:pt>
                <c:pt idx="132">
                  <c:v>1638.3547769288182</c:v>
                </c:pt>
                <c:pt idx="133">
                  <c:v>1602.751944659911</c:v>
                </c:pt>
                <c:pt idx="134">
                  <c:v>1567.6611052960861</c:v>
                </c:pt>
                <c:pt idx="135">
                  <c:v>1533.0768674618955</c:v>
                </c:pt>
                <c:pt idx="136">
                  <c:v>1498.9939378151337</c:v>
                </c:pt>
                <c:pt idx="137">
                  <c:v>1465.4071186626886</c:v>
                </c:pt>
                <c:pt idx="138">
                  <c:v>1432.3113056481316</c:v>
                </c:pt>
                <c:pt idx="139">
                  <c:v>1399.7014855084947</c:v>
                </c:pt>
                <c:pt idx="140">
                  <c:v>1367.5727338977711</c:v>
                </c:pt>
                <c:pt idx="141">
                  <c:v>1335.9202132747887</c:v>
                </c:pt>
                <c:pt idx="142">
                  <c:v>1304.7391708532032</c:v>
                </c:pt>
                <c:pt idx="143">
                  <c:v>1274.0249366114283</c:v>
                </c:pt>
                <c:pt idx="144">
                  <c:v>1243.7729213604462</c:v>
                </c:pt>
                <c:pt idx="145">
                  <c:v>1213.9786148674782</c:v>
                </c:pt>
                <c:pt idx="146">
                  <c:v>1184.6375840336168</c:v>
                </c:pt>
                <c:pt idx="147">
                  <c:v>1155.7454711235684</c:v>
                </c:pt>
                <c:pt idx="148">
                  <c:v>1127.2979920457378</c:v>
                </c:pt>
                <c:pt idx="149">
                  <c:v>1099.2909346809593</c:v>
                </c:pt>
                <c:pt idx="150">
                  <c:v>1071.7201572582414</c:v>
                </c:pt>
                <c:pt idx="151">
                  <c:v>1044.5815867759495</c:v>
                </c:pt>
                <c:pt idx="152">
                  <c:v>1017.8712174669274</c:v>
                </c:pt>
                <c:pt idx="153">
                  <c:v>991.58510930608861</c:v>
                </c:pt>
                <c:pt idx="154">
                  <c:v>965.7193865591039</c:v>
                </c:pt>
                <c:pt idx="155">
                  <c:v>940.27023637082482</c:v>
                </c:pt>
                <c:pt idx="156">
                  <c:v>915.2339073921554</c:v>
                </c:pt>
                <c:pt idx="157">
                  <c:v>890.60670844413517</c:v>
                </c:pt>
                <c:pt idx="158">
                  <c:v>866.38500721802075</c:v>
                </c:pt>
                <c:pt idx="159">
                  <c:v>842.56522901023027</c:v>
                </c:pt>
                <c:pt idx="160">
                  <c:v>819.14385549102803</c:v>
                </c:pt>
              </c:numCache>
            </c:numRef>
          </c:yVal>
          <c:smooth val="1"/>
        </c:ser>
        <c:ser>
          <c:idx val="1"/>
          <c:order val="2"/>
          <c:tx>
            <c:strRef>
              <c:f>Nb3Sn!$U$1</c:f>
              <c:strCache>
                <c:ptCount val="1"/>
                <c:pt idx="0">
                  <c:v>6.4 K (EuroCirCol)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Nb3Sn!$S$2:$S$162</c:f>
              <c:numCache>
                <c:formatCode>General</c:formatCode>
                <c:ptCount val="161"/>
                <c:pt idx="0">
                  <c:v>4</c:v>
                </c:pt>
                <c:pt idx="1">
                  <c:v>4.0999999999999996</c:v>
                </c:pt>
                <c:pt idx="2">
                  <c:v>4.1999999999999993</c:v>
                </c:pt>
                <c:pt idx="3">
                  <c:v>4.2999999999999989</c:v>
                </c:pt>
                <c:pt idx="4">
                  <c:v>4.3999999999999986</c:v>
                </c:pt>
                <c:pt idx="5">
                  <c:v>4.4999999999999982</c:v>
                </c:pt>
                <c:pt idx="6">
                  <c:v>4.5999999999999979</c:v>
                </c:pt>
                <c:pt idx="7">
                  <c:v>4.6999999999999975</c:v>
                </c:pt>
                <c:pt idx="8">
                  <c:v>4.7999999999999972</c:v>
                </c:pt>
                <c:pt idx="9">
                  <c:v>4.8999999999999968</c:v>
                </c:pt>
                <c:pt idx="10">
                  <c:v>4.9999999999999964</c:v>
                </c:pt>
                <c:pt idx="11">
                  <c:v>5.0999999999999961</c:v>
                </c:pt>
                <c:pt idx="12">
                  <c:v>5.1999999999999957</c:v>
                </c:pt>
                <c:pt idx="13">
                  <c:v>5.2999999999999954</c:v>
                </c:pt>
                <c:pt idx="14">
                  <c:v>5.399999999999995</c:v>
                </c:pt>
                <c:pt idx="15">
                  <c:v>5.4999999999999947</c:v>
                </c:pt>
                <c:pt idx="16">
                  <c:v>5.5999999999999943</c:v>
                </c:pt>
                <c:pt idx="17">
                  <c:v>5.699999999999994</c:v>
                </c:pt>
                <c:pt idx="18">
                  <c:v>5.7999999999999936</c:v>
                </c:pt>
                <c:pt idx="19">
                  <c:v>5.8999999999999932</c:v>
                </c:pt>
                <c:pt idx="20">
                  <c:v>5.9999999999999929</c:v>
                </c:pt>
                <c:pt idx="21">
                  <c:v>6.0999999999999925</c:v>
                </c:pt>
                <c:pt idx="22">
                  <c:v>6.1999999999999922</c:v>
                </c:pt>
                <c:pt idx="23">
                  <c:v>6.2999999999999918</c:v>
                </c:pt>
                <c:pt idx="24">
                  <c:v>6.3999999999999915</c:v>
                </c:pt>
                <c:pt idx="25">
                  <c:v>6.4999999999999911</c:v>
                </c:pt>
                <c:pt idx="26">
                  <c:v>6.5999999999999908</c:v>
                </c:pt>
                <c:pt idx="27">
                  <c:v>6.6999999999999904</c:v>
                </c:pt>
                <c:pt idx="28">
                  <c:v>6.7999999999999901</c:v>
                </c:pt>
                <c:pt idx="29">
                  <c:v>6.8999999999999897</c:v>
                </c:pt>
                <c:pt idx="30">
                  <c:v>6.9999999999999893</c:v>
                </c:pt>
                <c:pt idx="31">
                  <c:v>7.099999999999989</c:v>
                </c:pt>
                <c:pt idx="32">
                  <c:v>7.1999999999999886</c:v>
                </c:pt>
                <c:pt idx="33">
                  <c:v>7.2999999999999883</c:v>
                </c:pt>
                <c:pt idx="34">
                  <c:v>7.3999999999999879</c:v>
                </c:pt>
                <c:pt idx="35">
                  <c:v>7.4999999999999876</c:v>
                </c:pt>
                <c:pt idx="36">
                  <c:v>7.5999999999999872</c:v>
                </c:pt>
                <c:pt idx="37">
                  <c:v>7.6999999999999869</c:v>
                </c:pt>
                <c:pt idx="38">
                  <c:v>7.7999999999999865</c:v>
                </c:pt>
                <c:pt idx="39">
                  <c:v>7.8999999999999861</c:v>
                </c:pt>
                <c:pt idx="40">
                  <c:v>7.9999999999999858</c:v>
                </c:pt>
                <c:pt idx="41">
                  <c:v>8.0999999999999854</c:v>
                </c:pt>
                <c:pt idx="42">
                  <c:v>8.1999999999999851</c:v>
                </c:pt>
                <c:pt idx="43">
                  <c:v>8.2999999999999847</c:v>
                </c:pt>
                <c:pt idx="44">
                  <c:v>8.3999999999999844</c:v>
                </c:pt>
                <c:pt idx="45">
                  <c:v>8.499999999999984</c:v>
                </c:pt>
                <c:pt idx="46">
                  <c:v>8.5999999999999837</c:v>
                </c:pt>
                <c:pt idx="47">
                  <c:v>8.6999999999999833</c:v>
                </c:pt>
                <c:pt idx="48">
                  <c:v>8.7999999999999829</c:v>
                </c:pt>
                <c:pt idx="49">
                  <c:v>8.8999999999999826</c:v>
                </c:pt>
                <c:pt idx="50">
                  <c:v>9</c:v>
                </c:pt>
                <c:pt idx="51">
                  <c:v>9.1</c:v>
                </c:pt>
                <c:pt idx="52">
                  <c:v>9.1999999999999993</c:v>
                </c:pt>
                <c:pt idx="53">
                  <c:v>9.2999999999999989</c:v>
                </c:pt>
                <c:pt idx="54">
                  <c:v>9.3999999999999986</c:v>
                </c:pt>
                <c:pt idx="55">
                  <c:v>9.4999999999999982</c:v>
                </c:pt>
                <c:pt idx="56">
                  <c:v>9.5999999999999979</c:v>
                </c:pt>
                <c:pt idx="57">
                  <c:v>9.6999999999999975</c:v>
                </c:pt>
                <c:pt idx="58">
                  <c:v>9.7999999999999972</c:v>
                </c:pt>
                <c:pt idx="59">
                  <c:v>9.8999999999999968</c:v>
                </c:pt>
                <c:pt idx="60">
                  <c:v>9.9999999999999964</c:v>
                </c:pt>
                <c:pt idx="61">
                  <c:v>10.099999999999996</c:v>
                </c:pt>
                <c:pt idx="62">
                  <c:v>10.199999999999996</c:v>
                </c:pt>
                <c:pt idx="63">
                  <c:v>10.299999999999995</c:v>
                </c:pt>
                <c:pt idx="64">
                  <c:v>10.399999999999995</c:v>
                </c:pt>
                <c:pt idx="65">
                  <c:v>10.499999999999995</c:v>
                </c:pt>
                <c:pt idx="66">
                  <c:v>10.599999999999994</c:v>
                </c:pt>
                <c:pt idx="67">
                  <c:v>10.699999999999994</c:v>
                </c:pt>
                <c:pt idx="68">
                  <c:v>10.799999999999994</c:v>
                </c:pt>
                <c:pt idx="69">
                  <c:v>10.899999999999993</c:v>
                </c:pt>
                <c:pt idx="70">
                  <c:v>10.999999999999993</c:v>
                </c:pt>
                <c:pt idx="71">
                  <c:v>11.099999999999993</c:v>
                </c:pt>
                <c:pt idx="72">
                  <c:v>11.199999999999992</c:v>
                </c:pt>
                <c:pt idx="73">
                  <c:v>11.299999999999992</c:v>
                </c:pt>
                <c:pt idx="74">
                  <c:v>11.399999999999991</c:v>
                </c:pt>
                <c:pt idx="75">
                  <c:v>11.499999999999991</c:v>
                </c:pt>
                <c:pt idx="76">
                  <c:v>11.599999999999991</c:v>
                </c:pt>
                <c:pt idx="77">
                  <c:v>11.69999999999999</c:v>
                </c:pt>
                <c:pt idx="78">
                  <c:v>11.79999999999999</c:v>
                </c:pt>
                <c:pt idx="79">
                  <c:v>11.89999999999999</c:v>
                </c:pt>
                <c:pt idx="80">
                  <c:v>11.999999999999989</c:v>
                </c:pt>
                <c:pt idx="81">
                  <c:v>12.099999999999989</c:v>
                </c:pt>
                <c:pt idx="82">
                  <c:v>12.199999999999989</c:v>
                </c:pt>
                <c:pt idx="83">
                  <c:v>12.299999999999988</c:v>
                </c:pt>
                <c:pt idx="84">
                  <c:v>12.399999999999988</c:v>
                </c:pt>
                <c:pt idx="85">
                  <c:v>12.499999999999988</c:v>
                </c:pt>
                <c:pt idx="86">
                  <c:v>12.599999999999987</c:v>
                </c:pt>
                <c:pt idx="87">
                  <c:v>12.699999999999987</c:v>
                </c:pt>
                <c:pt idx="88">
                  <c:v>12.799999999999986</c:v>
                </c:pt>
                <c:pt idx="89">
                  <c:v>12.899999999999986</c:v>
                </c:pt>
                <c:pt idx="90">
                  <c:v>12.999999999999986</c:v>
                </c:pt>
                <c:pt idx="91">
                  <c:v>13.099999999999985</c:v>
                </c:pt>
                <c:pt idx="92">
                  <c:v>13.199999999999985</c:v>
                </c:pt>
                <c:pt idx="93">
                  <c:v>13.299999999999985</c:v>
                </c:pt>
                <c:pt idx="94">
                  <c:v>13.399999999999984</c:v>
                </c:pt>
                <c:pt idx="95">
                  <c:v>13.499999999999984</c:v>
                </c:pt>
                <c:pt idx="96">
                  <c:v>13.599999999999984</c:v>
                </c:pt>
                <c:pt idx="97">
                  <c:v>13.699999999999983</c:v>
                </c:pt>
                <c:pt idx="98">
                  <c:v>13.799999999999983</c:v>
                </c:pt>
                <c:pt idx="99">
                  <c:v>13.899999999999983</c:v>
                </c:pt>
                <c:pt idx="100">
                  <c:v>13.999999999999982</c:v>
                </c:pt>
                <c:pt idx="101">
                  <c:v>14.099999999999982</c:v>
                </c:pt>
                <c:pt idx="102">
                  <c:v>14.199999999999982</c:v>
                </c:pt>
                <c:pt idx="103">
                  <c:v>14.299999999999981</c:v>
                </c:pt>
                <c:pt idx="104">
                  <c:v>14.399999999999981</c:v>
                </c:pt>
                <c:pt idx="105">
                  <c:v>14.49999999999998</c:v>
                </c:pt>
                <c:pt idx="106">
                  <c:v>14.59999999999998</c:v>
                </c:pt>
                <c:pt idx="107">
                  <c:v>14.69999999999998</c:v>
                </c:pt>
                <c:pt idx="108">
                  <c:v>14.799999999999979</c:v>
                </c:pt>
                <c:pt idx="109">
                  <c:v>14.899999999999979</c:v>
                </c:pt>
                <c:pt idx="110">
                  <c:v>14.999999999999979</c:v>
                </c:pt>
                <c:pt idx="111">
                  <c:v>15.099999999999978</c:v>
                </c:pt>
                <c:pt idx="112">
                  <c:v>15.199999999999978</c:v>
                </c:pt>
                <c:pt idx="113">
                  <c:v>15.299999999999978</c:v>
                </c:pt>
                <c:pt idx="114">
                  <c:v>15.399999999999977</c:v>
                </c:pt>
                <c:pt idx="115">
                  <c:v>15.499999999999977</c:v>
                </c:pt>
                <c:pt idx="116">
                  <c:v>15.599999999999977</c:v>
                </c:pt>
                <c:pt idx="117">
                  <c:v>15.699999999999976</c:v>
                </c:pt>
                <c:pt idx="118">
                  <c:v>15.799999999999976</c:v>
                </c:pt>
                <c:pt idx="119">
                  <c:v>15.899999999999975</c:v>
                </c:pt>
                <c:pt idx="120">
                  <c:v>15.999999999999975</c:v>
                </c:pt>
                <c:pt idx="121">
                  <c:v>16.099999999999977</c:v>
                </c:pt>
                <c:pt idx="122">
                  <c:v>16.2</c:v>
                </c:pt>
                <c:pt idx="123">
                  <c:v>16.3</c:v>
                </c:pt>
                <c:pt idx="124">
                  <c:v>16.400000000000002</c:v>
                </c:pt>
                <c:pt idx="125">
                  <c:v>16.500000000000004</c:v>
                </c:pt>
                <c:pt idx="126">
                  <c:v>16.600000000000005</c:v>
                </c:pt>
                <c:pt idx="127">
                  <c:v>16.700000000000006</c:v>
                </c:pt>
                <c:pt idx="128">
                  <c:v>16.800000000000008</c:v>
                </c:pt>
                <c:pt idx="129">
                  <c:v>16.900000000000009</c:v>
                </c:pt>
                <c:pt idx="130">
                  <c:v>17.000000000000011</c:v>
                </c:pt>
                <c:pt idx="131">
                  <c:v>17.100000000000012</c:v>
                </c:pt>
                <c:pt idx="132">
                  <c:v>17.200000000000014</c:v>
                </c:pt>
                <c:pt idx="133">
                  <c:v>17.300000000000015</c:v>
                </c:pt>
                <c:pt idx="134">
                  <c:v>17.400000000000016</c:v>
                </c:pt>
                <c:pt idx="135">
                  <c:v>17.500000000000018</c:v>
                </c:pt>
                <c:pt idx="136">
                  <c:v>17.600000000000019</c:v>
                </c:pt>
                <c:pt idx="137">
                  <c:v>17.700000000000021</c:v>
                </c:pt>
                <c:pt idx="138">
                  <c:v>17.800000000000022</c:v>
                </c:pt>
                <c:pt idx="139">
                  <c:v>17.900000000000023</c:v>
                </c:pt>
                <c:pt idx="140">
                  <c:v>18.000000000000025</c:v>
                </c:pt>
                <c:pt idx="141">
                  <c:v>18.100000000000026</c:v>
                </c:pt>
                <c:pt idx="142">
                  <c:v>18.200000000000028</c:v>
                </c:pt>
                <c:pt idx="143">
                  <c:v>18.300000000000029</c:v>
                </c:pt>
                <c:pt idx="144">
                  <c:v>18.400000000000031</c:v>
                </c:pt>
                <c:pt idx="145">
                  <c:v>18.500000000000032</c:v>
                </c:pt>
                <c:pt idx="146">
                  <c:v>18.600000000000033</c:v>
                </c:pt>
                <c:pt idx="147">
                  <c:v>18.700000000000035</c:v>
                </c:pt>
                <c:pt idx="148">
                  <c:v>18.800000000000036</c:v>
                </c:pt>
                <c:pt idx="149">
                  <c:v>18.900000000000038</c:v>
                </c:pt>
                <c:pt idx="150">
                  <c:v>19.000000000000039</c:v>
                </c:pt>
                <c:pt idx="151">
                  <c:v>19.100000000000041</c:v>
                </c:pt>
                <c:pt idx="152">
                  <c:v>19.200000000000042</c:v>
                </c:pt>
                <c:pt idx="153">
                  <c:v>19.300000000000043</c:v>
                </c:pt>
                <c:pt idx="154">
                  <c:v>19.400000000000045</c:v>
                </c:pt>
                <c:pt idx="155">
                  <c:v>19.500000000000046</c:v>
                </c:pt>
                <c:pt idx="156">
                  <c:v>19.600000000000048</c:v>
                </c:pt>
                <c:pt idx="157">
                  <c:v>19.700000000000049</c:v>
                </c:pt>
                <c:pt idx="158">
                  <c:v>19.80000000000005</c:v>
                </c:pt>
                <c:pt idx="159">
                  <c:v>19.900000000000052</c:v>
                </c:pt>
                <c:pt idx="160">
                  <c:v>20.000000000000053</c:v>
                </c:pt>
              </c:numCache>
            </c:numRef>
          </c:xVal>
          <c:yVal>
            <c:numRef>
              <c:f>Nb3Sn!$U$2:$U$162</c:f>
              <c:numCache>
                <c:formatCode>General</c:formatCode>
                <c:ptCount val="161"/>
                <c:pt idx="0">
                  <c:v>12261.075313926089</c:v>
                </c:pt>
                <c:pt idx="1">
                  <c:v>11976.821623243792</c:v>
                </c:pt>
                <c:pt idx="2">
                  <c:v>11701.913015423381</c:v>
                </c:pt>
                <c:pt idx="3">
                  <c:v>11435.838879323006</c:v>
                </c:pt>
                <c:pt idx="4">
                  <c:v>11178.12851922841</c:v>
                </c:pt>
                <c:pt idx="5">
                  <c:v>10928.347189637221</c:v>
                </c:pt>
                <c:pt idx="6">
                  <c:v>10686.092603150677</c:v>
                </c:pt>
                <c:pt idx="7">
                  <c:v>10450.991846028737</c:v>
                </c:pt>
                <c:pt idx="8">
                  <c:v>10222.698646206225</c:v>
                </c:pt>
                <c:pt idx="9">
                  <c:v>10000.890947028134</c:v>
                </c:pt>
                <c:pt idx="10">
                  <c:v>9785.2687469815482</c:v>
                </c:pt>
                <c:pt idx="11">
                  <c:v>9575.5521715484774</c:v>
                </c:pt>
                <c:pt idx="12">
                  <c:v>9371.4797481935238</c:v>
                </c:pt>
                <c:pt idx="13">
                  <c:v>9172.8068596041649</c:v>
                </c:pt>
                <c:pt idx="14">
                  <c:v>8979.3043537586345</c:v>
                </c:pt>
                <c:pt idx="15">
                  <c:v>8790.7572923182488</c:v>
                </c:pt>
                <c:pt idx="16">
                  <c:v>8606.963821319292</c:v>
                </c:pt>
                <c:pt idx="17">
                  <c:v>8427.734150247441</c:v>
                </c:pt>
                <c:pt idx="18">
                  <c:v>8252.8896273768205</c:v>
                </c:pt>
                <c:pt idx="19">
                  <c:v>8082.2619007951844</c:v>
                </c:pt>
                <c:pt idx="20">
                  <c:v>7915.6921558581726</c:v>
                </c:pt>
                <c:pt idx="21">
                  <c:v>7753.0304209526339</c:v>
                </c:pt>
                <c:pt idx="22">
                  <c:v>7594.1349344302935</c:v>
                </c:pt>
                <c:pt idx="23">
                  <c:v>7438.8715664217616</c:v>
                </c:pt>
                <c:pt idx="24">
                  <c:v>7287.1132899770228</c:v>
                </c:pt>
                <c:pt idx="25">
                  <c:v>7138.7396966183214</c:v>
                </c:pt>
                <c:pt idx="26">
                  <c:v>6993.6365519488663</c:v>
                </c:pt>
                <c:pt idx="27">
                  <c:v>6851.6953874474802</c:v>
                </c:pt>
                <c:pt idx="28">
                  <c:v>6712.8131250053175</c:v>
                </c:pt>
                <c:pt idx="29">
                  <c:v>6576.8917311342902</c:v>
                </c:pt>
                <c:pt idx="30">
                  <c:v>6443.83789810498</c:v>
                </c:pt>
                <c:pt idx="31">
                  <c:v>6313.5627495608378</c:v>
                </c:pt>
                <c:pt idx="32">
                  <c:v>6185.9815684103232</c:v>
                </c:pt>
                <c:pt idx="33">
                  <c:v>6061.013545023754</c:v>
                </c:pt>
                <c:pt idx="34">
                  <c:v>5938.5815439612461</c:v>
                </c:pt>
                <c:pt idx="35">
                  <c:v>5818.6118876347355</c:v>
                </c:pt>
                <c:pt idx="36">
                  <c:v>5701.0341554642528</c:v>
                </c:pt>
                <c:pt idx="37">
                  <c:v>5585.7809972284413</c:v>
                </c:pt>
                <c:pt idx="38">
                  <c:v>5472.7879594337483</c:v>
                </c:pt>
                <c:pt idx="39">
                  <c:v>5361.993323638002</c:v>
                </c:pt>
                <c:pt idx="40">
                  <c:v>5253.3379557635017</c:v>
                </c:pt>
                <c:pt idx="41">
                  <c:v>5146.7651655236268</c:v>
                </c:pt>
                <c:pt idx="42">
                  <c:v>5042.2205751668898</c:v>
                </c:pt>
                <c:pt idx="43">
                  <c:v>4939.6519968139355</c:v>
                </c:pt>
                <c:pt idx="44">
                  <c:v>4839.0093177273466</c:v>
                </c:pt>
                <c:pt idx="45">
                  <c:v>4740.2443929122101</c:v>
                </c:pt>
                <c:pt idx="46">
                  <c:v>4643.3109444975516</c:v>
                </c:pt>
                <c:pt idx="47">
                  <c:v>4548.1644673960091</c:v>
                </c:pt>
                <c:pt idx="48">
                  <c:v>4454.7621407816732</c:v>
                </c:pt>
                <c:pt idx="49">
                  <c:v>4363.0627449646572</c:v>
                </c:pt>
                <c:pt idx="50">
                  <c:v>4273.0265832758523</c:v>
                </c:pt>
                <c:pt idx="51">
                  <c:v>4184.6154086071156</c:v>
                </c:pt>
                <c:pt idx="52">
                  <c:v>4097.7923542805866</c:v>
                </c:pt>
                <c:pt idx="53">
                  <c:v>4012.5218689475764</c:v>
                </c:pt>
                <c:pt idx="54">
                  <c:v>3928.7696552405851</c:v>
                </c:pt>
                <c:pt idx="55">
                  <c:v>3846.5026119241807</c:v>
                </c:pt>
                <c:pt idx="56">
                  <c:v>3765.6887793099872</c:v>
                </c:pt>
                <c:pt idx="57">
                  <c:v>3686.2972877191141</c:v>
                </c:pt>
                <c:pt idx="58">
                  <c:v>3608.2983087919101</c:v>
                </c:pt>
                <c:pt idx="59">
                  <c:v>3531.66300945987</c:v>
                </c:pt>
                <c:pt idx="60">
                  <c:v>3456.3635084084194</c:v>
                </c:pt>
                <c:pt idx="61">
                  <c:v>3382.3728348719019</c:v>
                </c:pt>
                <c:pt idx="62">
                  <c:v>3309.6648896136649</c:v>
                </c:pt>
                <c:pt idx="63">
                  <c:v>3238.2144079547888</c:v>
                </c:pt>
                <c:pt idx="64">
                  <c:v>3167.9969247248337</c:v>
                </c:pt>
                <c:pt idx="65">
                  <c:v>3098.9887410168294</c:v>
                </c:pt>
                <c:pt idx="66">
                  <c:v>3031.1668926371558</c:v>
                </c:pt>
                <c:pt idx="67">
                  <c:v>2964.5091201484611</c:v>
                </c:pt>
                <c:pt idx="68">
                  <c:v>2898.9938404108293</c:v>
                </c:pt>
                <c:pt idx="69">
                  <c:v>2834.6001195328918</c:v>
                </c:pt>
                <c:pt idx="70">
                  <c:v>2771.3076471505165</c:v>
                </c:pt>
                <c:pt idx="71">
                  <c:v>2709.0967119562652</c:v>
                </c:pt>
                <c:pt idx="72">
                  <c:v>2647.9481784078839</c:v>
                </c:pt>
                <c:pt idx="73">
                  <c:v>2587.8434645488392</c:v>
                </c:pt>
                <c:pt idx="74">
                  <c:v>2528.764520878266</c:v>
                </c:pt>
                <c:pt idx="75">
                  <c:v>2470.693810211752</c:v>
                </c:pt>
                <c:pt idx="76">
                  <c:v>2413.6142884781257</c:v>
                </c:pt>
                <c:pt idx="77">
                  <c:v>2357.5093864009382</c:v>
                </c:pt>
                <c:pt idx="78">
                  <c:v>2302.3629920164999</c:v>
                </c:pt>
                <c:pt idx="79">
                  <c:v>2248.1594339833991</c:v>
                </c:pt>
                <c:pt idx="80">
                  <c:v>2194.8834656411946</c:v>
                </c:pt>
                <c:pt idx="81">
                  <c:v>2142.5202497785649</c:v>
                </c:pt>
                <c:pt idx="82">
                  <c:v>2091.0553440736398</c:v>
                </c:pt>
                <c:pt idx="83">
                  <c:v>2040.474687171469</c:v>
                </c:pt>
                <c:pt idx="84">
                  <c:v>1990.7645853657073</c:v>
                </c:pt>
                <c:pt idx="85">
                  <c:v>1941.9116998535169</c:v>
                </c:pt>
                <c:pt idx="86">
                  <c:v>1893.9030345345518</c:v>
                </c:pt>
                <c:pt idx="87">
                  <c:v>1846.725924326573</c:v>
                </c:pt>
                <c:pt idx="88">
                  <c:v>1800.3680239718351</c:v>
                </c:pt>
                <c:pt idx="89">
                  <c:v>1754.8172973098799</c:v>
                </c:pt>
                <c:pt idx="90">
                  <c:v>1710.0620069937702</c:v>
                </c:pt>
                <c:pt idx="91">
                  <c:v>1666.0907046280738</c:v>
                </c:pt>
                <c:pt idx="92">
                  <c:v>1622.8922213081594</c:v>
                </c:pt>
                <c:pt idx="93">
                  <c:v>1580.4556585414807</c:v>
                </c:pt>
                <c:pt idx="94">
                  <c:v>1538.770379532617</c:v>
                </c:pt>
                <c:pt idx="95">
                  <c:v>1497.8260008148143</c:v>
                </c:pt>
                <c:pt idx="96">
                  <c:v>1457.6123842117347</c:v>
                </c:pt>
                <c:pt idx="97">
                  <c:v>1418.1196291140063</c:v>
                </c:pt>
                <c:pt idx="98">
                  <c:v>1379.3380650559625</c:v>
                </c:pt>
                <c:pt idx="99">
                  <c:v>1341.2582445787784</c:v>
                </c:pt>
                <c:pt idx="100">
                  <c:v>1303.8709363669213</c:v>
                </c:pt>
                <c:pt idx="101">
                  <c:v>1267.1671186455189</c:v>
                </c:pt>
                <c:pt idx="102">
                  <c:v>1231.1379728269019</c:v>
                </c:pt>
                <c:pt idx="103">
                  <c:v>1195.7748773951973</c:v>
                </c:pt>
                <c:pt idx="104">
                  <c:v>1161.0694020183889</c:v>
                </c:pt>
                <c:pt idx="105">
                  <c:v>1127.0133018778442</c:v>
                </c:pt>
                <c:pt idx="106">
                  <c:v>1093.5985122057766</c:v>
                </c:pt>
                <c:pt idx="107">
                  <c:v>1060.8171430216235</c:v>
                </c:pt>
                <c:pt idx="108">
                  <c:v>1028.6614740587449</c:v>
                </c:pt>
                <c:pt idx="109">
                  <c:v>997.12394987329731</c:v>
                </c:pt>
                <c:pt idx="110">
                  <c:v>966.19717512752663</c:v>
                </c:pt>
                <c:pt idx="111">
                  <c:v>935.87391004010544</c:v>
                </c:pt>
                <c:pt idx="112">
                  <c:v>906.14706599650424</c:v>
                </c:pt>
                <c:pt idx="113">
                  <c:v>877.00970131272618</c:v>
                </c:pt>
                <c:pt idx="114">
                  <c:v>848.45501714604325</c:v>
                </c:pt>
                <c:pt idx="115">
                  <c:v>820.47635354669364</c:v>
                </c:pt>
                <c:pt idx="116">
                  <c:v>793.06718564477137</c:v>
                </c:pt>
                <c:pt idx="117">
                  <c:v>766.22111996682281</c:v>
                </c:pt>
                <c:pt idx="118">
                  <c:v>739.93189087691212</c:v>
                </c:pt>
                <c:pt idx="119">
                  <c:v>714.19335713716418</c:v>
                </c:pt>
                <c:pt idx="120">
                  <c:v>688.99949858303557</c:v>
                </c:pt>
                <c:pt idx="121">
                  <c:v>664.3444129087577</c:v>
                </c:pt>
                <c:pt idx="122">
                  <c:v>640.22231255862744</c:v>
                </c:pt>
                <c:pt idx="123">
                  <c:v>616.62752172003115</c:v>
                </c:pt>
                <c:pt idx="124">
                  <c:v>593.55447341417766</c:v>
                </c:pt>
                <c:pt idx="125">
                  <c:v>570.99770668086842</c:v>
                </c:pt>
                <c:pt idx="126">
                  <c:v>548.95186385362729</c:v>
                </c:pt>
                <c:pt idx="127">
                  <c:v>527.41168792176529</c:v>
                </c:pt>
                <c:pt idx="128">
                  <c:v>506.3720199760935</c:v>
                </c:pt>
                <c:pt idx="129">
                  <c:v>485.82779673512584</c:v>
                </c:pt>
                <c:pt idx="130">
                  <c:v>465.77404814875837</c:v>
                </c:pt>
                <c:pt idx="131">
                  <c:v>446.2058950765512</c:v>
                </c:pt>
                <c:pt idx="132">
                  <c:v>427.1185470378403</c:v>
                </c:pt>
                <c:pt idx="133">
                  <c:v>408.50730003105355</c:v>
                </c:pt>
                <c:pt idx="134">
                  <c:v>390.36753441968705</c:v>
                </c:pt>
                <c:pt idx="135">
                  <c:v>372.69471288253089</c:v>
                </c:pt>
                <c:pt idx="136">
                  <c:v>355.48437842581899</c:v>
                </c:pt>
                <c:pt idx="137">
                  <c:v>338.73215245507635</c:v>
                </c:pt>
                <c:pt idx="138">
                  <c:v>322.4337329045398</c:v>
                </c:pt>
                <c:pt idx="139">
                  <c:v>306.5848924220993</c:v>
                </c:pt>
                <c:pt idx="140">
                  <c:v>291.1814766078096</c:v>
                </c:pt>
                <c:pt idx="141">
                  <c:v>276.219402304082</c:v>
                </c:pt>
                <c:pt idx="142">
                  <c:v>261.69465593576223</c:v>
                </c:pt>
                <c:pt idx="143">
                  <c:v>247.60329189835758</c:v>
                </c:pt>
                <c:pt idx="144">
                  <c:v>233.94143099275121</c:v>
                </c:pt>
                <c:pt idx="145">
                  <c:v>220.7052589048142</c:v>
                </c:pt>
                <c:pt idx="146">
                  <c:v>207.89102472837484</c:v>
                </c:pt>
                <c:pt idx="147">
                  <c:v>195.49503953008119</c:v>
                </c:pt>
                <c:pt idx="148">
                  <c:v>183.51367495473966</c:v>
                </c:pt>
                <c:pt idx="149">
                  <c:v>171.94336186976841</c:v>
                </c:pt>
                <c:pt idx="150">
                  <c:v>160.7805890474657</c:v>
                </c:pt>
                <c:pt idx="151">
                  <c:v>150.02190188383068</c:v>
                </c:pt>
                <c:pt idx="152">
                  <c:v>139.66390115273589</c:v>
                </c:pt>
                <c:pt idx="153">
                  <c:v>129.70324179428377</c:v>
                </c:pt>
                <c:pt idx="154">
                  <c:v>120.13663173623496</c:v>
                </c:pt>
                <c:pt idx="155">
                  <c:v>110.9608307474322</c:v>
                </c:pt>
                <c:pt idx="156">
                  <c:v>102.1726493221819</c:v>
                </c:pt>
                <c:pt idx="157">
                  <c:v>93.768947594603773</c:v>
                </c:pt>
                <c:pt idx="158">
                  <c:v>85.746634281982949</c:v>
                </c:pt>
                <c:pt idx="159">
                  <c:v>78.102665656207705</c:v>
                </c:pt>
                <c:pt idx="160">
                  <c:v>70.834044542397351</c:v>
                </c:pt>
              </c:numCache>
            </c:numRef>
          </c:yVal>
          <c:smooth val="1"/>
        </c:ser>
        <c:ser>
          <c:idx val="2"/>
          <c:order val="3"/>
          <c:tx>
            <c:strRef>
              <c:f>Nb3Sn!$C$50</c:f>
              <c:strCache>
                <c:ptCount val="1"/>
                <c:pt idx="0">
                  <c:v>Load line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x"/>
              <c:size val="9"/>
              <c:spPr>
                <a:noFill/>
                <a:ln w="9525">
                  <a:solidFill>
                    <a:schemeClr val="accent3"/>
                  </a:solidFill>
                </a:ln>
                <a:effectLst/>
              </c:spPr>
            </c:marker>
            <c:bubble3D val="0"/>
          </c:dPt>
          <c:xVal>
            <c:numRef>
              <c:f>Nb3Sn!$B$51:$B$54</c:f>
              <c:numCache>
                <c:formatCode>General</c:formatCode>
                <c:ptCount val="4"/>
                <c:pt idx="0">
                  <c:v>0</c:v>
                </c:pt>
                <c:pt idx="1">
                  <c:v>13</c:v>
                </c:pt>
                <c:pt idx="2">
                  <c:v>16.25</c:v>
                </c:pt>
              </c:numCache>
            </c:numRef>
          </c:xVal>
          <c:yVal>
            <c:numRef>
              <c:f>Nb3Sn!$C$51:$C$54</c:f>
              <c:numCache>
                <c:formatCode>General</c:formatCode>
                <c:ptCount val="4"/>
                <c:pt idx="0">
                  <c:v>0</c:v>
                </c:pt>
                <c:pt idx="1">
                  <c:v>1710.0616849817834</c:v>
                </c:pt>
                <c:pt idx="2">
                  <c:v>2137.5771062272293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8112920"/>
        <c:axId val="358116448"/>
      </c:scatterChart>
      <c:valAx>
        <c:axId val="358112920"/>
        <c:scaling>
          <c:orientation val="minMax"/>
          <c:max val="20"/>
          <c:min val="0"/>
        </c:scaling>
        <c:delete val="0"/>
        <c:axPos val="b"/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 in 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8116448"/>
        <c:crosses val="autoZero"/>
        <c:crossBetween val="midCat"/>
      </c:valAx>
      <c:valAx>
        <c:axId val="358116448"/>
        <c:scaling>
          <c:orientation val="minMax"/>
          <c:max val="5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Jc in A/mm2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81129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0.69775</cdr:x>
      <cdr:y>0.1485</cdr:y>
    </cdr:from>
    <cdr:to>
      <cdr:x>0.70375</cdr:x>
      <cdr:y>0.21775</cdr:y>
    </cdr:to>
    <cdr:sp macro="" textlink="">
      <cdr:nvSpPr>
        <cdr:cNvPr id="40961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276512" y="428582"/>
          <a:ext cx="28175" cy="19986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9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</cdr:sp>
  </cdr:relSizeAnchor>
  <cdr:relSizeAnchor xmlns:cdr="http://schemas.openxmlformats.org/drawingml/2006/chartDrawing">
    <cdr:from>
      <cdr:x>0.5895</cdr:x>
      <cdr:y>0.58025</cdr:y>
    </cdr:from>
    <cdr:to>
      <cdr:x>0.774</cdr:x>
      <cdr:y>0.64625</cdr:y>
    </cdr:to>
    <cdr:sp macro="" textlink="">
      <cdr:nvSpPr>
        <cdr:cNvPr id="4096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68189" y="1674645"/>
          <a:ext cx="866380" cy="19048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9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none" lIns="27432" tIns="22860" rIns="0" bIns="0" anchor="t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GB" sz="1175" b="0" i="0" u="none" strike="noStrike" baseline="0">
              <a:solidFill>
                <a:srgbClr val="000000"/>
              </a:solidFill>
              <a:latin typeface="Arial"/>
              <a:cs typeface="Arial"/>
            </a:rPr>
            <a:t>MQXB_NbTi</a:t>
          </a:r>
        </a:p>
      </cdr:txBody>
    </cdr:sp>
  </cdr:relSizeAnchor>
  <cdr:relSizeAnchor xmlns:cdr="http://schemas.openxmlformats.org/drawingml/2006/chartDrawing">
    <cdr:from>
      <cdr:x>0.5895</cdr:x>
      <cdr:y>0.178</cdr:y>
    </cdr:from>
    <cdr:to>
      <cdr:x>0.8105</cdr:x>
      <cdr:y>0.244</cdr:y>
    </cdr:to>
    <cdr:sp macro="" textlink="">
      <cdr:nvSpPr>
        <cdr:cNvPr id="40963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68189" y="513721"/>
          <a:ext cx="1037777" cy="19048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9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none" lIns="27432" tIns="22860" rIns="0" bIns="0" anchor="t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GB" sz="1175" b="0" i="0" u="none" strike="noStrike" baseline="0">
              <a:solidFill>
                <a:srgbClr val="000000"/>
              </a:solidFill>
              <a:latin typeface="Arial"/>
              <a:cs typeface="Arial"/>
            </a:rPr>
            <a:t>IRQ90_Nb3Sn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4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3F5B3BF-D9F3-4E95-B71D-1E367DE8B973}" type="datetimeFigureOut">
              <a:rPr lang="en-GB" smtClean="0"/>
              <a:t>23/06/2017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245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245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C41F9635-494B-4BBC-A0A9-927193F26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530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9" y="1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6/23/2017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5"/>
            <a:ext cx="5335270" cy="4466987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9" y="9428585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55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41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518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918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756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3566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75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33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32C37-1304-4880-A958-9165C5DDA1E1}" type="datetime1">
              <a:rPr lang="en-US" smtClean="0"/>
              <a:t>6/23/2017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A2E3B-32E6-4014-8A67-F0A11937079F}" type="datetime1">
              <a:rPr lang="en-US" smtClean="0"/>
              <a:t>6/23/2017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4D91E-3B5A-4805-8951-CC8B86D5D4DE}" type="datetime1">
              <a:rPr lang="en-US" smtClean="0"/>
              <a:t>6/23/2017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B9A5-259C-4924-AF17-2E3736499041}" type="datetime1">
              <a:rPr lang="en-US" smtClean="0"/>
              <a:t>6/23/2017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DE602-1342-4B90-BEEE-E6916D4D718F}" type="datetime1">
              <a:rPr lang="en-US" smtClean="0"/>
              <a:t>6/23/2017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901A-27B0-4105-B959-146AA0A884F6}" type="datetime1">
              <a:rPr lang="en-US" smtClean="0"/>
              <a:t>6/23/2017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61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31A2D-81A5-4EEA-9CE2-7F41B1BF0001}" type="datetime1">
              <a:rPr lang="en-US" smtClean="0"/>
              <a:t>6/23/2017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CE93E-3112-4083-84BB-2F2D2763448E}" type="datetime1">
              <a:rPr lang="en-US" smtClean="0"/>
              <a:t>6/23/2017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CD25F-EB88-4927-B272-D99CF7D2E20B}" type="datetime1">
              <a:rPr lang="en-US" smtClean="0"/>
              <a:t>6/23/2017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73691-495B-4559-A784-B424B33E5E18}" type="datetime1">
              <a:rPr lang="en-US" smtClean="0"/>
              <a:t>6/23/2017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6/23/2017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4"/>
            <a:ext cx="12192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12192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BDE7F-2A2F-45D2-8407-49A59CB8A9C3}" type="datetime1">
              <a:rPr lang="en-US" smtClean="0"/>
              <a:t>6/23/2017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Image 4" descr="bande-01.eps"/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cxnSp>
        <p:nvCxnSpPr>
          <p:cNvPr id="10" name="Gerade Verbindung 29"/>
          <p:cNvCxnSpPr/>
          <p:nvPr userDrawn="1"/>
        </p:nvCxnSpPr>
        <p:spPr>
          <a:xfrm flipV="1">
            <a:off x="0" y="836712"/>
            <a:ext cx="12192000" cy="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974059/files/CERN-2014-005-p269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indico.cern.ch/event/629956/" TargetMode="External"/><Relationship Id="rId5" Type="http://schemas.openxmlformats.org/officeDocument/2006/relationships/hyperlink" Target="https://doi.org/10.1109/TASC.2014.2301216" TargetMode="External"/><Relationship Id="rId4" Type="http://schemas.openxmlformats.org/officeDocument/2006/relationships/hyperlink" Target="http://dx.doi.org/10.1103/PhysRevSTAB.11.08240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hyperlink" Target="file:///\\cern\dfs\Workspaces\d\dschoerlWS\FCC\3_OtherMagnetR&amp;D\Meeting\PeakPower\PhysRevSTAB.11.082401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file:///\\cern\dfs\Workspaces\d\dschoerlWS\FCC\3_OtherMagnetR&amp;D\Meeting\PeakPower\PhysRevSTAB.11.082401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9/TASC.2014.2301216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3264851"/>
            <a:ext cx="12192000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Review of peak power limits for high-luminosity IR triplet magnets</a:t>
            </a:r>
            <a:endParaRPr lang="en-US" sz="2100" b="1" dirty="0"/>
          </a:p>
          <a:p>
            <a:pPr algn="ctr"/>
            <a:r>
              <a:rPr lang="en-US" sz="2100" b="1" dirty="0"/>
              <a:t>Daniel Schoerling</a:t>
            </a:r>
          </a:p>
          <a:p>
            <a:pPr algn="ctr"/>
            <a:endParaRPr lang="en-US" sz="2100" b="1" dirty="0" smtClean="0"/>
          </a:p>
          <a:p>
            <a:pPr algn="ctr"/>
            <a:r>
              <a:rPr lang="en-US" sz="2100" b="1" dirty="0"/>
              <a:t>23</a:t>
            </a:r>
            <a:r>
              <a:rPr lang="en-US" sz="2100" b="1" baseline="30000" dirty="0" smtClean="0"/>
              <a:t>rd</a:t>
            </a:r>
            <a:r>
              <a:rPr lang="en-US" sz="2100" b="1" dirty="0" smtClean="0"/>
              <a:t> </a:t>
            </a:r>
            <a:r>
              <a:rPr lang="en-US" sz="2100" b="1" dirty="0"/>
              <a:t>of June 2017</a:t>
            </a:r>
          </a:p>
          <a:p>
            <a:pPr algn="ctr"/>
            <a:endParaRPr lang="en-US" sz="14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187" y="677420"/>
            <a:ext cx="2585541" cy="12423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6214" y="773328"/>
            <a:ext cx="2920598" cy="1221432"/>
          </a:xfrm>
          <a:prstGeom prst="rect">
            <a:avLst/>
          </a:prstGeom>
        </p:spPr>
      </p:pic>
      <p:pic>
        <p:nvPicPr>
          <p:cNvPr id="7" name="Image 4" descr="logooutline.eps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915" y="520257"/>
            <a:ext cx="1745112" cy="172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36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High </a:t>
            </a:r>
            <a:r>
              <a:rPr lang="en-US" sz="4000" dirty="0"/>
              <a:t>luminosity</a:t>
            </a:r>
            <a:r>
              <a:rPr lang="de-CH" sz="4000" dirty="0"/>
              <a:t> IRs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1288364" y="4431460"/>
          <a:ext cx="6958164" cy="16764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658239"/>
                <a:gridCol w="1059985"/>
                <a:gridCol w="1059985"/>
                <a:gridCol w="1059985"/>
                <a:gridCol w="1059985"/>
                <a:gridCol w="1059985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MQXA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MQXB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MQXC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D1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D2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GB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units</a:t>
                      </a:r>
                      <a:endParaRPr kumimoji="0" lang="en-GB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G,</a:t>
                      </a:r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6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115 T/m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94 T/m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94 T/m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1.97 T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1.97 T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4908"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 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13.2 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 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12.5 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12.5 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Aperture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190 mm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240 mm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240 mm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~</a:t>
                      </a:r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200 mm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~</a:t>
                      </a:r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70 mm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827622"/>
            <a:ext cx="1219199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the design of the 2 IRs (</a:t>
            </a:r>
            <a:r>
              <a:rPr lang="en-GB" i="1" dirty="0">
                <a:sym typeface="Symbol" panose="05050102010706020507" pitchFamily="18" charset="2"/>
              </a:rPr>
              <a:t></a:t>
            </a:r>
            <a:r>
              <a:rPr lang="en-GB" dirty="0">
                <a:sym typeface="Symbol" panose="05050102010706020507" pitchFamily="18" charset="2"/>
              </a:rPr>
              <a:t>* = 0.3 m, </a:t>
            </a:r>
            <a:r>
              <a:rPr lang="en-GB" i="1" dirty="0">
                <a:sym typeface="Symbol" panose="05050102010706020507" pitchFamily="18" charset="2"/>
              </a:rPr>
              <a:t>L</a:t>
            </a:r>
            <a:r>
              <a:rPr lang="en-GB" dirty="0">
                <a:sym typeface="Symbol" panose="05050102010706020507" pitchFamily="18" charset="2"/>
              </a:rPr>
              <a:t>* = 45 m) </a:t>
            </a:r>
            <a:r>
              <a:rPr lang="en-GB" dirty="0"/>
              <a:t>a table with the quadrupole strength limit vs aperture has been established [1]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separation and recombination dipoles D1 and D2 can be normal-conducting (an alternative design with 4-5 T dipole magnets to be evaluated)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Nested H/V orbit correctors with a </a:t>
            </a:r>
            <a:r>
              <a:rPr lang="en-GB" dirty="0" smtClean="0"/>
              <a:t>field of </a:t>
            </a:r>
            <a:r>
              <a:rPr lang="en-GB" dirty="0"/>
              <a:t>3 T, length 1.3 m, are proposed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Radiation and heat load limits: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Peak power limit: 5 </a:t>
            </a:r>
            <a:r>
              <a:rPr lang="en-GB" dirty="0" err="1"/>
              <a:t>mW</a:t>
            </a:r>
            <a:r>
              <a:rPr lang="en-GB" dirty="0"/>
              <a:t>/cm</a:t>
            </a:r>
            <a:r>
              <a:rPr lang="en-GB" baseline="30000" dirty="0"/>
              <a:t>3</a:t>
            </a:r>
            <a:r>
              <a:rPr lang="en-GB" dirty="0"/>
              <a:t> (compare [2] and [3])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Radiation limit: 30 </a:t>
            </a:r>
            <a:r>
              <a:rPr lang="en-GB" dirty="0" err="1"/>
              <a:t>MGy</a:t>
            </a:r>
            <a:r>
              <a:rPr lang="en-GB" dirty="0"/>
              <a:t> (baseline) and 250 </a:t>
            </a:r>
            <a:r>
              <a:rPr lang="en-GB" dirty="0" err="1"/>
              <a:t>MGy</a:t>
            </a:r>
            <a:r>
              <a:rPr lang="en-GB" dirty="0"/>
              <a:t> (ultimate)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Displacement-Per-Atom </a:t>
            </a:r>
            <a:r>
              <a:rPr lang="en-GB" dirty="0">
                <a:solidFill>
                  <a:schemeClr val="tx2"/>
                </a:solidFill>
              </a:rPr>
              <a:t>(DPA) limit: 3.5 </a:t>
            </a:r>
            <a:r>
              <a:rPr lang="en-GB" dirty="0">
                <a:solidFill>
                  <a:schemeClr val="tx2"/>
                </a:solidFill>
                <a:sym typeface="Symbol" panose="05050102010706020507" pitchFamily="18" charset="2"/>
              </a:rPr>
              <a:t> 10</a:t>
            </a:r>
            <a:r>
              <a:rPr lang="en-GB" baseline="30000" dirty="0">
                <a:solidFill>
                  <a:schemeClr val="tx2"/>
                </a:solidFill>
                <a:sym typeface="Symbol" panose="05050102010706020507" pitchFamily="18" charset="2"/>
              </a:rPr>
              <a:t>-3 </a:t>
            </a:r>
            <a:r>
              <a:rPr lang="en-GB" dirty="0">
                <a:solidFill>
                  <a:schemeClr val="tx2"/>
                </a:solidFill>
                <a:sym typeface="Symbol" panose="05050102010706020507" pitchFamily="18" charset="2"/>
              </a:rPr>
              <a:t>(</a:t>
            </a:r>
            <a:r>
              <a:rPr lang="en-GB" dirty="0" err="1">
                <a:solidFill>
                  <a:schemeClr val="tx2"/>
                </a:solidFill>
                <a:sym typeface="Symbol" panose="05050102010706020507" pitchFamily="18" charset="2"/>
              </a:rPr>
              <a:t>Ti</a:t>
            </a:r>
            <a:r>
              <a:rPr lang="en-GB" dirty="0">
                <a:solidFill>
                  <a:schemeClr val="tx2"/>
                </a:solidFill>
                <a:sym typeface="Symbol" panose="05050102010706020507" pitchFamily="18" charset="2"/>
              </a:rPr>
              <a:t>-doped, limit under discussion)</a:t>
            </a:r>
            <a:endParaRPr lang="en-GB" baseline="300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55 mm tungsten shielding (baseline) and 15 mm (ultimate) fulfil the limits (cooling, DPA, aperture, activation to be confirmed, see simulations [4])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Reduction of aperture for thin shielding to be evaluated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Alternative IR design under study (baseline to be decided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720000" y="6150114"/>
            <a:ext cx="103311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[1] E. Todesco in CAS-CERN Accelerator School, </a:t>
            </a:r>
            <a:r>
              <a:rPr lang="en-GB" sz="800" dirty="0" err="1">
                <a:solidFill>
                  <a:schemeClr val="bg1"/>
                </a:solidFill>
              </a:rPr>
              <a:t>Erice</a:t>
            </a:r>
            <a:r>
              <a:rPr lang="en-GB" sz="800" dirty="0">
                <a:solidFill>
                  <a:schemeClr val="bg1"/>
                </a:solidFill>
              </a:rPr>
              <a:t>, Italy, 24 April – 4 May 2013, </a:t>
            </a:r>
            <a:r>
              <a:rPr lang="en-GB" sz="800" dirty="0">
                <a:solidFill>
                  <a:schemeClr val="bg1"/>
                </a:solidFill>
                <a:hlinkClick r:id="rId3"/>
              </a:rPr>
              <a:t>CERN–2014–005</a:t>
            </a:r>
            <a:r>
              <a:rPr lang="en-GB" sz="800" dirty="0">
                <a:solidFill>
                  <a:schemeClr val="bg1"/>
                </a:solidFill>
              </a:rPr>
              <a:t> (CERN, Geneva, 2014); here was assumed: Nb</a:t>
            </a:r>
            <a:r>
              <a:rPr lang="en-GB" sz="800" baseline="-25000" dirty="0">
                <a:solidFill>
                  <a:schemeClr val="bg1"/>
                </a:solidFill>
              </a:rPr>
              <a:t>3</a:t>
            </a:r>
            <a:r>
              <a:rPr lang="en-GB" sz="800" dirty="0">
                <a:solidFill>
                  <a:schemeClr val="bg1"/>
                </a:solidFill>
              </a:rPr>
              <a:t>Sn , 25% </a:t>
            </a:r>
            <a:r>
              <a:rPr lang="en-GB" sz="800" dirty="0" err="1">
                <a:solidFill>
                  <a:schemeClr val="bg1"/>
                </a:solidFill>
              </a:rPr>
              <a:t>NCu</a:t>
            </a:r>
            <a:r>
              <a:rPr lang="en-GB" sz="800" dirty="0">
                <a:solidFill>
                  <a:schemeClr val="bg1"/>
                </a:solidFill>
              </a:rPr>
              <a:t> in the coil cross-section, 20% load line margin, 15% below the maximum achievable gradient</a:t>
            </a:r>
          </a:p>
          <a:p>
            <a:r>
              <a:rPr lang="en-GB" sz="800" dirty="0">
                <a:solidFill>
                  <a:schemeClr val="bg1"/>
                </a:solidFill>
              </a:rPr>
              <a:t>[2] M. La China and D. Tommasini, Phys Rev STAB 11, </a:t>
            </a:r>
            <a:r>
              <a:rPr lang="en-GB" sz="800" dirty="0">
                <a:solidFill>
                  <a:schemeClr val="bg1"/>
                </a:solidFill>
                <a:hlinkClick r:id="rId4"/>
              </a:rPr>
              <a:t>082401 </a:t>
            </a:r>
            <a:r>
              <a:rPr lang="en-GB" sz="800" dirty="0">
                <a:solidFill>
                  <a:schemeClr val="bg1"/>
                </a:solidFill>
              </a:rPr>
              <a:t>(2008) </a:t>
            </a:r>
          </a:p>
          <a:p>
            <a:r>
              <a:rPr lang="en-GB" sz="800" dirty="0">
                <a:solidFill>
                  <a:schemeClr val="bg1"/>
                </a:solidFill>
              </a:rPr>
              <a:t>[3] P.P. </a:t>
            </a:r>
            <a:r>
              <a:rPr lang="en-GB" sz="800" dirty="0" err="1">
                <a:solidFill>
                  <a:schemeClr val="bg1"/>
                </a:solidFill>
              </a:rPr>
              <a:t>Granieri</a:t>
            </a:r>
            <a:r>
              <a:rPr lang="en-GB" sz="800" dirty="0">
                <a:solidFill>
                  <a:schemeClr val="bg1"/>
                </a:solidFill>
              </a:rPr>
              <a:t>, IEEE Trans. Appl. </a:t>
            </a:r>
            <a:r>
              <a:rPr lang="en-GB" sz="800" dirty="0" err="1">
                <a:solidFill>
                  <a:schemeClr val="bg1"/>
                </a:solidFill>
              </a:rPr>
              <a:t>Supercond</a:t>
            </a:r>
            <a:r>
              <a:rPr lang="en-GB" sz="800" dirty="0">
                <a:solidFill>
                  <a:schemeClr val="bg1"/>
                </a:solidFill>
              </a:rPr>
              <a:t>., </a:t>
            </a:r>
            <a:r>
              <a:rPr lang="en-GB" sz="800" dirty="0">
                <a:solidFill>
                  <a:schemeClr val="bg1"/>
                </a:solidFill>
                <a:hlinkClick r:id="rId5"/>
              </a:rPr>
              <a:t>Vol. 24, No. 3, June 2014</a:t>
            </a:r>
            <a:r>
              <a:rPr lang="en-GB" sz="800" dirty="0">
                <a:solidFill>
                  <a:schemeClr val="bg1"/>
                </a:solidFill>
              </a:rPr>
              <a:t>; </a:t>
            </a:r>
          </a:p>
          <a:p>
            <a:r>
              <a:rPr lang="en-GB" sz="800" dirty="0">
                <a:solidFill>
                  <a:schemeClr val="bg1"/>
                </a:solidFill>
              </a:rPr>
              <a:t>[4] M.I. Besana, 28. April 2017, </a:t>
            </a:r>
            <a:r>
              <a:rPr lang="en-GB" sz="800" dirty="0">
                <a:solidFill>
                  <a:schemeClr val="bg1"/>
                </a:solidFill>
                <a:hlinkClick r:id="rId6"/>
              </a:rPr>
              <a:t>FCC-</a:t>
            </a:r>
            <a:r>
              <a:rPr lang="en-GB" sz="800" dirty="0" err="1">
                <a:solidFill>
                  <a:schemeClr val="bg1"/>
                </a:solidFill>
                <a:hlinkClick r:id="rId6"/>
              </a:rPr>
              <a:t>hh</a:t>
            </a:r>
            <a:r>
              <a:rPr lang="en-GB" sz="800" dirty="0">
                <a:solidFill>
                  <a:schemeClr val="bg1"/>
                </a:solidFill>
                <a:hlinkClick r:id="rId6"/>
              </a:rPr>
              <a:t> magnet-beam dynamics coordination meeting 02</a:t>
            </a:r>
            <a:endParaRPr lang="en-US" sz="800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9534892" y="4098819"/>
          <a:ext cx="1368743" cy="2011680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710248"/>
                <a:gridCol w="658495"/>
              </a:tblGrid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Aperture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(mm)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(T/m)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0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260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0402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</a:t>
            </a:r>
            <a:r>
              <a:rPr lang="de-CH" sz="4000" dirty="0" err="1"/>
              <a:t>Introduction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0" y="945250"/>
            <a:ext cx="91440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818567"/>
            <a:ext cx="3292707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Porous (typically for </a:t>
            </a:r>
            <a:r>
              <a:rPr lang="en-GB" dirty="0" err="1" smtClean="0"/>
              <a:t>Nb-Ti</a:t>
            </a:r>
            <a:r>
              <a:rPr lang="en-GB" dirty="0" smtClean="0"/>
              <a:t> windings) and non-</a:t>
            </a:r>
            <a:r>
              <a:rPr lang="en-GB" dirty="0" err="1" smtClean="0"/>
              <a:t>pourous</a:t>
            </a:r>
            <a:r>
              <a:rPr lang="en-GB" dirty="0" smtClean="0"/>
              <a:t> insulation feature very different heat transfer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spcAft>
                <a:spcPts val="600"/>
              </a:spcAft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6094" y="1273768"/>
            <a:ext cx="4182228" cy="1622120"/>
          </a:xfrm>
          <a:prstGeom prst="rect">
            <a:avLst/>
          </a:prstGeom>
        </p:spPr>
      </p:pic>
      <p:pic>
        <p:nvPicPr>
          <p:cNvPr id="1026" name="Picture 5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432" y="3772675"/>
            <a:ext cx="3418176" cy="1675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1659" y="1441449"/>
            <a:ext cx="4513387" cy="15942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1659" y="3995536"/>
            <a:ext cx="4569588" cy="15807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9999" y="6308080"/>
            <a:ext cx="104613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[</a:t>
            </a:r>
            <a:r>
              <a:rPr lang="en-GB" sz="1200" dirty="0">
                <a:solidFill>
                  <a:schemeClr val="bg1"/>
                </a:solidFill>
              </a:rPr>
              <a:t>1] M. China and D. Tommasini, Phys. Rev ST </a:t>
            </a:r>
            <a:r>
              <a:rPr lang="en-GB" sz="1200" dirty="0" err="1">
                <a:solidFill>
                  <a:schemeClr val="bg1"/>
                </a:solidFill>
              </a:rPr>
              <a:t>Accel</a:t>
            </a:r>
            <a:r>
              <a:rPr lang="en-GB" sz="1200" dirty="0">
                <a:solidFill>
                  <a:schemeClr val="bg1"/>
                </a:solidFill>
              </a:rPr>
              <a:t>. Beams 11, 082401 (2008</a:t>
            </a:r>
            <a:r>
              <a:rPr lang="en-GB" sz="1200" dirty="0" smtClean="0">
                <a:solidFill>
                  <a:schemeClr val="bg1"/>
                </a:solidFill>
              </a:rPr>
              <a:t>), </a:t>
            </a:r>
            <a:r>
              <a:rPr lang="en-GB" sz="1200" dirty="0" smtClean="0">
                <a:solidFill>
                  <a:schemeClr val="bg1"/>
                </a:solidFill>
                <a:hlinkClick r:id="rId7" action="ppaction://hlinkfile"/>
              </a:rPr>
              <a:t>pdf</a:t>
            </a:r>
            <a:endParaRPr lang="en-GB" sz="1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37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</a:t>
            </a:r>
            <a:r>
              <a:rPr lang="en-GB" sz="4000" dirty="0" smtClean="0"/>
              <a:t>Heat transfer curves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972000"/>
            <a:ext cx="12192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In </a:t>
            </a:r>
            <a:r>
              <a:rPr lang="en-GB" dirty="0" smtClean="0"/>
              <a:t>non-permeable insulations</a:t>
            </a:r>
            <a:r>
              <a:rPr lang="en-GB" dirty="0"/>
              <a:t>, in fact, the maximum drainable heat is </a:t>
            </a:r>
            <a:r>
              <a:rPr lang="en-GB" dirty="0" smtClean="0"/>
              <a:t>directly related </a:t>
            </a:r>
            <a:r>
              <a:rPr lang="en-GB" dirty="0"/>
              <a:t>to temperature margin. In </a:t>
            </a:r>
            <a:r>
              <a:rPr lang="en-GB" dirty="0" smtClean="0"/>
              <a:t>permeable insulations, instead</a:t>
            </a:r>
            <a:r>
              <a:rPr lang="en-GB" dirty="0"/>
              <a:t>, a relatively big heat transfer can be reached </a:t>
            </a:r>
            <a:r>
              <a:rPr lang="en-GB" dirty="0" smtClean="0"/>
              <a:t>with small </a:t>
            </a:r>
            <a:r>
              <a:rPr lang="en-GB" dirty="0"/>
              <a:t>temperature margin, as </a:t>
            </a:r>
            <a:r>
              <a:rPr lang="en-GB" dirty="0" smtClean="0"/>
              <a:t>revealed </a:t>
            </a:r>
            <a:r>
              <a:rPr lang="en-GB" dirty="0"/>
              <a:t>by the steep </a:t>
            </a:r>
            <a:r>
              <a:rPr lang="en-GB" dirty="0" smtClean="0"/>
              <a:t>initial slope </a:t>
            </a:r>
            <a:r>
              <a:rPr lang="en-GB" dirty="0"/>
              <a:t>of the permeable insulation curves (LHC and enhanced</a:t>
            </a:r>
            <a:r>
              <a:rPr lang="en-GB" dirty="0" smtClean="0"/>
              <a:t>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In Nb</a:t>
            </a:r>
            <a:r>
              <a:rPr lang="en-GB" baseline="-25000" dirty="0" smtClean="0"/>
              <a:t>3</a:t>
            </a:r>
            <a:r>
              <a:rPr lang="en-GB" dirty="0" smtClean="0"/>
              <a:t>Sn </a:t>
            </a:r>
            <a:r>
              <a:rPr lang="en-GB" dirty="0"/>
              <a:t>coils the only thermal path available is </a:t>
            </a:r>
            <a:r>
              <a:rPr lang="en-GB" dirty="0" smtClean="0"/>
              <a:t>through the </a:t>
            </a:r>
            <a:r>
              <a:rPr lang="en-GB" dirty="0"/>
              <a:t>insulation material. </a:t>
            </a:r>
            <a:r>
              <a:rPr lang="en-GB" dirty="0" smtClean="0"/>
              <a:t>The underlying </a:t>
            </a:r>
            <a:r>
              <a:rPr lang="en-GB" dirty="0"/>
              <a:t>assumptions are: </a:t>
            </a:r>
            <a:endParaRPr lang="en-GB" dirty="0" smtClean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longitudinal </a:t>
            </a:r>
            <a:r>
              <a:rPr lang="en-GB" dirty="0"/>
              <a:t>heat transfer </a:t>
            </a:r>
            <a:r>
              <a:rPr lang="en-GB" dirty="0" smtClean="0"/>
              <a:t>is negligible</a:t>
            </a:r>
            <a:r>
              <a:rPr lang="en-GB" dirty="0"/>
              <a:t>; </a:t>
            </a:r>
            <a:endParaRPr lang="en-GB" dirty="0" smtClean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heat </a:t>
            </a:r>
            <a:r>
              <a:rPr lang="en-GB" dirty="0"/>
              <a:t>is evacuated through the cable </a:t>
            </a:r>
            <a:r>
              <a:rPr lang="en-GB" dirty="0" smtClean="0"/>
              <a:t>small face;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thermal </a:t>
            </a:r>
            <a:r>
              <a:rPr lang="en-GB" dirty="0"/>
              <a:t>boundary resistance at the </a:t>
            </a:r>
            <a:r>
              <a:rPr lang="en-GB" dirty="0" smtClean="0"/>
              <a:t>strand-epoxy interface </a:t>
            </a:r>
            <a:r>
              <a:rPr lang="en-GB" dirty="0"/>
              <a:t>is </a:t>
            </a:r>
            <a:r>
              <a:rPr lang="en-GB" dirty="0" smtClean="0"/>
              <a:t>negligible;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strand </a:t>
            </a:r>
            <a:r>
              <a:rPr lang="en-GB" dirty="0"/>
              <a:t>and external bath </a:t>
            </a:r>
            <a:r>
              <a:rPr lang="en-GB" dirty="0" smtClean="0"/>
              <a:t>are isothermal</a:t>
            </a:r>
            <a:r>
              <a:rPr lang="en-GB" dirty="0"/>
              <a:t>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20000" y="6386383"/>
            <a:ext cx="624340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[1] </a:t>
            </a:r>
            <a:r>
              <a:rPr lang="en-GB" sz="1100" dirty="0" smtClean="0">
                <a:solidFill>
                  <a:schemeClr val="bg1"/>
                </a:solidFill>
              </a:rPr>
              <a:t>M. China and D. Tommasini, Phys. Rev ST </a:t>
            </a:r>
            <a:r>
              <a:rPr lang="en-GB" sz="1100" dirty="0" err="1" smtClean="0">
                <a:solidFill>
                  <a:schemeClr val="bg1"/>
                </a:solidFill>
              </a:rPr>
              <a:t>Accel</a:t>
            </a:r>
            <a:r>
              <a:rPr lang="en-GB" sz="1100" dirty="0" smtClean="0">
                <a:solidFill>
                  <a:schemeClr val="bg1"/>
                </a:solidFill>
              </a:rPr>
              <a:t>. Beams 11, 082401 (2008)</a:t>
            </a:r>
            <a:endParaRPr lang="en-GB" sz="11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7641" y="2456245"/>
            <a:ext cx="3602503" cy="337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65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</a:t>
            </a:r>
            <a:r>
              <a:rPr lang="de-CH" sz="4000" dirty="0" err="1" smtClean="0"/>
              <a:t>Temperature</a:t>
            </a:r>
            <a:r>
              <a:rPr lang="de-CH" sz="4000" dirty="0" smtClean="0"/>
              <a:t> </a:t>
            </a:r>
            <a:r>
              <a:rPr lang="de-CH" sz="4000" dirty="0" err="1" smtClean="0"/>
              <a:t>margin</a:t>
            </a:r>
            <a:r>
              <a:rPr lang="de-CH" sz="4000" dirty="0" smtClean="0"/>
              <a:t> in HL-IR </a:t>
            </a:r>
            <a:r>
              <a:rPr lang="de-CH" sz="4000" dirty="0" err="1" smtClean="0"/>
              <a:t>triplets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218312"/>
            <a:ext cx="864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Temperature margin for triplets is around </a:t>
            </a:r>
            <a:r>
              <a:rPr lang="en-GB" dirty="0" smtClean="0">
                <a:sym typeface="Symbol" panose="05050102010706020507" pitchFamily="18" charset="2"/>
              </a:rPr>
              <a:t></a:t>
            </a:r>
            <a:r>
              <a:rPr lang="en-GB" i="1" dirty="0" smtClean="0">
                <a:sym typeface="Symbol" panose="05050102010706020507" pitchFamily="18" charset="2"/>
              </a:rPr>
              <a:t>T</a:t>
            </a:r>
            <a:r>
              <a:rPr lang="en-GB" dirty="0" smtClean="0">
                <a:sym typeface="Symbol" panose="05050102010706020507" pitchFamily="18" charset="2"/>
              </a:rPr>
              <a:t> = (6.4-1.9) K = 4.5 K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spcAft>
                <a:spcPts val="600"/>
              </a:spcAft>
            </a:pP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2398741"/>
              </p:ext>
            </p:extLst>
          </p:nvPr>
        </p:nvGraphicFramePr>
        <p:xfrm>
          <a:off x="2763012" y="1592329"/>
          <a:ext cx="6665976" cy="2928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268165"/>
              </p:ext>
            </p:extLst>
          </p:nvPr>
        </p:nvGraphicFramePr>
        <p:xfrm>
          <a:off x="2616918" y="4431460"/>
          <a:ext cx="6958164" cy="16764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658239"/>
                <a:gridCol w="1059985"/>
                <a:gridCol w="1059985"/>
                <a:gridCol w="1059985"/>
                <a:gridCol w="1059985"/>
                <a:gridCol w="1059985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MQXA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MQXB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MQXC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D1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D2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GB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units</a:t>
                      </a:r>
                      <a:endParaRPr kumimoji="0" lang="en-GB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G,</a:t>
                      </a:r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6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115 T/m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94 T/m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94 T/m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1.97 T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1.97 T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4908"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 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13.2 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 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12.5 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12.5 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Aperture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190 mm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240 mm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240 mm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~</a:t>
                      </a:r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200 mm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~</a:t>
                      </a:r>
                      <a:r>
                        <a:rPr kumimoji="0" lang="en-GB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70 mm</a:t>
                      </a:r>
                      <a:endParaRPr kumimoji="0" lang="en-GB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539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</a:t>
            </a:r>
            <a:r>
              <a:rPr lang="de-CH" sz="4000" dirty="0" err="1" smtClean="0"/>
              <a:t>Temperature</a:t>
            </a:r>
            <a:r>
              <a:rPr lang="de-CH" sz="4000" dirty="0" smtClean="0"/>
              <a:t> I/III 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956270"/>
            <a:ext cx="121005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 [1], Tab</a:t>
            </a:r>
            <a:r>
              <a:rPr lang="en-GB" dirty="0"/>
              <a:t>. IV, </a:t>
            </a:r>
            <a:r>
              <a:rPr lang="en-GB" dirty="0" smtClean="0"/>
              <a:t>last </a:t>
            </a:r>
            <a:r>
              <a:rPr lang="en-GB" dirty="0"/>
              <a:t>column, 26 </a:t>
            </a:r>
            <a:r>
              <a:rPr lang="en-GB" dirty="0" err="1"/>
              <a:t>mW</a:t>
            </a:r>
            <a:r>
              <a:rPr lang="en-GB" dirty="0"/>
              <a:t>/cm</a:t>
            </a:r>
            <a:r>
              <a:rPr lang="en-GB" baseline="30000" dirty="0"/>
              <a:t>2</a:t>
            </a:r>
            <a:r>
              <a:rPr lang="en-GB" dirty="0"/>
              <a:t>, assuming that one side of the </a:t>
            </a:r>
            <a:r>
              <a:rPr lang="en-GB" dirty="0" smtClean="0"/>
              <a:t>coil (double-layer) </a:t>
            </a:r>
            <a:r>
              <a:rPr lang="en-GB" dirty="0"/>
              <a:t>is cooled and the cable height is 1.5 cm one finds 26/1.5 </a:t>
            </a:r>
            <a:r>
              <a:rPr lang="en-GB" dirty="0" err="1"/>
              <a:t>mW</a:t>
            </a:r>
            <a:r>
              <a:rPr lang="en-GB" dirty="0"/>
              <a:t>/cm</a:t>
            </a:r>
            <a:r>
              <a:rPr lang="en-GB" baseline="30000" dirty="0"/>
              <a:t>3</a:t>
            </a:r>
            <a:r>
              <a:rPr lang="en-GB" dirty="0"/>
              <a:t> = 17.3 </a:t>
            </a:r>
            <a:r>
              <a:rPr lang="en-GB" dirty="0" err="1"/>
              <a:t>mW</a:t>
            </a:r>
            <a:r>
              <a:rPr lang="en-GB" dirty="0"/>
              <a:t>/cm</a:t>
            </a:r>
            <a:r>
              <a:rPr lang="en-GB" baseline="30000" dirty="0"/>
              <a:t>3</a:t>
            </a:r>
            <a:r>
              <a:rPr lang="en-GB" dirty="0"/>
              <a:t> for a </a:t>
            </a:r>
            <a:r>
              <a:rPr lang="en-GB" dirty="0" smtClean="0">
                <a:sym typeface="Symbol" panose="05050102010706020507" pitchFamily="18" charset="2"/>
              </a:rPr>
              <a:t></a:t>
            </a:r>
            <a:r>
              <a:rPr lang="en-GB" i="1" dirty="0" smtClean="0"/>
              <a:t>T</a:t>
            </a:r>
            <a:r>
              <a:rPr lang="en-GB" dirty="0" smtClean="0"/>
              <a:t> </a:t>
            </a:r>
            <a:r>
              <a:rPr lang="en-GB" dirty="0"/>
              <a:t>= 1.52 </a:t>
            </a:r>
            <a:r>
              <a:rPr lang="en-GB" dirty="0" smtClean="0"/>
              <a:t>K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If </a:t>
            </a:r>
            <a:r>
              <a:rPr lang="en-GB" dirty="0"/>
              <a:t>we allow us to use </a:t>
            </a:r>
            <a:r>
              <a:rPr lang="en-GB" dirty="0" smtClean="0"/>
              <a:t>a </a:t>
            </a:r>
            <a:r>
              <a:rPr lang="en-GB" dirty="0"/>
              <a:t>budget of </a:t>
            </a:r>
            <a:r>
              <a:rPr lang="en-GB" dirty="0" smtClean="0">
                <a:sym typeface="Symbol" panose="05050102010706020507" pitchFamily="18" charset="2"/>
              </a:rPr>
              <a:t></a:t>
            </a:r>
            <a:r>
              <a:rPr lang="en-GB" i="1" dirty="0" smtClean="0"/>
              <a:t>T</a:t>
            </a:r>
            <a:r>
              <a:rPr lang="en-GB" dirty="0" smtClean="0"/>
              <a:t> </a:t>
            </a:r>
            <a:r>
              <a:rPr lang="en-GB" dirty="0"/>
              <a:t>= 0.5 </a:t>
            </a:r>
            <a:r>
              <a:rPr lang="en-GB" dirty="0" smtClean="0"/>
              <a:t>K, </a:t>
            </a:r>
            <a:r>
              <a:rPr lang="en-GB" dirty="0"/>
              <a:t>we find a maximum average allowed heat deposition of ~</a:t>
            </a:r>
            <a:r>
              <a:rPr lang="en-GB" dirty="0" smtClean="0"/>
              <a:t>5.7 </a:t>
            </a:r>
            <a:r>
              <a:rPr lang="en-GB" dirty="0" err="1" smtClean="0"/>
              <a:t>mW</a:t>
            </a:r>
            <a:r>
              <a:rPr lang="en-GB" dirty="0" smtClean="0"/>
              <a:t>/cm</a:t>
            </a:r>
            <a:r>
              <a:rPr lang="en-GB" baseline="30000" dirty="0" smtClean="0"/>
              <a:t>3</a:t>
            </a:r>
            <a:r>
              <a:rPr lang="en-GB" dirty="0" smtClean="0"/>
              <a:t> </a:t>
            </a:r>
            <a:r>
              <a:rPr lang="en-GB" dirty="0"/>
              <a:t>(this is the average heat deposition over the cable assuming that the heat transfer between the strands of the cables is </a:t>
            </a:r>
            <a:r>
              <a:rPr lang="en-GB" dirty="0" smtClean="0"/>
              <a:t>good)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We assume that the heat </a:t>
            </a:r>
            <a:r>
              <a:rPr lang="en-GB" dirty="0" smtClean="0"/>
              <a:t>transfer </a:t>
            </a:r>
            <a:r>
              <a:rPr lang="en-GB" dirty="0" smtClean="0"/>
              <a:t>inside the cable </a:t>
            </a:r>
            <a:r>
              <a:rPr lang="en-GB" dirty="0" smtClean="0"/>
              <a:t>is good: seems justified; </a:t>
            </a:r>
            <a:r>
              <a:rPr lang="en-GB" dirty="0"/>
              <a:t>see </a:t>
            </a:r>
            <a:r>
              <a:rPr lang="en-GB" dirty="0" smtClean="0"/>
              <a:t>next slide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9999" y="6308080"/>
            <a:ext cx="104613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[</a:t>
            </a:r>
            <a:r>
              <a:rPr lang="en-GB" sz="1200" dirty="0">
                <a:solidFill>
                  <a:schemeClr val="bg1"/>
                </a:solidFill>
              </a:rPr>
              <a:t>1] M. China and D. Tommasini, Phys. Rev ST </a:t>
            </a:r>
            <a:r>
              <a:rPr lang="en-GB" sz="1200" dirty="0" err="1">
                <a:solidFill>
                  <a:schemeClr val="bg1"/>
                </a:solidFill>
              </a:rPr>
              <a:t>Accel</a:t>
            </a:r>
            <a:r>
              <a:rPr lang="en-GB" sz="1200" dirty="0">
                <a:solidFill>
                  <a:schemeClr val="bg1"/>
                </a:solidFill>
              </a:rPr>
              <a:t>. Beams 11, 082401 (2008</a:t>
            </a:r>
            <a:r>
              <a:rPr lang="en-GB" sz="1200" dirty="0" smtClean="0">
                <a:solidFill>
                  <a:schemeClr val="bg1"/>
                </a:solidFill>
              </a:rPr>
              <a:t>), </a:t>
            </a:r>
            <a:r>
              <a:rPr lang="en-GB" sz="1200" dirty="0" smtClean="0">
                <a:solidFill>
                  <a:schemeClr val="bg1"/>
                </a:solidFill>
                <a:hlinkClick r:id="rId3" action="ppaction://hlinkfile"/>
              </a:rPr>
              <a:t>pdf</a:t>
            </a:r>
            <a:endParaRPr lang="en-GB" sz="1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75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</a:t>
            </a:r>
            <a:r>
              <a:rPr lang="de-CH" sz="4000" dirty="0" err="1" smtClean="0"/>
              <a:t>Temperature</a:t>
            </a:r>
            <a:r>
              <a:rPr lang="de-CH" sz="4000" dirty="0" smtClean="0"/>
              <a:t> II/III 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956270"/>
            <a:ext cx="121005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</a:t>
            </a:r>
            <a:r>
              <a:rPr lang="en-GB" dirty="0"/>
              <a:t>CTD101 (baseline impregnation for FCC-</a:t>
            </a:r>
            <a:r>
              <a:rPr lang="en-GB" dirty="0" err="1"/>
              <a:t>hh</a:t>
            </a:r>
            <a:r>
              <a:rPr lang="en-GB" dirty="0" smtClean="0"/>
              <a:t>), we </a:t>
            </a:r>
            <a:r>
              <a:rPr lang="en-GB" dirty="0"/>
              <a:t>find under the same assumptions as </a:t>
            </a:r>
            <a:r>
              <a:rPr lang="en-GB" dirty="0" smtClean="0"/>
              <a:t>before: </a:t>
            </a:r>
            <a:r>
              <a:rPr lang="en-GB" dirty="0" smtClean="0"/>
              <a:t>0.25 </a:t>
            </a:r>
            <a:r>
              <a:rPr lang="en-GB" dirty="0"/>
              <a:t>W/(14 cm * 1.51 cm * 0.19 cm) = 6</a:t>
            </a:r>
            <a:r>
              <a:rPr lang="en-GB" dirty="0" smtClean="0"/>
              <a:t>0 </a:t>
            </a:r>
            <a:r>
              <a:rPr lang="en-GB" dirty="0" err="1"/>
              <a:t>mW</a:t>
            </a:r>
            <a:r>
              <a:rPr lang="en-GB" dirty="0"/>
              <a:t>/cm</a:t>
            </a:r>
            <a:r>
              <a:rPr lang="en-GB" baseline="30000" dirty="0"/>
              <a:t>3</a:t>
            </a:r>
            <a:r>
              <a:rPr lang="en-GB" dirty="0"/>
              <a:t>, </a:t>
            </a:r>
            <a:r>
              <a:rPr lang="en-GB" dirty="0" smtClean="0">
                <a:sym typeface="Symbol" panose="05050102010706020507" pitchFamily="18" charset="2"/>
              </a:rPr>
              <a:t></a:t>
            </a:r>
            <a:r>
              <a:rPr lang="en-GB" i="1" dirty="0" smtClean="0"/>
              <a:t>T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3.2 </a:t>
            </a:r>
            <a:r>
              <a:rPr lang="en-GB" dirty="0"/>
              <a:t>K. However, this sample was cooled from two </a:t>
            </a:r>
            <a:r>
              <a:rPr lang="en-GB" dirty="0" smtClean="0"/>
              <a:t>sides, </a:t>
            </a:r>
            <a:r>
              <a:rPr lang="en-GB" dirty="0"/>
              <a:t>so </a:t>
            </a:r>
            <a:r>
              <a:rPr lang="en-GB" dirty="0" smtClean="0"/>
              <a:t>60 </a:t>
            </a:r>
            <a:r>
              <a:rPr lang="en-GB" dirty="0" err="1" smtClean="0"/>
              <a:t>mW</a:t>
            </a:r>
            <a:r>
              <a:rPr lang="en-GB" dirty="0" smtClean="0"/>
              <a:t>/cm</a:t>
            </a:r>
            <a:r>
              <a:rPr lang="en-GB" baseline="30000" dirty="0" smtClean="0"/>
              <a:t>3</a:t>
            </a:r>
            <a:r>
              <a:rPr lang="en-GB" dirty="0" smtClean="0"/>
              <a:t> </a:t>
            </a:r>
            <a:r>
              <a:rPr lang="en-GB" dirty="0"/>
              <a:t>/(2 * </a:t>
            </a:r>
            <a:r>
              <a:rPr lang="en-GB" dirty="0" smtClean="0"/>
              <a:t>3.2 </a:t>
            </a:r>
            <a:r>
              <a:rPr lang="en-GB" dirty="0"/>
              <a:t>K) = </a:t>
            </a:r>
            <a:r>
              <a:rPr lang="en-GB" dirty="0" smtClean="0"/>
              <a:t>9.4 </a:t>
            </a:r>
            <a:r>
              <a:rPr lang="en-GB" dirty="0" err="1"/>
              <a:t>mW</a:t>
            </a:r>
            <a:r>
              <a:rPr lang="en-GB" dirty="0"/>
              <a:t>/(cm</a:t>
            </a:r>
            <a:r>
              <a:rPr lang="en-GB" baseline="30000" dirty="0"/>
              <a:t>3</a:t>
            </a:r>
            <a:r>
              <a:rPr lang="en-GB" dirty="0"/>
              <a:t>.K) for one side cooling. So we would find a value of </a:t>
            </a:r>
            <a:r>
              <a:rPr lang="en-GB" dirty="0" smtClean="0"/>
              <a:t>~5 </a:t>
            </a:r>
            <a:r>
              <a:rPr lang="en-GB" dirty="0" err="1"/>
              <a:t>mW</a:t>
            </a:r>
            <a:r>
              <a:rPr lang="en-GB" dirty="0"/>
              <a:t>/cm</a:t>
            </a:r>
            <a:r>
              <a:rPr lang="en-GB" baseline="30000" dirty="0"/>
              <a:t>3</a:t>
            </a:r>
            <a:r>
              <a:rPr lang="en-GB" dirty="0"/>
              <a:t> for an allowed temperature increase of </a:t>
            </a:r>
            <a:r>
              <a:rPr lang="en-GB" dirty="0" smtClean="0">
                <a:sym typeface="Symbol" panose="05050102010706020507" pitchFamily="18" charset="2"/>
              </a:rPr>
              <a:t></a:t>
            </a:r>
            <a:r>
              <a:rPr lang="en-GB" i="1" dirty="0" smtClean="0"/>
              <a:t>T</a:t>
            </a:r>
            <a:r>
              <a:rPr lang="en-GB" dirty="0" smtClean="0"/>
              <a:t> </a:t>
            </a:r>
            <a:r>
              <a:rPr lang="en-GB" dirty="0"/>
              <a:t>= 0.5 K. </a:t>
            </a:r>
            <a:r>
              <a:rPr lang="en-GB" dirty="0" smtClean="0"/>
              <a:t>Here, we assumed that no heat transfer through the adjacent cables took place.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9999" y="6308080"/>
            <a:ext cx="104613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smtClean="0">
                <a:solidFill>
                  <a:schemeClr val="bg1"/>
                </a:solidFill>
              </a:rPr>
              <a:t>[1] </a:t>
            </a:r>
            <a:r>
              <a:rPr lang="en-GB" sz="1200" dirty="0">
                <a:solidFill>
                  <a:schemeClr val="bg1"/>
                </a:solidFill>
              </a:rPr>
              <a:t>P.P. </a:t>
            </a:r>
            <a:r>
              <a:rPr lang="en-GB" sz="1200" dirty="0" err="1">
                <a:solidFill>
                  <a:schemeClr val="bg1"/>
                </a:solidFill>
              </a:rPr>
              <a:t>Granieri</a:t>
            </a:r>
            <a:r>
              <a:rPr lang="en-GB" sz="1200" dirty="0">
                <a:solidFill>
                  <a:schemeClr val="bg1"/>
                </a:solidFill>
              </a:rPr>
              <a:t>, L. </a:t>
            </a:r>
            <a:r>
              <a:rPr lang="en-GB" sz="1200" dirty="0" err="1">
                <a:solidFill>
                  <a:schemeClr val="bg1"/>
                </a:solidFill>
              </a:rPr>
              <a:t>Hincapié</a:t>
            </a:r>
            <a:r>
              <a:rPr lang="en-GB" sz="1200" dirty="0">
                <a:solidFill>
                  <a:schemeClr val="bg1"/>
                </a:solidFill>
              </a:rPr>
              <a:t>, R. van </a:t>
            </a:r>
            <a:r>
              <a:rPr lang="en-GB" sz="1200" dirty="0" err="1">
                <a:solidFill>
                  <a:schemeClr val="bg1"/>
                </a:solidFill>
              </a:rPr>
              <a:t>Weelderen</a:t>
            </a:r>
            <a:r>
              <a:rPr lang="en-GB" sz="1200" dirty="0">
                <a:solidFill>
                  <a:schemeClr val="bg1"/>
                </a:solidFill>
              </a:rPr>
              <a:t>, IEEE Trans. Appl. </a:t>
            </a:r>
            <a:r>
              <a:rPr lang="en-GB" sz="1200" dirty="0" err="1">
                <a:solidFill>
                  <a:schemeClr val="bg1"/>
                </a:solidFill>
              </a:rPr>
              <a:t>Supercond</a:t>
            </a:r>
            <a:r>
              <a:rPr lang="en-GB" sz="1200" dirty="0">
                <a:solidFill>
                  <a:schemeClr val="bg1"/>
                </a:solidFill>
              </a:rPr>
              <a:t>., Vol. 24, No. 3, June 2014, </a:t>
            </a:r>
            <a:r>
              <a:rPr lang="en-GB" sz="1200" dirty="0">
                <a:solidFill>
                  <a:schemeClr val="bg1"/>
                </a:solidFill>
                <a:hlinkClick r:id="rId3"/>
              </a:rPr>
              <a:t>pdf</a:t>
            </a:r>
            <a:endParaRPr lang="en-GB" sz="1200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20351" y="2934118"/>
            <a:ext cx="7938226" cy="3039155"/>
            <a:chOff x="719999" y="2873632"/>
            <a:chExt cx="7938226" cy="303915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9999" y="4027547"/>
              <a:ext cx="3148051" cy="153549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719999" y="5563037"/>
              <a:ext cx="2106667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800" dirty="0"/>
                <a:t>Sample instrumented before impregnation</a:t>
              </a: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81525" y="2873632"/>
              <a:ext cx="4076700" cy="3039155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/>
        </p:nvSpPr>
        <p:spPr>
          <a:xfrm>
            <a:off x="8478336" y="5133700"/>
            <a:ext cx="30003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/>
              <a:t>Measured temperature difference between cable and bath as a function of the power generated in the central conductor, in a He bath at 1.9 K. The temperature sensors were installed before impregnation, in the cable </a:t>
            </a:r>
            <a:r>
              <a:rPr lang="en-GB" sz="800" dirty="0" err="1"/>
              <a:t>center</a:t>
            </a:r>
            <a:r>
              <a:rPr lang="en-GB" sz="800" dirty="0"/>
              <a:t> and edge. The lines are a guide to the </a:t>
            </a:r>
            <a:r>
              <a:rPr lang="en-GB" sz="800" dirty="0" smtClean="0"/>
              <a:t>eye [2].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07246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</a:t>
            </a:r>
            <a:r>
              <a:rPr lang="de-CH" sz="4000" dirty="0" err="1" smtClean="0"/>
              <a:t>Temperature</a:t>
            </a:r>
            <a:r>
              <a:rPr lang="de-CH" sz="4000" dirty="0" smtClean="0"/>
              <a:t> III/III 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956270"/>
            <a:ext cx="121005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 thermal analysis and its experimental verification for the present and future IR triplets (HL-LHC) has been performed by A.V. Zlobin [1]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Temperature margin 6.6 K (</a:t>
            </a:r>
            <a:r>
              <a:rPr lang="en-GB" i="1" dirty="0" smtClean="0"/>
              <a:t>T</a:t>
            </a:r>
            <a:r>
              <a:rPr lang="en-GB" baseline="-25000" dirty="0" smtClean="0"/>
              <a:t>c0</a:t>
            </a:r>
            <a:r>
              <a:rPr lang="en-GB" dirty="0" smtClean="0"/>
              <a:t> = 18 K in </a:t>
            </a:r>
            <a:r>
              <a:rPr lang="en-GB" dirty="0" err="1" smtClean="0"/>
              <a:t>EuroCirCol</a:t>
            </a:r>
            <a:r>
              <a:rPr lang="en-GB" dirty="0"/>
              <a:t> </a:t>
            </a:r>
            <a:r>
              <a:rPr lang="en-GB" i="1" dirty="0" smtClean="0"/>
              <a:t>T</a:t>
            </a:r>
            <a:r>
              <a:rPr lang="en-GB" baseline="-25000" dirty="0" smtClean="0"/>
              <a:t>c0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16 K) at 17% </a:t>
            </a:r>
            <a:r>
              <a:rPr lang="en-GB" dirty="0" err="1" smtClean="0"/>
              <a:t>loadline</a:t>
            </a:r>
            <a:r>
              <a:rPr lang="en-GB" dirty="0" smtClean="0"/>
              <a:t> margin: 40 </a:t>
            </a:r>
            <a:r>
              <a:rPr lang="en-GB" dirty="0" err="1" smtClean="0"/>
              <a:t>mW</a:t>
            </a:r>
            <a:r>
              <a:rPr lang="en-GB" dirty="0" smtClean="0"/>
              <a:t>/cm</a:t>
            </a:r>
            <a:r>
              <a:rPr lang="en-GB" baseline="30000" dirty="0" smtClean="0"/>
              <a:t>3</a:t>
            </a:r>
            <a:r>
              <a:rPr lang="en-GB" dirty="0" smtClean="0"/>
              <a:t>/6.6 K= 6 </a:t>
            </a:r>
            <a:r>
              <a:rPr lang="en-GB" dirty="0" err="1" smtClean="0"/>
              <a:t>mW</a:t>
            </a:r>
            <a:r>
              <a:rPr lang="en-GB" dirty="0" smtClean="0"/>
              <a:t>/K.cm</a:t>
            </a:r>
            <a:r>
              <a:rPr lang="en-GB" baseline="30000" dirty="0" smtClean="0"/>
              <a:t>3</a:t>
            </a:r>
            <a:r>
              <a:rPr lang="en-GB" dirty="0" smtClean="0"/>
              <a:t> </a:t>
            </a:r>
            <a:r>
              <a:rPr lang="en-GB" dirty="0" smtClean="0">
                <a:sym typeface="Symbol" panose="05050102010706020507" pitchFamily="18" charset="2"/>
              </a:rPr>
              <a:t> 0.5 K limit: 3 </a:t>
            </a:r>
            <a:r>
              <a:rPr lang="en-GB" dirty="0" err="1"/>
              <a:t>mW</a:t>
            </a:r>
            <a:r>
              <a:rPr lang="en-GB" dirty="0"/>
              <a:t>/cm</a:t>
            </a:r>
            <a:r>
              <a:rPr lang="en-GB" baseline="30000" dirty="0"/>
              <a:t>3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9999" y="6308080"/>
            <a:ext cx="10461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[1] A. </a:t>
            </a:r>
            <a:r>
              <a:rPr lang="en-GB" sz="1200" dirty="0">
                <a:solidFill>
                  <a:schemeClr val="bg1"/>
                </a:solidFill>
              </a:rPr>
              <a:t>Zlobin, Thermal analysis and its experimental verification for the present and future IR </a:t>
            </a:r>
            <a:r>
              <a:rPr lang="en-GB" sz="1200" dirty="0" smtClean="0">
                <a:solidFill>
                  <a:schemeClr val="bg1"/>
                </a:solidFill>
              </a:rPr>
              <a:t>triplets, </a:t>
            </a:r>
            <a:r>
              <a:rPr lang="en-GB" sz="1200" dirty="0">
                <a:solidFill>
                  <a:schemeClr val="bg1"/>
                </a:solidFill>
              </a:rPr>
              <a:t>Workshop on beam generated heat deposition and quench levels for LHC </a:t>
            </a:r>
            <a:r>
              <a:rPr lang="en-GB" sz="1200" dirty="0" smtClean="0">
                <a:solidFill>
                  <a:schemeClr val="bg1"/>
                </a:solidFill>
              </a:rPr>
              <a:t>magnets, 3-4 </a:t>
            </a:r>
            <a:r>
              <a:rPr lang="en-GB" sz="1200" dirty="0">
                <a:solidFill>
                  <a:schemeClr val="bg1"/>
                </a:solidFill>
              </a:rPr>
              <a:t>March, </a:t>
            </a:r>
            <a:r>
              <a:rPr lang="en-GB" sz="1200" dirty="0" smtClean="0">
                <a:solidFill>
                  <a:schemeClr val="bg1"/>
                </a:solidFill>
              </a:rPr>
              <a:t>2005, CERN</a:t>
            </a:r>
            <a:r>
              <a:rPr lang="en-GB" sz="1200" dirty="0">
                <a:solidFill>
                  <a:schemeClr val="bg1"/>
                </a:solidFill>
              </a:rPr>
              <a:t>, </a:t>
            </a:r>
            <a:r>
              <a:rPr lang="en-GB" sz="1200" dirty="0" smtClean="0">
                <a:solidFill>
                  <a:schemeClr val="bg1"/>
                </a:solidFill>
              </a:rPr>
              <a:t>Switzerland</a:t>
            </a:r>
            <a:endParaRPr lang="en-GB" sz="1200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550330" y="2889519"/>
            <a:ext cx="9091341" cy="3127375"/>
            <a:chOff x="627256" y="2889519"/>
            <a:chExt cx="9091341" cy="3127375"/>
          </a:xfrm>
        </p:grpSpPr>
        <p:graphicFrame>
          <p:nvGraphicFramePr>
            <p:cNvPr id="7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51320162"/>
                </p:ext>
              </p:extLst>
            </p:nvPr>
          </p:nvGraphicFramePr>
          <p:xfrm>
            <a:off x="627256" y="2889519"/>
            <a:ext cx="4699000" cy="312737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5527597" y="3918643"/>
              <a:ext cx="4191000" cy="1069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600" dirty="0">
                  <a:cs typeface="Times New Roman" panose="02020603050405020304" pitchFamily="18" charset="0"/>
                </a:rPr>
                <a:t>Calculated quench limit for Nb3Sn IRQ and </a:t>
              </a:r>
              <a:r>
                <a:rPr lang="en-US" altLang="en-US" sz="1600" dirty="0" err="1">
                  <a:cs typeface="Times New Roman" panose="02020603050405020304" pitchFamily="18" charset="0"/>
                </a:rPr>
                <a:t>NbTi</a:t>
              </a:r>
              <a:r>
                <a:rPr lang="en-US" altLang="en-US" sz="1600" dirty="0">
                  <a:cs typeface="Times New Roman" panose="02020603050405020304" pitchFamily="18" charset="0"/>
                </a:rPr>
                <a:t> MQXB (inner-layer mid-plane turns) </a:t>
              </a:r>
              <a:r>
                <a:rPr lang="en-US" altLang="en-US" sz="1600" dirty="0" err="1">
                  <a:cs typeface="Times New Roman" panose="02020603050405020304" pitchFamily="18" charset="0"/>
                </a:rPr>
                <a:t>wrt</a:t>
              </a:r>
              <a:r>
                <a:rPr lang="en-US" altLang="en-US" sz="1600" dirty="0">
                  <a:cs typeface="Times New Roman" panose="02020603050405020304" pitchFamily="18" charset="0"/>
                </a:rPr>
                <a:t> the radiation heat depositions vs. the critical current margin at T</a:t>
              </a:r>
              <a:r>
                <a:rPr lang="en-US" altLang="en-US" sz="1600" baseline="-25000" dirty="0">
                  <a:cs typeface="Times New Roman" panose="02020603050405020304" pitchFamily="18" charset="0"/>
                </a:rPr>
                <a:t>op</a:t>
              </a:r>
              <a:r>
                <a:rPr lang="en-US" altLang="en-US" sz="1600" dirty="0">
                  <a:cs typeface="Times New Roman" panose="02020603050405020304" pitchFamily="18" charset="0"/>
                </a:rPr>
                <a:t>=1.9 K.</a:t>
              </a:r>
              <a:r>
                <a:rPr lang="en-US" altLang="en-US" sz="1600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0483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</a:t>
            </a:r>
            <a:r>
              <a:rPr lang="en-GB" sz="4000" dirty="0"/>
              <a:t>Conclusion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972000"/>
            <a:ext cx="12192000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Allowing to use a temperature budget of 0.5 K out of ~4.5 K </a:t>
            </a:r>
            <a:r>
              <a:rPr lang="en-GB" dirty="0"/>
              <a:t>o</a:t>
            </a:r>
            <a:r>
              <a:rPr lang="en-GB" dirty="0" smtClean="0"/>
              <a:t>ne finds </a:t>
            </a:r>
            <a:r>
              <a:rPr lang="en-GB" dirty="0"/>
              <a:t>a maximum </a:t>
            </a:r>
            <a:r>
              <a:rPr lang="en-GB" dirty="0" smtClean="0"/>
              <a:t>allowed average power density of ~3-5 </a:t>
            </a:r>
            <a:r>
              <a:rPr lang="en-GB" dirty="0" err="1" smtClean="0"/>
              <a:t>mW</a:t>
            </a:r>
            <a:r>
              <a:rPr lang="en-GB" dirty="0" smtClean="0"/>
              <a:t>/cm</a:t>
            </a:r>
            <a:r>
              <a:rPr lang="en-GB" baseline="30000" dirty="0" smtClean="0"/>
              <a:t>3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The final </a:t>
            </a:r>
            <a:r>
              <a:rPr lang="en-GB" dirty="0" smtClean="0"/>
              <a:t>value depends on the insulation thickness and material, the cooling method, the number of layers (inter-layer cooling?) and the distribution of the energy deposition.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A detailed study shall be performed once a design is available</a:t>
            </a: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If the temperature budget of 0.5 K is used, the </a:t>
            </a:r>
            <a:r>
              <a:rPr lang="en-GB" dirty="0"/>
              <a:t>load line </a:t>
            </a:r>
            <a:r>
              <a:rPr lang="en-GB" dirty="0" smtClean="0"/>
              <a:t>margin is reduced from 20% to 18.8%, the current margin is reduced from 0.56 to 0.54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5981609"/>
              </p:ext>
            </p:extLst>
          </p:nvPr>
        </p:nvGraphicFramePr>
        <p:xfrm>
          <a:off x="2470189" y="3272774"/>
          <a:ext cx="6889401" cy="3030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19902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43064</TotalTime>
  <Words>1094</Words>
  <Application>Microsoft Office PowerPoint</Application>
  <PresentationFormat>Widescreen</PresentationFormat>
  <Paragraphs>158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Symbol</vt:lpstr>
      <vt:lpstr>Times New Roman</vt:lpstr>
      <vt:lpstr>CERN(4-3)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Daniel Schoerling</cp:lastModifiedBy>
  <cp:revision>976</cp:revision>
  <cp:lastPrinted>2017-05-18T12:02:10Z</cp:lastPrinted>
  <dcterms:created xsi:type="dcterms:W3CDTF">2012-11-30T11:04:26Z</dcterms:created>
  <dcterms:modified xsi:type="dcterms:W3CDTF">2017-06-23T08:52:48Z</dcterms:modified>
</cp:coreProperties>
</file>