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5"/>
  </p:notesMasterIdLst>
  <p:handoutMasterIdLst>
    <p:handoutMasterId r:id="rId6"/>
  </p:handoutMasterIdLst>
  <p:sldIdLst>
    <p:sldId id="265" r:id="rId2"/>
    <p:sldId id="322" r:id="rId3"/>
    <p:sldId id="329" r:id="rId4"/>
  </p:sldIdLst>
  <p:sldSz cx="9144000" cy="6858000" type="screen4x3"/>
  <p:notesSz cx="6797675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E0B4"/>
    <a:srgbClr val="A0BF61"/>
    <a:srgbClr val="FF0000"/>
    <a:srgbClr val="FFFFFF"/>
    <a:srgbClr val="808000"/>
    <a:srgbClr val="66CCFF"/>
    <a:srgbClr val="00B050"/>
    <a:srgbClr val="FFFF00"/>
    <a:srgbClr val="B2B2B2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76" autoAdjust="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1332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8" d="100"/>
          <a:sy n="68" d="100"/>
        </p:scale>
        <p:origin x="2352" y="84"/>
      </p:cViewPr>
      <p:guideLst>
        <p:guide orient="horz" pos="3110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6/28/2017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6/28/2017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6132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8" y="2398059"/>
            <a:ext cx="8701471" cy="1344706"/>
          </a:xfrm>
        </p:spPr>
        <p:txBody>
          <a:bodyPr>
            <a:normAutofit/>
          </a:bodyPr>
          <a:lstStyle>
            <a:lvl1pPr algn="ctr">
              <a:defRPr sz="195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8" y="4474883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1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9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1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1" y="1255061"/>
            <a:ext cx="8763034" cy="4745691"/>
          </a:xfrm>
        </p:spPr>
        <p:txBody>
          <a:bodyPr/>
          <a:lstStyle>
            <a:lvl1pPr algn="just">
              <a:defRPr/>
            </a:lvl1pPr>
            <a:lvl2pPr algn="just">
              <a:defRPr/>
            </a:lvl2pPr>
            <a:lvl3pPr algn="just"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>
          <a:xfrm>
            <a:off x="203200" y="6356352"/>
            <a:ext cx="2057400" cy="365125"/>
          </a:xfrm>
        </p:spPr>
        <p:txBody>
          <a:bodyPr/>
          <a:lstStyle/>
          <a:p>
            <a:r>
              <a:rPr lang="fr-FR" smtClean="0"/>
              <a:t>29 June 2017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260601" y="6356352"/>
            <a:ext cx="4108738" cy="365125"/>
          </a:xfrm>
        </p:spPr>
        <p:txBody>
          <a:bodyPr/>
          <a:lstStyle/>
          <a:p>
            <a:r>
              <a:rPr lang="en-GB" smtClean="0"/>
              <a:t>LIU PT meeting - S. Mataguez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>
          <a:xfrm>
            <a:off x="6369338" y="6356352"/>
            <a:ext cx="2057400" cy="365125"/>
          </a:xfrm>
        </p:spPr>
        <p:txBody>
          <a:bodyPr/>
          <a:lstStyle/>
          <a:p>
            <a:fld id="{7064BDF3-7E79-4346-A7C0-0D746D37A62C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9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1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>
          <a:xfrm>
            <a:off x="203200" y="6356352"/>
            <a:ext cx="2057400" cy="365125"/>
          </a:xfrm>
        </p:spPr>
        <p:txBody>
          <a:bodyPr/>
          <a:lstStyle/>
          <a:p>
            <a:r>
              <a:rPr lang="fr-FR" smtClean="0"/>
              <a:t>29 June 2017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260601" y="6356352"/>
            <a:ext cx="4108738" cy="365125"/>
          </a:xfrm>
        </p:spPr>
        <p:txBody>
          <a:bodyPr/>
          <a:lstStyle/>
          <a:p>
            <a:r>
              <a:rPr lang="en-GB" smtClean="0"/>
              <a:t>LIU PT meeting - S. Mataguez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>
          <a:xfrm>
            <a:off x="6369338" y="6356352"/>
            <a:ext cx="2057400" cy="365125"/>
          </a:xfrm>
        </p:spPr>
        <p:txBody>
          <a:bodyPr/>
          <a:lstStyle/>
          <a:p>
            <a:fld id="{7064BDF3-7E79-4346-A7C0-0D746D37A62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1055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2" y="4811058"/>
            <a:ext cx="797111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1"/>
          </p:nvPr>
        </p:nvSpPr>
        <p:spPr>
          <a:xfrm>
            <a:off x="203200" y="5975571"/>
            <a:ext cx="20574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29 June 2017</a:t>
            </a:r>
            <a:endParaRPr lang="en-GB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06232" y="6356352"/>
            <a:ext cx="2799728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LIU PT meeting - S. Mataguez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 June 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PT meeting - S. Mataguez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013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 June 2017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PT meeting - S. Mataguez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4BDF3-7E79-4346-A7C0-0D746D37A62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382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29 June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LIU PT meeting - S. Mataguez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4BDF3-7E79-4346-A7C0-0D746D37A62C}" type="slidenum">
              <a:rPr lang="en-GB" smtClean="0"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4" r:id="rId4"/>
    <p:sldLayoutId id="2147483692" r:id="rId5"/>
    <p:sldLayoutId id="2147483695" r:id="rId6"/>
    <p:sldLayoutId id="2147483696" r:id="rId7"/>
  </p:sldLayoutIdLst>
  <p:hf sldNum="0" hdr="0"/>
  <p:txStyles>
    <p:titleStyle>
      <a:lvl1pPr algn="l" defTabSz="342900" rtl="0" eaLnBrk="1" latinLnBrk="0" hangingPunct="1">
        <a:spcBef>
          <a:spcPct val="0"/>
        </a:spcBef>
        <a:buNone/>
        <a:defRPr sz="21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Clr>
          <a:srgbClr val="0055A0"/>
        </a:buClr>
        <a:buFontTx/>
        <a:buNone/>
        <a:defRPr sz="1500" kern="1200">
          <a:solidFill>
            <a:schemeClr val="tx1"/>
          </a:solidFill>
          <a:latin typeface="Arial"/>
          <a:ea typeface="+mn-ea"/>
          <a:cs typeface="Arial"/>
        </a:defRPr>
      </a:lvl1pPr>
      <a:lvl2pPr marL="353700" indent="-213300" algn="l" defTabSz="342900" rtl="0" eaLnBrk="1" latinLnBrk="0" hangingPunct="1">
        <a:lnSpc>
          <a:spcPct val="100000"/>
        </a:lnSpc>
        <a:spcBef>
          <a:spcPts val="810"/>
        </a:spcBef>
        <a:buClr>
          <a:srgbClr val="0055A0"/>
        </a:buClr>
        <a:buSzPct val="70000"/>
        <a:buFont typeface="Wingdings" charset="2"/>
        <a:buChar char="§"/>
        <a:defRPr sz="1500" kern="1200">
          <a:solidFill>
            <a:schemeClr val="tx1"/>
          </a:solidFill>
          <a:latin typeface="Arial"/>
          <a:ea typeface="+mn-ea"/>
          <a:cs typeface="Arial"/>
        </a:defRPr>
      </a:lvl2pPr>
      <a:lvl3pPr marL="521100" indent="-171450" algn="l" defTabSz="342900" rtl="0" eaLnBrk="1" latinLnBrk="0" hangingPunct="1">
        <a:lnSpc>
          <a:spcPct val="100000"/>
        </a:lnSpc>
        <a:spcBef>
          <a:spcPts val="738"/>
        </a:spcBef>
        <a:buClrTx/>
        <a:buSzPct val="100000"/>
        <a:buFont typeface="Lucida Grande"/>
        <a:buChar char="−"/>
        <a:defRPr sz="1200" kern="1200">
          <a:solidFill>
            <a:schemeClr val="tx1"/>
          </a:solidFill>
          <a:latin typeface="Arial"/>
          <a:ea typeface="+mn-ea"/>
          <a:cs typeface="Arial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Arial"/>
          <a:ea typeface="+mn-ea"/>
          <a:cs typeface="Arial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050" kern="1200">
          <a:solidFill>
            <a:schemeClr val="tx1"/>
          </a:solidFill>
          <a:latin typeface="Arial"/>
          <a:ea typeface="+mn-ea"/>
          <a:cs typeface="Arial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9" Type="http://schemas.openxmlformats.org/officeDocument/2006/relationships/tags" Target="../tags/tag39.xml"/><Relationship Id="rId21" Type="http://schemas.openxmlformats.org/officeDocument/2006/relationships/tags" Target="../tags/tag21.xml"/><Relationship Id="rId34" Type="http://schemas.openxmlformats.org/officeDocument/2006/relationships/tags" Target="../tags/tag34.xml"/><Relationship Id="rId42" Type="http://schemas.openxmlformats.org/officeDocument/2006/relationships/tags" Target="../tags/tag42.xml"/><Relationship Id="rId47" Type="http://schemas.openxmlformats.org/officeDocument/2006/relationships/tags" Target="../tags/tag47.xml"/><Relationship Id="rId50" Type="http://schemas.openxmlformats.org/officeDocument/2006/relationships/tags" Target="../tags/tag50.xml"/><Relationship Id="rId55" Type="http://schemas.openxmlformats.org/officeDocument/2006/relationships/tags" Target="../tags/tag55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46" Type="http://schemas.openxmlformats.org/officeDocument/2006/relationships/tags" Target="../tags/tag46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29" Type="http://schemas.openxmlformats.org/officeDocument/2006/relationships/tags" Target="../tags/tag29.xml"/><Relationship Id="rId41" Type="http://schemas.openxmlformats.org/officeDocument/2006/relationships/tags" Target="../tags/tag41.xml"/><Relationship Id="rId54" Type="http://schemas.openxmlformats.org/officeDocument/2006/relationships/tags" Target="../tags/tag54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53" Type="http://schemas.openxmlformats.org/officeDocument/2006/relationships/tags" Target="../tags/tag53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49" Type="http://schemas.openxmlformats.org/officeDocument/2006/relationships/tags" Target="../tags/tag49.xml"/><Relationship Id="rId57" Type="http://schemas.openxmlformats.org/officeDocument/2006/relationships/image" Target="../media/image7.png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tags" Target="../tags/tag31.xml"/><Relationship Id="rId44" Type="http://schemas.openxmlformats.org/officeDocument/2006/relationships/tags" Target="../tags/tag44.xml"/><Relationship Id="rId52" Type="http://schemas.openxmlformats.org/officeDocument/2006/relationships/tags" Target="../tags/tag52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43" Type="http://schemas.openxmlformats.org/officeDocument/2006/relationships/tags" Target="../tags/tag43.xml"/><Relationship Id="rId48" Type="http://schemas.openxmlformats.org/officeDocument/2006/relationships/tags" Target="../tags/tag48.xml"/><Relationship Id="rId56" Type="http://schemas.openxmlformats.org/officeDocument/2006/relationships/slideLayout" Target="../slideLayouts/slideLayout3.xml"/><Relationship Id="rId8" Type="http://schemas.openxmlformats.org/officeDocument/2006/relationships/tags" Target="../tags/tag8.xml"/><Relationship Id="rId51" Type="http://schemas.openxmlformats.org/officeDocument/2006/relationships/tags" Target="../tags/tag51.xml"/><Relationship Id="rId3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58"/>
          <p:cNvSpPr txBox="1">
            <a:spLocks/>
          </p:cNvSpPr>
          <p:nvPr/>
        </p:nvSpPr>
        <p:spPr>
          <a:xfrm>
            <a:off x="589413" y="274637"/>
            <a:ext cx="7965175" cy="1344935"/>
          </a:xfrm>
          <a:prstGeom prst="rect">
            <a:avLst/>
          </a:prstGeom>
        </p:spPr>
        <p:txBody>
          <a:bodyPr/>
          <a:lstStyle>
            <a:lvl1pPr algn="l" defTabSz="342900" rtl="0" eaLnBrk="1" latinLnBrk="0" hangingPunct="1">
              <a:spcBef>
                <a:spcPct val="0"/>
              </a:spcBef>
              <a:buNone/>
              <a:defRPr sz="2100" b="1" kern="1200">
                <a:solidFill>
                  <a:srgbClr val="0055A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Planning and Installation</a:t>
            </a:r>
            <a:endParaRPr lang="en-US" sz="2800" b="0" dirty="0" smtClean="0">
              <a:solidFill>
                <a:schemeClr val="tx1"/>
              </a:solidFill>
            </a:endParaRPr>
          </a:p>
          <a:p>
            <a:pPr algn="ctr"/>
            <a:r>
              <a:rPr lang="en-US" sz="2000" b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LIU Project Team meeting</a:t>
            </a:r>
            <a:endParaRPr lang="en-GB" sz="2000" b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832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4" name="OTLSHAPE_T_ff69dc3e78564391a76681edf9cb3c77_RightVerticalConnector1"/>
          <p:cNvCxnSpPr/>
          <p:nvPr>
            <p:custDataLst>
              <p:tags r:id="rId2"/>
            </p:custDataLst>
          </p:nvPr>
        </p:nvCxnSpPr>
        <p:spPr>
          <a:xfrm>
            <a:off x="7736888" y="5231087"/>
            <a:ext cx="0" cy="20320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2" name="OTLSHAPE_T_e126277a8ea143bfa4ef13734eb2a37f_RightVerticalConnector1"/>
          <p:cNvCxnSpPr/>
          <p:nvPr>
            <p:custDataLst>
              <p:tags r:id="rId3"/>
            </p:custDataLst>
          </p:nvPr>
        </p:nvCxnSpPr>
        <p:spPr>
          <a:xfrm>
            <a:off x="6963249" y="4964387"/>
            <a:ext cx="0" cy="46990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1" name="OTLSHAPE_T_e126277a8ea143bfa4ef13734eb2a37f_LeftVerticalConnector1"/>
          <p:cNvCxnSpPr/>
          <p:nvPr>
            <p:custDataLst>
              <p:tags r:id="rId4"/>
            </p:custDataLst>
          </p:nvPr>
        </p:nvCxnSpPr>
        <p:spPr>
          <a:xfrm>
            <a:off x="4290677" y="4964387"/>
            <a:ext cx="0" cy="46990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0" name="OTLSHAPE_T_940948bd0ae94ea0a39dc322103f5816_RightVerticalConnector1"/>
          <p:cNvCxnSpPr/>
          <p:nvPr>
            <p:custDataLst>
              <p:tags r:id="rId5"/>
            </p:custDataLst>
          </p:nvPr>
        </p:nvCxnSpPr>
        <p:spPr>
          <a:xfrm>
            <a:off x="4255512" y="4697687"/>
            <a:ext cx="0" cy="73660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9" name="OTLSHAPE_T_940948bd0ae94ea0a39dc322103f5816_LeftVerticalConnector1"/>
          <p:cNvCxnSpPr/>
          <p:nvPr>
            <p:custDataLst>
              <p:tags r:id="rId6"/>
            </p:custDataLst>
          </p:nvPr>
        </p:nvCxnSpPr>
        <p:spPr>
          <a:xfrm>
            <a:off x="4009353" y="4697687"/>
            <a:ext cx="0" cy="73660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8" name="OTLSHAPE_T_050f2339534a4b4da407c78dfbdd1fd1_RightVerticalConnector1"/>
          <p:cNvCxnSpPr/>
          <p:nvPr>
            <p:custDataLst>
              <p:tags r:id="rId7"/>
            </p:custDataLst>
          </p:nvPr>
        </p:nvCxnSpPr>
        <p:spPr>
          <a:xfrm>
            <a:off x="3974188" y="4430987"/>
            <a:ext cx="0" cy="100330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OTLSHAPE_T_050f2339534a4b4da407c78dfbdd1fd1_LeftVerticalConnector1"/>
          <p:cNvCxnSpPr/>
          <p:nvPr>
            <p:custDataLst>
              <p:tags r:id="rId8"/>
            </p:custDataLst>
          </p:nvPr>
        </p:nvCxnSpPr>
        <p:spPr>
          <a:xfrm>
            <a:off x="1864263" y="4430987"/>
            <a:ext cx="0" cy="100330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9" name="OTLSHAPE_TB_00000000000000000000000000000000_ElapsedTimeExtension"/>
          <p:cNvSpPr/>
          <p:nvPr>
            <p:custDataLst>
              <p:tags r:id="rId9"/>
            </p:custDataLst>
          </p:nvPr>
        </p:nvSpPr>
        <p:spPr>
          <a:xfrm>
            <a:off x="844465" y="4227787"/>
            <a:ext cx="5549900" cy="1206500"/>
          </a:xfrm>
          <a:prstGeom prst="rect">
            <a:avLst/>
          </a:prstGeom>
          <a:gradFill flip="none" rotWithShape="1">
            <a:gsLst>
              <a:gs pos="100000">
                <a:srgbClr val="FFC000">
                  <a:alpha val="30196"/>
                </a:srgbClr>
              </a:gs>
              <a:gs pos="0">
                <a:srgbClr val="FFC000">
                  <a:alpha val="0"/>
                </a:srgbClr>
              </a:gs>
            </a:gsLst>
            <a:lin ang="5400000" scaled="1"/>
            <a:tileRect/>
          </a:gradFill>
          <a:ln w="9525" cap="flat" cmpd="sng" algn="ctr">
            <a:noFill/>
            <a:prstDash val="solid"/>
          </a:ln>
          <a:effectLst>
            <a:outerShdw>
              <a:srgbClr val="00000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5" name="Title 23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PLAN</a:t>
            </a:r>
            <a:br>
              <a:rPr lang="fr-FR" dirty="0" smtClean="0"/>
            </a:br>
            <a:r>
              <a:rPr lang="fr-FR" dirty="0" smtClean="0"/>
              <a:t>version 2 </a:t>
            </a:r>
            <a:r>
              <a:rPr lang="fr-FR" dirty="0" err="1" smtClean="0"/>
              <a:t>timeline</a:t>
            </a:r>
            <a:endParaRPr lang="fr-FR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smtClean="0"/>
              <a:t>29 June 2017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LIU PT meeting - S. Mataguez</a:t>
            </a:r>
            <a:endParaRPr lang="en-GB" dirty="0"/>
          </a:p>
        </p:txBody>
      </p:sp>
      <p:sp>
        <p:nvSpPr>
          <p:cNvPr id="275" name="OTLSHAPE_TB_00000000000000000000000000000000_LeftEndCaps" hidden="1"/>
          <p:cNvSpPr txBox="1"/>
          <p:nvPr>
            <p:custDataLst>
              <p:tags r:id="rId10"/>
            </p:custDataLst>
          </p:nvPr>
        </p:nvSpPr>
        <p:spPr>
          <a:xfrm>
            <a:off x="254000" y="5194469"/>
            <a:ext cx="469900" cy="27906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fr-FR" b="1" smtClean="0">
                <a:solidFill>
                  <a:schemeClr val="accent2"/>
                </a:solidFill>
                <a:latin typeface="Calibri" panose="020F0502020204030204" pitchFamily="34" charset="0"/>
              </a:rPr>
              <a:t>2017</a:t>
            </a:r>
            <a:endParaRPr lang="fr-FR" b="1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276" name="OTLSHAPE_TB_00000000000000000000000000000000_RightEndCaps"/>
          <p:cNvSpPr txBox="1"/>
          <p:nvPr>
            <p:custDataLst>
              <p:tags r:id="rId11"/>
            </p:custDataLst>
          </p:nvPr>
        </p:nvSpPr>
        <p:spPr>
          <a:xfrm>
            <a:off x="8426534" y="5485256"/>
            <a:ext cx="451662" cy="27906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fr-FR" b="1" spc="-38" smtClean="0">
                <a:solidFill>
                  <a:schemeClr val="accent2"/>
                </a:solidFill>
                <a:latin typeface="Calibri" panose="020F0502020204030204" pitchFamily="34" charset="0"/>
              </a:rPr>
              <a:t>2017</a:t>
            </a:r>
            <a:endParaRPr lang="fr-FR" b="1" spc="-38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277" name="OTLSHAPE_TB_00000000000000000000000000000000_ScaleContainer"/>
          <p:cNvSpPr/>
          <p:nvPr>
            <p:custDataLst>
              <p:tags r:id="rId12"/>
            </p:custDataLst>
          </p:nvPr>
        </p:nvSpPr>
        <p:spPr>
          <a:xfrm>
            <a:off x="844465" y="5434287"/>
            <a:ext cx="7467600" cy="381000"/>
          </a:xfrm>
          <a:prstGeom prst="rect">
            <a:avLst/>
          </a:prstGeom>
          <a:gradFill flip="none" rotWithShape="1">
            <a:gsLst>
              <a:gs pos="0">
                <a:srgbClr val="B2B2B2"/>
              </a:gs>
              <a:gs pos="100000">
                <a:srgbClr val="B2B2B2"/>
              </a:gs>
              <a:gs pos="50000">
                <a:srgbClr val="F2F2F2"/>
              </a:gs>
              <a:gs pos="100000">
                <a:srgbClr val="FFFFFF"/>
              </a:gs>
            </a:gsLst>
            <a:lin ang="5400000" scaled="1"/>
            <a:tileRect/>
          </a:gradFill>
          <a:ln w="9525" cap="flat" cmpd="sng" algn="ctr">
            <a:noFill/>
            <a:prstDash val="solid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  <a:reflection blurRad="6350" stA="50000" endA="300" endPos="55500" dist="50800" dir="5400000" sy="-100000" algn="bl" rotWithShape="0"/>
                </a:effectLst>
              </a14:hiddenEffects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8" name="OTLSHAPE_TB_00000000000000000000000000000000_ElapsedTime"/>
          <p:cNvSpPr/>
          <p:nvPr>
            <p:custDataLst>
              <p:tags r:id="rId13"/>
            </p:custDataLst>
          </p:nvPr>
        </p:nvSpPr>
        <p:spPr>
          <a:xfrm>
            <a:off x="844465" y="5434287"/>
            <a:ext cx="5549900" cy="381000"/>
          </a:xfrm>
          <a:prstGeom prst="rect">
            <a:avLst/>
          </a:prstGeom>
          <a:solidFill>
            <a:srgbClr val="FFC000">
              <a:alpha val="30196"/>
            </a:srgbClr>
          </a:solidFill>
          <a:ln w="9525" cap="flat" cmpd="sng" algn="ctr">
            <a:noFill/>
            <a:prstDash val="solid"/>
          </a:ln>
          <a:effectLst/>
          <a:scene3d>
            <a:camera prst="orthographicFront"/>
            <a:lightRig rig="threePt" dir="t">
              <a:rot lat="0" lon="0" rev="0"/>
            </a:lightRig>
          </a:scene3d>
          <a:sp3d>
            <a:bevelT w="12700" h="139700"/>
          </a:sp3d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0" name="OTLSHAPE_TB_00000000000000000000000000000000_TodayMarkerShape"/>
          <p:cNvSpPr/>
          <p:nvPr>
            <p:custDataLst>
              <p:tags r:id="rId14"/>
            </p:custDataLst>
          </p:nvPr>
        </p:nvSpPr>
        <p:spPr>
          <a:xfrm>
            <a:off x="6336145" y="5815287"/>
            <a:ext cx="114300" cy="127000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</a:ln>
          <a:effectLst>
            <a:outerShdw>
              <a:srgbClr val="00000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1" name="OTLSHAPE_TB_00000000000000000000000000000000_TodayMarkerText"/>
          <p:cNvSpPr txBox="1"/>
          <p:nvPr>
            <p:custDataLst>
              <p:tags r:id="rId15"/>
            </p:custDataLst>
          </p:nvPr>
        </p:nvSpPr>
        <p:spPr>
          <a:xfrm>
            <a:off x="6216655" y="5942981"/>
            <a:ext cx="359522" cy="184666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fr-FR" sz="1200" spc="-6" dirty="0" err="1" smtClean="0">
                <a:solidFill>
                  <a:schemeClr val="dk1"/>
                </a:solidFill>
                <a:latin typeface="Calibri" panose="020F0502020204030204" pitchFamily="34" charset="0"/>
              </a:rPr>
              <a:t>Today</a:t>
            </a:r>
            <a:endParaRPr lang="fr-FR" sz="1200" spc="-6" dirty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282" name="OTLSHAPE_TB_00000000000000000000000000000000_TimescaleInterval1"/>
          <p:cNvSpPr txBox="1"/>
          <p:nvPr>
            <p:custDataLst>
              <p:tags r:id="rId16"/>
            </p:custDataLst>
          </p:nvPr>
        </p:nvSpPr>
        <p:spPr>
          <a:xfrm>
            <a:off x="907965" y="5531760"/>
            <a:ext cx="41505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fr-FR" sz="1200" spc="-8" smtClean="0">
                <a:solidFill>
                  <a:schemeClr val="dk1"/>
                </a:solidFill>
                <a:latin typeface="Calibri" panose="020F0502020204030204" pitchFamily="34" charset="0"/>
              </a:rPr>
              <a:t>janvier</a:t>
            </a:r>
            <a:endParaRPr lang="fr-FR" sz="1200" spc="-8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283" name="OTLSHAPE_TB_00000000000000000000000000000000_TimescaleInterval2"/>
          <p:cNvSpPr txBox="1"/>
          <p:nvPr>
            <p:custDataLst>
              <p:tags r:id="rId17"/>
            </p:custDataLst>
          </p:nvPr>
        </p:nvSpPr>
        <p:spPr>
          <a:xfrm>
            <a:off x="1998094" y="5531760"/>
            <a:ext cx="40640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fr-FR" sz="1200" spc="-8" smtClean="0">
                <a:solidFill>
                  <a:schemeClr val="dk1"/>
                </a:solidFill>
                <a:latin typeface="Calibri" panose="020F0502020204030204" pitchFamily="34" charset="0"/>
              </a:rPr>
              <a:t>février</a:t>
            </a:r>
            <a:endParaRPr lang="fr-FR" sz="1200" spc="-8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284" name="OTLSHAPE_TB_00000000000000000000000000000000_TimescaleInterval3"/>
          <p:cNvSpPr txBox="1"/>
          <p:nvPr>
            <p:custDataLst>
              <p:tags r:id="rId18"/>
            </p:custDataLst>
          </p:nvPr>
        </p:nvSpPr>
        <p:spPr>
          <a:xfrm>
            <a:off x="2982725" y="5531760"/>
            <a:ext cx="305276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fr-FR" sz="1200" spc="-16" smtClean="0">
                <a:solidFill>
                  <a:schemeClr val="dk1"/>
                </a:solidFill>
                <a:latin typeface="Calibri" panose="020F0502020204030204" pitchFamily="34" charset="0"/>
              </a:rPr>
              <a:t>mars</a:t>
            </a:r>
            <a:endParaRPr lang="fr-FR" sz="1200" spc="-16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285" name="OTLSHAPE_TB_00000000000000000000000000000000_TimescaleInterval4"/>
          <p:cNvSpPr txBox="1"/>
          <p:nvPr>
            <p:custDataLst>
              <p:tags r:id="rId19"/>
            </p:custDataLst>
          </p:nvPr>
        </p:nvSpPr>
        <p:spPr>
          <a:xfrm>
            <a:off x="4072853" y="5531760"/>
            <a:ext cx="255839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fr-FR" sz="1200" spc="-12" smtClean="0">
                <a:solidFill>
                  <a:schemeClr val="dk1"/>
                </a:solidFill>
                <a:latin typeface="Calibri" panose="020F0502020204030204" pitchFamily="34" charset="0"/>
              </a:rPr>
              <a:t>avril</a:t>
            </a:r>
            <a:endParaRPr lang="fr-FR" sz="1200" spc="-12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286" name="OTLSHAPE_TB_00000000000000000000000000000000_TimescaleInterval5"/>
          <p:cNvSpPr txBox="1"/>
          <p:nvPr>
            <p:custDataLst>
              <p:tags r:id="rId20"/>
            </p:custDataLst>
          </p:nvPr>
        </p:nvSpPr>
        <p:spPr>
          <a:xfrm>
            <a:off x="5127816" y="5531760"/>
            <a:ext cx="231666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fr-FR" sz="1200" spc="-20" smtClean="0">
                <a:solidFill>
                  <a:schemeClr val="dk1"/>
                </a:solidFill>
                <a:latin typeface="Calibri" panose="020F0502020204030204" pitchFamily="34" charset="0"/>
              </a:rPr>
              <a:t>mai</a:t>
            </a:r>
            <a:endParaRPr lang="fr-FR" sz="1200" spc="-2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287" name="OTLSHAPE_TB_00000000000000000000000000000000_TimescaleInterval6"/>
          <p:cNvSpPr txBox="1"/>
          <p:nvPr>
            <p:custDataLst>
              <p:tags r:id="rId21"/>
            </p:custDataLst>
          </p:nvPr>
        </p:nvSpPr>
        <p:spPr>
          <a:xfrm>
            <a:off x="6217944" y="5531760"/>
            <a:ext cx="23141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fr-FR" sz="1200" spc="-14" smtClean="0">
                <a:solidFill>
                  <a:schemeClr val="dk1"/>
                </a:solidFill>
                <a:latin typeface="Calibri" panose="020F0502020204030204" pitchFamily="34" charset="0"/>
              </a:rPr>
              <a:t>juin</a:t>
            </a:r>
            <a:endParaRPr lang="fr-FR" sz="1200" spc="-14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28" name="OTLSHAPE_TB_00000000000000000000000000000000_TimescaleInterval7"/>
          <p:cNvSpPr txBox="1"/>
          <p:nvPr>
            <p:custDataLst>
              <p:tags r:id="rId22"/>
            </p:custDataLst>
          </p:nvPr>
        </p:nvSpPr>
        <p:spPr>
          <a:xfrm>
            <a:off x="7272907" y="5531760"/>
            <a:ext cx="341247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fr-FR" sz="1200" spc="-10" smtClean="0">
                <a:solidFill>
                  <a:schemeClr val="dk1"/>
                </a:solidFill>
                <a:latin typeface="Calibri" panose="020F0502020204030204" pitchFamily="34" charset="0"/>
              </a:rPr>
              <a:t>juillet</a:t>
            </a:r>
            <a:endParaRPr lang="fr-FR" sz="1200" spc="-1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cxnSp>
        <p:nvCxnSpPr>
          <p:cNvPr id="293" name="OTLSHAPE_T_ff69dc3e78564391a76681edf9cb3c77_LeftVerticalConnector1" hidden="1"/>
          <p:cNvCxnSpPr/>
          <p:nvPr>
            <p:custDataLst>
              <p:tags r:id="rId23"/>
            </p:custDataLst>
          </p:nvPr>
        </p:nvCxnSpPr>
        <p:spPr>
          <a:xfrm>
            <a:off x="6963249" y="4940300"/>
            <a:ext cx="0" cy="203200"/>
          </a:xfrm>
          <a:prstGeom prst="line">
            <a:avLst/>
          </a:prstGeom>
          <a:ln>
            <a:headEnd type="none"/>
            <a:tailEnd type="non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5" name="OTLSHAPE_T_050f2339534a4b4da407c78dfbdd1fd1_Shape"/>
          <p:cNvSpPr/>
          <p:nvPr>
            <p:custDataLst>
              <p:tags r:id="rId24"/>
            </p:custDataLst>
          </p:nvPr>
        </p:nvSpPr>
        <p:spPr>
          <a:xfrm>
            <a:off x="1864263" y="4227787"/>
            <a:ext cx="2120900" cy="203200"/>
          </a:xfrm>
          <a:prstGeom prst="rect">
            <a:avLst/>
          </a:prstGeom>
          <a:solidFill>
            <a:srgbClr val="02B2EE"/>
          </a:solidFill>
          <a:ln w="9525" cap="flat" cmpd="sng" algn="ctr">
            <a:noFill/>
            <a:prstDash val="solid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rgbClr val="000000">
                      <a:alpha val="50000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6" name="OTLSHAPE_T_050f2339534a4b4da407c78dfbdd1fd1_ShapePercentage" hidden="1"/>
          <p:cNvSpPr/>
          <p:nvPr>
            <p:custDataLst>
              <p:tags r:id="rId25"/>
            </p:custDataLst>
          </p:nvPr>
        </p:nvSpPr>
        <p:spPr>
          <a:xfrm>
            <a:off x="1864263" y="3937000"/>
            <a:ext cx="0" cy="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7" name="OTLSHAPE_T_050f2339534a4b4da407c78dfbdd1fd1_Duration" hidden="1"/>
          <p:cNvSpPr txBox="1"/>
          <p:nvPr>
            <p:custDataLst>
              <p:tags r:id="rId26"/>
            </p:custDataLst>
          </p:nvPr>
        </p:nvSpPr>
        <p:spPr>
          <a:xfrm>
            <a:off x="0" y="3937000"/>
            <a:ext cx="4191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fr-FR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45 jours</a:t>
            </a:r>
            <a:endParaRPr lang="fr-FR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298" name="OTLSHAPE_T_050f2339534a4b4da407c78dfbdd1fd1_TextPercentage" hidden="1"/>
          <p:cNvSpPr txBox="1"/>
          <p:nvPr>
            <p:custDataLst>
              <p:tags r:id="rId27"/>
            </p:custDataLst>
          </p:nvPr>
        </p:nvSpPr>
        <p:spPr>
          <a:xfrm>
            <a:off x="0" y="4092025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fr-FR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299" name="OTLSHAPE_T_050f2339534a4b4da407c78dfbdd1fd1_StartDate" hidden="1"/>
          <p:cNvSpPr txBox="1"/>
          <p:nvPr>
            <p:custDataLst>
              <p:tags r:id="rId28"/>
            </p:custDataLst>
          </p:nvPr>
        </p:nvSpPr>
        <p:spPr>
          <a:xfrm>
            <a:off x="0" y="4092025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fr-FR" sz="10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300" name="OTLSHAPE_T_050f2339534a4b4da407c78dfbdd1fd1_EndDate" hidden="1"/>
          <p:cNvSpPr txBox="1"/>
          <p:nvPr>
            <p:custDataLst>
              <p:tags r:id="rId29"/>
            </p:custDataLst>
          </p:nvPr>
        </p:nvSpPr>
        <p:spPr>
          <a:xfrm>
            <a:off x="0" y="4092025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fr-FR" sz="10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301" name="OTLSHAPE_T_050f2339534a4b4da407c78dfbdd1fd1_JoinedDate"/>
          <p:cNvSpPr txBox="1"/>
          <p:nvPr>
            <p:custDataLst>
              <p:tags r:id="rId30"/>
            </p:custDataLst>
          </p:nvPr>
        </p:nvSpPr>
        <p:spPr>
          <a:xfrm>
            <a:off x="4024988" y="4251875"/>
            <a:ext cx="12065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fr-FR" sz="1000" spc="-6" smtClean="0">
                <a:solidFill>
                  <a:srgbClr val="1F497E"/>
                </a:solidFill>
                <a:latin typeface="Calibri" panose="020F0502020204030204" pitchFamily="34" charset="0"/>
              </a:rPr>
              <a:t>30/1/2017 - 31/3/2017</a:t>
            </a:r>
            <a:endParaRPr lang="fr-FR" sz="1000" spc="-6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302" name="OTLSHAPE_T_050f2339534a4b4da407c78dfbdd1fd1_Title"/>
          <p:cNvSpPr txBox="1"/>
          <p:nvPr>
            <p:custDataLst>
              <p:tags r:id="rId31"/>
            </p:custDataLst>
          </p:nvPr>
        </p:nvSpPr>
        <p:spPr>
          <a:xfrm>
            <a:off x="2559667" y="4244128"/>
            <a:ext cx="7239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fr-FR" sz="1100" b="1" spc="-8" smtClean="0">
                <a:solidFill>
                  <a:schemeClr val="dk1"/>
                </a:solidFill>
                <a:latin typeface="Calibri" panose="020F0502020204030204" pitchFamily="34" charset="0"/>
              </a:rPr>
              <a:t>Initialization</a:t>
            </a:r>
            <a:endParaRPr lang="fr-FR" sz="1100" b="1" spc="-8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3" name="OTLSHAPE_T_940948bd0ae94ea0a39dc322103f5816_Shape"/>
          <p:cNvSpPr/>
          <p:nvPr>
            <p:custDataLst>
              <p:tags r:id="rId32"/>
            </p:custDataLst>
          </p:nvPr>
        </p:nvSpPr>
        <p:spPr>
          <a:xfrm>
            <a:off x="4009353" y="4494487"/>
            <a:ext cx="254000" cy="203200"/>
          </a:xfrm>
          <a:prstGeom prst="rect">
            <a:avLst/>
          </a:prstGeom>
          <a:solidFill>
            <a:srgbClr val="6F3198"/>
          </a:solidFill>
          <a:ln w="9525" cap="flat" cmpd="sng" algn="ctr">
            <a:noFill/>
            <a:prstDash val="solid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rgbClr val="000000">
                      <a:alpha val="50000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4" name="OTLSHAPE_T_940948bd0ae94ea0a39dc322103f5816_ShapePercentage" hidden="1"/>
          <p:cNvSpPr/>
          <p:nvPr>
            <p:custDataLst>
              <p:tags r:id="rId33"/>
            </p:custDataLst>
          </p:nvPr>
        </p:nvSpPr>
        <p:spPr>
          <a:xfrm>
            <a:off x="4009353" y="4203700"/>
            <a:ext cx="0" cy="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5" name="OTLSHAPE_T_940948bd0ae94ea0a39dc322103f5816_Duration" hidden="1"/>
          <p:cNvSpPr txBox="1"/>
          <p:nvPr>
            <p:custDataLst>
              <p:tags r:id="rId34"/>
            </p:custDataLst>
          </p:nvPr>
        </p:nvSpPr>
        <p:spPr>
          <a:xfrm>
            <a:off x="0" y="4203700"/>
            <a:ext cx="3556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fr-FR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5 jours</a:t>
            </a:r>
            <a:endParaRPr lang="fr-FR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306" name="OTLSHAPE_T_940948bd0ae94ea0a39dc322103f5816_TextPercentage" hidden="1"/>
          <p:cNvSpPr txBox="1"/>
          <p:nvPr>
            <p:custDataLst>
              <p:tags r:id="rId35"/>
            </p:custDataLst>
          </p:nvPr>
        </p:nvSpPr>
        <p:spPr>
          <a:xfrm>
            <a:off x="0" y="4358725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fr-FR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307" name="OTLSHAPE_T_940948bd0ae94ea0a39dc322103f5816_StartDate" hidden="1"/>
          <p:cNvSpPr txBox="1"/>
          <p:nvPr>
            <p:custDataLst>
              <p:tags r:id="rId36"/>
            </p:custDataLst>
          </p:nvPr>
        </p:nvSpPr>
        <p:spPr>
          <a:xfrm>
            <a:off x="0" y="4358725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fr-FR" sz="10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308" name="OTLSHAPE_T_940948bd0ae94ea0a39dc322103f5816_EndDate" hidden="1"/>
          <p:cNvSpPr txBox="1"/>
          <p:nvPr>
            <p:custDataLst>
              <p:tags r:id="rId37"/>
            </p:custDataLst>
          </p:nvPr>
        </p:nvSpPr>
        <p:spPr>
          <a:xfrm>
            <a:off x="0" y="4358725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fr-FR" sz="10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309" name="OTLSHAPE_T_940948bd0ae94ea0a39dc322103f5816_Title"/>
          <p:cNvSpPr txBox="1"/>
          <p:nvPr>
            <p:custDataLst>
              <p:tags r:id="rId38"/>
            </p:custDataLst>
          </p:nvPr>
        </p:nvSpPr>
        <p:spPr>
          <a:xfrm>
            <a:off x="3206163" y="4510828"/>
            <a:ext cx="7620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fr-FR" sz="1100" b="1" spc="-8" smtClean="0">
                <a:solidFill>
                  <a:schemeClr val="dk1"/>
                </a:solidFill>
                <a:latin typeface="Calibri" panose="020F0502020204030204" pitchFamily="34" charset="0"/>
              </a:rPr>
              <a:t>Prioritization</a:t>
            </a:r>
            <a:endParaRPr lang="fr-FR" sz="1100" b="1" spc="-8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10" name="OTLSHAPE_T_940948bd0ae94ea0a39dc322103f5816_JoinedDate"/>
          <p:cNvSpPr txBox="1"/>
          <p:nvPr>
            <p:custDataLst>
              <p:tags r:id="rId39"/>
            </p:custDataLst>
          </p:nvPr>
        </p:nvSpPr>
        <p:spPr>
          <a:xfrm>
            <a:off x="4306312" y="4518575"/>
            <a:ext cx="1066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fr-FR" sz="1000" spc="-6" smtClean="0">
                <a:solidFill>
                  <a:srgbClr val="1F497E"/>
                </a:solidFill>
                <a:latin typeface="Calibri" panose="020F0502020204030204" pitchFamily="34" charset="0"/>
              </a:rPr>
              <a:t>1/4/2017 - 8/4/2017</a:t>
            </a:r>
            <a:endParaRPr lang="fr-FR" sz="1000" spc="-6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311" name="OTLSHAPE_T_e126277a8ea143bfa4ef13734eb2a37f_Shape"/>
          <p:cNvSpPr/>
          <p:nvPr>
            <p:custDataLst>
              <p:tags r:id="rId40"/>
            </p:custDataLst>
          </p:nvPr>
        </p:nvSpPr>
        <p:spPr>
          <a:xfrm>
            <a:off x="4290677" y="4761187"/>
            <a:ext cx="2679700" cy="203200"/>
          </a:xfrm>
          <a:prstGeom prst="rect">
            <a:avLst/>
          </a:prstGeom>
          <a:solidFill>
            <a:schemeClr val="accent6"/>
          </a:solidFill>
          <a:ln w="9525" cap="flat" cmpd="sng" algn="ctr">
            <a:noFill/>
            <a:prstDash val="solid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rgbClr val="000000">
                      <a:alpha val="50000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2" name="OTLSHAPE_T_e126277a8ea143bfa4ef13734eb2a37f_ShapePercentage" hidden="1"/>
          <p:cNvSpPr/>
          <p:nvPr>
            <p:custDataLst>
              <p:tags r:id="rId41"/>
            </p:custDataLst>
          </p:nvPr>
        </p:nvSpPr>
        <p:spPr>
          <a:xfrm>
            <a:off x="4290677" y="4470400"/>
            <a:ext cx="0" cy="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3" name="OTLSHAPE_T_e126277a8ea143bfa4ef13734eb2a37f_Duration" hidden="1"/>
          <p:cNvSpPr txBox="1"/>
          <p:nvPr>
            <p:custDataLst>
              <p:tags r:id="rId42"/>
            </p:custDataLst>
          </p:nvPr>
        </p:nvSpPr>
        <p:spPr>
          <a:xfrm>
            <a:off x="0" y="4470400"/>
            <a:ext cx="4191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fr-FR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55 jours</a:t>
            </a:r>
            <a:endParaRPr lang="fr-FR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314" name="OTLSHAPE_T_e126277a8ea143bfa4ef13734eb2a37f_TextPercentage" hidden="1"/>
          <p:cNvSpPr txBox="1"/>
          <p:nvPr>
            <p:custDataLst>
              <p:tags r:id="rId43"/>
            </p:custDataLst>
          </p:nvPr>
        </p:nvSpPr>
        <p:spPr>
          <a:xfrm>
            <a:off x="0" y="4625425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fr-FR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315" name="OTLSHAPE_T_e126277a8ea143bfa4ef13734eb2a37f_StartDate" hidden="1"/>
          <p:cNvSpPr txBox="1"/>
          <p:nvPr>
            <p:custDataLst>
              <p:tags r:id="rId44"/>
            </p:custDataLst>
          </p:nvPr>
        </p:nvSpPr>
        <p:spPr>
          <a:xfrm>
            <a:off x="0" y="4625425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fr-FR" sz="10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316" name="OTLSHAPE_T_e126277a8ea143bfa4ef13734eb2a37f_EndDate" hidden="1"/>
          <p:cNvSpPr txBox="1"/>
          <p:nvPr>
            <p:custDataLst>
              <p:tags r:id="rId45"/>
            </p:custDataLst>
          </p:nvPr>
        </p:nvSpPr>
        <p:spPr>
          <a:xfrm>
            <a:off x="0" y="4625425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fr-FR" sz="10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317" name="OTLSHAPE_T_e126277a8ea143bfa4ef13734eb2a37f_JoinedDate"/>
          <p:cNvSpPr txBox="1"/>
          <p:nvPr>
            <p:custDataLst>
              <p:tags r:id="rId46"/>
            </p:custDataLst>
          </p:nvPr>
        </p:nvSpPr>
        <p:spPr>
          <a:xfrm>
            <a:off x="7014049" y="4785275"/>
            <a:ext cx="1130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fr-FR" sz="1000" spc="-6" smtClean="0">
                <a:solidFill>
                  <a:srgbClr val="1F497E"/>
                </a:solidFill>
                <a:latin typeface="Calibri" panose="020F0502020204030204" pitchFamily="34" charset="0"/>
              </a:rPr>
              <a:t>9/4/2017 - 23/6/2017</a:t>
            </a:r>
            <a:endParaRPr lang="fr-FR" sz="1000" spc="-6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318" name="OTLSHAPE_T_e126277a8ea143bfa4ef13734eb2a37f_Title"/>
          <p:cNvSpPr txBox="1"/>
          <p:nvPr>
            <p:custDataLst>
              <p:tags r:id="rId47"/>
            </p:custDataLst>
          </p:nvPr>
        </p:nvSpPr>
        <p:spPr>
          <a:xfrm>
            <a:off x="5061686" y="4777528"/>
            <a:ext cx="11430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fr-FR" sz="1100" b="1" spc="-6" smtClean="0">
                <a:solidFill>
                  <a:schemeClr val="dk1"/>
                </a:solidFill>
                <a:latin typeface="Calibri" panose="020F0502020204030204" pitchFamily="34" charset="0"/>
              </a:rPr>
              <a:t>Resource allocation</a:t>
            </a:r>
            <a:endParaRPr lang="fr-FR" sz="1100" b="1" spc="-6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19" name="OTLSHAPE_T_ff69dc3e78564391a76681edf9cb3c77_Shape"/>
          <p:cNvSpPr/>
          <p:nvPr>
            <p:custDataLst>
              <p:tags r:id="rId48"/>
            </p:custDataLst>
          </p:nvPr>
        </p:nvSpPr>
        <p:spPr>
          <a:xfrm>
            <a:off x="6963249" y="5027887"/>
            <a:ext cx="774700" cy="203200"/>
          </a:xfrm>
          <a:prstGeom prst="rect">
            <a:avLst/>
          </a:prstGeom>
          <a:solidFill>
            <a:srgbClr val="96D642"/>
          </a:solidFill>
          <a:ln w="9525" cap="flat" cmpd="sng" algn="ctr">
            <a:noFill/>
            <a:prstDash val="solid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rgbClr val="000000">
                      <a:alpha val="50000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0" name="OTLSHAPE_T_ff69dc3e78564391a76681edf9cb3c77_ShapePercentage" hidden="1"/>
          <p:cNvSpPr/>
          <p:nvPr>
            <p:custDataLst>
              <p:tags r:id="rId49"/>
            </p:custDataLst>
          </p:nvPr>
        </p:nvSpPr>
        <p:spPr>
          <a:xfrm>
            <a:off x="6963249" y="4737100"/>
            <a:ext cx="0" cy="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1" name="OTLSHAPE_T_ff69dc3e78564391a76681edf9cb3c77_Duration" hidden="1"/>
          <p:cNvSpPr txBox="1"/>
          <p:nvPr>
            <p:custDataLst>
              <p:tags r:id="rId50"/>
            </p:custDataLst>
          </p:nvPr>
        </p:nvSpPr>
        <p:spPr>
          <a:xfrm>
            <a:off x="0" y="4737100"/>
            <a:ext cx="4191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fr-FR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15 jours</a:t>
            </a:r>
            <a:endParaRPr lang="fr-FR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322" name="OTLSHAPE_T_ff69dc3e78564391a76681edf9cb3c77_TextPercentage" hidden="1"/>
          <p:cNvSpPr txBox="1"/>
          <p:nvPr>
            <p:custDataLst>
              <p:tags r:id="rId51"/>
            </p:custDataLst>
          </p:nvPr>
        </p:nvSpPr>
        <p:spPr>
          <a:xfrm>
            <a:off x="0" y="4892125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fr-FR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323" name="OTLSHAPE_T_ff69dc3e78564391a76681edf9cb3c77_StartDate" hidden="1"/>
          <p:cNvSpPr txBox="1"/>
          <p:nvPr>
            <p:custDataLst>
              <p:tags r:id="rId52"/>
            </p:custDataLst>
          </p:nvPr>
        </p:nvSpPr>
        <p:spPr>
          <a:xfrm>
            <a:off x="0" y="4892125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fr-FR" sz="10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324" name="OTLSHAPE_T_ff69dc3e78564391a76681edf9cb3c77_EndDate" hidden="1"/>
          <p:cNvSpPr txBox="1"/>
          <p:nvPr>
            <p:custDataLst>
              <p:tags r:id="rId53"/>
            </p:custDataLst>
          </p:nvPr>
        </p:nvSpPr>
        <p:spPr>
          <a:xfrm>
            <a:off x="0" y="4892125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fr-FR" sz="10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325" name="OTLSHAPE_T_ff69dc3e78564391a76681edf9cb3c77_Title"/>
          <p:cNvSpPr txBox="1"/>
          <p:nvPr>
            <p:custDataLst>
              <p:tags r:id="rId54"/>
            </p:custDataLst>
          </p:nvPr>
        </p:nvSpPr>
        <p:spPr>
          <a:xfrm>
            <a:off x="6095373" y="5044228"/>
            <a:ext cx="8255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fr-FR" sz="1100" b="1" spc="-6" smtClean="0">
                <a:solidFill>
                  <a:schemeClr val="dk1"/>
                </a:solidFill>
                <a:latin typeface="Calibri" panose="020F0502020204030204" pitchFamily="34" charset="0"/>
              </a:rPr>
              <a:t>Final approval</a:t>
            </a:r>
            <a:endParaRPr lang="fr-FR" sz="1100" b="1" spc="-6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26" name="OTLSHAPE_T_ff69dc3e78564391a76681edf9cb3c77_JoinedDate"/>
          <p:cNvSpPr txBox="1"/>
          <p:nvPr>
            <p:custDataLst>
              <p:tags r:id="rId55"/>
            </p:custDataLst>
          </p:nvPr>
        </p:nvSpPr>
        <p:spPr>
          <a:xfrm>
            <a:off x="7787688" y="5051975"/>
            <a:ext cx="12065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fr-FR" sz="1000" spc="-6" smtClean="0">
                <a:solidFill>
                  <a:srgbClr val="1F497E"/>
                </a:solidFill>
                <a:latin typeface="Calibri" panose="020F0502020204030204" pitchFamily="34" charset="0"/>
              </a:rPr>
              <a:t>24/6/2017 - 15/7/2017</a:t>
            </a:r>
            <a:endParaRPr lang="fr-FR" sz="1000" spc="-6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7"/>
          <a:stretch>
            <a:fillRect/>
          </a:stretch>
        </p:blipFill>
        <p:spPr>
          <a:xfrm>
            <a:off x="888837" y="937779"/>
            <a:ext cx="7651306" cy="322343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0292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PLAN</a:t>
            </a:r>
            <a:br>
              <a:rPr lang="fr-FR" dirty="0" smtClean="0"/>
            </a:br>
            <a:r>
              <a:rPr lang="fr-FR" dirty="0" smtClean="0"/>
              <a:t>Contribution </a:t>
            </a:r>
            <a:r>
              <a:rPr lang="fr-FR" dirty="0" err="1" smtClean="0"/>
              <a:t>Resources</a:t>
            </a:r>
            <a:r>
              <a:rPr lang="fr-FR" dirty="0" smtClean="0"/>
              <a:t> </a:t>
            </a:r>
            <a:r>
              <a:rPr lang="fr-FR" dirty="0" err="1" smtClean="0"/>
              <a:t>Requests</a:t>
            </a:r>
            <a:r>
              <a:rPr lang="fr-FR" dirty="0" smtClean="0"/>
              <a:t> not </a:t>
            </a:r>
            <a:r>
              <a:rPr lang="fr-FR" dirty="0" err="1" smtClean="0"/>
              <a:t>yet</a:t>
            </a:r>
            <a:r>
              <a:rPr lang="fr-FR" dirty="0" smtClean="0"/>
              <a:t> </a:t>
            </a:r>
            <a:r>
              <a:rPr lang="fr-FR" dirty="0" err="1" smtClean="0"/>
              <a:t>approved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smtClean="0"/>
              <a:t>29 June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LIU PT meeting - S. Mataguez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48599"/>
            <a:ext cx="9144000" cy="2588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093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IkaWQiOiIxIiwiQ3VsdHVyZUluZm9OYW1lIjoiZnItQ0giLCJTdHlsZU5hbWUiOiJQaGFzZXMiLCJJc1RlbXBsYXRlIjpmYWxzZSwiVmVyc2lvbiI6eyIkaWQiOiIyIiwiVmVyc2lvbiI6IjMuMC4xIiwiT3JpZ2luYWxBc3NlbWJseVZlcnNpb24iOiIzLjA5LjA4LjAwIiwiRWRpdGlvbiI6IkJhc2ljIiwiSXNQbHVzRWRpdGlvbiI6ZmFsc2V9LCJFZmZlY3QiOjEsIlN0eWxlIjp7IiRpZCI6IjMiLCJUaW1lYmFuZFN0eWxlIjp7IiRpZCI6IjQiLCJTY2FsZU1hcmtpbmciOjAsIlNoYXBlIjozLCJTaGFwZVN0eWxlIjp7IiRpZCI6IjUiLCJNYXJnaW4iOnsiJGlkIjoiNiIsIlRvcCI6MCwiTGVmdCI6MTAsIlJpZ2h0IjoxMCwiQm90dG9tIjowfSwiUGFkZGluZyI6eyIkaWQiOiI3IiwiVG9wIjozLCJMZWZ0IjowLCJSaWdodCI6MCwiQm90dG9tIjozfSwiQmFja2dyb3VuZCI6eyIkaWQiOiI4IiwiQ29sb3IiOnsiJGlkIjoiOSIsIkEiOjI1NSwiUiI6MTc4LCJHIjoxNzgsIkIiOjE3OH19LCJJc1Zpc2libGUiOnRydWUsIldpZHRoIjowLjAsIkhlaWdodCI6MzAuMCwiQm9yZGVyU3R5bGUiOnsiJGlkIjoiMTAiLCJMaW5lQ29sb3IiOnsiJGlkIjoiMTEiLCIkdHlwZSI6Ik5MUkUuQ29tbW9uLkRvbS5Tb2xpZENvbG9yQnJ1c2gsIE5MUkUuQ29tbW9uIiwiQ29sb3IiOnsiJGlkIjoiMTIiLCJBIjoyNTUsIlIiOjI1NSwiRyI6MCwiQiI6MH19LCJMaW5lV2VpZ2h0IjowLjAsIkxpbmVUeXBlIjowLCJQYXJlbnRTdHlsZSI6bnVsbH0sIlBhcmVudFN0eWxlIjpudWxsfSwiUmlnaHRFbmRDYXBzU3R5bGUiOnsiJGlkIjoiMTMiLCJGb250U2V0dGluZ3MiOnsiJGlkIjoiMTQiLCJGb250U2l6ZSI6MTgsIkZvbnROYW1lIjoiQ2FsaWJyaSIsIklzQm9sZCI6dHJ1ZSwiSXNJdGFsaWMiOmZhbHNlLCJJc1VuZGVybGluZWQiOmZhbHNlLCJQYXJlbnRTdHlsZSI6bnVsbH0sIkF1dG9TaXplIjowLCJGb3JlZ3JvdW5kIjp7IiRpZCI6IjE1IiwiQ29sb3IiOnsiJGlkIjoiMTYiLCJBIjoyNTUsIlIiOjE5MiwiRyI6ODAsIkIiOjc3fX0sIk1heFdpZHRoIjoiSW5maW5pdHkiLCJNYXhIZWlnaHQiOiJJbmZpbml0eSIsIlNtYXJ0Rm9yZWdyb3VuZElzQWN0aXZlIjpmYWxzZSwiSG9yaXpvbnRhbEFsaWdubWVudCI6MCwiVmVydGljYWxBbGlnbm1lbnQiOjAsIlNtYXJ0Rm9yZWdyb3VuZCI6bnVsbCwiTWFyZ2luIjp7IiRpZCI6IjE3IiwiVG9wIjowLCJMZWZ0IjowLCJSaWdodCI6MjAsIkJvdHRvbSI6MH0sIlBhZGRpbmciOnsiJGlkIjoiMTgiLCJUb3AiOjAsIkxlZnQiOjAsIlJpZ2h0IjowLCJCb3R0b20iOjB9LCJCYWNrZ3JvdW5kIjp7IiRpZCI6IjE5IiwiQ29sb3IiOnsiJGlkIjoiMjAiLCJBIjo4OSwiUiI6MCwiRyI6MCwiQiI6MH19LCJJc1Zpc2libGUiOnRydWUsIldpZHRoIjowLjAsIkhlaWdodCI6MC4wLCJCb3JkZXJTdHlsZSI6bnVsbCwiUGFyZW50U3R5bGUiOm51bGx9LCJMZWZ0RW5kQ2Fwc1N0eWxlIjp7IiRpZCI6IjIxIiwiRm9udFNldHRpbmdzIjp7IiRpZCI6IjIyIiwiRm9udFNpemUiOjE4LCJGb250TmFtZSI6IkNhbGlicmkiLCJJc0JvbGQiOnRydWUsIklzSXRhbGljIjpmYWxzZSwiSXNVbmRlcmxpbmVkIjpmYWxzZSwiUGFyZW50U3R5bGUiOm51bGx9LCJBdXRvU2l6ZSI6MCwiRm9yZWdyb3VuZCI6eyIkaWQiOiIyMyIsIkNvbG9yIjp7IiRpZCI6IjI0IiwiQSI6MjU1LCJSIjoxOTIsIkciOjgwLCJCIjo3N319LCJNYXhXaWR0aCI6IkluZmluaXR5IiwiTWF4SGVpZ2h0IjoiSW5maW5pdHkiLCJTbWFydEZvcmVncm91bmRJc0FjdGl2ZSI6ZmFsc2UsIkhvcml6b250YWxBbGlnbm1lbnQiOjAsIlZlcnRpY2FsQWxpZ25tZW50IjowLCJTbWFydEZvcmVncm91bmQiOm51bGwsIk1hcmdpbiI6eyIkaWQiOiIyNSIsIlRvcCI6MCwiTGVmdCI6MjAsIlJpZ2h0IjowLCJCb3R0b20iOjB9LCJQYWRkaW5nIjp7IiRpZCI6IjI2IiwiVG9wIjowLCJMZWZ0IjowLCJSaWdodCI6MCwiQm90dG9tIjowfSwiQmFja2dyb3VuZCI6eyIkaWQiOiIyNyIsIkNvbG9yIjp7IiRyZWYiOiIyMCJ9fSwiSXNWaXNpYmxlIjpmYWxzZSwiV2lkdGgiOjAuMCwiSGVpZ2h0IjowLjAsIkJvcmRlclN0eWxlIjpudWxsLCJQYXJlbnRTdHlsZSI6bnVsbH0sIlRvZGF5VGV4dFN0eWxlIjp7IiRpZCI6IjI4IiwiRm9udFNldHRpbmdzIjp7IiRpZCI6IjI5IiwiRm9udFNpemUiOjEyLCJGb250TmFtZSI6IkNhbGlicmkiLCJJc0JvbGQiOmZhbHNlLCJJc0l0YWxpYyI6ZmFsc2UsIklzVW5kZXJsaW5lZCI6ZmFsc2UsIlBhcmVudFN0eWxlIjpudWxsfSwiQXV0b1NpemUiOjAsIkZvcmVncm91bmQiOnsiJGlkIjoiMzAiLCJDb2xvciI6eyIkaWQiOiIzMSIsIkEiOjI1NSwiUiI6MCwiRyI6MCwiQiI6MH19LCJNYXhXaWR0aCI6MjAwLjAsIk1heEhlaWdodCI6IkluZmluaXR5IiwiU21hcnRGb3JlZ3JvdW5kSXNBY3RpdmUiOmZhbHNlLCJIb3Jpem9udGFsQWxpZ25tZW50IjowLCJWZXJ0aWNhbEFsaWdubWVudCI6MCwiU21hcnRGb3JlZ3JvdW5kIjpudWxsLCJNYXJnaW4iOnsiJGlkIjoiMzIiLCJUb3AiOjAsIkxlZnQiOjAsIlJpZ2h0IjowLCJCb3R0b20iOjB9LCJQYWRkaW5nIjp7IiRpZCI6IjMzIiwiVG9wIjowLCJMZWZ0IjowLCJSaWdodCI6MCwiQm90dG9tIjowfSwiQmFja2dyb3VuZCI6eyIkaWQiOiIzNCIsIkNvbG9yIjp7IiRyZWYiOiIyMCJ9fSwiSXNWaXNpYmxlIjp0cnVlLCJXaWR0aCI6MC4wLCJIZWlnaHQiOjAuMCwiQm9yZGVyU3R5bGUiOm51bGwsIlBhcmVudFN0eWxlIjpudWxsfSwiVG9kYXlNYXJrZXJTdHlsZSI6eyIkaWQiOiIzNSIsIk1hcmdpbiI6eyIkaWQiOiIzNiIsIlRvcCI6MCwiTGVmdCI6MCwiUmlnaHQiOjAsIkJvdHRvbSI6MH0sIlBhZGRpbmciOnsiJGlkIjoiMzciLCJUb3AiOjAsIkxlZnQiOjAsIlJpZ2h0IjowLCJCb3R0b20iOjB9LCJCYWNrZ3JvdW5kIjp7IiRpZCI6IjM4IiwiQ29sb3IiOnsiJGlkIjoiMzkiLCJBIjoyNTUsIlIiOjI1NSwiRyI6MCwiQiI6MH19LCJJc1Zpc2libGUiOnRydWUsIldpZHRoIjowLjAsIkhlaWdodCI6MC4wLCJCb3JkZXJTdHlsZSI6bnVsbCwiUGFyZW50U3R5bGUiOm51bGx9LCJTY2FsZVN0eWxlIjp7IiRpZCI6IjQwIiwiU2hvd1NlZ21lbnRTZXBhcmF0b3JzIjpmYWxzZSwiU2VnbWVudFNlcGFyYXRvck9wYWNpdHkiOjMwLCJGb250U2V0dGluZ3MiOnsiJGlkIjoiNDEiLCJGb250U2l6ZSI6MTIsIkZvbnROYW1lIjoiQ2FsaWJyaSIsIklzQm9sZCI6ZmFsc2UsIklzSXRhbGljIjpmYWxzZSwiSXNVbmRlcmxpbmVkIjpmYWxzZSwiUGFyZW50U3R5bGUiOm51bGx9LCJBdXRvU2l6ZSI6MCwiRm9yZWdyb3VuZCI6eyIkaWQiOiI0MiIsIkNvbG9yIjp7IiRpZCI6IjQzIiwiQSI6MjU1LCJSIjowLCJHIjowLCJCIjowfX0sIk1heFdpZHRoIjoyMDAuMCwiTWF4SGVpZ2h0IjoiSW5maW5pdHkiLCJTbWFydEZvcmVncm91bmRJc0FjdGl2ZSI6ZmFsc2UsIkhvcml6b250YWxBbGlnbm1lbnQiOjAsIlZlcnRpY2FsQWxpZ25tZW50IjoxLCJTbWFydEZvcmVncm91bmQiOm51bGwsIk1hcmdpbiI6eyIkaWQiOiI0NCIsIlRvcCI6MCwiTGVmdCI6NSwiUmlnaHQiOjAsIkJvdHRvbSI6MH0sIlBhZGRpbmciOnsiJGlkIjoiNDUiLCJUb3AiOjAsIkxlZnQiOjAsIlJpZ2h0IjowLCJCb3R0b20iOjB9LCJCYWNrZ3JvdW5kIjp7IiRpZCI6IjQ2IiwiQ29sb3IiOnsiJHJlZiI6IjIwIn19LCJJc1Zpc2libGUiOnRydWUsIldpZHRoIjowLjAsIkhlaWdodCI6MC4wLCJCb3JkZXJTdHlsZSI6bnVsbCwiUGFyZW50U3R5bGUiOm51bGx9LCJFbGFwc2VkVGltZUJhY2tncm91bmQiOnsiJGlkIjoiNDciLCJDb2xvciI6eyIkaWQiOiI0OCIsIkEiOjc3LCJSIjoyNTUsIkciOjE5MiwiQiI6MH19LCJBcHBlbmRZZWFyT25ZZWFyQ2hhbmdlIjp0cnVlLCJFbGFwc2VkVGltZUZvcm1hdCI6MSwiVG9kYXlNYXJrZXJQb3NpdGlvbiI6MywiUXVpY2tQb3NpdGlvbiI6MiwiQWJzb2x1dGVQb3NpdGlvbiI6NDA1LjAsIk1hcmdpbiI6eyIkaWQiOiI0OSIsIlRvcCI6MCwiTGVmdCI6MTAsIlJpZ2h0IjoxMCwiQm90dG9tIjowfSwiUGFkZGluZyI6eyIkaWQiOiI1MCIsIlRvcCI6MCwiTGVmdCI6MCwiUmlnaHQiOjAsIkJvdHRvbSI6MH0sIkJhY2tncm91bmQiOnsiJGlkIjoiNTEiLCJDb2xvciI6eyIkaWQiOiI1MiIsIkEiOjI1NSwiUiI6MTc4LCJHIjoxNzgsIkIiOjE3OH19LCJJc1Zpc2libGUiOnRydWUsIldpZHRoIjowLjAsIkhlaWdodCI6MC4wLCJCb3JkZXJTdHlsZSI6bnVsbCwiUGFyZW50U3R5bGUiOm51bGx9LCJEZWZhdWx0TWlsZXN0b25lU3R5bGUiOnsiJGlkIjoiNTMiLCJTaGFwZSI6MiwiQ29ubmVjdG9yTWFyZ2luIjp7IiRpZCI6IjU0IiwiVG9wIjowLCJMZWZ0IjoyLCJSaWdodCI6MiwiQm90dG9tIjowfSwiQ29ubmVjdG9yU3R5bGUiOnsiJGlkIjoiNTUiLCJMaW5lQ29sb3IiOnsiJGlkIjoiNTYiLCIkdHlwZSI6Ik5MUkUuQ29tbW9uLkRvbS5Tb2xpZENvbG9yQnJ1c2gsIE5MUkUuQ29tbW9uIiwiQ29sb3IiOnsiJGlkIjoiNTciLCJBIjoyNTUsIlIiOjMxLCJHIjo3MywiQiI6MTI2fX0sIkxpbmVXZWlnaHQiOjEuMCwiTGluZVR5cGUiOjAsIlBhcmVudFN0eWxlIjpudWxsfSwiSXNCZWxvd1RpbWViYW5kIjpmYWxzZSwiSGlkZURhdGUiOmZhbHNlLCJTaGFwZVNpemUiOjEsIlNwYWNpbmciOjIuMCwiUGFkZGluZyI6eyIkaWQiOiI1OCIsIlRvcCI6NywiTGVmdCI6MywiUmlnaHQiOjAsIkJvdHRvbSI6Mn0sIlNoYXBlU3R5bGUiOnsiJGlkIjoiNTkiLCJNYXJnaW4iOnsiJGlkIjoiNjAiLCJUb3AiOjAsIkxlZnQiOjAsIlJpZ2h0IjowLCJCb3R0b20iOjB9LCJQYWRkaW5nIjp7IiRpZCI6IjYxIiwiVG9wIjowLCJMZWZ0IjowLCJSaWdodCI6MCwiQm90dG9tIjowfSwiQmFja2dyb3VuZCI6bnVsbCwiSXNWaXNpYmxlIjp0cnVlLCJXaWR0aCI6MTguMCwiSGVpZ2h0IjoyMC4wLCJCb3JkZXJTdHlsZSI6eyIkaWQiOiI2MiIsIkxpbmVDb2xvciI6eyIkaWQiOiI2MyIsIiR0eXBlIjoiTkxSRS5Db21tb24uRG9tLlNvbGlkQ29sb3JCcnVzaCwgTkxSRS5Db21tb24iLCJDb2xvciI6eyIkaWQiOiI2NCIsIkEiOjI1NSwiUiI6MjU1LCJHIjowLCJCIjowfX0sIkxpbmVXZWlnaHQiOjAuMCwiTGluZVR5cGUiOjAsIlBhcmVudFN0eWxlIjpudWxsfSwiUGFyZW50U3R5bGUiOm51bGx9LCJUaXRsZVN0eWxlIjp7IiRpZCI6IjY1IiwiRm9udFNldHRpbmdzIjp7IiRpZCI6IjY2IiwiRm9udFNpemUiOjExLCJGb250TmFtZSI6IkNhbGlicmkiLCJJc0JvbGQiOnRydWUsIklzSXRhbGljIjpmYWxzZSwiSXNVbmRlcmxpbmVkIjpmYWxzZSwiUGFyZW50U3R5bGUiOm51bGx9LCJBdXRvU2l6ZSI6MCwiRm9yZWdyb3VuZCI6eyIkaWQiOiI2NyIsIkNvbG9yIjp7IiRpZCI6IjY4IiwiQSI6MjU1LCJSIjowLCJHIjowLCJCIjowfX0sIk1heFdpZHRoIjoyMDAuMCwiTWF4SGVpZ2h0IjoiSW5maW5pdHkiLCJTbWFydEZvcmVncm91bmRJc0FjdGl2ZSI6ZmFsc2UsIkhvcml6b250YWxBbGlnbm1lbnQiOjAsIlZlcnRpY2FsQWxpZ25tZW50IjowLCJTbWFydEZvcmVncm91bmQiOm51bGwsIk1hcmdpbiI6eyIkaWQiOiI2OSIsIlRvcCI6MCwiTGVmdCI6MCwiUmlnaHQiOjAsIkJvdHRvbSI6MH0sIlBhZGRpbmciOnsiJGlkIjoiNzAiLCJUb3AiOjAsIkxlZnQiOjAsIlJpZ2h0IjowLCJCb3R0b20iOjB9LCJCYWNrZ3JvdW5kIjp7IiRpZCI6IjcxIiwiQ29sb3IiOnsiJHJlZiI6IjIwIn19LCJJc1Zpc2libGUiOnRydWUsIldpZHRoIjowLjAsIkhlaWdodCI6MC4wLCJCb3JkZXJTdHlsZSI6bnVsbCwiUGFyZW50U3R5bGUiOm51bGx9LCJEYXRlU3R5bGUiOnsiJGlkIjoiNzIiLCJGb250U2V0dGluZ3MiOnsiJGlkIjoiNzMiLCJGb250U2l6ZSI6MTAsIkZvbnROYW1lIjoiQ2FsaWJyaSIsIklzQm9sZCI6ZmFsc2UsIklzSXRhbGljIjpmYWxzZSwiSXNVbmRlcmxpbmVkIjpmYWxzZSwiUGFyZW50U3R5bGUiOm51bGx9LCJBdXRvU2l6ZSI6MCwiRm9yZWdyb3VuZCI6eyIkaWQiOiI3NCIsIkNvbG9yIjp7IiRpZCI6Ijc1IiwiQSI6MjU1LCJSIjozMSwiRyI6NzMsIkIiOjEyNn19LCJNYXhXaWR0aCI6MjAwLjAsIk1heEhlaWdodCI6IkluZmluaXR5IiwiU21hcnRGb3JlZ3JvdW5kSXNBY3RpdmUiOmZhbHNlLCJIb3Jpem9udGFsQWxpZ25tZW50IjowLCJWZXJ0aWNhbEFsaWdubWVudCI6MCwiU21hcnRGb3JlZ3JvdW5kIjpudWxsLCJNYXJnaW4iOnsiJGlkIjoiNzYiLCJUb3AiOjAsIkxlZnQiOjAsIlJpZ2h0IjowLCJCb3R0b20iOjB9LCJQYWRkaW5nIjp7IiRpZCI6Ijc3IiwiVG9wIjowLCJMZWZ0IjowLCJSaWdodCI6MCwiQm90dG9tIjowfSwiQmFja2dyb3VuZCI6eyIkaWQiOiI3OCIsIkNvbG9yIjp7IiRyZWYiOiIyMCJ9fSwiSXNWaXNpYmxlIjp0cnVlLCJXaWR0aCI6MC4wLCJIZWlnaHQiOjAuMCwiQm9yZGVyU3R5bGUiOm51bGwsIlBhcmVudFN0eWxlIjpudWxsfSwiRGF0ZUZvcm1hdCI6eyIkaWQiOiI3OSIsIkZvcm1hdFN0cmluZyI6ImQvTS95eXl5IiwiU2VwYXJhdG9yIjoiLyIsIlVzZUludGVybmF0aW9uYWxEYXRlRm9ybWF0Ijp0cnVlfSwiSXNWaXNpYmxlIjp0cnVlLCJQYXJlbnRTdHlsZSI6bnVsbH0sIkRlZmF1bHRUYXNrU3R5bGUiOnsiJGlkIjoiODAiLCJTaGFwZSI6MCwiU2hhcGVUaGlja25lc3MiOjEsIkR1cmF0aW9uRm9ybWF0IjowLCJJbmNsdWRlTm9uV29ya2luZ0RheXNJbkR1cmF0aW9uIjpmYWxzZSwiUGVyY2VudGFnZUNvbXBsZXRlU3R5bGUiOnsiJGlkIjoiODEiLCJGb250U2V0dGluZ3MiOnsiJGlkIjoiODIiLCJGb250U2l6ZSI6MTAsIkZvbnROYW1lIjoiQ2FsaWJyaSIsIklzQm9sZCI6ZmFsc2UsIklzSXRhbGljIjpmYWxzZSwiSXNVbmRlcmxpbmVkIjpmYWxzZSwiUGFyZW50U3R5bGUiOm51bGx9LCJBdXRvU2l6ZSI6MCwiRm9yZWdyb3VuZCI6eyIkaWQiOiI4MyIsIkNvbG9yIjp7IiRpZCI6Ijg0IiwiQSI6MjU1LCJSIjoxOTIsIkciOjgwLCJCIjo3N319LCJNYXhXaWR0aCI6MjAwLjAsIk1heEhlaWdodCI6IkluZmluaXR5IiwiU21hcnRGb3JlZ3JvdW5kSXNBY3RpdmUiOmZhbHNlLCJIb3Jpem9udGFsQWxpZ25tZW50IjowLCJWZXJ0aWNhbEFsaWdubWVudCI6MCwiU21hcnRGb3JlZ3JvdW5kIjpudWxsLCJNYXJnaW4iOnsiJGlkIjoiODUiLCJUb3AiOjAsIkxlZnQiOjAsIlJpZ2h0IjowLCJCb3R0b20iOjB9LCJQYWRkaW5nIjp7IiRpZCI6Ijg2IiwiVG9wIjowLCJMZWZ0IjowLCJSaWdodCI6MCwiQm90dG9tIjowfSwiQmFja2dyb3VuZCI6eyIkaWQiOiI4NyIsIkNvbG9yIjp7IiRyZWYiOiIyMCJ9fSwiSXNWaXNpYmxlIjp0cnVlLCJXaWR0aCI6MC4wLCJIZWlnaHQiOjAuMCwiQm9yZGVyU3R5bGUiOm51bGwsIlBhcmVudFN0eWxlIjpudWxsfSwiRHVyYXRpb25TdHlsZSI6eyIkaWQiOiI4OCIsIkZvbnRTZXR0aW5ncyI6eyIkaWQiOiI4OSIsIkZvbnRTaXplIjoxMCwiRm9udE5hbWUiOiJDYWxpYnJpIiwiSXNCb2xkIjpmYWxzZSwiSXNJdGFsaWMiOmZhbHNlLCJJc1VuZGVybGluZWQiOmZhbHNlLCJQYXJlbnRTdHlsZSI6bnVsbH0sIkF1dG9TaXplIjowLCJGb3JlZ3JvdW5kIjp7IiRpZCI6IjkwIiwiQ29sb3IiOnsiJGlkIjoiOTEiLCJBIjoyNTUsIlIiOjE5MiwiRyI6ODAsIkIiOjc3fX0sIk1heFdpZHRoIjoyMDAuMCwiTWF4SGVpZ2h0IjoiSW5maW5pdHkiLCJTbWFydEZvcmVncm91bmRJc0FjdGl2ZSI6ZmFsc2UsIkhvcml6b250YWxBbGlnbm1lbnQiOjAsIlZlcnRpY2FsQWxpZ25tZW50IjowLCJTbWFydEZvcmVncm91bmQiOm51bGwsIk1hcmdpbiI6eyIkaWQiOiI5MiIsIlRvcCI6MCwiTGVmdCI6MCwiUmlnaHQiOjAsIkJvdHRvbSI6MH0sIlBhZGRpbmciOnsiJGlkIjoiOTMiLCJUb3AiOjAsIkxlZnQiOjAsIlJpZ2h0IjowLCJCb3R0b20iOjB9LCJCYWNrZ3JvdW5kIjp7IiRpZCI6Ijk0IiwiQ29sb3IiOnsiJHJlZiI6IjIwIn19LCJJc1Zpc2libGUiOnRydWUsIldpZHRoIjowLjAsIkhlaWdodCI6MC4wLCJCb3JkZXJTdHlsZSI6bnVsbCwiUGFyZW50U3R5bGUiOm51bGx9LCJIb3Jpem9udGFsQ29ubmVjdG9yU3R5bGUiOnsiJGlkIjoiOTUiLCJMaW5lQ29sb3IiOnsiJGlkIjoiOTYiLCIkdHlwZSI6Ik5MUkUuQ29tbW9uLkRvbS5Tb2xpZENvbG9yQnJ1c2gsIE5MUkUuQ29tbW9uIiwiQ29sb3IiOnsiJGlkIjoiOTciLCJBIjoyNTUsIlIiOjIwNCwiRyI6MjA0LCJCIjoyMDR9fSwiTGluZVdlaWdodCI6MS4wLCJMaW5lVHlwZSI6MCwiUGFyZW50U3R5bGUiOm51bGx9LCJWZXJ0aWNhbENvbm5lY3RvclN0eWxlIjp7IiRpZCI6Ijk4IiwiTGluZUNvbG9yIjp7IiRpZCI6Ijk5IiwiJHR5cGUiOiJOTFJFLkNvbW1vbi5Eb20uU29saWRDb2xvckJydXNoLCBOTFJFLkNvbW1vbiIsIkNvbG9yIjp7IiRpZCI6IjEwMCIsIkEiOjI1NSwiUiI6MjA0LCJHIjoyMDQsIkIiOjIwNH19LCJMaW5lV2VpZ2h0IjoxLjAsIkxpbmVUeXBlIjowLCJQYXJlbnRTdHlsZSI6bnVsbH0sIk1hcmdpbiI6bnVsbCwiU3RhcnREYXRlUG9zaXRpb24iOjQsIkVuZERhdGVQb3NpdGlvbiI6NCwiVGl0bGVQb3NpdGlvbiI6MiwiRHVyYXRpb25Qb3NpdGlvbiI6NiwiUGVyY2VudGFnZUNvbXBsZXRlZFBvc2l0aW9uIjo2LCJTcGFjaW5nIjo1LCJJc0JlbG93VGltZWJhbmQiOmZhbHNlLCJQZXJjZW50YWdlQ29tcGxldGVTaGFwZU9wYWNpdHkiOjM1LCJTaGFwZVN0eWxlIjp7IiRpZCI6IjEwMSIsIk1hcmdpbiI6eyIkaWQiOiIxMDIiLCJUb3AiOjAsIkxlZnQiOjQsIlJpZ2h0Ijo0LCJCb3R0b20iOjB9LCJQYWRkaW5nIjp7IiRpZCI6IjEwMyIsIlRvcCI6MCwiTGVmdCI6MCwiUmlnaHQiOjAsIkJvdHRvbSI6MH0sIkJhY2tncm91bmQiOm51bGwsIklzVmlzaWJsZSI6dHJ1ZSwiV2lkdGgiOjAuMCwiSGVpZ2h0IjoxNi4wLCJCb3JkZXJTdHlsZSI6eyIkaWQiOiIxMDQiLCJMaW5lQ29sb3IiOnsiJGlkIjoiMTA1IiwiJHR5cGUiOiJOTFJFLkNvbW1vbi5Eb20uU29saWRDb2xvckJydXNoLCBOTFJFLkNvbW1vbiIsIkNvbG9yIjp7IiRpZCI6IjEwNiIsIkEiOjI1NSwiUiI6MjU1LCJHIjowLCJCIjowfX0sIkxpbmVXZWlnaHQiOjAuMCwiTGluZVR5cGUiOjAsIlBhcmVudFN0eWxlIjpudWxsfSwiUGFyZW50U3R5bGUiOm51bGx9LCJUaXRsZVN0eWxlIjp7IiRpZCI6IjEwNyIsIkZvbnRTZXR0aW5ncyI6eyIkaWQiOiIxMDgiLCJGb250U2l6ZSI6MTEsIkZvbnROYW1lIjoiQ2FsaWJyaSIsIklzQm9sZCI6dHJ1ZSwiSXNJdGFsaWMiOmZhbHNlLCJJc1VuZGVybGluZWQiOmZhbHNlLCJQYXJlbnRTdHlsZSI6bnVsbH0sIkF1dG9TaXplIjowLCJGb3JlZ3JvdW5kIjp7IiRpZCI6IjEwOSIsIkNvbG9yIjp7IiRpZCI6IjExMCIsIkEiOjI1NSwiUiI6MCwiRyI6MCwiQiI6MH19LCJNYXhXaWR0aCI6MjAwLjAsIk1heEhlaWdodCI6IkluZmluaXR5IiwiU21hcnRGb3JlZ3JvdW5kSXNBY3RpdmUiOmZhbHNlLCJIb3Jpem9udGFsQWxpZ25tZW50IjoxLCJWZXJ0aWNhbEFsaWdubWVudCI6MCwiU21hcnRGb3JlZ3JvdW5kIjpudWxsLCJNYXJnaW4iOnsiJGlkIjoiMTExIiwiVG9wIjowLCJMZWZ0IjowLCJSaWdodCI6MCwiQm90dG9tIjowfSwiUGFkZGluZyI6eyIkaWQiOiIxMTIiLCJUb3AiOjAsIkxlZnQiOjAsIlJpZ2h0IjowLCJCb3R0b20iOjB9LCJCYWNrZ3JvdW5kIjp7IiRpZCI6IjExMyIsIkNvbG9yIjp7IiRyZWYiOiIyMCJ9fSwiSXNWaXNpYmxlIjp0cnVlLCJXaWR0aCI6MC4wLCJIZWlnaHQiOjAuMCwiQm9yZGVyU3R5bGUiOm51bGwsIlBhcmVudFN0eWxlIjpudWxsfSwiRGF0ZVN0eWxlIjp7IiRpZCI6IjExNCIsIkZvbnRTZXR0aW5ncyI6eyIkaWQiOiIxMTUiLCJGb250U2l6ZSI6MTAsIkZvbnROYW1lIjoiQ2FsaWJyaSIsIklzQm9sZCI6ZmFsc2UsIklzSXRhbGljIjpmYWxzZSwiSXNVbmRlcmxpbmVkIjpmYWxzZSwiUGFyZW50U3R5bGUiOm51bGx9LCJBdXRvU2l6ZSI6MCwiRm9yZWdyb3VuZCI6eyIkaWQiOiIxMTYiLCJDb2xvciI6eyIkaWQiOiIxMTciLCJBIjoyNTUsIlIiOjMxLCJHIjo3MywiQiI6MTI2fX0sIk1heFdpZHRoIjoyMDAuMCwiTWF4SGVpZ2h0IjoiSW5maW5pdHkiLCJTbWFydEZvcmVncm91bmRJc0FjdGl2ZSI6ZmFsc2UsIkhvcml6b250YWxBbGlnbm1lbnQiOjAsIlZlcnRpY2FsQWxpZ25tZW50IjowLCJTbWFydEZvcmVncm91bmQiOm51bGwsIk1hcmdpbiI6eyIkaWQiOiIxMTgiLCJUb3AiOjAsIkxlZnQiOjAsIlJpZ2h0IjowLCJCb3R0b20iOjB9LCJQYWRkaW5nIjp7IiRpZCI6IjExOSIsIlRvcCI6MCwiTGVmdCI6MCwiUmlnaHQiOjAsIkJvdHRvbSI6MH0sIkJhY2tncm91bmQiOnsiJGlkIjoiMTIwIiwiQ29sb3IiOnsiJHJlZiI6IjIwIn19LCJJc1Zpc2libGUiOnRydWUsIldpZHRoIjowLjAsIkhlaWdodCI6MC4wLCJCb3JkZXJTdHlsZSI6bnVsbCwiUGFyZW50U3R5bGUiOm51bGx9LCJEYXRlRm9ybWF0Ijp7IiRpZCI6IjEyMSIsIkZvcm1hdFN0cmluZyI6ImQvTS95eXl5IiwiU2VwYXJhdG9yIjoiLyIsIlVzZUludGVybmF0aW9uYWxEYXRlRm9ybWF0Ijp0cnVlfSwiSXNWaXNpYmxlIjp0cnVlLCJQYXJlbnRTdHlsZSI6bnVsbH0sIlNob3dFbGFwc2VkVGltZUdyYWRpZW50U3R5bGUiOnRydWV9LCJTY2FsZSI6eyIkaWQiOiIxMjIiLCJTdGFydERhdGUiOiIyMDE3LTAxLTMwVDAwOjAwOjAwWiIsIkVuZERhdGUiOiIyMDE3LTA3LTE1VDIzOjU5OjU5Ljk5OVoiLCJGb3JtYXQiOiJNTU1NIiwiVHlwZSI6MiwiQXV0b0RhdGVSYW5nZSI6dHJ1ZSwiV29ya2luZ0RheXMiOjMxLCJUb2RheU1hcmtlclRleHQiOiJBdWpvdXJkJ2h1aSIsIkF1dG9TY2FsZVR5cGUiOmZhbHNlfSwiTWlsZXN0b25lcyI6W10sIlRhc2tzIjpbeyIkaWQiOiIxMjMiLCJHcm91cE5hbWUiOm51bGwsIlN0YXJ0RGF0ZSI6IjIwMTctMDEtMzBUMDA6MDA6MDBaIiwiRW5kRGF0ZSI6IjIwMTctMDMtMzFUMDA6MDA6MDBaIiwiUGVyY2VudGFnZUNvbXBsZXRlIjpudWxsLCJTdHlsZSI6eyIkaWQiOiIxMjQiLCJTaGFwZSI6MCwiU2hhcGVUaGlja25lc3MiOjEsIkR1cmF0aW9uRm9ybWF0IjowLCJJbmNsdWRlTm9uV29ya2luZ0RheXNJbkR1cmF0aW9uIjpmYWxzZSwiUGVyY2VudGFnZUNvbXBsZXRlU3R5bGUiOnsiJGlkIjoiMTI1IiwiRm9udFNldHRpbmdzIjp7IiRpZCI6IjEyNi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EyNyIsIkxpbmVDb2xvciI6bnVsbCwiTGluZVdlaWdodCI6MC4wLCJMaW5lVHlwZSI6MCwiUGFyZW50U3R5bGUiOm51bGx9LCJQYXJlbnRTdHlsZSI6eyIkcmVmIjoiODEifX0sIkR1cmF0aW9uU3R5bGUiOnsiJGlkIjoiMTI4IiwiRm9udFNldHRpbmdzIjp7IiRpZCI6IjEyOS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EzMCIsIkxpbmVDb2xvciI6bnVsbCwiTGluZVdlaWdodCI6MC4wLCJMaW5lVHlwZSI6MCwiUGFyZW50U3R5bGUiOm51bGx9LCJQYXJlbnRTdHlsZSI6eyIkcmVmIjoiODgifX0sIkhvcml6b250YWxDb25uZWN0b3JTdHlsZSI6eyIkaWQiOiIxMzEiLCJMaW5lQ29sb3IiOnsiJHJlZiI6Ijk2In0sIkxpbmVXZWlnaHQiOjEuMCwiTGluZVR5cGUiOjAsIlBhcmVudFN0eWxlIjp7IiRyZWYiOiI5NSJ9fSwiVmVydGljYWxDb25uZWN0b3JTdHlsZSI6eyIkaWQiOiIxMzIiLCJMaW5lQ29sb3IiOnsiJHJlZiI6Ijk5In0sIkxpbmVXZWlnaHQiOjEuMCwiTGluZVR5cGUiOjAsIlBhcmVudFN0eWxlIjp7IiRyZWYiOiI5OCJ9fSwiTWFyZ2luIjpudWxsLCJTdGFydERhdGVQb3NpdGlvbiI6NCwiRW5kRGF0ZVBvc2l0aW9uIjo0LCJUaXRsZVBvc2l0aW9uIjoyLCJEdXJhdGlvblBvc2l0aW9uIjo2LCJQZXJjZW50YWdlQ29tcGxldGVkUG9zaXRpb24iOjYsIlNwYWNpbmciOjUsIklzQmVsb3dUaW1lYmFuZCI6ZmFsc2UsIlBlcmNlbnRhZ2VDb21wbGV0ZVNoYXBlT3BhY2l0eSI6MzUsIlNoYXBlU3R5bGUiOnsiJGlkIjoiMTMzIiwiTWFyZ2luIjp7IiRyZWYiOiIxMDIifSwiUGFkZGluZyI6eyIkcmVmIjoiMTAzIn0sIkJhY2tncm91bmQiOnsiJGlkIjoiMTM0IiwiQ29sb3IiOnsiJGlkIjoiMTM1IiwiQSI6MjU1LCJSIjoyLCJHIjoxNzgsIkIiOjIzOH19LCJJc1Zpc2libGUiOnRydWUsIldpZHRoIjowLjAsIkhlaWdodCI6MTYuMCwiQm9yZGVyU3R5bGUiOnsiJGlkIjoiMTM2IiwiTGluZUNvbG9yIjp7IiRyZWYiOiIxMDUifSwiTGluZVdlaWdodCI6MC4wLCJMaW5lVHlwZSI6MCwiUGFyZW50U3R5bGUiOnsiJHJlZiI6IjEwNCJ9fSwiUGFyZW50U3R5bGUiOnsiJHJlZiI6IjEwMSJ9fSwiVGl0bGVTdHlsZSI6eyIkaWQiOiIxMzciLCJGb250U2V0dGluZ3MiOnsiJGlkIjoiMTM4IiwiRm9udFNpemUiOjExLCJGb250TmFtZSI6IkNhbGlicmkiLCJJc0JvbGQiOnRydWUsIklzSXRhbGljIjpmYWxzZSwiSXNVbmRlcmxpbmVkIjpmYWxzZSwiUGFyZW50U3R5bGUiOnsiJHJlZiI6IjEwOCJ9fSwiQXV0b1NpemUiOjAsIkZvcmVncm91bmQiOnsiJHJlZiI6IjEwOSJ9LCJNYXhXaWR0aCI6MjAwLjAsIk1heEhlaWdodCI6IkluZmluaXR5IiwiU21hcnRGb3JlZ3JvdW5kSXNBY3RpdmUiOmZhbHNlLCJIb3Jpem9udGFsQWxpZ25tZW50IjoxLCJWZXJ0aWNhbEFsaWdubWVudCI6MCwiU21hcnRGb3JlZ3JvdW5kIjpudWxsLCJNYXJnaW4iOnsiJHJlZiI6IjExMSJ9LCJQYWRkaW5nIjp7IiRyZWYiOiIxMTIifSwiQmFja2dyb3VuZCI6eyIkcmVmIjoiMTEzIn0sIklzVmlzaWJsZSI6dHJ1ZSwiV2lkdGgiOjAuMCwiSGVpZ2h0IjowLjAsIkJvcmRlclN0eWxlIjp7IiRpZCI6IjEzOSIsIkxpbmVDb2xvciI6bnVsbCwiTGluZVdlaWdodCI6MC4wLCJMaW5lVHlwZSI6MCwiUGFyZW50U3R5bGUiOm51bGx9LCJQYXJlbnRTdHlsZSI6eyIkcmVmIjoiMTA3In19LCJEYXRlU3R5bGUiOnsiJGlkIjoiMTQwIiwiRm9udFNldHRpbmdzIjp7IiRpZCI6IjE0M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TQyIiwiTGluZUNvbG9yIjpudWxsLCJMaW5lV2VpZ2h0IjowLjAsIkxpbmVUeXBlIjowLCJQYXJlbnRTdHlsZSI6bnVsbH0sIlBhcmVudFN0eWxlIjp7IiRyZWYiOiIxMTQifX0sIkRhdGVGb3JtYXQiOnsiJHJlZiI6IjEyMSJ9LCJJc1Zpc2libGUiOnRydWUsIlBhcmVudFN0eWxlIjp7IiRyZWYiOiI4MCJ9fSwiSW5kZXgiOjEsIklkIjoiMDUwZjIzMzktNTM0YS00YjRkLWE0MDctYzc4ZGZiZGQxZmQxIiwiSW1wb3J0SWQiOm51bGwsIlRpdGxlIjoiSW5pdGlhbGl6YXRpb24iLCJOb3RlIjpudWxsLCJIeXBlcmxpbmsiOm51bGwsIklzQ2hhbmdlZCI6ZmFsc2UsIklzTmV3IjpmYWxzZX0seyIkaWQiOiIxNDMiLCJHcm91cE5hbWUiOm51bGwsIlN0YXJ0RGF0ZSI6IjIwMTctMDQtMDFUMDA6MDA6MDBaIiwiRW5kRGF0ZSI6IjIwMTctMDQtMDhUMDA6MDA6MDBaIiwiUGVyY2VudGFnZUNvbXBsZXRlIjpudWxsLCJTdHlsZSI6eyIkaWQiOiIxNDQiLCJTaGFwZSI6MCwiU2hhcGVUaGlja25lc3MiOjEsIkR1cmF0aW9uRm9ybWF0IjowLCJJbmNsdWRlTm9uV29ya2luZ0RheXNJbkR1cmF0aW9uIjpmYWxzZSwiUGVyY2VudGFnZUNvbXBsZXRlU3R5bGUiOnsiJGlkIjoiMTQ1IiwiRm9udFNldHRpbmdzIjp7IiRpZCI6IjE0Ni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E0NyIsIkxpbmVDb2xvciI6bnVsbCwiTGluZVdlaWdodCI6MC4wLCJMaW5lVHlwZSI6MCwiUGFyZW50U3R5bGUiOm51bGx9LCJQYXJlbnRTdHlsZSI6eyIkcmVmIjoiODEifX0sIkR1cmF0aW9uU3R5bGUiOnsiJGlkIjoiMTQ4IiwiRm9udFNldHRpbmdzIjp7IiRpZCI6IjE0OS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E1MCIsIkxpbmVDb2xvciI6bnVsbCwiTGluZVdlaWdodCI6MC4wLCJMaW5lVHlwZSI6MCwiUGFyZW50U3R5bGUiOm51bGx9LCJQYXJlbnRTdHlsZSI6eyIkcmVmIjoiODgifX0sIkhvcml6b250YWxDb25uZWN0b3JTdHlsZSI6eyIkaWQiOiIxNTEiLCJMaW5lQ29sb3IiOnsiJHJlZiI6Ijk2In0sIkxpbmVXZWlnaHQiOjEuMCwiTGluZVR5cGUiOjAsIlBhcmVudFN0eWxlIjp7IiRyZWYiOiI5NSJ9fSwiVmVydGljYWxDb25uZWN0b3JTdHlsZSI6eyIkaWQiOiIxNTIiLCJMaW5lQ29sb3IiOnsiJHJlZiI6Ijk5In0sIkxpbmVXZWlnaHQiOjEuMCwiTGluZVR5cGUiOjAsIlBhcmVudFN0eWxlIjp7IiRyZWYiOiI5OCJ9fSwiTWFyZ2luIjpudWxsLCJTdGFydERhdGVQb3NpdGlvbiI6NCwiRW5kRGF0ZVBvc2l0aW9uIjo0LCJUaXRsZVBvc2l0aW9uIjoyLCJEdXJhdGlvblBvc2l0aW9uIjo2LCJQZXJjZW50YWdlQ29tcGxldGVkUG9zaXRpb24iOjYsIlNwYWNpbmciOjUsIklzQmVsb3dUaW1lYmFuZCI6ZmFsc2UsIlBlcmNlbnRhZ2VDb21wbGV0ZVNoYXBlT3BhY2l0eSI6MzUsIlNoYXBlU3R5bGUiOnsiJGlkIjoiMTUzIiwiTWFyZ2luIjp7IiRyZWYiOiIxMDIifSwiUGFkZGluZyI6eyIkcmVmIjoiMTAzIn0sIkJhY2tncm91bmQiOnsiJGlkIjoiMTU0IiwiQ29sb3IiOnsiJGlkIjoiMTU1IiwiQSI6MjU1LCJSIjoxMTEsIkciOjQ5LCJCIjoxNTJ9fSwiSXNWaXNpYmxlIjp0cnVlLCJXaWR0aCI6MC4wLCJIZWlnaHQiOjE2LjAsIkJvcmRlclN0eWxlIjp7IiRpZCI6IjE1NiIsIkxpbmVDb2xvciI6eyIkcmVmIjoiMTA1In0sIkxpbmVXZWlnaHQiOjAuMCwiTGluZVR5cGUiOjAsIlBhcmVudFN0eWxlIjp7IiRyZWYiOiIxMDQifX0sIlBhcmVudFN0eWxlIjp7IiRyZWYiOiIxMDEifX0sIlRpdGxlU3R5bGUiOnsiJGlkIjoiMTU3IiwiRm9udFNldHRpbmdzIjp7IiRpZCI6IjE1OCIsIkZvbnRTaXplIjoxMSwiRm9udE5hbWUiOiJDYWxpYnJpIiwiSXNCb2xkIjp0cnVlLCJJc0l0YWxpYyI6ZmFsc2UsIklzVW5kZXJsaW5lZCI6ZmFsc2UsIlBhcmVudFN0eWxlIjp7IiRyZWYiOiIxMDgifX0sIkF1dG9TaXplIjowLCJGb3JlZ3JvdW5kIjp7IiRyZWYiOiIxMDkifSwiTWF4V2lkdGgiOjIwMC4wLCJNYXhIZWlnaHQiOiJJbmZpbml0eSIsIlNtYXJ0Rm9yZWdyb3VuZElzQWN0aXZlIjpmYWxzZSwiSG9yaXpvbnRhbEFsaWdubWVudCI6MSwiVmVydGljYWxBbGlnbm1lbnQiOjAsIlNtYXJ0Rm9yZWdyb3VuZCI6bnVsbCwiTWFyZ2luIjp7IiRyZWYiOiIxMTEifSwiUGFkZGluZyI6eyIkcmVmIjoiMTEyIn0sIkJhY2tncm91bmQiOnsiJHJlZiI6IjExMyJ9LCJJc1Zpc2libGUiOnRydWUsIldpZHRoIjowLjAsIkhlaWdodCI6MC4wLCJCb3JkZXJTdHlsZSI6eyIkaWQiOiIxNTkiLCJMaW5lQ29sb3IiOm51bGwsIkxpbmVXZWlnaHQiOjAuMCwiTGluZVR5cGUiOjAsIlBhcmVudFN0eWxlIjpudWxsfSwiUGFyZW50U3R5bGUiOnsiJHJlZiI6IjEwNyJ9fSwiRGF0ZVN0eWxlIjp7IiRpZCI6IjE2MCIsIkZvbnRTZXR0aW5ncyI6eyIkaWQiOiIxNjE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E2MiIsIkxpbmVDb2xvciI6bnVsbCwiTGluZVdlaWdodCI6MC4wLCJMaW5lVHlwZSI6MCwiUGFyZW50U3R5bGUiOm51bGx9LCJQYXJlbnRTdHlsZSI6eyIkcmVmIjoiMTE0In19LCJEYXRlRm9ybWF0Ijp7IiRyZWYiOiIxMjEifSwiSXNWaXNpYmxlIjp0cnVlLCJQYXJlbnRTdHlsZSI6eyIkcmVmIjoiODAifX0sIkluZGV4IjoyLCJJZCI6Ijk0MDk0OGJkLTBhZTktNGVhMC1hMzlkLWMzMjIxMDNmNTgxNiIsIkltcG9ydElkIjpudWxsLCJUaXRsZSI6IlByaW9yaXRpemF0aW9uIiwiTm90ZSI6bnVsbCwiSHlwZXJsaW5rIjpudWxsLCJJc0NoYW5nZWQiOmZhbHNlLCJJc05ldyI6ZmFsc2V9LHsiJGlkIjoiMTYzIiwiR3JvdXBOYW1lIjpudWxsLCJTdGFydERhdGUiOiIyMDE3LTA0LTA5VDAwOjAwOjAwWiIsIkVuZERhdGUiOiIyMDE3LTA2LTIzVDIzOjU5OjU5Ljk5OVoiLCJQZXJjZW50YWdlQ29tcGxldGUiOm51bGwsIlN0eWxlIjp7IiRpZCI6IjE2NCIsIlNoYXBlIjowLCJTaGFwZVRoaWNrbmVzcyI6MSwiRHVyYXRpb25Gb3JtYXQiOjAsIkluY2x1ZGVOb25Xb3JraW5nRGF5c0luRHVyYXRpb24iOmZhbHNlLCJQZXJjZW50YWdlQ29tcGxldGVTdHlsZSI6eyIkaWQiOiIxNjUiLCJGb250U2V0dGluZ3MiOnsiJGlkIjoiMTY2IiwiRm9udFNpemUiOjEwLCJGb250TmFtZSI6IkNhbGlicmkiLCJJc0JvbGQiOmZhbHNlLCJJc0l0YWxpYyI6ZmFsc2UsIklzVW5kZXJsaW5lZCI6ZmFsc2UsIlBhcmVudFN0eWxlIjp7IiRyZWYiOiI4MiJ9fSwiQXV0b1NpemUiOjAsIkZvcmVncm91bmQiOnsiJHJlZiI6IjgzIn0sIk1heFdpZHRoIjoyMDAuMCwiTWF4SGVpZ2h0IjoiSW5maW5pdHkiLCJTbWFydEZvcmVncm91bmRJc0FjdGl2ZSI6ZmFsc2UsIkhvcml6b250YWxBbGlnbm1lbnQiOjAsIlZlcnRpY2FsQWxpZ25tZW50IjowLCJTbWFydEZvcmVncm91bmQiOm51bGwsIk1hcmdpbiI6eyIkcmVmIjoiODUifSwiUGFkZGluZyI6eyIkcmVmIjoiODYifSwiQmFja2dyb3VuZCI6eyIkcmVmIjoiODcifSwiSXNWaXNpYmxlIjp0cnVlLCJXaWR0aCI6MC4wLCJIZWlnaHQiOjAuMCwiQm9yZGVyU3R5bGUiOnsiJGlkIjoiMTY3IiwiTGluZUNvbG9yIjpudWxsLCJMaW5lV2VpZ2h0IjowLjAsIkxpbmVUeXBlIjowLCJQYXJlbnRTdHlsZSI6bnVsbH0sIlBhcmVudFN0eWxlIjp7IiRyZWYiOiI4MSJ9fSwiRHVyYXRpb25TdHlsZSI6eyIkaWQiOiIxNjgiLCJGb250U2V0dGluZ3MiOnsiJGlkIjoiMTY5IiwiRm9udFNpemUiOjEwLCJGb250TmFtZSI6IkNhbGlicmkiLCJJc0JvbGQiOmZhbHNlLCJJc0l0YWxpYyI6ZmFsc2UsIklzVW5kZXJsaW5lZCI6ZmFsc2UsIlBhcmVudFN0eWxlIjp7IiRyZWYiOiI4OSJ9fSwiQXV0b1NpemUiOjAsIkZvcmVncm91bmQiOnsiJHJlZiI6IjkwIn0sIk1heFdpZHRoIjoyMDAuMCwiTWF4SGVpZ2h0IjoiSW5maW5pdHkiLCJTbWFydEZvcmVncm91bmRJc0FjdGl2ZSI6ZmFsc2UsIkhvcml6b250YWxBbGlnbm1lbnQiOjAsIlZlcnRpY2FsQWxpZ25tZW50IjowLCJTbWFydEZvcmVncm91bmQiOm51bGwsIk1hcmdpbiI6eyIkcmVmIjoiOTIifSwiUGFkZGluZyI6eyIkcmVmIjoiOTMifSwiQmFja2dyb3VuZCI6eyIkcmVmIjoiOTQifSwiSXNWaXNpYmxlIjp0cnVlLCJXaWR0aCI6MC4wLCJIZWlnaHQiOjAuMCwiQm9yZGVyU3R5bGUiOnsiJGlkIjoiMTcwIiwiTGluZUNvbG9yIjpudWxsLCJMaW5lV2VpZ2h0IjowLjAsIkxpbmVUeXBlIjowLCJQYXJlbnRTdHlsZSI6bnVsbH0sIlBhcmVudFN0eWxlIjp7IiRyZWYiOiI4OCJ9fSwiSG9yaXpvbnRhbENvbm5lY3RvclN0eWxlIjp7IiRpZCI6IjE3MSIsIkxpbmVDb2xvciI6eyIkcmVmIjoiOTYifSwiTGluZVdlaWdodCI6MS4wLCJMaW5lVHlwZSI6MCwiUGFyZW50U3R5bGUiOnsiJHJlZiI6Ijk1In19LCJWZXJ0aWNhbENvbm5lY3RvclN0eWxlIjp7IiRpZCI6IjE3MiIsIkxpbmVDb2xvciI6eyIkcmVmIjoiOTkifSwiTGluZVdlaWdodCI6MS4wLCJMaW5lVHlwZSI6MCwiUGFyZW50U3R5bGUiOnsiJHJlZiI6Ijk4In19LCJNYXJnaW4iOm51bGwsIlN0YXJ0RGF0ZVBvc2l0aW9uIjo0LCJFbmREYXRlUG9zaXRpb24iOjQsIlRpdGxlUG9zaXRpb24iOjIsIkR1cmF0aW9uUG9zaXRpb24iOjYsIlBlcmNlbnRhZ2VDb21wbGV0ZWRQb3NpdGlvbiI6NiwiU3BhY2luZyI6NSwiSXNCZWxvd1RpbWViYW5kIjpmYWxzZSwiUGVyY2VudGFnZUNvbXBsZXRlU2hhcGVPcGFjaXR5IjozNSwiU2hhcGVTdHlsZSI6eyIkaWQiOiIxNzMiLCJNYXJnaW4iOnsiJHJlZiI6IjEwMiJ9LCJQYWRkaW5nIjp7IiRyZWYiOiIxMDMifSwiQmFja2dyb3VuZCI6eyIkaWQiOiIxNzQiLCJDb2xvciI6eyIkaWQiOiIxNzUiLCJBIjoyNTUsIlIiOjI0NywiRyI6MTUwLCJCIjo3MH19LCJJc1Zpc2libGUiOnRydWUsIldpZHRoIjowLjAsIkhlaWdodCI6MTYuMCwiQm9yZGVyU3R5bGUiOnsiJGlkIjoiMTc2IiwiTGluZUNvbG9yIjp7IiRyZWYiOiIxMDUifSwiTGluZVdlaWdodCI6MC4wLCJMaW5lVHlwZSI6MCwiUGFyZW50U3R5bGUiOnsiJHJlZiI6IjEwNCJ9fSwiUGFyZW50U3R5bGUiOnsiJHJlZiI6IjEwMSJ9fSwiVGl0bGVTdHlsZSI6eyIkaWQiOiIxNzciLCJGb250U2V0dGluZ3MiOnsiJGlkIjoiMTc4IiwiRm9udFNpemUiOjExLCJGb250TmFtZSI6IkNhbGlicmkiLCJJc0JvbGQiOnRydWUsIklzSXRhbGljIjpmYWxzZSwiSXNVbmRlcmxpbmVkIjpmYWxzZSwiUGFyZW50U3R5bGUiOnsiJHJlZiI6IjEwOCJ9fSwiQXV0b1NpemUiOjAsIkZvcmVncm91bmQiOnsiJHJlZiI6IjEwOSJ9LCJNYXhXaWR0aCI6MjAwLjAsIk1heEhlaWdodCI6IkluZmluaXR5IiwiU21hcnRGb3JlZ3JvdW5kSXNBY3RpdmUiOmZhbHNlLCJIb3Jpem9udGFsQWxpZ25tZW50IjoxLCJWZXJ0aWNhbEFsaWdubWVudCI6MCwiU21hcnRGb3JlZ3JvdW5kIjpudWxsLCJNYXJnaW4iOnsiJHJlZiI6IjExMSJ9LCJQYWRkaW5nIjp7IiRyZWYiOiIxMTIifSwiQmFja2dyb3VuZCI6eyIkcmVmIjoiMTEzIn0sIklzVmlzaWJsZSI6dHJ1ZSwiV2lkdGgiOjAuMCwiSGVpZ2h0IjowLjAsIkJvcmRlclN0eWxlIjp7IiRpZCI6IjE3OSIsIkxpbmVDb2xvciI6bnVsbCwiTGluZVdlaWdodCI6MC4wLCJMaW5lVHlwZSI6MCwiUGFyZW50U3R5bGUiOm51bGx9LCJQYXJlbnRTdHlsZSI6eyIkcmVmIjoiMTA3In19LCJEYXRlU3R5bGUiOnsiJGlkIjoiMTgwIiwiRm9udFNldHRpbmdzIjp7IiRpZCI6IjE4M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TgyIiwiTGluZUNvbG9yIjpudWxsLCJMaW5lV2VpZ2h0IjowLjAsIkxpbmVUeXBlIjowLCJQYXJlbnRTdHlsZSI6bnVsbH0sIlBhcmVudFN0eWxlIjp7IiRyZWYiOiIxMTQifX0sIkRhdGVGb3JtYXQiOnsiJHJlZiI6IjEyMSJ9LCJJc1Zpc2libGUiOnRydWUsIlBhcmVudFN0eWxlIjp7IiRyZWYiOiI4MCJ9fSwiSW5kZXgiOjMsIklkIjoiZTEyNjI3N2EtOGVhMS00M2JmLWE0ZWYtMTM3MzRlYjJhMzdmIiwiSW1wb3J0SWQiOm51bGwsIlRpdGxlIjoiUmVzb3VyY2UgYWxsb2NhdGlvbiIsIk5vdGUiOm51bGwsIkh5cGVybGluayI6bnVsbCwiSXNDaGFuZ2VkIjpmYWxzZSwiSXNOZXciOmZhbHNlfSx7IiRpZCI6IjE4MyIsIkdyb3VwTmFtZSI6bnVsbCwiU3RhcnREYXRlIjoiMjAxNy0wNi0yNFQwMDowMDowMFoiLCJFbmREYXRlIjoiMjAxNy0wNy0xNVQyMzo1OTo1OS45OTlaIiwiUGVyY2VudGFnZUNvbXBsZXRlIjpudWxsLCJTdHlsZSI6eyIkaWQiOiIxODQiLCJTaGFwZSI6MCwiU2hhcGVUaGlja25lc3MiOjEsIkR1cmF0aW9uRm9ybWF0IjowLCJJbmNsdWRlTm9uV29ya2luZ0RheXNJbkR1cmF0aW9uIjpmYWxzZSwiUGVyY2VudGFnZUNvbXBsZXRlU3R5bGUiOnsiJGlkIjoiMTg1IiwiRm9udFNldHRpbmdzIjp7IiRpZCI6IjE4Ni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E4NyIsIkxpbmVDb2xvciI6bnVsbCwiTGluZVdlaWdodCI6MC4wLCJMaW5lVHlwZSI6MCwiUGFyZW50U3R5bGUiOm51bGx9LCJQYXJlbnRTdHlsZSI6eyIkcmVmIjoiODEifX0sIkR1cmF0aW9uU3R5bGUiOnsiJGlkIjoiMTg4IiwiRm9udFNldHRpbmdzIjp7IiRpZCI6IjE4OS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E5MCIsIkxpbmVDb2xvciI6bnVsbCwiTGluZVdlaWdodCI6MC4wLCJMaW5lVHlwZSI6MCwiUGFyZW50U3R5bGUiOm51bGx9LCJQYXJlbnRTdHlsZSI6eyIkcmVmIjoiODgifX0sIkhvcml6b250YWxDb25uZWN0b3JTdHlsZSI6eyIkaWQiOiIxOTEiLCJMaW5lQ29sb3IiOnsiJHJlZiI6Ijk2In0sIkxpbmVXZWlnaHQiOjEuMCwiTGluZVR5cGUiOjAsIlBhcmVudFN0eWxlIjp7IiRyZWYiOiI5NSJ9fSwiVmVydGljYWxDb25uZWN0b3JTdHlsZSI6eyIkaWQiOiIxOTIiLCJMaW5lQ29sb3IiOnsiJHJlZiI6Ijk5In0sIkxpbmVXZWlnaHQiOjEuMCwiTGluZVR5cGUiOjAsIlBhcmVudFN0eWxlIjp7IiRyZWYiOiI5OCJ9fSwiTWFyZ2luIjpudWxsLCJTdGFydERhdGVQb3NpdGlvbiI6NCwiRW5kRGF0ZVBvc2l0aW9uIjo0LCJUaXRsZVBvc2l0aW9uIjoyLCJEdXJhdGlvblBvc2l0aW9uIjo2LCJQZXJjZW50YWdlQ29tcGxldGVkUG9zaXRpb24iOjYsIlNwYWNpbmciOjUsIklzQmVsb3dUaW1lYmFuZCI6ZmFsc2UsIlBlcmNlbnRhZ2VDb21wbGV0ZVNoYXBlT3BhY2l0eSI6MzUsIlNoYXBlU3R5bGUiOnsiJGlkIjoiMTkzIiwiTWFyZ2luIjp7IiRyZWYiOiIxMDIifSwiUGFkZGluZyI6eyIkcmVmIjoiMTAzIn0sIkJhY2tncm91bmQiOnsiJGlkIjoiMTk0IiwiQ29sb3IiOnsiJGlkIjoiMTk1IiwiQSI6MjU1LCJSIjoxNTAsIkciOjIxNCwiQiI6NjZ9fSwiSXNWaXNpYmxlIjp0cnVlLCJXaWR0aCI6MC4wLCJIZWlnaHQiOjE2LjAsIkJvcmRlclN0eWxlIjp7IiRpZCI6IjE5NiIsIkxpbmVDb2xvciI6eyIkcmVmIjoiMTA1In0sIkxpbmVXZWlnaHQiOjAuMCwiTGluZVR5cGUiOjAsIlBhcmVudFN0eWxlIjp7IiRyZWYiOiIxMDQifX0sIlBhcmVudFN0eWxlIjp7IiRyZWYiOiIxMDEifX0sIlRpdGxlU3R5bGUiOnsiJGlkIjoiMTk3IiwiRm9udFNldHRpbmdzIjp7IiRpZCI6IjE5OCIsIkZvbnRTaXplIjoxMSwiRm9udE5hbWUiOiJDYWxpYnJpIiwiSXNCb2xkIjp0cnVlLCJJc0l0YWxpYyI6ZmFsc2UsIklzVW5kZXJsaW5lZCI6ZmFsc2UsIlBhcmVudFN0eWxlIjp7IiRyZWYiOiIxMDgifX0sIkF1dG9TaXplIjowLCJGb3JlZ3JvdW5kIjp7IiRyZWYiOiIxMDkifSwiTWF4V2lkdGgiOjIwMC4wLCJNYXhIZWlnaHQiOiJJbmZpbml0eSIsIlNtYXJ0Rm9yZWdyb3VuZElzQWN0aXZlIjpmYWxzZSwiSG9yaXpvbnRhbEFsaWdubWVudCI6MSwiVmVydGljYWxBbGlnbm1lbnQiOjAsIlNtYXJ0Rm9yZWdyb3VuZCI6bnVsbCwiTWFyZ2luIjp7IiRyZWYiOiIxMTEifSwiUGFkZGluZyI6eyIkcmVmIjoiMTEyIn0sIkJhY2tncm91bmQiOnsiJHJlZiI6IjExMyJ9LCJJc1Zpc2libGUiOnRydWUsIldpZHRoIjowLjAsIkhlaWdodCI6MC4wLCJCb3JkZXJTdHlsZSI6eyIkaWQiOiIxOTkiLCJMaW5lQ29sb3IiOm51bGwsIkxpbmVXZWlnaHQiOjAuMCwiTGluZVR5cGUiOjAsIlBhcmVudFN0eWxlIjpudWxsfSwiUGFyZW50U3R5bGUiOnsiJHJlZiI6IjEwNyJ9fSwiRGF0ZVN0eWxlIjp7IiRpZCI6IjIwMCIsIkZvbnRTZXR0aW5ncyI6eyIkaWQiOiIyMDE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IwMiIsIkxpbmVDb2xvciI6bnVsbCwiTGluZVdlaWdodCI6MC4wLCJMaW5lVHlwZSI6MCwiUGFyZW50U3R5bGUiOm51bGx9LCJQYXJlbnRTdHlsZSI6eyIkcmVmIjoiMTE0In19LCJEYXRlRm9ybWF0Ijp7IiRyZWYiOiIxMjEifSwiSXNWaXNpYmxlIjp0cnVlLCJQYXJlbnRTdHlsZSI6eyIkcmVmIjoiODAifX0sIkluZGV4Ijo0LCJJZCI6ImZmNjlkYzNlLTc4NTYtNDM5MS1hNzY2LTgxZWRmOWNiM2M3NyIsIkltcG9ydElkIjpudWxsLCJUaXRsZSI6IkZpbmFsIGFwcHJvdmFsIiwiTm90ZSI6bnVsbCwiSHlwZXJsaW5rIjpudWxsLCJJc0NoYW5nZWQiOmZhbHNlLCJJc05ldyI6ZmFsc2V9XSwiTXNQcm9qZWN0SXRlbXNUcmVlIjp7IiRpZCI6IjIwMyIsIlJvb3QiOnsiSW1wb3J0SWQiOm51bGwsIklzSW1wb3J0ZWQiOmZhbHNlLCJDaGlsZHJlbiI6W119fSwiTWV0YWRhdGEiOnsiJGlkIjoiMjA0In0sIlNldHRpbmdzIjp7IiRpZCI6IjIwNSIsIkltcGFPcHRpb25zIjp7IiRpZCI6IjIwNiIsIkxlZnRUb1JpZ2h0IjpmYWxzZSwiUGF5bG9hZE9wdGlvbnMiOjJ9LCJVc2VDb21wcmVzc2lvbiI6ZmFsc2UsIkNvbXByZXNpb25QZXJjZW50YWdlIjowLjAsIkluYWN0aXZlSW50ZXJ2YWxXaWR0aFRocmVzaG9sZCI6MC4wLCJJbmFjdGl2ZUludGVydmFsV2lkdGgiOjAuMCwiU3BsaXRUYXNrcyI6ZmFsc2UsIlVzZUNsdXN0ZXIiOmZhbHNlLCJFcHNpbG9uIjowLjAsIk1pblBvaW50c1RvRm9ybUFDbHVzdGVyIjowLCJHZW5lcmF0ZUludmlzaWJsZVNoYXBlcyI6ZmFsc2UsIlNtYXJ0VGltZWxpbmVUYXNrUGVyY2VudGFnZUZpdCI6ZmFsc2V9LCJJc05ldyI6dHJ1ZSwiSW1wb3J0VHlwZSI6MCwiRmlsZVBhdGgiOm51bGwsIlRpbWVsaW5lSW1wb3J0ZWQiOmZhbHNlLCJUaW1lbGluZUltcG9ydGVkRnJvbUV4Y2VsIjpmYWxzZX0="/>
  <p:tag name="__MASTER" val="__part_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7827</TotalTime>
  <Words>66</Words>
  <Application>Microsoft Office PowerPoint</Application>
  <PresentationFormat>On-screen Show (4:3)</PresentationFormat>
  <Paragraphs>31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Lucida Grande</vt:lpstr>
      <vt:lpstr>Wingdings</vt:lpstr>
      <vt:lpstr>LIU_PowerPoint_Template</vt:lpstr>
      <vt:lpstr>PowerPoint Presentation</vt:lpstr>
      <vt:lpstr>PLAN version 2 timeline</vt:lpstr>
      <vt:lpstr>PLAN Contribution Resources Requests not yet approved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Simon Mataguez</cp:lastModifiedBy>
  <cp:revision>588</cp:revision>
  <cp:lastPrinted>2017-02-15T15:22:02Z</cp:lastPrinted>
  <dcterms:created xsi:type="dcterms:W3CDTF">2011-05-16T09:28:26Z</dcterms:created>
  <dcterms:modified xsi:type="dcterms:W3CDTF">2017-06-28T14:09:49Z</dcterms:modified>
</cp:coreProperties>
</file>