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/>
    <p:restoredTop sz="94680"/>
  </p:normalViewPr>
  <p:slideViewPr>
    <p:cSldViewPr snapToGrid="0" snapToObjects="1">
      <p:cViewPr varScale="1">
        <p:scale>
          <a:sx n="139" d="100"/>
          <a:sy n="139" d="100"/>
        </p:scale>
        <p:origin x="1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5228C-6A11-CA4D-8778-BAEDC2A57B03}" type="datetimeFigureOut">
              <a:rPr lang="en-GB" smtClean="0"/>
              <a:t>30/06/2017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9E32B-2EB7-AB43-AFEC-F57B47F23C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4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4642" y="218823"/>
            <a:ext cx="7886700" cy="695577"/>
          </a:xfrm>
        </p:spPr>
        <p:txBody>
          <a:bodyPr/>
          <a:lstStyle/>
          <a:p>
            <a:pPr algn="ctr"/>
            <a:r>
              <a:rPr lang="en-GB" dirty="0" smtClean="0"/>
              <a:t>Presenting Data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82" y="914400"/>
            <a:ext cx="7485219" cy="571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26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Presenting Data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Presenting Data</dc:title>
  <dc:creator>Microsoft Office User</dc:creator>
  <cp:lastModifiedBy>Microsoft Office User</cp:lastModifiedBy>
  <cp:revision>1</cp:revision>
  <dcterms:created xsi:type="dcterms:W3CDTF">2017-06-30T14:23:44Z</dcterms:created>
  <dcterms:modified xsi:type="dcterms:W3CDTF">2017-06-30T14:26:54Z</dcterms:modified>
</cp:coreProperties>
</file>