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4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7" d="100"/>
          <a:sy n="77" d="100"/>
        </p:scale>
        <p:origin x="-10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34D8DEE8-7A87-4E01-8ADE-4C49CDD43F74}" type="datetime1">
              <a:rPr lang="en-US" smtClean="0"/>
              <a:pPr/>
              <a:t>6/29/17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F9461-E3EB-40CD-B93F-E5CBBBD8E0BA}" type="datetimeFigureOut">
              <a:rPr lang="en-US" smtClean="0"/>
              <a:pPr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EA7543-9AAE-4E9F-B28C-4FCCFD07D4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78FA3-38AD-400D-A4D2-18E8EF129E5F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EFF424-F111-43CB-9C75-D52325012943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4A8BBF0-342D-409A-9C0A-B1B451E92883}" type="datetime1">
              <a:rPr lang="en-US" smtClean="0"/>
              <a:pPr/>
              <a:t>6/29/17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DA190-4BDC-4D39-B5BB-A14B3E8B1B3D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1D52F2-9B11-4FC0-9217-7D20B3AC9849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13737-8506-438E-ABC0-0BE7E06DCCA6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1D58AA-1C84-40C9-BFEE-631CCB17636C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42C1-4E96-413B-B72E-6C4B39D85C9D}" type="datetime1">
              <a:rPr lang="en-US" smtClean="0"/>
              <a:pPr/>
              <a:t>6/29/17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7886C9C-DC18-4195-8FD5-A50AA931D41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42AA2-D442-471A-9D69-80392E1E581D}" type="datetime1">
              <a:rPr lang="en-US" smtClean="0"/>
              <a:pPr/>
              <a:t>6/29/17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886C9C-DC18-4195-8FD5-A50AA931D41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EC43563C-D9B3-4432-B336-144C997D6215}" type="datetime1">
              <a:rPr lang="en-US" smtClean="0"/>
              <a:pPr/>
              <a:t>6/29/17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Ella King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FCC and Higgs Invisible decays (VBF)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8681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02920" indent="-457200">
              <a:buFont typeface="+mj-lt"/>
              <a:buAutoNum type="arabicPeriod"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What is vector boson fusion?</a:t>
            </a:r>
          </a:p>
          <a:p>
            <a:pPr marL="45720" indent="0">
              <a:buNone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What is a Higgs invisible decay?</a:t>
            </a:r>
            <a:endParaRPr lang="en-US" dirty="0" smtClean="0"/>
          </a:p>
          <a:p>
            <a:pPr marL="45720" indent="0">
              <a:buNone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How can the FCC help detect </a:t>
            </a:r>
            <a:r>
              <a:rPr lang="en-US" dirty="0" smtClean="0"/>
              <a:t>Higgs invisible decays?</a:t>
            </a: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endParaRPr lang="en-US" dirty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My project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551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vector_boson_fusion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018" b="7018"/>
          <a:stretch>
            <a:fillRect/>
          </a:stretch>
        </p:blipFill>
        <p:spPr>
          <a:xfrm>
            <a:off x="233926" y="1719071"/>
            <a:ext cx="8528334" cy="4241012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 Boson Fusion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6116425"/>
            <a:ext cx="820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Higgs production via VBF (vector boson fusion)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37856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epresentative-diagrams-for-Higgs-portal-WIMP-pair-production-processes-in-a-mono-jet.gi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8161" b="-18161"/>
          <a:stretch>
            <a:fillRect/>
          </a:stretch>
        </p:blipFill>
        <p:spPr>
          <a:xfrm>
            <a:off x="200508" y="304800"/>
            <a:ext cx="6449674" cy="6433969"/>
          </a:xfrm>
        </p:spPr>
      </p:pic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001071" y="1637732"/>
            <a:ext cx="1971661" cy="2247533"/>
          </a:xfrm>
        </p:spPr>
        <p:txBody>
          <a:bodyPr/>
          <a:lstStyle/>
          <a:p>
            <a:r>
              <a:rPr lang="en-US" sz="2800" dirty="0" smtClean="0"/>
              <a:t>Higgs Invisible Decays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9547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the FCC help?</a:t>
            </a:r>
            <a:endParaRPr lang="en-US" dirty="0"/>
          </a:p>
        </p:txBody>
      </p:sp>
      <p:pic>
        <p:nvPicPr>
          <p:cNvPr id="8" name="Content Placeholder 7" descr="diagram (3)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220" r="-28220"/>
          <a:stretch>
            <a:fillRect/>
          </a:stretch>
        </p:blipFill>
        <p:spPr>
          <a:xfrm>
            <a:off x="381000" y="1929248"/>
            <a:ext cx="9805277" cy="4378425"/>
          </a:xfrm>
        </p:spPr>
      </p:pic>
      <p:sp>
        <p:nvSpPr>
          <p:cNvPr id="11" name="TextBox 10"/>
          <p:cNvSpPr txBox="1"/>
          <p:nvPr/>
        </p:nvSpPr>
        <p:spPr>
          <a:xfrm>
            <a:off x="381000" y="1871692"/>
            <a:ext cx="452813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latin typeface="Georgia"/>
              <a:cs typeface="Georgia"/>
            </a:endParaRPr>
          </a:p>
          <a:p>
            <a:endParaRPr lang="en-US" sz="2000" dirty="0" smtClean="0">
              <a:latin typeface="Georgia"/>
              <a:cs typeface="Georgia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Georgia"/>
                <a:cs typeface="Georgia"/>
              </a:rPr>
              <a:t>Standard model already predicts an invisible decay (Z to neutrinos)</a:t>
            </a: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Georgia"/>
              <a:cs typeface="Georgia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Georgia"/>
              <a:cs typeface="Georgia"/>
            </a:endParaRPr>
          </a:p>
          <a:p>
            <a:endParaRPr lang="en-US" sz="2000" dirty="0" smtClean="0">
              <a:latin typeface="Georgia"/>
              <a:cs typeface="Georgia"/>
            </a:endParaRPr>
          </a:p>
          <a:p>
            <a:pPr marL="285750" indent="-285750">
              <a:buFont typeface="Arial"/>
              <a:buChar char="•"/>
            </a:pPr>
            <a:endParaRPr lang="en-US" sz="2000" dirty="0">
              <a:latin typeface="Georgia"/>
              <a:cs typeface="Georgia"/>
            </a:endParaRPr>
          </a:p>
          <a:p>
            <a:pPr marL="285750" indent="-285750">
              <a:buFont typeface="Arial"/>
              <a:buChar char="•"/>
            </a:pPr>
            <a:endParaRPr lang="en-US" sz="2000" dirty="0" smtClean="0">
              <a:latin typeface="Georgia"/>
              <a:cs typeface="Georgia"/>
            </a:endParaRPr>
          </a:p>
          <a:p>
            <a:endParaRPr lang="en-US" sz="2000" dirty="0" smtClean="0">
              <a:latin typeface="Georgia"/>
              <a:cs typeface="Georgia"/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smtClean="0">
                <a:latin typeface="Georgia"/>
                <a:cs typeface="Georgia"/>
              </a:rPr>
              <a:t>FCC explores regions parameter space in which deviations from the predicted rates of decay become apparent</a:t>
            </a:r>
          </a:p>
        </p:txBody>
      </p:sp>
    </p:spTree>
    <p:extLst>
      <p:ext uri="{BB962C8B-B14F-4D97-AF65-F5344CB8AC3E}">
        <p14:creationId xmlns:p14="http://schemas.microsoft.com/office/powerpoint/2010/main" val="9427977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How sensitive will the Future Circular Collider (FCC) be to Higgs decays to dark matter via VBF?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GENERAL OUTLINE:</a:t>
            </a:r>
          </a:p>
          <a:p>
            <a:pPr lvl="1"/>
            <a:r>
              <a:rPr lang="en-US" dirty="0" smtClean="0"/>
              <a:t>Model the data from Higgs invisible decays (signal and background) at ~100 </a:t>
            </a:r>
            <a:r>
              <a:rPr lang="en-US" dirty="0" err="1" smtClean="0"/>
              <a:t>TeV</a:t>
            </a:r>
            <a:r>
              <a:rPr lang="en-US" dirty="0" smtClean="0"/>
              <a:t> energies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Identify and detect the main background events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Eliminate as many background events as possible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Determine best sensitivity to signal amid remaining background events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43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Content Placeholder 8" descr="Screen Shot 2017-06-27 at 2.28.37 PM.png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0" t="893" r="2948" b="1208"/>
          <a:stretch/>
        </p:blipFill>
        <p:spPr>
          <a:xfrm>
            <a:off x="197269" y="1719072"/>
            <a:ext cx="6070545" cy="3701830"/>
          </a:xfrm>
        </p:spPr>
      </p:pic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5990247" y="1719072"/>
            <a:ext cx="2897318" cy="4407408"/>
          </a:xfrm>
        </p:spPr>
        <p:txBody>
          <a:bodyPr>
            <a:normAutofit/>
          </a:bodyPr>
          <a:lstStyle/>
          <a:p>
            <a:pPr marL="274320" lvl="1" indent="0">
              <a:buNone/>
            </a:pPr>
            <a:r>
              <a:rPr lang="en-US" sz="2000" dirty="0" smtClean="0"/>
              <a:t>Using simulated data, can now:</a:t>
            </a:r>
          </a:p>
          <a:p>
            <a:pPr marL="617220" lvl="1" indent="-342900"/>
            <a:r>
              <a:rPr lang="en-US" sz="2000" dirty="0" smtClean="0"/>
              <a:t>remove the H &gt;&gt; Z background</a:t>
            </a:r>
          </a:p>
          <a:p>
            <a:pPr marL="617220" lvl="1" indent="-342900"/>
            <a:r>
              <a:rPr lang="en-US" sz="2000" dirty="0" smtClean="0"/>
              <a:t>Remove H &gt;&gt; W background events</a:t>
            </a:r>
          </a:p>
          <a:p>
            <a:pPr marL="617220" lvl="1" indent="-342900"/>
            <a:r>
              <a:rPr lang="en-US" sz="2000" dirty="0" smtClean="0"/>
              <a:t>Quantify signal strength against background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Progress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7270" y="5420902"/>
            <a:ext cx="7057907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ROC Curves for </a:t>
            </a:r>
            <a:r>
              <a:rPr lang="en-US" sz="2000" dirty="0" smtClean="0">
                <a:solidFill>
                  <a:schemeClr val="tx2"/>
                </a:solidFill>
              </a:rPr>
              <a:t>H </a:t>
            </a:r>
            <a:r>
              <a:rPr lang="en-US" sz="2000" dirty="0">
                <a:solidFill>
                  <a:schemeClr val="tx2"/>
                </a:solidFill>
              </a:rPr>
              <a:t>&gt;&gt; ZZ &gt;&gt; 4l</a:t>
            </a:r>
          </a:p>
          <a:p>
            <a:pPr marL="560070" lvl="1" indent="-285750">
              <a:buFont typeface="Arial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Use to compute </a:t>
            </a:r>
            <a:r>
              <a:rPr lang="en-US" sz="2000" dirty="0" err="1">
                <a:solidFill>
                  <a:schemeClr val="tx2"/>
                </a:solidFill>
              </a:rPr>
              <a:t>Gini</a:t>
            </a:r>
            <a:r>
              <a:rPr lang="en-US" sz="2000" dirty="0">
                <a:solidFill>
                  <a:schemeClr val="tx2"/>
                </a:solidFill>
              </a:rPr>
              <a:t> index (measure of how well signal stands out against background)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3066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en-US" i="1" dirty="0" smtClean="0"/>
              <a:t>With the vector boson fusion samples:</a:t>
            </a:r>
          </a:p>
          <a:p>
            <a:pPr marL="45720" indent="0">
              <a:buNone/>
            </a:pPr>
            <a:endParaRPr lang="en-US" i="1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Identify the three main background events: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Z to </a:t>
            </a:r>
            <a:r>
              <a:rPr lang="en-US" dirty="0" smtClean="0"/>
              <a:t>neutrinos (done)</a:t>
            </a:r>
            <a:endParaRPr lang="en-US" dirty="0"/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W to undetected lepton + </a:t>
            </a:r>
            <a:r>
              <a:rPr lang="en-US" dirty="0" smtClean="0"/>
              <a:t>neutrino (done for detected lepton)</a:t>
            </a:r>
            <a:endParaRPr lang="en-US" dirty="0"/>
          </a:p>
          <a:p>
            <a:pPr marL="777240" lvl="1" indent="-457200">
              <a:buFont typeface="+mj-lt"/>
              <a:buAutoNum type="arabicPeriod"/>
            </a:pPr>
            <a:r>
              <a:rPr lang="en-US" dirty="0"/>
              <a:t>T-</a:t>
            </a:r>
            <a:r>
              <a:rPr lang="en-US" dirty="0" err="1"/>
              <a:t>Tbar</a:t>
            </a:r>
            <a:r>
              <a:rPr lang="en-US" dirty="0"/>
              <a:t> to </a:t>
            </a:r>
            <a:r>
              <a:rPr lang="en-US" dirty="0" err="1"/>
              <a:t>Ws</a:t>
            </a:r>
            <a:r>
              <a:rPr lang="en-US" dirty="0"/>
              <a:t> </a:t>
            </a:r>
          </a:p>
          <a:p>
            <a:pPr marL="45720" indent="0">
              <a:buNone/>
            </a:pPr>
            <a:endParaRPr lang="en-US" dirty="0" smtClean="0"/>
          </a:p>
          <a:p>
            <a:pPr marL="502920" indent="-457200">
              <a:buFont typeface="+mj-lt"/>
              <a:buAutoNum type="arabicPeriod"/>
            </a:pPr>
            <a:r>
              <a:rPr lang="en-US" dirty="0" smtClean="0"/>
              <a:t>Maximize signal strength against background</a:t>
            </a:r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ROC plots to determine the best variables (e.g. </a:t>
            </a:r>
            <a:r>
              <a:rPr lang="en-US" dirty="0" err="1" smtClean="0"/>
              <a:t>pt</a:t>
            </a:r>
            <a:r>
              <a:rPr lang="en-US" dirty="0" smtClean="0"/>
              <a:t>, eta, </a:t>
            </a:r>
            <a:r>
              <a:rPr lang="en-US" dirty="0" err="1" smtClean="0"/>
              <a:t>etc</a:t>
            </a:r>
            <a:r>
              <a:rPr lang="en-US" dirty="0" smtClean="0"/>
              <a:t>) to distinguish signal from background</a:t>
            </a:r>
          </a:p>
          <a:p>
            <a:pPr marL="320040" lvl="1" indent="0">
              <a:buNone/>
            </a:pPr>
            <a:endParaRPr lang="en-US" dirty="0" smtClean="0"/>
          </a:p>
          <a:p>
            <a:pPr marL="777240" lvl="1" indent="-457200">
              <a:buFont typeface="+mj-lt"/>
              <a:buAutoNum type="arabicPeriod"/>
            </a:pPr>
            <a:r>
              <a:rPr lang="en-US" dirty="0" smtClean="0"/>
              <a:t>Use neural network to conclusively find the best combination of variables to distinguish signal from background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7163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endParaRPr lang="en-US" dirty="0" smtClean="0"/>
          </a:p>
          <a:p>
            <a:pPr marL="45720" indent="0" algn="ctr">
              <a:buNone/>
            </a:pPr>
            <a:endParaRPr lang="en-US" dirty="0"/>
          </a:p>
          <a:p>
            <a:pPr marL="45720" indent="0" algn="ctr">
              <a:buNone/>
            </a:pPr>
            <a:r>
              <a:rPr lang="en-US" sz="5400" dirty="0" smtClean="0"/>
              <a:t>Questions?</a:t>
            </a:r>
            <a:endParaRPr lang="en-US" sz="5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06198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5691</TotalTime>
  <Words>290</Words>
  <Application>Microsoft Macintosh PowerPoint</Application>
  <PresentationFormat>On-screen Show (4:3)</PresentationFormat>
  <Paragraphs>62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Grid</vt:lpstr>
      <vt:lpstr>FCC and Higgs Invisible decays (VBF)</vt:lpstr>
      <vt:lpstr>Presentation OUTLINE</vt:lpstr>
      <vt:lpstr>Vector Boson Fusion </vt:lpstr>
      <vt:lpstr>Higgs Invisible Decays</vt:lpstr>
      <vt:lpstr>How can the FCC help?</vt:lpstr>
      <vt:lpstr>MY Project</vt:lpstr>
      <vt:lpstr>Current Progress</vt:lpstr>
      <vt:lpstr>Next Steps</vt:lpstr>
      <vt:lpstr>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and Higgs Invisible decays (VBF)</dc:title>
  <dc:creator>Ella King</dc:creator>
  <cp:lastModifiedBy>Ella King</cp:lastModifiedBy>
  <cp:revision>19</cp:revision>
  <dcterms:created xsi:type="dcterms:W3CDTF">2017-06-26T11:49:30Z</dcterms:created>
  <dcterms:modified xsi:type="dcterms:W3CDTF">2017-06-30T13:05:50Z</dcterms:modified>
</cp:coreProperties>
</file>