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2" r:id="rId2"/>
    <p:sldId id="300" r:id="rId3"/>
    <p:sldId id="291" r:id="rId4"/>
    <p:sldId id="293" r:id="rId5"/>
    <p:sldId id="309" r:id="rId6"/>
    <p:sldId id="310" r:id="rId7"/>
    <p:sldId id="297" r:id="rId8"/>
  </p:sldIdLst>
  <p:sldSz cx="9906000" cy="6858000" type="A4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820" autoAdjust="0"/>
  </p:normalViewPr>
  <p:slideViewPr>
    <p:cSldViewPr>
      <p:cViewPr varScale="1">
        <p:scale>
          <a:sx n="85" d="100"/>
          <a:sy n="85" d="100"/>
        </p:scale>
        <p:origin x="94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187" y="0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FAFFF9-B41D-4592-AA39-18ABC4AE686E}" type="datetimeFigureOut">
              <a:rPr lang="en-US" smtClean="0"/>
              <a:pPr/>
              <a:t>10/4/2017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39775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73" y="4689167"/>
            <a:ext cx="5437530" cy="4443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594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187" y="9376594"/>
            <a:ext cx="2945964" cy="4943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0B7AC-8C86-488C-9CA8-14EB58F9E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2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0B7AC-8C86-488C-9CA8-14EB58F9E34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80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August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NA62 TC Meeting, G. Maire PH/DT-DI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EA894-9E7D-4AEB-9AB3-FF85C6FD2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4488" y="2141984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i="1" dirty="0" smtClean="0">
                <a:solidFill>
                  <a:srgbClr val="0000FF"/>
                </a:solidFill>
              </a:rPr>
              <a:t>EP EXSO Meeting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600" i="1" dirty="0" smtClean="0">
                <a:solidFill>
                  <a:srgbClr val="0000FF"/>
                </a:solidFill>
              </a:rPr>
              <a:t> 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800" i="1" dirty="0" smtClean="0">
                <a:solidFill>
                  <a:srgbClr val="0000FF"/>
                </a:solidFill>
              </a:rPr>
              <a:t>Emergency Stop</a:t>
            </a:r>
            <a:endParaRPr lang="en-US" sz="2800" i="1" dirty="0">
              <a:solidFill>
                <a:srgbClr val="0000FF"/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800" i="1" dirty="0" smtClean="0">
                <a:solidFill>
                  <a:srgbClr val="0000FF"/>
                </a:solidFill>
              </a:rPr>
              <a:t>Electrical Inspection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G. Maire</a:t>
            </a:r>
            <a:r>
              <a:rPr lang="en-US" dirty="0"/>
              <a:t> </a:t>
            </a:r>
            <a:r>
              <a:rPr lang="en-US" dirty="0" smtClean="0"/>
              <a:t>EP/DI-SO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4th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99482" y="4469050"/>
            <a:ext cx="3707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Gilles MAIRE EP/DI-SO</a:t>
            </a:r>
          </a:p>
          <a:p>
            <a:pPr algn="ctr"/>
            <a:r>
              <a:rPr lang="en-US" sz="1600" dirty="0" smtClean="0">
                <a:solidFill>
                  <a:srgbClr val="0000FF"/>
                </a:solidFill>
              </a:rPr>
              <a:t>EP Electrical Safety Officer (ESO)</a:t>
            </a:r>
          </a:p>
        </p:txBody>
      </p:sp>
    </p:spTree>
    <p:extLst>
      <p:ext uri="{BB962C8B-B14F-4D97-AF65-F5344CB8AC3E}">
        <p14:creationId xmlns:p14="http://schemas.microsoft.com/office/powerpoint/2010/main" val="183312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59668" y="4137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Outline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1484784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Emergency Stop</a:t>
            </a:r>
            <a:endParaRPr lang="en-US" sz="2000" u="sng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Reminder Emergency Stop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AUL test in January 2017.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Consolidation Plan.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u="sng" dirty="0" smtClean="0"/>
              <a:t>Electrical Inspection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Motivation.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Request for an Inspection.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Organization.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5465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4488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Reminder about Emergency Stop at CERN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96616" y="908720"/>
            <a:ext cx="7927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AUG (General Emergency Stop)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Installed in accelerator building, experimental hall, etc. In case of AUG, cut off all experiments, beams.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Cut off all power sources, </a:t>
            </a:r>
            <a:r>
              <a:rPr lang="en-GB" sz="2000" dirty="0" smtClean="0"/>
              <a:t>except </a:t>
            </a:r>
            <a:r>
              <a:rPr lang="en-GB" sz="2000" dirty="0"/>
              <a:t>the </a:t>
            </a:r>
            <a:r>
              <a:rPr lang="en-GB" sz="2000" dirty="0" smtClean="0"/>
              <a:t>equipment's </a:t>
            </a:r>
            <a:r>
              <a:rPr lang="en-GB" sz="2000" dirty="0"/>
              <a:t>supplied by the </a:t>
            </a:r>
            <a:r>
              <a:rPr lang="en-GB" sz="2000" dirty="0" smtClean="0"/>
              <a:t>uninterruptible power supply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Level 3 alarm (Fire Brigade).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EN/EL responsibility, tested yearly.</a:t>
            </a:r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96616" y="3187893"/>
            <a:ext cx="7927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AUL (Local Emergency Stop)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Installed in areas clearly demarcated. In case of AUL, cut off only the concerned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Cut off all power </a:t>
            </a:r>
            <a:r>
              <a:rPr lang="en-US" sz="2000" dirty="0" smtClean="0"/>
              <a:t>sources in the concerned experiment, </a:t>
            </a:r>
            <a:r>
              <a:rPr lang="en-GB" sz="2000" dirty="0"/>
              <a:t>except the equipment's supplied by the uninterruptible power supply</a:t>
            </a:r>
            <a:r>
              <a:rPr lang="en-US" sz="20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EXSO TSO responsibility, tested yearly with help of EP safety office.</a:t>
            </a:r>
          </a:p>
          <a:p>
            <a:pPr marL="342900" indent="-342900">
              <a:buFontTx/>
              <a:buChar char="-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496616" y="5129897"/>
            <a:ext cx="7927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AUE (Equipment Emergency Stop)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AUE stop </a:t>
            </a:r>
            <a:r>
              <a:rPr lang="en-GB" sz="2000" dirty="0"/>
              <a:t>only the associated </a:t>
            </a:r>
            <a:r>
              <a:rPr lang="en-GB" sz="2000" dirty="0" smtClean="0"/>
              <a:t>equipment.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Responsibility of owners equipment. </a:t>
            </a: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01" y="3312279"/>
            <a:ext cx="836875" cy="1628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49" y="1420366"/>
            <a:ext cx="1308959" cy="1432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472" y="5229200"/>
            <a:ext cx="1167360" cy="87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6496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AUL test in January 2017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836712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</a:t>
            </a:r>
            <a:r>
              <a:rPr lang="en-GB" sz="2000" dirty="0"/>
              <a:t>documentation </a:t>
            </a:r>
            <a:r>
              <a:rPr lang="en-GB" sz="2000" dirty="0" smtClean="0"/>
              <a:t>available. Make an inventory of AULs.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Test the functionality of AULs.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Verify the cut-off of circuit breakers feeding the equipment.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Propose a consolidation plan if needed.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04528" y="3573016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Too many </a:t>
            </a:r>
            <a:r>
              <a:rPr lang="en-US" sz="2000" dirty="0" smtClean="0"/>
              <a:t>AUL in certain experiment, no AUL in other experiment.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Some AULs are not visible or accessible.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AULs do not cut-off all concerned equipment.</a:t>
            </a:r>
          </a:p>
          <a:p>
            <a:endParaRPr lang="en-US" sz="2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04528" y="4888905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Conclusion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AULs do not protect </a:t>
            </a:r>
            <a:r>
              <a:rPr lang="en-GB" sz="2000" dirty="0"/>
              <a:t>correctly the </a:t>
            </a:r>
            <a:r>
              <a:rPr lang="en-GB" sz="2000" dirty="0" smtClean="0"/>
              <a:t>safety of persons.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Propose a consolidation plan.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04528" y="2492896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Experiments concerned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AD. Isolde.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North and East</a:t>
            </a:r>
            <a:r>
              <a:rPr lang="en-GB" sz="2000" dirty="0"/>
              <a:t> </a:t>
            </a:r>
            <a:r>
              <a:rPr lang="en-GB" sz="2000" dirty="0" smtClean="0"/>
              <a:t>Area.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593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6496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AUL Consolidation Plan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836712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No Consolidation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GIF++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CLOUD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ISOLDE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04528" y="249289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Experiments concerned by the Consolidation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NA61 </a:t>
            </a:r>
            <a:r>
              <a:rPr lang="en-GB" sz="2000" dirty="0"/>
              <a:t>during the YETS 2017-2018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AD experiments during the YETS 2017-2018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COMPASS </a:t>
            </a:r>
            <a:r>
              <a:rPr lang="en-GB" sz="2000" dirty="0"/>
              <a:t>during the YETS 2017-2018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T9 and T10 during LS2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27645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6496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Electrical Inspection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7732" y="112996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Electrical nonconformities. Grounding, direct contact, HV, </a:t>
            </a:r>
            <a:r>
              <a:rPr lang="en-US" sz="2000" dirty="0" err="1" smtClean="0"/>
              <a:t>etc</a:t>
            </a:r>
            <a:r>
              <a:rPr lang="en-US" sz="2000" dirty="0" smtClean="0"/>
              <a:t>…</a:t>
            </a:r>
            <a:endParaRPr lang="en-GB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97732" y="3429000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Organization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Electrical Inspection done by HSE in collaboration with EP ESO.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HSE EDMS Report with nonconformities.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Modification by the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New visit to validate modification (HSE &amp; ESO).</a:t>
            </a:r>
            <a:endParaRPr lang="en-GB" sz="2000" dirty="0" smtClean="0"/>
          </a:p>
          <a:p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91288" y="1994064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Request for an Inspection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New experiment, asked by the EXSO.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Modification or new electrical equipment installed, asked by the EXSO.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May also be requested by the Safety Office.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2483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EP EXSO Meeting, </a:t>
            </a:r>
            <a:r>
              <a:rPr lang="en-US" dirty="0"/>
              <a:t>G. Maire EP/DI-SO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October 2017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EA894-9E7D-4AEB-9AB3-FF85C6FD2A6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74104" y="-99392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i="1" u="sng" dirty="0" smtClean="0">
                <a:solidFill>
                  <a:srgbClr val="0000FF"/>
                </a:solidFill>
              </a:rPr>
              <a:t>Summary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" y="899592"/>
            <a:ext cx="92822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doubt about your electrical installation.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new electrical equipment on your experiment.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case of problem with AUL or AUG.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Don’t hesitate to contact your Safety </a:t>
            </a:r>
            <a:r>
              <a:rPr lang="en-US" sz="2000" dirty="0"/>
              <a:t>C</a:t>
            </a:r>
            <a:r>
              <a:rPr lang="en-US" sz="2000" dirty="0" smtClean="0"/>
              <a:t>orrespondent OR EP Electrical Safety Officer.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Tx/>
              <a:buChar char="-"/>
            </a:pPr>
            <a:endParaRPr lang="en-US" sz="2000" dirty="0" smtClean="0"/>
          </a:p>
        </p:txBody>
      </p:sp>
      <p:sp>
        <p:nvSpPr>
          <p:cNvPr id="2" name="Right Arrow 1"/>
          <p:cNvSpPr/>
          <p:nvPr/>
        </p:nvSpPr>
        <p:spPr>
          <a:xfrm>
            <a:off x="374490" y="2194029"/>
            <a:ext cx="399228" cy="242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73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24903</TotalTime>
  <Words>527</Words>
  <Application>Microsoft Office PowerPoint</Application>
  <PresentationFormat>A4 Paper (210x297 mm)</PresentationFormat>
  <Paragraphs>97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maireg</dc:creator>
  <cp:lastModifiedBy>Gilles Maire</cp:lastModifiedBy>
  <cp:revision>513</cp:revision>
  <cp:lastPrinted>2017-10-03T13:30:54Z</cp:lastPrinted>
  <dcterms:created xsi:type="dcterms:W3CDTF">2011-02-25T10:34:14Z</dcterms:created>
  <dcterms:modified xsi:type="dcterms:W3CDTF">2017-10-04T07:10:57Z</dcterms:modified>
</cp:coreProperties>
</file>