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tiff" ContentType="image/tiff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58" r:id="rId3"/>
    <p:sldId id="274" r:id="rId4"/>
    <p:sldId id="259" r:id="rId5"/>
    <p:sldId id="260" r:id="rId6"/>
    <p:sldId id="261" r:id="rId7"/>
    <p:sldId id="262" r:id="rId8"/>
    <p:sldId id="266" r:id="rId9"/>
    <p:sldId id="267" r:id="rId10"/>
    <p:sldId id="269" r:id="rId11"/>
    <p:sldId id="288" r:id="rId12"/>
    <p:sldId id="294" r:id="rId13"/>
    <p:sldId id="277" r:id="rId14"/>
    <p:sldId id="275" r:id="rId15"/>
    <p:sldId id="290" r:id="rId16"/>
    <p:sldId id="291" r:id="rId17"/>
    <p:sldId id="292" r:id="rId18"/>
    <p:sldId id="293" r:id="rId19"/>
  </p:sldIdLst>
  <p:sldSz cx="9144000" cy="6858000" type="screen4x3"/>
  <p:notesSz cx="6858000" cy="9144000"/>
  <p:defaultTextStyle>
    <a:defPPr>
      <a:defRPr lang="en-US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82" autoAdjust="0"/>
    <p:restoredTop sz="83941" autoAdjust="0"/>
  </p:normalViewPr>
  <p:slideViewPr>
    <p:cSldViewPr snapToGrid="0">
      <p:cViewPr>
        <p:scale>
          <a:sx n="60" d="100"/>
          <a:sy n="60" d="100"/>
        </p:scale>
        <p:origin x="-1536" y="-5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1296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szakacs\CERNBox_work\GEO%20files\BGC\Original%20setup\densities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E:\jet%20density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E:\jet%20density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Densities [1/m</a:t>
            </a:r>
            <a:r>
              <a:rPr lang="en-US" baseline="30000"/>
              <a:t>3</a:t>
            </a:r>
            <a:r>
              <a:rPr lang="en-US" baseline="0"/>
              <a:t>]</a:t>
            </a:r>
            <a:endParaRPr lang="en-US"/>
          </a:p>
        </c:rich>
      </c:tx>
      <c:layout/>
      <c:spPr>
        <a:noFill/>
        <a:ln>
          <a:noFill/>
        </a:ln>
        <a:effectLst/>
      </c:spPr>
    </c:title>
    <c:plotArea>
      <c:layout/>
      <c:lineChart>
        <c:grouping val="standard"/>
        <c:ser>
          <c:idx val="0"/>
          <c:order val="0"/>
          <c:tx>
            <c:strRef>
              <c:f>summary!$A$1</c:f>
              <c:strCache>
                <c:ptCount val="1"/>
                <c:pt idx="0">
                  <c:v>jet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val>
            <c:numRef>
              <c:f>summary!$B$1:$DSJ$1</c:f>
              <c:numCache>
                <c:formatCode>General</c:formatCode>
                <c:ptCount val="3207"/>
                <c:pt idx="0">
                  <c:v>7.6616562500000006E+19</c:v>
                </c:pt>
                <c:pt idx="1">
                  <c:v>6.2222187499999953E+19</c:v>
                </c:pt>
                <c:pt idx="2">
                  <c:v>4.7029531250000003E+19</c:v>
                </c:pt>
                <c:pt idx="3">
                  <c:v>3.4814687499999998E+19</c:v>
                </c:pt>
                <c:pt idx="4">
                  <c:v>2.5356562499999998E+19</c:v>
                </c:pt>
                <c:pt idx="5">
                  <c:v>1.8568750000000004E+19</c:v>
                </c:pt>
                <c:pt idx="6">
                  <c:v>1.3842421875000011E+19</c:v>
                </c:pt>
                <c:pt idx="7">
                  <c:v>1.046254687499999E+19</c:v>
                </c:pt>
                <c:pt idx="8">
                  <c:v>8.0732343750000087E+18</c:v>
                </c:pt>
                <c:pt idx="9">
                  <c:v>6.25865625E+18</c:v>
                </c:pt>
                <c:pt idx="10">
                  <c:v>4.9837343750000005E+18</c:v>
                </c:pt>
                <c:pt idx="11">
                  <c:v>4.0368437500000061E+18</c:v>
                </c:pt>
                <c:pt idx="12">
                  <c:v>3.387703125E+18</c:v>
                </c:pt>
                <c:pt idx="13">
                  <c:v>2.7709687500000005E+18</c:v>
                </c:pt>
                <c:pt idx="14">
                  <c:v>2.2768281249999972E+18</c:v>
                </c:pt>
                <c:pt idx="15">
                  <c:v>1.9631093750000003E+18</c:v>
                </c:pt>
                <c:pt idx="16">
                  <c:v>1.713296874999999E+18</c:v>
                </c:pt>
                <c:pt idx="17">
                  <c:v>1.4776468749999995E+18</c:v>
                </c:pt>
                <c:pt idx="18">
                  <c:v>1.7862343749999995E+18</c:v>
                </c:pt>
                <c:pt idx="19">
                  <c:v>1.6514375E+18</c:v>
                </c:pt>
                <c:pt idx="20">
                  <c:v>1.5400531250000013E+18</c:v>
                </c:pt>
                <c:pt idx="21">
                  <c:v>1.4687734375E+18</c:v>
                </c:pt>
                <c:pt idx="22">
                  <c:v>1.2985390625E+18</c:v>
                </c:pt>
                <c:pt idx="23">
                  <c:v>1.2514296874999967E+18</c:v>
                </c:pt>
                <c:pt idx="24">
                  <c:v>1.1855828125E+18</c:v>
                </c:pt>
                <c:pt idx="25">
                  <c:v>1.07955E+18</c:v>
                </c:pt>
                <c:pt idx="26">
                  <c:v>1.0633796874999974E+18</c:v>
                </c:pt>
                <c:pt idx="27">
                  <c:v>1.0258859375E+18</c:v>
                </c:pt>
                <c:pt idx="28">
                  <c:v>1.028270312499999E+18</c:v>
                </c:pt>
                <c:pt idx="29">
                  <c:v>9.047578124999991E+17</c:v>
                </c:pt>
                <c:pt idx="30">
                  <c:v>8.6223593750000026E+17</c:v>
                </c:pt>
                <c:pt idx="31">
                  <c:v>8.5116875000000026E+17</c:v>
                </c:pt>
                <c:pt idx="32">
                  <c:v>8.20303125E+17</c:v>
                </c:pt>
                <c:pt idx="33">
                  <c:v>7.9412500000000013E+17</c:v>
                </c:pt>
                <c:pt idx="34">
                  <c:v>7.707578125E+17</c:v>
                </c:pt>
                <c:pt idx="35">
                  <c:v>8.2383124999999898E+17</c:v>
                </c:pt>
                <c:pt idx="36">
                  <c:v>7.0678124999999949E+17</c:v>
                </c:pt>
                <c:pt idx="37">
                  <c:v>6.3157812499999923E+17</c:v>
                </c:pt>
                <c:pt idx="38">
                  <c:v>5.98271875E+17</c:v>
                </c:pt>
                <c:pt idx="39">
                  <c:v>4.560781249999993E+17</c:v>
                </c:pt>
                <c:pt idx="40">
                  <c:v>3.886375E+17</c:v>
                </c:pt>
                <c:pt idx="41">
                  <c:v>3.593046875E+17</c:v>
                </c:pt>
                <c:pt idx="42">
                  <c:v>3.1881875000000032E+17</c:v>
                </c:pt>
                <c:pt idx="43">
                  <c:v>2.624875E+17</c:v>
                </c:pt>
                <c:pt idx="44">
                  <c:v>2.3142968749999997E+17</c:v>
                </c:pt>
                <c:pt idx="45">
                  <c:v>2.143859375E+17</c:v>
                </c:pt>
                <c:pt idx="46">
                  <c:v>2.2466875000000006E+17</c:v>
                </c:pt>
                <c:pt idx="47">
                  <c:v>1.6426875000000016E+17</c:v>
                </c:pt>
                <c:pt idx="48">
                  <c:v>1.65634375E+17</c:v>
                </c:pt>
                <c:pt idx="49">
                  <c:v>1.7137968749999994E+17</c:v>
                </c:pt>
                <c:pt idx="50">
                  <c:v>1.5090640624999984E+17</c:v>
                </c:pt>
                <c:pt idx="51">
                  <c:v>1.385046875E+17</c:v>
                </c:pt>
                <c:pt idx="52">
                  <c:v>1.3033703124999984E+17</c:v>
                </c:pt>
                <c:pt idx="53">
                  <c:v>1.2754593749999998E+17</c:v>
                </c:pt>
                <c:pt idx="54">
                  <c:v>1.3491343749999998E+17</c:v>
                </c:pt>
                <c:pt idx="55">
                  <c:v>1.2536265624999986E+17</c:v>
                </c:pt>
                <c:pt idx="56">
                  <c:v>1.228867187499999E+17</c:v>
                </c:pt>
                <c:pt idx="57">
                  <c:v>1.307778125E+17</c:v>
                </c:pt>
                <c:pt idx="58">
                  <c:v>1.2091687499999987E+17</c:v>
                </c:pt>
                <c:pt idx="59">
                  <c:v>1.3386937499999998E+17</c:v>
                </c:pt>
                <c:pt idx="60">
                  <c:v>8.7131249999999984E+16</c:v>
                </c:pt>
                <c:pt idx="61">
                  <c:v>1.4190109375E+17</c:v>
                </c:pt>
                <c:pt idx="62">
                  <c:v>1.0375359375E+17</c:v>
                </c:pt>
                <c:pt idx="63">
                  <c:v>1.330670312499999E+17</c:v>
                </c:pt>
                <c:pt idx="64">
                  <c:v>8.1548281249999984E+16</c:v>
                </c:pt>
                <c:pt idx="65">
                  <c:v>1.0175625E+17</c:v>
                </c:pt>
                <c:pt idx="66">
                  <c:v>1.1248921875E+17</c:v>
                </c:pt>
                <c:pt idx="67">
                  <c:v>8.7009843750000048E+16</c:v>
                </c:pt>
                <c:pt idx="68">
                  <c:v>7.850031249999992E+16</c:v>
                </c:pt>
                <c:pt idx="69">
                  <c:v>7.33809375E+16</c:v>
                </c:pt>
                <c:pt idx="70">
                  <c:v>7.56959375E+16</c:v>
                </c:pt>
                <c:pt idx="71">
                  <c:v>7.252625E+16</c:v>
                </c:pt>
                <c:pt idx="72">
                  <c:v>7.7644843749999904E+16</c:v>
                </c:pt>
                <c:pt idx="73">
                  <c:v>8.8054531250000048E+16</c:v>
                </c:pt>
                <c:pt idx="74">
                  <c:v>9.709890625E+16</c:v>
                </c:pt>
                <c:pt idx="75">
                  <c:v>7.9420781250000032E+16</c:v>
                </c:pt>
                <c:pt idx="76">
                  <c:v>5.680765625E+16</c:v>
                </c:pt>
                <c:pt idx="77">
                  <c:v>5.8594062499999952E+16</c:v>
                </c:pt>
                <c:pt idx="78">
                  <c:v>7.90865625E+16</c:v>
                </c:pt>
                <c:pt idx="79">
                  <c:v>6.600406249999992E+16</c:v>
                </c:pt>
                <c:pt idx="80">
                  <c:v>6.273453125000008E+16</c:v>
                </c:pt>
                <c:pt idx="81">
                  <c:v>6.016359375E+16</c:v>
                </c:pt>
                <c:pt idx="82">
                  <c:v>4.9281718749999952E+16</c:v>
                </c:pt>
                <c:pt idx="83">
                  <c:v>6.660828125E+16</c:v>
                </c:pt>
                <c:pt idx="84">
                  <c:v>6.100859375E+16</c:v>
                </c:pt>
                <c:pt idx="85">
                  <c:v>4.4999375E+16</c:v>
                </c:pt>
                <c:pt idx="86">
                  <c:v>4.258296875E+16</c:v>
                </c:pt>
                <c:pt idx="87">
                  <c:v>5.2957812499999944E+16</c:v>
                </c:pt>
                <c:pt idx="88">
                  <c:v>3.9975937500000016E+16</c:v>
                </c:pt>
                <c:pt idx="89">
                  <c:v>5.351625E+16</c:v>
                </c:pt>
                <c:pt idx="90">
                  <c:v>4.478828125000008E+16</c:v>
                </c:pt>
                <c:pt idx="91">
                  <c:v>4.4045468749999952E+16</c:v>
                </c:pt>
                <c:pt idx="92">
                  <c:v>5.30175E+16</c:v>
                </c:pt>
                <c:pt idx="93">
                  <c:v>4.5652031250000024E+16</c:v>
                </c:pt>
                <c:pt idx="94">
                  <c:v>5.0768281250000072E+16</c:v>
                </c:pt>
                <c:pt idx="95">
                  <c:v>4.3866250000000024E+16</c:v>
                </c:pt>
                <c:pt idx="96">
                  <c:v>3.991171875E+16</c:v>
                </c:pt>
                <c:pt idx="97">
                  <c:v>3.787906250000004E+16</c:v>
                </c:pt>
                <c:pt idx="98">
                  <c:v>4.299375E+16</c:v>
                </c:pt>
                <c:pt idx="99">
                  <c:v>6.7266562499999952E+16</c:v>
                </c:pt>
                <c:pt idx="100">
                  <c:v>4.727140625E+16</c:v>
                </c:pt>
                <c:pt idx="101">
                  <c:v>5.3485781250000024E+16</c:v>
                </c:pt>
                <c:pt idx="102">
                  <c:v>4.5293281250000056E+16</c:v>
                </c:pt>
                <c:pt idx="103">
                  <c:v>3.95178125E+16</c:v>
                </c:pt>
                <c:pt idx="104">
                  <c:v>4.0108749999999952E+16</c:v>
                </c:pt>
                <c:pt idx="105">
                  <c:v>4.339796875E+16</c:v>
                </c:pt>
                <c:pt idx="106">
                  <c:v>3.8149375E+16</c:v>
                </c:pt>
                <c:pt idx="107">
                  <c:v>3.5002656249999988E+16</c:v>
                </c:pt>
                <c:pt idx="108">
                  <c:v>2.6759999999999988E+16</c:v>
                </c:pt>
                <c:pt idx="109">
                  <c:v>3.4964375E+16</c:v>
                </c:pt>
                <c:pt idx="110">
                  <c:v>7.70009375E+16</c:v>
                </c:pt>
                <c:pt idx="111">
                  <c:v>3.37334375E+16</c:v>
                </c:pt>
                <c:pt idx="112">
                  <c:v>1.1997953124999989E+17</c:v>
                </c:pt>
                <c:pt idx="113">
                  <c:v>2.5900156249999988E+16</c:v>
                </c:pt>
                <c:pt idx="114">
                  <c:v>2.4184375E+16</c:v>
                </c:pt>
                <c:pt idx="115">
                  <c:v>3.2784375000000012E+16</c:v>
                </c:pt>
                <c:pt idx="116">
                  <c:v>1.7312812499999988E+16</c:v>
                </c:pt>
                <c:pt idx="117">
                  <c:v>2.9115468749999988E+16</c:v>
                </c:pt>
                <c:pt idx="118">
                  <c:v>3.0667656249999988E+16</c:v>
                </c:pt>
                <c:pt idx="119">
                  <c:v>3.87503125E+16</c:v>
                </c:pt>
                <c:pt idx="120">
                  <c:v>2.5052656249999972E+16</c:v>
                </c:pt>
                <c:pt idx="121">
                  <c:v>2.92765625E+16</c:v>
                </c:pt>
                <c:pt idx="122">
                  <c:v>3.34940625E+16</c:v>
                </c:pt>
                <c:pt idx="123">
                  <c:v>2.725390625E+16</c:v>
                </c:pt>
                <c:pt idx="124">
                  <c:v>6.13225E+16</c:v>
                </c:pt>
                <c:pt idx="125">
                  <c:v>4.140781249999992E+16</c:v>
                </c:pt>
                <c:pt idx="126">
                  <c:v>1.8478437499999996E+16</c:v>
                </c:pt>
                <c:pt idx="127">
                  <c:v>2.90484375E+16</c:v>
                </c:pt>
                <c:pt idx="128">
                  <c:v>2.4860156249999972E+16</c:v>
                </c:pt>
                <c:pt idx="129">
                  <c:v>1.98534375E+16</c:v>
                </c:pt>
                <c:pt idx="130">
                  <c:v>1.5163812499999998E+16</c:v>
                </c:pt>
                <c:pt idx="131">
                  <c:v>2.08596875E+16</c:v>
                </c:pt>
                <c:pt idx="132">
                  <c:v>6.7990625000000024E+16</c:v>
                </c:pt>
                <c:pt idx="133">
                  <c:v>2.7894375000000012E+16</c:v>
                </c:pt>
                <c:pt idx="134">
                  <c:v>3.204703125E+16</c:v>
                </c:pt>
                <c:pt idx="135">
                  <c:v>1.100476562500001E+16</c:v>
                </c:pt>
                <c:pt idx="136">
                  <c:v>4.136859375E+16</c:v>
                </c:pt>
                <c:pt idx="137">
                  <c:v>3.5544375E+16</c:v>
                </c:pt>
                <c:pt idx="138">
                  <c:v>2.74584375E+16</c:v>
                </c:pt>
                <c:pt idx="139">
                  <c:v>3.0225156249999988E+16</c:v>
                </c:pt>
                <c:pt idx="140">
                  <c:v>4.1426718749999952E+16</c:v>
                </c:pt>
                <c:pt idx="141">
                  <c:v>2.3102656249999964E+16</c:v>
                </c:pt>
                <c:pt idx="142">
                  <c:v>3.1635625000000012E+16</c:v>
                </c:pt>
                <c:pt idx="143">
                  <c:v>1.8499843749999996E+16</c:v>
                </c:pt>
                <c:pt idx="144">
                  <c:v>2.145125E+16</c:v>
                </c:pt>
                <c:pt idx="145">
                  <c:v>2.2470625E+16</c:v>
                </c:pt>
                <c:pt idx="146">
                  <c:v>1.561792187499999E+16</c:v>
                </c:pt>
                <c:pt idx="147">
                  <c:v>4.340859375E+16</c:v>
                </c:pt>
                <c:pt idx="148">
                  <c:v>1.92946875E+16</c:v>
                </c:pt>
                <c:pt idx="149">
                  <c:v>1.7669843749999998E+16</c:v>
                </c:pt>
                <c:pt idx="150">
                  <c:v>3.1216093749999988E+16</c:v>
                </c:pt>
                <c:pt idx="151">
                  <c:v>5.45128125E+16</c:v>
                </c:pt>
                <c:pt idx="152">
                  <c:v>2.85090625E+16</c:v>
                </c:pt>
                <c:pt idx="153">
                  <c:v>1.977609375E+16</c:v>
                </c:pt>
                <c:pt idx="154">
                  <c:v>1.955296875E+16</c:v>
                </c:pt>
                <c:pt idx="155">
                  <c:v>2.0119999999999988E+16</c:v>
                </c:pt>
                <c:pt idx="156">
                  <c:v>1.1316765625E+16</c:v>
                </c:pt>
                <c:pt idx="157">
                  <c:v>1.660562500000001E+16</c:v>
                </c:pt>
                <c:pt idx="158">
                  <c:v>1.786859375E+16</c:v>
                </c:pt>
                <c:pt idx="159">
                  <c:v>1.5311796874999978E+16</c:v>
                </c:pt>
                <c:pt idx="160">
                  <c:v>1.96784375E+16</c:v>
                </c:pt>
                <c:pt idx="161">
                  <c:v>2.8913749999999988E+16</c:v>
                </c:pt>
                <c:pt idx="162">
                  <c:v>2.2910781249999976E+16</c:v>
                </c:pt>
                <c:pt idx="163">
                  <c:v>1.1829703125E+16</c:v>
                </c:pt>
                <c:pt idx="164">
                  <c:v>2.0326562499999988E+16</c:v>
                </c:pt>
                <c:pt idx="165">
                  <c:v>1.431026562499999E+16</c:v>
                </c:pt>
                <c:pt idx="166">
                  <c:v>1.910453125000002E+16</c:v>
                </c:pt>
                <c:pt idx="167">
                  <c:v>2.2630000000000012E+16</c:v>
                </c:pt>
                <c:pt idx="168">
                  <c:v>1.960765625E+16</c:v>
                </c:pt>
                <c:pt idx="169">
                  <c:v>1.2664671875E+16</c:v>
                </c:pt>
                <c:pt idx="170">
                  <c:v>1.90971875E+16</c:v>
                </c:pt>
                <c:pt idx="171">
                  <c:v>1.700375E+16</c:v>
                </c:pt>
                <c:pt idx="172">
                  <c:v>2.18884375E+16</c:v>
                </c:pt>
                <c:pt idx="173">
                  <c:v>2.2362031249999976E+16</c:v>
                </c:pt>
                <c:pt idx="174">
                  <c:v>2.0194375E+16</c:v>
                </c:pt>
                <c:pt idx="175">
                  <c:v>1.39291875E+16</c:v>
                </c:pt>
                <c:pt idx="176">
                  <c:v>4.2289374999999952E+16</c:v>
                </c:pt>
                <c:pt idx="177">
                  <c:v>1.2308546874999982E+16</c:v>
                </c:pt>
                <c:pt idx="178">
                  <c:v>1.53024375E+16</c:v>
                </c:pt>
                <c:pt idx="179">
                  <c:v>2.8054687499999988E+16</c:v>
                </c:pt>
                <c:pt idx="180">
                  <c:v>1.109978125E+16</c:v>
                </c:pt>
                <c:pt idx="181">
                  <c:v>1.529707812499999E+16</c:v>
                </c:pt>
                <c:pt idx="182">
                  <c:v>1.2967562499999998E+16</c:v>
                </c:pt>
                <c:pt idx="183">
                  <c:v>2.2908281249999988E+16</c:v>
                </c:pt>
                <c:pt idx="184">
                  <c:v>2.1426406249999976E+16</c:v>
                </c:pt>
                <c:pt idx="185">
                  <c:v>1.4297906249999988E+16</c:v>
                </c:pt>
                <c:pt idx="186">
                  <c:v>2.7789218750000012E+16</c:v>
                </c:pt>
                <c:pt idx="187">
                  <c:v>3.8024375E+16</c:v>
                </c:pt>
                <c:pt idx="188">
                  <c:v>9927671875000000</c:v>
                </c:pt>
                <c:pt idx="189">
                  <c:v>1.4879468749999998E+16</c:v>
                </c:pt>
                <c:pt idx="190">
                  <c:v>8950453125000000</c:v>
                </c:pt>
                <c:pt idx="191">
                  <c:v>1.7529062499999988E+16</c:v>
                </c:pt>
                <c:pt idx="192">
                  <c:v>2.013359375E+16</c:v>
                </c:pt>
                <c:pt idx="193">
                  <c:v>2.7770937500000028E+16</c:v>
                </c:pt>
                <c:pt idx="194">
                  <c:v>1.750828125E+16</c:v>
                </c:pt>
                <c:pt idx="195">
                  <c:v>1.325178125E+16</c:v>
                </c:pt>
                <c:pt idx="196">
                  <c:v>1.9050625E+16</c:v>
                </c:pt>
                <c:pt idx="197">
                  <c:v>2.0591093749999988E+16</c:v>
                </c:pt>
                <c:pt idx="198">
                  <c:v>1.398915625000001E+16</c:v>
                </c:pt>
                <c:pt idx="199">
                  <c:v>1.0132703124999988E+16</c:v>
                </c:pt>
                <c:pt idx="200">
                  <c:v>1.5937187499999998E+16</c:v>
                </c:pt>
                <c:pt idx="201">
                  <c:v>1.023935937499999E+16</c:v>
                </c:pt>
                <c:pt idx="202">
                  <c:v>1.1679015625E+16</c:v>
                </c:pt>
                <c:pt idx="203">
                  <c:v>1.1353015625E+16</c:v>
                </c:pt>
                <c:pt idx="204">
                  <c:v>3.1883125000000012E+16</c:v>
                </c:pt>
                <c:pt idx="205">
                  <c:v>1.187382812500001E+16</c:v>
                </c:pt>
                <c:pt idx="206">
                  <c:v>1.1068062499999998E+16</c:v>
                </c:pt>
                <c:pt idx="207">
                  <c:v>1.2087062499999988E+16</c:v>
                </c:pt>
                <c:pt idx="208">
                  <c:v>2.9730937500000012E+16</c:v>
                </c:pt>
                <c:pt idx="209">
                  <c:v>1.3654296874999976E+16</c:v>
                </c:pt>
                <c:pt idx="210">
                  <c:v>2.3487812500000012E+16</c:v>
                </c:pt>
                <c:pt idx="211">
                  <c:v>1.7518437499999988E+16</c:v>
                </c:pt>
                <c:pt idx="212">
                  <c:v>1.936171875E+16</c:v>
                </c:pt>
                <c:pt idx="213">
                  <c:v>2.462296875E+16</c:v>
                </c:pt>
                <c:pt idx="214">
                  <c:v>1.0869437499999998E+16</c:v>
                </c:pt>
                <c:pt idx="215">
                  <c:v>1.3752343749999998E+16</c:v>
                </c:pt>
                <c:pt idx="216">
                  <c:v>1.807171875E+16</c:v>
                </c:pt>
                <c:pt idx="217">
                  <c:v>1.0727875000000012E+16</c:v>
                </c:pt>
                <c:pt idx="218">
                  <c:v>1.3557656249999998E+16</c:v>
                </c:pt>
                <c:pt idx="219">
                  <c:v>2.1524531249999968E+16</c:v>
                </c:pt>
                <c:pt idx="220">
                  <c:v>9152656250000000</c:v>
                </c:pt>
                <c:pt idx="221">
                  <c:v>1.1430687499999998E+16</c:v>
                </c:pt>
                <c:pt idx="222">
                  <c:v>2.911171875E+16</c:v>
                </c:pt>
                <c:pt idx="223">
                  <c:v>8900765625000000</c:v>
                </c:pt>
                <c:pt idx="224">
                  <c:v>1.6680156250000012E+16</c:v>
                </c:pt>
                <c:pt idx="225">
                  <c:v>1.1898828125E+16</c:v>
                </c:pt>
                <c:pt idx="226">
                  <c:v>1.0999062499999988E+16</c:v>
                </c:pt>
                <c:pt idx="227">
                  <c:v>1.8039843749999996E+16</c:v>
                </c:pt>
                <c:pt idx="228">
                  <c:v>1.104465625E+16</c:v>
                </c:pt>
                <c:pt idx="229">
                  <c:v>1.855328125E+16</c:v>
                </c:pt>
                <c:pt idx="230">
                  <c:v>1.4344375E+16</c:v>
                </c:pt>
                <c:pt idx="231">
                  <c:v>8912562500000000</c:v>
                </c:pt>
                <c:pt idx="232">
                  <c:v>1.2820421875E+16</c:v>
                </c:pt>
                <c:pt idx="233">
                  <c:v>1.3710015625E+16</c:v>
                </c:pt>
                <c:pt idx="234">
                  <c:v>9548218750000000</c:v>
                </c:pt>
                <c:pt idx="235">
                  <c:v>8098078125000000</c:v>
                </c:pt>
                <c:pt idx="236">
                  <c:v>9805125000000000</c:v>
                </c:pt>
                <c:pt idx="237">
                  <c:v>1.0577828125E+16</c:v>
                </c:pt>
                <c:pt idx="238">
                  <c:v>1.239542187499999E+16</c:v>
                </c:pt>
                <c:pt idx="239">
                  <c:v>9014421875000000</c:v>
                </c:pt>
                <c:pt idx="240">
                  <c:v>1.2104343749999998E+16</c:v>
                </c:pt>
                <c:pt idx="241">
                  <c:v>1.0503984375E+16</c:v>
                </c:pt>
                <c:pt idx="242">
                  <c:v>1.2689609375E+16</c:v>
                </c:pt>
                <c:pt idx="243">
                  <c:v>1.1149890625E+16</c:v>
                </c:pt>
                <c:pt idx="244">
                  <c:v>1.3695656249999998E+16</c:v>
                </c:pt>
                <c:pt idx="245">
                  <c:v>9710046875000000</c:v>
                </c:pt>
                <c:pt idx="246">
                  <c:v>8805234375000000</c:v>
                </c:pt>
                <c:pt idx="247">
                  <c:v>1.170787500000002E+16</c:v>
                </c:pt>
                <c:pt idx="248">
                  <c:v>1.929953125E+16</c:v>
                </c:pt>
                <c:pt idx="249">
                  <c:v>1.280985937500001E+16</c:v>
                </c:pt>
                <c:pt idx="250">
                  <c:v>9930500000000000</c:v>
                </c:pt>
                <c:pt idx="251">
                  <c:v>8512437500000000</c:v>
                </c:pt>
                <c:pt idx="252">
                  <c:v>1.179328125E+16</c:v>
                </c:pt>
                <c:pt idx="253">
                  <c:v>1.040084375E+16</c:v>
                </c:pt>
                <c:pt idx="254">
                  <c:v>1.0318578125E+16</c:v>
                </c:pt>
                <c:pt idx="255">
                  <c:v>9736156250000000</c:v>
                </c:pt>
                <c:pt idx="256">
                  <c:v>2.0565781249999972E+16</c:v>
                </c:pt>
                <c:pt idx="257">
                  <c:v>9351187500000000</c:v>
                </c:pt>
                <c:pt idx="258">
                  <c:v>8506171875000000</c:v>
                </c:pt>
                <c:pt idx="259">
                  <c:v>2.3747656249999972E+16</c:v>
                </c:pt>
                <c:pt idx="260">
                  <c:v>1.302251562500001E+16</c:v>
                </c:pt>
                <c:pt idx="261">
                  <c:v>1.119440625E+16</c:v>
                </c:pt>
                <c:pt idx="262">
                  <c:v>1.121453125000001E+16</c:v>
                </c:pt>
                <c:pt idx="263">
                  <c:v>8273500000000000</c:v>
                </c:pt>
                <c:pt idx="264">
                  <c:v>9372500000000000</c:v>
                </c:pt>
                <c:pt idx="265">
                  <c:v>8983125000000000</c:v>
                </c:pt>
                <c:pt idx="266">
                  <c:v>1.143015625E+16</c:v>
                </c:pt>
                <c:pt idx="267">
                  <c:v>1.1961484375000012E+16</c:v>
                </c:pt>
                <c:pt idx="268">
                  <c:v>1.1816843749999998E+16</c:v>
                </c:pt>
                <c:pt idx="269">
                  <c:v>7981359375000000</c:v>
                </c:pt>
                <c:pt idx="270">
                  <c:v>8165078125000000</c:v>
                </c:pt>
                <c:pt idx="271">
                  <c:v>8142109375000000</c:v>
                </c:pt>
                <c:pt idx="272">
                  <c:v>1.275045312499999E+16</c:v>
                </c:pt>
                <c:pt idx="273">
                  <c:v>1.124540625E+16</c:v>
                </c:pt>
                <c:pt idx="274">
                  <c:v>1.3762671875E+16</c:v>
                </c:pt>
                <c:pt idx="275">
                  <c:v>2.99271875E+16</c:v>
                </c:pt>
                <c:pt idx="276">
                  <c:v>1.1464875000000022E+16</c:v>
                </c:pt>
                <c:pt idx="277">
                  <c:v>2.0573125E+16</c:v>
                </c:pt>
                <c:pt idx="278">
                  <c:v>2.0367656249999972E+16</c:v>
                </c:pt>
                <c:pt idx="279">
                  <c:v>2.2228906249999988E+16</c:v>
                </c:pt>
                <c:pt idx="280">
                  <c:v>8239843750000000</c:v>
                </c:pt>
                <c:pt idx="281">
                  <c:v>1.133137500000001E+16</c:v>
                </c:pt>
                <c:pt idx="282">
                  <c:v>8831187500000000</c:v>
                </c:pt>
                <c:pt idx="283">
                  <c:v>9053765625000000</c:v>
                </c:pt>
                <c:pt idx="284">
                  <c:v>1.0054703124999984E+16</c:v>
                </c:pt>
                <c:pt idx="285">
                  <c:v>8505125000000000</c:v>
                </c:pt>
                <c:pt idx="286">
                  <c:v>8215859375000000</c:v>
                </c:pt>
                <c:pt idx="287">
                  <c:v>1.2244546874999986E+16</c:v>
                </c:pt>
                <c:pt idx="288">
                  <c:v>1.3558015625E+16</c:v>
                </c:pt>
                <c:pt idx="289">
                  <c:v>8540937500000000</c:v>
                </c:pt>
                <c:pt idx="290">
                  <c:v>9115890625000000</c:v>
                </c:pt>
                <c:pt idx="291">
                  <c:v>8798093750000000</c:v>
                </c:pt>
                <c:pt idx="292">
                  <c:v>9163421875000000</c:v>
                </c:pt>
                <c:pt idx="293">
                  <c:v>9250500000000000</c:v>
                </c:pt>
                <c:pt idx="294">
                  <c:v>1.5338437499999998E+16</c:v>
                </c:pt>
                <c:pt idx="295">
                  <c:v>1.0023609375E+16</c:v>
                </c:pt>
                <c:pt idx="296">
                  <c:v>9291531250000000</c:v>
                </c:pt>
                <c:pt idx="297">
                  <c:v>8149046875000000</c:v>
                </c:pt>
                <c:pt idx="298">
                  <c:v>2.0338906249999988E+16</c:v>
                </c:pt>
                <c:pt idx="299">
                  <c:v>1.644234375E+16</c:v>
                </c:pt>
                <c:pt idx="300">
                  <c:v>2.120531250000004E+16</c:v>
                </c:pt>
                <c:pt idx="301">
                  <c:v>1.061524999999999E+16</c:v>
                </c:pt>
                <c:pt idx="302">
                  <c:v>1.269626562499999E+16</c:v>
                </c:pt>
                <c:pt idx="303">
                  <c:v>8414562500000000</c:v>
                </c:pt>
                <c:pt idx="304">
                  <c:v>1.914421875E+16</c:v>
                </c:pt>
                <c:pt idx="305">
                  <c:v>8437062500000000</c:v>
                </c:pt>
                <c:pt idx="306">
                  <c:v>8247765625000000</c:v>
                </c:pt>
                <c:pt idx="307">
                  <c:v>1.2475796874999976E+16</c:v>
                </c:pt>
                <c:pt idx="308">
                  <c:v>3.687375E+16</c:v>
                </c:pt>
                <c:pt idx="309">
                  <c:v>1.92653125E+16</c:v>
                </c:pt>
                <c:pt idx="310">
                  <c:v>8567093750000000</c:v>
                </c:pt>
                <c:pt idx="311">
                  <c:v>1.31481875E+16</c:v>
                </c:pt>
                <c:pt idx="312">
                  <c:v>8334312500000000</c:v>
                </c:pt>
                <c:pt idx="313">
                  <c:v>1.0064437499999998E+16</c:v>
                </c:pt>
                <c:pt idx="314">
                  <c:v>1.780046875E+16</c:v>
                </c:pt>
                <c:pt idx="315">
                  <c:v>8004468750000000</c:v>
                </c:pt>
                <c:pt idx="316">
                  <c:v>1.379739062499999E+16</c:v>
                </c:pt>
                <c:pt idx="317">
                  <c:v>1.2463328125E+16</c:v>
                </c:pt>
                <c:pt idx="318">
                  <c:v>2.3485625E+16</c:v>
                </c:pt>
                <c:pt idx="319">
                  <c:v>1.1081984375E+16</c:v>
                </c:pt>
                <c:pt idx="320">
                  <c:v>8035500000000000</c:v>
                </c:pt>
                <c:pt idx="321">
                  <c:v>7914437500000000</c:v>
                </c:pt>
                <c:pt idx="322">
                  <c:v>8421312500000000</c:v>
                </c:pt>
                <c:pt idx="323">
                  <c:v>2.1137656249999988E+16</c:v>
                </c:pt>
                <c:pt idx="324">
                  <c:v>1.4664890625E+16</c:v>
                </c:pt>
                <c:pt idx="325">
                  <c:v>9605265625000000</c:v>
                </c:pt>
                <c:pt idx="326">
                  <c:v>8840671875000000</c:v>
                </c:pt>
                <c:pt idx="327">
                  <c:v>1.1776484375E+16</c:v>
                </c:pt>
                <c:pt idx="328">
                  <c:v>1.6514062499999998E+16</c:v>
                </c:pt>
                <c:pt idx="329">
                  <c:v>1.664312500000002E+16</c:v>
                </c:pt>
                <c:pt idx="330">
                  <c:v>8519390625000000</c:v>
                </c:pt>
                <c:pt idx="331">
                  <c:v>7312375000000000</c:v>
                </c:pt>
                <c:pt idx="332">
                  <c:v>8175828125000000</c:v>
                </c:pt>
                <c:pt idx="333">
                  <c:v>1.2881531250000012E+16</c:v>
                </c:pt>
                <c:pt idx="334">
                  <c:v>1.63046875E+16</c:v>
                </c:pt>
                <c:pt idx="335">
                  <c:v>9754343750000000</c:v>
                </c:pt>
                <c:pt idx="336">
                  <c:v>8889484375000000</c:v>
                </c:pt>
                <c:pt idx="337">
                  <c:v>8105531250000000</c:v>
                </c:pt>
                <c:pt idx="338">
                  <c:v>1.802875E+16</c:v>
                </c:pt>
                <c:pt idx="339">
                  <c:v>9782343750000000</c:v>
                </c:pt>
                <c:pt idx="340">
                  <c:v>9066687500000000</c:v>
                </c:pt>
                <c:pt idx="341">
                  <c:v>1.166765625E+16</c:v>
                </c:pt>
                <c:pt idx="342">
                  <c:v>7811171875000000</c:v>
                </c:pt>
                <c:pt idx="343">
                  <c:v>1.0225062499999998E+16</c:v>
                </c:pt>
                <c:pt idx="344">
                  <c:v>8101875000000000</c:v>
                </c:pt>
                <c:pt idx="345">
                  <c:v>1.2986421875E+16</c:v>
                </c:pt>
                <c:pt idx="346">
                  <c:v>9159750000000000</c:v>
                </c:pt>
                <c:pt idx="347">
                  <c:v>9940343750000000</c:v>
                </c:pt>
                <c:pt idx="348">
                  <c:v>8397125000000000</c:v>
                </c:pt>
                <c:pt idx="349">
                  <c:v>1.0521390625E+16</c:v>
                </c:pt>
                <c:pt idx="350">
                  <c:v>1.4783828125E+16</c:v>
                </c:pt>
                <c:pt idx="351">
                  <c:v>9024859375000000</c:v>
                </c:pt>
                <c:pt idx="352">
                  <c:v>7537078125000000</c:v>
                </c:pt>
                <c:pt idx="353">
                  <c:v>9607625000000000</c:v>
                </c:pt>
                <c:pt idx="354">
                  <c:v>9929250000000000</c:v>
                </c:pt>
                <c:pt idx="355">
                  <c:v>7552703125000000</c:v>
                </c:pt>
                <c:pt idx="356">
                  <c:v>8768765625000000</c:v>
                </c:pt>
                <c:pt idx="357">
                  <c:v>2.6546406249999976E+16</c:v>
                </c:pt>
                <c:pt idx="358">
                  <c:v>8182484375000000</c:v>
                </c:pt>
                <c:pt idx="359">
                  <c:v>1.0530140625E+16</c:v>
                </c:pt>
                <c:pt idx="360">
                  <c:v>8576781250000000</c:v>
                </c:pt>
                <c:pt idx="361">
                  <c:v>8419140625000000</c:v>
                </c:pt>
                <c:pt idx="362">
                  <c:v>9693125000000000</c:v>
                </c:pt>
                <c:pt idx="363">
                  <c:v>8262875000000000</c:v>
                </c:pt>
                <c:pt idx="364">
                  <c:v>9074375000000000</c:v>
                </c:pt>
                <c:pt idx="365">
                  <c:v>1.1737984375E+16</c:v>
                </c:pt>
                <c:pt idx="366">
                  <c:v>1.002615625E+16</c:v>
                </c:pt>
                <c:pt idx="367">
                  <c:v>8265250000000000</c:v>
                </c:pt>
                <c:pt idx="368">
                  <c:v>9837765625000000</c:v>
                </c:pt>
                <c:pt idx="369">
                  <c:v>7957046875000000</c:v>
                </c:pt>
                <c:pt idx="370">
                  <c:v>9068062500000000</c:v>
                </c:pt>
                <c:pt idx="371">
                  <c:v>7618921875000000</c:v>
                </c:pt>
                <c:pt idx="372">
                  <c:v>1.464715625E+16</c:v>
                </c:pt>
                <c:pt idx="373">
                  <c:v>8074218750000000</c:v>
                </c:pt>
                <c:pt idx="374">
                  <c:v>9183828125000000</c:v>
                </c:pt>
                <c:pt idx="375">
                  <c:v>1.0831046874999978E+16</c:v>
                </c:pt>
                <c:pt idx="376">
                  <c:v>1.460228125E+16</c:v>
                </c:pt>
                <c:pt idx="377">
                  <c:v>9729812500000000</c:v>
                </c:pt>
                <c:pt idx="378">
                  <c:v>1.0057828125E+16</c:v>
                </c:pt>
                <c:pt idx="379">
                  <c:v>9130343750000000</c:v>
                </c:pt>
                <c:pt idx="380">
                  <c:v>9603921875000000</c:v>
                </c:pt>
                <c:pt idx="381">
                  <c:v>2.111984375E+16</c:v>
                </c:pt>
                <c:pt idx="382">
                  <c:v>7870937500000000</c:v>
                </c:pt>
                <c:pt idx="383">
                  <c:v>1.668390625E+16</c:v>
                </c:pt>
                <c:pt idx="384">
                  <c:v>1.558584375E+16</c:v>
                </c:pt>
                <c:pt idx="385">
                  <c:v>8726343750000000</c:v>
                </c:pt>
                <c:pt idx="386">
                  <c:v>1.1626812499999998E+16</c:v>
                </c:pt>
                <c:pt idx="387">
                  <c:v>8114968750000000</c:v>
                </c:pt>
                <c:pt idx="388">
                  <c:v>9659656250000000</c:v>
                </c:pt>
                <c:pt idx="389">
                  <c:v>8979296875000000</c:v>
                </c:pt>
                <c:pt idx="390">
                  <c:v>1.2037281249999998E+16</c:v>
                </c:pt>
                <c:pt idx="391">
                  <c:v>1.47011875E+16</c:v>
                </c:pt>
                <c:pt idx="392">
                  <c:v>8038343750000000</c:v>
                </c:pt>
                <c:pt idx="393">
                  <c:v>1.224259375E+16</c:v>
                </c:pt>
                <c:pt idx="394">
                  <c:v>7960953125000000</c:v>
                </c:pt>
                <c:pt idx="395">
                  <c:v>2.3106718749999988E+16</c:v>
                </c:pt>
                <c:pt idx="396">
                  <c:v>1.406153125000001E+16</c:v>
                </c:pt>
                <c:pt idx="397">
                  <c:v>1.0109609375E+16</c:v>
                </c:pt>
                <c:pt idx="398">
                  <c:v>1.299526562499999E+16</c:v>
                </c:pt>
                <c:pt idx="399">
                  <c:v>1.099345312499999E+16</c:v>
                </c:pt>
                <c:pt idx="400">
                  <c:v>2.08246875E+16</c:v>
                </c:pt>
                <c:pt idx="401">
                  <c:v>8499250000000000</c:v>
                </c:pt>
                <c:pt idx="402">
                  <c:v>9597953125000000</c:v>
                </c:pt>
                <c:pt idx="403">
                  <c:v>9194921875000000</c:v>
                </c:pt>
                <c:pt idx="404">
                  <c:v>1.7398437499999988E+16</c:v>
                </c:pt>
                <c:pt idx="405">
                  <c:v>8749765625000000</c:v>
                </c:pt>
                <c:pt idx="406">
                  <c:v>8924828125000000</c:v>
                </c:pt>
                <c:pt idx="407">
                  <c:v>7652078125000000</c:v>
                </c:pt>
                <c:pt idx="408">
                  <c:v>8992671875000000</c:v>
                </c:pt>
                <c:pt idx="409">
                  <c:v>2.1175937500000036E+16</c:v>
                </c:pt>
                <c:pt idx="410">
                  <c:v>9489078125000000</c:v>
                </c:pt>
                <c:pt idx="411">
                  <c:v>9030093750000000</c:v>
                </c:pt>
                <c:pt idx="412">
                  <c:v>1.2363484375E+16</c:v>
                </c:pt>
                <c:pt idx="413">
                  <c:v>9364187500000000</c:v>
                </c:pt>
                <c:pt idx="414">
                  <c:v>8203218750000000</c:v>
                </c:pt>
                <c:pt idx="415">
                  <c:v>9152015625000000</c:v>
                </c:pt>
                <c:pt idx="416">
                  <c:v>8452500000000000</c:v>
                </c:pt>
                <c:pt idx="417">
                  <c:v>9069171875000000</c:v>
                </c:pt>
                <c:pt idx="418">
                  <c:v>1.39631875E+16</c:v>
                </c:pt>
                <c:pt idx="419">
                  <c:v>9424890625000000</c:v>
                </c:pt>
                <c:pt idx="420">
                  <c:v>9106203125000000</c:v>
                </c:pt>
                <c:pt idx="421">
                  <c:v>8527734375000000</c:v>
                </c:pt>
                <c:pt idx="422">
                  <c:v>9502562500000000</c:v>
                </c:pt>
                <c:pt idx="423">
                  <c:v>9883718750000000</c:v>
                </c:pt>
                <c:pt idx="424">
                  <c:v>8859296875000000</c:v>
                </c:pt>
                <c:pt idx="425">
                  <c:v>8806671875000000</c:v>
                </c:pt>
                <c:pt idx="426">
                  <c:v>7773796875000000</c:v>
                </c:pt>
                <c:pt idx="427">
                  <c:v>9492218750000000</c:v>
                </c:pt>
                <c:pt idx="428">
                  <c:v>8254125000000000</c:v>
                </c:pt>
                <c:pt idx="429">
                  <c:v>9618312500000000</c:v>
                </c:pt>
                <c:pt idx="430">
                  <c:v>9068640625000000</c:v>
                </c:pt>
                <c:pt idx="431">
                  <c:v>9074875000000000</c:v>
                </c:pt>
                <c:pt idx="432">
                  <c:v>1.344625E+16</c:v>
                </c:pt>
                <c:pt idx="433">
                  <c:v>8679312500000000</c:v>
                </c:pt>
                <c:pt idx="434">
                  <c:v>1.0135312499999984E+16</c:v>
                </c:pt>
                <c:pt idx="435">
                  <c:v>9709609375000000</c:v>
                </c:pt>
                <c:pt idx="436">
                  <c:v>1.141471875E+16</c:v>
                </c:pt>
                <c:pt idx="437">
                  <c:v>1.161175E+16</c:v>
                </c:pt>
                <c:pt idx="438">
                  <c:v>7776156250000000</c:v>
                </c:pt>
                <c:pt idx="439">
                  <c:v>9529843750000000</c:v>
                </c:pt>
                <c:pt idx="440">
                  <c:v>8348984375000000</c:v>
                </c:pt>
                <c:pt idx="441">
                  <c:v>8533484375000000</c:v>
                </c:pt>
                <c:pt idx="442">
                  <c:v>1.5555359375E+16</c:v>
                </c:pt>
                <c:pt idx="443">
                  <c:v>9154093750000000</c:v>
                </c:pt>
                <c:pt idx="444">
                  <c:v>8579406250000000</c:v>
                </c:pt>
                <c:pt idx="445">
                  <c:v>8943093750000000</c:v>
                </c:pt>
                <c:pt idx="446">
                  <c:v>9447171875000000</c:v>
                </c:pt>
                <c:pt idx="447">
                  <c:v>1.057478125E+16</c:v>
                </c:pt>
                <c:pt idx="448">
                  <c:v>8549500000000000</c:v>
                </c:pt>
                <c:pt idx="449">
                  <c:v>1.3491343749999998E+16</c:v>
                </c:pt>
                <c:pt idx="450">
                  <c:v>3.0578125E+16</c:v>
                </c:pt>
                <c:pt idx="451">
                  <c:v>8256046875000000</c:v>
                </c:pt>
                <c:pt idx="452">
                  <c:v>7417406250000000</c:v>
                </c:pt>
                <c:pt idx="453">
                  <c:v>1.331528125E+16</c:v>
                </c:pt>
                <c:pt idx="454">
                  <c:v>1.226215625E+16</c:v>
                </c:pt>
                <c:pt idx="455">
                  <c:v>1.0435937499999988E+16</c:v>
                </c:pt>
                <c:pt idx="456">
                  <c:v>7917093750000000</c:v>
                </c:pt>
                <c:pt idx="457">
                  <c:v>7993515625000000</c:v>
                </c:pt>
                <c:pt idx="458">
                  <c:v>1.0008687499999998E+16</c:v>
                </c:pt>
                <c:pt idx="459">
                  <c:v>1.159578125000001E+16</c:v>
                </c:pt>
                <c:pt idx="460">
                  <c:v>1.025367187499999E+16</c:v>
                </c:pt>
                <c:pt idx="461">
                  <c:v>8947578125000000</c:v>
                </c:pt>
                <c:pt idx="462">
                  <c:v>8082968750000000</c:v>
                </c:pt>
                <c:pt idx="463">
                  <c:v>8431968750000000</c:v>
                </c:pt>
                <c:pt idx="464">
                  <c:v>9498734375000000</c:v>
                </c:pt>
                <c:pt idx="465">
                  <c:v>1.816375E+16</c:v>
                </c:pt>
                <c:pt idx="466">
                  <c:v>8575921875000000</c:v>
                </c:pt>
                <c:pt idx="467">
                  <c:v>7791500000000000</c:v>
                </c:pt>
                <c:pt idx="468">
                  <c:v>8011921875000000</c:v>
                </c:pt>
                <c:pt idx="469">
                  <c:v>8456250000000000</c:v>
                </c:pt>
                <c:pt idx="470">
                  <c:v>9222125000000000</c:v>
                </c:pt>
                <c:pt idx="471">
                  <c:v>8927515625000000</c:v>
                </c:pt>
                <c:pt idx="472">
                  <c:v>9521750000000000</c:v>
                </c:pt>
                <c:pt idx="473">
                  <c:v>1.2327796874999978E+16</c:v>
                </c:pt>
                <c:pt idx="474">
                  <c:v>7758140625000000</c:v>
                </c:pt>
                <c:pt idx="475">
                  <c:v>9176937500000000</c:v>
                </c:pt>
                <c:pt idx="476">
                  <c:v>1.388148437500001E+16</c:v>
                </c:pt>
                <c:pt idx="477">
                  <c:v>9037609375000000</c:v>
                </c:pt>
                <c:pt idx="478">
                  <c:v>7976671875000000</c:v>
                </c:pt>
                <c:pt idx="479">
                  <c:v>9315687500000000</c:v>
                </c:pt>
                <c:pt idx="480">
                  <c:v>9465484375000000</c:v>
                </c:pt>
                <c:pt idx="481">
                  <c:v>9368906250000000</c:v>
                </c:pt>
                <c:pt idx="482">
                  <c:v>8226625000000000</c:v>
                </c:pt>
                <c:pt idx="483">
                  <c:v>7424078125000000</c:v>
                </c:pt>
                <c:pt idx="484">
                  <c:v>8799765625000000</c:v>
                </c:pt>
                <c:pt idx="485">
                  <c:v>8120531250000000</c:v>
                </c:pt>
                <c:pt idx="486">
                  <c:v>2.5994687499999988E+16</c:v>
                </c:pt>
                <c:pt idx="487">
                  <c:v>9114625000000000</c:v>
                </c:pt>
                <c:pt idx="488">
                  <c:v>1.195146875E+16</c:v>
                </c:pt>
                <c:pt idx="489">
                  <c:v>7525515625000000</c:v>
                </c:pt>
                <c:pt idx="490">
                  <c:v>8719171875000000</c:v>
                </c:pt>
                <c:pt idx="491">
                  <c:v>7301578125000000</c:v>
                </c:pt>
                <c:pt idx="492">
                  <c:v>8782609375000000</c:v>
                </c:pt>
                <c:pt idx="493">
                  <c:v>8842437500000000</c:v>
                </c:pt>
                <c:pt idx="494">
                  <c:v>9240312500000000</c:v>
                </c:pt>
                <c:pt idx="495">
                  <c:v>8611218750000000</c:v>
                </c:pt>
                <c:pt idx="496">
                  <c:v>7513140625000000</c:v>
                </c:pt>
                <c:pt idx="497">
                  <c:v>2.6510781249999972E+16</c:v>
                </c:pt>
                <c:pt idx="498">
                  <c:v>9807609375000000</c:v>
                </c:pt>
                <c:pt idx="499">
                  <c:v>9253234375000000</c:v>
                </c:pt>
                <c:pt idx="500">
                  <c:v>1.4492046874999974E+16</c:v>
                </c:pt>
                <c:pt idx="501">
                  <c:v>9107140625000000</c:v>
                </c:pt>
                <c:pt idx="502">
                  <c:v>9041140625000000</c:v>
                </c:pt>
                <c:pt idx="503">
                  <c:v>8814156250000000</c:v>
                </c:pt>
                <c:pt idx="504">
                  <c:v>8745187500000000</c:v>
                </c:pt>
                <c:pt idx="505">
                  <c:v>8863031250000000</c:v>
                </c:pt>
                <c:pt idx="506">
                  <c:v>8229718750000000</c:v>
                </c:pt>
                <c:pt idx="507">
                  <c:v>7965093750000000</c:v>
                </c:pt>
                <c:pt idx="508">
                  <c:v>8691046875000000</c:v>
                </c:pt>
                <c:pt idx="509">
                  <c:v>9020562500000000</c:v>
                </c:pt>
                <c:pt idx="510">
                  <c:v>8645593750000000</c:v>
                </c:pt>
                <c:pt idx="511">
                  <c:v>8275171875000000</c:v>
                </c:pt>
                <c:pt idx="512">
                  <c:v>7979531250000000</c:v>
                </c:pt>
                <c:pt idx="513">
                  <c:v>9954953125000000</c:v>
                </c:pt>
                <c:pt idx="514">
                  <c:v>8628093750000000</c:v>
                </c:pt>
                <c:pt idx="515">
                  <c:v>1.2272171875E+16</c:v>
                </c:pt>
                <c:pt idx="516">
                  <c:v>8233328125000000</c:v>
                </c:pt>
                <c:pt idx="517">
                  <c:v>8319906250000000</c:v>
                </c:pt>
                <c:pt idx="518">
                  <c:v>8992093750000000</c:v>
                </c:pt>
                <c:pt idx="519">
                  <c:v>9791781250000000</c:v>
                </c:pt>
                <c:pt idx="520">
                  <c:v>8399546875000000</c:v>
                </c:pt>
                <c:pt idx="521">
                  <c:v>8762593750000000</c:v>
                </c:pt>
                <c:pt idx="522">
                  <c:v>9179640625000000</c:v>
                </c:pt>
                <c:pt idx="523">
                  <c:v>9010359375000000</c:v>
                </c:pt>
                <c:pt idx="524">
                  <c:v>1.2658640624999982E+16</c:v>
                </c:pt>
                <c:pt idx="525">
                  <c:v>9041406250000000</c:v>
                </c:pt>
                <c:pt idx="526">
                  <c:v>8717734375000000</c:v>
                </c:pt>
                <c:pt idx="527">
                  <c:v>8339796875000000</c:v>
                </c:pt>
                <c:pt idx="528">
                  <c:v>7817234375000000</c:v>
                </c:pt>
                <c:pt idx="529">
                  <c:v>1.0201640625E+16</c:v>
                </c:pt>
                <c:pt idx="530">
                  <c:v>9919312500000000</c:v>
                </c:pt>
                <c:pt idx="531">
                  <c:v>9186781250000000</c:v>
                </c:pt>
                <c:pt idx="532">
                  <c:v>8071312500000000</c:v>
                </c:pt>
                <c:pt idx="533">
                  <c:v>8780875000000000</c:v>
                </c:pt>
                <c:pt idx="534">
                  <c:v>8444765625000000</c:v>
                </c:pt>
                <c:pt idx="535">
                  <c:v>8974343750000000</c:v>
                </c:pt>
                <c:pt idx="536">
                  <c:v>9789593750000000</c:v>
                </c:pt>
                <c:pt idx="537">
                  <c:v>7440046875000000</c:v>
                </c:pt>
                <c:pt idx="538">
                  <c:v>8924171875000000</c:v>
                </c:pt>
                <c:pt idx="539">
                  <c:v>8044718750000000</c:v>
                </c:pt>
                <c:pt idx="540">
                  <c:v>9115718750000000</c:v>
                </c:pt>
                <c:pt idx="541">
                  <c:v>2.4120156249999964E+16</c:v>
                </c:pt>
                <c:pt idx="542">
                  <c:v>9625796875000000</c:v>
                </c:pt>
                <c:pt idx="543">
                  <c:v>8654328125000000</c:v>
                </c:pt>
                <c:pt idx="544">
                  <c:v>1.1583640625E+16</c:v>
                </c:pt>
                <c:pt idx="545">
                  <c:v>9020500000000000</c:v>
                </c:pt>
                <c:pt idx="546">
                  <c:v>8635484375000000</c:v>
                </c:pt>
                <c:pt idx="547">
                  <c:v>2.4026249999999988E+16</c:v>
                </c:pt>
                <c:pt idx="548">
                  <c:v>9786937500000000</c:v>
                </c:pt>
                <c:pt idx="549">
                  <c:v>8235921875000000</c:v>
                </c:pt>
                <c:pt idx="550">
                  <c:v>9887406250000000</c:v>
                </c:pt>
                <c:pt idx="551">
                  <c:v>9857781250000000</c:v>
                </c:pt>
                <c:pt idx="552">
                  <c:v>8379359375000000</c:v>
                </c:pt>
                <c:pt idx="553">
                  <c:v>8520656250000000</c:v>
                </c:pt>
                <c:pt idx="554">
                  <c:v>7664890625000000</c:v>
                </c:pt>
                <c:pt idx="555">
                  <c:v>3.2948281249999988E+16</c:v>
                </c:pt>
                <c:pt idx="556">
                  <c:v>9955875000000000</c:v>
                </c:pt>
                <c:pt idx="557">
                  <c:v>8474125000000000</c:v>
                </c:pt>
                <c:pt idx="558">
                  <c:v>8081843750000000</c:v>
                </c:pt>
                <c:pt idx="559">
                  <c:v>9425078125000000</c:v>
                </c:pt>
                <c:pt idx="560">
                  <c:v>8387312500000000</c:v>
                </c:pt>
                <c:pt idx="561">
                  <c:v>2.1128906249999976E+16</c:v>
                </c:pt>
                <c:pt idx="562">
                  <c:v>9619203125000000</c:v>
                </c:pt>
                <c:pt idx="563">
                  <c:v>8812937500000000</c:v>
                </c:pt>
                <c:pt idx="564">
                  <c:v>8497203125000000</c:v>
                </c:pt>
                <c:pt idx="565">
                  <c:v>9028687500000000</c:v>
                </c:pt>
                <c:pt idx="566">
                  <c:v>8517875000000000</c:v>
                </c:pt>
                <c:pt idx="567">
                  <c:v>8832843750000000</c:v>
                </c:pt>
                <c:pt idx="568">
                  <c:v>8533140625000000</c:v>
                </c:pt>
                <c:pt idx="569">
                  <c:v>1.33355E+16</c:v>
                </c:pt>
                <c:pt idx="570">
                  <c:v>9479453125000000</c:v>
                </c:pt>
                <c:pt idx="571">
                  <c:v>9867187500000000</c:v>
                </c:pt>
                <c:pt idx="572">
                  <c:v>9082640625000000</c:v>
                </c:pt>
                <c:pt idx="573">
                  <c:v>8090468750000000</c:v>
                </c:pt>
                <c:pt idx="574">
                  <c:v>8383546875000000</c:v>
                </c:pt>
                <c:pt idx="575">
                  <c:v>8643187500000000</c:v>
                </c:pt>
                <c:pt idx="576">
                  <c:v>7786953125000000</c:v>
                </c:pt>
                <c:pt idx="577">
                  <c:v>9577328125000000</c:v>
                </c:pt>
                <c:pt idx="578">
                  <c:v>9985593750000000</c:v>
                </c:pt>
                <c:pt idx="579">
                  <c:v>8215796875000000</c:v>
                </c:pt>
                <c:pt idx="580">
                  <c:v>8744312500000000</c:v>
                </c:pt>
                <c:pt idx="581">
                  <c:v>9566109375000000</c:v>
                </c:pt>
                <c:pt idx="582">
                  <c:v>1.123395312499999E+16</c:v>
                </c:pt>
                <c:pt idx="583">
                  <c:v>2.089125E+16</c:v>
                </c:pt>
                <c:pt idx="584">
                  <c:v>9585781250000000</c:v>
                </c:pt>
                <c:pt idx="585">
                  <c:v>9170937500000000</c:v>
                </c:pt>
                <c:pt idx="586">
                  <c:v>8027812500000000</c:v>
                </c:pt>
                <c:pt idx="587">
                  <c:v>7918390625000000</c:v>
                </c:pt>
                <c:pt idx="588">
                  <c:v>8102156250000000</c:v>
                </c:pt>
                <c:pt idx="589">
                  <c:v>9380171875000000</c:v>
                </c:pt>
                <c:pt idx="590">
                  <c:v>9000265625000000</c:v>
                </c:pt>
                <c:pt idx="591">
                  <c:v>1.2417593749999998E+16</c:v>
                </c:pt>
                <c:pt idx="592">
                  <c:v>7879593750000000</c:v>
                </c:pt>
                <c:pt idx="593">
                  <c:v>8411218750000000</c:v>
                </c:pt>
                <c:pt idx="594">
                  <c:v>9368296875000000</c:v>
                </c:pt>
                <c:pt idx="595">
                  <c:v>8088515625000000</c:v>
                </c:pt>
                <c:pt idx="596">
                  <c:v>8726171875000000</c:v>
                </c:pt>
                <c:pt idx="597">
                  <c:v>8581828125000000</c:v>
                </c:pt>
                <c:pt idx="598">
                  <c:v>9129734375000000</c:v>
                </c:pt>
                <c:pt idx="599">
                  <c:v>8368046875000000</c:v>
                </c:pt>
                <c:pt idx="600">
                  <c:v>9547218750000000</c:v>
                </c:pt>
                <c:pt idx="601">
                  <c:v>8084406250000000</c:v>
                </c:pt>
                <c:pt idx="602">
                  <c:v>8023750000000000</c:v>
                </c:pt>
                <c:pt idx="603">
                  <c:v>8680078125000000</c:v>
                </c:pt>
                <c:pt idx="604">
                  <c:v>8532921875000000</c:v>
                </c:pt>
                <c:pt idx="605">
                  <c:v>9073906250000000</c:v>
                </c:pt>
                <c:pt idx="606">
                  <c:v>8726187500000000</c:v>
                </c:pt>
                <c:pt idx="607">
                  <c:v>9048140625000000</c:v>
                </c:pt>
                <c:pt idx="608">
                  <c:v>1.5935625E+16</c:v>
                </c:pt>
                <c:pt idx="609">
                  <c:v>8892609375000000</c:v>
                </c:pt>
                <c:pt idx="610">
                  <c:v>9221156250000000</c:v>
                </c:pt>
                <c:pt idx="611">
                  <c:v>8289187500000000</c:v>
                </c:pt>
                <c:pt idx="612">
                  <c:v>8403390625000000</c:v>
                </c:pt>
                <c:pt idx="613">
                  <c:v>8811328125000000</c:v>
                </c:pt>
                <c:pt idx="614">
                  <c:v>9339921875000000</c:v>
                </c:pt>
                <c:pt idx="615">
                  <c:v>8199593750000000</c:v>
                </c:pt>
                <c:pt idx="616">
                  <c:v>1.0834843749999998E+16</c:v>
                </c:pt>
                <c:pt idx="617">
                  <c:v>1.0169359375E+16</c:v>
                </c:pt>
                <c:pt idx="618">
                  <c:v>8729562500000000</c:v>
                </c:pt>
                <c:pt idx="619">
                  <c:v>8681453125000000</c:v>
                </c:pt>
                <c:pt idx="620">
                  <c:v>1.0271796874999978E+16</c:v>
                </c:pt>
                <c:pt idx="621">
                  <c:v>8950765625000000</c:v>
                </c:pt>
                <c:pt idx="622">
                  <c:v>8653796875000000</c:v>
                </c:pt>
                <c:pt idx="623">
                  <c:v>9885031250000000</c:v>
                </c:pt>
                <c:pt idx="624">
                  <c:v>9145968750000000</c:v>
                </c:pt>
                <c:pt idx="625">
                  <c:v>1.0552515625E+16</c:v>
                </c:pt>
                <c:pt idx="626">
                  <c:v>9338609375000000</c:v>
                </c:pt>
                <c:pt idx="627">
                  <c:v>8143765625000000</c:v>
                </c:pt>
                <c:pt idx="628">
                  <c:v>8214171875000000</c:v>
                </c:pt>
                <c:pt idx="629">
                  <c:v>8282265625000000</c:v>
                </c:pt>
                <c:pt idx="630">
                  <c:v>8292062500000000</c:v>
                </c:pt>
                <c:pt idx="631">
                  <c:v>8023109375000000</c:v>
                </c:pt>
                <c:pt idx="632">
                  <c:v>9129046875000000</c:v>
                </c:pt>
                <c:pt idx="633">
                  <c:v>8936828125000000</c:v>
                </c:pt>
                <c:pt idx="634">
                  <c:v>1.522340625E+16</c:v>
                </c:pt>
                <c:pt idx="635">
                  <c:v>9119937500000000</c:v>
                </c:pt>
                <c:pt idx="636">
                  <c:v>9765171875000000</c:v>
                </c:pt>
                <c:pt idx="637">
                  <c:v>1.270998437499999E+16</c:v>
                </c:pt>
                <c:pt idx="638">
                  <c:v>8207531250000000</c:v>
                </c:pt>
                <c:pt idx="639">
                  <c:v>8336375000000000</c:v>
                </c:pt>
                <c:pt idx="640">
                  <c:v>9479843750000000</c:v>
                </c:pt>
                <c:pt idx="641">
                  <c:v>8707734375000000</c:v>
                </c:pt>
                <c:pt idx="642">
                  <c:v>1.318346875E+16</c:v>
                </c:pt>
                <c:pt idx="643">
                  <c:v>7610671875000000</c:v>
                </c:pt>
                <c:pt idx="644">
                  <c:v>7182921875000000</c:v>
                </c:pt>
                <c:pt idx="645">
                  <c:v>9215671875000000</c:v>
                </c:pt>
                <c:pt idx="646">
                  <c:v>8590046875000000</c:v>
                </c:pt>
                <c:pt idx="647">
                  <c:v>1.0157984374999986E+16</c:v>
                </c:pt>
                <c:pt idx="648">
                  <c:v>7176156250000000</c:v>
                </c:pt>
                <c:pt idx="649">
                  <c:v>9651750000000000</c:v>
                </c:pt>
                <c:pt idx="650">
                  <c:v>9427953125000000</c:v>
                </c:pt>
                <c:pt idx="651">
                  <c:v>8848375000000000</c:v>
                </c:pt>
                <c:pt idx="652">
                  <c:v>8695375000000000</c:v>
                </c:pt>
                <c:pt idx="653">
                  <c:v>8286312500000000</c:v>
                </c:pt>
                <c:pt idx="654">
                  <c:v>8378015625000000</c:v>
                </c:pt>
                <c:pt idx="655">
                  <c:v>7941640625000000</c:v>
                </c:pt>
                <c:pt idx="656">
                  <c:v>8901328125000000</c:v>
                </c:pt>
                <c:pt idx="657">
                  <c:v>7622796875000000</c:v>
                </c:pt>
                <c:pt idx="658">
                  <c:v>8914734375000000</c:v>
                </c:pt>
                <c:pt idx="659">
                  <c:v>1.8655625E+16</c:v>
                </c:pt>
                <c:pt idx="660">
                  <c:v>9280171875000000</c:v>
                </c:pt>
                <c:pt idx="661">
                  <c:v>9265015625000000</c:v>
                </c:pt>
                <c:pt idx="662">
                  <c:v>7655453125000000</c:v>
                </c:pt>
                <c:pt idx="663">
                  <c:v>8497031250000000</c:v>
                </c:pt>
                <c:pt idx="664">
                  <c:v>7988796875000000</c:v>
                </c:pt>
                <c:pt idx="665">
                  <c:v>9388031250000000</c:v>
                </c:pt>
                <c:pt idx="666">
                  <c:v>9601296875000000</c:v>
                </c:pt>
                <c:pt idx="667">
                  <c:v>8925484375000000</c:v>
                </c:pt>
                <c:pt idx="668">
                  <c:v>9266421875000000</c:v>
                </c:pt>
                <c:pt idx="669">
                  <c:v>8349468750000000</c:v>
                </c:pt>
                <c:pt idx="670">
                  <c:v>8927562500000000</c:v>
                </c:pt>
                <c:pt idx="671">
                  <c:v>1.3572890625E+16</c:v>
                </c:pt>
                <c:pt idx="672">
                  <c:v>9025437500000000</c:v>
                </c:pt>
                <c:pt idx="673">
                  <c:v>8121625000000000</c:v>
                </c:pt>
                <c:pt idx="674">
                  <c:v>8456859375000000</c:v>
                </c:pt>
                <c:pt idx="675">
                  <c:v>8365265625000000</c:v>
                </c:pt>
                <c:pt idx="676">
                  <c:v>8769421875000000</c:v>
                </c:pt>
                <c:pt idx="677">
                  <c:v>7758609375000000</c:v>
                </c:pt>
                <c:pt idx="678">
                  <c:v>9132000000000000</c:v>
                </c:pt>
                <c:pt idx="679">
                  <c:v>9025078125000000</c:v>
                </c:pt>
                <c:pt idx="680">
                  <c:v>9096500000000000</c:v>
                </c:pt>
                <c:pt idx="681">
                  <c:v>8912500000000000</c:v>
                </c:pt>
                <c:pt idx="682">
                  <c:v>9261031250000000</c:v>
                </c:pt>
                <c:pt idx="683">
                  <c:v>9247656250000000</c:v>
                </c:pt>
                <c:pt idx="684">
                  <c:v>9153109375000000</c:v>
                </c:pt>
                <c:pt idx="685">
                  <c:v>8607812500000000</c:v>
                </c:pt>
                <c:pt idx="686">
                  <c:v>8328015625000000</c:v>
                </c:pt>
                <c:pt idx="687">
                  <c:v>8445015625000000</c:v>
                </c:pt>
                <c:pt idx="688">
                  <c:v>8058968750000000</c:v>
                </c:pt>
                <c:pt idx="689">
                  <c:v>8300171875000000</c:v>
                </c:pt>
                <c:pt idx="690">
                  <c:v>9281609375000000</c:v>
                </c:pt>
                <c:pt idx="691">
                  <c:v>8760296875000000</c:v>
                </c:pt>
                <c:pt idx="692">
                  <c:v>8303375000000000</c:v>
                </c:pt>
                <c:pt idx="693">
                  <c:v>1.916375E+16</c:v>
                </c:pt>
                <c:pt idx="694">
                  <c:v>8783390625000000</c:v>
                </c:pt>
                <c:pt idx="695">
                  <c:v>8545687500000000</c:v>
                </c:pt>
                <c:pt idx="696">
                  <c:v>8521859375000000</c:v>
                </c:pt>
                <c:pt idx="697">
                  <c:v>9038234375000000</c:v>
                </c:pt>
                <c:pt idx="698">
                  <c:v>7632000000000000</c:v>
                </c:pt>
                <c:pt idx="699">
                  <c:v>1.3256093749999998E+16</c:v>
                </c:pt>
                <c:pt idx="700">
                  <c:v>9431890625000000</c:v>
                </c:pt>
                <c:pt idx="701">
                  <c:v>9314500000000000</c:v>
                </c:pt>
                <c:pt idx="702">
                  <c:v>7911265625000000</c:v>
                </c:pt>
                <c:pt idx="703">
                  <c:v>8536109375000000</c:v>
                </c:pt>
                <c:pt idx="704">
                  <c:v>7065234375000000</c:v>
                </c:pt>
                <c:pt idx="705">
                  <c:v>7789218750000000</c:v>
                </c:pt>
                <c:pt idx="706">
                  <c:v>6860125000000000</c:v>
                </c:pt>
                <c:pt idx="707">
                  <c:v>7567543526785714</c:v>
                </c:pt>
                <c:pt idx="708">
                  <c:v>6484169642857144</c:v>
                </c:pt>
                <c:pt idx="709">
                  <c:v>5538588169642857</c:v>
                </c:pt>
                <c:pt idx="710">
                  <c:v>4874126116071429</c:v>
                </c:pt>
                <c:pt idx="711">
                  <c:v>4442561383928571.5</c:v>
                </c:pt>
                <c:pt idx="712">
                  <c:v>3877614955357143.5</c:v>
                </c:pt>
                <c:pt idx="713">
                  <c:v>3502459821428572</c:v>
                </c:pt>
                <c:pt idx="714">
                  <c:v>3318103794642857.5</c:v>
                </c:pt>
                <c:pt idx="715">
                  <c:v>3002458705357143</c:v>
                </c:pt>
                <c:pt idx="716">
                  <c:v>3356680803571428.5</c:v>
                </c:pt>
                <c:pt idx="717">
                  <c:v>2542927455357143</c:v>
                </c:pt>
                <c:pt idx="718">
                  <c:v>2469623883928571.5</c:v>
                </c:pt>
                <c:pt idx="719">
                  <c:v>2218140848214285.7</c:v>
                </c:pt>
                <c:pt idx="720">
                  <c:v>2082270089285714.5</c:v>
                </c:pt>
                <c:pt idx="721">
                  <c:v>2246172991071428.5</c:v>
                </c:pt>
                <c:pt idx="722">
                  <c:v>1975774665178571.7</c:v>
                </c:pt>
                <c:pt idx="723">
                  <c:v>2068745647321428.5</c:v>
                </c:pt>
                <c:pt idx="724">
                  <c:v>1947021093750000</c:v>
                </c:pt>
                <c:pt idx="725">
                  <c:v>1994607254464285.7</c:v>
                </c:pt>
                <c:pt idx="726">
                  <c:v>1709327566964286</c:v>
                </c:pt>
                <c:pt idx="727">
                  <c:v>1587513839285714.2</c:v>
                </c:pt>
                <c:pt idx="728">
                  <c:v>1792647098214286</c:v>
                </c:pt>
                <c:pt idx="729">
                  <c:v>1565799888392857.2</c:v>
                </c:pt>
                <c:pt idx="730">
                  <c:v>1510257700892857.2</c:v>
                </c:pt>
                <c:pt idx="731">
                  <c:v>1592121205357143</c:v>
                </c:pt>
                <c:pt idx="732">
                  <c:v>1645443526785714.2</c:v>
                </c:pt>
                <c:pt idx="733">
                  <c:v>1544680357142857.2</c:v>
                </c:pt>
                <c:pt idx="734">
                  <c:v>1049541964285714.2</c:v>
                </c:pt>
                <c:pt idx="735">
                  <c:v>1271319308035714.2</c:v>
                </c:pt>
                <c:pt idx="736">
                  <c:v>1356104352678571.5</c:v>
                </c:pt>
                <c:pt idx="737">
                  <c:v>1159679241071428.7</c:v>
                </c:pt>
                <c:pt idx="738">
                  <c:v>1230037276785714.2</c:v>
                </c:pt>
                <c:pt idx="739">
                  <c:v>1102641406250000</c:v>
                </c:pt>
                <c:pt idx="740">
                  <c:v>1333076450892857.2</c:v>
                </c:pt>
                <c:pt idx="741">
                  <c:v>1360737165178571.5</c:v>
                </c:pt>
                <c:pt idx="742">
                  <c:v>1162789285714285.7</c:v>
                </c:pt>
                <c:pt idx="743">
                  <c:v>1166930245535714.2</c:v>
                </c:pt>
                <c:pt idx="744">
                  <c:v>1205918191964285.7</c:v>
                </c:pt>
                <c:pt idx="745">
                  <c:v>1189192745535714.2</c:v>
                </c:pt>
                <c:pt idx="746">
                  <c:v>1029779575892857.2</c:v>
                </c:pt>
                <c:pt idx="747">
                  <c:v>1209910937500000</c:v>
                </c:pt>
                <c:pt idx="748">
                  <c:v>963025892857142.87</c:v>
                </c:pt>
                <c:pt idx="749">
                  <c:v>826016183035714.37</c:v>
                </c:pt>
                <c:pt idx="750">
                  <c:v>1245897767857142.7</c:v>
                </c:pt>
                <c:pt idx="751">
                  <c:v>1153067745535714.2</c:v>
                </c:pt>
                <c:pt idx="752">
                  <c:v>813018303571428.62</c:v>
                </c:pt>
                <c:pt idx="753">
                  <c:v>769111718750000</c:v>
                </c:pt>
                <c:pt idx="754">
                  <c:v>1103859151785714.2</c:v>
                </c:pt>
                <c:pt idx="755">
                  <c:v>1232456026785714.2</c:v>
                </c:pt>
                <c:pt idx="756">
                  <c:v>799901562500000</c:v>
                </c:pt>
                <c:pt idx="757">
                  <c:v>1035999330357142.9</c:v>
                </c:pt>
                <c:pt idx="758">
                  <c:v>1018414397321428.6</c:v>
                </c:pt>
                <c:pt idx="759">
                  <c:v>1021733147321428.6</c:v>
                </c:pt>
                <c:pt idx="760">
                  <c:v>2048764285714285.7</c:v>
                </c:pt>
                <c:pt idx="761">
                  <c:v>1201608705357142.7</c:v>
                </c:pt>
                <c:pt idx="762">
                  <c:v>774190401785714.37</c:v>
                </c:pt>
                <c:pt idx="763">
                  <c:v>817242968750000</c:v>
                </c:pt>
                <c:pt idx="764">
                  <c:v>1088761941964285.9</c:v>
                </c:pt>
                <c:pt idx="765">
                  <c:v>960378236607142.87</c:v>
                </c:pt>
                <c:pt idx="766">
                  <c:v>1039979129464285.9</c:v>
                </c:pt>
                <c:pt idx="767">
                  <c:v>1055903571428571.5</c:v>
                </c:pt>
                <c:pt idx="768">
                  <c:v>876086941964285.75</c:v>
                </c:pt>
                <c:pt idx="769">
                  <c:v>930828459821428.62</c:v>
                </c:pt>
                <c:pt idx="770">
                  <c:v>900808035714285.87</c:v>
                </c:pt>
                <c:pt idx="771">
                  <c:v>821339508928571.5</c:v>
                </c:pt>
                <c:pt idx="772">
                  <c:v>1039612946428571.5</c:v>
                </c:pt>
                <c:pt idx="773">
                  <c:v>672463950892857.12</c:v>
                </c:pt>
                <c:pt idx="774">
                  <c:v>688714843750000</c:v>
                </c:pt>
                <c:pt idx="775">
                  <c:v>900146875000000</c:v>
                </c:pt>
                <c:pt idx="776">
                  <c:v>759253459821428.62</c:v>
                </c:pt>
                <c:pt idx="777">
                  <c:v>702143861607143</c:v>
                </c:pt>
                <c:pt idx="778">
                  <c:v>854610825892857.12</c:v>
                </c:pt>
                <c:pt idx="779">
                  <c:v>660431707589285.75</c:v>
                </c:pt>
                <c:pt idx="780">
                  <c:v>944124888392857.25</c:v>
                </c:pt>
                <c:pt idx="781">
                  <c:v>1252442187500000</c:v>
                </c:pt>
                <c:pt idx="782">
                  <c:v>841740401785714.37</c:v>
                </c:pt>
                <c:pt idx="783">
                  <c:v>667124296875000</c:v>
                </c:pt>
                <c:pt idx="784">
                  <c:v>900461729910714.37</c:v>
                </c:pt>
                <c:pt idx="785">
                  <c:v>806645982142857.12</c:v>
                </c:pt>
                <c:pt idx="786">
                  <c:v>839616517857143</c:v>
                </c:pt>
                <c:pt idx="787">
                  <c:v>712336830357143</c:v>
                </c:pt>
                <c:pt idx="788">
                  <c:v>723635267857143</c:v>
                </c:pt>
                <c:pt idx="789">
                  <c:v>807946093750000</c:v>
                </c:pt>
                <c:pt idx="790">
                  <c:v>850718526785714.37</c:v>
                </c:pt>
                <c:pt idx="791">
                  <c:v>1026016071428571.5</c:v>
                </c:pt>
                <c:pt idx="792">
                  <c:v>911681696428571.5</c:v>
                </c:pt>
                <c:pt idx="793">
                  <c:v>843194866071428.62</c:v>
                </c:pt>
                <c:pt idx="794">
                  <c:v>752990379464285.75</c:v>
                </c:pt>
                <c:pt idx="795">
                  <c:v>714799330357143</c:v>
                </c:pt>
                <c:pt idx="796">
                  <c:v>701044620535714.37</c:v>
                </c:pt>
                <c:pt idx="797">
                  <c:v>1577811495535714.2</c:v>
                </c:pt>
                <c:pt idx="798">
                  <c:v>900870647321428.62</c:v>
                </c:pt>
                <c:pt idx="799">
                  <c:v>785123392857143</c:v>
                </c:pt>
                <c:pt idx="800">
                  <c:v>500601752232142.94</c:v>
                </c:pt>
                <c:pt idx="801">
                  <c:v>753066183035714.37</c:v>
                </c:pt>
                <c:pt idx="802">
                  <c:v>659114620535714.37</c:v>
                </c:pt>
                <c:pt idx="803">
                  <c:v>808002790178571.5</c:v>
                </c:pt>
                <c:pt idx="804">
                  <c:v>773171986607143</c:v>
                </c:pt>
                <c:pt idx="805">
                  <c:v>736096316964285.75</c:v>
                </c:pt>
                <c:pt idx="806">
                  <c:v>561325904017857.12</c:v>
                </c:pt>
                <c:pt idx="807">
                  <c:v>558473292410714.31</c:v>
                </c:pt>
                <c:pt idx="808">
                  <c:v>675333337053571.5</c:v>
                </c:pt>
                <c:pt idx="809">
                  <c:v>810995591517857.12</c:v>
                </c:pt>
                <c:pt idx="810">
                  <c:v>636605703125000</c:v>
                </c:pt>
                <c:pt idx="811">
                  <c:v>833323995535714.37</c:v>
                </c:pt>
                <c:pt idx="812">
                  <c:v>786860044642857.12</c:v>
                </c:pt>
                <c:pt idx="813">
                  <c:v>784103917410714.37</c:v>
                </c:pt>
                <c:pt idx="814">
                  <c:v>685531796875000</c:v>
                </c:pt>
                <c:pt idx="815">
                  <c:v>703360781250000</c:v>
                </c:pt>
                <c:pt idx="816">
                  <c:v>798737935267857.12</c:v>
                </c:pt>
                <c:pt idx="817">
                  <c:v>631235714285714.37</c:v>
                </c:pt>
                <c:pt idx="818">
                  <c:v>667028158482142.87</c:v>
                </c:pt>
                <c:pt idx="819">
                  <c:v>795728962053571.5</c:v>
                </c:pt>
                <c:pt idx="820">
                  <c:v>547439709821428.62</c:v>
                </c:pt>
                <c:pt idx="821">
                  <c:v>568999665178571.37</c:v>
                </c:pt>
                <c:pt idx="822">
                  <c:v>1110886607142857.2</c:v>
                </c:pt>
                <c:pt idx="823">
                  <c:v>546966964285714.31</c:v>
                </c:pt>
                <c:pt idx="824">
                  <c:v>542242433035714.31</c:v>
                </c:pt>
                <c:pt idx="825">
                  <c:v>745385636160714.37</c:v>
                </c:pt>
                <c:pt idx="826">
                  <c:v>735032131696428.62</c:v>
                </c:pt>
                <c:pt idx="827">
                  <c:v>651507075892857.12</c:v>
                </c:pt>
                <c:pt idx="828">
                  <c:v>805036462053571.5</c:v>
                </c:pt>
                <c:pt idx="829">
                  <c:v>629752678571428.62</c:v>
                </c:pt>
                <c:pt idx="830">
                  <c:v>823902120535714.37</c:v>
                </c:pt>
                <c:pt idx="831">
                  <c:v>697319419642857.12</c:v>
                </c:pt>
                <c:pt idx="832">
                  <c:v>797017600446428.62</c:v>
                </c:pt>
                <c:pt idx="833">
                  <c:v>802418973214285.75</c:v>
                </c:pt>
                <c:pt idx="834">
                  <c:v>857744754464285.75</c:v>
                </c:pt>
                <c:pt idx="835">
                  <c:v>848910714285714.37</c:v>
                </c:pt>
                <c:pt idx="836">
                  <c:v>973837779017857.25</c:v>
                </c:pt>
                <c:pt idx="837">
                  <c:v>727329587053571.5</c:v>
                </c:pt>
                <c:pt idx="838">
                  <c:v>817445658482143</c:v>
                </c:pt>
                <c:pt idx="839">
                  <c:v>721617734375000</c:v>
                </c:pt>
                <c:pt idx="840">
                  <c:v>605708928571428.62</c:v>
                </c:pt>
                <c:pt idx="841">
                  <c:v>489162823660714.31</c:v>
                </c:pt>
                <c:pt idx="842">
                  <c:v>865702232142857.12</c:v>
                </c:pt>
                <c:pt idx="843">
                  <c:v>608806450892857.12</c:v>
                </c:pt>
                <c:pt idx="844">
                  <c:v>888039029017857.12</c:v>
                </c:pt>
                <c:pt idx="845">
                  <c:v>485471595982142.94</c:v>
                </c:pt>
                <c:pt idx="846">
                  <c:v>685171819196428.62</c:v>
                </c:pt>
                <c:pt idx="847">
                  <c:v>631373325892857.12</c:v>
                </c:pt>
                <c:pt idx="848">
                  <c:v>1024146049107142.9</c:v>
                </c:pt>
                <c:pt idx="849">
                  <c:v>703152232142857.12</c:v>
                </c:pt>
                <c:pt idx="850">
                  <c:v>624303270089285.75</c:v>
                </c:pt>
                <c:pt idx="851">
                  <c:v>581437388392857.12</c:v>
                </c:pt>
                <c:pt idx="852">
                  <c:v>726379375000000</c:v>
                </c:pt>
                <c:pt idx="853">
                  <c:v>600256919642857.12</c:v>
                </c:pt>
                <c:pt idx="854">
                  <c:v>502611964285714.31</c:v>
                </c:pt>
                <c:pt idx="855">
                  <c:v>781493080357143</c:v>
                </c:pt>
                <c:pt idx="856">
                  <c:v>455284464285714.31</c:v>
                </c:pt>
                <c:pt idx="857">
                  <c:v>809465870535714.37</c:v>
                </c:pt>
                <c:pt idx="858">
                  <c:v>656233515625000</c:v>
                </c:pt>
                <c:pt idx="859">
                  <c:v>739808359375000</c:v>
                </c:pt>
                <c:pt idx="860">
                  <c:v>542510680803571.44</c:v>
                </c:pt>
                <c:pt idx="861">
                  <c:v>830287834821428.62</c:v>
                </c:pt>
                <c:pt idx="862">
                  <c:v>522269832589285.75</c:v>
                </c:pt>
                <c:pt idx="863">
                  <c:v>671624441964285.75</c:v>
                </c:pt>
                <c:pt idx="864">
                  <c:v>706556339285714.37</c:v>
                </c:pt>
                <c:pt idx="865">
                  <c:v>693550156250000</c:v>
                </c:pt>
                <c:pt idx="866">
                  <c:v>984423437500000</c:v>
                </c:pt>
                <c:pt idx="867">
                  <c:v>690115290178571.5</c:v>
                </c:pt>
                <c:pt idx="868">
                  <c:v>374743716517857.19</c:v>
                </c:pt>
                <c:pt idx="869">
                  <c:v>452031473214285.75</c:v>
                </c:pt>
                <c:pt idx="870">
                  <c:v>687009040178571.5</c:v>
                </c:pt>
                <c:pt idx="871">
                  <c:v>920143381696428.62</c:v>
                </c:pt>
                <c:pt idx="872">
                  <c:v>484318962053571.44</c:v>
                </c:pt>
                <c:pt idx="873">
                  <c:v>778925022321428.62</c:v>
                </c:pt>
                <c:pt idx="874">
                  <c:v>497582109375000</c:v>
                </c:pt>
                <c:pt idx="875">
                  <c:v>516121997767857.12</c:v>
                </c:pt>
                <c:pt idx="876">
                  <c:v>543776707589285.75</c:v>
                </c:pt>
                <c:pt idx="877">
                  <c:v>681358738839285.75</c:v>
                </c:pt>
                <c:pt idx="878">
                  <c:v>566704029017857.12</c:v>
                </c:pt>
                <c:pt idx="879">
                  <c:v>666862879464285.75</c:v>
                </c:pt>
                <c:pt idx="880">
                  <c:v>626456919642857.12</c:v>
                </c:pt>
                <c:pt idx="881">
                  <c:v>728955948660714.37</c:v>
                </c:pt>
                <c:pt idx="882">
                  <c:v>448330982142857.19</c:v>
                </c:pt>
                <c:pt idx="883">
                  <c:v>635490290178571.37</c:v>
                </c:pt>
                <c:pt idx="884">
                  <c:v>598538046875000</c:v>
                </c:pt>
                <c:pt idx="885">
                  <c:v>638206696428571.37</c:v>
                </c:pt>
                <c:pt idx="886">
                  <c:v>653636506696428.62</c:v>
                </c:pt>
                <c:pt idx="887">
                  <c:v>570630156250000</c:v>
                </c:pt>
                <c:pt idx="888">
                  <c:v>526296049107142.94</c:v>
                </c:pt>
                <c:pt idx="889">
                  <c:v>858158816964285.75</c:v>
                </c:pt>
                <c:pt idx="890">
                  <c:v>649601417410714.37</c:v>
                </c:pt>
                <c:pt idx="891">
                  <c:v>814239910714285.75</c:v>
                </c:pt>
                <c:pt idx="892">
                  <c:v>711333515625000</c:v>
                </c:pt>
                <c:pt idx="893">
                  <c:v>1081202008928571.5</c:v>
                </c:pt>
                <c:pt idx="894">
                  <c:v>472664810267857.12</c:v>
                </c:pt>
                <c:pt idx="895">
                  <c:v>597253348214285.75</c:v>
                </c:pt>
                <c:pt idx="896">
                  <c:v>549407287946428.62</c:v>
                </c:pt>
                <c:pt idx="897">
                  <c:v>522933616071428.62</c:v>
                </c:pt>
                <c:pt idx="898">
                  <c:v>389818180803571.5</c:v>
                </c:pt>
                <c:pt idx="899">
                  <c:v>641815066964285.75</c:v>
                </c:pt>
                <c:pt idx="900">
                  <c:v>630940736607142.87</c:v>
                </c:pt>
                <c:pt idx="901">
                  <c:v>554247366071428.62</c:v>
                </c:pt>
                <c:pt idx="902">
                  <c:v>694125613839285.75</c:v>
                </c:pt>
                <c:pt idx="903">
                  <c:v>1420964006696428.7</c:v>
                </c:pt>
                <c:pt idx="904">
                  <c:v>482952299107142.94</c:v>
                </c:pt>
                <c:pt idx="905">
                  <c:v>525972366071428.62</c:v>
                </c:pt>
                <c:pt idx="906">
                  <c:v>471489285714285.75</c:v>
                </c:pt>
                <c:pt idx="907">
                  <c:v>431481339285714.31</c:v>
                </c:pt>
                <c:pt idx="908">
                  <c:v>1067241651785714.2</c:v>
                </c:pt>
                <c:pt idx="909">
                  <c:v>526439821428571.44</c:v>
                </c:pt>
                <c:pt idx="910">
                  <c:v>576246272321428.62</c:v>
                </c:pt>
                <c:pt idx="911">
                  <c:v>642959821428571.37</c:v>
                </c:pt>
                <c:pt idx="912">
                  <c:v>319996138392857.19</c:v>
                </c:pt>
                <c:pt idx="913">
                  <c:v>1075661495535714.2</c:v>
                </c:pt>
                <c:pt idx="914">
                  <c:v>558401718750000</c:v>
                </c:pt>
                <c:pt idx="915">
                  <c:v>458871395089285.75</c:v>
                </c:pt>
                <c:pt idx="916">
                  <c:v>544844830357142.94</c:v>
                </c:pt>
                <c:pt idx="917">
                  <c:v>594352979910714.37</c:v>
                </c:pt>
                <c:pt idx="918">
                  <c:v>500623459821428.62</c:v>
                </c:pt>
                <c:pt idx="919">
                  <c:v>454570569196428.62</c:v>
                </c:pt>
                <c:pt idx="920">
                  <c:v>560684933035714.31</c:v>
                </c:pt>
                <c:pt idx="921">
                  <c:v>721102790178571.5</c:v>
                </c:pt>
                <c:pt idx="922">
                  <c:v>565754888392857.12</c:v>
                </c:pt>
                <c:pt idx="923">
                  <c:v>657874285714285.75</c:v>
                </c:pt>
                <c:pt idx="924">
                  <c:v>819655613839285.75</c:v>
                </c:pt>
                <c:pt idx="925">
                  <c:v>651704799107142.87</c:v>
                </c:pt>
                <c:pt idx="926">
                  <c:v>494905133928571.44</c:v>
                </c:pt>
                <c:pt idx="927">
                  <c:v>566559821428571.37</c:v>
                </c:pt>
                <c:pt idx="928">
                  <c:v>496725625000000</c:v>
                </c:pt>
                <c:pt idx="929">
                  <c:v>784554252232143</c:v>
                </c:pt>
                <c:pt idx="930">
                  <c:v>550527745535714.31</c:v>
                </c:pt>
                <c:pt idx="931">
                  <c:v>458676272321428.62</c:v>
                </c:pt>
                <c:pt idx="932">
                  <c:v>571380747767857.12</c:v>
                </c:pt>
                <c:pt idx="933">
                  <c:v>503141997767857.12</c:v>
                </c:pt>
                <c:pt idx="934">
                  <c:v>907642991071428.62</c:v>
                </c:pt>
                <c:pt idx="935">
                  <c:v>619333158482142.87</c:v>
                </c:pt>
                <c:pt idx="936">
                  <c:v>483940959821428.62</c:v>
                </c:pt>
                <c:pt idx="937">
                  <c:v>500368537946428.62</c:v>
                </c:pt>
                <c:pt idx="938">
                  <c:v>453100613839285.75</c:v>
                </c:pt>
                <c:pt idx="939">
                  <c:v>511995379464285.75</c:v>
                </c:pt>
                <c:pt idx="940">
                  <c:v>747403638392857.12</c:v>
                </c:pt>
                <c:pt idx="941">
                  <c:v>381989687500000</c:v>
                </c:pt>
                <c:pt idx="942">
                  <c:v>504633125000000</c:v>
                </c:pt>
                <c:pt idx="943">
                  <c:v>559531941964285.75</c:v>
                </c:pt>
                <c:pt idx="944">
                  <c:v>446193950892857.19</c:v>
                </c:pt>
                <c:pt idx="945">
                  <c:v>573083494419642.87</c:v>
                </c:pt>
                <c:pt idx="946">
                  <c:v>607894419642857.12</c:v>
                </c:pt>
                <c:pt idx="947">
                  <c:v>376043180803571.5</c:v>
                </c:pt>
                <c:pt idx="948">
                  <c:v>421857748883928.56</c:v>
                </c:pt>
                <c:pt idx="949">
                  <c:v>376927098214285.75</c:v>
                </c:pt>
                <c:pt idx="950">
                  <c:v>570583214285714.37</c:v>
                </c:pt>
                <c:pt idx="951">
                  <c:v>607206774553571.37</c:v>
                </c:pt>
                <c:pt idx="952">
                  <c:v>871018359375000</c:v>
                </c:pt>
                <c:pt idx="953">
                  <c:v>422925279017857.19</c:v>
                </c:pt>
                <c:pt idx="954">
                  <c:v>435901316964285.75</c:v>
                </c:pt>
                <c:pt idx="955">
                  <c:v>550534342633928.62</c:v>
                </c:pt>
                <c:pt idx="956">
                  <c:v>671359062500000</c:v>
                </c:pt>
                <c:pt idx="957">
                  <c:v>739043850446428.62</c:v>
                </c:pt>
                <c:pt idx="958">
                  <c:v>495025770089285.75</c:v>
                </c:pt>
                <c:pt idx="959">
                  <c:v>416317276785714.31</c:v>
                </c:pt>
                <c:pt idx="960">
                  <c:v>395781316964285.75</c:v>
                </c:pt>
                <c:pt idx="961">
                  <c:v>576346322544642.87</c:v>
                </c:pt>
                <c:pt idx="962">
                  <c:v>533799062500000</c:v>
                </c:pt>
                <c:pt idx="963">
                  <c:v>352760736607142.87</c:v>
                </c:pt>
                <c:pt idx="964">
                  <c:v>513331183035714.31</c:v>
                </c:pt>
                <c:pt idx="965">
                  <c:v>429517559151785.75</c:v>
                </c:pt>
                <c:pt idx="966">
                  <c:v>560522554687500</c:v>
                </c:pt>
                <c:pt idx="967">
                  <c:v>258303281250000</c:v>
                </c:pt>
                <c:pt idx="968">
                  <c:v>708514921875000</c:v>
                </c:pt>
                <c:pt idx="969">
                  <c:v>542681808035714.31</c:v>
                </c:pt>
                <c:pt idx="970">
                  <c:v>429661819196428.56</c:v>
                </c:pt>
                <c:pt idx="971">
                  <c:v>311194352678571.44</c:v>
                </c:pt>
                <c:pt idx="972">
                  <c:v>576355234375000</c:v>
                </c:pt>
                <c:pt idx="973">
                  <c:v>452451953125000</c:v>
                </c:pt>
                <c:pt idx="974">
                  <c:v>378760691964285.75</c:v>
                </c:pt>
                <c:pt idx="975">
                  <c:v>313159129464285.69</c:v>
                </c:pt>
                <c:pt idx="976">
                  <c:v>625422075892857.12</c:v>
                </c:pt>
                <c:pt idx="977">
                  <c:v>442827678571428.56</c:v>
                </c:pt>
                <c:pt idx="978">
                  <c:v>482944084821428.62</c:v>
                </c:pt>
                <c:pt idx="979">
                  <c:v>331176501116071.44</c:v>
                </c:pt>
                <c:pt idx="980">
                  <c:v>505388705357142.94</c:v>
                </c:pt>
                <c:pt idx="981">
                  <c:v>530140937500000</c:v>
                </c:pt>
                <c:pt idx="982">
                  <c:v>801548526785714.37</c:v>
                </c:pt>
                <c:pt idx="983">
                  <c:v>347321796875000</c:v>
                </c:pt>
                <c:pt idx="984">
                  <c:v>614778247767857.12</c:v>
                </c:pt>
                <c:pt idx="985">
                  <c:v>389624877232142.87</c:v>
                </c:pt>
                <c:pt idx="986">
                  <c:v>347374059151785.75</c:v>
                </c:pt>
                <c:pt idx="987">
                  <c:v>733886252232143</c:v>
                </c:pt>
                <c:pt idx="988">
                  <c:v>450658593750000</c:v>
                </c:pt>
                <c:pt idx="989">
                  <c:v>482164084821428.62</c:v>
                </c:pt>
                <c:pt idx="990">
                  <c:v>529922488839285.75</c:v>
                </c:pt>
                <c:pt idx="991">
                  <c:v>765916060267857.12</c:v>
                </c:pt>
                <c:pt idx="992">
                  <c:v>575751060267857.12</c:v>
                </c:pt>
                <c:pt idx="993">
                  <c:v>571263136160714.37</c:v>
                </c:pt>
                <c:pt idx="994">
                  <c:v>524178102678571.44</c:v>
                </c:pt>
                <c:pt idx="995">
                  <c:v>337089790178571.44</c:v>
                </c:pt>
                <c:pt idx="996">
                  <c:v>482428407366071.44</c:v>
                </c:pt>
                <c:pt idx="997">
                  <c:v>731867890625000</c:v>
                </c:pt>
                <c:pt idx="998">
                  <c:v>514536674107142.94</c:v>
                </c:pt>
                <c:pt idx="999">
                  <c:v>497649032366071.44</c:v>
                </c:pt>
                <c:pt idx="1000">
                  <c:v>457866741071428.62</c:v>
                </c:pt>
                <c:pt idx="1001">
                  <c:v>647805915178571.37</c:v>
                </c:pt>
                <c:pt idx="1002">
                  <c:v>378316216517857.19</c:v>
                </c:pt>
                <c:pt idx="1003">
                  <c:v>448842120535714.31</c:v>
                </c:pt>
                <c:pt idx="1004">
                  <c:v>552602433035714.31</c:v>
                </c:pt>
                <c:pt idx="1005">
                  <c:v>326186529017857.19</c:v>
                </c:pt>
                <c:pt idx="1006">
                  <c:v>702591060267857.12</c:v>
                </c:pt>
                <c:pt idx="1007">
                  <c:v>409786897321428.56</c:v>
                </c:pt>
                <c:pt idx="1008">
                  <c:v>580293969866071.37</c:v>
                </c:pt>
                <c:pt idx="1009">
                  <c:v>585158683035714.37</c:v>
                </c:pt>
                <c:pt idx="1010">
                  <c:v>740251037946428.62</c:v>
                </c:pt>
                <c:pt idx="1011">
                  <c:v>409888828125000</c:v>
                </c:pt>
                <c:pt idx="1012">
                  <c:v>809658013392857.12</c:v>
                </c:pt>
                <c:pt idx="1013">
                  <c:v>586127433035714.37</c:v>
                </c:pt>
                <c:pt idx="1014">
                  <c:v>190743459821428.59</c:v>
                </c:pt>
                <c:pt idx="1015">
                  <c:v>413801953125000</c:v>
                </c:pt>
                <c:pt idx="1016">
                  <c:v>722788828125000</c:v>
                </c:pt>
                <c:pt idx="1017">
                  <c:v>381894077008928.56</c:v>
                </c:pt>
                <c:pt idx="1018">
                  <c:v>328915066964285.69</c:v>
                </c:pt>
                <c:pt idx="1019">
                  <c:v>493635089285714.31</c:v>
                </c:pt>
                <c:pt idx="1020">
                  <c:v>399110200892857.19</c:v>
                </c:pt>
                <c:pt idx="1021">
                  <c:v>368502232142857.19</c:v>
                </c:pt>
                <c:pt idx="1022">
                  <c:v>385002187500000</c:v>
                </c:pt>
                <c:pt idx="1023">
                  <c:v>382530122767857.19</c:v>
                </c:pt>
                <c:pt idx="1024">
                  <c:v>533254397321428.62</c:v>
                </c:pt>
                <c:pt idx="1025">
                  <c:v>680374743303571.5</c:v>
                </c:pt>
                <c:pt idx="1026">
                  <c:v>531914062500000</c:v>
                </c:pt>
                <c:pt idx="1027">
                  <c:v>413221439732142.87</c:v>
                </c:pt>
                <c:pt idx="1028">
                  <c:v>312907176339285.69</c:v>
                </c:pt>
                <c:pt idx="1029">
                  <c:v>530915100446428.62</c:v>
                </c:pt>
                <c:pt idx="1030">
                  <c:v>388813727678571.5</c:v>
                </c:pt>
                <c:pt idx="1031">
                  <c:v>434235680803571.5</c:v>
                </c:pt>
                <c:pt idx="1032">
                  <c:v>359103113839285.75</c:v>
                </c:pt>
                <c:pt idx="1033">
                  <c:v>416719397321428.56</c:v>
                </c:pt>
                <c:pt idx="1034">
                  <c:v>547150334821428.62</c:v>
                </c:pt>
                <c:pt idx="1035">
                  <c:v>457905033482142.94</c:v>
                </c:pt>
                <c:pt idx="1036">
                  <c:v>388669955357142.87</c:v>
                </c:pt>
                <c:pt idx="1037">
                  <c:v>591373470982142.87</c:v>
                </c:pt>
                <c:pt idx="1038">
                  <c:v>714073921875000</c:v>
                </c:pt>
                <c:pt idx="1039">
                  <c:v>463961462053571.44</c:v>
                </c:pt>
                <c:pt idx="1040">
                  <c:v>266234352678571.47</c:v>
                </c:pt>
                <c:pt idx="1041">
                  <c:v>581439933035714.37</c:v>
                </c:pt>
                <c:pt idx="1042">
                  <c:v>471115100446428.62</c:v>
                </c:pt>
                <c:pt idx="1043">
                  <c:v>388139720982142.87</c:v>
                </c:pt>
                <c:pt idx="1044">
                  <c:v>346513448660714.31</c:v>
                </c:pt>
                <c:pt idx="1045">
                  <c:v>349854241071428.56</c:v>
                </c:pt>
                <c:pt idx="1046">
                  <c:v>289586540178571.44</c:v>
                </c:pt>
                <c:pt idx="1047">
                  <c:v>386622533482142.87</c:v>
                </c:pt>
                <c:pt idx="1048">
                  <c:v>464686093750000</c:v>
                </c:pt>
                <c:pt idx="1049">
                  <c:v>362907589285714.31</c:v>
                </c:pt>
                <c:pt idx="1050">
                  <c:v>433060669642857.19</c:v>
                </c:pt>
                <c:pt idx="1051">
                  <c:v>408622631696428.56</c:v>
                </c:pt>
                <c:pt idx="1052">
                  <c:v>480121584821428.62</c:v>
                </c:pt>
                <c:pt idx="1053">
                  <c:v>902364174107142.87</c:v>
                </c:pt>
                <c:pt idx="1054">
                  <c:v>617737578125000</c:v>
                </c:pt>
                <c:pt idx="1055">
                  <c:v>449307745535714.31</c:v>
                </c:pt>
                <c:pt idx="1056">
                  <c:v>203417220982142.87</c:v>
                </c:pt>
                <c:pt idx="1057">
                  <c:v>417919006696428.56</c:v>
                </c:pt>
                <c:pt idx="1058">
                  <c:v>405978984375000</c:v>
                </c:pt>
                <c:pt idx="1059">
                  <c:v>440268080357142.87</c:v>
                </c:pt>
                <c:pt idx="1060">
                  <c:v>323039062500000</c:v>
                </c:pt>
                <c:pt idx="1061">
                  <c:v>369215446428571.5</c:v>
                </c:pt>
                <c:pt idx="1062">
                  <c:v>511682511160714.31</c:v>
                </c:pt>
                <c:pt idx="1063">
                  <c:v>382798772321428.56</c:v>
                </c:pt>
                <c:pt idx="1064">
                  <c:v>472281127232142.94</c:v>
                </c:pt>
                <c:pt idx="1065">
                  <c:v>279219575892857.16</c:v>
                </c:pt>
                <c:pt idx="1066">
                  <c:v>499717577008928.62</c:v>
                </c:pt>
                <c:pt idx="1067">
                  <c:v>303904776785714.31</c:v>
                </c:pt>
                <c:pt idx="1068">
                  <c:v>366177845982142.87</c:v>
                </c:pt>
                <c:pt idx="1069">
                  <c:v>251245122767857.16</c:v>
                </c:pt>
                <c:pt idx="1070">
                  <c:v>275846205357142.87</c:v>
                </c:pt>
                <c:pt idx="1071">
                  <c:v>435126395089285.75</c:v>
                </c:pt>
                <c:pt idx="1072">
                  <c:v>799036216517857.12</c:v>
                </c:pt>
                <c:pt idx="1073">
                  <c:v>476296361607142.94</c:v>
                </c:pt>
                <c:pt idx="1074">
                  <c:v>539841618303571.44</c:v>
                </c:pt>
                <c:pt idx="1075">
                  <c:v>430423091517857.19</c:v>
                </c:pt>
                <c:pt idx="1076">
                  <c:v>370868560267857.19</c:v>
                </c:pt>
                <c:pt idx="1077">
                  <c:v>453287700892857.12</c:v>
                </c:pt>
                <c:pt idx="1078">
                  <c:v>437522968750000</c:v>
                </c:pt>
                <c:pt idx="1079">
                  <c:v>544420773437500</c:v>
                </c:pt>
                <c:pt idx="1080">
                  <c:v>369979006696428.56</c:v>
                </c:pt>
                <c:pt idx="1081">
                  <c:v>501731707589285.75</c:v>
                </c:pt>
                <c:pt idx="1082">
                  <c:v>363611964285714.31</c:v>
                </c:pt>
                <c:pt idx="1083">
                  <c:v>870512712053571.5</c:v>
                </c:pt>
                <c:pt idx="1084">
                  <c:v>438455267857142.87</c:v>
                </c:pt>
                <c:pt idx="1085">
                  <c:v>635827712053571.37</c:v>
                </c:pt>
                <c:pt idx="1086">
                  <c:v>644139363839285.75</c:v>
                </c:pt>
                <c:pt idx="1087">
                  <c:v>430891473214285.75</c:v>
                </c:pt>
                <c:pt idx="1088">
                  <c:v>354061138392857.19</c:v>
                </c:pt>
                <c:pt idx="1089">
                  <c:v>366766037946428.56</c:v>
                </c:pt>
                <c:pt idx="1090">
                  <c:v>333525133928571.44</c:v>
                </c:pt>
                <c:pt idx="1091">
                  <c:v>391480987723214.31</c:v>
                </c:pt>
                <c:pt idx="1092">
                  <c:v>297059861607142.87</c:v>
                </c:pt>
                <c:pt idx="1093">
                  <c:v>507856930803571.44</c:v>
                </c:pt>
                <c:pt idx="1094">
                  <c:v>627510145089285.75</c:v>
                </c:pt>
                <c:pt idx="1095">
                  <c:v>340867589285714.31</c:v>
                </c:pt>
                <c:pt idx="1096">
                  <c:v>975656741071428.62</c:v>
                </c:pt>
                <c:pt idx="1097">
                  <c:v>503332064732142.94</c:v>
                </c:pt>
                <c:pt idx="1098">
                  <c:v>370311808035714.31</c:v>
                </c:pt>
                <c:pt idx="1099">
                  <c:v>420960345982142.87</c:v>
                </c:pt>
                <c:pt idx="1100">
                  <c:v>400434876116071.5</c:v>
                </c:pt>
                <c:pt idx="1101">
                  <c:v>849963169642857.12</c:v>
                </c:pt>
                <c:pt idx="1102">
                  <c:v>268299084821428.56</c:v>
                </c:pt>
                <c:pt idx="1103">
                  <c:v>578264899553571.37</c:v>
                </c:pt>
                <c:pt idx="1104">
                  <c:v>235308080357142.87</c:v>
                </c:pt>
                <c:pt idx="1105">
                  <c:v>393457329241071.5</c:v>
                </c:pt>
                <c:pt idx="1106">
                  <c:v>581172500000000</c:v>
                </c:pt>
                <c:pt idx="1107">
                  <c:v>470567354910714.31</c:v>
                </c:pt>
                <c:pt idx="1108">
                  <c:v>450376205357142.94</c:v>
                </c:pt>
                <c:pt idx="1109">
                  <c:v>277466476562500</c:v>
                </c:pt>
                <c:pt idx="1110">
                  <c:v>526445691964285.75</c:v>
                </c:pt>
                <c:pt idx="1111">
                  <c:v>390158024553571.5</c:v>
                </c:pt>
                <c:pt idx="1112">
                  <c:v>293520044642857.19</c:v>
                </c:pt>
                <c:pt idx="1113">
                  <c:v>453846450892857.12</c:v>
                </c:pt>
                <c:pt idx="1114">
                  <c:v>534579386160714.31</c:v>
                </c:pt>
                <c:pt idx="1115">
                  <c:v>374637276785714.31</c:v>
                </c:pt>
                <c:pt idx="1116">
                  <c:v>395428021205357.19</c:v>
                </c:pt>
                <c:pt idx="1117">
                  <c:v>449766752232142.87</c:v>
                </c:pt>
                <c:pt idx="1118">
                  <c:v>530218258928571.44</c:v>
                </c:pt>
                <c:pt idx="1119">
                  <c:v>315401941964285.69</c:v>
                </c:pt>
                <c:pt idx="1120">
                  <c:v>398984497767857.19</c:v>
                </c:pt>
                <c:pt idx="1121">
                  <c:v>105583281250000</c:v>
                </c:pt>
                <c:pt idx="1122">
                  <c:v>310003925223214.31</c:v>
                </c:pt>
                <c:pt idx="1123">
                  <c:v>324129812500000</c:v>
                </c:pt>
                <c:pt idx="1124">
                  <c:v>356406071428571.5</c:v>
                </c:pt>
                <c:pt idx="1125">
                  <c:v>430159931919642.87</c:v>
                </c:pt>
                <c:pt idx="1126">
                  <c:v>352649642857142.87</c:v>
                </c:pt>
                <c:pt idx="1127">
                  <c:v>378554805803571.5</c:v>
                </c:pt>
                <c:pt idx="1128">
                  <c:v>608855379464285.75</c:v>
                </c:pt>
                <c:pt idx="1129">
                  <c:v>218551824776785.75</c:v>
                </c:pt>
                <c:pt idx="1130">
                  <c:v>291081763392857.19</c:v>
                </c:pt>
                <c:pt idx="1131">
                  <c:v>209644642857142.87</c:v>
                </c:pt>
                <c:pt idx="1132">
                  <c:v>401258593750000</c:v>
                </c:pt>
                <c:pt idx="1133">
                  <c:v>402882169642857.19</c:v>
                </c:pt>
                <c:pt idx="1134">
                  <c:v>284704274553571.44</c:v>
                </c:pt>
                <c:pt idx="1135">
                  <c:v>287043370535714.31</c:v>
                </c:pt>
                <c:pt idx="1136">
                  <c:v>358277611607142.87</c:v>
                </c:pt>
                <c:pt idx="1137">
                  <c:v>406040546875000</c:v>
                </c:pt>
                <c:pt idx="1138">
                  <c:v>540235379464285.75</c:v>
                </c:pt>
                <c:pt idx="1139">
                  <c:v>611745591517857.12</c:v>
                </c:pt>
                <c:pt idx="1140">
                  <c:v>287905000000000</c:v>
                </c:pt>
                <c:pt idx="1141">
                  <c:v>332308515625000</c:v>
                </c:pt>
                <c:pt idx="1142">
                  <c:v>280161777901785.72</c:v>
                </c:pt>
                <c:pt idx="1143">
                  <c:v>462170133928571.44</c:v>
                </c:pt>
                <c:pt idx="1144">
                  <c:v>172904765625000</c:v>
                </c:pt>
                <c:pt idx="1145">
                  <c:v>300535833705357.19</c:v>
                </c:pt>
                <c:pt idx="1146">
                  <c:v>264952533482142.87</c:v>
                </c:pt>
                <c:pt idx="1147">
                  <c:v>364757823660714.31</c:v>
                </c:pt>
                <c:pt idx="1148">
                  <c:v>1183628816964285.7</c:v>
                </c:pt>
                <c:pt idx="1149">
                  <c:v>420080569196428.56</c:v>
                </c:pt>
                <c:pt idx="1150">
                  <c:v>221986414062500</c:v>
                </c:pt>
                <c:pt idx="1151">
                  <c:v>477954174107142.94</c:v>
                </c:pt>
                <c:pt idx="1152">
                  <c:v>346179017857142.87</c:v>
                </c:pt>
                <c:pt idx="1153">
                  <c:v>160483533482142.84</c:v>
                </c:pt>
                <c:pt idx="1154">
                  <c:v>607431562500000</c:v>
                </c:pt>
                <c:pt idx="1155">
                  <c:v>373508381696428.56</c:v>
                </c:pt>
                <c:pt idx="1156">
                  <c:v>287619688616071.44</c:v>
                </c:pt>
                <c:pt idx="1157">
                  <c:v>208298526785714.28</c:v>
                </c:pt>
                <c:pt idx="1158">
                  <c:v>532415569196428.62</c:v>
                </c:pt>
                <c:pt idx="1159">
                  <c:v>362665770089285.75</c:v>
                </c:pt>
                <c:pt idx="1160">
                  <c:v>286955658482142.87</c:v>
                </c:pt>
                <c:pt idx="1161">
                  <c:v>529279185267857.12</c:v>
                </c:pt>
                <c:pt idx="1162">
                  <c:v>303431551339285.69</c:v>
                </c:pt>
                <c:pt idx="1163">
                  <c:v>562177444196428.62</c:v>
                </c:pt>
                <c:pt idx="1164">
                  <c:v>790676707589285.75</c:v>
                </c:pt>
                <c:pt idx="1165">
                  <c:v>299072220982142.87</c:v>
                </c:pt>
                <c:pt idx="1166">
                  <c:v>470303426339285.75</c:v>
                </c:pt>
                <c:pt idx="1167">
                  <c:v>390375223214285.75</c:v>
                </c:pt>
                <c:pt idx="1168">
                  <c:v>390131037946428.56</c:v>
                </c:pt>
                <c:pt idx="1169">
                  <c:v>701499095982143</c:v>
                </c:pt>
                <c:pt idx="1170">
                  <c:v>361684921875000</c:v>
                </c:pt>
                <c:pt idx="1171">
                  <c:v>730588861607143</c:v>
                </c:pt>
                <c:pt idx="1172">
                  <c:v>276277767857142.87</c:v>
                </c:pt>
                <c:pt idx="1173">
                  <c:v>339399765625000</c:v>
                </c:pt>
                <c:pt idx="1174">
                  <c:v>217098739955357.16</c:v>
                </c:pt>
                <c:pt idx="1175">
                  <c:v>401882566964285.75</c:v>
                </c:pt>
                <c:pt idx="1176">
                  <c:v>801537120535714.37</c:v>
                </c:pt>
                <c:pt idx="1177">
                  <c:v>284967700892857.19</c:v>
                </c:pt>
                <c:pt idx="1178">
                  <c:v>287058883928571.44</c:v>
                </c:pt>
                <c:pt idx="1179">
                  <c:v>277825424107142.87</c:v>
                </c:pt>
                <c:pt idx="1180">
                  <c:v>253584609375000</c:v>
                </c:pt>
                <c:pt idx="1181">
                  <c:v>414112578125000</c:v>
                </c:pt>
                <c:pt idx="1182">
                  <c:v>308921060267857.19</c:v>
                </c:pt>
                <c:pt idx="1183">
                  <c:v>274113125000000</c:v>
                </c:pt>
                <c:pt idx="1184">
                  <c:v>415597511160714.31</c:v>
                </c:pt>
                <c:pt idx="1185">
                  <c:v>315538225446428.56</c:v>
                </c:pt>
                <c:pt idx="1186">
                  <c:v>268035797991071.47</c:v>
                </c:pt>
                <c:pt idx="1187">
                  <c:v>272798370535714.31</c:v>
                </c:pt>
                <c:pt idx="1188">
                  <c:v>301072054687500</c:v>
                </c:pt>
                <c:pt idx="1189">
                  <c:v>623615881696428.62</c:v>
                </c:pt>
                <c:pt idx="1190">
                  <c:v>264022026785714.31</c:v>
                </c:pt>
                <c:pt idx="1191">
                  <c:v>324283772321428.56</c:v>
                </c:pt>
                <c:pt idx="1192">
                  <c:v>414108547991071.5</c:v>
                </c:pt>
                <c:pt idx="1193">
                  <c:v>372124401785714.31</c:v>
                </c:pt>
                <c:pt idx="1194">
                  <c:v>427077433035714.31</c:v>
                </c:pt>
                <c:pt idx="1195">
                  <c:v>287055370535714.31</c:v>
                </c:pt>
                <c:pt idx="1196">
                  <c:v>590646852678571.37</c:v>
                </c:pt>
                <c:pt idx="1197">
                  <c:v>256422676339285.72</c:v>
                </c:pt>
                <c:pt idx="1198">
                  <c:v>519443734375000</c:v>
                </c:pt>
                <c:pt idx="1199">
                  <c:v>566379218750000</c:v>
                </c:pt>
                <c:pt idx="1200">
                  <c:v>437760591517857.19</c:v>
                </c:pt>
                <c:pt idx="1201">
                  <c:v>309349126116071.44</c:v>
                </c:pt>
                <c:pt idx="1202">
                  <c:v>459180435267857.12</c:v>
                </c:pt>
                <c:pt idx="1203">
                  <c:v>483269341517857.12</c:v>
                </c:pt>
                <c:pt idx="1204">
                  <c:v>163473839285714.28</c:v>
                </c:pt>
                <c:pt idx="1205">
                  <c:v>344458393973214.31</c:v>
                </c:pt>
                <c:pt idx="1206">
                  <c:v>282042301339285.69</c:v>
                </c:pt>
                <c:pt idx="1207">
                  <c:v>333698715401785.69</c:v>
                </c:pt>
                <c:pt idx="1208">
                  <c:v>391622421875000</c:v>
                </c:pt>
                <c:pt idx="1209">
                  <c:v>337043526785714.31</c:v>
                </c:pt>
                <c:pt idx="1210">
                  <c:v>367321092633928.56</c:v>
                </c:pt>
                <c:pt idx="1211">
                  <c:v>593083939732142.87</c:v>
                </c:pt>
                <c:pt idx="1212">
                  <c:v>256022731026785.72</c:v>
                </c:pt>
                <c:pt idx="1213">
                  <c:v>227316606026785.72</c:v>
                </c:pt>
                <c:pt idx="1214">
                  <c:v>293349732142857.19</c:v>
                </c:pt>
                <c:pt idx="1215">
                  <c:v>249752209821428.56</c:v>
                </c:pt>
                <c:pt idx="1216">
                  <c:v>287642834821428.56</c:v>
                </c:pt>
                <c:pt idx="1217">
                  <c:v>677639489955357.12</c:v>
                </c:pt>
                <c:pt idx="1218">
                  <c:v>277737935267857.16</c:v>
                </c:pt>
                <c:pt idx="1219">
                  <c:v>306309665178571.44</c:v>
                </c:pt>
                <c:pt idx="1220">
                  <c:v>189108158482142.87</c:v>
                </c:pt>
                <c:pt idx="1221">
                  <c:v>590833203125000</c:v>
                </c:pt>
                <c:pt idx="1222">
                  <c:v>476089306919642.94</c:v>
                </c:pt>
                <c:pt idx="1223">
                  <c:v>665700453125000</c:v>
                </c:pt>
                <c:pt idx="1224">
                  <c:v>303086439732142.87</c:v>
                </c:pt>
                <c:pt idx="1225">
                  <c:v>211951080357142.87</c:v>
                </c:pt>
                <c:pt idx="1226">
                  <c:v>401116729910714.31</c:v>
                </c:pt>
                <c:pt idx="1227">
                  <c:v>337768069196428.56</c:v>
                </c:pt>
                <c:pt idx="1228">
                  <c:v>178118258928571.44</c:v>
                </c:pt>
                <c:pt idx="1229">
                  <c:v>319714910714285.69</c:v>
                </c:pt>
                <c:pt idx="1230">
                  <c:v>282072232142857.19</c:v>
                </c:pt>
                <c:pt idx="1231">
                  <c:v>302738917410714.31</c:v>
                </c:pt>
                <c:pt idx="1232">
                  <c:v>545035916294642.94</c:v>
                </c:pt>
                <c:pt idx="1233">
                  <c:v>340077006696428.56</c:v>
                </c:pt>
                <c:pt idx="1234">
                  <c:v>316787756696428.56</c:v>
                </c:pt>
                <c:pt idx="1235">
                  <c:v>430051372767857.19</c:v>
                </c:pt>
                <c:pt idx="1236">
                  <c:v>271935156250000</c:v>
                </c:pt>
                <c:pt idx="1237">
                  <c:v>308597834821428.56</c:v>
                </c:pt>
                <c:pt idx="1238">
                  <c:v>228501414062500</c:v>
                </c:pt>
                <c:pt idx="1239">
                  <c:v>264945602678571.47</c:v>
                </c:pt>
                <c:pt idx="1240">
                  <c:v>237745547991071.47</c:v>
                </c:pt>
                <c:pt idx="1241">
                  <c:v>418690011160714.31</c:v>
                </c:pt>
                <c:pt idx="1242">
                  <c:v>353425178571428.56</c:v>
                </c:pt>
                <c:pt idx="1243">
                  <c:v>461143671875000</c:v>
                </c:pt>
                <c:pt idx="1244">
                  <c:v>186486138392857.16</c:v>
                </c:pt>
                <c:pt idx="1245">
                  <c:v>491670636160714.31</c:v>
                </c:pt>
                <c:pt idx="1246">
                  <c:v>229672064732142.87</c:v>
                </c:pt>
                <c:pt idx="1247">
                  <c:v>224450345982142.87</c:v>
                </c:pt>
                <c:pt idx="1248">
                  <c:v>460401406250000</c:v>
                </c:pt>
                <c:pt idx="1249">
                  <c:v>303704430803571.44</c:v>
                </c:pt>
                <c:pt idx="1250">
                  <c:v>220848616071428.59</c:v>
                </c:pt>
                <c:pt idx="1251">
                  <c:v>161225212053571.44</c:v>
                </c:pt>
                <c:pt idx="1252">
                  <c:v>215210122767857.16</c:v>
                </c:pt>
                <c:pt idx="1253">
                  <c:v>218403281250000</c:v>
                </c:pt>
                <c:pt idx="1254">
                  <c:v>269573716517857.16</c:v>
                </c:pt>
                <c:pt idx="1255">
                  <c:v>323810758928571.44</c:v>
                </c:pt>
                <c:pt idx="1256">
                  <c:v>212390937500000</c:v>
                </c:pt>
                <c:pt idx="1257">
                  <c:v>328046930803571.44</c:v>
                </c:pt>
                <c:pt idx="1258">
                  <c:v>304625100446428.56</c:v>
                </c:pt>
                <c:pt idx="1259">
                  <c:v>284712508928571.44</c:v>
                </c:pt>
                <c:pt idx="1260">
                  <c:v>267108761160714.31</c:v>
                </c:pt>
                <c:pt idx="1261">
                  <c:v>219732302455357.16</c:v>
                </c:pt>
                <c:pt idx="1262">
                  <c:v>801726127232143</c:v>
                </c:pt>
                <c:pt idx="1263">
                  <c:v>264290792410714.31</c:v>
                </c:pt>
                <c:pt idx="1264">
                  <c:v>409333962053571.5</c:v>
                </c:pt>
                <c:pt idx="1265">
                  <c:v>680644330357143</c:v>
                </c:pt>
                <c:pt idx="1266">
                  <c:v>551658292410714.31</c:v>
                </c:pt>
                <c:pt idx="1267">
                  <c:v>189395476562500</c:v>
                </c:pt>
                <c:pt idx="1268">
                  <c:v>296202081473214.31</c:v>
                </c:pt>
                <c:pt idx="1269">
                  <c:v>333458604910714.31</c:v>
                </c:pt>
                <c:pt idx="1270">
                  <c:v>243050098214285.72</c:v>
                </c:pt>
                <c:pt idx="1271">
                  <c:v>671325000000000</c:v>
                </c:pt>
                <c:pt idx="1272">
                  <c:v>408081953125000</c:v>
                </c:pt>
                <c:pt idx="1273">
                  <c:v>299826529017857.19</c:v>
                </c:pt>
                <c:pt idx="1274">
                  <c:v>312926718750000</c:v>
                </c:pt>
                <c:pt idx="1275">
                  <c:v>299016294642857.19</c:v>
                </c:pt>
                <c:pt idx="1276">
                  <c:v>253029933035714.31</c:v>
                </c:pt>
                <c:pt idx="1277">
                  <c:v>217858516741071.44</c:v>
                </c:pt>
                <c:pt idx="1278">
                  <c:v>518750937500000</c:v>
                </c:pt>
                <c:pt idx="1279">
                  <c:v>457102963169642.94</c:v>
                </c:pt>
                <c:pt idx="1280">
                  <c:v>197951328125000</c:v>
                </c:pt>
                <c:pt idx="1281">
                  <c:v>344749419642857.19</c:v>
                </c:pt>
                <c:pt idx="1282">
                  <c:v>357288349330357.19</c:v>
                </c:pt>
                <c:pt idx="1283">
                  <c:v>376622370535714.31</c:v>
                </c:pt>
                <c:pt idx="1284">
                  <c:v>449244441964285.75</c:v>
                </c:pt>
                <c:pt idx="1285">
                  <c:v>310420570312500</c:v>
                </c:pt>
                <c:pt idx="1286">
                  <c:v>372507475446428.56</c:v>
                </c:pt>
                <c:pt idx="1287">
                  <c:v>283907924107142.87</c:v>
                </c:pt>
                <c:pt idx="1288">
                  <c:v>205946860491071.44</c:v>
                </c:pt>
                <c:pt idx="1289">
                  <c:v>137358090401785.73</c:v>
                </c:pt>
                <c:pt idx="1290">
                  <c:v>158184600446428.59</c:v>
                </c:pt>
                <c:pt idx="1291">
                  <c:v>382399608258928.56</c:v>
                </c:pt>
                <c:pt idx="1292">
                  <c:v>282984776785714.31</c:v>
                </c:pt>
                <c:pt idx="1293">
                  <c:v>573828962053571.37</c:v>
                </c:pt>
                <c:pt idx="1294">
                  <c:v>267444404017857.16</c:v>
                </c:pt>
                <c:pt idx="1295">
                  <c:v>178755558035714.28</c:v>
                </c:pt>
                <c:pt idx="1296">
                  <c:v>386732688616071.5</c:v>
                </c:pt>
                <c:pt idx="1297">
                  <c:v>281781391741071.44</c:v>
                </c:pt>
                <c:pt idx="1298">
                  <c:v>138520714285714.28</c:v>
                </c:pt>
                <c:pt idx="1299">
                  <c:v>788099743303571.5</c:v>
                </c:pt>
                <c:pt idx="1300">
                  <c:v>70967399553571.422</c:v>
                </c:pt>
                <c:pt idx="1301">
                  <c:v>543373604910714.31</c:v>
                </c:pt>
                <c:pt idx="1302">
                  <c:v>187636462053571.44</c:v>
                </c:pt>
                <c:pt idx="1303">
                  <c:v>326669799107142.87</c:v>
                </c:pt>
                <c:pt idx="1304">
                  <c:v>214771705357142.87</c:v>
                </c:pt>
                <c:pt idx="1305">
                  <c:v>214341339285714.28</c:v>
                </c:pt>
                <c:pt idx="1306">
                  <c:v>201058627232142.87</c:v>
                </c:pt>
                <c:pt idx="1307">
                  <c:v>235717299107142.87</c:v>
                </c:pt>
                <c:pt idx="1308">
                  <c:v>213268437500000</c:v>
                </c:pt>
                <c:pt idx="1309">
                  <c:v>440233616071428.56</c:v>
                </c:pt>
                <c:pt idx="1310">
                  <c:v>187680297991071.44</c:v>
                </c:pt>
                <c:pt idx="1311">
                  <c:v>190803435267857.16</c:v>
                </c:pt>
                <c:pt idx="1312">
                  <c:v>243619419642857.16</c:v>
                </c:pt>
                <c:pt idx="1313">
                  <c:v>208295636160714.28</c:v>
                </c:pt>
                <c:pt idx="1314">
                  <c:v>278611752232142.87</c:v>
                </c:pt>
                <c:pt idx="1315">
                  <c:v>554464453125000</c:v>
                </c:pt>
                <c:pt idx="1316">
                  <c:v>88306216517857.141</c:v>
                </c:pt>
                <c:pt idx="1317">
                  <c:v>227212991071428.56</c:v>
                </c:pt>
                <c:pt idx="1318">
                  <c:v>246689520089285.72</c:v>
                </c:pt>
                <c:pt idx="1319">
                  <c:v>342534402901785.75</c:v>
                </c:pt>
                <c:pt idx="1320">
                  <c:v>236414810267857.16</c:v>
                </c:pt>
                <c:pt idx="1321">
                  <c:v>419784266741071.5</c:v>
                </c:pt>
                <c:pt idx="1322">
                  <c:v>283183035714285.69</c:v>
                </c:pt>
                <c:pt idx="1323">
                  <c:v>476951014508928.62</c:v>
                </c:pt>
                <c:pt idx="1324">
                  <c:v>172356785714285.75</c:v>
                </c:pt>
                <c:pt idx="1325">
                  <c:v>174714768973214.28</c:v>
                </c:pt>
                <c:pt idx="1326">
                  <c:v>246703333705357.16</c:v>
                </c:pt>
                <c:pt idx="1327">
                  <c:v>418379497767857.19</c:v>
                </c:pt>
                <c:pt idx="1328">
                  <c:v>453800000000000</c:v>
                </c:pt>
                <c:pt idx="1329">
                  <c:v>275839765625000</c:v>
                </c:pt>
                <c:pt idx="1330">
                  <c:v>234890959821428.56</c:v>
                </c:pt>
                <c:pt idx="1331">
                  <c:v>351907243303571.5</c:v>
                </c:pt>
                <c:pt idx="1332">
                  <c:v>330683810267857.19</c:v>
                </c:pt>
                <c:pt idx="1333">
                  <c:v>206752511160714.28</c:v>
                </c:pt>
                <c:pt idx="1334">
                  <c:v>228714285714285.72</c:v>
                </c:pt>
                <c:pt idx="1335">
                  <c:v>418150782366071.5</c:v>
                </c:pt>
                <c:pt idx="1336">
                  <c:v>196422544642857.16</c:v>
                </c:pt>
                <c:pt idx="1337">
                  <c:v>361548727678571.5</c:v>
                </c:pt>
                <c:pt idx="1338">
                  <c:v>324612556919642.87</c:v>
                </c:pt>
                <c:pt idx="1339">
                  <c:v>223085815848214.28</c:v>
                </c:pt>
                <c:pt idx="1340">
                  <c:v>183628893973214.28</c:v>
                </c:pt>
                <c:pt idx="1341">
                  <c:v>250251015625000</c:v>
                </c:pt>
                <c:pt idx="1342">
                  <c:v>494512366071428.62</c:v>
                </c:pt>
                <c:pt idx="1343">
                  <c:v>503221671875000</c:v>
                </c:pt>
                <c:pt idx="1344">
                  <c:v>414120311383928.56</c:v>
                </c:pt>
                <c:pt idx="1345">
                  <c:v>388056294642857.19</c:v>
                </c:pt>
                <c:pt idx="1346">
                  <c:v>291308968750000</c:v>
                </c:pt>
                <c:pt idx="1347">
                  <c:v>216050475446428.59</c:v>
                </c:pt>
                <c:pt idx="1348">
                  <c:v>375480189732142.87</c:v>
                </c:pt>
                <c:pt idx="1349">
                  <c:v>227506361607142.87</c:v>
                </c:pt>
                <c:pt idx="1350">
                  <c:v>619706819196428.62</c:v>
                </c:pt>
                <c:pt idx="1351">
                  <c:v>222063739955357.16</c:v>
                </c:pt>
                <c:pt idx="1352">
                  <c:v>360895156250000</c:v>
                </c:pt>
                <c:pt idx="1353">
                  <c:v>259241194196428.56</c:v>
                </c:pt>
                <c:pt idx="1354">
                  <c:v>147392606026785.72</c:v>
                </c:pt>
                <c:pt idx="1355">
                  <c:v>320554977678571.44</c:v>
                </c:pt>
                <c:pt idx="1356">
                  <c:v>159108118303571.44</c:v>
                </c:pt>
                <c:pt idx="1357">
                  <c:v>321896319196428.56</c:v>
                </c:pt>
                <c:pt idx="1358">
                  <c:v>490925357142857.12</c:v>
                </c:pt>
                <c:pt idx="1359">
                  <c:v>454053531250000</c:v>
                </c:pt>
                <c:pt idx="1360">
                  <c:v>492342187500000</c:v>
                </c:pt>
                <c:pt idx="1361">
                  <c:v>150540680803571.44</c:v>
                </c:pt>
                <c:pt idx="1362">
                  <c:v>371510491071428.56</c:v>
                </c:pt>
                <c:pt idx="1363">
                  <c:v>335124542410714.31</c:v>
                </c:pt>
                <c:pt idx="1364">
                  <c:v>359872187500000</c:v>
                </c:pt>
                <c:pt idx="1365">
                  <c:v>165189177455357.16</c:v>
                </c:pt>
                <c:pt idx="1366">
                  <c:v>273664776785714.31</c:v>
                </c:pt>
                <c:pt idx="1367">
                  <c:v>228444363839285.72</c:v>
                </c:pt>
                <c:pt idx="1368">
                  <c:v>126062589285714.28</c:v>
                </c:pt>
                <c:pt idx="1369">
                  <c:v>236177243303571.47</c:v>
                </c:pt>
                <c:pt idx="1370">
                  <c:v>648271156250000</c:v>
                </c:pt>
                <c:pt idx="1371">
                  <c:v>162351505580357.16</c:v>
                </c:pt>
                <c:pt idx="1372">
                  <c:v>442079837053571.5</c:v>
                </c:pt>
                <c:pt idx="1373">
                  <c:v>452313694196428.62</c:v>
                </c:pt>
                <c:pt idx="1374">
                  <c:v>326917023437500</c:v>
                </c:pt>
                <c:pt idx="1375">
                  <c:v>362567518973214.31</c:v>
                </c:pt>
                <c:pt idx="1376">
                  <c:v>317713236607142.87</c:v>
                </c:pt>
                <c:pt idx="1377">
                  <c:v>247895160714285.72</c:v>
                </c:pt>
                <c:pt idx="1378">
                  <c:v>237751146205357.16</c:v>
                </c:pt>
                <c:pt idx="1379">
                  <c:v>407751756696428.56</c:v>
                </c:pt>
                <c:pt idx="1380">
                  <c:v>274472008928571.47</c:v>
                </c:pt>
                <c:pt idx="1381">
                  <c:v>126821305803571.45</c:v>
                </c:pt>
                <c:pt idx="1382">
                  <c:v>222668872767857.16</c:v>
                </c:pt>
                <c:pt idx="1383">
                  <c:v>188193738839285.75</c:v>
                </c:pt>
                <c:pt idx="1384">
                  <c:v>399669252232142.87</c:v>
                </c:pt>
                <c:pt idx="1385">
                  <c:v>405356339285714.31</c:v>
                </c:pt>
                <c:pt idx="1386">
                  <c:v>148157589285714.28</c:v>
                </c:pt>
                <c:pt idx="1387">
                  <c:v>133718716517857.16</c:v>
                </c:pt>
                <c:pt idx="1388">
                  <c:v>207349739955357.16</c:v>
                </c:pt>
                <c:pt idx="1389">
                  <c:v>179241945312500</c:v>
                </c:pt>
                <c:pt idx="1390">
                  <c:v>196523761160714.28</c:v>
                </c:pt>
                <c:pt idx="1391">
                  <c:v>243108649553571.47</c:v>
                </c:pt>
                <c:pt idx="1392">
                  <c:v>170107449776785.75</c:v>
                </c:pt>
                <c:pt idx="1393">
                  <c:v>275173705357142.87</c:v>
                </c:pt>
                <c:pt idx="1394">
                  <c:v>398415470982142.87</c:v>
                </c:pt>
                <c:pt idx="1395">
                  <c:v>184845513392857.16</c:v>
                </c:pt>
                <c:pt idx="1396">
                  <c:v>148243203125000</c:v>
                </c:pt>
                <c:pt idx="1397">
                  <c:v>220126428571428.59</c:v>
                </c:pt>
                <c:pt idx="1398">
                  <c:v>260650145089285.72</c:v>
                </c:pt>
                <c:pt idx="1399">
                  <c:v>383792734375000</c:v>
                </c:pt>
                <c:pt idx="1400">
                  <c:v>306656685267857.19</c:v>
                </c:pt>
                <c:pt idx="1401">
                  <c:v>202518761160714.28</c:v>
                </c:pt>
                <c:pt idx="1402">
                  <c:v>241246229910714.31</c:v>
                </c:pt>
                <c:pt idx="1403">
                  <c:v>174624179687500</c:v>
                </c:pt>
                <c:pt idx="1404">
                  <c:v>422145044642857.19</c:v>
                </c:pt>
                <c:pt idx="1405">
                  <c:v>338191918526785.75</c:v>
                </c:pt>
                <c:pt idx="1406">
                  <c:v>170866299107142.87</c:v>
                </c:pt>
                <c:pt idx="1407">
                  <c:v>383066867187500</c:v>
                </c:pt>
                <c:pt idx="1408">
                  <c:v>272637887276785.72</c:v>
                </c:pt>
                <c:pt idx="1409">
                  <c:v>490717779017857.12</c:v>
                </c:pt>
                <c:pt idx="1410">
                  <c:v>733167073660714.37</c:v>
                </c:pt>
                <c:pt idx="1411">
                  <c:v>211163292410714.28</c:v>
                </c:pt>
                <c:pt idx="1412">
                  <c:v>227422089285714.31</c:v>
                </c:pt>
                <c:pt idx="1413">
                  <c:v>51271130580357.148</c:v>
                </c:pt>
                <c:pt idx="1414">
                  <c:v>285431428571428.56</c:v>
                </c:pt>
                <c:pt idx="1415">
                  <c:v>315515220982142.87</c:v>
                </c:pt>
                <c:pt idx="1416">
                  <c:v>422319079241071.5</c:v>
                </c:pt>
                <c:pt idx="1417">
                  <c:v>436980837053571.5</c:v>
                </c:pt>
                <c:pt idx="1418">
                  <c:v>291210290178571.44</c:v>
                </c:pt>
                <c:pt idx="1419">
                  <c:v>133800274553571.45</c:v>
                </c:pt>
                <c:pt idx="1420">
                  <c:v>191268387276785.75</c:v>
                </c:pt>
                <c:pt idx="1421">
                  <c:v>175580819196428.59</c:v>
                </c:pt>
                <c:pt idx="1422">
                  <c:v>266749263392857.16</c:v>
                </c:pt>
                <c:pt idx="1423">
                  <c:v>110605312500000</c:v>
                </c:pt>
                <c:pt idx="1424">
                  <c:v>823972723214285.75</c:v>
                </c:pt>
                <c:pt idx="1425">
                  <c:v>121631698660714.28</c:v>
                </c:pt>
                <c:pt idx="1426">
                  <c:v>134799364955357.16</c:v>
                </c:pt>
                <c:pt idx="1427">
                  <c:v>186220848214285.75</c:v>
                </c:pt>
                <c:pt idx="1428">
                  <c:v>288267017857142.87</c:v>
                </c:pt>
                <c:pt idx="1429">
                  <c:v>281616919642857.19</c:v>
                </c:pt>
                <c:pt idx="1430">
                  <c:v>275124861607142.87</c:v>
                </c:pt>
                <c:pt idx="1431">
                  <c:v>199185625000000</c:v>
                </c:pt>
                <c:pt idx="1432">
                  <c:v>180843183035714.28</c:v>
                </c:pt>
                <c:pt idx="1433">
                  <c:v>286098991071428.56</c:v>
                </c:pt>
                <c:pt idx="1434">
                  <c:v>127897445312500</c:v>
                </c:pt>
                <c:pt idx="1435">
                  <c:v>103296210937500</c:v>
                </c:pt>
                <c:pt idx="1436">
                  <c:v>118069352678571.45</c:v>
                </c:pt>
                <c:pt idx="1437">
                  <c:v>277599207589285.72</c:v>
                </c:pt>
                <c:pt idx="1438">
                  <c:v>173687467633928.59</c:v>
                </c:pt>
                <c:pt idx="1439">
                  <c:v>151641359375000</c:v>
                </c:pt>
                <c:pt idx="1440">
                  <c:v>198723236607142.87</c:v>
                </c:pt>
                <c:pt idx="1441">
                  <c:v>192380929687500</c:v>
                </c:pt>
                <c:pt idx="1442">
                  <c:v>205496060267857.16</c:v>
                </c:pt>
                <c:pt idx="1443">
                  <c:v>44426618303571.437</c:v>
                </c:pt>
                <c:pt idx="1444">
                  <c:v>326935870535714.31</c:v>
                </c:pt>
                <c:pt idx="1445">
                  <c:v>132864263392857.16</c:v>
                </c:pt>
                <c:pt idx="1446">
                  <c:v>314378660714285.69</c:v>
                </c:pt>
                <c:pt idx="1447">
                  <c:v>240218504464285.72</c:v>
                </c:pt>
                <c:pt idx="1448">
                  <c:v>160244868303571.44</c:v>
                </c:pt>
                <c:pt idx="1449">
                  <c:v>250457734375000</c:v>
                </c:pt>
                <c:pt idx="1450">
                  <c:v>368601928571428.56</c:v>
                </c:pt>
                <c:pt idx="1451">
                  <c:v>191087522321428.59</c:v>
                </c:pt>
                <c:pt idx="1452">
                  <c:v>304871204241071.44</c:v>
                </c:pt>
                <c:pt idx="1453">
                  <c:v>129975479910714.28</c:v>
                </c:pt>
                <c:pt idx="1454">
                  <c:v>257241032366071.47</c:v>
                </c:pt>
                <c:pt idx="1455">
                  <c:v>243640598214285.72</c:v>
                </c:pt>
                <c:pt idx="1456">
                  <c:v>207840279017857.16</c:v>
                </c:pt>
                <c:pt idx="1457">
                  <c:v>341805830357142.87</c:v>
                </c:pt>
                <c:pt idx="1458">
                  <c:v>443594842633928.56</c:v>
                </c:pt>
                <c:pt idx="1459">
                  <c:v>100181963169642.86</c:v>
                </c:pt>
                <c:pt idx="1460">
                  <c:v>259684218750000</c:v>
                </c:pt>
                <c:pt idx="1461">
                  <c:v>190087991071428.59</c:v>
                </c:pt>
                <c:pt idx="1462">
                  <c:v>403699631696428.56</c:v>
                </c:pt>
                <c:pt idx="1463">
                  <c:v>393003839285714.31</c:v>
                </c:pt>
                <c:pt idx="1464">
                  <c:v>314067699776785.69</c:v>
                </c:pt>
                <c:pt idx="1465">
                  <c:v>151637020089285.72</c:v>
                </c:pt>
                <c:pt idx="1466">
                  <c:v>139028667410714.28</c:v>
                </c:pt>
                <c:pt idx="1467">
                  <c:v>321109741071428.56</c:v>
                </c:pt>
                <c:pt idx="1468">
                  <c:v>344202388392857.19</c:v>
                </c:pt>
                <c:pt idx="1469">
                  <c:v>392422227678571.5</c:v>
                </c:pt>
                <c:pt idx="1470">
                  <c:v>86623214285714.297</c:v>
                </c:pt>
                <c:pt idx="1471">
                  <c:v>294903626116071.44</c:v>
                </c:pt>
                <c:pt idx="1472">
                  <c:v>178875773437500</c:v>
                </c:pt>
                <c:pt idx="1473">
                  <c:v>138873258928571.45</c:v>
                </c:pt>
                <c:pt idx="1474">
                  <c:v>145790691964285.72</c:v>
                </c:pt>
                <c:pt idx="1475">
                  <c:v>91662064732142.859</c:v>
                </c:pt>
                <c:pt idx="1476">
                  <c:v>214142694196428.59</c:v>
                </c:pt>
                <c:pt idx="1477">
                  <c:v>327019174107142.87</c:v>
                </c:pt>
                <c:pt idx="1478">
                  <c:v>175345290178571.44</c:v>
                </c:pt>
                <c:pt idx="1479">
                  <c:v>182626953125000</c:v>
                </c:pt>
                <c:pt idx="1480">
                  <c:v>154835774553571.44</c:v>
                </c:pt>
                <c:pt idx="1481">
                  <c:v>292766175223214.31</c:v>
                </c:pt>
                <c:pt idx="1482">
                  <c:v>196371640625000</c:v>
                </c:pt>
                <c:pt idx="1483">
                  <c:v>350019462053571.5</c:v>
                </c:pt>
                <c:pt idx="1484">
                  <c:v>291296888392857.19</c:v>
                </c:pt>
                <c:pt idx="1485">
                  <c:v>273692479910714.31</c:v>
                </c:pt>
                <c:pt idx="1486">
                  <c:v>385043638392857.19</c:v>
                </c:pt>
                <c:pt idx="1487">
                  <c:v>268541880580357.16</c:v>
                </c:pt>
                <c:pt idx="1488">
                  <c:v>276432665178571.47</c:v>
                </c:pt>
                <c:pt idx="1489">
                  <c:v>99222042410714.297</c:v>
                </c:pt>
                <c:pt idx="1490">
                  <c:v>306918649553571.44</c:v>
                </c:pt>
                <c:pt idx="1491">
                  <c:v>184413962053571.44</c:v>
                </c:pt>
                <c:pt idx="1492">
                  <c:v>357144585937500</c:v>
                </c:pt>
                <c:pt idx="1493">
                  <c:v>243553604910714.31</c:v>
                </c:pt>
                <c:pt idx="1494">
                  <c:v>96987473214285.734</c:v>
                </c:pt>
                <c:pt idx="1495">
                  <c:v>328266148437500</c:v>
                </c:pt>
                <c:pt idx="1496">
                  <c:v>182056640625000</c:v>
                </c:pt>
                <c:pt idx="1497">
                  <c:v>149087893973214.28</c:v>
                </c:pt>
                <c:pt idx="1498">
                  <c:v>436956452008928.56</c:v>
                </c:pt>
                <c:pt idx="1499">
                  <c:v>308442536830357.19</c:v>
                </c:pt>
                <c:pt idx="1500">
                  <c:v>119526363839285.73</c:v>
                </c:pt>
                <c:pt idx="1501">
                  <c:v>415080270089285.75</c:v>
                </c:pt>
                <c:pt idx="1502">
                  <c:v>209079363839285.75</c:v>
                </c:pt>
                <c:pt idx="1503">
                  <c:v>258298736607142.87</c:v>
                </c:pt>
                <c:pt idx="1504">
                  <c:v>192624508928571.44</c:v>
                </c:pt>
                <c:pt idx="1505">
                  <c:v>220432470982142.87</c:v>
                </c:pt>
                <c:pt idx="1506">
                  <c:v>416546640625000</c:v>
                </c:pt>
                <c:pt idx="1507">
                  <c:v>216215014508928.59</c:v>
                </c:pt>
                <c:pt idx="1508">
                  <c:v>170821383928571.44</c:v>
                </c:pt>
                <c:pt idx="1509">
                  <c:v>502863781250000</c:v>
                </c:pt>
                <c:pt idx="1510">
                  <c:v>289265357142857.19</c:v>
                </c:pt>
                <c:pt idx="1511">
                  <c:v>227920837053571.47</c:v>
                </c:pt>
                <c:pt idx="1512">
                  <c:v>290937979910714.31</c:v>
                </c:pt>
                <c:pt idx="1513">
                  <c:v>120020025669642.86</c:v>
                </c:pt>
                <c:pt idx="1514">
                  <c:v>234475111607142.87</c:v>
                </c:pt>
                <c:pt idx="1515">
                  <c:v>112555821428571.45</c:v>
                </c:pt>
                <c:pt idx="1516">
                  <c:v>207363768973214.28</c:v>
                </c:pt>
                <c:pt idx="1517">
                  <c:v>240382739955357.16</c:v>
                </c:pt>
                <c:pt idx="1518">
                  <c:v>120408628348214.28</c:v>
                </c:pt>
                <c:pt idx="1519">
                  <c:v>280149319196428.56</c:v>
                </c:pt>
                <c:pt idx="1520">
                  <c:v>135311796875000</c:v>
                </c:pt>
                <c:pt idx="1521">
                  <c:v>350707667410714.31</c:v>
                </c:pt>
                <c:pt idx="1522">
                  <c:v>156998214285714.28</c:v>
                </c:pt>
                <c:pt idx="1523">
                  <c:v>155100239955357.16</c:v>
                </c:pt>
                <c:pt idx="1524">
                  <c:v>465523448660714.31</c:v>
                </c:pt>
                <c:pt idx="1525">
                  <c:v>326897834821428.56</c:v>
                </c:pt>
                <c:pt idx="1526">
                  <c:v>452745156250000</c:v>
                </c:pt>
                <c:pt idx="1527">
                  <c:v>138530972098214.28</c:v>
                </c:pt>
                <c:pt idx="1528">
                  <c:v>431251476562500</c:v>
                </c:pt>
                <c:pt idx="1529">
                  <c:v>143333415178571.44</c:v>
                </c:pt>
                <c:pt idx="1530">
                  <c:v>208675669642857.16</c:v>
                </c:pt>
                <c:pt idx="1531">
                  <c:v>195176047991071.44</c:v>
                </c:pt>
                <c:pt idx="1532">
                  <c:v>113474095982142.86</c:v>
                </c:pt>
                <c:pt idx="1533">
                  <c:v>213890463169642.87</c:v>
                </c:pt>
                <c:pt idx="1534">
                  <c:v>651284947544642.87</c:v>
                </c:pt>
                <c:pt idx="1535">
                  <c:v>347421089285714.31</c:v>
                </c:pt>
                <c:pt idx="1536">
                  <c:v>299453906250000</c:v>
                </c:pt>
                <c:pt idx="1537">
                  <c:v>234184088169642.87</c:v>
                </c:pt>
                <c:pt idx="1538">
                  <c:v>224236314732142.87</c:v>
                </c:pt>
                <c:pt idx="1539">
                  <c:v>137225927455357.16</c:v>
                </c:pt>
                <c:pt idx="1540">
                  <c:v>309408683035714.31</c:v>
                </c:pt>
                <c:pt idx="1541">
                  <c:v>433003959821428.56</c:v>
                </c:pt>
                <c:pt idx="1542">
                  <c:v>118444304687500</c:v>
                </c:pt>
                <c:pt idx="1543">
                  <c:v>88985063616071.437</c:v>
                </c:pt>
                <c:pt idx="1544">
                  <c:v>213248851562500</c:v>
                </c:pt>
                <c:pt idx="1545">
                  <c:v>153979508928571.44</c:v>
                </c:pt>
                <c:pt idx="1546">
                  <c:v>265792505580357.16</c:v>
                </c:pt>
                <c:pt idx="1547">
                  <c:v>105162658482142.86</c:v>
                </c:pt>
                <c:pt idx="1548">
                  <c:v>338814709821428.56</c:v>
                </c:pt>
                <c:pt idx="1549">
                  <c:v>633171595982142.87</c:v>
                </c:pt>
                <c:pt idx="1550">
                  <c:v>426248378348214.31</c:v>
                </c:pt>
                <c:pt idx="1551">
                  <c:v>169712304687500</c:v>
                </c:pt>
                <c:pt idx="1552">
                  <c:v>158338438616071.44</c:v>
                </c:pt>
                <c:pt idx="1553">
                  <c:v>428571511160714.31</c:v>
                </c:pt>
                <c:pt idx="1554">
                  <c:v>147553481026785.72</c:v>
                </c:pt>
                <c:pt idx="1555">
                  <c:v>260989648437500</c:v>
                </c:pt>
                <c:pt idx="1556">
                  <c:v>228062109375000</c:v>
                </c:pt>
                <c:pt idx="1557">
                  <c:v>496995055803571.44</c:v>
                </c:pt>
                <c:pt idx="1558">
                  <c:v>129356808035714.28</c:v>
                </c:pt>
                <c:pt idx="1559">
                  <c:v>74172881696428.578</c:v>
                </c:pt>
                <c:pt idx="1560">
                  <c:v>262762729910714.31</c:v>
                </c:pt>
                <c:pt idx="1561">
                  <c:v>154848633928571.44</c:v>
                </c:pt>
                <c:pt idx="1562">
                  <c:v>335607901785714.31</c:v>
                </c:pt>
                <c:pt idx="1563">
                  <c:v>55219440848214.289</c:v>
                </c:pt>
                <c:pt idx="1564">
                  <c:v>329723549107142.87</c:v>
                </c:pt>
                <c:pt idx="1565">
                  <c:v>146522735491071.44</c:v>
                </c:pt>
                <c:pt idx="1566">
                  <c:v>228682170758928.56</c:v>
                </c:pt>
                <c:pt idx="1567">
                  <c:v>161214762276785.72</c:v>
                </c:pt>
                <c:pt idx="1568">
                  <c:v>104391941964285.72</c:v>
                </c:pt>
                <c:pt idx="1569">
                  <c:v>263232533482142.87</c:v>
                </c:pt>
                <c:pt idx="1570">
                  <c:v>240131004464285.72</c:v>
                </c:pt>
                <c:pt idx="1571">
                  <c:v>152944342633928.59</c:v>
                </c:pt>
                <c:pt idx="1572">
                  <c:v>159505931919642.84</c:v>
                </c:pt>
                <c:pt idx="1573">
                  <c:v>211136812500000</c:v>
                </c:pt>
                <c:pt idx="1574">
                  <c:v>157929408482142.84</c:v>
                </c:pt>
                <c:pt idx="1575">
                  <c:v>162889272321428.59</c:v>
                </c:pt>
                <c:pt idx="1576">
                  <c:v>473723552455357.12</c:v>
                </c:pt>
                <c:pt idx="1577">
                  <c:v>168162786830357.16</c:v>
                </c:pt>
                <c:pt idx="1578">
                  <c:v>167440287946428.59</c:v>
                </c:pt>
                <c:pt idx="1579">
                  <c:v>263224977678571.47</c:v>
                </c:pt>
                <c:pt idx="1580">
                  <c:v>149874031250000</c:v>
                </c:pt>
                <c:pt idx="1581">
                  <c:v>345982332589285.75</c:v>
                </c:pt>
                <c:pt idx="1582">
                  <c:v>189012830357142.87</c:v>
                </c:pt>
                <c:pt idx="1583">
                  <c:v>203363091517857.16</c:v>
                </c:pt>
                <c:pt idx="1584">
                  <c:v>177302191964285.75</c:v>
                </c:pt>
                <c:pt idx="1585">
                  <c:v>160604933035714.28</c:v>
                </c:pt>
                <c:pt idx="1586">
                  <c:v>220682868303571.44</c:v>
                </c:pt>
                <c:pt idx="1587">
                  <c:v>96315133928571.437</c:v>
                </c:pt>
                <c:pt idx="1588">
                  <c:v>98369776785714.297</c:v>
                </c:pt>
                <c:pt idx="1589">
                  <c:v>159185178571428.59</c:v>
                </c:pt>
                <c:pt idx="1590">
                  <c:v>70071131696428.578</c:v>
                </c:pt>
                <c:pt idx="1591">
                  <c:v>60953534598214.289</c:v>
                </c:pt>
                <c:pt idx="1592">
                  <c:v>34733763392857.145</c:v>
                </c:pt>
                <c:pt idx="1593">
                  <c:v>134500535714285.73</c:v>
                </c:pt>
                <c:pt idx="1594">
                  <c:v>507068948660714.31</c:v>
                </c:pt>
                <c:pt idx="1595">
                  <c:v>177528007812500</c:v>
                </c:pt>
                <c:pt idx="1596">
                  <c:v>313469662946428.56</c:v>
                </c:pt>
                <c:pt idx="1597">
                  <c:v>215418845982142.87</c:v>
                </c:pt>
                <c:pt idx="1598">
                  <c:v>309460447544642.87</c:v>
                </c:pt>
                <c:pt idx="1599">
                  <c:v>209155568080357.16</c:v>
                </c:pt>
                <c:pt idx="1600">
                  <c:v>191248258928571.44</c:v>
                </c:pt>
                <c:pt idx="1601">
                  <c:v>138408988839285.73</c:v>
                </c:pt>
                <c:pt idx="1602">
                  <c:v>239642095982142.87</c:v>
                </c:pt>
                <c:pt idx="1603">
                  <c:v>112443892857142.86</c:v>
                </c:pt>
                <c:pt idx="1604">
                  <c:v>101859655133928.58</c:v>
                </c:pt>
                <c:pt idx="1605">
                  <c:v>42307944196428.57</c:v>
                </c:pt>
                <c:pt idx="1606">
                  <c:v>145962031250000</c:v>
                </c:pt>
                <c:pt idx="1607">
                  <c:v>132149877232142.86</c:v>
                </c:pt>
                <c:pt idx="1608">
                  <c:v>164580904017857.16</c:v>
                </c:pt>
                <c:pt idx="1609">
                  <c:v>197472227678571.44</c:v>
                </c:pt>
                <c:pt idx="1610">
                  <c:v>174401141741071.44</c:v>
                </c:pt>
                <c:pt idx="1611">
                  <c:v>185878113839285.75</c:v>
                </c:pt>
                <c:pt idx="1612">
                  <c:v>236795767857142.87</c:v>
                </c:pt>
                <c:pt idx="1613">
                  <c:v>190995558035714.28</c:v>
                </c:pt>
                <c:pt idx="1614">
                  <c:v>80635677455357.141</c:v>
                </c:pt>
                <c:pt idx="1615">
                  <c:v>152710569196428.59</c:v>
                </c:pt>
                <c:pt idx="1616">
                  <c:v>331100282366071.44</c:v>
                </c:pt>
                <c:pt idx="1617">
                  <c:v>123028376116071.45</c:v>
                </c:pt>
                <c:pt idx="1618">
                  <c:v>144106690848214.28</c:v>
                </c:pt>
                <c:pt idx="1619">
                  <c:v>220398156250000</c:v>
                </c:pt>
                <c:pt idx="1620">
                  <c:v>276916399553571.47</c:v>
                </c:pt>
                <c:pt idx="1621">
                  <c:v>170691070312500</c:v>
                </c:pt>
                <c:pt idx="1622">
                  <c:v>164223655133928.59</c:v>
                </c:pt>
                <c:pt idx="1623">
                  <c:v>111290533482142.86</c:v>
                </c:pt>
                <c:pt idx="1624">
                  <c:v>459824643973214.31</c:v>
                </c:pt>
                <c:pt idx="1625">
                  <c:v>227714113839285.72</c:v>
                </c:pt>
                <c:pt idx="1626">
                  <c:v>180686585937500</c:v>
                </c:pt>
                <c:pt idx="1627">
                  <c:v>176935077008928.59</c:v>
                </c:pt>
                <c:pt idx="1628">
                  <c:v>223701123883928.59</c:v>
                </c:pt>
                <c:pt idx="1629">
                  <c:v>275692332589285.72</c:v>
                </c:pt>
                <c:pt idx="1630">
                  <c:v>128773636160714.28</c:v>
                </c:pt>
                <c:pt idx="1631">
                  <c:v>210380448660714.28</c:v>
                </c:pt>
                <c:pt idx="1632">
                  <c:v>95181093750000</c:v>
                </c:pt>
                <c:pt idx="1633">
                  <c:v>213925553571428.59</c:v>
                </c:pt>
                <c:pt idx="1634">
                  <c:v>175798186383928.59</c:v>
                </c:pt>
                <c:pt idx="1635">
                  <c:v>80515625000000</c:v>
                </c:pt>
                <c:pt idx="1636">
                  <c:v>502808407366071.44</c:v>
                </c:pt>
                <c:pt idx="1637">
                  <c:v>298507513392857.19</c:v>
                </c:pt>
                <c:pt idx="1638">
                  <c:v>285823796875000</c:v>
                </c:pt>
                <c:pt idx="1639">
                  <c:v>346452868303571.5</c:v>
                </c:pt>
                <c:pt idx="1640">
                  <c:v>202313833705357.16</c:v>
                </c:pt>
                <c:pt idx="1641">
                  <c:v>190364716517857.16</c:v>
                </c:pt>
                <c:pt idx="1642">
                  <c:v>251859577008928.56</c:v>
                </c:pt>
                <c:pt idx="1643">
                  <c:v>76396821428571.422</c:v>
                </c:pt>
                <c:pt idx="1644">
                  <c:v>96862161830357.141</c:v>
                </c:pt>
                <c:pt idx="1645">
                  <c:v>124796794642857.16</c:v>
                </c:pt>
                <c:pt idx="1646">
                  <c:v>319966337053571.44</c:v>
                </c:pt>
                <c:pt idx="1647">
                  <c:v>105351713169642.86</c:v>
                </c:pt>
                <c:pt idx="1648">
                  <c:v>260381512276785.72</c:v>
                </c:pt>
                <c:pt idx="1649">
                  <c:v>121631613839285.73</c:v>
                </c:pt>
                <c:pt idx="1650">
                  <c:v>124809731026785.73</c:v>
                </c:pt>
                <c:pt idx="1651">
                  <c:v>135216166294642.86</c:v>
                </c:pt>
                <c:pt idx="1652">
                  <c:v>173069426339285.75</c:v>
                </c:pt>
                <c:pt idx="1653">
                  <c:v>44995992187500</c:v>
                </c:pt>
                <c:pt idx="1654">
                  <c:v>280121556919642.87</c:v>
                </c:pt>
                <c:pt idx="1655">
                  <c:v>176559357142857.16</c:v>
                </c:pt>
                <c:pt idx="1656">
                  <c:v>169498258928571.44</c:v>
                </c:pt>
                <c:pt idx="1657">
                  <c:v>172180483258928.59</c:v>
                </c:pt>
                <c:pt idx="1658">
                  <c:v>226236854910714.31</c:v>
                </c:pt>
                <c:pt idx="1659">
                  <c:v>168608426339285.72</c:v>
                </c:pt>
                <c:pt idx="1660">
                  <c:v>124848466517857.16</c:v>
                </c:pt>
                <c:pt idx="1661">
                  <c:v>109442445312500</c:v>
                </c:pt>
                <c:pt idx="1662">
                  <c:v>247944912946428.56</c:v>
                </c:pt>
                <c:pt idx="1663">
                  <c:v>351480207589285.75</c:v>
                </c:pt>
                <c:pt idx="1664">
                  <c:v>107662831473214.3</c:v>
                </c:pt>
                <c:pt idx="1665">
                  <c:v>191886109375000</c:v>
                </c:pt>
                <c:pt idx="1666">
                  <c:v>668857053571428.62</c:v>
                </c:pt>
                <c:pt idx="1667">
                  <c:v>171168069196428.59</c:v>
                </c:pt>
                <c:pt idx="1668">
                  <c:v>171250180803571.44</c:v>
                </c:pt>
                <c:pt idx="1669">
                  <c:v>391603705357142.87</c:v>
                </c:pt>
                <c:pt idx="1670">
                  <c:v>170081690848214.28</c:v>
                </c:pt>
                <c:pt idx="1671">
                  <c:v>71704079241071.422</c:v>
                </c:pt>
                <c:pt idx="1672">
                  <c:v>130917344866071.45</c:v>
                </c:pt>
                <c:pt idx="1673">
                  <c:v>154511945312500</c:v>
                </c:pt>
                <c:pt idx="1674">
                  <c:v>402477912946428.56</c:v>
                </c:pt>
                <c:pt idx="1675">
                  <c:v>175553091517857.16</c:v>
                </c:pt>
                <c:pt idx="1676">
                  <c:v>193596834821428.59</c:v>
                </c:pt>
                <c:pt idx="1677">
                  <c:v>118357130580357.16</c:v>
                </c:pt>
                <c:pt idx="1678">
                  <c:v>155278045758928.59</c:v>
                </c:pt>
                <c:pt idx="1679">
                  <c:v>671059417410714.37</c:v>
                </c:pt>
                <c:pt idx="1680">
                  <c:v>362397088169642.87</c:v>
                </c:pt>
                <c:pt idx="1681">
                  <c:v>129820390625000</c:v>
                </c:pt>
                <c:pt idx="1682">
                  <c:v>382597504464285.75</c:v>
                </c:pt>
                <c:pt idx="1683">
                  <c:v>521562946428571.44</c:v>
                </c:pt>
                <c:pt idx="1684">
                  <c:v>379477001116071.5</c:v>
                </c:pt>
                <c:pt idx="1685">
                  <c:v>230115083705357.16</c:v>
                </c:pt>
                <c:pt idx="1686">
                  <c:v>199641341517857.16</c:v>
                </c:pt>
                <c:pt idx="1687">
                  <c:v>144952945312500</c:v>
                </c:pt>
                <c:pt idx="1688">
                  <c:v>161276983258928.59</c:v>
                </c:pt>
                <c:pt idx="1689">
                  <c:v>231805431919642.87</c:v>
                </c:pt>
                <c:pt idx="1690">
                  <c:v>149397228794642.84</c:v>
                </c:pt>
                <c:pt idx="1691">
                  <c:v>168393727678571.44</c:v>
                </c:pt>
                <c:pt idx="1692">
                  <c:v>223029908482142.87</c:v>
                </c:pt>
                <c:pt idx="1693">
                  <c:v>353634051339285.75</c:v>
                </c:pt>
                <c:pt idx="1694">
                  <c:v>181382687500000</c:v>
                </c:pt>
                <c:pt idx="1695">
                  <c:v>254309987723214.31</c:v>
                </c:pt>
                <c:pt idx="1696">
                  <c:v>91052498883928.578</c:v>
                </c:pt>
                <c:pt idx="1697">
                  <c:v>331179151785714.31</c:v>
                </c:pt>
                <c:pt idx="1698">
                  <c:v>348717584821428.56</c:v>
                </c:pt>
                <c:pt idx="1699">
                  <c:v>219221444196428.59</c:v>
                </c:pt>
                <c:pt idx="1700">
                  <c:v>233652928571428.56</c:v>
                </c:pt>
                <c:pt idx="1701">
                  <c:v>64114590401785.719</c:v>
                </c:pt>
                <c:pt idx="1702">
                  <c:v>224973258928571.44</c:v>
                </c:pt>
                <c:pt idx="1703">
                  <c:v>170922343750000</c:v>
                </c:pt>
                <c:pt idx="1704">
                  <c:v>92381959821428.578</c:v>
                </c:pt>
                <c:pt idx="1705">
                  <c:v>381753641741071.5</c:v>
                </c:pt>
                <c:pt idx="1706">
                  <c:v>113813398437500</c:v>
                </c:pt>
                <c:pt idx="1707">
                  <c:v>236445122767857.16</c:v>
                </c:pt>
                <c:pt idx="1708">
                  <c:v>130593381696428.58</c:v>
                </c:pt>
                <c:pt idx="1709">
                  <c:v>59053594866071.43</c:v>
                </c:pt>
                <c:pt idx="1710">
                  <c:v>130769012276785.73</c:v>
                </c:pt>
                <c:pt idx="1711">
                  <c:v>146011547991071.44</c:v>
                </c:pt>
                <c:pt idx="1712">
                  <c:v>154226462053571.44</c:v>
                </c:pt>
                <c:pt idx="1713">
                  <c:v>37030524553571.43</c:v>
                </c:pt>
                <c:pt idx="1714">
                  <c:v>152326751116071.44</c:v>
                </c:pt>
                <c:pt idx="1715">
                  <c:v>316139084821428.56</c:v>
                </c:pt>
                <c:pt idx="1716">
                  <c:v>110672289062500</c:v>
                </c:pt>
                <c:pt idx="1717">
                  <c:v>155340558035714.28</c:v>
                </c:pt>
                <c:pt idx="1718">
                  <c:v>21307256696428.574</c:v>
                </c:pt>
                <c:pt idx="1719">
                  <c:v>317204570312500</c:v>
                </c:pt>
                <c:pt idx="1720">
                  <c:v>237408088169642.87</c:v>
                </c:pt>
                <c:pt idx="1721">
                  <c:v>175328065848214.28</c:v>
                </c:pt>
                <c:pt idx="1722">
                  <c:v>304481222098214.31</c:v>
                </c:pt>
                <c:pt idx="1723">
                  <c:v>358573362723214.31</c:v>
                </c:pt>
                <c:pt idx="1724">
                  <c:v>35021450892857.145</c:v>
                </c:pt>
                <c:pt idx="1725">
                  <c:v>125476581473214.28</c:v>
                </c:pt>
                <c:pt idx="1726">
                  <c:v>151427420758928.59</c:v>
                </c:pt>
                <c:pt idx="1727">
                  <c:v>100255306919642.86</c:v>
                </c:pt>
                <c:pt idx="1728">
                  <c:v>171430595982142.87</c:v>
                </c:pt>
                <c:pt idx="1729">
                  <c:v>109063614955357.14</c:v>
                </c:pt>
                <c:pt idx="1730">
                  <c:v>368426705357142.87</c:v>
                </c:pt>
                <c:pt idx="1731">
                  <c:v>88428939732142.859</c:v>
                </c:pt>
                <c:pt idx="1732">
                  <c:v>131868426339285.73</c:v>
                </c:pt>
                <c:pt idx="1733">
                  <c:v>171349737723214.28</c:v>
                </c:pt>
                <c:pt idx="1734">
                  <c:v>237820959821428.56</c:v>
                </c:pt>
                <c:pt idx="1735">
                  <c:v>133942184151785.73</c:v>
                </c:pt>
                <c:pt idx="1736">
                  <c:v>119106726562500</c:v>
                </c:pt>
                <c:pt idx="1737">
                  <c:v>217254430803571.44</c:v>
                </c:pt>
                <c:pt idx="1738">
                  <c:v>84447738839285.734</c:v>
                </c:pt>
                <c:pt idx="1739">
                  <c:v>533662780133928.62</c:v>
                </c:pt>
                <c:pt idx="1740">
                  <c:v>54699448660714.289</c:v>
                </c:pt>
                <c:pt idx="1741">
                  <c:v>229375712053571.47</c:v>
                </c:pt>
                <c:pt idx="1742">
                  <c:v>379518702008928.56</c:v>
                </c:pt>
                <c:pt idx="1743">
                  <c:v>121316039062500</c:v>
                </c:pt>
                <c:pt idx="1744">
                  <c:v>198041560267857.16</c:v>
                </c:pt>
                <c:pt idx="1745">
                  <c:v>43019040178571.437</c:v>
                </c:pt>
                <c:pt idx="1746">
                  <c:v>78107434151785.734</c:v>
                </c:pt>
                <c:pt idx="1747">
                  <c:v>42326322544642.844</c:v>
                </c:pt>
                <c:pt idx="1748">
                  <c:v>111222238839285.72</c:v>
                </c:pt>
                <c:pt idx="1749">
                  <c:v>153260337053571.44</c:v>
                </c:pt>
                <c:pt idx="1750">
                  <c:v>123956675223214.28</c:v>
                </c:pt>
                <c:pt idx="1751">
                  <c:v>94702377232142.859</c:v>
                </c:pt>
                <c:pt idx="1752">
                  <c:v>166319015625000</c:v>
                </c:pt>
                <c:pt idx="1753">
                  <c:v>114249589285714.28</c:v>
                </c:pt>
                <c:pt idx="1754">
                  <c:v>149439284598214.28</c:v>
                </c:pt>
                <c:pt idx="1755">
                  <c:v>280158563616071.47</c:v>
                </c:pt>
                <c:pt idx="1756">
                  <c:v>71289542410714.297</c:v>
                </c:pt>
                <c:pt idx="1757">
                  <c:v>99831638392857.141</c:v>
                </c:pt>
                <c:pt idx="1758">
                  <c:v>252760417410714.31</c:v>
                </c:pt>
                <c:pt idx="1759">
                  <c:v>203354387276785.75</c:v>
                </c:pt>
                <c:pt idx="1760">
                  <c:v>125212752232142.86</c:v>
                </c:pt>
                <c:pt idx="1761">
                  <c:v>107898376116071.45</c:v>
                </c:pt>
                <c:pt idx="1762">
                  <c:v>185640013392857.16</c:v>
                </c:pt>
                <c:pt idx="1763">
                  <c:v>187877496651785.75</c:v>
                </c:pt>
                <c:pt idx="1764">
                  <c:v>156176187500000</c:v>
                </c:pt>
                <c:pt idx="1765">
                  <c:v>232196774553571.47</c:v>
                </c:pt>
                <c:pt idx="1766">
                  <c:v>218023554687500</c:v>
                </c:pt>
                <c:pt idx="1767">
                  <c:v>119768998883928.58</c:v>
                </c:pt>
                <c:pt idx="1768">
                  <c:v>119989037946428.58</c:v>
                </c:pt>
                <c:pt idx="1769">
                  <c:v>97068472098214.297</c:v>
                </c:pt>
                <c:pt idx="1770">
                  <c:v>60599858258928.578</c:v>
                </c:pt>
                <c:pt idx="1771">
                  <c:v>184577125000000</c:v>
                </c:pt>
                <c:pt idx="1772">
                  <c:v>232461006696428.56</c:v>
                </c:pt>
                <c:pt idx="1773">
                  <c:v>148566236607142.84</c:v>
                </c:pt>
                <c:pt idx="1774">
                  <c:v>262540360491071.47</c:v>
                </c:pt>
                <c:pt idx="1775">
                  <c:v>2074875863839286</c:v>
                </c:pt>
                <c:pt idx="1776">
                  <c:v>64296267857142.867</c:v>
                </c:pt>
                <c:pt idx="1777">
                  <c:v>283650928571428.56</c:v>
                </c:pt>
                <c:pt idx="1778">
                  <c:v>81772412946428.578</c:v>
                </c:pt>
                <c:pt idx="1779">
                  <c:v>163738736607142.84</c:v>
                </c:pt>
                <c:pt idx="1780">
                  <c:v>212888616071428.59</c:v>
                </c:pt>
                <c:pt idx="1781">
                  <c:v>156064607142857.16</c:v>
                </c:pt>
                <c:pt idx="1782">
                  <c:v>242549998883928.56</c:v>
                </c:pt>
                <c:pt idx="1783">
                  <c:v>368263563616071.5</c:v>
                </c:pt>
                <c:pt idx="1784">
                  <c:v>242425081473214.31</c:v>
                </c:pt>
                <c:pt idx="1785">
                  <c:v>252810420758928.56</c:v>
                </c:pt>
                <c:pt idx="1786">
                  <c:v>68381328125000</c:v>
                </c:pt>
                <c:pt idx="1787">
                  <c:v>32428208705357.145</c:v>
                </c:pt>
                <c:pt idx="1788">
                  <c:v>106953515625000</c:v>
                </c:pt>
                <c:pt idx="1789">
                  <c:v>81037404017857.141</c:v>
                </c:pt>
                <c:pt idx="1790">
                  <c:v>200191591517857.16</c:v>
                </c:pt>
                <c:pt idx="1791">
                  <c:v>119280311383928.58</c:v>
                </c:pt>
                <c:pt idx="1792">
                  <c:v>179077002232142.87</c:v>
                </c:pt>
                <c:pt idx="1793">
                  <c:v>281762744419642.87</c:v>
                </c:pt>
                <c:pt idx="1794">
                  <c:v>120906972098214.28</c:v>
                </c:pt>
                <c:pt idx="1795">
                  <c:v>194729395089285.75</c:v>
                </c:pt>
                <c:pt idx="1796">
                  <c:v>203749898437500</c:v>
                </c:pt>
                <c:pt idx="1797">
                  <c:v>168824409598214.28</c:v>
                </c:pt>
                <c:pt idx="1798">
                  <c:v>56494007812500</c:v>
                </c:pt>
                <c:pt idx="1799">
                  <c:v>94974252232142.859</c:v>
                </c:pt>
                <c:pt idx="1800">
                  <c:v>126748427455357.16</c:v>
                </c:pt>
                <c:pt idx="1801">
                  <c:v>233124511160714.31</c:v>
                </c:pt>
                <c:pt idx="1802">
                  <c:v>190452944196428.59</c:v>
                </c:pt>
                <c:pt idx="1803">
                  <c:v>135396011160714.28</c:v>
                </c:pt>
                <c:pt idx="1804">
                  <c:v>120517246651785.73</c:v>
                </c:pt>
                <c:pt idx="1805">
                  <c:v>204671256696428.59</c:v>
                </c:pt>
                <c:pt idx="1806">
                  <c:v>19071024553571.43</c:v>
                </c:pt>
                <c:pt idx="1807">
                  <c:v>186757735491071.44</c:v>
                </c:pt>
                <c:pt idx="1808">
                  <c:v>188187228794642.87</c:v>
                </c:pt>
                <c:pt idx="1809">
                  <c:v>300197918526785.69</c:v>
                </c:pt>
                <c:pt idx="1810">
                  <c:v>53203337053571.437</c:v>
                </c:pt>
                <c:pt idx="1811">
                  <c:v>44237279017857.148</c:v>
                </c:pt>
                <c:pt idx="1812">
                  <c:v>189151551339285.75</c:v>
                </c:pt>
                <c:pt idx="1813">
                  <c:v>63778415178571.43</c:v>
                </c:pt>
                <c:pt idx="1814">
                  <c:v>95257821428571.437</c:v>
                </c:pt>
                <c:pt idx="1815">
                  <c:v>235597771205357.16</c:v>
                </c:pt>
                <c:pt idx="1816">
                  <c:v>60643966517857.141</c:v>
                </c:pt>
                <c:pt idx="1817">
                  <c:v>57776958705357.141</c:v>
                </c:pt>
                <c:pt idx="1818">
                  <c:v>99587011160714.297</c:v>
                </c:pt>
                <c:pt idx="1819">
                  <c:v>155900216517857.16</c:v>
                </c:pt>
                <c:pt idx="1820">
                  <c:v>157169117187500</c:v>
                </c:pt>
                <c:pt idx="1821">
                  <c:v>146980953125000</c:v>
                </c:pt>
                <c:pt idx="1822">
                  <c:v>57295756696428.578</c:v>
                </c:pt>
                <c:pt idx="1823">
                  <c:v>322632954241071.44</c:v>
                </c:pt>
                <c:pt idx="1824">
                  <c:v>320511358258928.56</c:v>
                </c:pt>
                <c:pt idx="1825">
                  <c:v>204895978794642.87</c:v>
                </c:pt>
                <c:pt idx="1826">
                  <c:v>76056428571428.578</c:v>
                </c:pt>
                <c:pt idx="1827">
                  <c:v>176028181919642.87</c:v>
                </c:pt>
                <c:pt idx="1828">
                  <c:v>60521756696428.578</c:v>
                </c:pt>
                <c:pt idx="1829">
                  <c:v>176797111607142.87</c:v>
                </c:pt>
                <c:pt idx="1830">
                  <c:v>99986983258928.578</c:v>
                </c:pt>
                <c:pt idx="1831">
                  <c:v>52566377232142.844</c:v>
                </c:pt>
                <c:pt idx="1832">
                  <c:v>86627521205357.141</c:v>
                </c:pt>
                <c:pt idx="1833">
                  <c:v>245563718750000</c:v>
                </c:pt>
                <c:pt idx="1834">
                  <c:v>153197545758928.59</c:v>
                </c:pt>
                <c:pt idx="1835">
                  <c:v>158857814732142.84</c:v>
                </c:pt>
                <c:pt idx="1836">
                  <c:v>201253072544642.87</c:v>
                </c:pt>
                <c:pt idx="1837">
                  <c:v>594174496651785.75</c:v>
                </c:pt>
                <c:pt idx="1838">
                  <c:v>33107427455357.145</c:v>
                </c:pt>
                <c:pt idx="1839">
                  <c:v>355974511160714.31</c:v>
                </c:pt>
                <c:pt idx="1840">
                  <c:v>229319462053571.47</c:v>
                </c:pt>
                <c:pt idx="1841">
                  <c:v>105030181919642.86</c:v>
                </c:pt>
                <c:pt idx="1842">
                  <c:v>334661506696428.56</c:v>
                </c:pt>
                <c:pt idx="1843">
                  <c:v>171381215401785.75</c:v>
                </c:pt>
                <c:pt idx="1844">
                  <c:v>203705606026785.75</c:v>
                </c:pt>
                <c:pt idx="1845">
                  <c:v>110114859375000</c:v>
                </c:pt>
                <c:pt idx="1846">
                  <c:v>99557753348214.297</c:v>
                </c:pt>
                <c:pt idx="1847">
                  <c:v>99524277901785.734</c:v>
                </c:pt>
                <c:pt idx="1848">
                  <c:v>339300026785714.31</c:v>
                </c:pt>
                <c:pt idx="1849">
                  <c:v>91357286830357.141</c:v>
                </c:pt>
                <c:pt idx="1850">
                  <c:v>108866350446428.58</c:v>
                </c:pt>
                <c:pt idx="1851">
                  <c:v>87020287946428.578</c:v>
                </c:pt>
                <c:pt idx="1852">
                  <c:v>178111196428571.44</c:v>
                </c:pt>
                <c:pt idx="1853">
                  <c:v>82806479910714.297</c:v>
                </c:pt>
                <c:pt idx="1854">
                  <c:v>130997875000000</c:v>
                </c:pt>
                <c:pt idx="1855">
                  <c:v>126919443080357.16</c:v>
                </c:pt>
                <c:pt idx="1856">
                  <c:v>160782470982142.84</c:v>
                </c:pt>
                <c:pt idx="1857">
                  <c:v>82370584821428.578</c:v>
                </c:pt>
                <c:pt idx="1858">
                  <c:v>80189282366071.422</c:v>
                </c:pt>
                <c:pt idx="1859">
                  <c:v>151912756696428.59</c:v>
                </c:pt>
                <c:pt idx="1860">
                  <c:v>190064408482142.87</c:v>
                </c:pt>
                <c:pt idx="1861">
                  <c:v>402078853794642.87</c:v>
                </c:pt>
                <c:pt idx="1862">
                  <c:v>414196497767857.19</c:v>
                </c:pt>
                <c:pt idx="1863">
                  <c:v>73529906250000</c:v>
                </c:pt>
                <c:pt idx="1864">
                  <c:v>185345113839285.75</c:v>
                </c:pt>
                <c:pt idx="1865">
                  <c:v>171891005580357.16</c:v>
                </c:pt>
                <c:pt idx="1866">
                  <c:v>109374063616071.45</c:v>
                </c:pt>
                <c:pt idx="1867">
                  <c:v>234302790178571.47</c:v>
                </c:pt>
                <c:pt idx="1868">
                  <c:v>91797459821428.578</c:v>
                </c:pt>
                <c:pt idx="1869">
                  <c:v>159851026785714.28</c:v>
                </c:pt>
                <c:pt idx="1870">
                  <c:v>166254964285714.28</c:v>
                </c:pt>
                <c:pt idx="1871">
                  <c:v>68305594866071.43</c:v>
                </c:pt>
                <c:pt idx="1872">
                  <c:v>165048935267857.16</c:v>
                </c:pt>
                <c:pt idx="1873">
                  <c:v>138565098214285.73</c:v>
                </c:pt>
                <c:pt idx="1874">
                  <c:v>305185875000000</c:v>
                </c:pt>
                <c:pt idx="1875">
                  <c:v>129656733258928.58</c:v>
                </c:pt>
                <c:pt idx="1876">
                  <c:v>295252832589285.69</c:v>
                </c:pt>
                <c:pt idx="1877">
                  <c:v>56868390625000</c:v>
                </c:pt>
                <c:pt idx="1878">
                  <c:v>240881561383928.56</c:v>
                </c:pt>
                <c:pt idx="1879">
                  <c:v>152009187500000</c:v>
                </c:pt>
                <c:pt idx="1880">
                  <c:v>171891688616071.44</c:v>
                </c:pt>
                <c:pt idx="1881">
                  <c:v>230132398437500</c:v>
                </c:pt>
                <c:pt idx="1882">
                  <c:v>236440399553571.47</c:v>
                </c:pt>
                <c:pt idx="1883">
                  <c:v>117251421875000</c:v>
                </c:pt>
                <c:pt idx="1884">
                  <c:v>180040180803571.44</c:v>
                </c:pt>
                <c:pt idx="1885">
                  <c:v>181678895089285.75</c:v>
                </c:pt>
                <c:pt idx="1886">
                  <c:v>148835565848214.28</c:v>
                </c:pt>
                <c:pt idx="1887">
                  <c:v>81182845982142.859</c:v>
                </c:pt>
                <c:pt idx="1888">
                  <c:v>57815260044642.867</c:v>
                </c:pt>
                <c:pt idx="1889">
                  <c:v>224413590401785.75</c:v>
                </c:pt>
                <c:pt idx="1890">
                  <c:v>185695235491071.44</c:v>
                </c:pt>
                <c:pt idx="1891">
                  <c:v>118180325892857.16</c:v>
                </c:pt>
                <c:pt idx="1892">
                  <c:v>129834306919642.86</c:v>
                </c:pt>
                <c:pt idx="1893">
                  <c:v>137508231026785.73</c:v>
                </c:pt>
                <c:pt idx="1894">
                  <c:v>118167532366071.45</c:v>
                </c:pt>
                <c:pt idx="1895">
                  <c:v>382511848214285.75</c:v>
                </c:pt>
                <c:pt idx="1896">
                  <c:v>77266940848214.297</c:v>
                </c:pt>
                <c:pt idx="1897">
                  <c:v>107472049107142.86</c:v>
                </c:pt>
                <c:pt idx="1898">
                  <c:v>96368129464285.734</c:v>
                </c:pt>
                <c:pt idx="1899">
                  <c:v>152434760044642.84</c:v>
                </c:pt>
                <c:pt idx="1900">
                  <c:v>205237965401785.75</c:v>
                </c:pt>
                <c:pt idx="1901">
                  <c:v>60239411830357.141</c:v>
                </c:pt>
                <c:pt idx="1902">
                  <c:v>850857011160714.37</c:v>
                </c:pt>
                <c:pt idx="1903">
                  <c:v>37647400669642.844</c:v>
                </c:pt>
                <c:pt idx="1904">
                  <c:v>152613916294642.84</c:v>
                </c:pt>
                <c:pt idx="1905">
                  <c:v>153971816964285.72</c:v>
                </c:pt>
                <c:pt idx="1906">
                  <c:v>117270390625000</c:v>
                </c:pt>
                <c:pt idx="1907">
                  <c:v>160755651785714.28</c:v>
                </c:pt>
                <c:pt idx="1908">
                  <c:v>124831055803571.45</c:v>
                </c:pt>
                <c:pt idx="1909">
                  <c:v>116182131696428.58</c:v>
                </c:pt>
                <c:pt idx="1910">
                  <c:v>173979368303571.44</c:v>
                </c:pt>
                <c:pt idx="1911">
                  <c:v>175386735491071.44</c:v>
                </c:pt>
                <c:pt idx="1912">
                  <c:v>120682696428571.45</c:v>
                </c:pt>
                <c:pt idx="1913">
                  <c:v>193892043526785.75</c:v>
                </c:pt>
                <c:pt idx="1914">
                  <c:v>85158789062500</c:v>
                </c:pt>
                <c:pt idx="1915">
                  <c:v>121968185267857.16</c:v>
                </c:pt>
                <c:pt idx="1916">
                  <c:v>63234345982142.867</c:v>
                </c:pt>
                <c:pt idx="1917">
                  <c:v>86480080357142.859</c:v>
                </c:pt>
                <c:pt idx="1918">
                  <c:v>146416811383928.59</c:v>
                </c:pt>
                <c:pt idx="1919">
                  <c:v>67535396205357.141</c:v>
                </c:pt>
                <c:pt idx="1920">
                  <c:v>137330887276785.73</c:v>
                </c:pt>
                <c:pt idx="1921">
                  <c:v>36675602678571.43</c:v>
                </c:pt>
                <c:pt idx="1922">
                  <c:v>112616046875000</c:v>
                </c:pt>
                <c:pt idx="1923">
                  <c:v>100511533482142.86</c:v>
                </c:pt>
                <c:pt idx="1924">
                  <c:v>120521938616071.45</c:v>
                </c:pt>
                <c:pt idx="1925">
                  <c:v>135314698660714.28</c:v>
                </c:pt>
                <c:pt idx="1926">
                  <c:v>83177972098214.297</c:v>
                </c:pt>
                <c:pt idx="1927">
                  <c:v>222581397321428.59</c:v>
                </c:pt>
                <c:pt idx="1928">
                  <c:v>303806784598214.31</c:v>
                </c:pt>
                <c:pt idx="1929">
                  <c:v>193097198660714.28</c:v>
                </c:pt>
                <c:pt idx="1930">
                  <c:v>248909371651785.72</c:v>
                </c:pt>
                <c:pt idx="1931">
                  <c:v>198120658482142.87</c:v>
                </c:pt>
                <c:pt idx="1932">
                  <c:v>130376164062500</c:v>
                </c:pt>
                <c:pt idx="1933">
                  <c:v>130780497767857.16</c:v>
                </c:pt>
                <c:pt idx="1934">
                  <c:v>67977267857142.867</c:v>
                </c:pt>
                <c:pt idx="1935">
                  <c:v>110620206473214.3</c:v>
                </c:pt>
                <c:pt idx="1936">
                  <c:v>17111712053571.43</c:v>
                </c:pt>
                <c:pt idx="1937">
                  <c:v>71552097098214.297</c:v>
                </c:pt>
                <c:pt idx="1938">
                  <c:v>122842116071428.58</c:v>
                </c:pt>
                <c:pt idx="1939">
                  <c:v>339567470982142.87</c:v>
                </c:pt>
                <c:pt idx="1940">
                  <c:v>104508284598214.3</c:v>
                </c:pt>
                <c:pt idx="1941">
                  <c:v>33003776785714.277</c:v>
                </c:pt>
                <c:pt idx="1942">
                  <c:v>182172804687500</c:v>
                </c:pt>
                <c:pt idx="1943">
                  <c:v>285642492187500</c:v>
                </c:pt>
                <c:pt idx="1944">
                  <c:v>176180581473214.28</c:v>
                </c:pt>
                <c:pt idx="1945">
                  <c:v>33980022321428.57</c:v>
                </c:pt>
                <c:pt idx="1946">
                  <c:v>337539074776785.75</c:v>
                </c:pt>
                <c:pt idx="1947">
                  <c:v>259762229910714.31</c:v>
                </c:pt>
                <c:pt idx="1948">
                  <c:v>191650790178571.44</c:v>
                </c:pt>
                <c:pt idx="1949">
                  <c:v>50026516741071.437</c:v>
                </c:pt>
                <c:pt idx="1950">
                  <c:v>41332342633928.57</c:v>
                </c:pt>
                <c:pt idx="1951">
                  <c:v>164635686383928.59</c:v>
                </c:pt>
                <c:pt idx="1952">
                  <c:v>53666728794642.844</c:v>
                </c:pt>
                <c:pt idx="1953">
                  <c:v>163801287946428.59</c:v>
                </c:pt>
                <c:pt idx="1954">
                  <c:v>17394747767857.145</c:v>
                </c:pt>
                <c:pt idx="1955">
                  <c:v>63592957589285.719</c:v>
                </c:pt>
                <c:pt idx="1956">
                  <c:v>136127878348214.28</c:v>
                </c:pt>
                <c:pt idx="1957">
                  <c:v>431853919642857.19</c:v>
                </c:pt>
                <c:pt idx="1958">
                  <c:v>356361706473214.31</c:v>
                </c:pt>
                <c:pt idx="1959">
                  <c:v>167766770089285.72</c:v>
                </c:pt>
                <c:pt idx="1960">
                  <c:v>130912571428571.45</c:v>
                </c:pt>
                <c:pt idx="1961">
                  <c:v>209915629464285.75</c:v>
                </c:pt>
                <c:pt idx="1962">
                  <c:v>62909542410714.289</c:v>
                </c:pt>
                <c:pt idx="1963">
                  <c:v>241389441964285.72</c:v>
                </c:pt>
                <c:pt idx="1964">
                  <c:v>19405113839285.715</c:v>
                </c:pt>
                <c:pt idx="1965">
                  <c:v>16741767857142.867</c:v>
                </c:pt>
                <c:pt idx="1966">
                  <c:v>60395462053571.43</c:v>
                </c:pt>
                <c:pt idx="1967">
                  <c:v>97753533482142.859</c:v>
                </c:pt>
                <c:pt idx="1968">
                  <c:v>310691007812500</c:v>
                </c:pt>
                <c:pt idx="1969">
                  <c:v>106798149553571.45</c:v>
                </c:pt>
                <c:pt idx="1970">
                  <c:v>330645792410714.31</c:v>
                </c:pt>
                <c:pt idx="1971">
                  <c:v>135389679687500</c:v>
                </c:pt>
                <c:pt idx="1972">
                  <c:v>191116561383928.59</c:v>
                </c:pt>
                <c:pt idx="1973">
                  <c:v>403136047991071.5</c:v>
                </c:pt>
                <c:pt idx="1974">
                  <c:v>88118290178571.437</c:v>
                </c:pt>
                <c:pt idx="1975">
                  <c:v>249270181919642.87</c:v>
                </c:pt>
                <c:pt idx="1976">
                  <c:v>46068275669642.844</c:v>
                </c:pt>
                <c:pt idx="1977">
                  <c:v>50139785714285.719</c:v>
                </c:pt>
                <c:pt idx="1978">
                  <c:v>172771756696428.59</c:v>
                </c:pt>
                <c:pt idx="1979">
                  <c:v>129330289062500</c:v>
                </c:pt>
                <c:pt idx="1980">
                  <c:v>600642408482142.87</c:v>
                </c:pt>
                <c:pt idx="1981">
                  <c:v>256673241071428.56</c:v>
                </c:pt>
                <c:pt idx="1982">
                  <c:v>427540178571428.56</c:v>
                </c:pt>
                <c:pt idx="1983">
                  <c:v>178195436383928.59</c:v>
                </c:pt>
                <c:pt idx="1984">
                  <c:v>390015756696428.56</c:v>
                </c:pt>
                <c:pt idx="1985">
                  <c:v>36551722098214.289</c:v>
                </c:pt>
                <c:pt idx="1986">
                  <c:v>47405501116071.437</c:v>
                </c:pt>
                <c:pt idx="1987">
                  <c:v>31559535714285.715</c:v>
                </c:pt>
                <c:pt idx="1988">
                  <c:v>18721428571428.574</c:v>
                </c:pt>
                <c:pt idx="1989">
                  <c:v>81996968750000</c:v>
                </c:pt>
                <c:pt idx="1990">
                  <c:v>88499250000000</c:v>
                </c:pt>
                <c:pt idx="1991">
                  <c:v>90420834821428.578</c:v>
                </c:pt>
                <c:pt idx="1992">
                  <c:v>130721358258928.58</c:v>
                </c:pt>
                <c:pt idx="1993">
                  <c:v>224516934151785.75</c:v>
                </c:pt>
                <c:pt idx="1994">
                  <c:v>117361065848214.28</c:v>
                </c:pt>
                <c:pt idx="1995">
                  <c:v>173978887276785.75</c:v>
                </c:pt>
                <c:pt idx="1996">
                  <c:v>64349098214285.719</c:v>
                </c:pt>
                <c:pt idx="1997">
                  <c:v>103350668526785.72</c:v>
                </c:pt>
                <c:pt idx="1998">
                  <c:v>18626013392857.145</c:v>
                </c:pt>
                <c:pt idx="1999">
                  <c:v>115467266741071.45</c:v>
                </c:pt>
                <c:pt idx="2000">
                  <c:v>20502575892857.145</c:v>
                </c:pt>
                <c:pt idx="2001">
                  <c:v>305721675223214.31</c:v>
                </c:pt>
                <c:pt idx="2002">
                  <c:v>211081986607142.87</c:v>
                </c:pt>
                <c:pt idx="2003">
                  <c:v>131254671875000</c:v>
                </c:pt>
                <c:pt idx="2004">
                  <c:v>75161697544642.859</c:v>
                </c:pt>
                <c:pt idx="2005">
                  <c:v>108726592633928.58</c:v>
                </c:pt>
                <c:pt idx="2006">
                  <c:v>136356159598214.28</c:v>
                </c:pt>
                <c:pt idx="2007">
                  <c:v>146456852678571.44</c:v>
                </c:pt>
                <c:pt idx="2008">
                  <c:v>245472284598214.31</c:v>
                </c:pt>
                <c:pt idx="2009">
                  <c:v>53747657366071.437</c:v>
                </c:pt>
                <c:pt idx="2010">
                  <c:v>81769405133928.578</c:v>
                </c:pt>
                <c:pt idx="2011">
                  <c:v>73764811383928.578</c:v>
                </c:pt>
                <c:pt idx="2012">
                  <c:v>107478132812500</c:v>
                </c:pt>
                <c:pt idx="2013">
                  <c:v>315617610491071.44</c:v>
                </c:pt>
                <c:pt idx="2014">
                  <c:v>260977294642857.16</c:v>
                </c:pt>
                <c:pt idx="2015">
                  <c:v>271139412946428.56</c:v>
                </c:pt>
                <c:pt idx="2016">
                  <c:v>40935727678571.43</c:v>
                </c:pt>
                <c:pt idx="2017">
                  <c:v>203533222098214.28</c:v>
                </c:pt>
                <c:pt idx="2018">
                  <c:v>18600931919642.855</c:v>
                </c:pt>
                <c:pt idx="2019">
                  <c:v>126266247767857.16</c:v>
                </c:pt>
                <c:pt idx="2020">
                  <c:v>23654745535714.277</c:v>
                </c:pt>
                <c:pt idx="2021">
                  <c:v>438030309151785.75</c:v>
                </c:pt>
                <c:pt idx="2022">
                  <c:v>168656111607142.84</c:v>
                </c:pt>
                <c:pt idx="2023">
                  <c:v>136406397321428.58</c:v>
                </c:pt>
                <c:pt idx="2024">
                  <c:v>55939943080357.148</c:v>
                </c:pt>
                <c:pt idx="2025">
                  <c:v>19541079241071.43</c:v>
                </c:pt>
                <c:pt idx="2026">
                  <c:v>21132734375000</c:v>
                </c:pt>
                <c:pt idx="2027">
                  <c:v>137940425223214.28</c:v>
                </c:pt>
                <c:pt idx="2028">
                  <c:v>94782875000000</c:v>
                </c:pt>
                <c:pt idx="2029">
                  <c:v>37923747767857.148</c:v>
                </c:pt>
                <c:pt idx="2030">
                  <c:v>16457316964285.717</c:v>
                </c:pt>
                <c:pt idx="2031">
                  <c:v>276722752232142.87</c:v>
                </c:pt>
                <c:pt idx="2032">
                  <c:v>194114514508928.59</c:v>
                </c:pt>
                <c:pt idx="2033">
                  <c:v>121205186383928.58</c:v>
                </c:pt>
                <c:pt idx="2034">
                  <c:v>106134500000000</c:v>
                </c:pt>
                <c:pt idx="2035">
                  <c:v>76434000000000</c:v>
                </c:pt>
                <c:pt idx="2036">
                  <c:v>148898536830357.16</c:v>
                </c:pt>
                <c:pt idx="2037">
                  <c:v>57241524553571.43</c:v>
                </c:pt>
                <c:pt idx="2038">
                  <c:v>119215073660714.28</c:v>
                </c:pt>
                <c:pt idx="2039">
                  <c:v>40574477678571.43</c:v>
                </c:pt>
                <c:pt idx="2040">
                  <c:v>92097555803571.437</c:v>
                </c:pt>
                <c:pt idx="2041">
                  <c:v>228646256696428.56</c:v>
                </c:pt>
                <c:pt idx="2042">
                  <c:v>129247496651785.73</c:v>
                </c:pt>
                <c:pt idx="2043">
                  <c:v>81021806919642.859</c:v>
                </c:pt>
                <c:pt idx="2044">
                  <c:v>138788430803571.45</c:v>
                </c:pt>
                <c:pt idx="2045">
                  <c:v>133931845982142.86</c:v>
                </c:pt>
                <c:pt idx="2046">
                  <c:v>155804816964285.72</c:v>
                </c:pt>
                <c:pt idx="2047">
                  <c:v>117354075892857.16</c:v>
                </c:pt>
                <c:pt idx="2048">
                  <c:v>35499457589285.711</c:v>
                </c:pt>
                <c:pt idx="2049">
                  <c:v>65880123883928.578</c:v>
                </c:pt>
                <c:pt idx="2050">
                  <c:v>314136258928571.44</c:v>
                </c:pt>
                <c:pt idx="2051">
                  <c:v>58800331473214.289</c:v>
                </c:pt>
                <c:pt idx="2052">
                  <c:v>297922678571428.56</c:v>
                </c:pt>
                <c:pt idx="2053">
                  <c:v>55003311383928.57</c:v>
                </c:pt>
                <c:pt idx="2054">
                  <c:v>53572155133928.57</c:v>
                </c:pt>
                <c:pt idx="2055">
                  <c:v>125253035714285.73</c:v>
                </c:pt>
                <c:pt idx="2056">
                  <c:v>90488775669642.859</c:v>
                </c:pt>
                <c:pt idx="2057">
                  <c:v>102134417410714.3</c:v>
                </c:pt>
                <c:pt idx="2058">
                  <c:v>17857410714285.715</c:v>
                </c:pt>
                <c:pt idx="2059">
                  <c:v>74850460937500</c:v>
                </c:pt>
                <c:pt idx="2060">
                  <c:v>163234435267857.16</c:v>
                </c:pt>
                <c:pt idx="2061">
                  <c:v>293560447544642.87</c:v>
                </c:pt>
                <c:pt idx="2062">
                  <c:v>130351190848214.28</c:v>
                </c:pt>
                <c:pt idx="2063">
                  <c:v>187943440848214.28</c:v>
                </c:pt>
                <c:pt idx="2064">
                  <c:v>31786098214285.715</c:v>
                </c:pt>
                <c:pt idx="2065">
                  <c:v>88371234375000</c:v>
                </c:pt>
                <c:pt idx="2066">
                  <c:v>16828306919642.867</c:v>
                </c:pt>
                <c:pt idx="2067">
                  <c:v>18962039062500</c:v>
                </c:pt>
                <c:pt idx="2068">
                  <c:v>132498718750000</c:v>
                </c:pt>
                <c:pt idx="2069">
                  <c:v>271954169642857.16</c:v>
                </c:pt>
                <c:pt idx="2070">
                  <c:v>78390327008928.578</c:v>
                </c:pt>
                <c:pt idx="2071">
                  <c:v>99802227678571.437</c:v>
                </c:pt>
                <c:pt idx="2072">
                  <c:v>17521611607142.867</c:v>
                </c:pt>
                <c:pt idx="2073">
                  <c:v>103785554687500</c:v>
                </c:pt>
                <c:pt idx="2074">
                  <c:v>162970929687500</c:v>
                </c:pt>
                <c:pt idx="2075">
                  <c:v>366968464285714.31</c:v>
                </c:pt>
                <c:pt idx="2076">
                  <c:v>124191947544642.86</c:v>
                </c:pt>
                <c:pt idx="2077">
                  <c:v>48925053571428.57</c:v>
                </c:pt>
                <c:pt idx="2078">
                  <c:v>303296914062500</c:v>
                </c:pt>
                <c:pt idx="2079">
                  <c:v>18719364955357.145</c:v>
                </c:pt>
                <c:pt idx="2080">
                  <c:v>16874664062500</c:v>
                </c:pt>
                <c:pt idx="2081">
                  <c:v>44712485491071.437</c:v>
                </c:pt>
                <c:pt idx="2082">
                  <c:v>62529968750000</c:v>
                </c:pt>
                <c:pt idx="2083">
                  <c:v>199488936383928.59</c:v>
                </c:pt>
                <c:pt idx="2084">
                  <c:v>123362803571428.58</c:v>
                </c:pt>
                <c:pt idx="2085">
                  <c:v>133963654017857.16</c:v>
                </c:pt>
                <c:pt idx="2086">
                  <c:v>220547261160714.28</c:v>
                </c:pt>
                <c:pt idx="2087">
                  <c:v>71851837053571.422</c:v>
                </c:pt>
                <c:pt idx="2088">
                  <c:v>85990804687500</c:v>
                </c:pt>
                <c:pt idx="2089">
                  <c:v>69181574776785.719</c:v>
                </c:pt>
                <c:pt idx="2090">
                  <c:v>83969349330357.141</c:v>
                </c:pt>
                <c:pt idx="2091">
                  <c:v>227881029017857.16</c:v>
                </c:pt>
                <c:pt idx="2092">
                  <c:v>51991984375000</c:v>
                </c:pt>
                <c:pt idx="2093">
                  <c:v>62154146205357.141</c:v>
                </c:pt>
                <c:pt idx="2094">
                  <c:v>65089491071428.578</c:v>
                </c:pt>
                <c:pt idx="2095">
                  <c:v>72351656250000</c:v>
                </c:pt>
                <c:pt idx="2096">
                  <c:v>315730386160714.31</c:v>
                </c:pt>
                <c:pt idx="2097">
                  <c:v>62692079241071.43</c:v>
                </c:pt>
                <c:pt idx="2098">
                  <c:v>81084321428571.422</c:v>
                </c:pt>
                <c:pt idx="2099">
                  <c:v>305814443080357.19</c:v>
                </c:pt>
                <c:pt idx="2100">
                  <c:v>51457071428571.437</c:v>
                </c:pt>
                <c:pt idx="2101">
                  <c:v>162530054687500</c:v>
                </c:pt>
                <c:pt idx="2102">
                  <c:v>105331477678571.45</c:v>
                </c:pt>
                <c:pt idx="2103">
                  <c:v>131222291294642.86</c:v>
                </c:pt>
                <c:pt idx="2104">
                  <c:v>168651592633928.59</c:v>
                </c:pt>
                <c:pt idx="2105">
                  <c:v>74119462053571.422</c:v>
                </c:pt>
                <c:pt idx="2106">
                  <c:v>229448212053571.47</c:v>
                </c:pt>
                <c:pt idx="2107">
                  <c:v>130465132812500</c:v>
                </c:pt>
                <c:pt idx="2108">
                  <c:v>72710728794642.859</c:v>
                </c:pt>
                <c:pt idx="2109">
                  <c:v>108887121651785.72</c:v>
                </c:pt>
                <c:pt idx="2110">
                  <c:v>79081926339285.734</c:v>
                </c:pt>
                <c:pt idx="2111">
                  <c:v>117592387276785.73</c:v>
                </c:pt>
                <c:pt idx="2112">
                  <c:v>124758338169642.86</c:v>
                </c:pt>
                <c:pt idx="2113">
                  <c:v>238666554687500</c:v>
                </c:pt>
                <c:pt idx="2114">
                  <c:v>72759728794642.859</c:v>
                </c:pt>
                <c:pt idx="2115">
                  <c:v>42502975446428.57</c:v>
                </c:pt>
                <c:pt idx="2116">
                  <c:v>39342943080357.148</c:v>
                </c:pt>
                <c:pt idx="2117">
                  <c:v>154385401785714.28</c:v>
                </c:pt>
                <c:pt idx="2118">
                  <c:v>400673372767857.19</c:v>
                </c:pt>
                <c:pt idx="2119">
                  <c:v>159327006696428.59</c:v>
                </c:pt>
                <c:pt idx="2120">
                  <c:v>68301983258928.578</c:v>
                </c:pt>
                <c:pt idx="2121">
                  <c:v>68142316964285.719</c:v>
                </c:pt>
                <c:pt idx="2122">
                  <c:v>272764117187500</c:v>
                </c:pt>
                <c:pt idx="2123">
                  <c:v>111837382812500</c:v>
                </c:pt>
                <c:pt idx="2124">
                  <c:v>145217122767857.16</c:v>
                </c:pt>
                <c:pt idx="2125">
                  <c:v>63923912946428.578</c:v>
                </c:pt>
                <c:pt idx="2126">
                  <c:v>16968136160714.285</c:v>
                </c:pt>
                <c:pt idx="2127">
                  <c:v>132695523437500</c:v>
                </c:pt>
                <c:pt idx="2128">
                  <c:v>66024851562500</c:v>
                </c:pt>
                <c:pt idx="2129">
                  <c:v>685274864955357.12</c:v>
                </c:pt>
                <c:pt idx="2130">
                  <c:v>21438676339285.719</c:v>
                </c:pt>
                <c:pt idx="2131">
                  <c:v>56577904017857.141</c:v>
                </c:pt>
                <c:pt idx="2132">
                  <c:v>114165867187500</c:v>
                </c:pt>
                <c:pt idx="2133">
                  <c:v>53640739955357.148</c:v>
                </c:pt>
                <c:pt idx="2134">
                  <c:v>17048359375000</c:v>
                </c:pt>
                <c:pt idx="2135">
                  <c:v>19266313616071.43</c:v>
                </c:pt>
                <c:pt idx="2136">
                  <c:v>159853109375000</c:v>
                </c:pt>
                <c:pt idx="2137">
                  <c:v>89374637276785.734</c:v>
                </c:pt>
                <c:pt idx="2138">
                  <c:v>88451085937500</c:v>
                </c:pt>
                <c:pt idx="2139">
                  <c:v>132736433035714.28</c:v>
                </c:pt>
                <c:pt idx="2140">
                  <c:v>78061092633928.578</c:v>
                </c:pt>
                <c:pt idx="2141">
                  <c:v>16336976562500</c:v>
                </c:pt>
                <c:pt idx="2142">
                  <c:v>69651441964285.719</c:v>
                </c:pt>
                <c:pt idx="2143">
                  <c:v>102751274553571.45</c:v>
                </c:pt>
                <c:pt idx="2144">
                  <c:v>352799543526785.75</c:v>
                </c:pt>
                <c:pt idx="2145">
                  <c:v>147173597098214.28</c:v>
                </c:pt>
                <c:pt idx="2146">
                  <c:v>221699825892857.16</c:v>
                </c:pt>
                <c:pt idx="2147">
                  <c:v>59213431919642.867</c:v>
                </c:pt>
                <c:pt idx="2148">
                  <c:v>244816581473214.31</c:v>
                </c:pt>
                <c:pt idx="2149">
                  <c:v>82893015625000</c:v>
                </c:pt>
                <c:pt idx="2150">
                  <c:v>64197077008928.578</c:v>
                </c:pt>
                <c:pt idx="2151">
                  <c:v>51666283482142.844</c:v>
                </c:pt>
                <c:pt idx="2152">
                  <c:v>211617604910714.28</c:v>
                </c:pt>
                <c:pt idx="2153">
                  <c:v>371502197544642.87</c:v>
                </c:pt>
                <c:pt idx="2154">
                  <c:v>57498015625000</c:v>
                </c:pt>
                <c:pt idx="2155">
                  <c:v>65613008928571.43</c:v>
                </c:pt>
                <c:pt idx="2156">
                  <c:v>85176564732142.859</c:v>
                </c:pt>
                <c:pt idx="2157">
                  <c:v>166413478794642.84</c:v>
                </c:pt>
                <c:pt idx="2158">
                  <c:v>67763595982142.867</c:v>
                </c:pt>
                <c:pt idx="2159">
                  <c:v>46671797991071.437</c:v>
                </c:pt>
                <c:pt idx="2160">
                  <c:v>17082540178571.43</c:v>
                </c:pt>
                <c:pt idx="2161">
                  <c:v>84659005580357.141</c:v>
                </c:pt>
                <c:pt idx="2162">
                  <c:v>169801672991071.44</c:v>
                </c:pt>
                <c:pt idx="2163">
                  <c:v>97933851562500</c:v>
                </c:pt>
                <c:pt idx="2164">
                  <c:v>64386967633928.578</c:v>
                </c:pt>
                <c:pt idx="2165">
                  <c:v>108112371651785.72</c:v>
                </c:pt>
                <c:pt idx="2166">
                  <c:v>268574029017857.16</c:v>
                </c:pt>
                <c:pt idx="2167">
                  <c:v>248233801339285.72</c:v>
                </c:pt>
                <c:pt idx="2168">
                  <c:v>16423632812500</c:v>
                </c:pt>
                <c:pt idx="2169">
                  <c:v>68428594866071.43</c:v>
                </c:pt>
                <c:pt idx="2170">
                  <c:v>187729348214285.75</c:v>
                </c:pt>
                <c:pt idx="2171">
                  <c:v>105027754464285.72</c:v>
                </c:pt>
                <c:pt idx="2172">
                  <c:v>59668129464285.719</c:v>
                </c:pt>
                <c:pt idx="2173">
                  <c:v>146105803571428.59</c:v>
                </c:pt>
                <c:pt idx="2174">
                  <c:v>260807321428571.47</c:v>
                </c:pt>
                <c:pt idx="2175">
                  <c:v>135278419642857.16</c:v>
                </c:pt>
                <c:pt idx="2176">
                  <c:v>58529715401785.719</c:v>
                </c:pt>
                <c:pt idx="2177">
                  <c:v>176177975446428.59</c:v>
                </c:pt>
                <c:pt idx="2178">
                  <c:v>107691860491071.45</c:v>
                </c:pt>
                <c:pt idx="2179">
                  <c:v>330510676339285.69</c:v>
                </c:pt>
                <c:pt idx="2180">
                  <c:v>73692167410714.297</c:v>
                </c:pt>
                <c:pt idx="2181">
                  <c:v>484089972098214.31</c:v>
                </c:pt>
                <c:pt idx="2182">
                  <c:v>97406409598214.297</c:v>
                </c:pt>
                <c:pt idx="2183">
                  <c:v>107572525669642.86</c:v>
                </c:pt>
                <c:pt idx="2184">
                  <c:v>108156228794642.86</c:v>
                </c:pt>
                <c:pt idx="2185">
                  <c:v>121434166294642.86</c:v>
                </c:pt>
                <c:pt idx="2186">
                  <c:v>133947213169642.86</c:v>
                </c:pt>
                <c:pt idx="2187">
                  <c:v>18136194196428.574</c:v>
                </c:pt>
                <c:pt idx="2188">
                  <c:v>136679325892857.16</c:v>
                </c:pt>
                <c:pt idx="2189">
                  <c:v>15888622767857.145</c:v>
                </c:pt>
                <c:pt idx="2190">
                  <c:v>151642329241071.44</c:v>
                </c:pt>
                <c:pt idx="2191">
                  <c:v>79215652901785.734</c:v>
                </c:pt>
                <c:pt idx="2192">
                  <c:v>131488475446428.58</c:v>
                </c:pt>
                <c:pt idx="2193">
                  <c:v>210749306919642.87</c:v>
                </c:pt>
                <c:pt idx="2194">
                  <c:v>227632043526785.72</c:v>
                </c:pt>
                <c:pt idx="2195">
                  <c:v>154672735491071.44</c:v>
                </c:pt>
                <c:pt idx="2196">
                  <c:v>36260128348214.289</c:v>
                </c:pt>
                <c:pt idx="2197">
                  <c:v>218384075892857.16</c:v>
                </c:pt>
                <c:pt idx="2198">
                  <c:v>173226296875000</c:v>
                </c:pt>
                <c:pt idx="2199">
                  <c:v>140913313616071.44</c:v>
                </c:pt>
                <c:pt idx="2200">
                  <c:v>78891941964285.734</c:v>
                </c:pt>
                <c:pt idx="2201">
                  <c:v>71073992187500</c:v>
                </c:pt>
                <c:pt idx="2202">
                  <c:v>266856283482142.87</c:v>
                </c:pt>
                <c:pt idx="2203">
                  <c:v>53625757812500</c:v>
                </c:pt>
                <c:pt idx="2204">
                  <c:v>46346630580357.148</c:v>
                </c:pt>
                <c:pt idx="2205">
                  <c:v>120500470982142.86</c:v>
                </c:pt>
                <c:pt idx="2206">
                  <c:v>108468039062500</c:v>
                </c:pt>
                <c:pt idx="2207">
                  <c:v>311813017857142.87</c:v>
                </c:pt>
                <c:pt idx="2208">
                  <c:v>16017931919642.867</c:v>
                </c:pt>
                <c:pt idx="2209">
                  <c:v>47532467633928.57</c:v>
                </c:pt>
                <c:pt idx="2210">
                  <c:v>33478358258928.57</c:v>
                </c:pt>
                <c:pt idx="2211">
                  <c:v>150270285714285.72</c:v>
                </c:pt>
                <c:pt idx="2212">
                  <c:v>55631965401785.719</c:v>
                </c:pt>
                <c:pt idx="2213">
                  <c:v>144000299107142.84</c:v>
                </c:pt>
                <c:pt idx="2214">
                  <c:v>42692473214285.719</c:v>
                </c:pt>
                <c:pt idx="2215">
                  <c:v>217215116071428.59</c:v>
                </c:pt>
                <c:pt idx="2216">
                  <c:v>81006323660714.297</c:v>
                </c:pt>
                <c:pt idx="2217">
                  <c:v>264440333705357.16</c:v>
                </c:pt>
                <c:pt idx="2218">
                  <c:v>14520250000000</c:v>
                </c:pt>
                <c:pt idx="2219">
                  <c:v>326284965401785.69</c:v>
                </c:pt>
                <c:pt idx="2220">
                  <c:v>130816603794642.86</c:v>
                </c:pt>
                <c:pt idx="2221">
                  <c:v>92383488839285.734</c:v>
                </c:pt>
                <c:pt idx="2222">
                  <c:v>102406707589285.72</c:v>
                </c:pt>
                <c:pt idx="2223">
                  <c:v>47646297991071.437</c:v>
                </c:pt>
                <c:pt idx="2224">
                  <c:v>52542295758928.57</c:v>
                </c:pt>
                <c:pt idx="2225">
                  <c:v>133166661830357.16</c:v>
                </c:pt>
                <c:pt idx="2226">
                  <c:v>38775129464285.711</c:v>
                </c:pt>
                <c:pt idx="2227">
                  <c:v>85732013392857.141</c:v>
                </c:pt>
                <c:pt idx="2228">
                  <c:v>343209302455357.19</c:v>
                </c:pt>
                <c:pt idx="2229">
                  <c:v>164656708705357.16</c:v>
                </c:pt>
                <c:pt idx="2230">
                  <c:v>87656600446428.578</c:v>
                </c:pt>
                <c:pt idx="2231">
                  <c:v>300524191964285.69</c:v>
                </c:pt>
                <c:pt idx="2232">
                  <c:v>16825454241071.43</c:v>
                </c:pt>
                <c:pt idx="2233">
                  <c:v>34076650669642.859</c:v>
                </c:pt>
                <c:pt idx="2234">
                  <c:v>249693206473214.31</c:v>
                </c:pt>
                <c:pt idx="2235">
                  <c:v>59293501116071.43</c:v>
                </c:pt>
                <c:pt idx="2236">
                  <c:v>64355219866071.43</c:v>
                </c:pt>
                <c:pt idx="2237">
                  <c:v>64066301339285.719</c:v>
                </c:pt>
                <c:pt idx="2238">
                  <c:v>39441234375000</c:v>
                </c:pt>
                <c:pt idx="2239">
                  <c:v>307930214285714.31</c:v>
                </c:pt>
                <c:pt idx="2240">
                  <c:v>151950503348214.28</c:v>
                </c:pt>
                <c:pt idx="2241">
                  <c:v>49520498883928.57</c:v>
                </c:pt>
                <c:pt idx="2242">
                  <c:v>15728629464285.717</c:v>
                </c:pt>
                <c:pt idx="2243">
                  <c:v>39038492187500</c:v>
                </c:pt>
                <c:pt idx="2244">
                  <c:v>15557643973214.285</c:v>
                </c:pt>
                <c:pt idx="2245">
                  <c:v>108917152901785.72</c:v>
                </c:pt>
                <c:pt idx="2246">
                  <c:v>53979123883928.57</c:v>
                </c:pt>
                <c:pt idx="2247">
                  <c:v>104766431919642.86</c:v>
                </c:pt>
                <c:pt idx="2248">
                  <c:v>48160950892857.148</c:v>
                </c:pt>
                <c:pt idx="2249">
                  <c:v>62891952008928.578</c:v>
                </c:pt>
                <c:pt idx="2250">
                  <c:v>63460205357142.867</c:v>
                </c:pt>
                <c:pt idx="2251">
                  <c:v>107359379464285.72</c:v>
                </c:pt>
                <c:pt idx="2252">
                  <c:v>14780196428571.43</c:v>
                </c:pt>
                <c:pt idx="2253">
                  <c:v>98481526785714.297</c:v>
                </c:pt>
                <c:pt idx="2254">
                  <c:v>177193655133928.59</c:v>
                </c:pt>
                <c:pt idx="2255">
                  <c:v>44386918526785.719</c:v>
                </c:pt>
                <c:pt idx="2256">
                  <c:v>118721037946428.58</c:v>
                </c:pt>
                <c:pt idx="2257">
                  <c:v>163312197544642.84</c:v>
                </c:pt>
                <c:pt idx="2258">
                  <c:v>117134434151785.73</c:v>
                </c:pt>
                <c:pt idx="2259">
                  <c:v>86277338169642.859</c:v>
                </c:pt>
                <c:pt idx="2260">
                  <c:v>75949184151785.734</c:v>
                </c:pt>
                <c:pt idx="2261">
                  <c:v>88328506696428.578</c:v>
                </c:pt>
                <c:pt idx="2262">
                  <c:v>17025266741071.43</c:v>
                </c:pt>
                <c:pt idx="2263">
                  <c:v>70090393973214.289</c:v>
                </c:pt>
                <c:pt idx="2264">
                  <c:v>92042922991071.437</c:v>
                </c:pt>
                <c:pt idx="2265">
                  <c:v>96146487723214.297</c:v>
                </c:pt>
                <c:pt idx="2266">
                  <c:v>138687405133928.58</c:v>
                </c:pt>
                <c:pt idx="2267">
                  <c:v>138758661830357.16</c:v>
                </c:pt>
                <c:pt idx="2268">
                  <c:v>16264273437500</c:v>
                </c:pt>
                <c:pt idx="2269">
                  <c:v>64958404017857.141</c:v>
                </c:pt>
                <c:pt idx="2270">
                  <c:v>220770715401785.75</c:v>
                </c:pt>
                <c:pt idx="2271">
                  <c:v>126373623883928.58</c:v>
                </c:pt>
                <c:pt idx="2272">
                  <c:v>101262411830357.14</c:v>
                </c:pt>
                <c:pt idx="2273">
                  <c:v>85523315848214.297</c:v>
                </c:pt>
                <c:pt idx="2274">
                  <c:v>162687018973214.28</c:v>
                </c:pt>
                <c:pt idx="2275">
                  <c:v>43777246651785.719</c:v>
                </c:pt>
                <c:pt idx="2276">
                  <c:v>52330725446428.57</c:v>
                </c:pt>
                <c:pt idx="2277">
                  <c:v>15498494419642.867</c:v>
                </c:pt>
                <c:pt idx="2278">
                  <c:v>49929166294642.844</c:v>
                </c:pt>
                <c:pt idx="2279">
                  <c:v>230509622767857.16</c:v>
                </c:pt>
                <c:pt idx="2280">
                  <c:v>194826168526785.75</c:v>
                </c:pt>
                <c:pt idx="2281">
                  <c:v>49519082589285.719</c:v>
                </c:pt>
                <c:pt idx="2282">
                  <c:v>197186190848214.28</c:v>
                </c:pt>
                <c:pt idx="2283">
                  <c:v>44357910714285.719</c:v>
                </c:pt>
                <c:pt idx="2284">
                  <c:v>49458386160714.289</c:v>
                </c:pt>
                <c:pt idx="2285">
                  <c:v>93830143973214.297</c:v>
                </c:pt>
                <c:pt idx="2286">
                  <c:v>58533198660714.289</c:v>
                </c:pt>
                <c:pt idx="2287">
                  <c:v>72789595982142.859</c:v>
                </c:pt>
                <c:pt idx="2288">
                  <c:v>80181314732142.859</c:v>
                </c:pt>
                <c:pt idx="2289">
                  <c:v>183561940848214.28</c:v>
                </c:pt>
                <c:pt idx="2290">
                  <c:v>96998906250000</c:v>
                </c:pt>
                <c:pt idx="2291">
                  <c:v>14791248883928.572</c:v>
                </c:pt>
                <c:pt idx="2292">
                  <c:v>194278958705357.16</c:v>
                </c:pt>
                <c:pt idx="2293">
                  <c:v>96752698660714.297</c:v>
                </c:pt>
                <c:pt idx="2294">
                  <c:v>91865292410714.297</c:v>
                </c:pt>
                <c:pt idx="2295">
                  <c:v>77429123883928.578</c:v>
                </c:pt>
                <c:pt idx="2296">
                  <c:v>17307619419642.867</c:v>
                </c:pt>
                <c:pt idx="2297">
                  <c:v>670045904017857.12</c:v>
                </c:pt>
                <c:pt idx="2298">
                  <c:v>70843717633928.578</c:v>
                </c:pt>
                <c:pt idx="2299">
                  <c:v>122125387276785.73</c:v>
                </c:pt>
                <c:pt idx="2300">
                  <c:v>87006870535714.297</c:v>
                </c:pt>
                <c:pt idx="2301">
                  <c:v>14401770089285.717</c:v>
                </c:pt>
                <c:pt idx="2302">
                  <c:v>31041162946428.57</c:v>
                </c:pt>
                <c:pt idx="2303">
                  <c:v>14374786830357.145</c:v>
                </c:pt>
                <c:pt idx="2304">
                  <c:v>207030963169642.87</c:v>
                </c:pt>
                <c:pt idx="2305">
                  <c:v>111141841517857.14</c:v>
                </c:pt>
                <c:pt idx="2306">
                  <c:v>13468712053571.43</c:v>
                </c:pt>
                <c:pt idx="2307">
                  <c:v>138309553571428.58</c:v>
                </c:pt>
                <c:pt idx="2308">
                  <c:v>173825370535714.28</c:v>
                </c:pt>
                <c:pt idx="2309">
                  <c:v>242199156250000</c:v>
                </c:pt>
                <c:pt idx="2310">
                  <c:v>153571776785714.28</c:v>
                </c:pt>
                <c:pt idx="2311">
                  <c:v>513463979910714.31</c:v>
                </c:pt>
                <c:pt idx="2312">
                  <c:v>118743811383928.58</c:v>
                </c:pt>
                <c:pt idx="2313">
                  <c:v>170387960937500</c:v>
                </c:pt>
                <c:pt idx="2314">
                  <c:v>69606474330357.141</c:v>
                </c:pt>
                <c:pt idx="2315">
                  <c:v>82031186383928.578</c:v>
                </c:pt>
                <c:pt idx="2316">
                  <c:v>43904622767857.148</c:v>
                </c:pt>
                <c:pt idx="2317">
                  <c:v>12437310267857.143</c:v>
                </c:pt>
                <c:pt idx="2318">
                  <c:v>212632072544642.87</c:v>
                </c:pt>
                <c:pt idx="2319">
                  <c:v>148987536830357.16</c:v>
                </c:pt>
                <c:pt idx="2320">
                  <c:v>70916420758928.578</c:v>
                </c:pt>
                <c:pt idx="2321">
                  <c:v>18578512276785.715</c:v>
                </c:pt>
                <c:pt idx="2322">
                  <c:v>197579101562500</c:v>
                </c:pt>
                <c:pt idx="2323">
                  <c:v>13617276785714.287</c:v>
                </c:pt>
                <c:pt idx="2324">
                  <c:v>13446007812500</c:v>
                </c:pt>
                <c:pt idx="2325">
                  <c:v>75543120535714.297</c:v>
                </c:pt>
                <c:pt idx="2326">
                  <c:v>134435218750000</c:v>
                </c:pt>
                <c:pt idx="2327">
                  <c:v>444699752232142.87</c:v>
                </c:pt>
                <c:pt idx="2328">
                  <c:v>211334223214285.75</c:v>
                </c:pt>
                <c:pt idx="2329">
                  <c:v>14602582589285.717</c:v>
                </c:pt>
                <c:pt idx="2330">
                  <c:v>89616347098214.297</c:v>
                </c:pt>
                <c:pt idx="2331">
                  <c:v>15699379464285.717</c:v>
                </c:pt>
                <c:pt idx="2332">
                  <c:v>13990348214285.715</c:v>
                </c:pt>
                <c:pt idx="2333">
                  <c:v>50205738839285.719</c:v>
                </c:pt>
                <c:pt idx="2334">
                  <c:v>163555052455357.16</c:v>
                </c:pt>
                <c:pt idx="2335">
                  <c:v>111342484375000</c:v>
                </c:pt>
                <c:pt idx="2336">
                  <c:v>13054516741071.43</c:v>
                </c:pt>
                <c:pt idx="2337">
                  <c:v>73049715401785.734</c:v>
                </c:pt>
                <c:pt idx="2338">
                  <c:v>39353964285714.289</c:v>
                </c:pt>
                <c:pt idx="2339">
                  <c:v>30993309151785.715</c:v>
                </c:pt>
                <c:pt idx="2340">
                  <c:v>839722350446428.62</c:v>
                </c:pt>
                <c:pt idx="2341">
                  <c:v>89023339285714.297</c:v>
                </c:pt>
                <c:pt idx="2342">
                  <c:v>194926242187500</c:v>
                </c:pt>
                <c:pt idx="2343">
                  <c:v>161548975446428.59</c:v>
                </c:pt>
                <c:pt idx="2344">
                  <c:v>15756770089285.717</c:v>
                </c:pt>
                <c:pt idx="2345">
                  <c:v>12898407366071.43</c:v>
                </c:pt>
                <c:pt idx="2346">
                  <c:v>46307347098214.289</c:v>
                </c:pt>
                <c:pt idx="2347">
                  <c:v>66167424107142.867</c:v>
                </c:pt>
                <c:pt idx="2348">
                  <c:v>136266425223214.28</c:v>
                </c:pt>
                <c:pt idx="2349">
                  <c:v>41234161830357.148</c:v>
                </c:pt>
                <c:pt idx="2350">
                  <c:v>79989428571428.578</c:v>
                </c:pt>
                <c:pt idx="2351">
                  <c:v>32492627232142.859</c:v>
                </c:pt>
                <c:pt idx="2352">
                  <c:v>92093954241071.437</c:v>
                </c:pt>
                <c:pt idx="2353">
                  <c:v>115018825892857.16</c:v>
                </c:pt>
                <c:pt idx="2354">
                  <c:v>107826736607142.86</c:v>
                </c:pt>
                <c:pt idx="2355">
                  <c:v>16356443080357.145</c:v>
                </c:pt>
                <c:pt idx="2356">
                  <c:v>67684294642857.141</c:v>
                </c:pt>
                <c:pt idx="2357">
                  <c:v>13540213169642.869</c:v>
                </c:pt>
                <c:pt idx="2358">
                  <c:v>172410148437500</c:v>
                </c:pt>
                <c:pt idx="2359">
                  <c:v>13781791294642.869</c:v>
                </c:pt>
                <c:pt idx="2360">
                  <c:v>13615145089285.715</c:v>
                </c:pt>
                <c:pt idx="2361">
                  <c:v>92533685267857.141</c:v>
                </c:pt>
                <c:pt idx="2362">
                  <c:v>45744206473214.289</c:v>
                </c:pt>
                <c:pt idx="2363">
                  <c:v>37507069196428.57</c:v>
                </c:pt>
                <c:pt idx="2364">
                  <c:v>53411149553571.437</c:v>
                </c:pt>
                <c:pt idx="2365">
                  <c:v>11010203125000</c:v>
                </c:pt>
                <c:pt idx="2366">
                  <c:v>216111525669642.87</c:v>
                </c:pt>
                <c:pt idx="2367">
                  <c:v>150612187500000</c:v>
                </c:pt>
                <c:pt idx="2368">
                  <c:v>83374179687500</c:v>
                </c:pt>
                <c:pt idx="2369">
                  <c:v>75137937500000</c:v>
                </c:pt>
                <c:pt idx="2370">
                  <c:v>191201015625000</c:v>
                </c:pt>
                <c:pt idx="2371">
                  <c:v>28169001116071.434</c:v>
                </c:pt>
                <c:pt idx="2372">
                  <c:v>16265148437500</c:v>
                </c:pt>
                <c:pt idx="2373">
                  <c:v>39219645089285.711</c:v>
                </c:pt>
                <c:pt idx="2374">
                  <c:v>57248055803571.43</c:v>
                </c:pt>
                <c:pt idx="2375">
                  <c:v>39795072544642.844</c:v>
                </c:pt>
                <c:pt idx="2376">
                  <c:v>12048805803571.43</c:v>
                </c:pt>
                <c:pt idx="2377">
                  <c:v>122223004464285.73</c:v>
                </c:pt>
                <c:pt idx="2378">
                  <c:v>75032794642857.141</c:v>
                </c:pt>
                <c:pt idx="2379">
                  <c:v>111398293526785.72</c:v>
                </c:pt>
                <c:pt idx="2380">
                  <c:v>11955947544642.869</c:v>
                </c:pt>
                <c:pt idx="2381">
                  <c:v>119714102678571.45</c:v>
                </c:pt>
                <c:pt idx="2382">
                  <c:v>72799553571428.578</c:v>
                </c:pt>
                <c:pt idx="2383">
                  <c:v>15770780133928.572</c:v>
                </c:pt>
                <c:pt idx="2384">
                  <c:v>55712916294642.844</c:v>
                </c:pt>
                <c:pt idx="2385">
                  <c:v>151984477678571.44</c:v>
                </c:pt>
                <c:pt idx="2386">
                  <c:v>14111683035714.285</c:v>
                </c:pt>
                <c:pt idx="2387">
                  <c:v>84181112723214.297</c:v>
                </c:pt>
                <c:pt idx="2388">
                  <c:v>60018507812500</c:v>
                </c:pt>
                <c:pt idx="2389">
                  <c:v>140688514508928.58</c:v>
                </c:pt>
                <c:pt idx="2390">
                  <c:v>154964181919642.84</c:v>
                </c:pt>
                <c:pt idx="2391">
                  <c:v>261382571428571.47</c:v>
                </c:pt>
                <c:pt idx="2392">
                  <c:v>225971799107142.87</c:v>
                </c:pt>
                <c:pt idx="2393">
                  <c:v>38355583705357.148</c:v>
                </c:pt>
                <c:pt idx="2394">
                  <c:v>309372909598214.31</c:v>
                </c:pt>
                <c:pt idx="2395">
                  <c:v>78352771205357.141</c:v>
                </c:pt>
                <c:pt idx="2396">
                  <c:v>111777959821428.58</c:v>
                </c:pt>
                <c:pt idx="2397">
                  <c:v>169724993303571.44</c:v>
                </c:pt>
                <c:pt idx="2398">
                  <c:v>10834840401785.715</c:v>
                </c:pt>
                <c:pt idx="2399">
                  <c:v>11658268973214.287</c:v>
                </c:pt>
                <c:pt idx="2400">
                  <c:v>42535685267857.148</c:v>
                </c:pt>
                <c:pt idx="2401">
                  <c:v>35733794642857.148</c:v>
                </c:pt>
                <c:pt idx="2402">
                  <c:v>75485215401785.734</c:v>
                </c:pt>
                <c:pt idx="2403">
                  <c:v>14199941964285.717</c:v>
                </c:pt>
                <c:pt idx="2404">
                  <c:v>115461551339285.73</c:v>
                </c:pt>
                <c:pt idx="2405">
                  <c:v>10885897321428.572</c:v>
                </c:pt>
                <c:pt idx="2406">
                  <c:v>11650686383928.572</c:v>
                </c:pt>
                <c:pt idx="2407">
                  <c:v>34739071428571.434</c:v>
                </c:pt>
                <c:pt idx="2408">
                  <c:v>35305813616071.43</c:v>
                </c:pt>
                <c:pt idx="2409">
                  <c:v>142207286830357.16</c:v>
                </c:pt>
                <c:pt idx="2410">
                  <c:v>15196691964285.717</c:v>
                </c:pt>
                <c:pt idx="2411">
                  <c:v>10924102678571.43</c:v>
                </c:pt>
                <c:pt idx="2412">
                  <c:v>12368659598214.287</c:v>
                </c:pt>
                <c:pt idx="2413">
                  <c:v>129166902901785.73</c:v>
                </c:pt>
                <c:pt idx="2414">
                  <c:v>10035464285714.287</c:v>
                </c:pt>
                <c:pt idx="2415">
                  <c:v>136840735491071.45</c:v>
                </c:pt>
                <c:pt idx="2416">
                  <c:v>210671015625000</c:v>
                </c:pt>
                <c:pt idx="2417">
                  <c:v>12312210937500</c:v>
                </c:pt>
                <c:pt idx="2418">
                  <c:v>94473218750000</c:v>
                </c:pt>
                <c:pt idx="2419">
                  <c:v>38107209821428.57</c:v>
                </c:pt>
                <c:pt idx="2420">
                  <c:v>43253199776785.719</c:v>
                </c:pt>
                <c:pt idx="2421">
                  <c:v>45432843750000</c:v>
                </c:pt>
                <c:pt idx="2422">
                  <c:v>109544013392857.14</c:v>
                </c:pt>
                <c:pt idx="2423">
                  <c:v>61060658482142.867</c:v>
                </c:pt>
                <c:pt idx="2424">
                  <c:v>61280113839285.719</c:v>
                </c:pt>
                <c:pt idx="2425">
                  <c:v>60609514508928.578</c:v>
                </c:pt>
                <c:pt idx="2426">
                  <c:v>158318503348214.28</c:v>
                </c:pt>
                <c:pt idx="2427">
                  <c:v>10282843750000</c:v>
                </c:pt>
                <c:pt idx="2428">
                  <c:v>130080493303571.45</c:v>
                </c:pt>
                <c:pt idx="2429">
                  <c:v>78132708705357.141</c:v>
                </c:pt>
                <c:pt idx="2430">
                  <c:v>111561694196428.58</c:v>
                </c:pt>
                <c:pt idx="2431">
                  <c:v>35983837053571.43</c:v>
                </c:pt>
                <c:pt idx="2432">
                  <c:v>243033729910714.31</c:v>
                </c:pt>
                <c:pt idx="2433">
                  <c:v>91355410714285.734</c:v>
                </c:pt>
                <c:pt idx="2434">
                  <c:v>152165352678571.44</c:v>
                </c:pt>
                <c:pt idx="2435">
                  <c:v>43192366071428.57</c:v>
                </c:pt>
                <c:pt idx="2436">
                  <c:v>141896688616071.44</c:v>
                </c:pt>
                <c:pt idx="2437">
                  <c:v>12496708705357.143</c:v>
                </c:pt>
                <c:pt idx="2438">
                  <c:v>17228397321428.572</c:v>
                </c:pt>
                <c:pt idx="2439">
                  <c:v>8387280133928.5723</c:v>
                </c:pt>
                <c:pt idx="2440">
                  <c:v>107431026785714.3</c:v>
                </c:pt>
                <c:pt idx="2441">
                  <c:v>199057678571428.59</c:v>
                </c:pt>
                <c:pt idx="2442">
                  <c:v>10782348214285.715</c:v>
                </c:pt>
                <c:pt idx="2443">
                  <c:v>39968758928571.43</c:v>
                </c:pt>
                <c:pt idx="2444">
                  <c:v>40445439732142.844</c:v>
                </c:pt>
                <c:pt idx="2445">
                  <c:v>45790819196428.57</c:v>
                </c:pt>
                <c:pt idx="2446">
                  <c:v>10067165178571.428</c:v>
                </c:pt>
                <c:pt idx="2447">
                  <c:v>30378675223214.277</c:v>
                </c:pt>
                <c:pt idx="2448">
                  <c:v>10701397321428.572</c:v>
                </c:pt>
                <c:pt idx="2449">
                  <c:v>108116400669642.86</c:v>
                </c:pt>
                <c:pt idx="2450">
                  <c:v>34241555803571.434</c:v>
                </c:pt>
                <c:pt idx="2451">
                  <c:v>11947768973214.287</c:v>
                </c:pt>
                <c:pt idx="2452">
                  <c:v>11099239955357.143</c:v>
                </c:pt>
                <c:pt idx="2453">
                  <c:v>34873756696428.57</c:v>
                </c:pt>
                <c:pt idx="2454">
                  <c:v>198729047991071.44</c:v>
                </c:pt>
                <c:pt idx="2455">
                  <c:v>52268463169642.844</c:v>
                </c:pt>
                <c:pt idx="2456">
                  <c:v>9106574776785.709</c:v>
                </c:pt>
                <c:pt idx="2457">
                  <c:v>25818702008928.574</c:v>
                </c:pt>
                <c:pt idx="2458">
                  <c:v>9342975446428.5723</c:v>
                </c:pt>
                <c:pt idx="2459">
                  <c:v>137662925223214.28</c:v>
                </c:pt>
                <c:pt idx="2460">
                  <c:v>33023674107142.859</c:v>
                </c:pt>
                <c:pt idx="2461">
                  <c:v>228244015625000</c:v>
                </c:pt>
                <c:pt idx="2462">
                  <c:v>11991014508928.572</c:v>
                </c:pt>
                <c:pt idx="2463">
                  <c:v>355008116071428.56</c:v>
                </c:pt>
                <c:pt idx="2464">
                  <c:v>89827377232142.859</c:v>
                </c:pt>
                <c:pt idx="2465">
                  <c:v>63847392857142.867</c:v>
                </c:pt>
                <c:pt idx="2466">
                  <c:v>120753388392857.16</c:v>
                </c:pt>
                <c:pt idx="2467">
                  <c:v>110172924107142.86</c:v>
                </c:pt>
                <c:pt idx="2468">
                  <c:v>37916885044642.844</c:v>
                </c:pt>
                <c:pt idx="2469">
                  <c:v>179003176339285.75</c:v>
                </c:pt>
                <c:pt idx="2470">
                  <c:v>196693589285714.28</c:v>
                </c:pt>
                <c:pt idx="2471">
                  <c:v>76892205357142.859</c:v>
                </c:pt>
                <c:pt idx="2472">
                  <c:v>266333468750000</c:v>
                </c:pt>
                <c:pt idx="2473">
                  <c:v>10273707589285.715</c:v>
                </c:pt>
                <c:pt idx="2474">
                  <c:v>176669030133928.59</c:v>
                </c:pt>
                <c:pt idx="2475">
                  <c:v>260837023437500</c:v>
                </c:pt>
                <c:pt idx="2476">
                  <c:v>10022833705357.143</c:v>
                </c:pt>
                <c:pt idx="2477">
                  <c:v>9039875000000</c:v>
                </c:pt>
                <c:pt idx="2478">
                  <c:v>12231822544642.869</c:v>
                </c:pt>
                <c:pt idx="2479">
                  <c:v>60910400669642.867</c:v>
                </c:pt>
                <c:pt idx="2480">
                  <c:v>45524438616071.437</c:v>
                </c:pt>
                <c:pt idx="2481">
                  <c:v>53022640625000</c:v>
                </c:pt>
                <c:pt idx="2482">
                  <c:v>103854686383928.58</c:v>
                </c:pt>
                <c:pt idx="2483">
                  <c:v>9639175669642.8672</c:v>
                </c:pt>
                <c:pt idx="2484">
                  <c:v>269909132812500</c:v>
                </c:pt>
                <c:pt idx="2485">
                  <c:v>8408197544642.8555</c:v>
                </c:pt>
                <c:pt idx="2486">
                  <c:v>239454560267857.16</c:v>
                </c:pt>
                <c:pt idx="2487">
                  <c:v>35574689732142.844</c:v>
                </c:pt>
                <c:pt idx="2488">
                  <c:v>10056888392857.143</c:v>
                </c:pt>
                <c:pt idx="2489">
                  <c:v>8844189732142.8672</c:v>
                </c:pt>
                <c:pt idx="2490">
                  <c:v>119763507812500</c:v>
                </c:pt>
                <c:pt idx="2491">
                  <c:v>83375905133928.578</c:v>
                </c:pt>
                <c:pt idx="2492">
                  <c:v>85834758928571.437</c:v>
                </c:pt>
                <c:pt idx="2493">
                  <c:v>78994383928571.422</c:v>
                </c:pt>
                <c:pt idx="2494">
                  <c:v>88987014508928.578</c:v>
                </c:pt>
                <c:pt idx="2495">
                  <c:v>10077872767857.143</c:v>
                </c:pt>
                <c:pt idx="2496">
                  <c:v>636515793526785.75</c:v>
                </c:pt>
                <c:pt idx="2497">
                  <c:v>73346255580357.141</c:v>
                </c:pt>
                <c:pt idx="2498">
                  <c:v>61474054687500</c:v>
                </c:pt>
                <c:pt idx="2499">
                  <c:v>10710407366071.43</c:v>
                </c:pt>
                <c:pt idx="2500">
                  <c:v>107814691964285.72</c:v>
                </c:pt>
                <c:pt idx="2501">
                  <c:v>257086723214285.72</c:v>
                </c:pt>
                <c:pt idx="2502">
                  <c:v>11018356026785.715</c:v>
                </c:pt>
                <c:pt idx="2503">
                  <c:v>9951540178571.4277</c:v>
                </c:pt>
                <c:pt idx="2504">
                  <c:v>82349609375000</c:v>
                </c:pt>
                <c:pt idx="2505">
                  <c:v>48096031250000</c:v>
                </c:pt>
                <c:pt idx="2506">
                  <c:v>128331925223214.28</c:v>
                </c:pt>
                <c:pt idx="2507">
                  <c:v>98957649441964.297</c:v>
                </c:pt>
                <c:pt idx="2508">
                  <c:v>51737904017857.148</c:v>
                </c:pt>
                <c:pt idx="2509">
                  <c:v>35876117187500</c:v>
                </c:pt>
                <c:pt idx="2510">
                  <c:v>11473189732142.869</c:v>
                </c:pt>
                <c:pt idx="2511">
                  <c:v>84897893973214.297</c:v>
                </c:pt>
                <c:pt idx="2512">
                  <c:v>126453065848214.28</c:v>
                </c:pt>
                <c:pt idx="2513">
                  <c:v>103674521205357.14</c:v>
                </c:pt>
                <c:pt idx="2514">
                  <c:v>52476462053571.437</c:v>
                </c:pt>
                <c:pt idx="2515">
                  <c:v>11244129464285.715</c:v>
                </c:pt>
                <c:pt idx="2516">
                  <c:v>11028083705357.143</c:v>
                </c:pt>
                <c:pt idx="2517">
                  <c:v>73579370535714.297</c:v>
                </c:pt>
                <c:pt idx="2518">
                  <c:v>176697204241071.44</c:v>
                </c:pt>
                <c:pt idx="2519">
                  <c:v>128543515625000</c:v>
                </c:pt>
                <c:pt idx="2520">
                  <c:v>33519316964285.715</c:v>
                </c:pt>
                <c:pt idx="2521">
                  <c:v>7667281250000</c:v>
                </c:pt>
                <c:pt idx="2522">
                  <c:v>54662292410714.289</c:v>
                </c:pt>
                <c:pt idx="2523">
                  <c:v>119938811383928.58</c:v>
                </c:pt>
                <c:pt idx="2524">
                  <c:v>197339628348214.28</c:v>
                </c:pt>
                <c:pt idx="2525">
                  <c:v>334572213169642.87</c:v>
                </c:pt>
                <c:pt idx="2526">
                  <c:v>50288597098214.289</c:v>
                </c:pt>
                <c:pt idx="2527">
                  <c:v>683807820312500</c:v>
                </c:pt>
                <c:pt idx="2528">
                  <c:v>81069428571428.578</c:v>
                </c:pt>
                <c:pt idx="2529">
                  <c:v>115954795758928.58</c:v>
                </c:pt>
                <c:pt idx="2530">
                  <c:v>128547178571428.58</c:v>
                </c:pt>
                <c:pt idx="2531">
                  <c:v>9192856026785.709</c:v>
                </c:pt>
                <c:pt idx="2532">
                  <c:v>9425147321428.5723</c:v>
                </c:pt>
                <c:pt idx="2533">
                  <c:v>48402972098214.289</c:v>
                </c:pt>
                <c:pt idx="2534">
                  <c:v>57911217633928.578</c:v>
                </c:pt>
                <c:pt idx="2535">
                  <c:v>31451226562500</c:v>
                </c:pt>
                <c:pt idx="2536">
                  <c:v>10242274553571.428</c:v>
                </c:pt>
                <c:pt idx="2537">
                  <c:v>13065408482142.869</c:v>
                </c:pt>
                <c:pt idx="2538">
                  <c:v>74662868303571.422</c:v>
                </c:pt>
                <c:pt idx="2539">
                  <c:v>169009591517857.16</c:v>
                </c:pt>
                <c:pt idx="2540">
                  <c:v>10431554687500</c:v>
                </c:pt>
                <c:pt idx="2541">
                  <c:v>10464993303571.428</c:v>
                </c:pt>
                <c:pt idx="2542">
                  <c:v>173812559151785.75</c:v>
                </c:pt>
                <c:pt idx="2543">
                  <c:v>82067176339285.734</c:v>
                </c:pt>
                <c:pt idx="2544">
                  <c:v>13505119419642.869</c:v>
                </c:pt>
                <c:pt idx="2545">
                  <c:v>67207902901785.719</c:v>
                </c:pt>
                <c:pt idx="2546">
                  <c:v>74991073660714.297</c:v>
                </c:pt>
                <c:pt idx="2547">
                  <c:v>36537359375000</c:v>
                </c:pt>
                <c:pt idx="2548">
                  <c:v>8832496651785.709</c:v>
                </c:pt>
                <c:pt idx="2549">
                  <c:v>9088234375000</c:v>
                </c:pt>
                <c:pt idx="2550">
                  <c:v>339469050223214.31</c:v>
                </c:pt>
                <c:pt idx="2551">
                  <c:v>59610385044642.867</c:v>
                </c:pt>
                <c:pt idx="2552">
                  <c:v>144839187500000</c:v>
                </c:pt>
                <c:pt idx="2553">
                  <c:v>54406450892857.148</c:v>
                </c:pt>
                <c:pt idx="2554">
                  <c:v>8682498883928.5723</c:v>
                </c:pt>
                <c:pt idx="2555">
                  <c:v>561156460937500</c:v>
                </c:pt>
                <c:pt idx="2556">
                  <c:v>58620661049107.141</c:v>
                </c:pt>
                <c:pt idx="2557">
                  <c:v>137238753348214.28</c:v>
                </c:pt>
                <c:pt idx="2558">
                  <c:v>102352386160714.3</c:v>
                </c:pt>
                <c:pt idx="2559">
                  <c:v>49713328125000</c:v>
                </c:pt>
                <c:pt idx="2560">
                  <c:v>117415681919642.86</c:v>
                </c:pt>
                <c:pt idx="2561">
                  <c:v>150385459821428.59</c:v>
                </c:pt>
                <c:pt idx="2562">
                  <c:v>116829294642857.16</c:v>
                </c:pt>
                <c:pt idx="2563">
                  <c:v>9883517857142.8672</c:v>
                </c:pt>
                <c:pt idx="2564">
                  <c:v>50408333705357.148</c:v>
                </c:pt>
                <c:pt idx="2565">
                  <c:v>10049421875000</c:v>
                </c:pt>
                <c:pt idx="2566">
                  <c:v>76575689732142.859</c:v>
                </c:pt>
                <c:pt idx="2567">
                  <c:v>9881541294642.8672</c:v>
                </c:pt>
                <c:pt idx="2568">
                  <c:v>56709679687500</c:v>
                </c:pt>
                <c:pt idx="2569">
                  <c:v>213040608258928.59</c:v>
                </c:pt>
                <c:pt idx="2570">
                  <c:v>53456176339285.719</c:v>
                </c:pt>
                <c:pt idx="2571">
                  <c:v>10987755580357.143</c:v>
                </c:pt>
                <c:pt idx="2572">
                  <c:v>34895712053571.434</c:v>
                </c:pt>
                <c:pt idx="2573">
                  <c:v>39213743303571.43</c:v>
                </c:pt>
                <c:pt idx="2574">
                  <c:v>10969774553571.43</c:v>
                </c:pt>
                <c:pt idx="2575">
                  <c:v>66292465401785.719</c:v>
                </c:pt>
                <c:pt idx="2576">
                  <c:v>110250997767857.14</c:v>
                </c:pt>
                <c:pt idx="2577">
                  <c:v>7788246093750</c:v>
                </c:pt>
                <c:pt idx="2578">
                  <c:v>9451313616071.4277</c:v>
                </c:pt>
                <c:pt idx="2579">
                  <c:v>40812040178571.43</c:v>
                </c:pt>
                <c:pt idx="2580">
                  <c:v>156716460937500</c:v>
                </c:pt>
                <c:pt idx="2581">
                  <c:v>29372714285714.277</c:v>
                </c:pt>
                <c:pt idx="2582">
                  <c:v>59825966517857.141</c:v>
                </c:pt>
                <c:pt idx="2583">
                  <c:v>9698683035714.2871</c:v>
                </c:pt>
                <c:pt idx="2584">
                  <c:v>57249795758928.578</c:v>
                </c:pt>
                <c:pt idx="2585">
                  <c:v>209693154017857.16</c:v>
                </c:pt>
                <c:pt idx="2586">
                  <c:v>52628458705357.148</c:v>
                </c:pt>
                <c:pt idx="2587">
                  <c:v>40611713169642.844</c:v>
                </c:pt>
                <c:pt idx="2588">
                  <c:v>69688033482142.867</c:v>
                </c:pt>
                <c:pt idx="2589">
                  <c:v>10377681919642.867</c:v>
                </c:pt>
                <c:pt idx="2590">
                  <c:v>111669000000000</c:v>
                </c:pt>
                <c:pt idx="2591">
                  <c:v>54273953125000</c:v>
                </c:pt>
                <c:pt idx="2592">
                  <c:v>7857100446428.5723</c:v>
                </c:pt>
                <c:pt idx="2593">
                  <c:v>9365080357142.8672</c:v>
                </c:pt>
                <c:pt idx="2594">
                  <c:v>66339863839285.719</c:v>
                </c:pt>
                <c:pt idx="2595">
                  <c:v>478349756696428.62</c:v>
                </c:pt>
                <c:pt idx="2596">
                  <c:v>10180858258928.572</c:v>
                </c:pt>
                <c:pt idx="2597">
                  <c:v>11173969866071.43</c:v>
                </c:pt>
                <c:pt idx="2598">
                  <c:v>44659745535714.289</c:v>
                </c:pt>
                <c:pt idx="2599">
                  <c:v>27051559151785.719</c:v>
                </c:pt>
                <c:pt idx="2600">
                  <c:v>85896458705357.141</c:v>
                </c:pt>
                <c:pt idx="2601">
                  <c:v>8875981026785.709</c:v>
                </c:pt>
                <c:pt idx="2602">
                  <c:v>67510998883928.578</c:v>
                </c:pt>
                <c:pt idx="2603">
                  <c:v>85503689732142.859</c:v>
                </c:pt>
                <c:pt idx="2604">
                  <c:v>56819570312500</c:v>
                </c:pt>
                <c:pt idx="2605">
                  <c:v>35235679687500</c:v>
                </c:pt>
                <c:pt idx="2606">
                  <c:v>173858081473214.28</c:v>
                </c:pt>
                <c:pt idx="2607">
                  <c:v>9067180803571.4277</c:v>
                </c:pt>
                <c:pt idx="2608">
                  <c:v>26686592633928.574</c:v>
                </c:pt>
                <c:pt idx="2609">
                  <c:v>45140329241071.437</c:v>
                </c:pt>
                <c:pt idx="2610">
                  <c:v>38954372767857.148</c:v>
                </c:pt>
                <c:pt idx="2611">
                  <c:v>46873483258928.57</c:v>
                </c:pt>
                <c:pt idx="2612">
                  <c:v>12453766741071.43</c:v>
                </c:pt>
                <c:pt idx="2613">
                  <c:v>52659335937500</c:v>
                </c:pt>
                <c:pt idx="2614">
                  <c:v>41050459821428.57</c:v>
                </c:pt>
                <c:pt idx="2615">
                  <c:v>177036868303571.44</c:v>
                </c:pt>
                <c:pt idx="2616">
                  <c:v>8952154017857.1328</c:v>
                </c:pt>
                <c:pt idx="2617">
                  <c:v>9404824776785.709</c:v>
                </c:pt>
                <c:pt idx="2618">
                  <c:v>8653735491071.4287</c:v>
                </c:pt>
                <c:pt idx="2619">
                  <c:v>30949849330357.145</c:v>
                </c:pt>
                <c:pt idx="2620">
                  <c:v>117438947544642.86</c:v>
                </c:pt>
                <c:pt idx="2621">
                  <c:v>107652464285714.3</c:v>
                </c:pt>
                <c:pt idx="2622">
                  <c:v>96193385044642.859</c:v>
                </c:pt>
                <c:pt idx="2623">
                  <c:v>9661862723214.2871</c:v>
                </c:pt>
                <c:pt idx="2624">
                  <c:v>46451671875000</c:v>
                </c:pt>
                <c:pt idx="2625">
                  <c:v>10092390625000</c:v>
                </c:pt>
                <c:pt idx="2626">
                  <c:v>40319569196428.57</c:v>
                </c:pt>
                <c:pt idx="2627">
                  <c:v>86648216517857.141</c:v>
                </c:pt>
                <c:pt idx="2628">
                  <c:v>42411983258928.57</c:v>
                </c:pt>
                <c:pt idx="2629">
                  <c:v>7980657366071.4287</c:v>
                </c:pt>
                <c:pt idx="2630">
                  <c:v>101201179687500</c:v>
                </c:pt>
                <c:pt idx="2631">
                  <c:v>43632274553571.437</c:v>
                </c:pt>
                <c:pt idx="2632">
                  <c:v>372122457589285.75</c:v>
                </c:pt>
                <c:pt idx="2633">
                  <c:v>38777746651785.711</c:v>
                </c:pt>
                <c:pt idx="2634">
                  <c:v>172276127232142.87</c:v>
                </c:pt>
                <c:pt idx="2635">
                  <c:v>11407387276785.715</c:v>
                </c:pt>
                <c:pt idx="2636">
                  <c:v>7693459821428.5723</c:v>
                </c:pt>
                <c:pt idx="2637">
                  <c:v>106115488839285.72</c:v>
                </c:pt>
                <c:pt idx="2638">
                  <c:v>7750601562500</c:v>
                </c:pt>
                <c:pt idx="2639">
                  <c:v>137829083705357.16</c:v>
                </c:pt>
                <c:pt idx="2640">
                  <c:v>7933699776785.7148</c:v>
                </c:pt>
                <c:pt idx="2641">
                  <c:v>242147032366071.47</c:v>
                </c:pt>
                <c:pt idx="2642">
                  <c:v>62345426339285.719</c:v>
                </c:pt>
                <c:pt idx="2643">
                  <c:v>9897058035714.2871</c:v>
                </c:pt>
                <c:pt idx="2644">
                  <c:v>78652520089285.734</c:v>
                </c:pt>
                <c:pt idx="2645">
                  <c:v>8631209821428.5723</c:v>
                </c:pt>
                <c:pt idx="2646">
                  <c:v>283127232142857.19</c:v>
                </c:pt>
                <c:pt idx="2647">
                  <c:v>100151066964285.72</c:v>
                </c:pt>
                <c:pt idx="2648">
                  <c:v>10659014508928.572</c:v>
                </c:pt>
                <c:pt idx="2649">
                  <c:v>8149914062500</c:v>
                </c:pt>
                <c:pt idx="2650">
                  <c:v>39606947544642.844</c:v>
                </c:pt>
                <c:pt idx="2651">
                  <c:v>92111433035714.297</c:v>
                </c:pt>
                <c:pt idx="2652">
                  <c:v>9601156250000</c:v>
                </c:pt>
                <c:pt idx="2653">
                  <c:v>7575501116071.4287</c:v>
                </c:pt>
                <c:pt idx="2654">
                  <c:v>8560035714285.7148</c:v>
                </c:pt>
                <c:pt idx="2655">
                  <c:v>9500280133928.5723</c:v>
                </c:pt>
                <c:pt idx="2656">
                  <c:v>17966587053571.43</c:v>
                </c:pt>
                <c:pt idx="2657">
                  <c:v>65936397321428.578</c:v>
                </c:pt>
                <c:pt idx="2658">
                  <c:v>9474322544642.8672</c:v>
                </c:pt>
                <c:pt idx="2659">
                  <c:v>7309246651785.7148</c:v>
                </c:pt>
                <c:pt idx="2660">
                  <c:v>8667035714285.7148</c:v>
                </c:pt>
                <c:pt idx="2661">
                  <c:v>276643404017857.16</c:v>
                </c:pt>
                <c:pt idx="2662">
                  <c:v>441482991071428.56</c:v>
                </c:pt>
                <c:pt idx="2663">
                  <c:v>89685705357142.859</c:v>
                </c:pt>
                <c:pt idx="2664">
                  <c:v>119374845982142.86</c:v>
                </c:pt>
                <c:pt idx="2665">
                  <c:v>10147621651785.715</c:v>
                </c:pt>
                <c:pt idx="2666">
                  <c:v>65029120535714.289</c:v>
                </c:pt>
                <c:pt idx="2667">
                  <c:v>248995931919642.87</c:v>
                </c:pt>
                <c:pt idx="2668">
                  <c:v>189073330357142.87</c:v>
                </c:pt>
                <c:pt idx="2669">
                  <c:v>10743183035714.287</c:v>
                </c:pt>
                <c:pt idx="2670">
                  <c:v>86562219866071.437</c:v>
                </c:pt>
                <c:pt idx="2671">
                  <c:v>93531075892857.141</c:v>
                </c:pt>
                <c:pt idx="2672">
                  <c:v>61117725446428.578</c:v>
                </c:pt>
                <c:pt idx="2673">
                  <c:v>7844525669642.8555</c:v>
                </c:pt>
                <c:pt idx="2674">
                  <c:v>8223108258928.5723</c:v>
                </c:pt>
                <c:pt idx="2675">
                  <c:v>70877700892857.141</c:v>
                </c:pt>
                <c:pt idx="2676">
                  <c:v>348169943080357.19</c:v>
                </c:pt>
                <c:pt idx="2677">
                  <c:v>7312781250000</c:v>
                </c:pt>
                <c:pt idx="2678">
                  <c:v>65066119419642.867</c:v>
                </c:pt>
                <c:pt idx="2679">
                  <c:v>10155927455357.143</c:v>
                </c:pt>
                <c:pt idx="2680">
                  <c:v>8788014508928.5723</c:v>
                </c:pt>
                <c:pt idx="2681">
                  <c:v>36015808035714.289</c:v>
                </c:pt>
                <c:pt idx="2682">
                  <c:v>172375813616071.44</c:v>
                </c:pt>
                <c:pt idx="2683">
                  <c:v>82213904017857.141</c:v>
                </c:pt>
                <c:pt idx="2684">
                  <c:v>30287308035714.277</c:v>
                </c:pt>
                <c:pt idx="2685">
                  <c:v>146345527901785.72</c:v>
                </c:pt>
                <c:pt idx="2686">
                  <c:v>149772515625000</c:v>
                </c:pt>
                <c:pt idx="2687">
                  <c:v>256403357142857.16</c:v>
                </c:pt>
                <c:pt idx="2688">
                  <c:v>68053803571428.578</c:v>
                </c:pt>
                <c:pt idx="2689">
                  <c:v>253961080357142.87</c:v>
                </c:pt>
                <c:pt idx="2690">
                  <c:v>8753598214285.7148</c:v>
                </c:pt>
                <c:pt idx="2691">
                  <c:v>9039930803571.4277</c:v>
                </c:pt>
                <c:pt idx="2692">
                  <c:v>40148381696428.57</c:v>
                </c:pt>
                <c:pt idx="2693">
                  <c:v>75022928571428.578</c:v>
                </c:pt>
                <c:pt idx="2694">
                  <c:v>7617342633928.5723</c:v>
                </c:pt>
                <c:pt idx="2695">
                  <c:v>195319282366071.44</c:v>
                </c:pt>
                <c:pt idx="2696">
                  <c:v>8938061383928.5723</c:v>
                </c:pt>
                <c:pt idx="2697">
                  <c:v>89109669642857.141</c:v>
                </c:pt>
                <c:pt idx="2698">
                  <c:v>109153767857142.86</c:v>
                </c:pt>
                <c:pt idx="2699">
                  <c:v>7652433035714.2861</c:v>
                </c:pt>
                <c:pt idx="2700">
                  <c:v>98489382812500</c:v>
                </c:pt>
                <c:pt idx="2701">
                  <c:v>8038277901785.7148</c:v>
                </c:pt>
                <c:pt idx="2702">
                  <c:v>99071292410714.297</c:v>
                </c:pt>
                <c:pt idx="2703">
                  <c:v>7170912946428.5723</c:v>
                </c:pt>
                <c:pt idx="2704">
                  <c:v>9809448660714.2871</c:v>
                </c:pt>
                <c:pt idx="2705">
                  <c:v>108558840401785.72</c:v>
                </c:pt>
                <c:pt idx="2706">
                  <c:v>87101716517857.141</c:v>
                </c:pt>
                <c:pt idx="2707">
                  <c:v>162199757812500</c:v>
                </c:pt>
                <c:pt idx="2708">
                  <c:v>89976487723214.297</c:v>
                </c:pt>
                <c:pt idx="2709">
                  <c:v>40485819196428.57</c:v>
                </c:pt>
                <c:pt idx="2710">
                  <c:v>152138482142857.16</c:v>
                </c:pt>
                <c:pt idx="2711">
                  <c:v>6346995535714.2861</c:v>
                </c:pt>
                <c:pt idx="2712">
                  <c:v>36920655133928.57</c:v>
                </c:pt>
                <c:pt idx="2713">
                  <c:v>8740968750000</c:v>
                </c:pt>
                <c:pt idx="2714">
                  <c:v>7685945312500</c:v>
                </c:pt>
                <c:pt idx="2715">
                  <c:v>9438910714285.709</c:v>
                </c:pt>
                <c:pt idx="2716">
                  <c:v>29140997767857.145</c:v>
                </c:pt>
                <c:pt idx="2717">
                  <c:v>76878816964285.734</c:v>
                </c:pt>
                <c:pt idx="2718">
                  <c:v>73477981026785.734</c:v>
                </c:pt>
                <c:pt idx="2719">
                  <c:v>65389357142857.141</c:v>
                </c:pt>
                <c:pt idx="2720">
                  <c:v>430730588169642.87</c:v>
                </c:pt>
                <c:pt idx="2721">
                  <c:v>7974768973214.2861</c:v>
                </c:pt>
                <c:pt idx="2722">
                  <c:v>136179974330357.16</c:v>
                </c:pt>
                <c:pt idx="2723">
                  <c:v>7371133928571.4287</c:v>
                </c:pt>
                <c:pt idx="2724">
                  <c:v>8447675223214.2861</c:v>
                </c:pt>
                <c:pt idx="2725">
                  <c:v>7513603794642.8555</c:v>
                </c:pt>
                <c:pt idx="2726">
                  <c:v>153574271205357.16</c:v>
                </c:pt>
                <c:pt idx="2727">
                  <c:v>82951367187500</c:v>
                </c:pt>
                <c:pt idx="2728">
                  <c:v>107827324776785.72</c:v>
                </c:pt>
                <c:pt idx="2729">
                  <c:v>164124266741071.44</c:v>
                </c:pt>
                <c:pt idx="2730">
                  <c:v>5494958705357.1436</c:v>
                </c:pt>
                <c:pt idx="2731">
                  <c:v>7775572544642.8555</c:v>
                </c:pt>
                <c:pt idx="2732">
                  <c:v>44600119419642.844</c:v>
                </c:pt>
                <c:pt idx="2733">
                  <c:v>364784081473214.31</c:v>
                </c:pt>
                <c:pt idx="2734">
                  <c:v>8782795758928.5723</c:v>
                </c:pt>
                <c:pt idx="2735">
                  <c:v>6705987723214.2861</c:v>
                </c:pt>
                <c:pt idx="2736">
                  <c:v>43161333705357.148</c:v>
                </c:pt>
                <c:pt idx="2737">
                  <c:v>7892375000000</c:v>
                </c:pt>
                <c:pt idx="2738">
                  <c:v>184837084821428.59</c:v>
                </c:pt>
                <c:pt idx="2739">
                  <c:v>56029142857142.844</c:v>
                </c:pt>
                <c:pt idx="2740">
                  <c:v>45064797991071.437</c:v>
                </c:pt>
                <c:pt idx="2741">
                  <c:v>6587655133928.5713</c:v>
                </c:pt>
                <c:pt idx="2742">
                  <c:v>6737360491071.4297</c:v>
                </c:pt>
                <c:pt idx="2743">
                  <c:v>99598799107142.859</c:v>
                </c:pt>
                <c:pt idx="2744">
                  <c:v>7892859375000</c:v>
                </c:pt>
                <c:pt idx="2745">
                  <c:v>5752815848214.2861</c:v>
                </c:pt>
                <c:pt idx="2746">
                  <c:v>114349344866071.45</c:v>
                </c:pt>
                <c:pt idx="2747">
                  <c:v>9560734375000</c:v>
                </c:pt>
                <c:pt idx="2748">
                  <c:v>7788957589285.7148</c:v>
                </c:pt>
                <c:pt idx="2749">
                  <c:v>7214655133928.5723</c:v>
                </c:pt>
                <c:pt idx="2750">
                  <c:v>50783027566964.289</c:v>
                </c:pt>
                <c:pt idx="2751">
                  <c:v>42691089285714.289</c:v>
                </c:pt>
                <c:pt idx="2752">
                  <c:v>89635254241071.437</c:v>
                </c:pt>
                <c:pt idx="2753">
                  <c:v>50380852678571.437</c:v>
                </c:pt>
                <c:pt idx="2754">
                  <c:v>33157164062500</c:v>
                </c:pt>
                <c:pt idx="2755">
                  <c:v>9540035714285.709</c:v>
                </c:pt>
                <c:pt idx="2756">
                  <c:v>50081973214285.719</c:v>
                </c:pt>
                <c:pt idx="2757">
                  <c:v>6405142857142.8555</c:v>
                </c:pt>
                <c:pt idx="2758">
                  <c:v>56642328125000</c:v>
                </c:pt>
                <c:pt idx="2759">
                  <c:v>676502017857143</c:v>
                </c:pt>
                <c:pt idx="2760">
                  <c:v>7246280133928.5723</c:v>
                </c:pt>
                <c:pt idx="2761">
                  <c:v>55716832589285.719</c:v>
                </c:pt>
                <c:pt idx="2762">
                  <c:v>132331393973214.28</c:v>
                </c:pt>
                <c:pt idx="2763">
                  <c:v>8935631696428.5723</c:v>
                </c:pt>
                <c:pt idx="2764">
                  <c:v>77865714285714.297</c:v>
                </c:pt>
                <c:pt idx="2765">
                  <c:v>138459025669642.86</c:v>
                </c:pt>
                <c:pt idx="2766">
                  <c:v>8465284598214.2861</c:v>
                </c:pt>
                <c:pt idx="2767">
                  <c:v>7793109375000</c:v>
                </c:pt>
                <c:pt idx="2768">
                  <c:v>8934829241071.4277</c:v>
                </c:pt>
                <c:pt idx="2769">
                  <c:v>544253689732142.94</c:v>
                </c:pt>
                <c:pt idx="2770">
                  <c:v>207234387276785.75</c:v>
                </c:pt>
                <c:pt idx="2771">
                  <c:v>6832159598214.2861</c:v>
                </c:pt>
                <c:pt idx="2772">
                  <c:v>6545100223214.2861</c:v>
                </c:pt>
                <c:pt idx="2773">
                  <c:v>36008486607142.844</c:v>
                </c:pt>
                <c:pt idx="2774">
                  <c:v>85722147321428.578</c:v>
                </c:pt>
                <c:pt idx="2775">
                  <c:v>9964459821428.5723</c:v>
                </c:pt>
                <c:pt idx="2776">
                  <c:v>8152516741071.4287</c:v>
                </c:pt>
                <c:pt idx="2777">
                  <c:v>7893333705357.1426</c:v>
                </c:pt>
                <c:pt idx="2778">
                  <c:v>7779205357142.8555</c:v>
                </c:pt>
                <c:pt idx="2779">
                  <c:v>245909161830357.16</c:v>
                </c:pt>
                <c:pt idx="2780">
                  <c:v>99701236607142.859</c:v>
                </c:pt>
                <c:pt idx="2781">
                  <c:v>6261764508928.5713</c:v>
                </c:pt>
                <c:pt idx="2782">
                  <c:v>6142052455357.1436</c:v>
                </c:pt>
                <c:pt idx="2783">
                  <c:v>39945293526785.711</c:v>
                </c:pt>
                <c:pt idx="2784">
                  <c:v>135188465401785.73</c:v>
                </c:pt>
                <c:pt idx="2785">
                  <c:v>128072589062500</c:v>
                </c:pt>
                <c:pt idx="2786">
                  <c:v>101075858258928.58</c:v>
                </c:pt>
                <c:pt idx="2787">
                  <c:v>310847667410714.31</c:v>
                </c:pt>
                <c:pt idx="2788">
                  <c:v>113702565848214.28</c:v>
                </c:pt>
                <c:pt idx="2789">
                  <c:v>99724125000000</c:v>
                </c:pt>
                <c:pt idx="2790">
                  <c:v>7724420758928.5723</c:v>
                </c:pt>
                <c:pt idx="2791">
                  <c:v>193622328125000</c:v>
                </c:pt>
                <c:pt idx="2792">
                  <c:v>6460737500000</c:v>
                </c:pt>
                <c:pt idx="2793">
                  <c:v>24678581473214.277</c:v>
                </c:pt>
                <c:pt idx="2794">
                  <c:v>35086963169642.859</c:v>
                </c:pt>
                <c:pt idx="2795">
                  <c:v>56101090401785.719</c:v>
                </c:pt>
                <c:pt idx="2796">
                  <c:v>6470948660714.2861</c:v>
                </c:pt>
                <c:pt idx="2797">
                  <c:v>7065398995535.7148</c:v>
                </c:pt>
                <c:pt idx="2798">
                  <c:v>58180617968750</c:v>
                </c:pt>
                <c:pt idx="2799">
                  <c:v>7619560267857.1426</c:v>
                </c:pt>
                <c:pt idx="2800">
                  <c:v>244968589285714.31</c:v>
                </c:pt>
                <c:pt idx="2801">
                  <c:v>93581496651785.734</c:v>
                </c:pt>
                <c:pt idx="2802">
                  <c:v>7683206473214.2861</c:v>
                </c:pt>
                <c:pt idx="2803">
                  <c:v>6279494308035.7148</c:v>
                </c:pt>
                <c:pt idx="2804">
                  <c:v>59133377232142.867</c:v>
                </c:pt>
                <c:pt idx="2805">
                  <c:v>6995258928571.4297</c:v>
                </c:pt>
                <c:pt idx="2806">
                  <c:v>6716974330357.1436</c:v>
                </c:pt>
                <c:pt idx="2807">
                  <c:v>4798466517857.1436</c:v>
                </c:pt>
                <c:pt idx="2808">
                  <c:v>7394726562500</c:v>
                </c:pt>
                <c:pt idx="2809">
                  <c:v>257757141741071.47</c:v>
                </c:pt>
                <c:pt idx="2810">
                  <c:v>70237712053571.43</c:v>
                </c:pt>
                <c:pt idx="2811">
                  <c:v>6900762276785.7148</c:v>
                </c:pt>
                <c:pt idx="2812">
                  <c:v>6950191852678.5713</c:v>
                </c:pt>
                <c:pt idx="2813">
                  <c:v>8125524553571.4287</c:v>
                </c:pt>
                <c:pt idx="2814">
                  <c:v>6384675223214.2861</c:v>
                </c:pt>
                <c:pt idx="2815">
                  <c:v>274449821428571.47</c:v>
                </c:pt>
                <c:pt idx="2816">
                  <c:v>6877678571428.5713</c:v>
                </c:pt>
                <c:pt idx="2817">
                  <c:v>140783570312500</c:v>
                </c:pt>
                <c:pt idx="2818">
                  <c:v>36730562500000</c:v>
                </c:pt>
                <c:pt idx="2819">
                  <c:v>166487555803571.44</c:v>
                </c:pt>
                <c:pt idx="2820">
                  <c:v>8739907366071.4287</c:v>
                </c:pt>
                <c:pt idx="2821">
                  <c:v>49967290401785.719</c:v>
                </c:pt>
                <c:pt idx="2822">
                  <c:v>32518014620535.715</c:v>
                </c:pt>
                <c:pt idx="2823">
                  <c:v>141980578125000</c:v>
                </c:pt>
                <c:pt idx="2824">
                  <c:v>175828976562500</c:v>
                </c:pt>
                <c:pt idx="2825">
                  <c:v>8291401785714.2861</c:v>
                </c:pt>
                <c:pt idx="2826">
                  <c:v>6128672209821.4297</c:v>
                </c:pt>
                <c:pt idx="2827">
                  <c:v>5161017857142.8555</c:v>
                </c:pt>
                <c:pt idx="2828">
                  <c:v>7611141741071.4287</c:v>
                </c:pt>
                <c:pt idx="2829">
                  <c:v>8033091741071.4287</c:v>
                </c:pt>
                <c:pt idx="2830">
                  <c:v>5725023437500</c:v>
                </c:pt>
                <c:pt idx="2831">
                  <c:v>101985793526785.72</c:v>
                </c:pt>
                <c:pt idx="2832">
                  <c:v>43362316964285.719</c:v>
                </c:pt>
                <c:pt idx="2833">
                  <c:v>6836014285714.2861</c:v>
                </c:pt>
                <c:pt idx="2834">
                  <c:v>7014350446428.5713</c:v>
                </c:pt>
                <c:pt idx="2835">
                  <c:v>150491851562500</c:v>
                </c:pt>
                <c:pt idx="2836">
                  <c:v>71946604910714.297</c:v>
                </c:pt>
                <c:pt idx="2837">
                  <c:v>78017706473214.297</c:v>
                </c:pt>
                <c:pt idx="2838">
                  <c:v>15759792410714.285</c:v>
                </c:pt>
                <c:pt idx="2839">
                  <c:v>7853698660714.2861</c:v>
                </c:pt>
                <c:pt idx="2840">
                  <c:v>94200160714285.734</c:v>
                </c:pt>
                <c:pt idx="2841">
                  <c:v>6722244419642.8555</c:v>
                </c:pt>
                <c:pt idx="2842">
                  <c:v>8254533482142.8555</c:v>
                </c:pt>
                <c:pt idx="2843">
                  <c:v>65355356808035.719</c:v>
                </c:pt>
                <c:pt idx="2844">
                  <c:v>6588492075892.8555</c:v>
                </c:pt>
                <c:pt idx="2845">
                  <c:v>129648725446428.58</c:v>
                </c:pt>
                <c:pt idx="2846">
                  <c:v>5189516741071.4287</c:v>
                </c:pt>
                <c:pt idx="2847">
                  <c:v>6039373883928.5713</c:v>
                </c:pt>
                <c:pt idx="2848">
                  <c:v>127614133482142.86</c:v>
                </c:pt>
                <c:pt idx="2849">
                  <c:v>39769588169642.844</c:v>
                </c:pt>
                <c:pt idx="2850">
                  <c:v>7413246763392.8555</c:v>
                </c:pt>
                <c:pt idx="2851">
                  <c:v>6455602678571.4297</c:v>
                </c:pt>
                <c:pt idx="2852">
                  <c:v>76644861607142.859</c:v>
                </c:pt>
                <c:pt idx="2853">
                  <c:v>5934426339285.7148</c:v>
                </c:pt>
                <c:pt idx="2854">
                  <c:v>6173822544642.8555</c:v>
                </c:pt>
                <c:pt idx="2855">
                  <c:v>124627534598214.28</c:v>
                </c:pt>
                <c:pt idx="2856">
                  <c:v>39145362723214.289</c:v>
                </c:pt>
                <c:pt idx="2857">
                  <c:v>47978507812500</c:v>
                </c:pt>
                <c:pt idx="2858">
                  <c:v>57071796875000</c:v>
                </c:pt>
                <c:pt idx="2859">
                  <c:v>36694705357142.844</c:v>
                </c:pt>
                <c:pt idx="2860">
                  <c:v>6176381696428.5713</c:v>
                </c:pt>
                <c:pt idx="2861">
                  <c:v>83226902901785.734</c:v>
                </c:pt>
                <c:pt idx="2862">
                  <c:v>6688819419642.8555</c:v>
                </c:pt>
                <c:pt idx="2863">
                  <c:v>338407754464285.75</c:v>
                </c:pt>
                <c:pt idx="2864">
                  <c:v>167718295758928.59</c:v>
                </c:pt>
                <c:pt idx="2865">
                  <c:v>89025220982142.859</c:v>
                </c:pt>
                <c:pt idx="2866">
                  <c:v>186134710937500</c:v>
                </c:pt>
                <c:pt idx="2867">
                  <c:v>7207526227678.5723</c:v>
                </c:pt>
                <c:pt idx="2868">
                  <c:v>105873186383928.58</c:v>
                </c:pt>
                <c:pt idx="2869">
                  <c:v>139887770089285.73</c:v>
                </c:pt>
                <c:pt idx="2870">
                  <c:v>361281110491071.5</c:v>
                </c:pt>
                <c:pt idx="2871">
                  <c:v>109759690178571.45</c:v>
                </c:pt>
                <c:pt idx="2872">
                  <c:v>43733592633928.57</c:v>
                </c:pt>
                <c:pt idx="2873">
                  <c:v>5874179241071.4297</c:v>
                </c:pt>
                <c:pt idx="2874">
                  <c:v>5811470982142.8555</c:v>
                </c:pt>
                <c:pt idx="2875">
                  <c:v>73958801339285.734</c:v>
                </c:pt>
                <c:pt idx="2876">
                  <c:v>6566581473214.2861</c:v>
                </c:pt>
                <c:pt idx="2877">
                  <c:v>29392966852678.57</c:v>
                </c:pt>
                <c:pt idx="2878">
                  <c:v>716699337053571.5</c:v>
                </c:pt>
                <c:pt idx="2879">
                  <c:v>89691739620535.734</c:v>
                </c:pt>
                <c:pt idx="2880">
                  <c:v>244662501339285.72</c:v>
                </c:pt>
                <c:pt idx="2881">
                  <c:v>23819849776785.719</c:v>
                </c:pt>
                <c:pt idx="2882">
                  <c:v>22409519531250</c:v>
                </c:pt>
                <c:pt idx="2883">
                  <c:v>6046957031250</c:v>
                </c:pt>
                <c:pt idx="2884">
                  <c:v>27341386160714.277</c:v>
                </c:pt>
                <c:pt idx="2885">
                  <c:v>79032100446428.578</c:v>
                </c:pt>
                <c:pt idx="2886">
                  <c:v>5584203125000</c:v>
                </c:pt>
                <c:pt idx="2887">
                  <c:v>5966157366071.4297</c:v>
                </c:pt>
                <c:pt idx="2888">
                  <c:v>4620379687500</c:v>
                </c:pt>
                <c:pt idx="2889">
                  <c:v>204357334821428.59</c:v>
                </c:pt>
                <c:pt idx="2890">
                  <c:v>5363650669642.8555</c:v>
                </c:pt>
                <c:pt idx="2891">
                  <c:v>81980606026785.734</c:v>
                </c:pt>
                <c:pt idx="2892">
                  <c:v>6014212053571.4297</c:v>
                </c:pt>
                <c:pt idx="2893">
                  <c:v>6252187500000</c:v>
                </c:pt>
                <c:pt idx="2894">
                  <c:v>116758688616071.45</c:v>
                </c:pt>
                <c:pt idx="2895">
                  <c:v>6409205357142.8555</c:v>
                </c:pt>
                <c:pt idx="2896">
                  <c:v>54451752232142.844</c:v>
                </c:pt>
                <c:pt idx="2897">
                  <c:v>7734235491071.4287</c:v>
                </c:pt>
                <c:pt idx="2898">
                  <c:v>189164395312500</c:v>
                </c:pt>
                <c:pt idx="2899">
                  <c:v>26825377008928.574</c:v>
                </c:pt>
                <c:pt idx="2900">
                  <c:v>51707011272321.437</c:v>
                </c:pt>
                <c:pt idx="2901">
                  <c:v>80143875000000</c:v>
                </c:pt>
                <c:pt idx="2902">
                  <c:v>5694918191964.2861</c:v>
                </c:pt>
                <c:pt idx="2903">
                  <c:v>37322709821428.57</c:v>
                </c:pt>
                <c:pt idx="2904">
                  <c:v>51277983258928.57</c:v>
                </c:pt>
                <c:pt idx="2905">
                  <c:v>49179211383928.57</c:v>
                </c:pt>
                <c:pt idx="2906">
                  <c:v>62659834040178.578</c:v>
                </c:pt>
                <c:pt idx="2907">
                  <c:v>4984871540178.5713</c:v>
                </c:pt>
                <c:pt idx="2908">
                  <c:v>187698183705357.16</c:v>
                </c:pt>
                <c:pt idx="2909">
                  <c:v>69435862165178.578</c:v>
                </c:pt>
                <c:pt idx="2910">
                  <c:v>185592797209821.44</c:v>
                </c:pt>
                <c:pt idx="2911">
                  <c:v>4778153013392.8555</c:v>
                </c:pt>
                <c:pt idx="2912">
                  <c:v>6003517522321.4297</c:v>
                </c:pt>
                <c:pt idx="2913">
                  <c:v>4848869419642.8555</c:v>
                </c:pt>
                <c:pt idx="2914">
                  <c:v>137740196428571.45</c:v>
                </c:pt>
                <c:pt idx="2915">
                  <c:v>62031823660714.289</c:v>
                </c:pt>
                <c:pt idx="2916">
                  <c:v>275893024107142.87</c:v>
                </c:pt>
                <c:pt idx="2917">
                  <c:v>6521610491071.4297</c:v>
                </c:pt>
                <c:pt idx="2918">
                  <c:v>67885750558035.719</c:v>
                </c:pt>
                <c:pt idx="2919">
                  <c:v>77090272098214.297</c:v>
                </c:pt>
                <c:pt idx="2920">
                  <c:v>5431615290178.5713</c:v>
                </c:pt>
                <c:pt idx="2921">
                  <c:v>140893906473214.28</c:v>
                </c:pt>
                <c:pt idx="2922">
                  <c:v>5414873883928.5713</c:v>
                </c:pt>
                <c:pt idx="2923">
                  <c:v>62601946986607.141</c:v>
                </c:pt>
                <c:pt idx="2924">
                  <c:v>6242546875000</c:v>
                </c:pt>
                <c:pt idx="2925">
                  <c:v>5030583816964.2861</c:v>
                </c:pt>
                <c:pt idx="2926">
                  <c:v>3874730468750</c:v>
                </c:pt>
                <c:pt idx="2927">
                  <c:v>3913202566964.2861</c:v>
                </c:pt>
                <c:pt idx="2928">
                  <c:v>5944066183035.7148</c:v>
                </c:pt>
                <c:pt idx="2929">
                  <c:v>38056903013392.844</c:v>
                </c:pt>
                <c:pt idx="2930">
                  <c:v>5419816517857.1436</c:v>
                </c:pt>
                <c:pt idx="2931">
                  <c:v>31767131696428.57</c:v>
                </c:pt>
                <c:pt idx="2932">
                  <c:v>5370756808035.7148</c:v>
                </c:pt>
                <c:pt idx="2933">
                  <c:v>194094465513392.87</c:v>
                </c:pt>
                <c:pt idx="2934">
                  <c:v>7462314732142.8555</c:v>
                </c:pt>
                <c:pt idx="2935">
                  <c:v>111169652455357.14</c:v>
                </c:pt>
                <c:pt idx="2936">
                  <c:v>4538833928571.4287</c:v>
                </c:pt>
                <c:pt idx="2937">
                  <c:v>74326824776785.734</c:v>
                </c:pt>
                <c:pt idx="2938">
                  <c:v>96471884709821.437</c:v>
                </c:pt>
                <c:pt idx="2939">
                  <c:v>38204252343750</c:v>
                </c:pt>
                <c:pt idx="2940">
                  <c:v>4884234151785.7139</c:v>
                </c:pt>
                <c:pt idx="2941">
                  <c:v>331655957589285.69</c:v>
                </c:pt>
                <c:pt idx="2942">
                  <c:v>105302107142857.14</c:v>
                </c:pt>
                <c:pt idx="2943">
                  <c:v>6980474776785.7148</c:v>
                </c:pt>
                <c:pt idx="2944">
                  <c:v>264252535379464.31</c:v>
                </c:pt>
                <c:pt idx="2945">
                  <c:v>6355637276785.7148</c:v>
                </c:pt>
                <c:pt idx="2946">
                  <c:v>106379348102678.58</c:v>
                </c:pt>
                <c:pt idx="2947">
                  <c:v>109897209598214.3</c:v>
                </c:pt>
                <c:pt idx="2948">
                  <c:v>83157071875000</c:v>
                </c:pt>
                <c:pt idx="2949">
                  <c:v>147329384040178.59</c:v>
                </c:pt>
                <c:pt idx="2950">
                  <c:v>5045301562500</c:v>
                </c:pt>
                <c:pt idx="2951">
                  <c:v>4714796316964.2861</c:v>
                </c:pt>
                <c:pt idx="2952">
                  <c:v>539402763392857.12</c:v>
                </c:pt>
                <c:pt idx="2953">
                  <c:v>67266747767857.141</c:v>
                </c:pt>
                <c:pt idx="2954">
                  <c:v>31381079352678.57</c:v>
                </c:pt>
                <c:pt idx="2955">
                  <c:v>4746389062500</c:v>
                </c:pt>
                <c:pt idx="2956">
                  <c:v>4978258035714.2861</c:v>
                </c:pt>
                <c:pt idx="2957">
                  <c:v>4833882700892.8555</c:v>
                </c:pt>
                <c:pt idx="2958">
                  <c:v>4079789508928.5713</c:v>
                </c:pt>
                <c:pt idx="2959">
                  <c:v>71692414062500</c:v>
                </c:pt>
                <c:pt idx="2960">
                  <c:v>4746515625000</c:v>
                </c:pt>
                <c:pt idx="2961">
                  <c:v>57675389062500</c:v>
                </c:pt>
                <c:pt idx="2962">
                  <c:v>45697956919642.844</c:v>
                </c:pt>
                <c:pt idx="2963">
                  <c:v>110133294866071.45</c:v>
                </c:pt>
                <c:pt idx="2964">
                  <c:v>56880673214285.719</c:v>
                </c:pt>
                <c:pt idx="2965">
                  <c:v>4275965066964.2861</c:v>
                </c:pt>
                <c:pt idx="2966">
                  <c:v>149744900669642.84</c:v>
                </c:pt>
                <c:pt idx="2967">
                  <c:v>150504312946428.59</c:v>
                </c:pt>
                <c:pt idx="2968">
                  <c:v>3837777566964.2861</c:v>
                </c:pt>
                <c:pt idx="2969">
                  <c:v>7204194642857.1426</c:v>
                </c:pt>
                <c:pt idx="2970">
                  <c:v>22521195647321.43</c:v>
                </c:pt>
                <c:pt idx="2971">
                  <c:v>428534912946428.56</c:v>
                </c:pt>
                <c:pt idx="2972">
                  <c:v>39753796763392.844</c:v>
                </c:pt>
                <c:pt idx="2973">
                  <c:v>53842964285714.289</c:v>
                </c:pt>
                <c:pt idx="2974">
                  <c:v>35663054687500</c:v>
                </c:pt>
                <c:pt idx="2975">
                  <c:v>4669844196428.5713</c:v>
                </c:pt>
                <c:pt idx="2976">
                  <c:v>286014276450892.87</c:v>
                </c:pt>
                <c:pt idx="2977">
                  <c:v>95622499553571.437</c:v>
                </c:pt>
                <c:pt idx="2978">
                  <c:v>6700311607142.8555</c:v>
                </c:pt>
                <c:pt idx="2979">
                  <c:v>5438980133928.5713</c:v>
                </c:pt>
                <c:pt idx="2980">
                  <c:v>4372364174107.1431</c:v>
                </c:pt>
                <c:pt idx="2981">
                  <c:v>4722538616071.4287</c:v>
                </c:pt>
                <c:pt idx="2982">
                  <c:v>25876167187500</c:v>
                </c:pt>
                <c:pt idx="2983">
                  <c:v>4093832031250</c:v>
                </c:pt>
                <c:pt idx="2984">
                  <c:v>4265341629464.2861</c:v>
                </c:pt>
                <c:pt idx="2985">
                  <c:v>114935051785714.28</c:v>
                </c:pt>
                <c:pt idx="2986">
                  <c:v>52370284598214.289</c:v>
                </c:pt>
                <c:pt idx="2987">
                  <c:v>305872901116071.44</c:v>
                </c:pt>
                <c:pt idx="2988">
                  <c:v>4895209821428.5713</c:v>
                </c:pt>
                <c:pt idx="2989">
                  <c:v>43692695089285.719</c:v>
                </c:pt>
                <c:pt idx="2990">
                  <c:v>37199801339285.711</c:v>
                </c:pt>
                <c:pt idx="2991">
                  <c:v>3605758258928.5713</c:v>
                </c:pt>
                <c:pt idx="2992">
                  <c:v>102912762500000</c:v>
                </c:pt>
                <c:pt idx="2993">
                  <c:v>42653776227678.57</c:v>
                </c:pt>
                <c:pt idx="2994">
                  <c:v>5496297991071.4297</c:v>
                </c:pt>
                <c:pt idx="2995">
                  <c:v>41456863058035.711</c:v>
                </c:pt>
                <c:pt idx="2996">
                  <c:v>4254658258928.5713</c:v>
                </c:pt>
                <c:pt idx="2997">
                  <c:v>3412059598214.2856</c:v>
                </c:pt>
                <c:pt idx="2998">
                  <c:v>3061453794642.855</c:v>
                </c:pt>
                <c:pt idx="2999">
                  <c:v>4849755468750</c:v>
                </c:pt>
                <c:pt idx="3000">
                  <c:v>114779208482142.86</c:v>
                </c:pt>
                <c:pt idx="3001">
                  <c:v>542423465401785.75</c:v>
                </c:pt>
                <c:pt idx="3002">
                  <c:v>101158140625000</c:v>
                </c:pt>
                <c:pt idx="3003">
                  <c:v>5717205357142.8555</c:v>
                </c:pt>
                <c:pt idx="3004">
                  <c:v>4022228794642.855</c:v>
                </c:pt>
                <c:pt idx="3005">
                  <c:v>40453389508928.57</c:v>
                </c:pt>
                <c:pt idx="3006">
                  <c:v>4303133593750</c:v>
                </c:pt>
                <c:pt idx="3007">
                  <c:v>3719819866071.4268</c:v>
                </c:pt>
                <c:pt idx="3008">
                  <c:v>100994787946428.58</c:v>
                </c:pt>
                <c:pt idx="3009">
                  <c:v>92533966629464.297</c:v>
                </c:pt>
                <c:pt idx="3010">
                  <c:v>4139231138392.855</c:v>
                </c:pt>
                <c:pt idx="3011">
                  <c:v>62871243973214.289</c:v>
                </c:pt>
                <c:pt idx="3012">
                  <c:v>3297071093750</c:v>
                </c:pt>
                <c:pt idx="3013">
                  <c:v>133705907254464.28</c:v>
                </c:pt>
                <c:pt idx="3014">
                  <c:v>86896358258928.578</c:v>
                </c:pt>
                <c:pt idx="3015">
                  <c:v>253093422991071.47</c:v>
                </c:pt>
                <c:pt idx="3016">
                  <c:v>5457654017857.1436</c:v>
                </c:pt>
                <c:pt idx="3017">
                  <c:v>4319835825892.855</c:v>
                </c:pt>
                <c:pt idx="3018">
                  <c:v>4432912500000</c:v>
                </c:pt>
                <c:pt idx="3019">
                  <c:v>3998884375000</c:v>
                </c:pt>
                <c:pt idx="3020">
                  <c:v>4464787834821.4287</c:v>
                </c:pt>
                <c:pt idx="3021">
                  <c:v>534938628683035.75</c:v>
                </c:pt>
                <c:pt idx="3022">
                  <c:v>67860969531250</c:v>
                </c:pt>
                <c:pt idx="3023">
                  <c:v>115937296205357.16</c:v>
                </c:pt>
                <c:pt idx="3024">
                  <c:v>103835844308035.72</c:v>
                </c:pt>
                <c:pt idx="3025">
                  <c:v>183574118526785.75</c:v>
                </c:pt>
                <c:pt idx="3026">
                  <c:v>58118491071428.578</c:v>
                </c:pt>
                <c:pt idx="3027">
                  <c:v>31211613727678.57</c:v>
                </c:pt>
                <c:pt idx="3028">
                  <c:v>4536185267857.1436</c:v>
                </c:pt>
                <c:pt idx="3029">
                  <c:v>3746204687500</c:v>
                </c:pt>
                <c:pt idx="3030">
                  <c:v>3604116741071.4268</c:v>
                </c:pt>
                <c:pt idx="3031">
                  <c:v>3377132254464.2856</c:v>
                </c:pt>
                <c:pt idx="3032">
                  <c:v>3008006361607.1431</c:v>
                </c:pt>
                <c:pt idx="3033">
                  <c:v>28270654575892.859</c:v>
                </c:pt>
                <c:pt idx="3034">
                  <c:v>2682793303571.4268</c:v>
                </c:pt>
                <c:pt idx="3035">
                  <c:v>4226033816964.2861</c:v>
                </c:pt>
                <c:pt idx="3036">
                  <c:v>5421448325892.8555</c:v>
                </c:pt>
                <c:pt idx="3037">
                  <c:v>55727253459821.437</c:v>
                </c:pt>
                <c:pt idx="3038">
                  <c:v>4474336495535.7139</c:v>
                </c:pt>
                <c:pt idx="3039">
                  <c:v>4855662834821.4287</c:v>
                </c:pt>
                <c:pt idx="3040">
                  <c:v>3901837053571.4268</c:v>
                </c:pt>
                <c:pt idx="3041">
                  <c:v>88689603794642.859</c:v>
                </c:pt>
                <c:pt idx="3042">
                  <c:v>3147756584821.4268</c:v>
                </c:pt>
                <c:pt idx="3043">
                  <c:v>141000768973214.28</c:v>
                </c:pt>
                <c:pt idx="3044">
                  <c:v>2551739174107.1431</c:v>
                </c:pt>
                <c:pt idx="3045">
                  <c:v>3602261941964.2861</c:v>
                </c:pt>
                <c:pt idx="3046">
                  <c:v>2565809151785.7144</c:v>
                </c:pt>
                <c:pt idx="3047">
                  <c:v>77955383035714.297</c:v>
                </c:pt>
                <c:pt idx="3048">
                  <c:v>2553353348214.2856</c:v>
                </c:pt>
                <c:pt idx="3049">
                  <c:v>87691217522321.437</c:v>
                </c:pt>
                <c:pt idx="3050">
                  <c:v>4590871651785.7139</c:v>
                </c:pt>
                <c:pt idx="3051">
                  <c:v>2578322098214.2856</c:v>
                </c:pt>
                <c:pt idx="3052">
                  <c:v>42493773437500</c:v>
                </c:pt>
                <c:pt idx="3053">
                  <c:v>397166539285714.31</c:v>
                </c:pt>
                <c:pt idx="3054">
                  <c:v>51983910379464.289</c:v>
                </c:pt>
                <c:pt idx="3055">
                  <c:v>4057554017857.1431</c:v>
                </c:pt>
                <c:pt idx="3056">
                  <c:v>3430757477678.5718</c:v>
                </c:pt>
                <c:pt idx="3057">
                  <c:v>3631246651785.7144</c:v>
                </c:pt>
                <c:pt idx="3058">
                  <c:v>54561047433035.719</c:v>
                </c:pt>
                <c:pt idx="3059">
                  <c:v>2712099776785.7148</c:v>
                </c:pt>
                <c:pt idx="3060">
                  <c:v>4165339843750</c:v>
                </c:pt>
                <c:pt idx="3061">
                  <c:v>4017255915178.5713</c:v>
                </c:pt>
                <c:pt idx="3062">
                  <c:v>3082866406250</c:v>
                </c:pt>
                <c:pt idx="3063">
                  <c:v>5102545200892.8555</c:v>
                </c:pt>
                <c:pt idx="3064">
                  <c:v>3574729129464.2861</c:v>
                </c:pt>
                <c:pt idx="3065">
                  <c:v>3710900669642.855</c:v>
                </c:pt>
                <c:pt idx="3066">
                  <c:v>4975280691964.2861</c:v>
                </c:pt>
                <c:pt idx="3067">
                  <c:v>5475864508928.5713</c:v>
                </c:pt>
                <c:pt idx="3068">
                  <c:v>3947655357142.855</c:v>
                </c:pt>
                <c:pt idx="3069">
                  <c:v>3592321763392.855</c:v>
                </c:pt>
                <c:pt idx="3070">
                  <c:v>135741838616071.45</c:v>
                </c:pt>
                <c:pt idx="3071">
                  <c:v>216379254017857.16</c:v>
                </c:pt>
                <c:pt idx="3072">
                  <c:v>1836834151785.7144</c:v>
                </c:pt>
                <c:pt idx="3073">
                  <c:v>50312830022321.437</c:v>
                </c:pt>
                <c:pt idx="3074">
                  <c:v>87886522991071.437</c:v>
                </c:pt>
                <c:pt idx="3075">
                  <c:v>2778035379464.2856</c:v>
                </c:pt>
                <c:pt idx="3076">
                  <c:v>91340113504464.297</c:v>
                </c:pt>
                <c:pt idx="3077">
                  <c:v>4431460937500</c:v>
                </c:pt>
                <c:pt idx="3078">
                  <c:v>3278871093750</c:v>
                </c:pt>
                <c:pt idx="3079">
                  <c:v>3266903236607.1431</c:v>
                </c:pt>
                <c:pt idx="3080">
                  <c:v>82547444196428.578</c:v>
                </c:pt>
                <c:pt idx="3081">
                  <c:v>3754787946428.5713</c:v>
                </c:pt>
                <c:pt idx="3082">
                  <c:v>166899967522321.44</c:v>
                </c:pt>
                <c:pt idx="3083">
                  <c:v>33414001004464.277</c:v>
                </c:pt>
                <c:pt idx="3084">
                  <c:v>2945075000000</c:v>
                </c:pt>
                <c:pt idx="3085">
                  <c:v>3222821651785.7148</c:v>
                </c:pt>
                <c:pt idx="3086">
                  <c:v>5733818526785.7148</c:v>
                </c:pt>
                <c:pt idx="3087">
                  <c:v>2887014508928.5718</c:v>
                </c:pt>
                <c:pt idx="3088">
                  <c:v>3142476227678.5718</c:v>
                </c:pt>
                <c:pt idx="3089">
                  <c:v>2208431250000</c:v>
                </c:pt>
                <c:pt idx="3090">
                  <c:v>3341525334821.4268</c:v>
                </c:pt>
                <c:pt idx="3091">
                  <c:v>3162672544642.855</c:v>
                </c:pt>
                <c:pt idx="3092">
                  <c:v>3935852901785.7144</c:v>
                </c:pt>
                <c:pt idx="3093">
                  <c:v>2608489508928.5718</c:v>
                </c:pt>
                <c:pt idx="3094">
                  <c:v>2097075223214.2854</c:v>
                </c:pt>
                <c:pt idx="3095">
                  <c:v>5410266071428.5713</c:v>
                </c:pt>
                <c:pt idx="3096">
                  <c:v>45103135825892.844</c:v>
                </c:pt>
                <c:pt idx="3097">
                  <c:v>36404950000000</c:v>
                </c:pt>
                <c:pt idx="3098">
                  <c:v>3336571763392.855</c:v>
                </c:pt>
                <c:pt idx="3099">
                  <c:v>62938523995535.719</c:v>
                </c:pt>
                <c:pt idx="3100">
                  <c:v>27225357477678.574</c:v>
                </c:pt>
                <c:pt idx="3101">
                  <c:v>3633283593750</c:v>
                </c:pt>
                <c:pt idx="3102">
                  <c:v>34108473772321.434</c:v>
                </c:pt>
                <c:pt idx="3103">
                  <c:v>2548469308035.7144</c:v>
                </c:pt>
                <c:pt idx="3104">
                  <c:v>93061308816964.297</c:v>
                </c:pt>
                <c:pt idx="3105">
                  <c:v>3117997767857.1431</c:v>
                </c:pt>
                <c:pt idx="3106">
                  <c:v>1865320647321.4287</c:v>
                </c:pt>
                <c:pt idx="3107">
                  <c:v>1736982477678.5715</c:v>
                </c:pt>
                <c:pt idx="3108">
                  <c:v>37439757031250</c:v>
                </c:pt>
                <c:pt idx="3109">
                  <c:v>3276044866071.4268</c:v>
                </c:pt>
                <c:pt idx="3110">
                  <c:v>168726553571428.59</c:v>
                </c:pt>
                <c:pt idx="3111">
                  <c:v>2817466071428.5718</c:v>
                </c:pt>
                <c:pt idx="3112">
                  <c:v>108241983258928.58</c:v>
                </c:pt>
                <c:pt idx="3113">
                  <c:v>2861944866071.4268</c:v>
                </c:pt>
                <c:pt idx="3114">
                  <c:v>2120540848214.2854</c:v>
                </c:pt>
                <c:pt idx="3115">
                  <c:v>2382277343750</c:v>
                </c:pt>
                <c:pt idx="3116">
                  <c:v>2433168191964.2856</c:v>
                </c:pt>
                <c:pt idx="3117">
                  <c:v>28870508035714.277</c:v>
                </c:pt>
                <c:pt idx="3118">
                  <c:v>2720773660714.2856</c:v>
                </c:pt>
                <c:pt idx="3119">
                  <c:v>2819611049107.1431</c:v>
                </c:pt>
                <c:pt idx="3120">
                  <c:v>2565693526785.7144</c:v>
                </c:pt>
                <c:pt idx="3121">
                  <c:v>86714305133928.578</c:v>
                </c:pt>
                <c:pt idx="3122">
                  <c:v>2650585491071.4268</c:v>
                </c:pt>
                <c:pt idx="3123">
                  <c:v>58769246651785.719</c:v>
                </c:pt>
                <c:pt idx="3124">
                  <c:v>3053703348214.2856</c:v>
                </c:pt>
                <c:pt idx="3125">
                  <c:v>120828555133928.58</c:v>
                </c:pt>
                <c:pt idx="3126">
                  <c:v>2305293861607.1431</c:v>
                </c:pt>
                <c:pt idx="3127">
                  <c:v>2424239620535.7144</c:v>
                </c:pt>
                <c:pt idx="3128">
                  <c:v>383751595200892.87</c:v>
                </c:pt>
                <c:pt idx="3129">
                  <c:v>2459960714285.7144</c:v>
                </c:pt>
                <c:pt idx="3130">
                  <c:v>54552056138392.844</c:v>
                </c:pt>
                <c:pt idx="3131">
                  <c:v>74866304129464.297</c:v>
                </c:pt>
                <c:pt idx="3132">
                  <c:v>109475663392857.14</c:v>
                </c:pt>
                <c:pt idx="3133">
                  <c:v>3168632366071.4268</c:v>
                </c:pt>
                <c:pt idx="3134">
                  <c:v>2350551116071.4268</c:v>
                </c:pt>
                <c:pt idx="3135">
                  <c:v>99957592968750</c:v>
                </c:pt>
                <c:pt idx="3136">
                  <c:v>1300344977678.5715</c:v>
                </c:pt>
                <c:pt idx="3137">
                  <c:v>209695203906250</c:v>
                </c:pt>
                <c:pt idx="3138">
                  <c:v>2383722544642.8545</c:v>
                </c:pt>
                <c:pt idx="3139">
                  <c:v>2824211272321.4268</c:v>
                </c:pt>
                <c:pt idx="3140">
                  <c:v>113446349665178.58</c:v>
                </c:pt>
                <c:pt idx="3141">
                  <c:v>2287585491071.4268</c:v>
                </c:pt>
                <c:pt idx="3142">
                  <c:v>3713026227678.5713</c:v>
                </c:pt>
                <c:pt idx="3143">
                  <c:v>2067682812500</c:v>
                </c:pt>
                <c:pt idx="3144">
                  <c:v>70269549665178.578</c:v>
                </c:pt>
                <c:pt idx="3145">
                  <c:v>1950947656250</c:v>
                </c:pt>
                <c:pt idx="3146">
                  <c:v>2446377120535.7144</c:v>
                </c:pt>
                <c:pt idx="3147">
                  <c:v>1661842745535.7144</c:v>
                </c:pt>
                <c:pt idx="3148">
                  <c:v>45499449330357.148</c:v>
                </c:pt>
                <c:pt idx="3149">
                  <c:v>123059812611607.16</c:v>
                </c:pt>
                <c:pt idx="3150">
                  <c:v>113163083593750</c:v>
                </c:pt>
                <c:pt idx="3151">
                  <c:v>3330439620535.7148</c:v>
                </c:pt>
                <c:pt idx="3152">
                  <c:v>2428399665178.5718</c:v>
                </c:pt>
                <c:pt idx="3153">
                  <c:v>1667230803571.4287</c:v>
                </c:pt>
                <c:pt idx="3154">
                  <c:v>1593100781250</c:v>
                </c:pt>
                <c:pt idx="3155">
                  <c:v>37443118861607.148</c:v>
                </c:pt>
                <c:pt idx="3156">
                  <c:v>137799403125000</c:v>
                </c:pt>
                <c:pt idx="3157">
                  <c:v>56069343861607.148</c:v>
                </c:pt>
                <c:pt idx="3158">
                  <c:v>3213275000000</c:v>
                </c:pt>
                <c:pt idx="3159">
                  <c:v>3062154129464.2856</c:v>
                </c:pt>
                <c:pt idx="3160">
                  <c:v>3863899553571.4268</c:v>
                </c:pt>
                <c:pt idx="3161">
                  <c:v>2219355803571.4268</c:v>
                </c:pt>
                <c:pt idx="3162">
                  <c:v>1905696986607.1431</c:v>
                </c:pt>
                <c:pt idx="3163">
                  <c:v>37028245089285.711</c:v>
                </c:pt>
                <c:pt idx="3164">
                  <c:v>30516596093750</c:v>
                </c:pt>
                <c:pt idx="3165">
                  <c:v>2237889062500</c:v>
                </c:pt>
                <c:pt idx="3166">
                  <c:v>6113353794642.8555</c:v>
                </c:pt>
                <c:pt idx="3167">
                  <c:v>2191747656250</c:v>
                </c:pt>
                <c:pt idx="3168">
                  <c:v>2143986383928.5715</c:v>
                </c:pt>
                <c:pt idx="3169">
                  <c:v>2879256919642.855</c:v>
                </c:pt>
                <c:pt idx="3170">
                  <c:v>52242995758928.57</c:v>
                </c:pt>
                <c:pt idx="3171">
                  <c:v>1680417187500</c:v>
                </c:pt>
                <c:pt idx="3172">
                  <c:v>2180059375000</c:v>
                </c:pt>
                <c:pt idx="3173">
                  <c:v>3102074888392.855</c:v>
                </c:pt>
                <c:pt idx="3174">
                  <c:v>66304678683035.719</c:v>
                </c:pt>
                <c:pt idx="3175">
                  <c:v>1758364174107.1428</c:v>
                </c:pt>
                <c:pt idx="3176">
                  <c:v>1543784821428.5715</c:v>
                </c:pt>
                <c:pt idx="3177">
                  <c:v>60269709709821.43</c:v>
                </c:pt>
                <c:pt idx="3178">
                  <c:v>2159207366071.4287</c:v>
                </c:pt>
                <c:pt idx="3179">
                  <c:v>3967405357142.855</c:v>
                </c:pt>
                <c:pt idx="3180">
                  <c:v>175500743638392.87</c:v>
                </c:pt>
                <c:pt idx="3181">
                  <c:v>3271531250000</c:v>
                </c:pt>
                <c:pt idx="3182">
                  <c:v>1372165178571.4287</c:v>
                </c:pt>
                <c:pt idx="3183">
                  <c:v>59428851897321.43</c:v>
                </c:pt>
                <c:pt idx="3184">
                  <c:v>51178840066964.289</c:v>
                </c:pt>
                <c:pt idx="3185">
                  <c:v>118933383816964.28</c:v>
                </c:pt>
                <c:pt idx="3186">
                  <c:v>2108897991071.4287</c:v>
                </c:pt>
                <c:pt idx="3187">
                  <c:v>1604192745535.7144</c:v>
                </c:pt>
                <c:pt idx="3188">
                  <c:v>1073904352678.5712</c:v>
                </c:pt>
                <c:pt idx="3189">
                  <c:v>54116072879464.289</c:v>
                </c:pt>
                <c:pt idx="3190">
                  <c:v>49497127232142.844</c:v>
                </c:pt>
                <c:pt idx="3191">
                  <c:v>2198427120535.7144</c:v>
                </c:pt>
                <c:pt idx="3192">
                  <c:v>78876135267857.141</c:v>
                </c:pt>
                <c:pt idx="3193">
                  <c:v>72334479352678.578</c:v>
                </c:pt>
                <c:pt idx="3194">
                  <c:v>174148231919642.87</c:v>
                </c:pt>
                <c:pt idx="3195">
                  <c:v>217367886830357.16</c:v>
                </c:pt>
                <c:pt idx="3196">
                  <c:v>1722865178571.4287</c:v>
                </c:pt>
                <c:pt idx="3197">
                  <c:v>313449756584821.44</c:v>
                </c:pt>
                <c:pt idx="3198">
                  <c:v>30635102678571.434</c:v>
                </c:pt>
                <c:pt idx="3199">
                  <c:v>147455263058035.72</c:v>
                </c:pt>
                <c:pt idx="3200">
                  <c:v>83277039062500</c:v>
                </c:pt>
                <c:pt idx="3201">
                  <c:v>2487276004464.2856</c:v>
                </c:pt>
                <c:pt idx="3202">
                  <c:v>2888420312500</c:v>
                </c:pt>
                <c:pt idx="3203">
                  <c:v>2664381808035.7148</c:v>
                </c:pt>
                <c:pt idx="3204">
                  <c:v>1622872098214.2859</c:v>
                </c:pt>
                <c:pt idx="3205">
                  <c:v>1362908482142.8586</c:v>
                </c:pt>
                <c:pt idx="3206">
                  <c:v>2066733816964.2854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8D8-4398-B3A5-491E608B10B2}"/>
            </c:ext>
          </c:extLst>
        </c:ser>
        <c:ser>
          <c:idx val="1"/>
          <c:order val="1"/>
          <c:tx>
            <c:strRef>
              <c:f>summary!$A$2</c:f>
              <c:strCache>
                <c:ptCount val="1"/>
                <c:pt idx="0">
                  <c:v>bg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summary!$B$2:$DSJ$2</c:f>
              <c:numCache>
                <c:formatCode>General</c:formatCode>
                <c:ptCount val="3207"/>
                <c:pt idx="0">
                  <c:v>1.2656249999999982E+17</c:v>
                </c:pt>
                <c:pt idx="1">
                  <c:v>1.2656249999999982E+17</c:v>
                </c:pt>
                <c:pt idx="2">
                  <c:v>1.2656249999999982E+17</c:v>
                </c:pt>
                <c:pt idx="3">
                  <c:v>1.2656249999999982E+17</c:v>
                </c:pt>
                <c:pt idx="4">
                  <c:v>1.2656249999999982E+17</c:v>
                </c:pt>
                <c:pt idx="5">
                  <c:v>1.2656249999999982E+17</c:v>
                </c:pt>
                <c:pt idx="6">
                  <c:v>1.2656249999999982E+17</c:v>
                </c:pt>
                <c:pt idx="7">
                  <c:v>1.2656249999999982E+17</c:v>
                </c:pt>
                <c:pt idx="8">
                  <c:v>1.2656249999999982E+17</c:v>
                </c:pt>
                <c:pt idx="9">
                  <c:v>1.2656249999999982E+17</c:v>
                </c:pt>
                <c:pt idx="10">
                  <c:v>1.2656249999999982E+17</c:v>
                </c:pt>
                <c:pt idx="11">
                  <c:v>1.2656249999999982E+17</c:v>
                </c:pt>
                <c:pt idx="12">
                  <c:v>1.2656249999999982E+17</c:v>
                </c:pt>
                <c:pt idx="13">
                  <c:v>1.2656249999999982E+17</c:v>
                </c:pt>
                <c:pt idx="14">
                  <c:v>1.2656249999999982E+17</c:v>
                </c:pt>
                <c:pt idx="15">
                  <c:v>1.2656249999999982E+17</c:v>
                </c:pt>
                <c:pt idx="16">
                  <c:v>1.2656249999999982E+17</c:v>
                </c:pt>
                <c:pt idx="17">
                  <c:v>1.2656249999999982E+17</c:v>
                </c:pt>
                <c:pt idx="18">
                  <c:v>1.2656249999999982E+17</c:v>
                </c:pt>
                <c:pt idx="19">
                  <c:v>1.2656249999999982E+17</c:v>
                </c:pt>
                <c:pt idx="20">
                  <c:v>1.2656249999999982E+17</c:v>
                </c:pt>
                <c:pt idx="21">
                  <c:v>1.2656249999999982E+17</c:v>
                </c:pt>
                <c:pt idx="22">
                  <c:v>1.2656249999999982E+17</c:v>
                </c:pt>
                <c:pt idx="23">
                  <c:v>1.2656249999999982E+17</c:v>
                </c:pt>
                <c:pt idx="24">
                  <c:v>1.2656249999999982E+17</c:v>
                </c:pt>
                <c:pt idx="25">
                  <c:v>1.2656249999999982E+17</c:v>
                </c:pt>
                <c:pt idx="26">
                  <c:v>1.2656249999999982E+17</c:v>
                </c:pt>
                <c:pt idx="27">
                  <c:v>1.2656249999999982E+17</c:v>
                </c:pt>
                <c:pt idx="28">
                  <c:v>1.2656249999999982E+17</c:v>
                </c:pt>
                <c:pt idx="29">
                  <c:v>1.2656249999999982E+17</c:v>
                </c:pt>
                <c:pt idx="30">
                  <c:v>1.2656249999999982E+17</c:v>
                </c:pt>
                <c:pt idx="31">
                  <c:v>1.2656249999999982E+17</c:v>
                </c:pt>
                <c:pt idx="32">
                  <c:v>1.2656249999999982E+17</c:v>
                </c:pt>
                <c:pt idx="33">
                  <c:v>1.2656249999999982E+17</c:v>
                </c:pt>
                <c:pt idx="34">
                  <c:v>1.2656249999999982E+17</c:v>
                </c:pt>
                <c:pt idx="35">
                  <c:v>1.2656249999999982E+17</c:v>
                </c:pt>
                <c:pt idx="36">
                  <c:v>1.2656249999999982E+17</c:v>
                </c:pt>
                <c:pt idx="37">
                  <c:v>1.2656249999999982E+17</c:v>
                </c:pt>
                <c:pt idx="38">
                  <c:v>8906250000000000</c:v>
                </c:pt>
                <c:pt idx="39">
                  <c:v>8906250000000000</c:v>
                </c:pt>
                <c:pt idx="40">
                  <c:v>8906250000000000</c:v>
                </c:pt>
                <c:pt idx="41">
                  <c:v>8906250000000000</c:v>
                </c:pt>
                <c:pt idx="42">
                  <c:v>8906250000000000</c:v>
                </c:pt>
                <c:pt idx="43">
                  <c:v>8906250000000000</c:v>
                </c:pt>
                <c:pt idx="44">
                  <c:v>8906250000000000</c:v>
                </c:pt>
                <c:pt idx="45">
                  <c:v>8906250000000000</c:v>
                </c:pt>
                <c:pt idx="46">
                  <c:v>8906250000000000</c:v>
                </c:pt>
                <c:pt idx="47">
                  <c:v>8906250000000000</c:v>
                </c:pt>
                <c:pt idx="48">
                  <c:v>8906250000000000</c:v>
                </c:pt>
                <c:pt idx="49">
                  <c:v>8906250000000000</c:v>
                </c:pt>
                <c:pt idx="50">
                  <c:v>8906250000000000</c:v>
                </c:pt>
                <c:pt idx="51">
                  <c:v>8906250000000000</c:v>
                </c:pt>
                <c:pt idx="52">
                  <c:v>8906250000000000</c:v>
                </c:pt>
                <c:pt idx="53">
                  <c:v>8906250000000000</c:v>
                </c:pt>
                <c:pt idx="54">
                  <c:v>8906250000000000</c:v>
                </c:pt>
                <c:pt idx="55">
                  <c:v>8906250000000000</c:v>
                </c:pt>
                <c:pt idx="56">
                  <c:v>8906250000000000</c:v>
                </c:pt>
                <c:pt idx="57">
                  <c:v>8906250000000000</c:v>
                </c:pt>
                <c:pt idx="58">
                  <c:v>8906250000000000</c:v>
                </c:pt>
                <c:pt idx="59">
                  <c:v>8906250000000000</c:v>
                </c:pt>
                <c:pt idx="60">
                  <c:v>8906250000000000</c:v>
                </c:pt>
                <c:pt idx="61">
                  <c:v>8906250000000000</c:v>
                </c:pt>
                <c:pt idx="62">
                  <c:v>8906250000000000</c:v>
                </c:pt>
                <c:pt idx="63">
                  <c:v>8906250000000000</c:v>
                </c:pt>
                <c:pt idx="64">
                  <c:v>8906250000000000</c:v>
                </c:pt>
                <c:pt idx="65">
                  <c:v>8906250000000000</c:v>
                </c:pt>
                <c:pt idx="66">
                  <c:v>8906250000000000</c:v>
                </c:pt>
                <c:pt idx="67">
                  <c:v>8906250000000000</c:v>
                </c:pt>
                <c:pt idx="68">
                  <c:v>8906250000000000</c:v>
                </c:pt>
                <c:pt idx="69">
                  <c:v>8906250000000000</c:v>
                </c:pt>
                <c:pt idx="70">
                  <c:v>8906250000000000</c:v>
                </c:pt>
                <c:pt idx="71">
                  <c:v>8906250000000000</c:v>
                </c:pt>
                <c:pt idx="72">
                  <c:v>8906250000000000</c:v>
                </c:pt>
                <c:pt idx="73">
                  <c:v>8906250000000000</c:v>
                </c:pt>
                <c:pt idx="74">
                  <c:v>8906250000000000</c:v>
                </c:pt>
                <c:pt idx="75">
                  <c:v>8906250000000000</c:v>
                </c:pt>
                <c:pt idx="76">
                  <c:v>8906250000000000</c:v>
                </c:pt>
                <c:pt idx="77">
                  <c:v>8906250000000000</c:v>
                </c:pt>
                <c:pt idx="78">
                  <c:v>8906250000000000</c:v>
                </c:pt>
                <c:pt idx="79">
                  <c:v>8906250000000000</c:v>
                </c:pt>
                <c:pt idx="80">
                  <c:v>8906250000000000</c:v>
                </c:pt>
                <c:pt idx="81">
                  <c:v>8906250000000000</c:v>
                </c:pt>
                <c:pt idx="82">
                  <c:v>8906250000000000</c:v>
                </c:pt>
                <c:pt idx="83">
                  <c:v>8906250000000000</c:v>
                </c:pt>
                <c:pt idx="84">
                  <c:v>8906250000000000</c:v>
                </c:pt>
                <c:pt idx="85">
                  <c:v>8906250000000000</c:v>
                </c:pt>
                <c:pt idx="86">
                  <c:v>8906250000000000</c:v>
                </c:pt>
                <c:pt idx="87">
                  <c:v>8906250000000000</c:v>
                </c:pt>
                <c:pt idx="88">
                  <c:v>8906250000000000</c:v>
                </c:pt>
                <c:pt idx="89">
                  <c:v>8906250000000000</c:v>
                </c:pt>
                <c:pt idx="90">
                  <c:v>8906250000000000</c:v>
                </c:pt>
                <c:pt idx="91">
                  <c:v>8906250000000000</c:v>
                </c:pt>
                <c:pt idx="92">
                  <c:v>8906250000000000</c:v>
                </c:pt>
                <c:pt idx="93">
                  <c:v>8906250000000000</c:v>
                </c:pt>
                <c:pt idx="94">
                  <c:v>8906250000000000</c:v>
                </c:pt>
                <c:pt idx="95">
                  <c:v>8906250000000000</c:v>
                </c:pt>
                <c:pt idx="96">
                  <c:v>8906250000000000</c:v>
                </c:pt>
                <c:pt idx="97">
                  <c:v>8906250000000000</c:v>
                </c:pt>
                <c:pt idx="98">
                  <c:v>8906250000000000</c:v>
                </c:pt>
                <c:pt idx="99">
                  <c:v>8906250000000000</c:v>
                </c:pt>
                <c:pt idx="100">
                  <c:v>8906250000000000</c:v>
                </c:pt>
                <c:pt idx="101">
                  <c:v>8906250000000000</c:v>
                </c:pt>
                <c:pt idx="102">
                  <c:v>8906250000000000</c:v>
                </c:pt>
                <c:pt idx="103">
                  <c:v>8906250000000000</c:v>
                </c:pt>
                <c:pt idx="104">
                  <c:v>8906250000000000</c:v>
                </c:pt>
                <c:pt idx="105">
                  <c:v>8906250000000000</c:v>
                </c:pt>
                <c:pt idx="106">
                  <c:v>8906250000000000</c:v>
                </c:pt>
                <c:pt idx="107">
                  <c:v>8906250000000000</c:v>
                </c:pt>
                <c:pt idx="108">
                  <c:v>8906250000000000</c:v>
                </c:pt>
                <c:pt idx="109">
                  <c:v>8906250000000000</c:v>
                </c:pt>
                <c:pt idx="110">
                  <c:v>8906250000000000</c:v>
                </c:pt>
                <c:pt idx="111">
                  <c:v>8906250000000000</c:v>
                </c:pt>
                <c:pt idx="112">
                  <c:v>8906250000000000</c:v>
                </c:pt>
                <c:pt idx="113">
                  <c:v>8906250000000000</c:v>
                </c:pt>
                <c:pt idx="114">
                  <c:v>8906250000000000</c:v>
                </c:pt>
                <c:pt idx="115">
                  <c:v>8906250000000000</c:v>
                </c:pt>
                <c:pt idx="116">
                  <c:v>8906250000000000</c:v>
                </c:pt>
                <c:pt idx="117">
                  <c:v>8906250000000000</c:v>
                </c:pt>
                <c:pt idx="118">
                  <c:v>8906250000000000</c:v>
                </c:pt>
                <c:pt idx="119">
                  <c:v>8906250000000000</c:v>
                </c:pt>
                <c:pt idx="120">
                  <c:v>8906250000000000</c:v>
                </c:pt>
                <c:pt idx="121">
                  <c:v>8906250000000000</c:v>
                </c:pt>
                <c:pt idx="122">
                  <c:v>8906250000000000</c:v>
                </c:pt>
                <c:pt idx="123">
                  <c:v>8906250000000000</c:v>
                </c:pt>
                <c:pt idx="124">
                  <c:v>8906250000000000</c:v>
                </c:pt>
                <c:pt idx="125">
                  <c:v>8906250000000000</c:v>
                </c:pt>
                <c:pt idx="126">
                  <c:v>8906250000000000</c:v>
                </c:pt>
                <c:pt idx="127">
                  <c:v>8906250000000000</c:v>
                </c:pt>
                <c:pt idx="128">
                  <c:v>8906250000000000</c:v>
                </c:pt>
                <c:pt idx="129">
                  <c:v>8906250000000000</c:v>
                </c:pt>
                <c:pt idx="130">
                  <c:v>8906250000000000</c:v>
                </c:pt>
                <c:pt idx="131">
                  <c:v>8906250000000000</c:v>
                </c:pt>
                <c:pt idx="132">
                  <c:v>8906250000000000</c:v>
                </c:pt>
                <c:pt idx="133">
                  <c:v>8906250000000000</c:v>
                </c:pt>
                <c:pt idx="134">
                  <c:v>8906250000000000</c:v>
                </c:pt>
                <c:pt idx="135">
                  <c:v>8906250000000000</c:v>
                </c:pt>
                <c:pt idx="136">
                  <c:v>8906250000000000</c:v>
                </c:pt>
                <c:pt idx="137">
                  <c:v>8906250000000000</c:v>
                </c:pt>
                <c:pt idx="138">
                  <c:v>8906250000000000</c:v>
                </c:pt>
                <c:pt idx="139">
                  <c:v>8906250000000000</c:v>
                </c:pt>
                <c:pt idx="140">
                  <c:v>8906250000000000</c:v>
                </c:pt>
                <c:pt idx="141">
                  <c:v>8906250000000000</c:v>
                </c:pt>
                <c:pt idx="142">
                  <c:v>8906250000000000</c:v>
                </c:pt>
                <c:pt idx="143">
                  <c:v>8906250000000000</c:v>
                </c:pt>
                <c:pt idx="144">
                  <c:v>8906250000000000</c:v>
                </c:pt>
                <c:pt idx="145">
                  <c:v>8906250000000000</c:v>
                </c:pt>
                <c:pt idx="146">
                  <c:v>8906250000000000</c:v>
                </c:pt>
                <c:pt idx="147">
                  <c:v>8906250000000000</c:v>
                </c:pt>
                <c:pt idx="148">
                  <c:v>8906250000000000</c:v>
                </c:pt>
                <c:pt idx="149">
                  <c:v>8906250000000000</c:v>
                </c:pt>
                <c:pt idx="150">
                  <c:v>8906250000000000</c:v>
                </c:pt>
                <c:pt idx="151">
                  <c:v>8906250000000000</c:v>
                </c:pt>
                <c:pt idx="152">
                  <c:v>8906250000000000</c:v>
                </c:pt>
                <c:pt idx="153">
                  <c:v>8906250000000000</c:v>
                </c:pt>
                <c:pt idx="154">
                  <c:v>8906250000000000</c:v>
                </c:pt>
                <c:pt idx="155">
                  <c:v>8906250000000000</c:v>
                </c:pt>
                <c:pt idx="156">
                  <c:v>8906250000000000</c:v>
                </c:pt>
                <c:pt idx="157">
                  <c:v>8906250000000000</c:v>
                </c:pt>
                <c:pt idx="158">
                  <c:v>8906250000000000</c:v>
                </c:pt>
                <c:pt idx="159">
                  <c:v>8906250000000000</c:v>
                </c:pt>
                <c:pt idx="160">
                  <c:v>8906250000000000</c:v>
                </c:pt>
                <c:pt idx="161">
                  <c:v>8906250000000000</c:v>
                </c:pt>
                <c:pt idx="162">
                  <c:v>8906250000000000</c:v>
                </c:pt>
                <c:pt idx="163">
                  <c:v>8906250000000000</c:v>
                </c:pt>
                <c:pt idx="164">
                  <c:v>8906250000000000</c:v>
                </c:pt>
                <c:pt idx="165">
                  <c:v>8906250000000000</c:v>
                </c:pt>
                <c:pt idx="166">
                  <c:v>8906250000000000</c:v>
                </c:pt>
                <c:pt idx="167">
                  <c:v>8906250000000000</c:v>
                </c:pt>
                <c:pt idx="168">
                  <c:v>8906250000000000</c:v>
                </c:pt>
                <c:pt idx="169">
                  <c:v>8906250000000000</c:v>
                </c:pt>
                <c:pt idx="170">
                  <c:v>8906250000000000</c:v>
                </c:pt>
                <c:pt idx="171">
                  <c:v>8906250000000000</c:v>
                </c:pt>
                <c:pt idx="172">
                  <c:v>8906250000000000</c:v>
                </c:pt>
                <c:pt idx="173">
                  <c:v>8906250000000000</c:v>
                </c:pt>
                <c:pt idx="174">
                  <c:v>8906250000000000</c:v>
                </c:pt>
                <c:pt idx="175">
                  <c:v>8906250000000000</c:v>
                </c:pt>
                <c:pt idx="176">
                  <c:v>8906250000000000</c:v>
                </c:pt>
                <c:pt idx="177">
                  <c:v>8906250000000000</c:v>
                </c:pt>
                <c:pt idx="178">
                  <c:v>8906250000000000</c:v>
                </c:pt>
                <c:pt idx="179">
                  <c:v>8906250000000000</c:v>
                </c:pt>
                <c:pt idx="180">
                  <c:v>8906250000000000</c:v>
                </c:pt>
                <c:pt idx="181">
                  <c:v>8906250000000000</c:v>
                </c:pt>
                <c:pt idx="182">
                  <c:v>8906250000000000</c:v>
                </c:pt>
                <c:pt idx="183">
                  <c:v>8906250000000000</c:v>
                </c:pt>
                <c:pt idx="184">
                  <c:v>8906250000000000</c:v>
                </c:pt>
                <c:pt idx="185">
                  <c:v>8906250000000000</c:v>
                </c:pt>
                <c:pt idx="186">
                  <c:v>8906250000000000</c:v>
                </c:pt>
                <c:pt idx="187">
                  <c:v>8906250000000000</c:v>
                </c:pt>
                <c:pt idx="188">
                  <c:v>8906250000000000</c:v>
                </c:pt>
                <c:pt idx="189">
                  <c:v>8906250000000000</c:v>
                </c:pt>
                <c:pt idx="190">
                  <c:v>8906250000000000</c:v>
                </c:pt>
                <c:pt idx="191">
                  <c:v>8906250000000000</c:v>
                </c:pt>
                <c:pt idx="192">
                  <c:v>8906250000000000</c:v>
                </c:pt>
                <c:pt idx="193">
                  <c:v>8906250000000000</c:v>
                </c:pt>
                <c:pt idx="194">
                  <c:v>8906250000000000</c:v>
                </c:pt>
                <c:pt idx="195">
                  <c:v>8906250000000000</c:v>
                </c:pt>
                <c:pt idx="196">
                  <c:v>8906250000000000</c:v>
                </c:pt>
                <c:pt idx="197">
                  <c:v>8906250000000000</c:v>
                </c:pt>
                <c:pt idx="198">
                  <c:v>8906250000000000</c:v>
                </c:pt>
                <c:pt idx="199">
                  <c:v>8906250000000000</c:v>
                </c:pt>
                <c:pt idx="200">
                  <c:v>8906250000000000</c:v>
                </c:pt>
                <c:pt idx="201">
                  <c:v>8906250000000000</c:v>
                </c:pt>
                <c:pt idx="202">
                  <c:v>8906250000000000</c:v>
                </c:pt>
                <c:pt idx="203">
                  <c:v>8906250000000000</c:v>
                </c:pt>
                <c:pt idx="204">
                  <c:v>8906250000000000</c:v>
                </c:pt>
                <c:pt idx="205">
                  <c:v>8906250000000000</c:v>
                </c:pt>
                <c:pt idx="206">
                  <c:v>8906250000000000</c:v>
                </c:pt>
                <c:pt idx="207">
                  <c:v>8906250000000000</c:v>
                </c:pt>
                <c:pt idx="208">
                  <c:v>8906250000000000</c:v>
                </c:pt>
                <c:pt idx="209">
                  <c:v>8906250000000000</c:v>
                </c:pt>
                <c:pt idx="210">
                  <c:v>8906250000000000</c:v>
                </c:pt>
                <c:pt idx="211">
                  <c:v>8906250000000000</c:v>
                </c:pt>
                <c:pt idx="212">
                  <c:v>8906250000000000</c:v>
                </c:pt>
                <c:pt idx="213">
                  <c:v>8906250000000000</c:v>
                </c:pt>
                <c:pt idx="214">
                  <c:v>8906250000000000</c:v>
                </c:pt>
                <c:pt idx="215">
                  <c:v>8906250000000000</c:v>
                </c:pt>
                <c:pt idx="216">
                  <c:v>8906250000000000</c:v>
                </c:pt>
                <c:pt idx="217">
                  <c:v>8906250000000000</c:v>
                </c:pt>
                <c:pt idx="218">
                  <c:v>8906250000000000</c:v>
                </c:pt>
                <c:pt idx="219">
                  <c:v>8906250000000000</c:v>
                </c:pt>
                <c:pt idx="220">
                  <c:v>8906250000000000</c:v>
                </c:pt>
                <c:pt idx="221">
                  <c:v>8906250000000000</c:v>
                </c:pt>
                <c:pt idx="222">
                  <c:v>8906250000000000</c:v>
                </c:pt>
                <c:pt idx="223">
                  <c:v>8906250000000000</c:v>
                </c:pt>
                <c:pt idx="224">
                  <c:v>8906250000000000</c:v>
                </c:pt>
                <c:pt idx="225">
                  <c:v>8906250000000000</c:v>
                </c:pt>
                <c:pt idx="226">
                  <c:v>8906250000000000</c:v>
                </c:pt>
                <c:pt idx="227">
                  <c:v>8906250000000000</c:v>
                </c:pt>
                <c:pt idx="228">
                  <c:v>8906250000000000</c:v>
                </c:pt>
                <c:pt idx="229">
                  <c:v>8906250000000000</c:v>
                </c:pt>
                <c:pt idx="230">
                  <c:v>8906250000000000</c:v>
                </c:pt>
                <c:pt idx="231">
                  <c:v>8906250000000000</c:v>
                </c:pt>
                <c:pt idx="232">
                  <c:v>8906250000000000</c:v>
                </c:pt>
                <c:pt idx="233">
                  <c:v>8906250000000000</c:v>
                </c:pt>
                <c:pt idx="234">
                  <c:v>8906250000000000</c:v>
                </c:pt>
                <c:pt idx="235">
                  <c:v>8906250000000000</c:v>
                </c:pt>
                <c:pt idx="236">
                  <c:v>8906250000000000</c:v>
                </c:pt>
                <c:pt idx="237">
                  <c:v>8906250000000000</c:v>
                </c:pt>
                <c:pt idx="238">
                  <c:v>8906250000000000</c:v>
                </c:pt>
                <c:pt idx="239">
                  <c:v>8906250000000000</c:v>
                </c:pt>
                <c:pt idx="240">
                  <c:v>8906250000000000</c:v>
                </c:pt>
                <c:pt idx="241">
                  <c:v>8906250000000000</c:v>
                </c:pt>
                <c:pt idx="242">
                  <c:v>8906250000000000</c:v>
                </c:pt>
                <c:pt idx="243">
                  <c:v>8906250000000000</c:v>
                </c:pt>
                <c:pt idx="244">
                  <c:v>8906250000000000</c:v>
                </c:pt>
                <c:pt idx="245">
                  <c:v>8906250000000000</c:v>
                </c:pt>
                <c:pt idx="246">
                  <c:v>8906250000000000</c:v>
                </c:pt>
                <c:pt idx="247">
                  <c:v>8906250000000000</c:v>
                </c:pt>
                <c:pt idx="248">
                  <c:v>8906250000000000</c:v>
                </c:pt>
                <c:pt idx="249">
                  <c:v>8906250000000000</c:v>
                </c:pt>
                <c:pt idx="250">
                  <c:v>8906250000000000</c:v>
                </c:pt>
                <c:pt idx="251">
                  <c:v>8906250000000000</c:v>
                </c:pt>
                <c:pt idx="252">
                  <c:v>8906250000000000</c:v>
                </c:pt>
                <c:pt idx="253">
                  <c:v>8906250000000000</c:v>
                </c:pt>
                <c:pt idx="254">
                  <c:v>8906250000000000</c:v>
                </c:pt>
                <c:pt idx="255">
                  <c:v>8906250000000000</c:v>
                </c:pt>
                <c:pt idx="256">
                  <c:v>8906250000000000</c:v>
                </c:pt>
                <c:pt idx="257">
                  <c:v>8906250000000000</c:v>
                </c:pt>
                <c:pt idx="258">
                  <c:v>8906250000000000</c:v>
                </c:pt>
                <c:pt idx="259">
                  <c:v>8906250000000000</c:v>
                </c:pt>
                <c:pt idx="260">
                  <c:v>8906250000000000</c:v>
                </c:pt>
                <c:pt idx="261">
                  <c:v>8906250000000000</c:v>
                </c:pt>
                <c:pt idx="262">
                  <c:v>8906250000000000</c:v>
                </c:pt>
                <c:pt idx="263">
                  <c:v>8906250000000000</c:v>
                </c:pt>
                <c:pt idx="264">
                  <c:v>8906250000000000</c:v>
                </c:pt>
                <c:pt idx="265">
                  <c:v>8906250000000000</c:v>
                </c:pt>
                <c:pt idx="266">
                  <c:v>8906250000000000</c:v>
                </c:pt>
                <c:pt idx="267">
                  <c:v>8906250000000000</c:v>
                </c:pt>
                <c:pt idx="268">
                  <c:v>8906250000000000</c:v>
                </c:pt>
                <c:pt idx="269">
                  <c:v>8906250000000000</c:v>
                </c:pt>
                <c:pt idx="270">
                  <c:v>8906250000000000</c:v>
                </c:pt>
                <c:pt idx="271">
                  <c:v>8906250000000000</c:v>
                </c:pt>
                <c:pt idx="272">
                  <c:v>8906250000000000</c:v>
                </c:pt>
                <c:pt idx="273">
                  <c:v>8906250000000000</c:v>
                </c:pt>
                <c:pt idx="274">
                  <c:v>8906250000000000</c:v>
                </c:pt>
                <c:pt idx="275">
                  <c:v>8906250000000000</c:v>
                </c:pt>
                <c:pt idx="276">
                  <c:v>8906250000000000</c:v>
                </c:pt>
                <c:pt idx="277">
                  <c:v>8906250000000000</c:v>
                </c:pt>
                <c:pt idx="278">
                  <c:v>8906250000000000</c:v>
                </c:pt>
                <c:pt idx="279">
                  <c:v>8906250000000000</c:v>
                </c:pt>
                <c:pt idx="280">
                  <c:v>8906250000000000</c:v>
                </c:pt>
                <c:pt idx="281">
                  <c:v>8906250000000000</c:v>
                </c:pt>
                <c:pt idx="282">
                  <c:v>8906250000000000</c:v>
                </c:pt>
                <c:pt idx="283">
                  <c:v>8906250000000000</c:v>
                </c:pt>
                <c:pt idx="284">
                  <c:v>8906250000000000</c:v>
                </c:pt>
                <c:pt idx="285">
                  <c:v>8906250000000000</c:v>
                </c:pt>
                <c:pt idx="286">
                  <c:v>8906250000000000</c:v>
                </c:pt>
                <c:pt idx="287">
                  <c:v>8906250000000000</c:v>
                </c:pt>
                <c:pt idx="288">
                  <c:v>8906250000000000</c:v>
                </c:pt>
                <c:pt idx="289">
                  <c:v>8906250000000000</c:v>
                </c:pt>
                <c:pt idx="290">
                  <c:v>8906250000000000</c:v>
                </c:pt>
                <c:pt idx="291">
                  <c:v>8906250000000000</c:v>
                </c:pt>
                <c:pt idx="292">
                  <c:v>8906250000000000</c:v>
                </c:pt>
                <c:pt idx="293">
                  <c:v>8906250000000000</c:v>
                </c:pt>
                <c:pt idx="294">
                  <c:v>8906250000000000</c:v>
                </c:pt>
                <c:pt idx="295">
                  <c:v>8906250000000000</c:v>
                </c:pt>
                <c:pt idx="296">
                  <c:v>8906250000000000</c:v>
                </c:pt>
                <c:pt idx="297">
                  <c:v>8906250000000000</c:v>
                </c:pt>
                <c:pt idx="298">
                  <c:v>8906250000000000</c:v>
                </c:pt>
                <c:pt idx="299">
                  <c:v>8906250000000000</c:v>
                </c:pt>
                <c:pt idx="300">
                  <c:v>8906250000000000</c:v>
                </c:pt>
                <c:pt idx="301">
                  <c:v>8906250000000000</c:v>
                </c:pt>
                <c:pt idx="302">
                  <c:v>8906250000000000</c:v>
                </c:pt>
                <c:pt idx="303">
                  <c:v>8906250000000000</c:v>
                </c:pt>
                <c:pt idx="304">
                  <c:v>8906250000000000</c:v>
                </c:pt>
                <c:pt idx="305">
                  <c:v>8906250000000000</c:v>
                </c:pt>
                <c:pt idx="306">
                  <c:v>8906250000000000</c:v>
                </c:pt>
                <c:pt idx="307">
                  <c:v>8906250000000000</c:v>
                </c:pt>
                <c:pt idx="308">
                  <c:v>8906250000000000</c:v>
                </c:pt>
                <c:pt idx="309">
                  <c:v>8906250000000000</c:v>
                </c:pt>
                <c:pt idx="310">
                  <c:v>8906250000000000</c:v>
                </c:pt>
                <c:pt idx="311">
                  <c:v>8906250000000000</c:v>
                </c:pt>
                <c:pt idx="312">
                  <c:v>8906250000000000</c:v>
                </c:pt>
                <c:pt idx="313">
                  <c:v>8906250000000000</c:v>
                </c:pt>
                <c:pt idx="314">
                  <c:v>8906250000000000</c:v>
                </c:pt>
                <c:pt idx="315">
                  <c:v>8906250000000000</c:v>
                </c:pt>
                <c:pt idx="316">
                  <c:v>8906250000000000</c:v>
                </c:pt>
                <c:pt idx="317">
                  <c:v>8906250000000000</c:v>
                </c:pt>
                <c:pt idx="318">
                  <c:v>8906250000000000</c:v>
                </c:pt>
                <c:pt idx="319">
                  <c:v>8906250000000000</c:v>
                </c:pt>
                <c:pt idx="320">
                  <c:v>8906250000000000</c:v>
                </c:pt>
                <c:pt idx="321">
                  <c:v>8906250000000000</c:v>
                </c:pt>
                <c:pt idx="322">
                  <c:v>8906250000000000</c:v>
                </c:pt>
                <c:pt idx="323">
                  <c:v>8906250000000000</c:v>
                </c:pt>
                <c:pt idx="324">
                  <c:v>8906250000000000</c:v>
                </c:pt>
                <c:pt idx="325">
                  <c:v>8906250000000000</c:v>
                </c:pt>
                <c:pt idx="326">
                  <c:v>8906250000000000</c:v>
                </c:pt>
                <c:pt idx="327">
                  <c:v>8906250000000000</c:v>
                </c:pt>
                <c:pt idx="328">
                  <c:v>8906250000000000</c:v>
                </c:pt>
                <c:pt idx="329">
                  <c:v>8906250000000000</c:v>
                </c:pt>
                <c:pt idx="330">
                  <c:v>8906250000000000</c:v>
                </c:pt>
                <c:pt idx="331">
                  <c:v>8906250000000000</c:v>
                </c:pt>
                <c:pt idx="332">
                  <c:v>8906250000000000</c:v>
                </c:pt>
                <c:pt idx="333">
                  <c:v>8906250000000000</c:v>
                </c:pt>
                <c:pt idx="334">
                  <c:v>8906250000000000</c:v>
                </c:pt>
                <c:pt idx="335">
                  <c:v>8906250000000000</c:v>
                </c:pt>
                <c:pt idx="336">
                  <c:v>8906250000000000</c:v>
                </c:pt>
                <c:pt idx="337">
                  <c:v>8906250000000000</c:v>
                </c:pt>
                <c:pt idx="338">
                  <c:v>8906250000000000</c:v>
                </c:pt>
                <c:pt idx="339">
                  <c:v>8906250000000000</c:v>
                </c:pt>
                <c:pt idx="340">
                  <c:v>8906250000000000</c:v>
                </c:pt>
                <c:pt idx="341">
                  <c:v>8906250000000000</c:v>
                </c:pt>
                <c:pt idx="342">
                  <c:v>8906250000000000</c:v>
                </c:pt>
                <c:pt idx="343">
                  <c:v>8906250000000000</c:v>
                </c:pt>
                <c:pt idx="344">
                  <c:v>8906250000000000</c:v>
                </c:pt>
                <c:pt idx="345">
                  <c:v>8906250000000000</c:v>
                </c:pt>
                <c:pt idx="346">
                  <c:v>8906250000000000</c:v>
                </c:pt>
                <c:pt idx="347">
                  <c:v>8906250000000000</c:v>
                </c:pt>
                <c:pt idx="348">
                  <c:v>8906250000000000</c:v>
                </c:pt>
                <c:pt idx="349">
                  <c:v>8906250000000000</c:v>
                </c:pt>
                <c:pt idx="350">
                  <c:v>8906250000000000</c:v>
                </c:pt>
                <c:pt idx="351">
                  <c:v>8906250000000000</c:v>
                </c:pt>
                <c:pt idx="352">
                  <c:v>8906250000000000</c:v>
                </c:pt>
                <c:pt idx="353">
                  <c:v>8906250000000000</c:v>
                </c:pt>
                <c:pt idx="354">
                  <c:v>8906250000000000</c:v>
                </c:pt>
                <c:pt idx="355">
                  <c:v>8906250000000000</c:v>
                </c:pt>
                <c:pt idx="356">
                  <c:v>8906250000000000</c:v>
                </c:pt>
                <c:pt idx="357">
                  <c:v>8906250000000000</c:v>
                </c:pt>
                <c:pt idx="358">
                  <c:v>8906250000000000</c:v>
                </c:pt>
                <c:pt idx="359">
                  <c:v>8906250000000000</c:v>
                </c:pt>
                <c:pt idx="360">
                  <c:v>8906250000000000</c:v>
                </c:pt>
                <c:pt idx="361">
                  <c:v>8906250000000000</c:v>
                </c:pt>
                <c:pt idx="362">
                  <c:v>8906250000000000</c:v>
                </c:pt>
                <c:pt idx="363">
                  <c:v>8906250000000000</c:v>
                </c:pt>
                <c:pt idx="364">
                  <c:v>8906250000000000</c:v>
                </c:pt>
                <c:pt idx="365">
                  <c:v>8906250000000000</c:v>
                </c:pt>
                <c:pt idx="366">
                  <c:v>8906250000000000</c:v>
                </c:pt>
                <c:pt idx="367">
                  <c:v>8906250000000000</c:v>
                </c:pt>
                <c:pt idx="368">
                  <c:v>8906250000000000</c:v>
                </c:pt>
                <c:pt idx="369">
                  <c:v>8906250000000000</c:v>
                </c:pt>
                <c:pt idx="370">
                  <c:v>8906250000000000</c:v>
                </c:pt>
                <c:pt idx="371">
                  <c:v>8906250000000000</c:v>
                </c:pt>
                <c:pt idx="372">
                  <c:v>8906250000000000</c:v>
                </c:pt>
                <c:pt idx="373">
                  <c:v>8906250000000000</c:v>
                </c:pt>
                <c:pt idx="374">
                  <c:v>8906250000000000</c:v>
                </c:pt>
                <c:pt idx="375">
                  <c:v>8906250000000000</c:v>
                </c:pt>
                <c:pt idx="376">
                  <c:v>8906250000000000</c:v>
                </c:pt>
                <c:pt idx="377">
                  <c:v>8906250000000000</c:v>
                </c:pt>
                <c:pt idx="378">
                  <c:v>8906250000000000</c:v>
                </c:pt>
                <c:pt idx="379">
                  <c:v>8906250000000000</c:v>
                </c:pt>
                <c:pt idx="380">
                  <c:v>8906250000000000</c:v>
                </c:pt>
                <c:pt idx="381">
                  <c:v>8906250000000000</c:v>
                </c:pt>
                <c:pt idx="382">
                  <c:v>8906250000000000</c:v>
                </c:pt>
                <c:pt idx="383">
                  <c:v>8906250000000000</c:v>
                </c:pt>
                <c:pt idx="384">
                  <c:v>8906250000000000</c:v>
                </c:pt>
                <c:pt idx="385">
                  <c:v>8906250000000000</c:v>
                </c:pt>
                <c:pt idx="386">
                  <c:v>8906250000000000</c:v>
                </c:pt>
                <c:pt idx="387">
                  <c:v>8906250000000000</c:v>
                </c:pt>
                <c:pt idx="388">
                  <c:v>8906250000000000</c:v>
                </c:pt>
                <c:pt idx="389">
                  <c:v>8906250000000000</c:v>
                </c:pt>
                <c:pt idx="390">
                  <c:v>8906250000000000</c:v>
                </c:pt>
                <c:pt idx="391">
                  <c:v>8906250000000000</c:v>
                </c:pt>
                <c:pt idx="392">
                  <c:v>8906250000000000</c:v>
                </c:pt>
                <c:pt idx="393">
                  <c:v>8906250000000000</c:v>
                </c:pt>
                <c:pt idx="394">
                  <c:v>8906250000000000</c:v>
                </c:pt>
                <c:pt idx="395">
                  <c:v>8906250000000000</c:v>
                </c:pt>
                <c:pt idx="396">
                  <c:v>8906250000000000</c:v>
                </c:pt>
                <c:pt idx="397">
                  <c:v>8906250000000000</c:v>
                </c:pt>
                <c:pt idx="398">
                  <c:v>8906250000000000</c:v>
                </c:pt>
                <c:pt idx="399">
                  <c:v>8906250000000000</c:v>
                </c:pt>
                <c:pt idx="400">
                  <c:v>8906250000000000</c:v>
                </c:pt>
                <c:pt idx="401">
                  <c:v>8906250000000000</c:v>
                </c:pt>
                <c:pt idx="402">
                  <c:v>8906250000000000</c:v>
                </c:pt>
                <c:pt idx="403">
                  <c:v>8906250000000000</c:v>
                </c:pt>
                <c:pt idx="404">
                  <c:v>8906250000000000</c:v>
                </c:pt>
                <c:pt idx="405">
                  <c:v>8906250000000000</c:v>
                </c:pt>
                <c:pt idx="406">
                  <c:v>8906250000000000</c:v>
                </c:pt>
                <c:pt idx="407">
                  <c:v>8906250000000000</c:v>
                </c:pt>
                <c:pt idx="408">
                  <c:v>8906250000000000</c:v>
                </c:pt>
                <c:pt idx="409">
                  <c:v>8906250000000000</c:v>
                </c:pt>
                <c:pt idx="410">
                  <c:v>8906250000000000</c:v>
                </c:pt>
                <c:pt idx="411">
                  <c:v>8906250000000000</c:v>
                </c:pt>
                <c:pt idx="412">
                  <c:v>8906250000000000</c:v>
                </c:pt>
                <c:pt idx="413">
                  <c:v>8906250000000000</c:v>
                </c:pt>
                <c:pt idx="414">
                  <c:v>8906250000000000</c:v>
                </c:pt>
                <c:pt idx="415">
                  <c:v>8906250000000000</c:v>
                </c:pt>
                <c:pt idx="416">
                  <c:v>8906250000000000</c:v>
                </c:pt>
                <c:pt idx="417">
                  <c:v>8906250000000000</c:v>
                </c:pt>
                <c:pt idx="418">
                  <c:v>8906250000000000</c:v>
                </c:pt>
                <c:pt idx="419">
                  <c:v>8906250000000000</c:v>
                </c:pt>
                <c:pt idx="420">
                  <c:v>8906250000000000</c:v>
                </c:pt>
                <c:pt idx="421">
                  <c:v>8906250000000000</c:v>
                </c:pt>
                <c:pt idx="422">
                  <c:v>8906250000000000</c:v>
                </c:pt>
                <c:pt idx="423">
                  <c:v>8906250000000000</c:v>
                </c:pt>
                <c:pt idx="424">
                  <c:v>8906250000000000</c:v>
                </c:pt>
                <c:pt idx="425">
                  <c:v>8906250000000000</c:v>
                </c:pt>
                <c:pt idx="426">
                  <c:v>8906250000000000</c:v>
                </c:pt>
                <c:pt idx="427">
                  <c:v>8906250000000000</c:v>
                </c:pt>
                <c:pt idx="428">
                  <c:v>8906250000000000</c:v>
                </c:pt>
                <c:pt idx="429">
                  <c:v>8906250000000000</c:v>
                </c:pt>
                <c:pt idx="430">
                  <c:v>8906250000000000</c:v>
                </c:pt>
                <c:pt idx="431">
                  <c:v>8906250000000000</c:v>
                </c:pt>
                <c:pt idx="432">
                  <c:v>8906250000000000</c:v>
                </c:pt>
                <c:pt idx="433">
                  <c:v>8906250000000000</c:v>
                </c:pt>
                <c:pt idx="434">
                  <c:v>8906250000000000</c:v>
                </c:pt>
                <c:pt idx="435">
                  <c:v>8906250000000000</c:v>
                </c:pt>
                <c:pt idx="436">
                  <c:v>8906250000000000</c:v>
                </c:pt>
                <c:pt idx="437">
                  <c:v>8906250000000000</c:v>
                </c:pt>
                <c:pt idx="438">
                  <c:v>8906250000000000</c:v>
                </c:pt>
                <c:pt idx="439">
                  <c:v>8906250000000000</c:v>
                </c:pt>
                <c:pt idx="440">
                  <c:v>8906250000000000</c:v>
                </c:pt>
                <c:pt idx="441">
                  <c:v>8906250000000000</c:v>
                </c:pt>
                <c:pt idx="442">
                  <c:v>8906250000000000</c:v>
                </c:pt>
                <c:pt idx="443">
                  <c:v>8906250000000000</c:v>
                </c:pt>
                <c:pt idx="444">
                  <c:v>8906250000000000</c:v>
                </c:pt>
                <c:pt idx="445">
                  <c:v>8906250000000000</c:v>
                </c:pt>
                <c:pt idx="446">
                  <c:v>8906250000000000</c:v>
                </c:pt>
                <c:pt idx="447">
                  <c:v>8906250000000000</c:v>
                </c:pt>
                <c:pt idx="448">
                  <c:v>8906250000000000</c:v>
                </c:pt>
                <c:pt idx="449">
                  <c:v>8906250000000000</c:v>
                </c:pt>
                <c:pt idx="450">
                  <c:v>8906250000000000</c:v>
                </c:pt>
                <c:pt idx="451">
                  <c:v>8906250000000000</c:v>
                </c:pt>
                <c:pt idx="452">
                  <c:v>8906250000000000</c:v>
                </c:pt>
                <c:pt idx="453">
                  <c:v>8906250000000000</c:v>
                </c:pt>
                <c:pt idx="454">
                  <c:v>8906250000000000</c:v>
                </c:pt>
                <c:pt idx="455">
                  <c:v>8906250000000000</c:v>
                </c:pt>
                <c:pt idx="456">
                  <c:v>8906250000000000</c:v>
                </c:pt>
                <c:pt idx="457">
                  <c:v>8906250000000000</c:v>
                </c:pt>
                <c:pt idx="458">
                  <c:v>8906250000000000</c:v>
                </c:pt>
                <c:pt idx="459">
                  <c:v>8906250000000000</c:v>
                </c:pt>
                <c:pt idx="460">
                  <c:v>8906250000000000</c:v>
                </c:pt>
                <c:pt idx="461">
                  <c:v>8906250000000000</c:v>
                </c:pt>
                <c:pt idx="462">
                  <c:v>8906250000000000</c:v>
                </c:pt>
                <c:pt idx="463">
                  <c:v>8906250000000000</c:v>
                </c:pt>
                <c:pt idx="464">
                  <c:v>8906250000000000</c:v>
                </c:pt>
                <c:pt idx="465">
                  <c:v>8906250000000000</c:v>
                </c:pt>
                <c:pt idx="466">
                  <c:v>8906250000000000</c:v>
                </c:pt>
                <c:pt idx="467">
                  <c:v>8906250000000000</c:v>
                </c:pt>
                <c:pt idx="468">
                  <c:v>8906250000000000</c:v>
                </c:pt>
                <c:pt idx="469">
                  <c:v>8906250000000000</c:v>
                </c:pt>
                <c:pt idx="470">
                  <c:v>8906250000000000</c:v>
                </c:pt>
                <c:pt idx="471">
                  <c:v>8906250000000000</c:v>
                </c:pt>
                <c:pt idx="472">
                  <c:v>8906250000000000</c:v>
                </c:pt>
                <c:pt idx="473">
                  <c:v>8906250000000000</c:v>
                </c:pt>
                <c:pt idx="474">
                  <c:v>8906250000000000</c:v>
                </c:pt>
                <c:pt idx="475">
                  <c:v>8906250000000000</c:v>
                </c:pt>
                <c:pt idx="476">
                  <c:v>8906250000000000</c:v>
                </c:pt>
                <c:pt idx="477">
                  <c:v>8906250000000000</c:v>
                </c:pt>
                <c:pt idx="478">
                  <c:v>8906250000000000</c:v>
                </c:pt>
                <c:pt idx="479">
                  <c:v>8906250000000000</c:v>
                </c:pt>
                <c:pt idx="480">
                  <c:v>8906250000000000</c:v>
                </c:pt>
                <c:pt idx="481">
                  <c:v>8906250000000000</c:v>
                </c:pt>
                <c:pt idx="482">
                  <c:v>8906250000000000</c:v>
                </c:pt>
                <c:pt idx="483">
                  <c:v>8906250000000000</c:v>
                </c:pt>
                <c:pt idx="484">
                  <c:v>8906250000000000</c:v>
                </c:pt>
                <c:pt idx="485">
                  <c:v>8906250000000000</c:v>
                </c:pt>
                <c:pt idx="486">
                  <c:v>8906250000000000</c:v>
                </c:pt>
                <c:pt idx="487">
                  <c:v>8906250000000000</c:v>
                </c:pt>
                <c:pt idx="488">
                  <c:v>8906250000000000</c:v>
                </c:pt>
                <c:pt idx="489">
                  <c:v>8906250000000000</c:v>
                </c:pt>
                <c:pt idx="490">
                  <c:v>8906250000000000</c:v>
                </c:pt>
                <c:pt idx="491">
                  <c:v>8906250000000000</c:v>
                </c:pt>
                <c:pt idx="492">
                  <c:v>8906250000000000</c:v>
                </c:pt>
                <c:pt idx="493">
                  <c:v>8906250000000000</c:v>
                </c:pt>
                <c:pt idx="494">
                  <c:v>8906250000000000</c:v>
                </c:pt>
                <c:pt idx="495">
                  <c:v>8906250000000000</c:v>
                </c:pt>
                <c:pt idx="496">
                  <c:v>8906250000000000</c:v>
                </c:pt>
                <c:pt idx="497">
                  <c:v>8906250000000000</c:v>
                </c:pt>
                <c:pt idx="498">
                  <c:v>8906250000000000</c:v>
                </c:pt>
                <c:pt idx="499">
                  <c:v>8906250000000000</c:v>
                </c:pt>
                <c:pt idx="500">
                  <c:v>8906250000000000</c:v>
                </c:pt>
                <c:pt idx="501">
                  <c:v>8906250000000000</c:v>
                </c:pt>
                <c:pt idx="502">
                  <c:v>8906250000000000</c:v>
                </c:pt>
                <c:pt idx="503">
                  <c:v>8906250000000000</c:v>
                </c:pt>
                <c:pt idx="504">
                  <c:v>8906250000000000</c:v>
                </c:pt>
                <c:pt idx="505">
                  <c:v>8906250000000000</c:v>
                </c:pt>
                <c:pt idx="506">
                  <c:v>8906250000000000</c:v>
                </c:pt>
                <c:pt idx="507">
                  <c:v>8906250000000000</c:v>
                </c:pt>
                <c:pt idx="508">
                  <c:v>8906250000000000</c:v>
                </c:pt>
                <c:pt idx="509">
                  <c:v>8906250000000000</c:v>
                </c:pt>
                <c:pt idx="510">
                  <c:v>8906250000000000</c:v>
                </c:pt>
                <c:pt idx="511">
                  <c:v>8906250000000000</c:v>
                </c:pt>
                <c:pt idx="512">
                  <c:v>8906250000000000</c:v>
                </c:pt>
                <c:pt idx="513">
                  <c:v>8906250000000000</c:v>
                </c:pt>
                <c:pt idx="514">
                  <c:v>8906250000000000</c:v>
                </c:pt>
                <c:pt idx="515">
                  <c:v>8906250000000000</c:v>
                </c:pt>
                <c:pt idx="516">
                  <c:v>8906250000000000</c:v>
                </c:pt>
                <c:pt idx="517">
                  <c:v>8906250000000000</c:v>
                </c:pt>
                <c:pt idx="518">
                  <c:v>8906250000000000</c:v>
                </c:pt>
                <c:pt idx="519">
                  <c:v>8906250000000000</c:v>
                </c:pt>
                <c:pt idx="520">
                  <c:v>8906250000000000</c:v>
                </c:pt>
                <c:pt idx="521">
                  <c:v>8906250000000000</c:v>
                </c:pt>
                <c:pt idx="522">
                  <c:v>8906250000000000</c:v>
                </c:pt>
                <c:pt idx="523">
                  <c:v>8906250000000000</c:v>
                </c:pt>
                <c:pt idx="524">
                  <c:v>8906250000000000</c:v>
                </c:pt>
                <c:pt idx="525">
                  <c:v>8906250000000000</c:v>
                </c:pt>
                <c:pt idx="526">
                  <c:v>8906250000000000</c:v>
                </c:pt>
                <c:pt idx="527">
                  <c:v>8906250000000000</c:v>
                </c:pt>
                <c:pt idx="528">
                  <c:v>8906250000000000</c:v>
                </c:pt>
                <c:pt idx="529">
                  <c:v>8906250000000000</c:v>
                </c:pt>
                <c:pt idx="530">
                  <c:v>8906250000000000</c:v>
                </c:pt>
                <c:pt idx="531">
                  <c:v>8906250000000000</c:v>
                </c:pt>
                <c:pt idx="532">
                  <c:v>8906250000000000</c:v>
                </c:pt>
                <c:pt idx="533">
                  <c:v>8906250000000000</c:v>
                </c:pt>
                <c:pt idx="534">
                  <c:v>8906250000000000</c:v>
                </c:pt>
                <c:pt idx="535">
                  <c:v>8906250000000000</c:v>
                </c:pt>
                <c:pt idx="536">
                  <c:v>8906250000000000</c:v>
                </c:pt>
                <c:pt idx="537">
                  <c:v>8906250000000000</c:v>
                </c:pt>
                <c:pt idx="538">
                  <c:v>8906250000000000</c:v>
                </c:pt>
                <c:pt idx="539">
                  <c:v>8906250000000000</c:v>
                </c:pt>
                <c:pt idx="540">
                  <c:v>8906250000000000</c:v>
                </c:pt>
                <c:pt idx="541">
                  <c:v>8906250000000000</c:v>
                </c:pt>
                <c:pt idx="542">
                  <c:v>8906250000000000</c:v>
                </c:pt>
                <c:pt idx="543">
                  <c:v>8906250000000000</c:v>
                </c:pt>
                <c:pt idx="544">
                  <c:v>8906250000000000</c:v>
                </c:pt>
                <c:pt idx="545">
                  <c:v>8906250000000000</c:v>
                </c:pt>
                <c:pt idx="546">
                  <c:v>8906250000000000</c:v>
                </c:pt>
                <c:pt idx="547">
                  <c:v>8906250000000000</c:v>
                </c:pt>
                <c:pt idx="548">
                  <c:v>8906250000000000</c:v>
                </c:pt>
                <c:pt idx="549">
                  <c:v>8906250000000000</c:v>
                </c:pt>
                <c:pt idx="550">
                  <c:v>8906250000000000</c:v>
                </c:pt>
                <c:pt idx="551">
                  <c:v>8906250000000000</c:v>
                </c:pt>
                <c:pt idx="552">
                  <c:v>8906250000000000</c:v>
                </c:pt>
                <c:pt idx="553">
                  <c:v>8906250000000000</c:v>
                </c:pt>
                <c:pt idx="554">
                  <c:v>8906250000000000</c:v>
                </c:pt>
                <c:pt idx="555">
                  <c:v>8906250000000000</c:v>
                </c:pt>
                <c:pt idx="556">
                  <c:v>8906250000000000</c:v>
                </c:pt>
                <c:pt idx="557">
                  <c:v>8906250000000000</c:v>
                </c:pt>
                <c:pt idx="558">
                  <c:v>8906250000000000</c:v>
                </c:pt>
                <c:pt idx="559">
                  <c:v>8906250000000000</c:v>
                </c:pt>
                <c:pt idx="560">
                  <c:v>8906250000000000</c:v>
                </c:pt>
                <c:pt idx="561">
                  <c:v>8906250000000000</c:v>
                </c:pt>
                <c:pt idx="562">
                  <c:v>8906250000000000</c:v>
                </c:pt>
                <c:pt idx="563">
                  <c:v>8906250000000000</c:v>
                </c:pt>
                <c:pt idx="564">
                  <c:v>8906250000000000</c:v>
                </c:pt>
                <c:pt idx="565">
                  <c:v>8906250000000000</c:v>
                </c:pt>
                <c:pt idx="566">
                  <c:v>8906250000000000</c:v>
                </c:pt>
                <c:pt idx="567">
                  <c:v>8906250000000000</c:v>
                </c:pt>
                <c:pt idx="568">
                  <c:v>8906250000000000</c:v>
                </c:pt>
                <c:pt idx="569">
                  <c:v>8906250000000000</c:v>
                </c:pt>
                <c:pt idx="570">
                  <c:v>8906250000000000</c:v>
                </c:pt>
                <c:pt idx="571">
                  <c:v>8906250000000000</c:v>
                </c:pt>
                <c:pt idx="572">
                  <c:v>8906250000000000</c:v>
                </c:pt>
                <c:pt idx="573">
                  <c:v>8906250000000000</c:v>
                </c:pt>
                <c:pt idx="574">
                  <c:v>8906250000000000</c:v>
                </c:pt>
                <c:pt idx="575">
                  <c:v>8906250000000000</c:v>
                </c:pt>
                <c:pt idx="576">
                  <c:v>8906250000000000</c:v>
                </c:pt>
                <c:pt idx="577">
                  <c:v>8906250000000000</c:v>
                </c:pt>
                <c:pt idx="578">
                  <c:v>8906250000000000</c:v>
                </c:pt>
                <c:pt idx="579">
                  <c:v>8906250000000000</c:v>
                </c:pt>
                <c:pt idx="580">
                  <c:v>8906250000000000</c:v>
                </c:pt>
                <c:pt idx="581">
                  <c:v>8906250000000000</c:v>
                </c:pt>
                <c:pt idx="582">
                  <c:v>8906250000000000</c:v>
                </c:pt>
                <c:pt idx="583">
                  <c:v>8906250000000000</c:v>
                </c:pt>
                <c:pt idx="584">
                  <c:v>8906250000000000</c:v>
                </c:pt>
                <c:pt idx="585">
                  <c:v>8906250000000000</c:v>
                </c:pt>
                <c:pt idx="586">
                  <c:v>8906250000000000</c:v>
                </c:pt>
                <c:pt idx="587">
                  <c:v>8906250000000000</c:v>
                </c:pt>
                <c:pt idx="588">
                  <c:v>8906250000000000</c:v>
                </c:pt>
                <c:pt idx="589">
                  <c:v>8906250000000000</c:v>
                </c:pt>
                <c:pt idx="590">
                  <c:v>8906250000000000</c:v>
                </c:pt>
                <c:pt idx="591">
                  <c:v>8906250000000000</c:v>
                </c:pt>
                <c:pt idx="592">
                  <c:v>8906250000000000</c:v>
                </c:pt>
                <c:pt idx="593">
                  <c:v>8906250000000000</c:v>
                </c:pt>
                <c:pt idx="594">
                  <c:v>8906250000000000</c:v>
                </c:pt>
                <c:pt idx="595">
                  <c:v>8906250000000000</c:v>
                </c:pt>
                <c:pt idx="596">
                  <c:v>8906250000000000</c:v>
                </c:pt>
                <c:pt idx="597">
                  <c:v>8906250000000000</c:v>
                </c:pt>
                <c:pt idx="598">
                  <c:v>8906250000000000</c:v>
                </c:pt>
                <c:pt idx="599">
                  <c:v>8906250000000000</c:v>
                </c:pt>
                <c:pt idx="600">
                  <c:v>8906250000000000</c:v>
                </c:pt>
                <c:pt idx="601">
                  <c:v>8906250000000000</c:v>
                </c:pt>
                <c:pt idx="602">
                  <c:v>8906250000000000</c:v>
                </c:pt>
                <c:pt idx="603">
                  <c:v>8906250000000000</c:v>
                </c:pt>
                <c:pt idx="604">
                  <c:v>8906250000000000</c:v>
                </c:pt>
                <c:pt idx="605">
                  <c:v>8906250000000000</c:v>
                </c:pt>
                <c:pt idx="606">
                  <c:v>8906250000000000</c:v>
                </c:pt>
                <c:pt idx="607">
                  <c:v>8906250000000000</c:v>
                </c:pt>
                <c:pt idx="608">
                  <c:v>8906250000000000</c:v>
                </c:pt>
                <c:pt idx="609">
                  <c:v>8906250000000000</c:v>
                </c:pt>
                <c:pt idx="610">
                  <c:v>8906250000000000</c:v>
                </c:pt>
                <c:pt idx="611">
                  <c:v>8906250000000000</c:v>
                </c:pt>
                <c:pt idx="612">
                  <c:v>8906250000000000</c:v>
                </c:pt>
                <c:pt idx="613">
                  <c:v>8906250000000000</c:v>
                </c:pt>
                <c:pt idx="614">
                  <c:v>8906250000000000</c:v>
                </c:pt>
                <c:pt idx="615">
                  <c:v>8906250000000000</c:v>
                </c:pt>
                <c:pt idx="616">
                  <c:v>8906250000000000</c:v>
                </c:pt>
                <c:pt idx="617">
                  <c:v>8906250000000000</c:v>
                </c:pt>
                <c:pt idx="618">
                  <c:v>8906250000000000</c:v>
                </c:pt>
                <c:pt idx="619">
                  <c:v>8906250000000000</c:v>
                </c:pt>
                <c:pt idx="620">
                  <c:v>8906250000000000</c:v>
                </c:pt>
                <c:pt idx="621">
                  <c:v>8906250000000000</c:v>
                </c:pt>
                <c:pt idx="622">
                  <c:v>8906250000000000</c:v>
                </c:pt>
                <c:pt idx="623">
                  <c:v>8906250000000000</c:v>
                </c:pt>
                <c:pt idx="624">
                  <c:v>8906250000000000</c:v>
                </c:pt>
                <c:pt idx="625">
                  <c:v>8906250000000000</c:v>
                </c:pt>
                <c:pt idx="626">
                  <c:v>8906250000000000</c:v>
                </c:pt>
                <c:pt idx="627">
                  <c:v>8906250000000000</c:v>
                </c:pt>
                <c:pt idx="628">
                  <c:v>8906250000000000</c:v>
                </c:pt>
                <c:pt idx="629">
                  <c:v>8906250000000000</c:v>
                </c:pt>
                <c:pt idx="630">
                  <c:v>8906250000000000</c:v>
                </c:pt>
                <c:pt idx="631">
                  <c:v>8906250000000000</c:v>
                </c:pt>
                <c:pt idx="632">
                  <c:v>8906250000000000</c:v>
                </c:pt>
                <c:pt idx="633">
                  <c:v>8906250000000000</c:v>
                </c:pt>
                <c:pt idx="634">
                  <c:v>8906250000000000</c:v>
                </c:pt>
                <c:pt idx="635">
                  <c:v>8906250000000000</c:v>
                </c:pt>
                <c:pt idx="636">
                  <c:v>8906250000000000</c:v>
                </c:pt>
                <c:pt idx="637">
                  <c:v>8906250000000000</c:v>
                </c:pt>
                <c:pt idx="638">
                  <c:v>8906250000000000</c:v>
                </c:pt>
                <c:pt idx="639">
                  <c:v>8906250000000000</c:v>
                </c:pt>
                <c:pt idx="640">
                  <c:v>8906250000000000</c:v>
                </c:pt>
                <c:pt idx="641">
                  <c:v>8906250000000000</c:v>
                </c:pt>
                <c:pt idx="642">
                  <c:v>8906250000000000</c:v>
                </c:pt>
                <c:pt idx="643">
                  <c:v>8906250000000000</c:v>
                </c:pt>
                <c:pt idx="644">
                  <c:v>8906250000000000</c:v>
                </c:pt>
                <c:pt idx="645">
                  <c:v>8906250000000000</c:v>
                </c:pt>
                <c:pt idx="646">
                  <c:v>8906250000000000</c:v>
                </c:pt>
                <c:pt idx="647">
                  <c:v>8906250000000000</c:v>
                </c:pt>
                <c:pt idx="648">
                  <c:v>8906250000000000</c:v>
                </c:pt>
                <c:pt idx="649">
                  <c:v>8906250000000000</c:v>
                </c:pt>
                <c:pt idx="650">
                  <c:v>8906250000000000</c:v>
                </c:pt>
                <c:pt idx="651">
                  <c:v>8906250000000000</c:v>
                </c:pt>
                <c:pt idx="652">
                  <c:v>8906250000000000</c:v>
                </c:pt>
                <c:pt idx="653">
                  <c:v>8906250000000000</c:v>
                </c:pt>
                <c:pt idx="654">
                  <c:v>8906250000000000</c:v>
                </c:pt>
                <c:pt idx="655">
                  <c:v>8906250000000000</c:v>
                </c:pt>
                <c:pt idx="656">
                  <c:v>8906250000000000</c:v>
                </c:pt>
                <c:pt idx="657">
                  <c:v>8906250000000000</c:v>
                </c:pt>
                <c:pt idx="658">
                  <c:v>8906250000000000</c:v>
                </c:pt>
                <c:pt idx="659">
                  <c:v>8906250000000000</c:v>
                </c:pt>
                <c:pt idx="660">
                  <c:v>8906250000000000</c:v>
                </c:pt>
                <c:pt idx="661">
                  <c:v>8906250000000000</c:v>
                </c:pt>
                <c:pt idx="662">
                  <c:v>8906250000000000</c:v>
                </c:pt>
                <c:pt idx="663">
                  <c:v>8906250000000000</c:v>
                </c:pt>
                <c:pt idx="664">
                  <c:v>8906250000000000</c:v>
                </c:pt>
                <c:pt idx="665">
                  <c:v>8906250000000000</c:v>
                </c:pt>
                <c:pt idx="666">
                  <c:v>8906250000000000</c:v>
                </c:pt>
                <c:pt idx="667">
                  <c:v>8906250000000000</c:v>
                </c:pt>
                <c:pt idx="668">
                  <c:v>8906250000000000</c:v>
                </c:pt>
                <c:pt idx="669">
                  <c:v>8906250000000000</c:v>
                </c:pt>
                <c:pt idx="670">
                  <c:v>8906250000000000</c:v>
                </c:pt>
                <c:pt idx="671">
                  <c:v>8906250000000000</c:v>
                </c:pt>
                <c:pt idx="672">
                  <c:v>8906250000000000</c:v>
                </c:pt>
                <c:pt idx="673">
                  <c:v>8906250000000000</c:v>
                </c:pt>
                <c:pt idx="674">
                  <c:v>8906250000000000</c:v>
                </c:pt>
                <c:pt idx="675">
                  <c:v>8906250000000000</c:v>
                </c:pt>
                <c:pt idx="676">
                  <c:v>8906250000000000</c:v>
                </c:pt>
                <c:pt idx="677">
                  <c:v>8906250000000000</c:v>
                </c:pt>
                <c:pt idx="678">
                  <c:v>8906250000000000</c:v>
                </c:pt>
                <c:pt idx="679">
                  <c:v>8906250000000000</c:v>
                </c:pt>
                <c:pt idx="680">
                  <c:v>8906250000000000</c:v>
                </c:pt>
                <c:pt idx="681">
                  <c:v>8906250000000000</c:v>
                </c:pt>
                <c:pt idx="682">
                  <c:v>8906250000000000</c:v>
                </c:pt>
                <c:pt idx="683">
                  <c:v>8906250000000000</c:v>
                </c:pt>
                <c:pt idx="684">
                  <c:v>8906250000000000</c:v>
                </c:pt>
                <c:pt idx="685">
                  <c:v>8906250000000000</c:v>
                </c:pt>
                <c:pt idx="686">
                  <c:v>8906250000000000</c:v>
                </c:pt>
                <c:pt idx="687">
                  <c:v>8906250000000000</c:v>
                </c:pt>
                <c:pt idx="688">
                  <c:v>8906250000000000</c:v>
                </c:pt>
                <c:pt idx="689">
                  <c:v>8906250000000000</c:v>
                </c:pt>
                <c:pt idx="690">
                  <c:v>8906250000000000</c:v>
                </c:pt>
                <c:pt idx="691">
                  <c:v>8906250000000000</c:v>
                </c:pt>
                <c:pt idx="692">
                  <c:v>8906250000000000</c:v>
                </c:pt>
                <c:pt idx="693">
                  <c:v>8906250000000000</c:v>
                </c:pt>
                <c:pt idx="694">
                  <c:v>8906250000000000</c:v>
                </c:pt>
                <c:pt idx="695">
                  <c:v>8906250000000000</c:v>
                </c:pt>
                <c:pt idx="696">
                  <c:v>8906250000000000</c:v>
                </c:pt>
                <c:pt idx="697">
                  <c:v>8906250000000000</c:v>
                </c:pt>
                <c:pt idx="698">
                  <c:v>8906250000000000</c:v>
                </c:pt>
                <c:pt idx="699">
                  <c:v>8906250000000000</c:v>
                </c:pt>
                <c:pt idx="700">
                  <c:v>8906250000000000</c:v>
                </c:pt>
                <c:pt idx="701">
                  <c:v>8906250000000000</c:v>
                </c:pt>
                <c:pt idx="702">
                  <c:v>8906250000000000</c:v>
                </c:pt>
                <c:pt idx="703">
                  <c:v>8906250000000000</c:v>
                </c:pt>
                <c:pt idx="704">
                  <c:v>8906250000000000</c:v>
                </c:pt>
                <c:pt idx="705">
                  <c:v>8906250000000000</c:v>
                </c:pt>
                <c:pt idx="706">
                  <c:v>8906250000000000</c:v>
                </c:pt>
                <c:pt idx="707">
                  <c:v>19843750000000</c:v>
                </c:pt>
                <c:pt idx="708">
                  <c:v>19843750000000</c:v>
                </c:pt>
                <c:pt idx="709">
                  <c:v>19843750000000</c:v>
                </c:pt>
                <c:pt idx="710">
                  <c:v>19843750000000</c:v>
                </c:pt>
                <c:pt idx="711">
                  <c:v>19843750000000</c:v>
                </c:pt>
                <c:pt idx="712">
                  <c:v>19843750000000</c:v>
                </c:pt>
                <c:pt idx="713">
                  <c:v>19843750000000</c:v>
                </c:pt>
                <c:pt idx="714">
                  <c:v>19843750000000</c:v>
                </c:pt>
                <c:pt idx="715">
                  <c:v>19843750000000</c:v>
                </c:pt>
                <c:pt idx="716">
                  <c:v>19843750000000</c:v>
                </c:pt>
                <c:pt idx="717">
                  <c:v>19843750000000</c:v>
                </c:pt>
                <c:pt idx="718">
                  <c:v>19843750000000</c:v>
                </c:pt>
                <c:pt idx="719">
                  <c:v>19843750000000</c:v>
                </c:pt>
                <c:pt idx="720">
                  <c:v>19843750000000</c:v>
                </c:pt>
                <c:pt idx="721">
                  <c:v>19843750000000</c:v>
                </c:pt>
                <c:pt idx="722">
                  <c:v>19843750000000</c:v>
                </c:pt>
                <c:pt idx="723">
                  <c:v>19843750000000</c:v>
                </c:pt>
                <c:pt idx="724">
                  <c:v>19843750000000</c:v>
                </c:pt>
                <c:pt idx="725">
                  <c:v>19843750000000</c:v>
                </c:pt>
                <c:pt idx="726">
                  <c:v>19843750000000</c:v>
                </c:pt>
                <c:pt idx="727">
                  <c:v>19843750000000</c:v>
                </c:pt>
                <c:pt idx="728">
                  <c:v>19843750000000</c:v>
                </c:pt>
                <c:pt idx="729">
                  <c:v>19843750000000</c:v>
                </c:pt>
                <c:pt idx="730">
                  <c:v>19843750000000</c:v>
                </c:pt>
                <c:pt idx="731">
                  <c:v>19843750000000</c:v>
                </c:pt>
                <c:pt idx="732">
                  <c:v>19843750000000</c:v>
                </c:pt>
                <c:pt idx="733">
                  <c:v>19843750000000</c:v>
                </c:pt>
                <c:pt idx="734">
                  <c:v>19843750000000</c:v>
                </c:pt>
                <c:pt idx="735">
                  <c:v>19843750000000</c:v>
                </c:pt>
                <c:pt idx="736">
                  <c:v>19843750000000</c:v>
                </c:pt>
                <c:pt idx="737">
                  <c:v>19843750000000</c:v>
                </c:pt>
                <c:pt idx="738">
                  <c:v>19843750000000</c:v>
                </c:pt>
                <c:pt idx="739">
                  <c:v>19843750000000</c:v>
                </c:pt>
                <c:pt idx="740">
                  <c:v>19843750000000</c:v>
                </c:pt>
                <c:pt idx="741">
                  <c:v>19843750000000</c:v>
                </c:pt>
                <c:pt idx="742">
                  <c:v>19843750000000</c:v>
                </c:pt>
                <c:pt idx="743">
                  <c:v>19843750000000</c:v>
                </c:pt>
                <c:pt idx="744">
                  <c:v>19843750000000</c:v>
                </c:pt>
                <c:pt idx="745">
                  <c:v>19843750000000</c:v>
                </c:pt>
                <c:pt idx="746">
                  <c:v>19843750000000</c:v>
                </c:pt>
                <c:pt idx="747">
                  <c:v>19843750000000</c:v>
                </c:pt>
                <c:pt idx="748">
                  <c:v>19843750000000</c:v>
                </c:pt>
                <c:pt idx="749">
                  <c:v>19843750000000</c:v>
                </c:pt>
                <c:pt idx="750">
                  <c:v>19843750000000</c:v>
                </c:pt>
                <c:pt idx="751">
                  <c:v>19843750000000</c:v>
                </c:pt>
                <c:pt idx="752">
                  <c:v>19843750000000</c:v>
                </c:pt>
                <c:pt idx="753">
                  <c:v>19843750000000</c:v>
                </c:pt>
                <c:pt idx="754">
                  <c:v>19843750000000</c:v>
                </c:pt>
                <c:pt idx="755">
                  <c:v>19843750000000</c:v>
                </c:pt>
                <c:pt idx="756">
                  <c:v>19843750000000</c:v>
                </c:pt>
                <c:pt idx="757">
                  <c:v>19843750000000</c:v>
                </c:pt>
                <c:pt idx="758">
                  <c:v>19843750000000</c:v>
                </c:pt>
                <c:pt idx="759">
                  <c:v>19843750000000</c:v>
                </c:pt>
                <c:pt idx="760">
                  <c:v>19843750000000</c:v>
                </c:pt>
                <c:pt idx="761">
                  <c:v>19843750000000</c:v>
                </c:pt>
                <c:pt idx="762">
                  <c:v>19843750000000</c:v>
                </c:pt>
                <c:pt idx="763">
                  <c:v>19843750000000</c:v>
                </c:pt>
                <c:pt idx="764">
                  <c:v>19843750000000</c:v>
                </c:pt>
                <c:pt idx="765">
                  <c:v>19843750000000</c:v>
                </c:pt>
                <c:pt idx="766">
                  <c:v>19843750000000</c:v>
                </c:pt>
                <c:pt idx="767">
                  <c:v>19843750000000</c:v>
                </c:pt>
                <c:pt idx="768">
                  <c:v>19843750000000</c:v>
                </c:pt>
                <c:pt idx="769">
                  <c:v>19843750000000</c:v>
                </c:pt>
                <c:pt idx="770">
                  <c:v>19843750000000</c:v>
                </c:pt>
                <c:pt idx="771">
                  <c:v>19843750000000</c:v>
                </c:pt>
                <c:pt idx="772">
                  <c:v>19843750000000</c:v>
                </c:pt>
                <c:pt idx="773">
                  <c:v>19843750000000</c:v>
                </c:pt>
                <c:pt idx="774">
                  <c:v>19843750000000</c:v>
                </c:pt>
                <c:pt idx="775">
                  <c:v>19843750000000</c:v>
                </c:pt>
                <c:pt idx="776">
                  <c:v>19843750000000</c:v>
                </c:pt>
                <c:pt idx="777">
                  <c:v>19843750000000</c:v>
                </c:pt>
                <c:pt idx="778">
                  <c:v>19843750000000</c:v>
                </c:pt>
                <c:pt idx="779">
                  <c:v>19843750000000</c:v>
                </c:pt>
                <c:pt idx="780">
                  <c:v>19843750000000</c:v>
                </c:pt>
                <c:pt idx="781">
                  <c:v>19843750000000</c:v>
                </c:pt>
                <c:pt idx="782">
                  <c:v>19843750000000</c:v>
                </c:pt>
                <c:pt idx="783">
                  <c:v>19843750000000</c:v>
                </c:pt>
                <c:pt idx="784">
                  <c:v>19843750000000</c:v>
                </c:pt>
                <c:pt idx="785">
                  <c:v>19843750000000</c:v>
                </c:pt>
                <c:pt idx="786">
                  <c:v>19843750000000</c:v>
                </c:pt>
                <c:pt idx="787">
                  <c:v>19843750000000</c:v>
                </c:pt>
                <c:pt idx="788">
                  <c:v>19843750000000</c:v>
                </c:pt>
                <c:pt idx="789">
                  <c:v>19843750000000</c:v>
                </c:pt>
                <c:pt idx="790">
                  <c:v>19843750000000</c:v>
                </c:pt>
                <c:pt idx="791">
                  <c:v>19843750000000</c:v>
                </c:pt>
                <c:pt idx="792">
                  <c:v>19843750000000</c:v>
                </c:pt>
                <c:pt idx="793">
                  <c:v>19843750000000</c:v>
                </c:pt>
                <c:pt idx="794">
                  <c:v>19843750000000</c:v>
                </c:pt>
                <c:pt idx="795">
                  <c:v>19843750000000</c:v>
                </c:pt>
                <c:pt idx="796">
                  <c:v>19843750000000</c:v>
                </c:pt>
                <c:pt idx="797">
                  <c:v>19843750000000</c:v>
                </c:pt>
                <c:pt idx="798">
                  <c:v>19843750000000</c:v>
                </c:pt>
                <c:pt idx="799">
                  <c:v>19843750000000</c:v>
                </c:pt>
                <c:pt idx="800">
                  <c:v>19843750000000</c:v>
                </c:pt>
                <c:pt idx="801">
                  <c:v>19843750000000</c:v>
                </c:pt>
                <c:pt idx="802">
                  <c:v>19843750000000</c:v>
                </c:pt>
                <c:pt idx="803">
                  <c:v>19843750000000</c:v>
                </c:pt>
                <c:pt idx="804">
                  <c:v>19843750000000</c:v>
                </c:pt>
                <c:pt idx="805">
                  <c:v>19843750000000</c:v>
                </c:pt>
                <c:pt idx="806">
                  <c:v>19843750000000</c:v>
                </c:pt>
                <c:pt idx="807">
                  <c:v>19843750000000</c:v>
                </c:pt>
                <c:pt idx="808">
                  <c:v>19843750000000</c:v>
                </c:pt>
                <c:pt idx="809">
                  <c:v>19843750000000</c:v>
                </c:pt>
                <c:pt idx="810">
                  <c:v>19843750000000</c:v>
                </c:pt>
                <c:pt idx="811">
                  <c:v>19843750000000</c:v>
                </c:pt>
                <c:pt idx="812">
                  <c:v>19843750000000</c:v>
                </c:pt>
                <c:pt idx="813">
                  <c:v>19843750000000</c:v>
                </c:pt>
                <c:pt idx="814">
                  <c:v>19843750000000</c:v>
                </c:pt>
                <c:pt idx="815">
                  <c:v>19843750000000</c:v>
                </c:pt>
                <c:pt idx="816">
                  <c:v>19843750000000</c:v>
                </c:pt>
                <c:pt idx="817">
                  <c:v>19843750000000</c:v>
                </c:pt>
                <c:pt idx="818">
                  <c:v>19843750000000</c:v>
                </c:pt>
                <c:pt idx="819">
                  <c:v>19843750000000</c:v>
                </c:pt>
                <c:pt idx="820">
                  <c:v>19843750000000</c:v>
                </c:pt>
                <c:pt idx="821">
                  <c:v>19843750000000</c:v>
                </c:pt>
                <c:pt idx="822">
                  <c:v>19843750000000</c:v>
                </c:pt>
                <c:pt idx="823">
                  <c:v>19843750000000</c:v>
                </c:pt>
                <c:pt idx="824">
                  <c:v>19843750000000</c:v>
                </c:pt>
                <c:pt idx="825">
                  <c:v>19843750000000</c:v>
                </c:pt>
                <c:pt idx="826">
                  <c:v>19843750000000</c:v>
                </c:pt>
                <c:pt idx="827">
                  <c:v>19843750000000</c:v>
                </c:pt>
                <c:pt idx="828">
                  <c:v>19843750000000</c:v>
                </c:pt>
                <c:pt idx="829">
                  <c:v>19843750000000</c:v>
                </c:pt>
                <c:pt idx="830">
                  <c:v>19843750000000</c:v>
                </c:pt>
                <c:pt idx="831">
                  <c:v>19843750000000</c:v>
                </c:pt>
                <c:pt idx="832">
                  <c:v>19843750000000</c:v>
                </c:pt>
                <c:pt idx="833">
                  <c:v>19843750000000</c:v>
                </c:pt>
                <c:pt idx="834">
                  <c:v>19843750000000</c:v>
                </c:pt>
                <c:pt idx="835">
                  <c:v>19843750000000</c:v>
                </c:pt>
                <c:pt idx="836">
                  <c:v>19843750000000</c:v>
                </c:pt>
                <c:pt idx="837">
                  <c:v>19843750000000</c:v>
                </c:pt>
                <c:pt idx="838">
                  <c:v>19843750000000</c:v>
                </c:pt>
                <c:pt idx="839">
                  <c:v>19843750000000</c:v>
                </c:pt>
                <c:pt idx="840">
                  <c:v>19843750000000</c:v>
                </c:pt>
                <c:pt idx="841">
                  <c:v>19843750000000</c:v>
                </c:pt>
                <c:pt idx="842">
                  <c:v>19843750000000</c:v>
                </c:pt>
                <c:pt idx="843">
                  <c:v>19843750000000</c:v>
                </c:pt>
                <c:pt idx="844">
                  <c:v>19843750000000</c:v>
                </c:pt>
                <c:pt idx="845">
                  <c:v>19843750000000</c:v>
                </c:pt>
                <c:pt idx="846">
                  <c:v>19843750000000</c:v>
                </c:pt>
                <c:pt idx="847">
                  <c:v>19843750000000</c:v>
                </c:pt>
                <c:pt idx="848">
                  <c:v>19843750000000</c:v>
                </c:pt>
                <c:pt idx="849">
                  <c:v>19843750000000</c:v>
                </c:pt>
                <c:pt idx="850">
                  <c:v>19843750000000</c:v>
                </c:pt>
                <c:pt idx="851">
                  <c:v>19843750000000</c:v>
                </c:pt>
                <c:pt idx="852">
                  <c:v>19843750000000</c:v>
                </c:pt>
                <c:pt idx="853">
                  <c:v>19843750000000</c:v>
                </c:pt>
                <c:pt idx="854">
                  <c:v>19843750000000</c:v>
                </c:pt>
                <c:pt idx="855">
                  <c:v>19843750000000</c:v>
                </c:pt>
                <c:pt idx="856">
                  <c:v>19843750000000</c:v>
                </c:pt>
                <c:pt idx="857">
                  <c:v>19843750000000</c:v>
                </c:pt>
                <c:pt idx="858">
                  <c:v>19843750000000</c:v>
                </c:pt>
                <c:pt idx="859">
                  <c:v>19843750000000</c:v>
                </c:pt>
                <c:pt idx="860">
                  <c:v>19843750000000</c:v>
                </c:pt>
                <c:pt idx="861">
                  <c:v>19843750000000</c:v>
                </c:pt>
                <c:pt idx="862">
                  <c:v>19843750000000</c:v>
                </c:pt>
                <c:pt idx="863">
                  <c:v>19843750000000</c:v>
                </c:pt>
                <c:pt idx="864">
                  <c:v>19843750000000</c:v>
                </c:pt>
                <c:pt idx="865">
                  <c:v>19843750000000</c:v>
                </c:pt>
                <c:pt idx="866">
                  <c:v>19843750000000</c:v>
                </c:pt>
                <c:pt idx="867">
                  <c:v>19843750000000</c:v>
                </c:pt>
                <c:pt idx="868">
                  <c:v>19843750000000</c:v>
                </c:pt>
                <c:pt idx="869">
                  <c:v>19843750000000</c:v>
                </c:pt>
                <c:pt idx="870">
                  <c:v>19843750000000</c:v>
                </c:pt>
                <c:pt idx="871">
                  <c:v>19843750000000</c:v>
                </c:pt>
                <c:pt idx="872">
                  <c:v>19843750000000</c:v>
                </c:pt>
                <c:pt idx="873">
                  <c:v>19843750000000</c:v>
                </c:pt>
                <c:pt idx="874">
                  <c:v>19843750000000</c:v>
                </c:pt>
                <c:pt idx="875">
                  <c:v>19843750000000</c:v>
                </c:pt>
                <c:pt idx="876">
                  <c:v>19843750000000</c:v>
                </c:pt>
                <c:pt idx="877">
                  <c:v>19843750000000</c:v>
                </c:pt>
                <c:pt idx="878">
                  <c:v>19843750000000</c:v>
                </c:pt>
                <c:pt idx="879">
                  <c:v>19843750000000</c:v>
                </c:pt>
                <c:pt idx="880">
                  <c:v>19843750000000</c:v>
                </c:pt>
                <c:pt idx="881">
                  <c:v>19843750000000</c:v>
                </c:pt>
                <c:pt idx="882">
                  <c:v>19843750000000</c:v>
                </c:pt>
                <c:pt idx="883">
                  <c:v>19843750000000</c:v>
                </c:pt>
                <c:pt idx="884">
                  <c:v>19843750000000</c:v>
                </c:pt>
                <c:pt idx="885">
                  <c:v>19843750000000</c:v>
                </c:pt>
                <c:pt idx="886">
                  <c:v>19843750000000</c:v>
                </c:pt>
                <c:pt idx="887">
                  <c:v>19843750000000</c:v>
                </c:pt>
                <c:pt idx="888">
                  <c:v>19843750000000</c:v>
                </c:pt>
                <c:pt idx="889">
                  <c:v>19843750000000</c:v>
                </c:pt>
                <c:pt idx="890">
                  <c:v>19843750000000</c:v>
                </c:pt>
                <c:pt idx="891">
                  <c:v>19843750000000</c:v>
                </c:pt>
                <c:pt idx="892">
                  <c:v>19843750000000</c:v>
                </c:pt>
                <c:pt idx="893">
                  <c:v>19843750000000</c:v>
                </c:pt>
                <c:pt idx="894">
                  <c:v>19843750000000</c:v>
                </c:pt>
                <c:pt idx="895">
                  <c:v>19843750000000</c:v>
                </c:pt>
                <c:pt idx="896">
                  <c:v>19843750000000</c:v>
                </c:pt>
                <c:pt idx="897">
                  <c:v>19843750000000</c:v>
                </c:pt>
                <c:pt idx="898">
                  <c:v>19843750000000</c:v>
                </c:pt>
                <c:pt idx="899">
                  <c:v>19843750000000</c:v>
                </c:pt>
                <c:pt idx="900">
                  <c:v>19843750000000</c:v>
                </c:pt>
                <c:pt idx="901">
                  <c:v>19843750000000</c:v>
                </c:pt>
                <c:pt idx="902">
                  <c:v>19843750000000</c:v>
                </c:pt>
                <c:pt idx="903">
                  <c:v>19843750000000</c:v>
                </c:pt>
                <c:pt idx="904">
                  <c:v>19843750000000</c:v>
                </c:pt>
                <c:pt idx="905">
                  <c:v>19843750000000</c:v>
                </c:pt>
                <c:pt idx="906">
                  <c:v>19843750000000</c:v>
                </c:pt>
                <c:pt idx="907">
                  <c:v>19843750000000</c:v>
                </c:pt>
                <c:pt idx="908">
                  <c:v>19843750000000</c:v>
                </c:pt>
                <c:pt idx="909">
                  <c:v>19843750000000</c:v>
                </c:pt>
                <c:pt idx="910">
                  <c:v>19843750000000</c:v>
                </c:pt>
                <c:pt idx="911">
                  <c:v>19843750000000</c:v>
                </c:pt>
                <c:pt idx="912">
                  <c:v>19843750000000</c:v>
                </c:pt>
                <c:pt idx="913">
                  <c:v>19843750000000</c:v>
                </c:pt>
                <c:pt idx="914">
                  <c:v>19843750000000</c:v>
                </c:pt>
                <c:pt idx="915">
                  <c:v>19843750000000</c:v>
                </c:pt>
                <c:pt idx="916">
                  <c:v>19843750000000</c:v>
                </c:pt>
                <c:pt idx="917">
                  <c:v>19843750000000</c:v>
                </c:pt>
                <c:pt idx="918">
                  <c:v>19843750000000</c:v>
                </c:pt>
                <c:pt idx="919">
                  <c:v>19843750000000</c:v>
                </c:pt>
                <c:pt idx="920">
                  <c:v>19843750000000</c:v>
                </c:pt>
                <c:pt idx="921">
                  <c:v>19843750000000</c:v>
                </c:pt>
                <c:pt idx="922">
                  <c:v>19843750000000</c:v>
                </c:pt>
                <c:pt idx="923">
                  <c:v>19843750000000</c:v>
                </c:pt>
                <c:pt idx="924">
                  <c:v>19843750000000</c:v>
                </c:pt>
                <c:pt idx="925">
                  <c:v>19843750000000</c:v>
                </c:pt>
                <c:pt idx="926">
                  <c:v>19843750000000</c:v>
                </c:pt>
                <c:pt idx="927">
                  <c:v>19843750000000</c:v>
                </c:pt>
                <c:pt idx="928">
                  <c:v>19843750000000</c:v>
                </c:pt>
                <c:pt idx="929">
                  <c:v>19843750000000</c:v>
                </c:pt>
                <c:pt idx="930">
                  <c:v>19843750000000</c:v>
                </c:pt>
                <c:pt idx="931">
                  <c:v>19843750000000</c:v>
                </c:pt>
                <c:pt idx="932">
                  <c:v>19843750000000</c:v>
                </c:pt>
                <c:pt idx="933">
                  <c:v>19843750000000</c:v>
                </c:pt>
                <c:pt idx="934">
                  <c:v>19843750000000</c:v>
                </c:pt>
                <c:pt idx="935">
                  <c:v>19843750000000</c:v>
                </c:pt>
                <c:pt idx="936">
                  <c:v>19843750000000</c:v>
                </c:pt>
                <c:pt idx="937">
                  <c:v>19843750000000</c:v>
                </c:pt>
                <c:pt idx="938">
                  <c:v>19843750000000</c:v>
                </c:pt>
                <c:pt idx="939">
                  <c:v>19843750000000</c:v>
                </c:pt>
                <c:pt idx="940">
                  <c:v>19843750000000</c:v>
                </c:pt>
                <c:pt idx="941">
                  <c:v>19843750000000</c:v>
                </c:pt>
                <c:pt idx="942">
                  <c:v>19843750000000</c:v>
                </c:pt>
                <c:pt idx="943">
                  <c:v>19843750000000</c:v>
                </c:pt>
                <c:pt idx="944">
                  <c:v>19843750000000</c:v>
                </c:pt>
                <c:pt idx="945">
                  <c:v>19843750000000</c:v>
                </c:pt>
                <c:pt idx="946">
                  <c:v>19843750000000</c:v>
                </c:pt>
                <c:pt idx="947">
                  <c:v>19843750000000</c:v>
                </c:pt>
                <c:pt idx="948">
                  <c:v>19843750000000</c:v>
                </c:pt>
                <c:pt idx="949">
                  <c:v>19843750000000</c:v>
                </c:pt>
                <c:pt idx="950">
                  <c:v>19843750000000</c:v>
                </c:pt>
                <c:pt idx="951">
                  <c:v>19843750000000</c:v>
                </c:pt>
                <c:pt idx="952">
                  <c:v>19843750000000</c:v>
                </c:pt>
                <c:pt idx="953">
                  <c:v>19843750000000</c:v>
                </c:pt>
                <c:pt idx="954">
                  <c:v>19843750000000</c:v>
                </c:pt>
                <c:pt idx="955">
                  <c:v>19843750000000</c:v>
                </c:pt>
                <c:pt idx="956">
                  <c:v>19843750000000</c:v>
                </c:pt>
                <c:pt idx="957">
                  <c:v>19843750000000</c:v>
                </c:pt>
                <c:pt idx="958">
                  <c:v>19843750000000</c:v>
                </c:pt>
                <c:pt idx="959">
                  <c:v>19843750000000</c:v>
                </c:pt>
                <c:pt idx="960">
                  <c:v>19843750000000</c:v>
                </c:pt>
                <c:pt idx="961">
                  <c:v>19843750000000</c:v>
                </c:pt>
                <c:pt idx="962">
                  <c:v>19843750000000</c:v>
                </c:pt>
                <c:pt idx="963">
                  <c:v>19843750000000</c:v>
                </c:pt>
                <c:pt idx="964">
                  <c:v>19843750000000</c:v>
                </c:pt>
                <c:pt idx="965">
                  <c:v>19843750000000</c:v>
                </c:pt>
                <c:pt idx="966">
                  <c:v>19843750000000</c:v>
                </c:pt>
                <c:pt idx="967">
                  <c:v>19843750000000</c:v>
                </c:pt>
                <c:pt idx="968">
                  <c:v>19843750000000</c:v>
                </c:pt>
                <c:pt idx="969">
                  <c:v>19843750000000</c:v>
                </c:pt>
                <c:pt idx="970">
                  <c:v>19843750000000</c:v>
                </c:pt>
                <c:pt idx="971">
                  <c:v>19843750000000</c:v>
                </c:pt>
                <c:pt idx="972">
                  <c:v>19843750000000</c:v>
                </c:pt>
                <c:pt idx="973">
                  <c:v>19843750000000</c:v>
                </c:pt>
                <c:pt idx="974">
                  <c:v>19843750000000</c:v>
                </c:pt>
                <c:pt idx="975">
                  <c:v>19843750000000</c:v>
                </c:pt>
                <c:pt idx="976">
                  <c:v>19843750000000</c:v>
                </c:pt>
                <c:pt idx="977">
                  <c:v>19843750000000</c:v>
                </c:pt>
                <c:pt idx="978">
                  <c:v>19843750000000</c:v>
                </c:pt>
                <c:pt idx="979">
                  <c:v>19843750000000</c:v>
                </c:pt>
                <c:pt idx="980">
                  <c:v>19843750000000</c:v>
                </c:pt>
                <c:pt idx="981">
                  <c:v>19843750000000</c:v>
                </c:pt>
                <c:pt idx="982">
                  <c:v>19843750000000</c:v>
                </c:pt>
                <c:pt idx="983">
                  <c:v>19843750000000</c:v>
                </c:pt>
                <c:pt idx="984">
                  <c:v>19843750000000</c:v>
                </c:pt>
                <c:pt idx="985">
                  <c:v>19843750000000</c:v>
                </c:pt>
                <c:pt idx="986">
                  <c:v>19843750000000</c:v>
                </c:pt>
                <c:pt idx="987">
                  <c:v>19843750000000</c:v>
                </c:pt>
                <c:pt idx="988">
                  <c:v>19843750000000</c:v>
                </c:pt>
                <c:pt idx="989">
                  <c:v>19843750000000</c:v>
                </c:pt>
                <c:pt idx="990">
                  <c:v>19843750000000</c:v>
                </c:pt>
                <c:pt idx="991">
                  <c:v>19843750000000</c:v>
                </c:pt>
                <c:pt idx="992">
                  <c:v>19843750000000</c:v>
                </c:pt>
                <c:pt idx="993">
                  <c:v>19843750000000</c:v>
                </c:pt>
                <c:pt idx="994">
                  <c:v>19843750000000</c:v>
                </c:pt>
                <c:pt idx="995">
                  <c:v>19843750000000</c:v>
                </c:pt>
                <c:pt idx="996">
                  <c:v>19843750000000</c:v>
                </c:pt>
                <c:pt idx="997">
                  <c:v>19843750000000</c:v>
                </c:pt>
                <c:pt idx="998">
                  <c:v>19843750000000</c:v>
                </c:pt>
                <c:pt idx="999">
                  <c:v>19843750000000</c:v>
                </c:pt>
                <c:pt idx="1000">
                  <c:v>19843750000000</c:v>
                </c:pt>
                <c:pt idx="1001">
                  <c:v>19843750000000</c:v>
                </c:pt>
                <c:pt idx="1002">
                  <c:v>19843750000000</c:v>
                </c:pt>
                <c:pt idx="1003">
                  <c:v>19843750000000</c:v>
                </c:pt>
                <c:pt idx="1004">
                  <c:v>19843750000000</c:v>
                </c:pt>
                <c:pt idx="1005">
                  <c:v>19843750000000</c:v>
                </c:pt>
                <c:pt idx="1006">
                  <c:v>19843750000000</c:v>
                </c:pt>
                <c:pt idx="1007">
                  <c:v>19843750000000</c:v>
                </c:pt>
                <c:pt idx="1008">
                  <c:v>19843750000000</c:v>
                </c:pt>
                <c:pt idx="1009">
                  <c:v>19843750000000</c:v>
                </c:pt>
                <c:pt idx="1010">
                  <c:v>19843750000000</c:v>
                </c:pt>
                <c:pt idx="1011">
                  <c:v>19843750000000</c:v>
                </c:pt>
                <c:pt idx="1012">
                  <c:v>19843750000000</c:v>
                </c:pt>
                <c:pt idx="1013">
                  <c:v>19843750000000</c:v>
                </c:pt>
                <c:pt idx="1014">
                  <c:v>19843750000000</c:v>
                </c:pt>
                <c:pt idx="1015">
                  <c:v>19843750000000</c:v>
                </c:pt>
                <c:pt idx="1016">
                  <c:v>19843750000000</c:v>
                </c:pt>
                <c:pt idx="1017">
                  <c:v>19843750000000</c:v>
                </c:pt>
                <c:pt idx="1018">
                  <c:v>19843750000000</c:v>
                </c:pt>
                <c:pt idx="1019">
                  <c:v>19843750000000</c:v>
                </c:pt>
                <c:pt idx="1020">
                  <c:v>19843750000000</c:v>
                </c:pt>
                <c:pt idx="1021">
                  <c:v>19843750000000</c:v>
                </c:pt>
                <c:pt idx="1022">
                  <c:v>19843750000000</c:v>
                </c:pt>
                <c:pt idx="1023">
                  <c:v>19843750000000</c:v>
                </c:pt>
                <c:pt idx="1024">
                  <c:v>19843750000000</c:v>
                </c:pt>
                <c:pt idx="1025">
                  <c:v>19843750000000</c:v>
                </c:pt>
                <c:pt idx="1026">
                  <c:v>19843750000000</c:v>
                </c:pt>
                <c:pt idx="1027">
                  <c:v>19843750000000</c:v>
                </c:pt>
                <c:pt idx="1028">
                  <c:v>19843750000000</c:v>
                </c:pt>
                <c:pt idx="1029">
                  <c:v>19843750000000</c:v>
                </c:pt>
                <c:pt idx="1030">
                  <c:v>19843750000000</c:v>
                </c:pt>
                <c:pt idx="1031">
                  <c:v>19843750000000</c:v>
                </c:pt>
                <c:pt idx="1032">
                  <c:v>19843750000000</c:v>
                </c:pt>
                <c:pt idx="1033">
                  <c:v>19843750000000</c:v>
                </c:pt>
                <c:pt idx="1034">
                  <c:v>19843750000000</c:v>
                </c:pt>
                <c:pt idx="1035">
                  <c:v>19843750000000</c:v>
                </c:pt>
                <c:pt idx="1036">
                  <c:v>19843750000000</c:v>
                </c:pt>
                <c:pt idx="1037">
                  <c:v>19843750000000</c:v>
                </c:pt>
                <c:pt idx="1038">
                  <c:v>19843750000000</c:v>
                </c:pt>
                <c:pt idx="1039">
                  <c:v>19843750000000</c:v>
                </c:pt>
                <c:pt idx="1040">
                  <c:v>19843750000000</c:v>
                </c:pt>
                <c:pt idx="1041">
                  <c:v>19843750000000</c:v>
                </c:pt>
                <c:pt idx="1042">
                  <c:v>19843750000000</c:v>
                </c:pt>
                <c:pt idx="1043">
                  <c:v>19843750000000</c:v>
                </c:pt>
                <c:pt idx="1044">
                  <c:v>19843750000000</c:v>
                </c:pt>
                <c:pt idx="1045">
                  <c:v>19843750000000</c:v>
                </c:pt>
                <c:pt idx="1046">
                  <c:v>19843750000000</c:v>
                </c:pt>
                <c:pt idx="1047">
                  <c:v>19843750000000</c:v>
                </c:pt>
                <c:pt idx="1048">
                  <c:v>19843750000000</c:v>
                </c:pt>
                <c:pt idx="1049">
                  <c:v>19843750000000</c:v>
                </c:pt>
                <c:pt idx="1050">
                  <c:v>19843750000000</c:v>
                </c:pt>
                <c:pt idx="1051">
                  <c:v>19843750000000</c:v>
                </c:pt>
                <c:pt idx="1052">
                  <c:v>19843750000000</c:v>
                </c:pt>
                <c:pt idx="1053">
                  <c:v>19843750000000</c:v>
                </c:pt>
                <c:pt idx="1054">
                  <c:v>19843750000000</c:v>
                </c:pt>
                <c:pt idx="1055">
                  <c:v>19843750000000</c:v>
                </c:pt>
                <c:pt idx="1056">
                  <c:v>19843750000000</c:v>
                </c:pt>
                <c:pt idx="1057">
                  <c:v>19843750000000</c:v>
                </c:pt>
                <c:pt idx="1058">
                  <c:v>19843750000000</c:v>
                </c:pt>
                <c:pt idx="1059">
                  <c:v>19843750000000</c:v>
                </c:pt>
                <c:pt idx="1060">
                  <c:v>19843750000000</c:v>
                </c:pt>
                <c:pt idx="1061">
                  <c:v>19843750000000</c:v>
                </c:pt>
                <c:pt idx="1062">
                  <c:v>19843750000000</c:v>
                </c:pt>
                <c:pt idx="1063">
                  <c:v>19843750000000</c:v>
                </c:pt>
                <c:pt idx="1064">
                  <c:v>19843750000000</c:v>
                </c:pt>
                <c:pt idx="1065">
                  <c:v>19843750000000</c:v>
                </c:pt>
                <c:pt idx="1066">
                  <c:v>19843750000000</c:v>
                </c:pt>
                <c:pt idx="1067">
                  <c:v>19843750000000</c:v>
                </c:pt>
                <c:pt idx="1068">
                  <c:v>19843750000000</c:v>
                </c:pt>
                <c:pt idx="1069">
                  <c:v>19843750000000</c:v>
                </c:pt>
                <c:pt idx="1070">
                  <c:v>19843750000000</c:v>
                </c:pt>
                <c:pt idx="1071">
                  <c:v>19843750000000</c:v>
                </c:pt>
                <c:pt idx="1072">
                  <c:v>19843750000000</c:v>
                </c:pt>
                <c:pt idx="1073">
                  <c:v>19843750000000</c:v>
                </c:pt>
                <c:pt idx="1074">
                  <c:v>19843750000000</c:v>
                </c:pt>
                <c:pt idx="1075">
                  <c:v>19843750000000</c:v>
                </c:pt>
                <c:pt idx="1076">
                  <c:v>19843750000000</c:v>
                </c:pt>
                <c:pt idx="1077">
                  <c:v>19843750000000</c:v>
                </c:pt>
                <c:pt idx="1078">
                  <c:v>19843750000000</c:v>
                </c:pt>
                <c:pt idx="1079">
                  <c:v>19843750000000</c:v>
                </c:pt>
                <c:pt idx="1080">
                  <c:v>19843750000000</c:v>
                </c:pt>
                <c:pt idx="1081">
                  <c:v>19843750000000</c:v>
                </c:pt>
                <c:pt idx="1082">
                  <c:v>19843750000000</c:v>
                </c:pt>
                <c:pt idx="1083">
                  <c:v>19843750000000</c:v>
                </c:pt>
                <c:pt idx="1084">
                  <c:v>19843750000000</c:v>
                </c:pt>
                <c:pt idx="1085">
                  <c:v>19843750000000</c:v>
                </c:pt>
                <c:pt idx="1086">
                  <c:v>19843750000000</c:v>
                </c:pt>
                <c:pt idx="1087">
                  <c:v>19843750000000</c:v>
                </c:pt>
                <c:pt idx="1088">
                  <c:v>19843750000000</c:v>
                </c:pt>
                <c:pt idx="1089">
                  <c:v>19843750000000</c:v>
                </c:pt>
                <c:pt idx="1090">
                  <c:v>19843750000000</c:v>
                </c:pt>
                <c:pt idx="1091">
                  <c:v>19843750000000</c:v>
                </c:pt>
                <c:pt idx="1092">
                  <c:v>19843750000000</c:v>
                </c:pt>
                <c:pt idx="1093">
                  <c:v>19843750000000</c:v>
                </c:pt>
                <c:pt idx="1094">
                  <c:v>19843750000000</c:v>
                </c:pt>
                <c:pt idx="1095">
                  <c:v>19843750000000</c:v>
                </c:pt>
                <c:pt idx="1096">
                  <c:v>19843750000000</c:v>
                </c:pt>
                <c:pt idx="1097">
                  <c:v>19843750000000</c:v>
                </c:pt>
                <c:pt idx="1098">
                  <c:v>19843750000000</c:v>
                </c:pt>
                <c:pt idx="1099">
                  <c:v>19843750000000</c:v>
                </c:pt>
                <c:pt idx="1100">
                  <c:v>19843750000000</c:v>
                </c:pt>
                <c:pt idx="1101">
                  <c:v>19843750000000</c:v>
                </c:pt>
                <c:pt idx="1102">
                  <c:v>19843750000000</c:v>
                </c:pt>
                <c:pt idx="1103">
                  <c:v>19843750000000</c:v>
                </c:pt>
                <c:pt idx="1104">
                  <c:v>19843750000000</c:v>
                </c:pt>
                <c:pt idx="1105">
                  <c:v>19843750000000</c:v>
                </c:pt>
                <c:pt idx="1106">
                  <c:v>19843750000000</c:v>
                </c:pt>
                <c:pt idx="1107">
                  <c:v>19843750000000</c:v>
                </c:pt>
                <c:pt idx="1108">
                  <c:v>19843750000000</c:v>
                </c:pt>
                <c:pt idx="1109">
                  <c:v>19843750000000</c:v>
                </c:pt>
                <c:pt idx="1110">
                  <c:v>19843750000000</c:v>
                </c:pt>
                <c:pt idx="1111">
                  <c:v>19843750000000</c:v>
                </c:pt>
                <c:pt idx="1112">
                  <c:v>19843750000000</c:v>
                </c:pt>
                <c:pt idx="1113">
                  <c:v>19843750000000</c:v>
                </c:pt>
                <c:pt idx="1114">
                  <c:v>19843750000000</c:v>
                </c:pt>
                <c:pt idx="1115">
                  <c:v>19843750000000</c:v>
                </c:pt>
                <c:pt idx="1116">
                  <c:v>19843750000000</c:v>
                </c:pt>
                <c:pt idx="1117">
                  <c:v>19843750000000</c:v>
                </c:pt>
                <c:pt idx="1118">
                  <c:v>19843750000000</c:v>
                </c:pt>
                <c:pt idx="1119">
                  <c:v>19843750000000</c:v>
                </c:pt>
                <c:pt idx="1120">
                  <c:v>19843750000000</c:v>
                </c:pt>
                <c:pt idx="1121">
                  <c:v>19843750000000</c:v>
                </c:pt>
                <c:pt idx="1122">
                  <c:v>19843750000000</c:v>
                </c:pt>
                <c:pt idx="1123">
                  <c:v>19843750000000</c:v>
                </c:pt>
                <c:pt idx="1124">
                  <c:v>19843750000000</c:v>
                </c:pt>
                <c:pt idx="1125">
                  <c:v>19843750000000</c:v>
                </c:pt>
                <c:pt idx="1126">
                  <c:v>19843750000000</c:v>
                </c:pt>
                <c:pt idx="1127">
                  <c:v>19843750000000</c:v>
                </c:pt>
                <c:pt idx="1128">
                  <c:v>19843750000000</c:v>
                </c:pt>
                <c:pt idx="1129">
                  <c:v>19843750000000</c:v>
                </c:pt>
                <c:pt idx="1130">
                  <c:v>19843750000000</c:v>
                </c:pt>
                <c:pt idx="1131">
                  <c:v>19843750000000</c:v>
                </c:pt>
                <c:pt idx="1132">
                  <c:v>19843750000000</c:v>
                </c:pt>
                <c:pt idx="1133">
                  <c:v>19843750000000</c:v>
                </c:pt>
                <c:pt idx="1134">
                  <c:v>19843750000000</c:v>
                </c:pt>
                <c:pt idx="1135">
                  <c:v>19843750000000</c:v>
                </c:pt>
                <c:pt idx="1136">
                  <c:v>19843750000000</c:v>
                </c:pt>
                <c:pt idx="1137">
                  <c:v>19843750000000</c:v>
                </c:pt>
                <c:pt idx="1138">
                  <c:v>19843750000000</c:v>
                </c:pt>
                <c:pt idx="1139">
                  <c:v>19843750000000</c:v>
                </c:pt>
                <c:pt idx="1140">
                  <c:v>19843750000000</c:v>
                </c:pt>
                <c:pt idx="1141">
                  <c:v>19843750000000</c:v>
                </c:pt>
                <c:pt idx="1142">
                  <c:v>19843750000000</c:v>
                </c:pt>
                <c:pt idx="1143">
                  <c:v>19843750000000</c:v>
                </c:pt>
                <c:pt idx="1144">
                  <c:v>19843750000000</c:v>
                </c:pt>
                <c:pt idx="1145">
                  <c:v>19843750000000</c:v>
                </c:pt>
                <c:pt idx="1146">
                  <c:v>19843750000000</c:v>
                </c:pt>
                <c:pt idx="1147">
                  <c:v>19843750000000</c:v>
                </c:pt>
                <c:pt idx="1148">
                  <c:v>19843750000000</c:v>
                </c:pt>
                <c:pt idx="1149">
                  <c:v>19843750000000</c:v>
                </c:pt>
                <c:pt idx="1150">
                  <c:v>19843750000000</c:v>
                </c:pt>
                <c:pt idx="1151">
                  <c:v>19843750000000</c:v>
                </c:pt>
                <c:pt idx="1152">
                  <c:v>19843750000000</c:v>
                </c:pt>
                <c:pt idx="1153">
                  <c:v>19843750000000</c:v>
                </c:pt>
                <c:pt idx="1154">
                  <c:v>19843750000000</c:v>
                </c:pt>
                <c:pt idx="1155">
                  <c:v>19843750000000</c:v>
                </c:pt>
                <c:pt idx="1156">
                  <c:v>19843750000000</c:v>
                </c:pt>
                <c:pt idx="1157">
                  <c:v>19843750000000</c:v>
                </c:pt>
                <c:pt idx="1158">
                  <c:v>19843750000000</c:v>
                </c:pt>
                <c:pt idx="1159">
                  <c:v>19843750000000</c:v>
                </c:pt>
                <c:pt idx="1160">
                  <c:v>19843750000000</c:v>
                </c:pt>
                <c:pt idx="1161">
                  <c:v>19843750000000</c:v>
                </c:pt>
                <c:pt idx="1162">
                  <c:v>19843750000000</c:v>
                </c:pt>
                <c:pt idx="1163">
                  <c:v>19843750000000</c:v>
                </c:pt>
                <c:pt idx="1164">
                  <c:v>19843750000000</c:v>
                </c:pt>
                <c:pt idx="1165">
                  <c:v>19843750000000</c:v>
                </c:pt>
                <c:pt idx="1166">
                  <c:v>19843750000000</c:v>
                </c:pt>
                <c:pt idx="1167">
                  <c:v>19843750000000</c:v>
                </c:pt>
                <c:pt idx="1168">
                  <c:v>19843750000000</c:v>
                </c:pt>
                <c:pt idx="1169">
                  <c:v>19843750000000</c:v>
                </c:pt>
                <c:pt idx="1170">
                  <c:v>19843750000000</c:v>
                </c:pt>
                <c:pt idx="1171">
                  <c:v>19843750000000</c:v>
                </c:pt>
                <c:pt idx="1172">
                  <c:v>19843750000000</c:v>
                </c:pt>
                <c:pt idx="1173">
                  <c:v>19843750000000</c:v>
                </c:pt>
                <c:pt idx="1174">
                  <c:v>19843750000000</c:v>
                </c:pt>
                <c:pt idx="1175">
                  <c:v>19843750000000</c:v>
                </c:pt>
                <c:pt idx="1176">
                  <c:v>19843750000000</c:v>
                </c:pt>
                <c:pt idx="1177">
                  <c:v>19843750000000</c:v>
                </c:pt>
                <c:pt idx="1178">
                  <c:v>19843750000000</c:v>
                </c:pt>
                <c:pt idx="1179">
                  <c:v>19843750000000</c:v>
                </c:pt>
                <c:pt idx="1180">
                  <c:v>19843750000000</c:v>
                </c:pt>
                <c:pt idx="1181">
                  <c:v>19843750000000</c:v>
                </c:pt>
                <c:pt idx="1182">
                  <c:v>19843750000000</c:v>
                </c:pt>
                <c:pt idx="1183">
                  <c:v>19843750000000</c:v>
                </c:pt>
                <c:pt idx="1184">
                  <c:v>19843750000000</c:v>
                </c:pt>
                <c:pt idx="1185">
                  <c:v>19843750000000</c:v>
                </c:pt>
                <c:pt idx="1186">
                  <c:v>19843750000000</c:v>
                </c:pt>
                <c:pt idx="1187">
                  <c:v>19843750000000</c:v>
                </c:pt>
                <c:pt idx="1188">
                  <c:v>19843750000000</c:v>
                </c:pt>
                <c:pt idx="1189">
                  <c:v>19843750000000</c:v>
                </c:pt>
                <c:pt idx="1190">
                  <c:v>19843750000000</c:v>
                </c:pt>
                <c:pt idx="1191">
                  <c:v>19843750000000</c:v>
                </c:pt>
                <c:pt idx="1192">
                  <c:v>19843750000000</c:v>
                </c:pt>
                <c:pt idx="1193">
                  <c:v>19843750000000</c:v>
                </c:pt>
                <c:pt idx="1194">
                  <c:v>19843750000000</c:v>
                </c:pt>
                <c:pt idx="1195">
                  <c:v>19843750000000</c:v>
                </c:pt>
                <c:pt idx="1196">
                  <c:v>19843750000000</c:v>
                </c:pt>
                <c:pt idx="1197">
                  <c:v>19843750000000</c:v>
                </c:pt>
                <c:pt idx="1198">
                  <c:v>19843750000000</c:v>
                </c:pt>
                <c:pt idx="1199">
                  <c:v>19843750000000</c:v>
                </c:pt>
                <c:pt idx="1200">
                  <c:v>19843750000000</c:v>
                </c:pt>
                <c:pt idx="1201">
                  <c:v>19843750000000</c:v>
                </c:pt>
                <c:pt idx="1202">
                  <c:v>19843750000000</c:v>
                </c:pt>
                <c:pt idx="1203">
                  <c:v>19843750000000</c:v>
                </c:pt>
                <c:pt idx="1204">
                  <c:v>19843750000000</c:v>
                </c:pt>
                <c:pt idx="1205">
                  <c:v>19843750000000</c:v>
                </c:pt>
                <c:pt idx="1206">
                  <c:v>19843750000000</c:v>
                </c:pt>
                <c:pt idx="1207">
                  <c:v>19843750000000</c:v>
                </c:pt>
                <c:pt idx="1208">
                  <c:v>19843750000000</c:v>
                </c:pt>
                <c:pt idx="1209">
                  <c:v>19843750000000</c:v>
                </c:pt>
                <c:pt idx="1210">
                  <c:v>19843750000000</c:v>
                </c:pt>
                <c:pt idx="1211">
                  <c:v>19843750000000</c:v>
                </c:pt>
                <c:pt idx="1212">
                  <c:v>19843750000000</c:v>
                </c:pt>
                <c:pt idx="1213">
                  <c:v>19843750000000</c:v>
                </c:pt>
                <c:pt idx="1214">
                  <c:v>19843750000000</c:v>
                </c:pt>
                <c:pt idx="1215">
                  <c:v>19843750000000</c:v>
                </c:pt>
                <c:pt idx="1216">
                  <c:v>19843750000000</c:v>
                </c:pt>
                <c:pt idx="1217">
                  <c:v>19843750000000</c:v>
                </c:pt>
                <c:pt idx="1218">
                  <c:v>19843750000000</c:v>
                </c:pt>
                <c:pt idx="1219">
                  <c:v>19843750000000</c:v>
                </c:pt>
                <c:pt idx="1220">
                  <c:v>19843750000000</c:v>
                </c:pt>
                <c:pt idx="1221">
                  <c:v>19843750000000</c:v>
                </c:pt>
                <c:pt idx="1222">
                  <c:v>19843750000000</c:v>
                </c:pt>
                <c:pt idx="1223">
                  <c:v>19843750000000</c:v>
                </c:pt>
                <c:pt idx="1224">
                  <c:v>19843750000000</c:v>
                </c:pt>
                <c:pt idx="1225">
                  <c:v>19843750000000</c:v>
                </c:pt>
                <c:pt idx="1226">
                  <c:v>19843750000000</c:v>
                </c:pt>
                <c:pt idx="1227">
                  <c:v>19843750000000</c:v>
                </c:pt>
                <c:pt idx="1228">
                  <c:v>19843750000000</c:v>
                </c:pt>
                <c:pt idx="1229">
                  <c:v>19843750000000</c:v>
                </c:pt>
                <c:pt idx="1230">
                  <c:v>19843750000000</c:v>
                </c:pt>
                <c:pt idx="1231">
                  <c:v>19843750000000</c:v>
                </c:pt>
                <c:pt idx="1232">
                  <c:v>19843750000000</c:v>
                </c:pt>
                <c:pt idx="1233">
                  <c:v>19843750000000</c:v>
                </c:pt>
                <c:pt idx="1234">
                  <c:v>19843750000000</c:v>
                </c:pt>
                <c:pt idx="1235">
                  <c:v>19843750000000</c:v>
                </c:pt>
                <c:pt idx="1236">
                  <c:v>19843750000000</c:v>
                </c:pt>
                <c:pt idx="1237">
                  <c:v>19843750000000</c:v>
                </c:pt>
                <c:pt idx="1238">
                  <c:v>19843750000000</c:v>
                </c:pt>
                <c:pt idx="1239">
                  <c:v>19843750000000</c:v>
                </c:pt>
                <c:pt idx="1240">
                  <c:v>19843750000000</c:v>
                </c:pt>
                <c:pt idx="1241">
                  <c:v>19843750000000</c:v>
                </c:pt>
                <c:pt idx="1242">
                  <c:v>19843750000000</c:v>
                </c:pt>
                <c:pt idx="1243">
                  <c:v>19843750000000</c:v>
                </c:pt>
                <c:pt idx="1244">
                  <c:v>19843750000000</c:v>
                </c:pt>
                <c:pt idx="1245">
                  <c:v>19843750000000</c:v>
                </c:pt>
                <c:pt idx="1246">
                  <c:v>19843750000000</c:v>
                </c:pt>
                <c:pt idx="1247">
                  <c:v>19843750000000</c:v>
                </c:pt>
                <c:pt idx="1248">
                  <c:v>19843750000000</c:v>
                </c:pt>
                <c:pt idx="1249">
                  <c:v>19843750000000</c:v>
                </c:pt>
                <c:pt idx="1250">
                  <c:v>19843750000000</c:v>
                </c:pt>
                <c:pt idx="1251">
                  <c:v>19843750000000</c:v>
                </c:pt>
                <c:pt idx="1252">
                  <c:v>19843750000000</c:v>
                </c:pt>
                <c:pt idx="1253">
                  <c:v>19843750000000</c:v>
                </c:pt>
                <c:pt idx="1254">
                  <c:v>19843750000000</c:v>
                </c:pt>
                <c:pt idx="1255">
                  <c:v>19843750000000</c:v>
                </c:pt>
                <c:pt idx="1256">
                  <c:v>19843750000000</c:v>
                </c:pt>
                <c:pt idx="1257">
                  <c:v>19843750000000</c:v>
                </c:pt>
                <c:pt idx="1258">
                  <c:v>19843750000000</c:v>
                </c:pt>
                <c:pt idx="1259">
                  <c:v>19843750000000</c:v>
                </c:pt>
                <c:pt idx="1260">
                  <c:v>19843750000000</c:v>
                </c:pt>
                <c:pt idx="1261">
                  <c:v>19843750000000</c:v>
                </c:pt>
                <c:pt idx="1262">
                  <c:v>19843750000000</c:v>
                </c:pt>
                <c:pt idx="1263">
                  <c:v>19843750000000</c:v>
                </c:pt>
                <c:pt idx="1264">
                  <c:v>19843750000000</c:v>
                </c:pt>
                <c:pt idx="1265">
                  <c:v>19843750000000</c:v>
                </c:pt>
                <c:pt idx="1266">
                  <c:v>19843750000000</c:v>
                </c:pt>
                <c:pt idx="1267">
                  <c:v>19843750000000</c:v>
                </c:pt>
                <c:pt idx="1268">
                  <c:v>19843750000000</c:v>
                </c:pt>
                <c:pt idx="1269">
                  <c:v>19843750000000</c:v>
                </c:pt>
                <c:pt idx="1270">
                  <c:v>19843750000000</c:v>
                </c:pt>
                <c:pt idx="1271">
                  <c:v>19843750000000</c:v>
                </c:pt>
                <c:pt idx="1272">
                  <c:v>19843750000000</c:v>
                </c:pt>
                <c:pt idx="1273">
                  <c:v>19843750000000</c:v>
                </c:pt>
                <c:pt idx="1274">
                  <c:v>19843750000000</c:v>
                </c:pt>
                <c:pt idx="1275">
                  <c:v>19843750000000</c:v>
                </c:pt>
                <c:pt idx="1276">
                  <c:v>19843750000000</c:v>
                </c:pt>
                <c:pt idx="1277">
                  <c:v>19843750000000</c:v>
                </c:pt>
                <c:pt idx="1278">
                  <c:v>19843750000000</c:v>
                </c:pt>
                <c:pt idx="1279">
                  <c:v>19843750000000</c:v>
                </c:pt>
                <c:pt idx="1280">
                  <c:v>19843750000000</c:v>
                </c:pt>
                <c:pt idx="1281">
                  <c:v>19843750000000</c:v>
                </c:pt>
                <c:pt idx="1282">
                  <c:v>19843750000000</c:v>
                </c:pt>
                <c:pt idx="1283">
                  <c:v>19843750000000</c:v>
                </c:pt>
                <c:pt idx="1284">
                  <c:v>19843750000000</c:v>
                </c:pt>
                <c:pt idx="1285">
                  <c:v>19843750000000</c:v>
                </c:pt>
                <c:pt idx="1286">
                  <c:v>19843750000000</c:v>
                </c:pt>
                <c:pt idx="1287">
                  <c:v>19843750000000</c:v>
                </c:pt>
                <c:pt idx="1288">
                  <c:v>19843750000000</c:v>
                </c:pt>
                <c:pt idx="1289">
                  <c:v>19843750000000</c:v>
                </c:pt>
                <c:pt idx="1290">
                  <c:v>19843750000000</c:v>
                </c:pt>
                <c:pt idx="1291">
                  <c:v>19843750000000</c:v>
                </c:pt>
                <c:pt idx="1292">
                  <c:v>19843750000000</c:v>
                </c:pt>
                <c:pt idx="1293">
                  <c:v>19843750000000</c:v>
                </c:pt>
                <c:pt idx="1294">
                  <c:v>19843750000000</c:v>
                </c:pt>
                <c:pt idx="1295">
                  <c:v>19843750000000</c:v>
                </c:pt>
                <c:pt idx="1296">
                  <c:v>19843750000000</c:v>
                </c:pt>
                <c:pt idx="1297">
                  <c:v>19843750000000</c:v>
                </c:pt>
                <c:pt idx="1298">
                  <c:v>19843750000000</c:v>
                </c:pt>
                <c:pt idx="1299">
                  <c:v>19843750000000</c:v>
                </c:pt>
                <c:pt idx="1300">
                  <c:v>19843750000000</c:v>
                </c:pt>
                <c:pt idx="1301">
                  <c:v>19843750000000</c:v>
                </c:pt>
                <c:pt idx="1302">
                  <c:v>19843750000000</c:v>
                </c:pt>
                <c:pt idx="1303">
                  <c:v>19843750000000</c:v>
                </c:pt>
                <c:pt idx="1304">
                  <c:v>19843750000000</c:v>
                </c:pt>
                <c:pt idx="1305">
                  <c:v>19843750000000</c:v>
                </c:pt>
                <c:pt idx="1306">
                  <c:v>19843750000000</c:v>
                </c:pt>
                <c:pt idx="1307">
                  <c:v>19843750000000</c:v>
                </c:pt>
                <c:pt idx="1308">
                  <c:v>19843750000000</c:v>
                </c:pt>
                <c:pt idx="1309">
                  <c:v>19843750000000</c:v>
                </c:pt>
                <c:pt idx="1310">
                  <c:v>19843750000000</c:v>
                </c:pt>
                <c:pt idx="1311">
                  <c:v>19843750000000</c:v>
                </c:pt>
                <c:pt idx="1312">
                  <c:v>19843750000000</c:v>
                </c:pt>
                <c:pt idx="1313">
                  <c:v>19843750000000</c:v>
                </c:pt>
                <c:pt idx="1314">
                  <c:v>19843750000000</c:v>
                </c:pt>
                <c:pt idx="1315">
                  <c:v>19843750000000</c:v>
                </c:pt>
                <c:pt idx="1316">
                  <c:v>19843750000000</c:v>
                </c:pt>
                <c:pt idx="1317">
                  <c:v>19843750000000</c:v>
                </c:pt>
                <c:pt idx="1318">
                  <c:v>19843750000000</c:v>
                </c:pt>
                <c:pt idx="1319">
                  <c:v>19843750000000</c:v>
                </c:pt>
                <c:pt idx="1320">
                  <c:v>19843750000000</c:v>
                </c:pt>
                <c:pt idx="1321">
                  <c:v>19843750000000</c:v>
                </c:pt>
                <c:pt idx="1322">
                  <c:v>19843750000000</c:v>
                </c:pt>
                <c:pt idx="1323">
                  <c:v>19843750000000</c:v>
                </c:pt>
                <c:pt idx="1324">
                  <c:v>19843750000000</c:v>
                </c:pt>
                <c:pt idx="1325">
                  <c:v>19843750000000</c:v>
                </c:pt>
                <c:pt idx="1326">
                  <c:v>19843750000000</c:v>
                </c:pt>
                <c:pt idx="1327">
                  <c:v>19843750000000</c:v>
                </c:pt>
                <c:pt idx="1328">
                  <c:v>19843750000000</c:v>
                </c:pt>
                <c:pt idx="1329">
                  <c:v>19843750000000</c:v>
                </c:pt>
                <c:pt idx="1330">
                  <c:v>19843750000000</c:v>
                </c:pt>
                <c:pt idx="1331">
                  <c:v>19843750000000</c:v>
                </c:pt>
                <c:pt idx="1332">
                  <c:v>19843750000000</c:v>
                </c:pt>
                <c:pt idx="1333">
                  <c:v>19843750000000</c:v>
                </c:pt>
                <c:pt idx="1334">
                  <c:v>19843750000000</c:v>
                </c:pt>
                <c:pt idx="1335">
                  <c:v>19843750000000</c:v>
                </c:pt>
                <c:pt idx="1336">
                  <c:v>19843750000000</c:v>
                </c:pt>
                <c:pt idx="1337">
                  <c:v>19843750000000</c:v>
                </c:pt>
                <c:pt idx="1338">
                  <c:v>19843750000000</c:v>
                </c:pt>
                <c:pt idx="1339">
                  <c:v>19843750000000</c:v>
                </c:pt>
                <c:pt idx="1340">
                  <c:v>19843750000000</c:v>
                </c:pt>
                <c:pt idx="1341">
                  <c:v>19843750000000</c:v>
                </c:pt>
                <c:pt idx="1342">
                  <c:v>19843750000000</c:v>
                </c:pt>
                <c:pt idx="1343">
                  <c:v>19843750000000</c:v>
                </c:pt>
                <c:pt idx="1344">
                  <c:v>19843750000000</c:v>
                </c:pt>
                <c:pt idx="1345">
                  <c:v>19843750000000</c:v>
                </c:pt>
                <c:pt idx="1346">
                  <c:v>19843750000000</c:v>
                </c:pt>
                <c:pt idx="1347">
                  <c:v>19843750000000</c:v>
                </c:pt>
                <c:pt idx="1348">
                  <c:v>19843750000000</c:v>
                </c:pt>
                <c:pt idx="1349">
                  <c:v>19843750000000</c:v>
                </c:pt>
                <c:pt idx="1350">
                  <c:v>19843750000000</c:v>
                </c:pt>
                <c:pt idx="1351">
                  <c:v>19843750000000</c:v>
                </c:pt>
                <c:pt idx="1352">
                  <c:v>19843750000000</c:v>
                </c:pt>
                <c:pt idx="1353">
                  <c:v>19843750000000</c:v>
                </c:pt>
                <c:pt idx="1354">
                  <c:v>19843750000000</c:v>
                </c:pt>
                <c:pt idx="1355">
                  <c:v>19843750000000</c:v>
                </c:pt>
                <c:pt idx="1356">
                  <c:v>19843750000000</c:v>
                </c:pt>
                <c:pt idx="1357">
                  <c:v>19843750000000</c:v>
                </c:pt>
                <c:pt idx="1358">
                  <c:v>19843750000000</c:v>
                </c:pt>
                <c:pt idx="1359">
                  <c:v>19843750000000</c:v>
                </c:pt>
                <c:pt idx="1360">
                  <c:v>19843750000000</c:v>
                </c:pt>
                <c:pt idx="1361">
                  <c:v>19843750000000</c:v>
                </c:pt>
                <c:pt idx="1362">
                  <c:v>19843750000000</c:v>
                </c:pt>
                <c:pt idx="1363">
                  <c:v>19843750000000</c:v>
                </c:pt>
                <c:pt idx="1364">
                  <c:v>19843750000000</c:v>
                </c:pt>
                <c:pt idx="1365">
                  <c:v>19843750000000</c:v>
                </c:pt>
                <c:pt idx="1366">
                  <c:v>19843750000000</c:v>
                </c:pt>
                <c:pt idx="1367">
                  <c:v>19843750000000</c:v>
                </c:pt>
                <c:pt idx="1368">
                  <c:v>19843750000000</c:v>
                </c:pt>
                <c:pt idx="1369">
                  <c:v>19843750000000</c:v>
                </c:pt>
                <c:pt idx="1370">
                  <c:v>19843750000000</c:v>
                </c:pt>
                <c:pt idx="1371">
                  <c:v>19843750000000</c:v>
                </c:pt>
                <c:pt idx="1372">
                  <c:v>19843750000000</c:v>
                </c:pt>
                <c:pt idx="1373">
                  <c:v>19843750000000</c:v>
                </c:pt>
                <c:pt idx="1374">
                  <c:v>19843750000000</c:v>
                </c:pt>
                <c:pt idx="1375">
                  <c:v>19843750000000</c:v>
                </c:pt>
                <c:pt idx="1376">
                  <c:v>19843750000000</c:v>
                </c:pt>
                <c:pt idx="1377">
                  <c:v>19843750000000</c:v>
                </c:pt>
                <c:pt idx="1378">
                  <c:v>19843750000000</c:v>
                </c:pt>
                <c:pt idx="1379">
                  <c:v>19843750000000</c:v>
                </c:pt>
                <c:pt idx="1380">
                  <c:v>19843750000000</c:v>
                </c:pt>
                <c:pt idx="1381">
                  <c:v>19843750000000</c:v>
                </c:pt>
                <c:pt idx="1382">
                  <c:v>19843750000000</c:v>
                </c:pt>
                <c:pt idx="1383">
                  <c:v>19843750000000</c:v>
                </c:pt>
                <c:pt idx="1384">
                  <c:v>19843750000000</c:v>
                </c:pt>
                <c:pt idx="1385">
                  <c:v>19843750000000</c:v>
                </c:pt>
                <c:pt idx="1386">
                  <c:v>19843750000000</c:v>
                </c:pt>
                <c:pt idx="1387">
                  <c:v>19843750000000</c:v>
                </c:pt>
                <c:pt idx="1388">
                  <c:v>19843750000000</c:v>
                </c:pt>
                <c:pt idx="1389">
                  <c:v>19843750000000</c:v>
                </c:pt>
                <c:pt idx="1390">
                  <c:v>19843750000000</c:v>
                </c:pt>
                <c:pt idx="1391">
                  <c:v>19843750000000</c:v>
                </c:pt>
                <c:pt idx="1392">
                  <c:v>19843750000000</c:v>
                </c:pt>
                <c:pt idx="1393">
                  <c:v>19843750000000</c:v>
                </c:pt>
                <c:pt idx="1394">
                  <c:v>19843750000000</c:v>
                </c:pt>
                <c:pt idx="1395">
                  <c:v>19843750000000</c:v>
                </c:pt>
                <c:pt idx="1396">
                  <c:v>19843750000000</c:v>
                </c:pt>
                <c:pt idx="1397">
                  <c:v>19843750000000</c:v>
                </c:pt>
                <c:pt idx="1398">
                  <c:v>19843750000000</c:v>
                </c:pt>
                <c:pt idx="1399">
                  <c:v>19843750000000</c:v>
                </c:pt>
                <c:pt idx="1400">
                  <c:v>19843750000000</c:v>
                </c:pt>
                <c:pt idx="1401">
                  <c:v>19843750000000</c:v>
                </c:pt>
                <c:pt idx="1402">
                  <c:v>19843750000000</c:v>
                </c:pt>
                <c:pt idx="1403">
                  <c:v>19843750000000</c:v>
                </c:pt>
                <c:pt idx="1404">
                  <c:v>19843750000000</c:v>
                </c:pt>
                <c:pt idx="1405">
                  <c:v>19843750000000</c:v>
                </c:pt>
                <c:pt idx="1406">
                  <c:v>19843750000000</c:v>
                </c:pt>
                <c:pt idx="1407">
                  <c:v>19843750000000</c:v>
                </c:pt>
                <c:pt idx="1408">
                  <c:v>19843750000000</c:v>
                </c:pt>
                <c:pt idx="1409">
                  <c:v>19843750000000</c:v>
                </c:pt>
                <c:pt idx="1410">
                  <c:v>19843750000000</c:v>
                </c:pt>
                <c:pt idx="1411">
                  <c:v>19843750000000</c:v>
                </c:pt>
                <c:pt idx="1412">
                  <c:v>19843750000000</c:v>
                </c:pt>
                <c:pt idx="1413">
                  <c:v>19843750000000</c:v>
                </c:pt>
                <c:pt idx="1414">
                  <c:v>19843750000000</c:v>
                </c:pt>
                <c:pt idx="1415">
                  <c:v>19843750000000</c:v>
                </c:pt>
                <c:pt idx="1416">
                  <c:v>19843750000000</c:v>
                </c:pt>
                <c:pt idx="1417">
                  <c:v>19843750000000</c:v>
                </c:pt>
                <c:pt idx="1418">
                  <c:v>19843750000000</c:v>
                </c:pt>
                <c:pt idx="1419">
                  <c:v>19843750000000</c:v>
                </c:pt>
                <c:pt idx="1420">
                  <c:v>19843750000000</c:v>
                </c:pt>
                <c:pt idx="1421">
                  <c:v>19843750000000</c:v>
                </c:pt>
                <c:pt idx="1422">
                  <c:v>19843750000000</c:v>
                </c:pt>
                <c:pt idx="1423">
                  <c:v>19843750000000</c:v>
                </c:pt>
                <c:pt idx="1424">
                  <c:v>19843750000000</c:v>
                </c:pt>
                <c:pt idx="1425">
                  <c:v>19843750000000</c:v>
                </c:pt>
                <c:pt idx="1426">
                  <c:v>19843750000000</c:v>
                </c:pt>
                <c:pt idx="1427">
                  <c:v>19843750000000</c:v>
                </c:pt>
                <c:pt idx="1428">
                  <c:v>19843750000000</c:v>
                </c:pt>
                <c:pt idx="1429">
                  <c:v>19843750000000</c:v>
                </c:pt>
                <c:pt idx="1430">
                  <c:v>19843750000000</c:v>
                </c:pt>
                <c:pt idx="1431">
                  <c:v>19843750000000</c:v>
                </c:pt>
                <c:pt idx="1432">
                  <c:v>19843750000000</c:v>
                </c:pt>
                <c:pt idx="1433">
                  <c:v>19843750000000</c:v>
                </c:pt>
                <c:pt idx="1434">
                  <c:v>19843750000000</c:v>
                </c:pt>
                <c:pt idx="1435">
                  <c:v>19843750000000</c:v>
                </c:pt>
                <c:pt idx="1436">
                  <c:v>19843750000000</c:v>
                </c:pt>
                <c:pt idx="1437">
                  <c:v>19843750000000</c:v>
                </c:pt>
                <c:pt idx="1438">
                  <c:v>19843750000000</c:v>
                </c:pt>
                <c:pt idx="1439">
                  <c:v>19843750000000</c:v>
                </c:pt>
                <c:pt idx="1440">
                  <c:v>19843750000000</c:v>
                </c:pt>
                <c:pt idx="1441">
                  <c:v>19843750000000</c:v>
                </c:pt>
                <c:pt idx="1442">
                  <c:v>19843750000000</c:v>
                </c:pt>
                <c:pt idx="1443">
                  <c:v>19843750000000</c:v>
                </c:pt>
                <c:pt idx="1444">
                  <c:v>19843750000000</c:v>
                </c:pt>
                <c:pt idx="1445">
                  <c:v>19843750000000</c:v>
                </c:pt>
                <c:pt idx="1446">
                  <c:v>19843750000000</c:v>
                </c:pt>
                <c:pt idx="1447">
                  <c:v>19843750000000</c:v>
                </c:pt>
                <c:pt idx="1448">
                  <c:v>19843750000000</c:v>
                </c:pt>
                <c:pt idx="1449">
                  <c:v>19843750000000</c:v>
                </c:pt>
                <c:pt idx="1450">
                  <c:v>19843750000000</c:v>
                </c:pt>
                <c:pt idx="1451">
                  <c:v>19843750000000</c:v>
                </c:pt>
                <c:pt idx="1452">
                  <c:v>19843750000000</c:v>
                </c:pt>
                <c:pt idx="1453">
                  <c:v>19843750000000</c:v>
                </c:pt>
                <c:pt idx="1454">
                  <c:v>19843750000000</c:v>
                </c:pt>
                <c:pt idx="1455">
                  <c:v>19843750000000</c:v>
                </c:pt>
                <c:pt idx="1456">
                  <c:v>19843750000000</c:v>
                </c:pt>
                <c:pt idx="1457">
                  <c:v>19843750000000</c:v>
                </c:pt>
                <c:pt idx="1458">
                  <c:v>19843750000000</c:v>
                </c:pt>
                <c:pt idx="1459">
                  <c:v>19843750000000</c:v>
                </c:pt>
                <c:pt idx="1460">
                  <c:v>15625000000000</c:v>
                </c:pt>
                <c:pt idx="1461">
                  <c:v>15625000000000</c:v>
                </c:pt>
                <c:pt idx="1462">
                  <c:v>15625000000000</c:v>
                </c:pt>
                <c:pt idx="1463">
                  <c:v>15625000000000</c:v>
                </c:pt>
                <c:pt idx="1464">
                  <c:v>15625000000000</c:v>
                </c:pt>
                <c:pt idx="1465">
                  <c:v>15625000000000</c:v>
                </c:pt>
                <c:pt idx="1466">
                  <c:v>15625000000000</c:v>
                </c:pt>
                <c:pt idx="1467">
                  <c:v>15625000000000</c:v>
                </c:pt>
                <c:pt idx="1468">
                  <c:v>15625000000000</c:v>
                </c:pt>
                <c:pt idx="1469">
                  <c:v>15625000000000</c:v>
                </c:pt>
                <c:pt idx="1470">
                  <c:v>15625000000000</c:v>
                </c:pt>
                <c:pt idx="1471">
                  <c:v>15625000000000</c:v>
                </c:pt>
                <c:pt idx="1472">
                  <c:v>15625000000000</c:v>
                </c:pt>
                <c:pt idx="1473">
                  <c:v>15625000000000</c:v>
                </c:pt>
                <c:pt idx="1474">
                  <c:v>15625000000000</c:v>
                </c:pt>
                <c:pt idx="1475">
                  <c:v>15625000000000</c:v>
                </c:pt>
                <c:pt idx="1476">
                  <c:v>15625000000000</c:v>
                </c:pt>
                <c:pt idx="1477">
                  <c:v>15625000000000</c:v>
                </c:pt>
                <c:pt idx="1478">
                  <c:v>15625000000000</c:v>
                </c:pt>
                <c:pt idx="1479">
                  <c:v>15625000000000</c:v>
                </c:pt>
                <c:pt idx="1480">
                  <c:v>15625000000000</c:v>
                </c:pt>
                <c:pt idx="1481">
                  <c:v>15625000000000</c:v>
                </c:pt>
                <c:pt idx="1482">
                  <c:v>15625000000000</c:v>
                </c:pt>
                <c:pt idx="1483">
                  <c:v>15625000000000</c:v>
                </c:pt>
                <c:pt idx="1484">
                  <c:v>15625000000000</c:v>
                </c:pt>
                <c:pt idx="1485">
                  <c:v>15625000000000</c:v>
                </c:pt>
                <c:pt idx="1486">
                  <c:v>15625000000000</c:v>
                </c:pt>
                <c:pt idx="1487">
                  <c:v>15625000000000</c:v>
                </c:pt>
                <c:pt idx="1488">
                  <c:v>15625000000000</c:v>
                </c:pt>
                <c:pt idx="1489">
                  <c:v>15625000000000</c:v>
                </c:pt>
                <c:pt idx="1490">
                  <c:v>15625000000000</c:v>
                </c:pt>
                <c:pt idx="1491">
                  <c:v>15625000000000</c:v>
                </c:pt>
                <c:pt idx="1492">
                  <c:v>15625000000000</c:v>
                </c:pt>
                <c:pt idx="1493">
                  <c:v>15625000000000</c:v>
                </c:pt>
                <c:pt idx="1494">
                  <c:v>15625000000000</c:v>
                </c:pt>
                <c:pt idx="1495">
                  <c:v>15625000000000</c:v>
                </c:pt>
                <c:pt idx="1496">
                  <c:v>15625000000000</c:v>
                </c:pt>
                <c:pt idx="1497">
                  <c:v>15625000000000</c:v>
                </c:pt>
                <c:pt idx="1498">
                  <c:v>15625000000000</c:v>
                </c:pt>
                <c:pt idx="1499">
                  <c:v>15625000000000</c:v>
                </c:pt>
                <c:pt idx="1500">
                  <c:v>15625000000000</c:v>
                </c:pt>
                <c:pt idx="1501">
                  <c:v>15625000000000</c:v>
                </c:pt>
                <c:pt idx="1502">
                  <c:v>15625000000000</c:v>
                </c:pt>
                <c:pt idx="1503">
                  <c:v>15625000000000</c:v>
                </c:pt>
                <c:pt idx="1504">
                  <c:v>15625000000000</c:v>
                </c:pt>
                <c:pt idx="1505">
                  <c:v>15625000000000</c:v>
                </c:pt>
                <c:pt idx="1506">
                  <c:v>15625000000000</c:v>
                </c:pt>
                <c:pt idx="1507">
                  <c:v>15625000000000</c:v>
                </c:pt>
                <c:pt idx="1508">
                  <c:v>15625000000000</c:v>
                </c:pt>
                <c:pt idx="1509">
                  <c:v>15625000000000</c:v>
                </c:pt>
                <c:pt idx="1510">
                  <c:v>15625000000000</c:v>
                </c:pt>
                <c:pt idx="1511">
                  <c:v>15625000000000</c:v>
                </c:pt>
                <c:pt idx="1512">
                  <c:v>15625000000000</c:v>
                </c:pt>
                <c:pt idx="1513">
                  <c:v>15625000000000</c:v>
                </c:pt>
                <c:pt idx="1514">
                  <c:v>15625000000000</c:v>
                </c:pt>
                <c:pt idx="1515">
                  <c:v>15625000000000</c:v>
                </c:pt>
                <c:pt idx="1516">
                  <c:v>15625000000000</c:v>
                </c:pt>
                <c:pt idx="1517">
                  <c:v>15625000000000</c:v>
                </c:pt>
                <c:pt idx="1518">
                  <c:v>15625000000000</c:v>
                </c:pt>
                <c:pt idx="1519">
                  <c:v>15625000000000</c:v>
                </c:pt>
                <c:pt idx="1520">
                  <c:v>15625000000000</c:v>
                </c:pt>
                <c:pt idx="1521">
                  <c:v>15625000000000</c:v>
                </c:pt>
                <c:pt idx="1522">
                  <c:v>15625000000000</c:v>
                </c:pt>
                <c:pt idx="1523">
                  <c:v>15625000000000</c:v>
                </c:pt>
                <c:pt idx="1524">
                  <c:v>15625000000000</c:v>
                </c:pt>
                <c:pt idx="1525">
                  <c:v>15625000000000</c:v>
                </c:pt>
                <c:pt idx="1526">
                  <c:v>15625000000000</c:v>
                </c:pt>
                <c:pt idx="1527">
                  <c:v>15625000000000</c:v>
                </c:pt>
                <c:pt idx="1528">
                  <c:v>15625000000000</c:v>
                </c:pt>
                <c:pt idx="1529">
                  <c:v>15625000000000</c:v>
                </c:pt>
                <c:pt idx="1530">
                  <c:v>15625000000000</c:v>
                </c:pt>
                <c:pt idx="1531">
                  <c:v>15625000000000</c:v>
                </c:pt>
                <c:pt idx="1532">
                  <c:v>15625000000000</c:v>
                </c:pt>
                <c:pt idx="1533">
                  <c:v>15625000000000</c:v>
                </c:pt>
                <c:pt idx="1534">
                  <c:v>15625000000000</c:v>
                </c:pt>
                <c:pt idx="1535">
                  <c:v>15625000000000</c:v>
                </c:pt>
                <c:pt idx="1536">
                  <c:v>15625000000000</c:v>
                </c:pt>
                <c:pt idx="1537">
                  <c:v>15625000000000</c:v>
                </c:pt>
                <c:pt idx="1538">
                  <c:v>15625000000000</c:v>
                </c:pt>
                <c:pt idx="1539">
                  <c:v>15625000000000</c:v>
                </c:pt>
                <c:pt idx="1540">
                  <c:v>15625000000000</c:v>
                </c:pt>
                <c:pt idx="1541">
                  <c:v>15625000000000</c:v>
                </c:pt>
                <c:pt idx="1542">
                  <c:v>15625000000000</c:v>
                </c:pt>
                <c:pt idx="1543">
                  <c:v>15625000000000</c:v>
                </c:pt>
                <c:pt idx="1544">
                  <c:v>15625000000000</c:v>
                </c:pt>
                <c:pt idx="1545">
                  <c:v>15625000000000</c:v>
                </c:pt>
                <c:pt idx="1546">
                  <c:v>15625000000000</c:v>
                </c:pt>
                <c:pt idx="1547">
                  <c:v>15625000000000</c:v>
                </c:pt>
                <c:pt idx="1548">
                  <c:v>15625000000000</c:v>
                </c:pt>
                <c:pt idx="1549">
                  <c:v>15625000000000</c:v>
                </c:pt>
                <c:pt idx="1550">
                  <c:v>15625000000000</c:v>
                </c:pt>
                <c:pt idx="1551">
                  <c:v>15625000000000</c:v>
                </c:pt>
                <c:pt idx="1552">
                  <c:v>15625000000000</c:v>
                </c:pt>
                <c:pt idx="1553">
                  <c:v>15625000000000</c:v>
                </c:pt>
                <c:pt idx="1554">
                  <c:v>15625000000000</c:v>
                </c:pt>
                <c:pt idx="1555">
                  <c:v>15625000000000</c:v>
                </c:pt>
                <c:pt idx="1556">
                  <c:v>15625000000000</c:v>
                </c:pt>
                <c:pt idx="1557">
                  <c:v>15625000000000</c:v>
                </c:pt>
                <c:pt idx="1558">
                  <c:v>15625000000000</c:v>
                </c:pt>
                <c:pt idx="1559">
                  <c:v>15625000000000</c:v>
                </c:pt>
                <c:pt idx="1560">
                  <c:v>15625000000000</c:v>
                </c:pt>
                <c:pt idx="1561">
                  <c:v>15625000000000</c:v>
                </c:pt>
                <c:pt idx="1562">
                  <c:v>15625000000000</c:v>
                </c:pt>
                <c:pt idx="1563">
                  <c:v>15625000000000</c:v>
                </c:pt>
                <c:pt idx="1564">
                  <c:v>15625000000000</c:v>
                </c:pt>
                <c:pt idx="1565">
                  <c:v>15625000000000</c:v>
                </c:pt>
                <c:pt idx="1566">
                  <c:v>15625000000000</c:v>
                </c:pt>
                <c:pt idx="1567">
                  <c:v>15625000000000</c:v>
                </c:pt>
                <c:pt idx="1568">
                  <c:v>15625000000000</c:v>
                </c:pt>
                <c:pt idx="1569">
                  <c:v>15625000000000</c:v>
                </c:pt>
                <c:pt idx="1570">
                  <c:v>15625000000000</c:v>
                </c:pt>
                <c:pt idx="1571">
                  <c:v>15625000000000</c:v>
                </c:pt>
                <c:pt idx="1572">
                  <c:v>15625000000000</c:v>
                </c:pt>
                <c:pt idx="1573">
                  <c:v>15625000000000</c:v>
                </c:pt>
                <c:pt idx="1574">
                  <c:v>15625000000000</c:v>
                </c:pt>
                <c:pt idx="1575">
                  <c:v>15625000000000</c:v>
                </c:pt>
                <c:pt idx="1576">
                  <c:v>15625000000000</c:v>
                </c:pt>
                <c:pt idx="1577">
                  <c:v>15625000000000</c:v>
                </c:pt>
                <c:pt idx="1578">
                  <c:v>15625000000000</c:v>
                </c:pt>
                <c:pt idx="1579">
                  <c:v>15625000000000</c:v>
                </c:pt>
                <c:pt idx="1580">
                  <c:v>15625000000000</c:v>
                </c:pt>
                <c:pt idx="1581">
                  <c:v>15625000000000</c:v>
                </c:pt>
                <c:pt idx="1582">
                  <c:v>15625000000000</c:v>
                </c:pt>
                <c:pt idx="1583">
                  <c:v>15625000000000</c:v>
                </c:pt>
                <c:pt idx="1584">
                  <c:v>15625000000000</c:v>
                </c:pt>
                <c:pt idx="1585">
                  <c:v>15625000000000</c:v>
                </c:pt>
                <c:pt idx="1586">
                  <c:v>15625000000000</c:v>
                </c:pt>
                <c:pt idx="1587">
                  <c:v>15625000000000</c:v>
                </c:pt>
                <c:pt idx="1588">
                  <c:v>15625000000000</c:v>
                </c:pt>
                <c:pt idx="1589">
                  <c:v>15625000000000</c:v>
                </c:pt>
                <c:pt idx="1590">
                  <c:v>15625000000000</c:v>
                </c:pt>
                <c:pt idx="1591">
                  <c:v>15625000000000</c:v>
                </c:pt>
                <c:pt idx="1592">
                  <c:v>15625000000000</c:v>
                </c:pt>
                <c:pt idx="1593">
                  <c:v>15625000000000</c:v>
                </c:pt>
                <c:pt idx="1594">
                  <c:v>15625000000000</c:v>
                </c:pt>
                <c:pt idx="1595">
                  <c:v>15625000000000</c:v>
                </c:pt>
                <c:pt idx="1596">
                  <c:v>15625000000000</c:v>
                </c:pt>
                <c:pt idx="1597">
                  <c:v>15625000000000</c:v>
                </c:pt>
                <c:pt idx="1598">
                  <c:v>15625000000000</c:v>
                </c:pt>
                <c:pt idx="1599">
                  <c:v>15625000000000</c:v>
                </c:pt>
                <c:pt idx="1600">
                  <c:v>15625000000000</c:v>
                </c:pt>
                <c:pt idx="1601">
                  <c:v>15625000000000</c:v>
                </c:pt>
                <c:pt idx="1602">
                  <c:v>15625000000000</c:v>
                </c:pt>
                <c:pt idx="1603">
                  <c:v>15625000000000</c:v>
                </c:pt>
                <c:pt idx="1604">
                  <c:v>15625000000000</c:v>
                </c:pt>
                <c:pt idx="1605">
                  <c:v>15625000000000</c:v>
                </c:pt>
                <c:pt idx="1606">
                  <c:v>15625000000000</c:v>
                </c:pt>
                <c:pt idx="1607">
                  <c:v>15625000000000</c:v>
                </c:pt>
                <c:pt idx="1608">
                  <c:v>15625000000000</c:v>
                </c:pt>
                <c:pt idx="1609">
                  <c:v>15625000000000</c:v>
                </c:pt>
                <c:pt idx="1610">
                  <c:v>15625000000000</c:v>
                </c:pt>
                <c:pt idx="1611">
                  <c:v>15625000000000</c:v>
                </c:pt>
                <c:pt idx="1612">
                  <c:v>15625000000000</c:v>
                </c:pt>
                <c:pt idx="1613">
                  <c:v>15625000000000</c:v>
                </c:pt>
                <c:pt idx="1614">
                  <c:v>15625000000000</c:v>
                </c:pt>
                <c:pt idx="1615">
                  <c:v>15625000000000</c:v>
                </c:pt>
                <c:pt idx="1616">
                  <c:v>15625000000000</c:v>
                </c:pt>
                <c:pt idx="1617">
                  <c:v>15625000000000</c:v>
                </c:pt>
                <c:pt idx="1618">
                  <c:v>15625000000000</c:v>
                </c:pt>
                <c:pt idx="1619">
                  <c:v>15625000000000</c:v>
                </c:pt>
                <c:pt idx="1620">
                  <c:v>15625000000000</c:v>
                </c:pt>
                <c:pt idx="1621">
                  <c:v>15625000000000</c:v>
                </c:pt>
                <c:pt idx="1622">
                  <c:v>15625000000000</c:v>
                </c:pt>
                <c:pt idx="1623">
                  <c:v>15625000000000</c:v>
                </c:pt>
                <c:pt idx="1624">
                  <c:v>15625000000000</c:v>
                </c:pt>
                <c:pt idx="1625">
                  <c:v>15625000000000</c:v>
                </c:pt>
                <c:pt idx="1626">
                  <c:v>15625000000000</c:v>
                </c:pt>
                <c:pt idx="1627">
                  <c:v>15625000000000</c:v>
                </c:pt>
                <c:pt idx="1628">
                  <c:v>15625000000000</c:v>
                </c:pt>
                <c:pt idx="1629">
                  <c:v>15625000000000</c:v>
                </c:pt>
                <c:pt idx="1630">
                  <c:v>15625000000000</c:v>
                </c:pt>
                <c:pt idx="1631">
                  <c:v>15625000000000</c:v>
                </c:pt>
                <c:pt idx="1632">
                  <c:v>15625000000000</c:v>
                </c:pt>
                <c:pt idx="1633">
                  <c:v>15625000000000</c:v>
                </c:pt>
                <c:pt idx="1634">
                  <c:v>15625000000000</c:v>
                </c:pt>
                <c:pt idx="1635">
                  <c:v>15625000000000</c:v>
                </c:pt>
                <c:pt idx="1636">
                  <c:v>15625000000000</c:v>
                </c:pt>
                <c:pt idx="1637">
                  <c:v>15625000000000</c:v>
                </c:pt>
                <c:pt idx="1638">
                  <c:v>15625000000000</c:v>
                </c:pt>
                <c:pt idx="1639">
                  <c:v>15625000000000</c:v>
                </c:pt>
                <c:pt idx="1640">
                  <c:v>15625000000000</c:v>
                </c:pt>
                <c:pt idx="1641">
                  <c:v>15625000000000</c:v>
                </c:pt>
                <c:pt idx="1642">
                  <c:v>15625000000000</c:v>
                </c:pt>
                <c:pt idx="1643">
                  <c:v>15625000000000</c:v>
                </c:pt>
                <c:pt idx="1644">
                  <c:v>15625000000000</c:v>
                </c:pt>
                <c:pt idx="1645">
                  <c:v>15625000000000</c:v>
                </c:pt>
                <c:pt idx="1646">
                  <c:v>15625000000000</c:v>
                </c:pt>
                <c:pt idx="1647">
                  <c:v>15625000000000</c:v>
                </c:pt>
                <c:pt idx="1648">
                  <c:v>15625000000000</c:v>
                </c:pt>
                <c:pt idx="1649">
                  <c:v>15625000000000</c:v>
                </c:pt>
                <c:pt idx="1650">
                  <c:v>15625000000000</c:v>
                </c:pt>
                <c:pt idx="1651">
                  <c:v>15625000000000</c:v>
                </c:pt>
                <c:pt idx="1652">
                  <c:v>15625000000000</c:v>
                </c:pt>
                <c:pt idx="1653">
                  <c:v>15625000000000</c:v>
                </c:pt>
                <c:pt idx="1654">
                  <c:v>15625000000000</c:v>
                </c:pt>
                <c:pt idx="1655">
                  <c:v>15625000000000</c:v>
                </c:pt>
                <c:pt idx="1656">
                  <c:v>15625000000000</c:v>
                </c:pt>
                <c:pt idx="1657">
                  <c:v>15625000000000</c:v>
                </c:pt>
                <c:pt idx="1658">
                  <c:v>15625000000000</c:v>
                </c:pt>
                <c:pt idx="1659">
                  <c:v>15625000000000</c:v>
                </c:pt>
                <c:pt idx="1660">
                  <c:v>15625000000000</c:v>
                </c:pt>
                <c:pt idx="1661">
                  <c:v>15625000000000</c:v>
                </c:pt>
                <c:pt idx="1662">
                  <c:v>15625000000000</c:v>
                </c:pt>
                <c:pt idx="1663">
                  <c:v>15625000000000</c:v>
                </c:pt>
                <c:pt idx="1664">
                  <c:v>15625000000000</c:v>
                </c:pt>
                <c:pt idx="1665">
                  <c:v>15625000000000</c:v>
                </c:pt>
                <c:pt idx="1666">
                  <c:v>15625000000000</c:v>
                </c:pt>
                <c:pt idx="1667">
                  <c:v>15625000000000</c:v>
                </c:pt>
                <c:pt idx="1668">
                  <c:v>15625000000000</c:v>
                </c:pt>
                <c:pt idx="1669">
                  <c:v>15625000000000</c:v>
                </c:pt>
                <c:pt idx="1670">
                  <c:v>15625000000000</c:v>
                </c:pt>
                <c:pt idx="1671">
                  <c:v>15625000000000</c:v>
                </c:pt>
                <c:pt idx="1672">
                  <c:v>15625000000000</c:v>
                </c:pt>
                <c:pt idx="1673">
                  <c:v>15625000000000</c:v>
                </c:pt>
                <c:pt idx="1674">
                  <c:v>15625000000000</c:v>
                </c:pt>
                <c:pt idx="1675">
                  <c:v>15625000000000</c:v>
                </c:pt>
                <c:pt idx="1676">
                  <c:v>15625000000000</c:v>
                </c:pt>
                <c:pt idx="1677">
                  <c:v>15625000000000</c:v>
                </c:pt>
                <c:pt idx="1678">
                  <c:v>15625000000000</c:v>
                </c:pt>
                <c:pt idx="1679">
                  <c:v>15625000000000</c:v>
                </c:pt>
                <c:pt idx="1680">
                  <c:v>15625000000000</c:v>
                </c:pt>
                <c:pt idx="1681">
                  <c:v>15625000000000</c:v>
                </c:pt>
                <c:pt idx="1682">
                  <c:v>15625000000000</c:v>
                </c:pt>
                <c:pt idx="1683">
                  <c:v>15625000000000</c:v>
                </c:pt>
                <c:pt idx="1684">
                  <c:v>15625000000000</c:v>
                </c:pt>
                <c:pt idx="1685">
                  <c:v>15625000000000</c:v>
                </c:pt>
                <c:pt idx="1686">
                  <c:v>15625000000000</c:v>
                </c:pt>
                <c:pt idx="1687">
                  <c:v>15625000000000</c:v>
                </c:pt>
                <c:pt idx="1688">
                  <c:v>15625000000000</c:v>
                </c:pt>
                <c:pt idx="1689">
                  <c:v>15625000000000</c:v>
                </c:pt>
                <c:pt idx="1690">
                  <c:v>15625000000000</c:v>
                </c:pt>
                <c:pt idx="1691">
                  <c:v>15625000000000</c:v>
                </c:pt>
                <c:pt idx="1692">
                  <c:v>15625000000000</c:v>
                </c:pt>
                <c:pt idx="1693">
                  <c:v>15625000000000</c:v>
                </c:pt>
                <c:pt idx="1694">
                  <c:v>15625000000000</c:v>
                </c:pt>
                <c:pt idx="1695">
                  <c:v>15625000000000</c:v>
                </c:pt>
                <c:pt idx="1696">
                  <c:v>15625000000000</c:v>
                </c:pt>
                <c:pt idx="1697">
                  <c:v>15625000000000</c:v>
                </c:pt>
                <c:pt idx="1698">
                  <c:v>15625000000000</c:v>
                </c:pt>
                <c:pt idx="1699">
                  <c:v>15625000000000</c:v>
                </c:pt>
                <c:pt idx="1700">
                  <c:v>15625000000000</c:v>
                </c:pt>
                <c:pt idx="1701">
                  <c:v>15625000000000</c:v>
                </c:pt>
                <c:pt idx="1702">
                  <c:v>15625000000000</c:v>
                </c:pt>
                <c:pt idx="1703">
                  <c:v>15625000000000</c:v>
                </c:pt>
                <c:pt idx="1704">
                  <c:v>15625000000000</c:v>
                </c:pt>
                <c:pt idx="1705">
                  <c:v>15625000000000</c:v>
                </c:pt>
                <c:pt idx="1706">
                  <c:v>15625000000000</c:v>
                </c:pt>
                <c:pt idx="1707">
                  <c:v>15625000000000</c:v>
                </c:pt>
                <c:pt idx="1708">
                  <c:v>15625000000000</c:v>
                </c:pt>
                <c:pt idx="1709">
                  <c:v>15625000000000</c:v>
                </c:pt>
                <c:pt idx="1710">
                  <c:v>15625000000000</c:v>
                </c:pt>
                <c:pt idx="1711">
                  <c:v>15625000000000</c:v>
                </c:pt>
                <c:pt idx="1712">
                  <c:v>15625000000000</c:v>
                </c:pt>
                <c:pt idx="1713">
                  <c:v>15625000000000</c:v>
                </c:pt>
                <c:pt idx="1714">
                  <c:v>15625000000000</c:v>
                </c:pt>
                <c:pt idx="1715">
                  <c:v>15625000000000</c:v>
                </c:pt>
                <c:pt idx="1716">
                  <c:v>15625000000000</c:v>
                </c:pt>
                <c:pt idx="1717">
                  <c:v>15625000000000</c:v>
                </c:pt>
                <c:pt idx="1718">
                  <c:v>15625000000000</c:v>
                </c:pt>
                <c:pt idx="1719">
                  <c:v>15625000000000</c:v>
                </c:pt>
                <c:pt idx="1720">
                  <c:v>15625000000000</c:v>
                </c:pt>
                <c:pt idx="1721">
                  <c:v>15625000000000</c:v>
                </c:pt>
                <c:pt idx="1722">
                  <c:v>15625000000000</c:v>
                </c:pt>
                <c:pt idx="1723">
                  <c:v>15625000000000</c:v>
                </c:pt>
                <c:pt idx="1724">
                  <c:v>15625000000000</c:v>
                </c:pt>
                <c:pt idx="1725">
                  <c:v>15625000000000</c:v>
                </c:pt>
                <c:pt idx="1726">
                  <c:v>15625000000000</c:v>
                </c:pt>
                <c:pt idx="1727">
                  <c:v>15625000000000</c:v>
                </c:pt>
                <c:pt idx="1728">
                  <c:v>15625000000000</c:v>
                </c:pt>
                <c:pt idx="1729">
                  <c:v>15625000000000</c:v>
                </c:pt>
                <c:pt idx="1730">
                  <c:v>15625000000000</c:v>
                </c:pt>
                <c:pt idx="1731">
                  <c:v>15625000000000</c:v>
                </c:pt>
                <c:pt idx="1732">
                  <c:v>15625000000000</c:v>
                </c:pt>
                <c:pt idx="1733">
                  <c:v>15625000000000</c:v>
                </c:pt>
                <c:pt idx="1734">
                  <c:v>15625000000000</c:v>
                </c:pt>
                <c:pt idx="1735">
                  <c:v>15625000000000</c:v>
                </c:pt>
                <c:pt idx="1736">
                  <c:v>15625000000000</c:v>
                </c:pt>
                <c:pt idx="1737">
                  <c:v>15625000000000</c:v>
                </c:pt>
                <c:pt idx="1738">
                  <c:v>15625000000000</c:v>
                </c:pt>
                <c:pt idx="1739">
                  <c:v>15625000000000</c:v>
                </c:pt>
                <c:pt idx="1740">
                  <c:v>15625000000000</c:v>
                </c:pt>
                <c:pt idx="1741">
                  <c:v>15625000000000</c:v>
                </c:pt>
                <c:pt idx="1742">
                  <c:v>15625000000000</c:v>
                </c:pt>
                <c:pt idx="1743">
                  <c:v>15625000000000</c:v>
                </c:pt>
                <c:pt idx="1744">
                  <c:v>15625000000000</c:v>
                </c:pt>
                <c:pt idx="1745">
                  <c:v>15625000000000</c:v>
                </c:pt>
                <c:pt idx="1746">
                  <c:v>15625000000000</c:v>
                </c:pt>
                <c:pt idx="1747">
                  <c:v>15625000000000</c:v>
                </c:pt>
                <c:pt idx="1748">
                  <c:v>15625000000000</c:v>
                </c:pt>
                <c:pt idx="1749">
                  <c:v>15625000000000</c:v>
                </c:pt>
                <c:pt idx="1750">
                  <c:v>15625000000000</c:v>
                </c:pt>
                <c:pt idx="1751">
                  <c:v>15625000000000</c:v>
                </c:pt>
                <c:pt idx="1752">
                  <c:v>15625000000000</c:v>
                </c:pt>
                <c:pt idx="1753">
                  <c:v>15625000000000</c:v>
                </c:pt>
                <c:pt idx="1754">
                  <c:v>15625000000000</c:v>
                </c:pt>
                <c:pt idx="1755">
                  <c:v>15625000000000</c:v>
                </c:pt>
                <c:pt idx="1756">
                  <c:v>15625000000000</c:v>
                </c:pt>
                <c:pt idx="1757">
                  <c:v>15625000000000</c:v>
                </c:pt>
                <c:pt idx="1758">
                  <c:v>15625000000000</c:v>
                </c:pt>
                <c:pt idx="1759">
                  <c:v>15625000000000</c:v>
                </c:pt>
                <c:pt idx="1760">
                  <c:v>15625000000000</c:v>
                </c:pt>
                <c:pt idx="1761">
                  <c:v>15625000000000</c:v>
                </c:pt>
                <c:pt idx="1762">
                  <c:v>15625000000000</c:v>
                </c:pt>
                <c:pt idx="1763">
                  <c:v>15625000000000</c:v>
                </c:pt>
                <c:pt idx="1764">
                  <c:v>15625000000000</c:v>
                </c:pt>
                <c:pt idx="1765">
                  <c:v>15625000000000</c:v>
                </c:pt>
                <c:pt idx="1766">
                  <c:v>15625000000000</c:v>
                </c:pt>
                <c:pt idx="1767">
                  <c:v>15625000000000</c:v>
                </c:pt>
                <c:pt idx="1768">
                  <c:v>15625000000000</c:v>
                </c:pt>
                <c:pt idx="1769">
                  <c:v>15625000000000</c:v>
                </c:pt>
                <c:pt idx="1770">
                  <c:v>15625000000000</c:v>
                </c:pt>
                <c:pt idx="1771">
                  <c:v>15625000000000</c:v>
                </c:pt>
                <c:pt idx="1772">
                  <c:v>15625000000000</c:v>
                </c:pt>
                <c:pt idx="1773">
                  <c:v>15625000000000</c:v>
                </c:pt>
                <c:pt idx="1774">
                  <c:v>15625000000000</c:v>
                </c:pt>
                <c:pt idx="1775">
                  <c:v>15625000000000</c:v>
                </c:pt>
                <c:pt idx="1776">
                  <c:v>15625000000000</c:v>
                </c:pt>
                <c:pt idx="1777">
                  <c:v>15625000000000</c:v>
                </c:pt>
                <c:pt idx="1778">
                  <c:v>15625000000000</c:v>
                </c:pt>
                <c:pt idx="1779">
                  <c:v>15625000000000</c:v>
                </c:pt>
                <c:pt idx="1780">
                  <c:v>15625000000000</c:v>
                </c:pt>
                <c:pt idx="1781">
                  <c:v>15625000000000</c:v>
                </c:pt>
                <c:pt idx="1782">
                  <c:v>15625000000000</c:v>
                </c:pt>
                <c:pt idx="1783">
                  <c:v>15625000000000</c:v>
                </c:pt>
                <c:pt idx="1784">
                  <c:v>15625000000000</c:v>
                </c:pt>
                <c:pt idx="1785">
                  <c:v>15625000000000</c:v>
                </c:pt>
                <c:pt idx="1786">
                  <c:v>15625000000000</c:v>
                </c:pt>
                <c:pt idx="1787">
                  <c:v>15625000000000</c:v>
                </c:pt>
                <c:pt idx="1788">
                  <c:v>15625000000000</c:v>
                </c:pt>
                <c:pt idx="1789">
                  <c:v>15625000000000</c:v>
                </c:pt>
                <c:pt idx="1790">
                  <c:v>15625000000000</c:v>
                </c:pt>
                <c:pt idx="1791">
                  <c:v>15625000000000</c:v>
                </c:pt>
                <c:pt idx="1792">
                  <c:v>15625000000000</c:v>
                </c:pt>
                <c:pt idx="1793">
                  <c:v>15625000000000</c:v>
                </c:pt>
                <c:pt idx="1794">
                  <c:v>15625000000000</c:v>
                </c:pt>
                <c:pt idx="1795">
                  <c:v>15625000000000</c:v>
                </c:pt>
                <c:pt idx="1796">
                  <c:v>15625000000000</c:v>
                </c:pt>
                <c:pt idx="1797">
                  <c:v>15625000000000</c:v>
                </c:pt>
                <c:pt idx="1798">
                  <c:v>15625000000000</c:v>
                </c:pt>
                <c:pt idx="1799">
                  <c:v>15625000000000</c:v>
                </c:pt>
                <c:pt idx="1800">
                  <c:v>15625000000000</c:v>
                </c:pt>
                <c:pt idx="1801">
                  <c:v>15625000000000</c:v>
                </c:pt>
                <c:pt idx="1802">
                  <c:v>15625000000000</c:v>
                </c:pt>
                <c:pt idx="1803">
                  <c:v>15625000000000</c:v>
                </c:pt>
                <c:pt idx="1804">
                  <c:v>15625000000000</c:v>
                </c:pt>
                <c:pt idx="1805">
                  <c:v>15625000000000</c:v>
                </c:pt>
                <c:pt idx="1806">
                  <c:v>15625000000000</c:v>
                </c:pt>
                <c:pt idx="1807">
                  <c:v>15625000000000</c:v>
                </c:pt>
                <c:pt idx="1808">
                  <c:v>15625000000000</c:v>
                </c:pt>
                <c:pt idx="1809">
                  <c:v>15625000000000</c:v>
                </c:pt>
                <c:pt idx="1810">
                  <c:v>15625000000000</c:v>
                </c:pt>
                <c:pt idx="1811">
                  <c:v>15625000000000</c:v>
                </c:pt>
                <c:pt idx="1812">
                  <c:v>15625000000000</c:v>
                </c:pt>
                <c:pt idx="1813">
                  <c:v>15625000000000</c:v>
                </c:pt>
                <c:pt idx="1814">
                  <c:v>15625000000000</c:v>
                </c:pt>
                <c:pt idx="1815">
                  <c:v>15625000000000</c:v>
                </c:pt>
                <c:pt idx="1816">
                  <c:v>15625000000000</c:v>
                </c:pt>
                <c:pt idx="1817">
                  <c:v>15625000000000</c:v>
                </c:pt>
                <c:pt idx="1818">
                  <c:v>15625000000000</c:v>
                </c:pt>
                <c:pt idx="1819">
                  <c:v>15625000000000</c:v>
                </c:pt>
                <c:pt idx="1820">
                  <c:v>15625000000000</c:v>
                </c:pt>
                <c:pt idx="1821">
                  <c:v>15625000000000</c:v>
                </c:pt>
                <c:pt idx="1822">
                  <c:v>15625000000000</c:v>
                </c:pt>
                <c:pt idx="1823">
                  <c:v>15625000000000</c:v>
                </c:pt>
                <c:pt idx="1824">
                  <c:v>15625000000000</c:v>
                </c:pt>
                <c:pt idx="1825">
                  <c:v>15625000000000</c:v>
                </c:pt>
                <c:pt idx="1826">
                  <c:v>15625000000000</c:v>
                </c:pt>
                <c:pt idx="1827">
                  <c:v>15625000000000</c:v>
                </c:pt>
                <c:pt idx="1828">
                  <c:v>15625000000000</c:v>
                </c:pt>
                <c:pt idx="1829">
                  <c:v>15625000000000</c:v>
                </c:pt>
                <c:pt idx="1830">
                  <c:v>15625000000000</c:v>
                </c:pt>
                <c:pt idx="1831">
                  <c:v>15625000000000</c:v>
                </c:pt>
                <c:pt idx="1832">
                  <c:v>15625000000000</c:v>
                </c:pt>
                <c:pt idx="1833">
                  <c:v>15625000000000</c:v>
                </c:pt>
                <c:pt idx="1834">
                  <c:v>15625000000000</c:v>
                </c:pt>
                <c:pt idx="1835">
                  <c:v>15625000000000</c:v>
                </c:pt>
                <c:pt idx="1836">
                  <c:v>15625000000000</c:v>
                </c:pt>
                <c:pt idx="1837">
                  <c:v>15625000000000</c:v>
                </c:pt>
                <c:pt idx="1838">
                  <c:v>15625000000000</c:v>
                </c:pt>
                <c:pt idx="1839">
                  <c:v>15625000000000</c:v>
                </c:pt>
                <c:pt idx="1840">
                  <c:v>15625000000000</c:v>
                </c:pt>
                <c:pt idx="1841">
                  <c:v>15625000000000</c:v>
                </c:pt>
                <c:pt idx="1842">
                  <c:v>15625000000000</c:v>
                </c:pt>
                <c:pt idx="1843">
                  <c:v>15625000000000</c:v>
                </c:pt>
                <c:pt idx="1844">
                  <c:v>15625000000000</c:v>
                </c:pt>
                <c:pt idx="1845">
                  <c:v>15625000000000</c:v>
                </c:pt>
                <c:pt idx="1846">
                  <c:v>15625000000000</c:v>
                </c:pt>
                <c:pt idx="1847">
                  <c:v>15625000000000</c:v>
                </c:pt>
                <c:pt idx="1848">
                  <c:v>15625000000000</c:v>
                </c:pt>
                <c:pt idx="1849">
                  <c:v>15625000000000</c:v>
                </c:pt>
                <c:pt idx="1850">
                  <c:v>15625000000000</c:v>
                </c:pt>
                <c:pt idx="1851">
                  <c:v>15625000000000</c:v>
                </c:pt>
                <c:pt idx="1852">
                  <c:v>15625000000000</c:v>
                </c:pt>
                <c:pt idx="1853">
                  <c:v>15625000000000</c:v>
                </c:pt>
                <c:pt idx="1854">
                  <c:v>15625000000000</c:v>
                </c:pt>
                <c:pt idx="1855">
                  <c:v>15625000000000</c:v>
                </c:pt>
                <c:pt idx="1856">
                  <c:v>15625000000000</c:v>
                </c:pt>
                <c:pt idx="1857">
                  <c:v>15625000000000</c:v>
                </c:pt>
                <c:pt idx="1858">
                  <c:v>15625000000000</c:v>
                </c:pt>
                <c:pt idx="1859">
                  <c:v>15625000000000</c:v>
                </c:pt>
                <c:pt idx="1860">
                  <c:v>15625000000000</c:v>
                </c:pt>
                <c:pt idx="1861">
                  <c:v>15625000000000</c:v>
                </c:pt>
                <c:pt idx="1862">
                  <c:v>15625000000000</c:v>
                </c:pt>
                <c:pt idx="1863">
                  <c:v>15625000000000</c:v>
                </c:pt>
                <c:pt idx="1864">
                  <c:v>15625000000000</c:v>
                </c:pt>
                <c:pt idx="1865">
                  <c:v>15625000000000</c:v>
                </c:pt>
                <c:pt idx="1866">
                  <c:v>15625000000000</c:v>
                </c:pt>
                <c:pt idx="1867">
                  <c:v>15625000000000</c:v>
                </c:pt>
                <c:pt idx="1868">
                  <c:v>15625000000000</c:v>
                </c:pt>
                <c:pt idx="1869">
                  <c:v>15625000000000</c:v>
                </c:pt>
                <c:pt idx="1870">
                  <c:v>15625000000000</c:v>
                </c:pt>
                <c:pt idx="1871">
                  <c:v>15625000000000</c:v>
                </c:pt>
                <c:pt idx="1872">
                  <c:v>15625000000000</c:v>
                </c:pt>
                <c:pt idx="1873">
                  <c:v>15625000000000</c:v>
                </c:pt>
                <c:pt idx="1874">
                  <c:v>15625000000000</c:v>
                </c:pt>
                <c:pt idx="1875">
                  <c:v>15625000000000</c:v>
                </c:pt>
                <c:pt idx="1876">
                  <c:v>15625000000000</c:v>
                </c:pt>
                <c:pt idx="1877">
                  <c:v>15625000000000</c:v>
                </c:pt>
                <c:pt idx="1878">
                  <c:v>15625000000000</c:v>
                </c:pt>
                <c:pt idx="1879">
                  <c:v>15625000000000</c:v>
                </c:pt>
                <c:pt idx="1880">
                  <c:v>15625000000000</c:v>
                </c:pt>
                <c:pt idx="1881">
                  <c:v>15625000000000</c:v>
                </c:pt>
                <c:pt idx="1882">
                  <c:v>15625000000000</c:v>
                </c:pt>
                <c:pt idx="1883">
                  <c:v>15625000000000</c:v>
                </c:pt>
                <c:pt idx="1884">
                  <c:v>15625000000000</c:v>
                </c:pt>
                <c:pt idx="1885">
                  <c:v>15625000000000</c:v>
                </c:pt>
                <c:pt idx="1886">
                  <c:v>15625000000000</c:v>
                </c:pt>
                <c:pt idx="1887">
                  <c:v>15625000000000</c:v>
                </c:pt>
                <c:pt idx="1888">
                  <c:v>15625000000000</c:v>
                </c:pt>
                <c:pt idx="1889">
                  <c:v>15625000000000</c:v>
                </c:pt>
                <c:pt idx="1890">
                  <c:v>15625000000000</c:v>
                </c:pt>
                <c:pt idx="1891">
                  <c:v>15625000000000</c:v>
                </c:pt>
                <c:pt idx="1892">
                  <c:v>15625000000000</c:v>
                </c:pt>
                <c:pt idx="1893">
                  <c:v>15625000000000</c:v>
                </c:pt>
                <c:pt idx="1894">
                  <c:v>15625000000000</c:v>
                </c:pt>
                <c:pt idx="1895">
                  <c:v>15625000000000</c:v>
                </c:pt>
                <c:pt idx="1896">
                  <c:v>15625000000000</c:v>
                </c:pt>
                <c:pt idx="1897">
                  <c:v>15625000000000</c:v>
                </c:pt>
                <c:pt idx="1898">
                  <c:v>15625000000000</c:v>
                </c:pt>
                <c:pt idx="1899">
                  <c:v>15625000000000</c:v>
                </c:pt>
                <c:pt idx="1900">
                  <c:v>15625000000000</c:v>
                </c:pt>
                <c:pt idx="1901">
                  <c:v>15625000000000</c:v>
                </c:pt>
                <c:pt idx="1902">
                  <c:v>15625000000000</c:v>
                </c:pt>
                <c:pt idx="1903">
                  <c:v>15625000000000</c:v>
                </c:pt>
                <c:pt idx="1904">
                  <c:v>15625000000000</c:v>
                </c:pt>
                <c:pt idx="1905">
                  <c:v>15625000000000</c:v>
                </c:pt>
                <c:pt idx="1906">
                  <c:v>15625000000000</c:v>
                </c:pt>
                <c:pt idx="1907">
                  <c:v>15625000000000</c:v>
                </c:pt>
                <c:pt idx="1908">
                  <c:v>15625000000000</c:v>
                </c:pt>
                <c:pt idx="1909">
                  <c:v>15625000000000</c:v>
                </c:pt>
                <c:pt idx="1910">
                  <c:v>15625000000000</c:v>
                </c:pt>
                <c:pt idx="1911">
                  <c:v>15625000000000</c:v>
                </c:pt>
                <c:pt idx="1912">
                  <c:v>15625000000000</c:v>
                </c:pt>
                <c:pt idx="1913">
                  <c:v>15625000000000</c:v>
                </c:pt>
                <c:pt idx="1914">
                  <c:v>15625000000000</c:v>
                </c:pt>
                <c:pt idx="1915">
                  <c:v>15625000000000</c:v>
                </c:pt>
                <c:pt idx="1916">
                  <c:v>15625000000000</c:v>
                </c:pt>
                <c:pt idx="1917">
                  <c:v>15625000000000</c:v>
                </c:pt>
                <c:pt idx="1918">
                  <c:v>15625000000000</c:v>
                </c:pt>
                <c:pt idx="1919">
                  <c:v>15625000000000</c:v>
                </c:pt>
                <c:pt idx="1920">
                  <c:v>15625000000000</c:v>
                </c:pt>
                <c:pt idx="1921">
                  <c:v>15625000000000</c:v>
                </c:pt>
                <c:pt idx="1922">
                  <c:v>15625000000000</c:v>
                </c:pt>
                <c:pt idx="1923">
                  <c:v>15625000000000</c:v>
                </c:pt>
                <c:pt idx="1924">
                  <c:v>15625000000000</c:v>
                </c:pt>
                <c:pt idx="1925">
                  <c:v>15625000000000</c:v>
                </c:pt>
                <c:pt idx="1926">
                  <c:v>15625000000000</c:v>
                </c:pt>
                <c:pt idx="1927">
                  <c:v>15625000000000</c:v>
                </c:pt>
                <c:pt idx="1928">
                  <c:v>15625000000000</c:v>
                </c:pt>
                <c:pt idx="1929">
                  <c:v>15625000000000</c:v>
                </c:pt>
                <c:pt idx="1930">
                  <c:v>15625000000000</c:v>
                </c:pt>
                <c:pt idx="1931">
                  <c:v>15625000000000</c:v>
                </c:pt>
                <c:pt idx="1932">
                  <c:v>15625000000000</c:v>
                </c:pt>
                <c:pt idx="1933">
                  <c:v>15625000000000</c:v>
                </c:pt>
                <c:pt idx="1934">
                  <c:v>15625000000000</c:v>
                </c:pt>
                <c:pt idx="1935">
                  <c:v>15625000000000</c:v>
                </c:pt>
                <c:pt idx="1936">
                  <c:v>15625000000000</c:v>
                </c:pt>
                <c:pt idx="1937">
                  <c:v>15625000000000</c:v>
                </c:pt>
                <c:pt idx="1938">
                  <c:v>15625000000000</c:v>
                </c:pt>
                <c:pt idx="1939">
                  <c:v>15625000000000</c:v>
                </c:pt>
                <c:pt idx="1940">
                  <c:v>15625000000000</c:v>
                </c:pt>
                <c:pt idx="1941">
                  <c:v>15625000000000</c:v>
                </c:pt>
                <c:pt idx="1942">
                  <c:v>15625000000000</c:v>
                </c:pt>
                <c:pt idx="1943">
                  <c:v>15625000000000</c:v>
                </c:pt>
                <c:pt idx="1944">
                  <c:v>15625000000000</c:v>
                </c:pt>
                <c:pt idx="1945">
                  <c:v>15625000000000</c:v>
                </c:pt>
                <c:pt idx="1946">
                  <c:v>15625000000000</c:v>
                </c:pt>
                <c:pt idx="1947">
                  <c:v>15625000000000</c:v>
                </c:pt>
                <c:pt idx="1948">
                  <c:v>15625000000000</c:v>
                </c:pt>
                <c:pt idx="1949">
                  <c:v>15625000000000</c:v>
                </c:pt>
                <c:pt idx="1950">
                  <c:v>15625000000000</c:v>
                </c:pt>
                <c:pt idx="1951">
                  <c:v>15625000000000</c:v>
                </c:pt>
                <c:pt idx="1952">
                  <c:v>15625000000000</c:v>
                </c:pt>
                <c:pt idx="1953">
                  <c:v>15625000000000</c:v>
                </c:pt>
                <c:pt idx="1954">
                  <c:v>15625000000000</c:v>
                </c:pt>
                <c:pt idx="1955">
                  <c:v>15625000000000</c:v>
                </c:pt>
                <c:pt idx="1956">
                  <c:v>15625000000000</c:v>
                </c:pt>
                <c:pt idx="1957">
                  <c:v>15625000000000</c:v>
                </c:pt>
                <c:pt idx="1958">
                  <c:v>15625000000000</c:v>
                </c:pt>
                <c:pt idx="1959">
                  <c:v>15625000000000</c:v>
                </c:pt>
                <c:pt idx="1960">
                  <c:v>15625000000000</c:v>
                </c:pt>
                <c:pt idx="1961">
                  <c:v>15625000000000</c:v>
                </c:pt>
                <c:pt idx="1962">
                  <c:v>15625000000000</c:v>
                </c:pt>
                <c:pt idx="1963">
                  <c:v>15625000000000</c:v>
                </c:pt>
                <c:pt idx="1964">
                  <c:v>15625000000000</c:v>
                </c:pt>
                <c:pt idx="1965">
                  <c:v>15625000000000</c:v>
                </c:pt>
                <c:pt idx="1966">
                  <c:v>15625000000000</c:v>
                </c:pt>
                <c:pt idx="1967">
                  <c:v>15625000000000</c:v>
                </c:pt>
                <c:pt idx="1968">
                  <c:v>15625000000000</c:v>
                </c:pt>
                <c:pt idx="1969">
                  <c:v>15625000000000</c:v>
                </c:pt>
                <c:pt idx="1970">
                  <c:v>15625000000000</c:v>
                </c:pt>
                <c:pt idx="1971">
                  <c:v>15625000000000</c:v>
                </c:pt>
                <c:pt idx="1972">
                  <c:v>15625000000000</c:v>
                </c:pt>
                <c:pt idx="1973">
                  <c:v>15625000000000</c:v>
                </c:pt>
                <c:pt idx="1974">
                  <c:v>15625000000000</c:v>
                </c:pt>
                <c:pt idx="1975">
                  <c:v>15625000000000</c:v>
                </c:pt>
                <c:pt idx="1976">
                  <c:v>15625000000000</c:v>
                </c:pt>
                <c:pt idx="1977">
                  <c:v>15625000000000</c:v>
                </c:pt>
                <c:pt idx="1978">
                  <c:v>15625000000000</c:v>
                </c:pt>
                <c:pt idx="1979">
                  <c:v>15625000000000</c:v>
                </c:pt>
                <c:pt idx="1980">
                  <c:v>15625000000000</c:v>
                </c:pt>
                <c:pt idx="1981">
                  <c:v>15625000000000</c:v>
                </c:pt>
                <c:pt idx="1982">
                  <c:v>15625000000000</c:v>
                </c:pt>
                <c:pt idx="1983">
                  <c:v>15625000000000</c:v>
                </c:pt>
                <c:pt idx="1984">
                  <c:v>15625000000000</c:v>
                </c:pt>
                <c:pt idx="1985">
                  <c:v>15625000000000</c:v>
                </c:pt>
                <c:pt idx="1986">
                  <c:v>15625000000000</c:v>
                </c:pt>
                <c:pt idx="1987">
                  <c:v>15625000000000</c:v>
                </c:pt>
                <c:pt idx="1988">
                  <c:v>15625000000000</c:v>
                </c:pt>
                <c:pt idx="1989">
                  <c:v>15625000000000</c:v>
                </c:pt>
                <c:pt idx="1990">
                  <c:v>15625000000000</c:v>
                </c:pt>
                <c:pt idx="1991">
                  <c:v>15625000000000</c:v>
                </c:pt>
                <c:pt idx="1992">
                  <c:v>15625000000000</c:v>
                </c:pt>
                <c:pt idx="1993">
                  <c:v>15625000000000</c:v>
                </c:pt>
                <c:pt idx="1994">
                  <c:v>15625000000000</c:v>
                </c:pt>
                <c:pt idx="1995">
                  <c:v>15625000000000</c:v>
                </c:pt>
                <c:pt idx="1996">
                  <c:v>15625000000000</c:v>
                </c:pt>
                <c:pt idx="1997">
                  <c:v>15625000000000</c:v>
                </c:pt>
                <c:pt idx="1998">
                  <c:v>15625000000000</c:v>
                </c:pt>
                <c:pt idx="1999">
                  <c:v>15625000000000</c:v>
                </c:pt>
                <c:pt idx="2000">
                  <c:v>15625000000000</c:v>
                </c:pt>
                <c:pt idx="2001">
                  <c:v>15625000000000</c:v>
                </c:pt>
                <c:pt idx="2002">
                  <c:v>15625000000000</c:v>
                </c:pt>
                <c:pt idx="2003">
                  <c:v>15625000000000</c:v>
                </c:pt>
                <c:pt idx="2004">
                  <c:v>15625000000000</c:v>
                </c:pt>
                <c:pt idx="2005">
                  <c:v>15625000000000</c:v>
                </c:pt>
                <c:pt idx="2006">
                  <c:v>15625000000000</c:v>
                </c:pt>
                <c:pt idx="2007">
                  <c:v>15625000000000</c:v>
                </c:pt>
                <c:pt idx="2008">
                  <c:v>15625000000000</c:v>
                </c:pt>
                <c:pt idx="2009">
                  <c:v>15625000000000</c:v>
                </c:pt>
                <c:pt idx="2010">
                  <c:v>15625000000000</c:v>
                </c:pt>
                <c:pt idx="2011">
                  <c:v>15625000000000</c:v>
                </c:pt>
                <c:pt idx="2012">
                  <c:v>15625000000000</c:v>
                </c:pt>
                <c:pt idx="2013">
                  <c:v>15625000000000</c:v>
                </c:pt>
                <c:pt idx="2014">
                  <c:v>15625000000000</c:v>
                </c:pt>
                <c:pt idx="2015">
                  <c:v>15625000000000</c:v>
                </c:pt>
                <c:pt idx="2016">
                  <c:v>15625000000000</c:v>
                </c:pt>
                <c:pt idx="2017">
                  <c:v>15625000000000</c:v>
                </c:pt>
                <c:pt idx="2018">
                  <c:v>15625000000000</c:v>
                </c:pt>
                <c:pt idx="2019">
                  <c:v>15625000000000</c:v>
                </c:pt>
                <c:pt idx="2020">
                  <c:v>15625000000000</c:v>
                </c:pt>
                <c:pt idx="2021">
                  <c:v>15625000000000</c:v>
                </c:pt>
                <c:pt idx="2022">
                  <c:v>15625000000000</c:v>
                </c:pt>
                <c:pt idx="2023">
                  <c:v>15625000000000</c:v>
                </c:pt>
                <c:pt idx="2024">
                  <c:v>15625000000000</c:v>
                </c:pt>
                <c:pt idx="2025">
                  <c:v>15625000000000</c:v>
                </c:pt>
                <c:pt idx="2026">
                  <c:v>15625000000000</c:v>
                </c:pt>
                <c:pt idx="2027">
                  <c:v>15625000000000</c:v>
                </c:pt>
                <c:pt idx="2028">
                  <c:v>15625000000000</c:v>
                </c:pt>
                <c:pt idx="2029">
                  <c:v>15625000000000</c:v>
                </c:pt>
                <c:pt idx="2030">
                  <c:v>15625000000000</c:v>
                </c:pt>
                <c:pt idx="2031">
                  <c:v>15625000000000</c:v>
                </c:pt>
                <c:pt idx="2032">
                  <c:v>15625000000000</c:v>
                </c:pt>
                <c:pt idx="2033">
                  <c:v>15625000000000</c:v>
                </c:pt>
                <c:pt idx="2034">
                  <c:v>15625000000000</c:v>
                </c:pt>
                <c:pt idx="2035">
                  <c:v>15625000000000</c:v>
                </c:pt>
                <c:pt idx="2036">
                  <c:v>15625000000000</c:v>
                </c:pt>
                <c:pt idx="2037">
                  <c:v>15625000000000</c:v>
                </c:pt>
                <c:pt idx="2038">
                  <c:v>15625000000000</c:v>
                </c:pt>
                <c:pt idx="2039">
                  <c:v>15625000000000</c:v>
                </c:pt>
                <c:pt idx="2040">
                  <c:v>15625000000000</c:v>
                </c:pt>
                <c:pt idx="2041">
                  <c:v>15625000000000</c:v>
                </c:pt>
                <c:pt idx="2042">
                  <c:v>15625000000000</c:v>
                </c:pt>
                <c:pt idx="2043">
                  <c:v>15625000000000</c:v>
                </c:pt>
                <c:pt idx="2044">
                  <c:v>15625000000000</c:v>
                </c:pt>
                <c:pt idx="2045">
                  <c:v>15625000000000</c:v>
                </c:pt>
                <c:pt idx="2046">
                  <c:v>15625000000000</c:v>
                </c:pt>
                <c:pt idx="2047">
                  <c:v>15625000000000</c:v>
                </c:pt>
                <c:pt idx="2048">
                  <c:v>15625000000000</c:v>
                </c:pt>
                <c:pt idx="2049">
                  <c:v>15625000000000</c:v>
                </c:pt>
                <c:pt idx="2050">
                  <c:v>15625000000000</c:v>
                </c:pt>
                <c:pt idx="2051">
                  <c:v>15625000000000</c:v>
                </c:pt>
                <c:pt idx="2052">
                  <c:v>15625000000000</c:v>
                </c:pt>
                <c:pt idx="2053">
                  <c:v>15625000000000</c:v>
                </c:pt>
                <c:pt idx="2054">
                  <c:v>15625000000000</c:v>
                </c:pt>
                <c:pt idx="2055">
                  <c:v>15625000000000</c:v>
                </c:pt>
                <c:pt idx="2056">
                  <c:v>15625000000000</c:v>
                </c:pt>
                <c:pt idx="2057">
                  <c:v>15625000000000</c:v>
                </c:pt>
                <c:pt idx="2058">
                  <c:v>15625000000000</c:v>
                </c:pt>
                <c:pt idx="2059">
                  <c:v>15625000000000</c:v>
                </c:pt>
                <c:pt idx="2060">
                  <c:v>15625000000000</c:v>
                </c:pt>
                <c:pt idx="2061">
                  <c:v>15625000000000</c:v>
                </c:pt>
                <c:pt idx="2062">
                  <c:v>15625000000000</c:v>
                </c:pt>
                <c:pt idx="2063">
                  <c:v>15625000000000</c:v>
                </c:pt>
                <c:pt idx="2064">
                  <c:v>15625000000000</c:v>
                </c:pt>
                <c:pt idx="2065">
                  <c:v>15625000000000</c:v>
                </c:pt>
                <c:pt idx="2066">
                  <c:v>15625000000000</c:v>
                </c:pt>
                <c:pt idx="2067">
                  <c:v>15625000000000</c:v>
                </c:pt>
                <c:pt idx="2068">
                  <c:v>15625000000000</c:v>
                </c:pt>
                <c:pt idx="2069">
                  <c:v>15625000000000</c:v>
                </c:pt>
                <c:pt idx="2070">
                  <c:v>15625000000000</c:v>
                </c:pt>
                <c:pt idx="2071">
                  <c:v>15625000000000</c:v>
                </c:pt>
                <c:pt idx="2072">
                  <c:v>15625000000000</c:v>
                </c:pt>
                <c:pt idx="2073">
                  <c:v>15625000000000</c:v>
                </c:pt>
                <c:pt idx="2074">
                  <c:v>15625000000000</c:v>
                </c:pt>
                <c:pt idx="2075">
                  <c:v>15625000000000</c:v>
                </c:pt>
                <c:pt idx="2076">
                  <c:v>15625000000000</c:v>
                </c:pt>
                <c:pt idx="2077">
                  <c:v>15625000000000</c:v>
                </c:pt>
                <c:pt idx="2078">
                  <c:v>15625000000000</c:v>
                </c:pt>
                <c:pt idx="2079">
                  <c:v>15625000000000</c:v>
                </c:pt>
                <c:pt idx="2080">
                  <c:v>15625000000000</c:v>
                </c:pt>
                <c:pt idx="2081">
                  <c:v>15625000000000</c:v>
                </c:pt>
                <c:pt idx="2082">
                  <c:v>15625000000000</c:v>
                </c:pt>
                <c:pt idx="2083">
                  <c:v>15625000000000</c:v>
                </c:pt>
                <c:pt idx="2084">
                  <c:v>15625000000000</c:v>
                </c:pt>
                <c:pt idx="2085">
                  <c:v>15625000000000</c:v>
                </c:pt>
                <c:pt idx="2086">
                  <c:v>15625000000000</c:v>
                </c:pt>
                <c:pt idx="2087">
                  <c:v>15625000000000</c:v>
                </c:pt>
                <c:pt idx="2088">
                  <c:v>15625000000000</c:v>
                </c:pt>
                <c:pt idx="2089">
                  <c:v>15625000000000</c:v>
                </c:pt>
                <c:pt idx="2090">
                  <c:v>15625000000000</c:v>
                </c:pt>
                <c:pt idx="2091">
                  <c:v>15625000000000</c:v>
                </c:pt>
                <c:pt idx="2092">
                  <c:v>15625000000000</c:v>
                </c:pt>
                <c:pt idx="2093">
                  <c:v>15625000000000</c:v>
                </c:pt>
                <c:pt idx="2094">
                  <c:v>15625000000000</c:v>
                </c:pt>
                <c:pt idx="2095">
                  <c:v>15625000000000</c:v>
                </c:pt>
                <c:pt idx="2096">
                  <c:v>15625000000000</c:v>
                </c:pt>
                <c:pt idx="2097">
                  <c:v>15625000000000</c:v>
                </c:pt>
                <c:pt idx="2098">
                  <c:v>15625000000000</c:v>
                </c:pt>
                <c:pt idx="2099">
                  <c:v>15625000000000</c:v>
                </c:pt>
                <c:pt idx="2100">
                  <c:v>15625000000000</c:v>
                </c:pt>
                <c:pt idx="2101">
                  <c:v>15625000000000</c:v>
                </c:pt>
                <c:pt idx="2102">
                  <c:v>15625000000000</c:v>
                </c:pt>
                <c:pt idx="2103">
                  <c:v>15625000000000</c:v>
                </c:pt>
                <c:pt idx="2104">
                  <c:v>15625000000000</c:v>
                </c:pt>
                <c:pt idx="2105">
                  <c:v>15625000000000</c:v>
                </c:pt>
                <c:pt idx="2106">
                  <c:v>15625000000000</c:v>
                </c:pt>
                <c:pt idx="2107">
                  <c:v>15625000000000</c:v>
                </c:pt>
                <c:pt idx="2108">
                  <c:v>15625000000000</c:v>
                </c:pt>
                <c:pt idx="2109">
                  <c:v>15625000000000</c:v>
                </c:pt>
                <c:pt idx="2110">
                  <c:v>15625000000000</c:v>
                </c:pt>
                <c:pt idx="2111">
                  <c:v>15625000000000</c:v>
                </c:pt>
                <c:pt idx="2112">
                  <c:v>15625000000000</c:v>
                </c:pt>
                <c:pt idx="2113">
                  <c:v>15625000000000</c:v>
                </c:pt>
                <c:pt idx="2114">
                  <c:v>15625000000000</c:v>
                </c:pt>
                <c:pt idx="2115">
                  <c:v>15625000000000</c:v>
                </c:pt>
                <c:pt idx="2116">
                  <c:v>15625000000000</c:v>
                </c:pt>
                <c:pt idx="2117">
                  <c:v>15625000000000</c:v>
                </c:pt>
                <c:pt idx="2118">
                  <c:v>15625000000000</c:v>
                </c:pt>
                <c:pt idx="2119">
                  <c:v>15625000000000</c:v>
                </c:pt>
                <c:pt idx="2120">
                  <c:v>15625000000000</c:v>
                </c:pt>
                <c:pt idx="2121">
                  <c:v>15625000000000</c:v>
                </c:pt>
                <c:pt idx="2122">
                  <c:v>15625000000000</c:v>
                </c:pt>
                <c:pt idx="2123">
                  <c:v>15625000000000</c:v>
                </c:pt>
                <c:pt idx="2124">
                  <c:v>15625000000000</c:v>
                </c:pt>
                <c:pt idx="2125">
                  <c:v>15625000000000</c:v>
                </c:pt>
                <c:pt idx="2126">
                  <c:v>15625000000000</c:v>
                </c:pt>
                <c:pt idx="2127">
                  <c:v>15625000000000</c:v>
                </c:pt>
                <c:pt idx="2128">
                  <c:v>15625000000000</c:v>
                </c:pt>
                <c:pt idx="2129">
                  <c:v>15625000000000</c:v>
                </c:pt>
                <c:pt idx="2130">
                  <c:v>15625000000000</c:v>
                </c:pt>
                <c:pt idx="2131">
                  <c:v>15625000000000</c:v>
                </c:pt>
                <c:pt idx="2132">
                  <c:v>15625000000000</c:v>
                </c:pt>
                <c:pt idx="2133">
                  <c:v>15625000000000</c:v>
                </c:pt>
                <c:pt idx="2134">
                  <c:v>15625000000000</c:v>
                </c:pt>
                <c:pt idx="2135">
                  <c:v>15625000000000</c:v>
                </c:pt>
                <c:pt idx="2136">
                  <c:v>15625000000000</c:v>
                </c:pt>
                <c:pt idx="2137">
                  <c:v>15625000000000</c:v>
                </c:pt>
                <c:pt idx="2138">
                  <c:v>15625000000000</c:v>
                </c:pt>
                <c:pt idx="2139">
                  <c:v>15625000000000</c:v>
                </c:pt>
                <c:pt idx="2140">
                  <c:v>15625000000000</c:v>
                </c:pt>
                <c:pt idx="2141">
                  <c:v>15625000000000</c:v>
                </c:pt>
                <c:pt idx="2142">
                  <c:v>15625000000000</c:v>
                </c:pt>
                <c:pt idx="2143">
                  <c:v>15625000000000</c:v>
                </c:pt>
                <c:pt idx="2144">
                  <c:v>15625000000000</c:v>
                </c:pt>
                <c:pt idx="2145">
                  <c:v>15625000000000</c:v>
                </c:pt>
                <c:pt idx="2146">
                  <c:v>15625000000000</c:v>
                </c:pt>
                <c:pt idx="2147">
                  <c:v>15625000000000</c:v>
                </c:pt>
                <c:pt idx="2148">
                  <c:v>15625000000000</c:v>
                </c:pt>
                <c:pt idx="2149">
                  <c:v>15625000000000</c:v>
                </c:pt>
                <c:pt idx="2150">
                  <c:v>15625000000000</c:v>
                </c:pt>
                <c:pt idx="2151">
                  <c:v>15625000000000</c:v>
                </c:pt>
                <c:pt idx="2152">
                  <c:v>15625000000000</c:v>
                </c:pt>
                <c:pt idx="2153">
                  <c:v>15625000000000</c:v>
                </c:pt>
                <c:pt idx="2154">
                  <c:v>15625000000000</c:v>
                </c:pt>
                <c:pt idx="2155">
                  <c:v>15625000000000</c:v>
                </c:pt>
                <c:pt idx="2156">
                  <c:v>15625000000000</c:v>
                </c:pt>
                <c:pt idx="2157">
                  <c:v>15625000000000</c:v>
                </c:pt>
                <c:pt idx="2158">
                  <c:v>15625000000000</c:v>
                </c:pt>
                <c:pt idx="2159">
                  <c:v>15625000000000</c:v>
                </c:pt>
                <c:pt idx="2160">
                  <c:v>15625000000000</c:v>
                </c:pt>
                <c:pt idx="2161">
                  <c:v>15625000000000</c:v>
                </c:pt>
                <c:pt idx="2162">
                  <c:v>15625000000000</c:v>
                </c:pt>
                <c:pt idx="2163">
                  <c:v>15625000000000</c:v>
                </c:pt>
                <c:pt idx="2164">
                  <c:v>15625000000000</c:v>
                </c:pt>
                <c:pt idx="2165">
                  <c:v>15625000000000</c:v>
                </c:pt>
                <c:pt idx="2166">
                  <c:v>15625000000000</c:v>
                </c:pt>
                <c:pt idx="2167">
                  <c:v>15625000000000</c:v>
                </c:pt>
                <c:pt idx="2168">
                  <c:v>15625000000000</c:v>
                </c:pt>
                <c:pt idx="2169">
                  <c:v>15625000000000</c:v>
                </c:pt>
                <c:pt idx="2170">
                  <c:v>15625000000000</c:v>
                </c:pt>
                <c:pt idx="2171">
                  <c:v>15625000000000</c:v>
                </c:pt>
                <c:pt idx="2172">
                  <c:v>15625000000000</c:v>
                </c:pt>
                <c:pt idx="2173">
                  <c:v>15625000000000</c:v>
                </c:pt>
                <c:pt idx="2174">
                  <c:v>15625000000000</c:v>
                </c:pt>
                <c:pt idx="2175">
                  <c:v>15625000000000</c:v>
                </c:pt>
                <c:pt idx="2176">
                  <c:v>15625000000000</c:v>
                </c:pt>
                <c:pt idx="2177">
                  <c:v>15625000000000</c:v>
                </c:pt>
                <c:pt idx="2178">
                  <c:v>15625000000000</c:v>
                </c:pt>
                <c:pt idx="2179">
                  <c:v>15625000000000</c:v>
                </c:pt>
                <c:pt idx="2180">
                  <c:v>15625000000000</c:v>
                </c:pt>
                <c:pt idx="2181">
                  <c:v>15625000000000</c:v>
                </c:pt>
                <c:pt idx="2182">
                  <c:v>15625000000000</c:v>
                </c:pt>
                <c:pt idx="2183">
                  <c:v>15625000000000</c:v>
                </c:pt>
                <c:pt idx="2184">
                  <c:v>15625000000000</c:v>
                </c:pt>
                <c:pt idx="2185">
                  <c:v>15625000000000</c:v>
                </c:pt>
                <c:pt idx="2186">
                  <c:v>15625000000000</c:v>
                </c:pt>
                <c:pt idx="2187">
                  <c:v>15625000000000</c:v>
                </c:pt>
                <c:pt idx="2188">
                  <c:v>15625000000000</c:v>
                </c:pt>
                <c:pt idx="2189">
                  <c:v>15625000000000</c:v>
                </c:pt>
                <c:pt idx="2190">
                  <c:v>15625000000000</c:v>
                </c:pt>
                <c:pt idx="2191">
                  <c:v>15625000000000</c:v>
                </c:pt>
                <c:pt idx="2192">
                  <c:v>15625000000000</c:v>
                </c:pt>
                <c:pt idx="2193">
                  <c:v>15625000000000</c:v>
                </c:pt>
                <c:pt idx="2194">
                  <c:v>15625000000000</c:v>
                </c:pt>
                <c:pt idx="2195">
                  <c:v>15625000000000</c:v>
                </c:pt>
                <c:pt idx="2196">
                  <c:v>15625000000000</c:v>
                </c:pt>
                <c:pt idx="2197">
                  <c:v>15625000000000</c:v>
                </c:pt>
                <c:pt idx="2198">
                  <c:v>15625000000000</c:v>
                </c:pt>
                <c:pt idx="2199">
                  <c:v>15625000000000</c:v>
                </c:pt>
                <c:pt idx="2200">
                  <c:v>15625000000000</c:v>
                </c:pt>
                <c:pt idx="2201">
                  <c:v>15625000000000</c:v>
                </c:pt>
                <c:pt idx="2202">
                  <c:v>15625000000000</c:v>
                </c:pt>
                <c:pt idx="2203">
                  <c:v>15625000000000</c:v>
                </c:pt>
                <c:pt idx="2204">
                  <c:v>15625000000000</c:v>
                </c:pt>
                <c:pt idx="2205">
                  <c:v>15625000000000</c:v>
                </c:pt>
                <c:pt idx="2206">
                  <c:v>15625000000000</c:v>
                </c:pt>
                <c:pt idx="2207">
                  <c:v>15625000000000</c:v>
                </c:pt>
                <c:pt idx="2208">
                  <c:v>15625000000000</c:v>
                </c:pt>
                <c:pt idx="2209">
                  <c:v>15625000000000</c:v>
                </c:pt>
                <c:pt idx="2210">
                  <c:v>15625000000000</c:v>
                </c:pt>
                <c:pt idx="2211">
                  <c:v>15625000000000</c:v>
                </c:pt>
                <c:pt idx="2212">
                  <c:v>15625000000000</c:v>
                </c:pt>
                <c:pt idx="2213">
                  <c:v>15625000000000</c:v>
                </c:pt>
                <c:pt idx="2214">
                  <c:v>15625000000000</c:v>
                </c:pt>
                <c:pt idx="2215">
                  <c:v>15625000000000</c:v>
                </c:pt>
                <c:pt idx="2216">
                  <c:v>15625000000000</c:v>
                </c:pt>
                <c:pt idx="2217">
                  <c:v>15625000000000</c:v>
                </c:pt>
                <c:pt idx="2218" formatCode="0.00E+00">
                  <c:v>10937500000000</c:v>
                </c:pt>
                <c:pt idx="2219" formatCode="0.00E+00">
                  <c:v>10937500000000</c:v>
                </c:pt>
                <c:pt idx="2220" formatCode="0.00E+00">
                  <c:v>10937500000000</c:v>
                </c:pt>
                <c:pt idx="2221" formatCode="0.00E+00">
                  <c:v>10937500000000</c:v>
                </c:pt>
                <c:pt idx="2222" formatCode="0.00E+00">
                  <c:v>10937500000000</c:v>
                </c:pt>
                <c:pt idx="2223" formatCode="0.00E+00">
                  <c:v>10937500000000</c:v>
                </c:pt>
                <c:pt idx="2224" formatCode="0.00E+00">
                  <c:v>10937500000000</c:v>
                </c:pt>
                <c:pt idx="2225" formatCode="0.00E+00">
                  <c:v>10937500000000</c:v>
                </c:pt>
                <c:pt idx="2226" formatCode="0.00E+00">
                  <c:v>10937500000000</c:v>
                </c:pt>
                <c:pt idx="2227" formatCode="0.00E+00">
                  <c:v>10937500000000</c:v>
                </c:pt>
                <c:pt idx="2228" formatCode="0.00E+00">
                  <c:v>10937500000000</c:v>
                </c:pt>
                <c:pt idx="2229" formatCode="0.00E+00">
                  <c:v>10937500000000</c:v>
                </c:pt>
                <c:pt idx="2230" formatCode="0.00E+00">
                  <c:v>10937500000000</c:v>
                </c:pt>
                <c:pt idx="2231" formatCode="0.00E+00">
                  <c:v>10937500000000</c:v>
                </c:pt>
                <c:pt idx="2232" formatCode="0.00E+00">
                  <c:v>10937500000000</c:v>
                </c:pt>
                <c:pt idx="2233" formatCode="0.00E+00">
                  <c:v>10937500000000</c:v>
                </c:pt>
                <c:pt idx="2234" formatCode="0.00E+00">
                  <c:v>10937500000000</c:v>
                </c:pt>
                <c:pt idx="2235" formatCode="0.00E+00">
                  <c:v>10937500000000</c:v>
                </c:pt>
                <c:pt idx="2236" formatCode="0.00E+00">
                  <c:v>10937500000000</c:v>
                </c:pt>
                <c:pt idx="2237" formatCode="0.00E+00">
                  <c:v>10937500000000</c:v>
                </c:pt>
                <c:pt idx="2238" formatCode="0.00E+00">
                  <c:v>10937500000000</c:v>
                </c:pt>
                <c:pt idx="2239" formatCode="0.00E+00">
                  <c:v>10937500000000</c:v>
                </c:pt>
                <c:pt idx="2240" formatCode="0.00E+00">
                  <c:v>10937500000000</c:v>
                </c:pt>
                <c:pt idx="2241" formatCode="0.00E+00">
                  <c:v>10937500000000</c:v>
                </c:pt>
                <c:pt idx="2242" formatCode="0.00E+00">
                  <c:v>10937500000000</c:v>
                </c:pt>
                <c:pt idx="2243" formatCode="0.00E+00">
                  <c:v>10937500000000</c:v>
                </c:pt>
                <c:pt idx="2244" formatCode="0.00E+00">
                  <c:v>10937500000000</c:v>
                </c:pt>
                <c:pt idx="2245" formatCode="0.00E+00">
                  <c:v>10937500000000</c:v>
                </c:pt>
                <c:pt idx="2246" formatCode="0.00E+00">
                  <c:v>10937500000000</c:v>
                </c:pt>
                <c:pt idx="2247" formatCode="0.00E+00">
                  <c:v>10937500000000</c:v>
                </c:pt>
                <c:pt idx="2248" formatCode="0.00E+00">
                  <c:v>10937500000000</c:v>
                </c:pt>
                <c:pt idx="2249" formatCode="0.00E+00">
                  <c:v>10937500000000</c:v>
                </c:pt>
                <c:pt idx="2250" formatCode="0.00E+00">
                  <c:v>10937500000000</c:v>
                </c:pt>
                <c:pt idx="2251" formatCode="0.00E+00">
                  <c:v>10937500000000</c:v>
                </c:pt>
                <c:pt idx="2252" formatCode="0.00E+00">
                  <c:v>10937500000000</c:v>
                </c:pt>
                <c:pt idx="2253" formatCode="0.00E+00">
                  <c:v>10937500000000</c:v>
                </c:pt>
                <c:pt idx="2254" formatCode="0.00E+00">
                  <c:v>10937500000000</c:v>
                </c:pt>
                <c:pt idx="2255" formatCode="0.00E+00">
                  <c:v>10937500000000</c:v>
                </c:pt>
                <c:pt idx="2256" formatCode="0.00E+00">
                  <c:v>10937500000000</c:v>
                </c:pt>
                <c:pt idx="2257" formatCode="0.00E+00">
                  <c:v>10937500000000</c:v>
                </c:pt>
                <c:pt idx="2258" formatCode="0.00E+00">
                  <c:v>10937500000000</c:v>
                </c:pt>
                <c:pt idx="2259" formatCode="0.00E+00">
                  <c:v>10937500000000</c:v>
                </c:pt>
                <c:pt idx="2260" formatCode="0.00E+00">
                  <c:v>10937500000000</c:v>
                </c:pt>
                <c:pt idx="2261" formatCode="0.00E+00">
                  <c:v>10937500000000</c:v>
                </c:pt>
                <c:pt idx="2262" formatCode="0.00E+00">
                  <c:v>10937500000000</c:v>
                </c:pt>
                <c:pt idx="2263" formatCode="0.00E+00">
                  <c:v>10937500000000</c:v>
                </c:pt>
                <c:pt idx="2264" formatCode="0.00E+00">
                  <c:v>10937500000000</c:v>
                </c:pt>
                <c:pt idx="2265" formatCode="0.00E+00">
                  <c:v>10937500000000</c:v>
                </c:pt>
                <c:pt idx="2266" formatCode="0.00E+00">
                  <c:v>10937500000000</c:v>
                </c:pt>
                <c:pt idx="2267" formatCode="0.00E+00">
                  <c:v>10937500000000</c:v>
                </c:pt>
                <c:pt idx="2268" formatCode="0.00E+00">
                  <c:v>10937500000000</c:v>
                </c:pt>
                <c:pt idx="2269" formatCode="0.00E+00">
                  <c:v>10937500000000</c:v>
                </c:pt>
                <c:pt idx="2270" formatCode="0.00E+00">
                  <c:v>10937500000000</c:v>
                </c:pt>
                <c:pt idx="2271" formatCode="0.00E+00">
                  <c:v>10937500000000</c:v>
                </c:pt>
                <c:pt idx="2272" formatCode="0.00E+00">
                  <c:v>10937500000000</c:v>
                </c:pt>
                <c:pt idx="2273" formatCode="0.00E+00">
                  <c:v>10937500000000</c:v>
                </c:pt>
                <c:pt idx="2274" formatCode="0.00E+00">
                  <c:v>10937500000000</c:v>
                </c:pt>
                <c:pt idx="2275" formatCode="0.00E+00">
                  <c:v>10937500000000</c:v>
                </c:pt>
                <c:pt idx="2276" formatCode="0.00E+00">
                  <c:v>10937500000000</c:v>
                </c:pt>
                <c:pt idx="2277" formatCode="0.00E+00">
                  <c:v>10937500000000</c:v>
                </c:pt>
                <c:pt idx="2278" formatCode="0.00E+00">
                  <c:v>10937500000000</c:v>
                </c:pt>
                <c:pt idx="2279" formatCode="0.00E+00">
                  <c:v>10937500000000</c:v>
                </c:pt>
                <c:pt idx="2280" formatCode="0.00E+00">
                  <c:v>10937500000000</c:v>
                </c:pt>
                <c:pt idx="2281" formatCode="0.00E+00">
                  <c:v>10937500000000</c:v>
                </c:pt>
                <c:pt idx="2282" formatCode="0.00E+00">
                  <c:v>10937500000000</c:v>
                </c:pt>
                <c:pt idx="2283" formatCode="0.00E+00">
                  <c:v>10937500000000</c:v>
                </c:pt>
                <c:pt idx="2284" formatCode="0.00E+00">
                  <c:v>10937500000000</c:v>
                </c:pt>
                <c:pt idx="2285" formatCode="0.00E+00">
                  <c:v>10937500000000</c:v>
                </c:pt>
                <c:pt idx="2286" formatCode="0.00E+00">
                  <c:v>10937500000000</c:v>
                </c:pt>
                <c:pt idx="2287" formatCode="0.00E+00">
                  <c:v>10937500000000</c:v>
                </c:pt>
                <c:pt idx="2288" formatCode="0.00E+00">
                  <c:v>10937500000000</c:v>
                </c:pt>
                <c:pt idx="2289" formatCode="0.00E+00">
                  <c:v>10937500000000</c:v>
                </c:pt>
                <c:pt idx="2290" formatCode="0.00E+00">
                  <c:v>10937500000000</c:v>
                </c:pt>
                <c:pt idx="2291" formatCode="0.00E+00">
                  <c:v>10937500000000</c:v>
                </c:pt>
                <c:pt idx="2292" formatCode="0.00E+00">
                  <c:v>10937500000000</c:v>
                </c:pt>
                <c:pt idx="2293" formatCode="0.00E+00">
                  <c:v>10937500000000</c:v>
                </c:pt>
                <c:pt idx="2294" formatCode="0.00E+00">
                  <c:v>10937500000000</c:v>
                </c:pt>
                <c:pt idx="2295" formatCode="0.00E+00">
                  <c:v>10937500000000</c:v>
                </c:pt>
                <c:pt idx="2296" formatCode="0.00E+00">
                  <c:v>10937500000000</c:v>
                </c:pt>
                <c:pt idx="2297" formatCode="0.00E+00">
                  <c:v>10937500000000</c:v>
                </c:pt>
                <c:pt idx="2298" formatCode="0.00E+00">
                  <c:v>10937500000000</c:v>
                </c:pt>
                <c:pt idx="2299" formatCode="0.00E+00">
                  <c:v>10937500000000</c:v>
                </c:pt>
                <c:pt idx="2300" formatCode="0.00E+00">
                  <c:v>10937500000000</c:v>
                </c:pt>
                <c:pt idx="2301" formatCode="0.00E+00">
                  <c:v>10937500000000</c:v>
                </c:pt>
                <c:pt idx="2302" formatCode="0.00E+00">
                  <c:v>10937500000000</c:v>
                </c:pt>
                <c:pt idx="2303" formatCode="0.00E+00">
                  <c:v>10937500000000</c:v>
                </c:pt>
                <c:pt idx="2304" formatCode="0.00E+00">
                  <c:v>10937500000000</c:v>
                </c:pt>
                <c:pt idx="2305" formatCode="0.00E+00">
                  <c:v>10937500000000</c:v>
                </c:pt>
                <c:pt idx="2306" formatCode="0.00E+00">
                  <c:v>10937500000000</c:v>
                </c:pt>
                <c:pt idx="2307" formatCode="0.00E+00">
                  <c:v>10937500000000</c:v>
                </c:pt>
                <c:pt idx="2308" formatCode="0.00E+00">
                  <c:v>10937500000000</c:v>
                </c:pt>
                <c:pt idx="2309" formatCode="0.00E+00">
                  <c:v>10937500000000</c:v>
                </c:pt>
                <c:pt idx="2310" formatCode="0.00E+00">
                  <c:v>10937500000000</c:v>
                </c:pt>
                <c:pt idx="2311" formatCode="0.00E+00">
                  <c:v>10937500000000</c:v>
                </c:pt>
                <c:pt idx="2312" formatCode="0.00E+00">
                  <c:v>10937500000000</c:v>
                </c:pt>
                <c:pt idx="2313" formatCode="0.00E+00">
                  <c:v>10937500000000</c:v>
                </c:pt>
                <c:pt idx="2314" formatCode="0.00E+00">
                  <c:v>10937500000000</c:v>
                </c:pt>
                <c:pt idx="2315" formatCode="0.00E+00">
                  <c:v>10937500000000</c:v>
                </c:pt>
                <c:pt idx="2316" formatCode="0.00E+00">
                  <c:v>10937500000000</c:v>
                </c:pt>
                <c:pt idx="2317" formatCode="0.00E+00">
                  <c:v>10937500000000</c:v>
                </c:pt>
                <c:pt idx="2318" formatCode="0.00E+00">
                  <c:v>10937500000000</c:v>
                </c:pt>
                <c:pt idx="2319" formatCode="0.00E+00">
                  <c:v>10937500000000</c:v>
                </c:pt>
                <c:pt idx="2320" formatCode="0.00E+00">
                  <c:v>10937500000000</c:v>
                </c:pt>
                <c:pt idx="2321" formatCode="0.00E+00">
                  <c:v>10937500000000</c:v>
                </c:pt>
                <c:pt idx="2322" formatCode="0.00E+00">
                  <c:v>10937500000000</c:v>
                </c:pt>
                <c:pt idx="2323" formatCode="0.00E+00">
                  <c:v>10937500000000</c:v>
                </c:pt>
                <c:pt idx="2324" formatCode="0.00E+00">
                  <c:v>10937500000000</c:v>
                </c:pt>
                <c:pt idx="2325" formatCode="0.00E+00">
                  <c:v>10937500000000</c:v>
                </c:pt>
                <c:pt idx="2326" formatCode="0.00E+00">
                  <c:v>10937500000000</c:v>
                </c:pt>
                <c:pt idx="2327" formatCode="0.00E+00">
                  <c:v>10937500000000</c:v>
                </c:pt>
                <c:pt idx="2328" formatCode="0.00E+00">
                  <c:v>10937500000000</c:v>
                </c:pt>
                <c:pt idx="2329" formatCode="0.00E+00">
                  <c:v>10937500000000</c:v>
                </c:pt>
                <c:pt idx="2330" formatCode="0.00E+00">
                  <c:v>10937500000000</c:v>
                </c:pt>
                <c:pt idx="2331" formatCode="0.00E+00">
                  <c:v>10937500000000</c:v>
                </c:pt>
                <c:pt idx="2332" formatCode="0.00E+00">
                  <c:v>10937500000000</c:v>
                </c:pt>
                <c:pt idx="2333" formatCode="0.00E+00">
                  <c:v>10937500000000</c:v>
                </c:pt>
                <c:pt idx="2334" formatCode="0.00E+00">
                  <c:v>10937500000000</c:v>
                </c:pt>
                <c:pt idx="2335" formatCode="0.00E+00">
                  <c:v>10937500000000</c:v>
                </c:pt>
                <c:pt idx="2336" formatCode="0.00E+00">
                  <c:v>10937500000000</c:v>
                </c:pt>
                <c:pt idx="2337" formatCode="0.00E+00">
                  <c:v>10937500000000</c:v>
                </c:pt>
                <c:pt idx="2338" formatCode="0.00E+00">
                  <c:v>10937500000000</c:v>
                </c:pt>
                <c:pt idx="2339" formatCode="0.00E+00">
                  <c:v>10937500000000</c:v>
                </c:pt>
                <c:pt idx="2340" formatCode="0.00E+00">
                  <c:v>10937500000000</c:v>
                </c:pt>
                <c:pt idx="2341" formatCode="0.00E+00">
                  <c:v>10937500000000</c:v>
                </c:pt>
                <c:pt idx="2342" formatCode="0.00E+00">
                  <c:v>10937500000000</c:v>
                </c:pt>
                <c:pt idx="2343" formatCode="0.00E+00">
                  <c:v>10937500000000</c:v>
                </c:pt>
                <c:pt idx="2344" formatCode="0.00E+00">
                  <c:v>10937500000000</c:v>
                </c:pt>
                <c:pt idx="2345" formatCode="0.00E+00">
                  <c:v>10937500000000</c:v>
                </c:pt>
                <c:pt idx="2346" formatCode="0.00E+00">
                  <c:v>10937500000000</c:v>
                </c:pt>
                <c:pt idx="2347" formatCode="0.00E+00">
                  <c:v>10937500000000</c:v>
                </c:pt>
                <c:pt idx="2348" formatCode="0.00E+00">
                  <c:v>10937500000000</c:v>
                </c:pt>
                <c:pt idx="2349" formatCode="0.00E+00">
                  <c:v>10937500000000</c:v>
                </c:pt>
                <c:pt idx="2350" formatCode="0.00E+00">
                  <c:v>10937500000000</c:v>
                </c:pt>
                <c:pt idx="2351" formatCode="0.00E+00">
                  <c:v>10937500000000</c:v>
                </c:pt>
                <c:pt idx="2352" formatCode="0.00E+00">
                  <c:v>10937500000000</c:v>
                </c:pt>
                <c:pt idx="2353" formatCode="0.00E+00">
                  <c:v>10937500000000</c:v>
                </c:pt>
                <c:pt idx="2354" formatCode="0.00E+00">
                  <c:v>10937500000000</c:v>
                </c:pt>
                <c:pt idx="2355" formatCode="0.00E+00">
                  <c:v>10937500000000</c:v>
                </c:pt>
                <c:pt idx="2356" formatCode="0.00E+00">
                  <c:v>10937500000000</c:v>
                </c:pt>
                <c:pt idx="2357" formatCode="0.00E+00">
                  <c:v>10937500000000</c:v>
                </c:pt>
                <c:pt idx="2358" formatCode="0.00E+00">
                  <c:v>10937500000000</c:v>
                </c:pt>
                <c:pt idx="2359" formatCode="0.00E+00">
                  <c:v>10937500000000</c:v>
                </c:pt>
                <c:pt idx="2360" formatCode="0.00E+00">
                  <c:v>10937500000000</c:v>
                </c:pt>
                <c:pt idx="2361" formatCode="0.00E+00">
                  <c:v>10937500000000</c:v>
                </c:pt>
                <c:pt idx="2362" formatCode="0.00E+00">
                  <c:v>10937500000000</c:v>
                </c:pt>
                <c:pt idx="2363" formatCode="0.00E+00">
                  <c:v>10937500000000</c:v>
                </c:pt>
                <c:pt idx="2364" formatCode="0.00E+00">
                  <c:v>10937500000000</c:v>
                </c:pt>
                <c:pt idx="2365" formatCode="0.00E+00">
                  <c:v>10937500000000</c:v>
                </c:pt>
                <c:pt idx="2366" formatCode="0.00E+00">
                  <c:v>10937500000000</c:v>
                </c:pt>
                <c:pt idx="2367" formatCode="0.00E+00">
                  <c:v>10937500000000</c:v>
                </c:pt>
                <c:pt idx="2368" formatCode="0.00E+00">
                  <c:v>10937500000000</c:v>
                </c:pt>
                <c:pt idx="2369" formatCode="0.00E+00">
                  <c:v>10937500000000</c:v>
                </c:pt>
                <c:pt idx="2370" formatCode="0.00E+00">
                  <c:v>10937500000000</c:v>
                </c:pt>
                <c:pt idx="2371" formatCode="0.00E+00">
                  <c:v>10937500000000</c:v>
                </c:pt>
                <c:pt idx="2372" formatCode="0.00E+00">
                  <c:v>10937500000000</c:v>
                </c:pt>
                <c:pt idx="2373" formatCode="0.00E+00">
                  <c:v>10937500000000</c:v>
                </c:pt>
                <c:pt idx="2374" formatCode="0.00E+00">
                  <c:v>10937500000000</c:v>
                </c:pt>
                <c:pt idx="2375" formatCode="0.00E+00">
                  <c:v>10937500000000</c:v>
                </c:pt>
                <c:pt idx="2376" formatCode="0.00E+00">
                  <c:v>10937500000000</c:v>
                </c:pt>
                <c:pt idx="2377" formatCode="0.00E+00">
                  <c:v>10937500000000</c:v>
                </c:pt>
                <c:pt idx="2378" formatCode="0.00E+00">
                  <c:v>10937500000000</c:v>
                </c:pt>
                <c:pt idx="2379" formatCode="0.00E+00">
                  <c:v>10937500000000</c:v>
                </c:pt>
                <c:pt idx="2380" formatCode="0.00E+00">
                  <c:v>10937500000000</c:v>
                </c:pt>
                <c:pt idx="2381" formatCode="0.00E+00">
                  <c:v>10937500000000</c:v>
                </c:pt>
                <c:pt idx="2382" formatCode="0.00E+00">
                  <c:v>10937500000000</c:v>
                </c:pt>
                <c:pt idx="2383" formatCode="0.00E+00">
                  <c:v>10937500000000</c:v>
                </c:pt>
                <c:pt idx="2384" formatCode="0.00E+00">
                  <c:v>10937500000000</c:v>
                </c:pt>
                <c:pt idx="2385" formatCode="0.00E+00">
                  <c:v>10937500000000</c:v>
                </c:pt>
                <c:pt idx="2386" formatCode="0.00E+00">
                  <c:v>10937500000000</c:v>
                </c:pt>
                <c:pt idx="2387" formatCode="0.00E+00">
                  <c:v>10937500000000</c:v>
                </c:pt>
                <c:pt idx="2388" formatCode="0.00E+00">
                  <c:v>10937500000000</c:v>
                </c:pt>
                <c:pt idx="2389" formatCode="0.00E+00">
                  <c:v>10937500000000</c:v>
                </c:pt>
                <c:pt idx="2390" formatCode="0.00E+00">
                  <c:v>10937500000000</c:v>
                </c:pt>
                <c:pt idx="2391" formatCode="0.00E+00">
                  <c:v>10937500000000</c:v>
                </c:pt>
                <c:pt idx="2392" formatCode="0.00E+00">
                  <c:v>10937500000000</c:v>
                </c:pt>
                <c:pt idx="2393" formatCode="0.00E+00">
                  <c:v>10937500000000</c:v>
                </c:pt>
                <c:pt idx="2394" formatCode="0.00E+00">
                  <c:v>10937500000000</c:v>
                </c:pt>
                <c:pt idx="2395" formatCode="0.00E+00">
                  <c:v>10937500000000</c:v>
                </c:pt>
                <c:pt idx="2396" formatCode="0.00E+00">
                  <c:v>10937500000000</c:v>
                </c:pt>
                <c:pt idx="2397" formatCode="0.00E+00">
                  <c:v>10937500000000</c:v>
                </c:pt>
                <c:pt idx="2398" formatCode="0.00E+00">
                  <c:v>10937500000000</c:v>
                </c:pt>
                <c:pt idx="2399" formatCode="0.00E+00">
                  <c:v>10937500000000</c:v>
                </c:pt>
                <c:pt idx="2400" formatCode="0.00E+00">
                  <c:v>10937500000000</c:v>
                </c:pt>
                <c:pt idx="2401" formatCode="0.00E+00">
                  <c:v>10937500000000</c:v>
                </c:pt>
                <c:pt idx="2402" formatCode="0.00E+00">
                  <c:v>10937500000000</c:v>
                </c:pt>
                <c:pt idx="2403" formatCode="0.00E+00">
                  <c:v>10937500000000</c:v>
                </c:pt>
                <c:pt idx="2404" formatCode="0.00E+00">
                  <c:v>10937500000000</c:v>
                </c:pt>
                <c:pt idx="2405" formatCode="0.00E+00">
                  <c:v>10937500000000</c:v>
                </c:pt>
                <c:pt idx="2406" formatCode="0.00E+00">
                  <c:v>10937500000000</c:v>
                </c:pt>
                <c:pt idx="2407" formatCode="0.00E+00">
                  <c:v>10937500000000</c:v>
                </c:pt>
                <c:pt idx="2408" formatCode="0.00E+00">
                  <c:v>10937500000000</c:v>
                </c:pt>
                <c:pt idx="2409" formatCode="0.00E+00">
                  <c:v>10937500000000</c:v>
                </c:pt>
                <c:pt idx="2410" formatCode="0.00E+00">
                  <c:v>10937500000000</c:v>
                </c:pt>
                <c:pt idx="2411" formatCode="0.00E+00">
                  <c:v>10937500000000</c:v>
                </c:pt>
                <c:pt idx="2412" formatCode="0.00E+00">
                  <c:v>10937500000000</c:v>
                </c:pt>
                <c:pt idx="2413" formatCode="0.00E+00">
                  <c:v>10937500000000</c:v>
                </c:pt>
                <c:pt idx="2414" formatCode="0.00E+00">
                  <c:v>10937500000000</c:v>
                </c:pt>
                <c:pt idx="2415" formatCode="0.00E+00">
                  <c:v>10937500000000</c:v>
                </c:pt>
                <c:pt idx="2416" formatCode="0.00E+00">
                  <c:v>10937500000000</c:v>
                </c:pt>
                <c:pt idx="2417" formatCode="0.00E+00">
                  <c:v>10937500000000</c:v>
                </c:pt>
                <c:pt idx="2418" formatCode="0.00E+00">
                  <c:v>10937500000000</c:v>
                </c:pt>
                <c:pt idx="2419" formatCode="0.00E+00">
                  <c:v>10937500000000</c:v>
                </c:pt>
                <c:pt idx="2420" formatCode="0.00E+00">
                  <c:v>10937500000000</c:v>
                </c:pt>
                <c:pt idx="2421" formatCode="0.00E+00">
                  <c:v>10937500000000</c:v>
                </c:pt>
                <c:pt idx="2422" formatCode="0.00E+00">
                  <c:v>10937500000000</c:v>
                </c:pt>
                <c:pt idx="2423" formatCode="0.00E+00">
                  <c:v>10937500000000</c:v>
                </c:pt>
                <c:pt idx="2424" formatCode="0.00E+00">
                  <c:v>10937500000000</c:v>
                </c:pt>
                <c:pt idx="2425" formatCode="0.00E+00">
                  <c:v>10937500000000</c:v>
                </c:pt>
                <c:pt idx="2426" formatCode="0.00E+00">
                  <c:v>10937500000000</c:v>
                </c:pt>
                <c:pt idx="2427" formatCode="0.00E+00">
                  <c:v>10937500000000</c:v>
                </c:pt>
                <c:pt idx="2428" formatCode="0.00E+00">
                  <c:v>10937500000000</c:v>
                </c:pt>
                <c:pt idx="2429" formatCode="0.00E+00">
                  <c:v>10937500000000</c:v>
                </c:pt>
                <c:pt idx="2430" formatCode="0.00E+00">
                  <c:v>10937500000000</c:v>
                </c:pt>
                <c:pt idx="2431" formatCode="0.00E+00">
                  <c:v>10937500000000</c:v>
                </c:pt>
                <c:pt idx="2432" formatCode="0.00E+00">
                  <c:v>10937500000000</c:v>
                </c:pt>
                <c:pt idx="2433" formatCode="0.00E+00">
                  <c:v>10937500000000</c:v>
                </c:pt>
                <c:pt idx="2434" formatCode="0.00E+00">
                  <c:v>10937500000000</c:v>
                </c:pt>
                <c:pt idx="2435" formatCode="0.00E+00">
                  <c:v>10937500000000</c:v>
                </c:pt>
                <c:pt idx="2436" formatCode="0.00E+00">
                  <c:v>10937500000000</c:v>
                </c:pt>
                <c:pt idx="2437" formatCode="0.00E+00">
                  <c:v>10937500000000</c:v>
                </c:pt>
                <c:pt idx="2438" formatCode="0.00E+00">
                  <c:v>10937500000000</c:v>
                </c:pt>
                <c:pt idx="2439" formatCode="0.00E+00">
                  <c:v>10937500000000</c:v>
                </c:pt>
                <c:pt idx="2440" formatCode="0.00E+00">
                  <c:v>10937500000000</c:v>
                </c:pt>
                <c:pt idx="2441" formatCode="0.00E+00">
                  <c:v>10937500000000</c:v>
                </c:pt>
                <c:pt idx="2442" formatCode="0.00E+00">
                  <c:v>10937500000000</c:v>
                </c:pt>
                <c:pt idx="2443" formatCode="0.00E+00">
                  <c:v>10937500000000</c:v>
                </c:pt>
                <c:pt idx="2444" formatCode="0.00E+00">
                  <c:v>10937500000000</c:v>
                </c:pt>
                <c:pt idx="2445" formatCode="0.00E+00">
                  <c:v>10937500000000</c:v>
                </c:pt>
                <c:pt idx="2446" formatCode="0.00E+00">
                  <c:v>10937500000000</c:v>
                </c:pt>
                <c:pt idx="2447" formatCode="0.00E+00">
                  <c:v>10937500000000</c:v>
                </c:pt>
                <c:pt idx="2448" formatCode="0.00E+00">
                  <c:v>10937500000000</c:v>
                </c:pt>
                <c:pt idx="2449" formatCode="0.00E+00">
                  <c:v>10937500000000</c:v>
                </c:pt>
                <c:pt idx="2450" formatCode="0.00E+00">
                  <c:v>10937500000000</c:v>
                </c:pt>
                <c:pt idx="2451" formatCode="0.00E+00">
                  <c:v>10937500000000</c:v>
                </c:pt>
                <c:pt idx="2452" formatCode="0.00E+00">
                  <c:v>10937500000000</c:v>
                </c:pt>
                <c:pt idx="2453" formatCode="0.00E+00">
                  <c:v>10937500000000</c:v>
                </c:pt>
                <c:pt idx="2454" formatCode="0.00E+00">
                  <c:v>10937500000000</c:v>
                </c:pt>
                <c:pt idx="2455" formatCode="0.00E+00">
                  <c:v>10937500000000</c:v>
                </c:pt>
                <c:pt idx="2456" formatCode="0.00E+00">
                  <c:v>10937500000000</c:v>
                </c:pt>
                <c:pt idx="2457" formatCode="0.00E+00">
                  <c:v>10937500000000</c:v>
                </c:pt>
                <c:pt idx="2458" formatCode="0.00E+00">
                  <c:v>10937500000000</c:v>
                </c:pt>
                <c:pt idx="2459" formatCode="0.00E+00">
                  <c:v>10937500000000</c:v>
                </c:pt>
                <c:pt idx="2460" formatCode="0.00E+00">
                  <c:v>10937500000000</c:v>
                </c:pt>
                <c:pt idx="2461" formatCode="0.00E+00">
                  <c:v>10937500000000</c:v>
                </c:pt>
                <c:pt idx="2462" formatCode="0.00E+00">
                  <c:v>10937500000000</c:v>
                </c:pt>
                <c:pt idx="2463" formatCode="0.00E+00">
                  <c:v>10937500000000</c:v>
                </c:pt>
                <c:pt idx="2464" formatCode="0.00E+00">
                  <c:v>10937500000000</c:v>
                </c:pt>
                <c:pt idx="2465" formatCode="0.00E+00">
                  <c:v>10937500000000</c:v>
                </c:pt>
                <c:pt idx="2466" formatCode="0.00E+00">
                  <c:v>10937500000000</c:v>
                </c:pt>
                <c:pt idx="2467" formatCode="0.00E+00">
                  <c:v>10937500000000</c:v>
                </c:pt>
                <c:pt idx="2468" formatCode="0.00E+00">
                  <c:v>10937500000000</c:v>
                </c:pt>
                <c:pt idx="2469" formatCode="0.00E+00">
                  <c:v>10937500000000</c:v>
                </c:pt>
                <c:pt idx="2470" formatCode="0.00E+00">
                  <c:v>10937500000000</c:v>
                </c:pt>
                <c:pt idx="2471" formatCode="0.00E+00">
                  <c:v>10937500000000</c:v>
                </c:pt>
                <c:pt idx="2472" formatCode="0.00E+00">
                  <c:v>10937500000000</c:v>
                </c:pt>
                <c:pt idx="2473" formatCode="0.00E+00">
                  <c:v>10937500000000</c:v>
                </c:pt>
                <c:pt idx="2474" formatCode="0.00E+00">
                  <c:v>10937500000000</c:v>
                </c:pt>
                <c:pt idx="2475" formatCode="0.00E+00">
                  <c:v>10937500000000</c:v>
                </c:pt>
                <c:pt idx="2476" formatCode="0.00E+00">
                  <c:v>10937500000000</c:v>
                </c:pt>
                <c:pt idx="2477" formatCode="0.00E+00">
                  <c:v>10937500000000</c:v>
                </c:pt>
                <c:pt idx="2478" formatCode="0.00E+00">
                  <c:v>10937500000000</c:v>
                </c:pt>
                <c:pt idx="2479" formatCode="0.00E+00">
                  <c:v>10937500000000</c:v>
                </c:pt>
                <c:pt idx="2480" formatCode="0.00E+00">
                  <c:v>10937500000000</c:v>
                </c:pt>
                <c:pt idx="2481" formatCode="0.00E+00">
                  <c:v>10937500000000</c:v>
                </c:pt>
                <c:pt idx="2482" formatCode="0.00E+00">
                  <c:v>10937500000000</c:v>
                </c:pt>
                <c:pt idx="2483" formatCode="0.00E+00">
                  <c:v>10937500000000</c:v>
                </c:pt>
                <c:pt idx="2484" formatCode="0.00E+00">
                  <c:v>10937500000000</c:v>
                </c:pt>
                <c:pt idx="2485" formatCode="0.00E+00">
                  <c:v>10937500000000</c:v>
                </c:pt>
                <c:pt idx="2486" formatCode="0.00E+00">
                  <c:v>10937500000000</c:v>
                </c:pt>
                <c:pt idx="2487" formatCode="0.00E+00">
                  <c:v>10937500000000</c:v>
                </c:pt>
                <c:pt idx="2488" formatCode="0.00E+00">
                  <c:v>10937500000000</c:v>
                </c:pt>
                <c:pt idx="2489" formatCode="0.00E+00">
                  <c:v>10937500000000</c:v>
                </c:pt>
                <c:pt idx="2490" formatCode="0.00E+00">
                  <c:v>10937500000000</c:v>
                </c:pt>
                <c:pt idx="2491" formatCode="0.00E+00">
                  <c:v>10937500000000</c:v>
                </c:pt>
                <c:pt idx="2492" formatCode="0.00E+00">
                  <c:v>10937500000000</c:v>
                </c:pt>
                <c:pt idx="2493" formatCode="0.00E+00">
                  <c:v>10937500000000</c:v>
                </c:pt>
                <c:pt idx="2494" formatCode="0.00E+00">
                  <c:v>10937500000000</c:v>
                </c:pt>
                <c:pt idx="2495" formatCode="0.00E+00">
                  <c:v>10937500000000</c:v>
                </c:pt>
                <c:pt idx="2496" formatCode="0.00E+00">
                  <c:v>10937500000000</c:v>
                </c:pt>
                <c:pt idx="2497" formatCode="0.00E+00">
                  <c:v>10937500000000</c:v>
                </c:pt>
                <c:pt idx="2498" formatCode="0.00E+00">
                  <c:v>10937500000000</c:v>
                </c:pt>
                <c:pt idx="2499" formatCode="0.00E+00">
                  <c:v>10937500000000</c:v>
                </c:pt>
                <c:pt idx="2500" formatCode="0.00E+00">
                  <c:v>10937500000000</c:v>
                </c:pt>
                <c:pt idx="2501" formatCode="0.00E+00">
                  <c:v>10937500000000</c:v>
                </c:pt>
                <c:pt idx="2502" formatCode="0.00E+00">
                  <c:v>10937500000000</c:v>
                </c:pt>
                <c:pt idx="2503" formatCode="0.00E+00">
                  <c:v>10937500000000</c:v>
                </c:pt>
                <c:pt idx="2504" formatCode="0.00E+00">
                  <c:v>10937500000000</c:v>
                </c:pt>
                <c:pt idx="2505" formatCode="0.00E+00">
                  <c:v>10937500000000</c:v>
                </c:pt>
                <c:pt idx="2506" formatCode="0.00E+00">
                  <c:v>10937500000000</c:v>
                </c:pt>
                <c:pt idx="2507" formatCode="0.00E+00">
                  <c:v>10937500000000</c:v>
                </c:pt>
                <c:pt idx="2508" formatCode="0.00E+00">
                  <c:v>10937500000000</c:v>
                </c:pt>
                <c:pt idx="2509" formatCode="0.00E+00">
                  <c:v>10937500000000</c:v>
                </c:pt>
                <c:pt idx="2510" formatCode="0.00E+00">
                  <c:v>10937500000000</c:v>
                </c:pt>
                <c:pt idx="2511" formatCode="0.00E+00">
                  <c:v>10937500000000</c:v>
                </c:pt>
                <c:pt idx="2512" formatCode="0.00E+00">
                  <c:v>10937500000000</c:v>
                </c:pt>
                <c:pt idx="2513" formatCode="0.00E+00">
                  <c:v>10937500000000</c:v>
                </c:pt>
                <c:pt idx="2514" formatCode="0.00E+00">
                  <c:v>10937500000000</c:v>
                </c:pt>
                <c:pt idx="2515" formatCode="0.00E+00">
                  <c:v>10937500000000</c:v>
                </c:pt>
                <c:pt idx="2516" formatCode="0.00E+00">
                  <c:v>10937500000000</c:v>
                </c:pt>
                <c:pt idx="2517" formatCode="0.00E+00">
                  <c:v>10937500000000</c:v>
                </c:pt>
                <c:pt idx="2518" formatCode="0.00E+00">
                  <c:v>10937500000000</c:v>
                </c:pt>
                <c:pt idx="2519" formatCode="0.00E+00">
                  <c:v>10937500000000</c:v>
                </c:pt>
                <c:pt idx="2520" formatCode="0.00E+00">
                  <c:v>10937500000000</c:v>
                </c:pt>
                <c:pt idx="2521" formatCode="0.00E+00">
                  <c:v>10937500000000</c:v>
                </c:pt>
                <c:pt idx="2522" formatCode="0.00E+00">
                  <c:v>10937500000000</c:v>
                </c:pt>
                <c:pt idx="2523" formatCode="0.00E+00">
                  <c:v>10937500000000</c:v>
                </c:pt>
                <c:pt idx="2524" formatCode="0.00E+00">
                  <c:v>10937500000000</c:v>
                </c:pt>
                <c:pt idx="2525" formatCode="0.00E+00">
                  <c:v>10937500000000</c:v>
                </c:pt>
                <c:pt idx="2526" formatCode="0.00E+00">
                  <c:v>10937500000000</c:v>
                </c:pt>
                <c:pt idx="2527" formatCode="0.00E+00">
                  <c:v>10937500000000</c:v>
                </c:pt>
                <c:pt idx="2528" formatCode="0.00E+00">
                  <c:v>10937500000000</c:v>
                </c:pt>
                <c:pt idx="2529" formatCode="0.00E+00">
                  <c:v>10937500000000</c:v>
                </c:pt>
                <c:pt idx="2530" formatCode="0.00E+00">
                  <c:v>10937500000000</c:v>
                </c:pt>
                <c:pt idx="2531" formatCode="0.00E+00">
                  <c:v>10937500000000</c:v>
                </c:pt>
                <c:pt idx="2532" formatCode="0.00E+00">
                  <c:v>10937500000000</c:v>
                </c:pt>
                <c:pt idx="2533" formatCode="0.00E+00">
                  <c:v>10937500000000</c:v>
                </c:pt>
                <c:pt idx="2534" formatCode="0.00E+00">
                  <c:v>10937500000000</c:v>
                </c:pt>
                <c:pt idx="2535" formatCode="0.00E+00">
                  <c:v>10937500000000</c:v>
                </c:pt>
                <c:pt idx="2536" formatCode="0.00E+00">
                  <c:v>10937500000000</c:v>
                </c:pt>
                <c:pt idx="2537" formatCode="0.00E+00">
                  <c:v>10937500000000</c:v>
                </c:pt>
                <c:pt idx="2538" formatCode="0.00E+00">
                  <c:v>10937500000000</c:v>
                </c:pt>
                <c:pt idx="2539" formatCode="0.00E+00">
                  <c:v>10937500000000</c:v>
                </c:pt>
                <c:pt idx="2540" formatCode="0.00E+00">
                  <c:v>10937500000000</c:v>
                </c:pt>
                <c:pt idx="2541" formatCode="0.00E+00">
                  <c:v>10937500000000</c:v>
                </c:pt>
                <c:pt idx="2542" formatCode="0.00E+00">
                  <c:v>10937500000000</c:v>
                </c:pt>
                <c:pt idx="2543" formatCode="0.00E+00">
                  <c:v>10937500000000</c:v>
                </c:pt>
                <c:pt idx="2544" formatCode="0.00E+00">
                  <c:v>10937500000000</c:v>
                </c:pt>
                <c:pt idx="2545" formatCode="0.00E+00">
                  <c:v>10937500000000</c:v>
                </c:pt>
                <c:pt idx="2546" formatCode="0.00E+00">
                  <c:v>10937500000000</c:v>
                </c:pt>
                <c:pt idx="2547" formatCode="0.00E+00">
                  <c:v>10937500000000</c:v>
                </c:pt>
                <c:pt idx="2548" formatCode="0.00E+00">
                  <c:v>10937500000000</c:v>
                </c:pt>
                <c:pt idx="2549" formatCode="0.00E+00">
                  <c:v>10937500000000</c:v>
                </c:pt>
                <c:pt idx="2550" formatCode="0.00E+00">
                  <c:v>10937500000000</c:v>
                </c:pt>
                <c:pt idx="2551" formatCode="0.00E+00">
                  <c:v>10937500000000</c:v>
                </c:pt>
                <c:pt idx="2552" formatCode="0.00E+00">
                  <c:v>10937500000000</c:v>
                </c:pt>
                <c:pt idx="2553" formatCode="0.00E+00">
                  <c:v>10937500000000</c:v>
                </c:pt>
                <c:pt idx="2554" formatCode="0.00E+00">
                  <c:v>10937500000000</c:v>
                </c:pt>
                <c:pt idx="2555" formatCode="0.00E+00">
                  <c:v>10937500000000</c:v>
                </c:pt>
                <c:pt idx="2556" formatCode="0.00E+00">
                  <c:v>10937500000000</c:v>
                </c:pt>
                <c:pt idx="2557" formatCode="0.00E+00">
                  <c:v>10937500000000</c:v>
                </c:pt>
                <c:pt idx="2558" formatCode="0.00E+00">
                  <c:v>10937500000000</c:v>
                </c:pt>
                <c:pt idx="2559" formatCode="0.00E+00">
                  <c:v>10937500000000</c:v>
                </c:pt>
                <c:pt idx="2560" formatCode="0.00E+00">
                  <c:v>10937500000000</c:v>
                </c:pt>
                <c:pt idx="2561" formatCode="0.00E+00">
                  <c:v>10937500000000</c:v>
                </c:pt>
                <c:pt idx="2562" formatCode="0.00E+00">
                  <c:v>10937500000000</c:v>
                </c:pt>
                <c:pt idx="2563" formatCode="0.00E+00">
                  <c:v>10937500000000</c:v>
                </c:pt>
                <c:pt idx="2564" formatCode="0.00E+00">
                  <c:v>10937500000000</c:v>
                </c:pt>
                <c:pt idx="2565" formatCode="0.00E+00">
                  <c:v>10937500000000</c:v>
                </c:pt>
                <c:pt idx="2566" formatCode="0.00E+00">
                  <c:v>10937500000000</c:v>
                </c:pt>
                <c:pt idx="2567" formatCode="0.00E+00">
                  <c:v>10937500000000</c:v>
                </c:pt>
                <c:pt idx="2568" formatCode="0.00E+00">
                  <c:v>10937500000000</c:v>
                </c:pt>
                <c:pt idx="2569" formatCode="0.00E+00">
                  <c:v>10937500000000</c:v>
                </c:pt>
                <c:pt idx="2570" formatCode="0.00E+00">
                  <c:v>10937500000000</c:v>
                </c:pt>
                <c:pt idx="2571" formatCode="0.00E+00">
                  <c:v>10937500000000</c:v>
                </c:pt>
                <c:pt idx="2572" formatCode="0.00E+00">
                  <c:v>10937500000000</c:v>
                </c:pt>
                <c:pt idx="2573" formatCode="0.00E+00">
                  <c:v>10937500000000</c:v>
                </c:pt>
                <c:pt idx="2574" formatCode="0.00E+00">
                  <c:v>10937500000000</c:v>
                </c:pt>
                <c:pt idx="2575" formatCode="0.00E+00">
                  <c:v>10937500000000</c:v>
                </c:pt>
                <c:pt idx="2576" formatCode="0.00E+00">
                  <c:v>10937500000000</c:v>
                </c:pt>
                <c:pt idx="2577" formatCode="0.00E+00">
                  <c:v>10937500000000</c:v>
                </c:pt>
                <c:pt idx="2578" formatCode="0.00E+00">
                  <c:v>10937500000000</c:v>
                </c:pt>
                <c:pt idx="2579" formatCode="0.00E+00">
                  <c:v>10937500000000</c:v>
                </c:pt>
                <c:pt idx="2580" formatCode="0.00E+00">
                  <c:v>10937500000000</c:v>
                </c:pt>
                <c:pt idx="2581" formatCode="0.00E+00">
                  <c:v>10937500000000</c:v>
                </c:pt>
                <c:pt idx="2582" formatCode="0.00E+00">
                  <c:v>10937500000000</c:v>
                </c:pt>
                <c:pt idx="2583" formatCode="0.00E+00">
                  <c:v>10937500000000</c:v>
                </c:pt>
                <c:pt idx="2584" formatCode="0.00E+00">
                  <c:v>10937500000000</c:v>
                </c:pt>
                <c:pt idx="2585" formatCode="0.00E+00">
                  <c:v>10937500000000</c:v>
                </c:pt>
                <c:pt idx="2586" formatCode="0.00E+00">
                  <c:v>10937500000000</c:v>
                </c:pt>
                <c:pt idx="2587" formatCode="0.00E+00">
                  <c:v>10937500000000</c:v>
                </c:pt>
                <c:pt idx="2588" formatCode="0.00E+00">
                  <c:v>10937500000000</c:v>
                </c:pt>
                <c:pt idx="2589" formatCode="0.00E+00">
                  <c:v>10937500000000</c:v>
                </c:pt>
                <c:pt idx="2590" formatCode="0.00E+00">
                  <c:v>10937500000000</c:v>
                </c:pt>
                <c:pt idx="2591" formatCode="0.00E+00">
                  <c:v>10937500000000</c:v>
                </c:pt>
                <c:pt idx="2592" formatCode="0.00E+00">
                  <c:v>10937500000000</c:v>
                </c:pt>
                <c:pt idx="2593" formatCode="0.00E+00">
                  <c:v>10937500000000</c:v>
                </c:pt>
                <c:pt idx="2594" formatCode="0.00E+00">
                  <c:v>10937500000000</c:v>
                </c:pt>
                <c:pt idx="2595" formatCode="0.00E+00">
                  <c:v>10937500000000</c:v>
                </c:pt>
                <c:pt idx="2596" formatCode="0.00E+00">
                  <c:v>10937500000000</c:v>
                </c:pt>
                <c:pt idx="2597" formatCode="0.00E+00">
                  <c:v>10937500000000</c:v>
                </c:pt>
                <c:pt idx="2598" formatCode="0.00E+00">
                  <c:v>10937500000000</c:v>
                </c:pt>
                <c:pt idx="2599" formatCode="0.00E+00">
                  <c:v>10937500000000</c:v>
                </c:pt>
                <c:pt idx="2600" formatCode="0.00E+00">
                  <c:v>10937500000000</c:v>
                </c:pt>
                <c:pt idx="2601" formatCode="0.00E+00">
                  <c:v>10937500000000</c:v>
                </c:pt>
                <c:pt idx="2602" formatCode="0.00E+00">
                  <c:v>10937500000000</c:v>
                </c:pt>
                <c:pt idx="2603" formatCode="0.00E+00">
                  <c:v>10937500000000</c:v>
                </c:pt>
                <c:pt idx="2604" formatCode="0.00E+00">
                  <c:v>10937500000000</c:v>
                </c:pt>
                <c:pt idx="2605" formatCode="0.00E+00">
                  <c:v>10937500000000</c:v>
                </c:pt>
                <c:pt idx="2606" formatCode="0.00E+00">
                  <c:v>10937500000000</c:v>
                </c:pt>
                <c:pt idx="2607" formatCode="0.00E+00">
                  <c:v>10937500000000</c:v>
                </c:pt>
                <c:pt idx="2608" formatCode="0.00E+00">
                  <c:v>10937500000000</c:v>
                </c:pt>
                <c:pt idx="2609" formatCode="0.00E+00">
                  <c:v>10937500000000</c:v>
                </c:pt>
                <c:pt idx="2610" formatCode="0.00E+00">
                  <c:v>10937500000000</c:v>
                </c:pt>
                <c:pt idx="2611" formatCode="0.00E+00">
                  <c:v>10937500000000</c:v>
                </c:pt>
                <c:pt idx="2612" formatCode="0.00E+00">
                  <c:v>10937500000000</c:v>
                </c:pt>
                <c:pt idx="2613" formatCode="0.00E+00">
                  <c:v>10937500000000</c:v>
                </c:pt>
                <c:pt idx="2614" formatCode="0.00E+00">
                  <c:v>10937500000000</c:v>
                </c:pt>
                <c:pt idx="2615" formatCode="0.00E+00">
                  <c:v>10937500000000</c:v>
                </c:pt>
                <c:pt idx="2616" formatCode="0.00E+00">
                  <c:v>10937500000000</c:v>
                </c:pt>
                <c:pt idx="2617" formatCode="0.00E+00">
                  <c:v>10937500000000</c:v>
                </c:pt>
                <c:pt idx="2618" formatCode="0.00E+00">
                  <c:v>10937500000000</c:v>
                </c:pt>
                <c:pt idx="2619" formatCode="0.00E+00">
                  <c:v>10937500000000</c:v>
                </c:pt>
                <c:pt idx="2620" formatCode="0.00E+00">
                  <c:v>10937500000000</c:v>
                </c:pt>
                <c:pt idx="2621" formatCode="0.00E+00">
                  <c:v>10937500000000</c:v>
                </c:pt>
                <c:pt idx="2622" formatCode="0.00E+00">
                  <c:v>10937500000000</c:v>
                </c:pt>
                <c:pt idx="2623" formatCode="0.00E+00">
                  <c:v>10937500000000</c:v>
                </c:pt>
                <c:pt idx="2624" formatCode="0.00E+00">
                  <c:v>10937500000000</c:v>
                </c:pt>
                <c:pt idx="2625" formatCode="0.00E+00">
                  <c:v>10937500000000</c:v>
                </c:pt>
                <c:pt idx="2626" formatCode="0.00E+00">
                  <c:v>10937500000000</c:v>
                </c:pt>
                <c:pt idx="2627" formatCode="0.00E+00">
                  <c:v>10937500000000</c:v>
                </c:pt>
                <c:pt idx="2628" formatCode="0.00E+00">
                  <c:v>10937500000000</c:v>
                </c:pt>
                <c:pt idx="2629" formatCode="0.00E+00">
                  <c:v>10937500000000</c:v>
                </c:pt>
                <c:pt idx="2630" formatCode="0.00E+00">
                  <c:v>10937500000000</c:v>
                </c:pt>
                <c:pt idx="2631" formatCode="0.00E+00">
                  <c:v>10937500000000</c:v>
                </c:pt>
                <c:pt idx="2632" formatCode="0.00E+00">
                  <c:v>10937500000000</c:v>
                </c:pt>
                <c:pt idx="2633" formatCode="0.00E+00">
                  <c:v>10937500000000</c:v>
                </c:pt>
                <c:pt idx="2634" formatCode="0.00E+00">
                  <c:v>10937500000000</c:v>
                </c:pt>
                <c:pt idx="2635" formatCode="0.00E+00">
                  <c:v>10937500000000</c:v>
                </c:pt>
                <c:pt idx="2636" formatCode="0.00E+00">
                  <c:v>10937500000000</c:v>
                </c:pt>
                <c:pt idx="2637" formatCode="0.00E+00">
                  <c:v>10937500000000</c:v>
                </c:pt>
                <c:pt idx="2638" formatCode="0.00E+00">
                  <c:v>10937500000000</c:v>
                </c:pt>
                <c:pt idx="2639" formatCode="0.00E+00">
                  <c:v>10937500000000</c:v>
                </c:pt>
                <c:pt idx="2640" formatCode="0.00E+00">
                  <c:v>10937500000000</c:v>
                </c:pt>
                <c:pt idx="2641" formatCode="0.00E+00">
                  <c:v>10937500000000</c:v>
                </c:pt>
                <c:pt idx="2642" formatCode="0.00E+00">
                  <c:v>10937500000000</c:v>
                </c:pt>
                <c:pt idx="2643" formatCode="0.00E+00">
                  <c:v>10937500000000</c:v>
                </c:pt>
                <c:pt idx="2644" formatCode="0.00E+00">
                  <c:v>10937500000000</c:v>
                </c:pt>
                <c:pt idx="2645" formatCode="0.00E+00">
                  <c:v>10937500000000</c:v>
                </c:pt>
                <c:pt idx="2646" formatCode="0.00E+00">
                  <c:v>10937500000000</c:v>
                </c:pt>
                <c:pt idx="2647" formatCode="0.00E+00">
                  <c:v>10937500000000</c:v>
                </c:pt>
                <c:pt idx="2648" formatCode="0.00E+00">
                  <c:v>10937500000000</c:v>
                </c:pt>
                <c:pt idx="2649" formatCode="0.00E+00">
                  <c:v>10937500000000</c:v>
                </c:pt>
                <c:pt idx="2650" formatCode="0.00E+00">
                  <c:v>10937500000000</c:v>
                </c:pt>
                <c:pt idx="2651" formatCode="0.00E+00">
                  <c:v>10937500000000</c:v>
                </c:pt>
                <c:pt idx="2652" formatCode="0.00E+00">
                  <c:v>10937500000000</c:v>
                </c:pt>
                <c:pt idx="2653" formatCode="0.00E+00">
                  <c:v>10937500000000</c:v>
                </c:pt>
                <c:pt idx="2654" formatCode="0.00E+00">
                  <c:v>10937500000000</c:v>
                </c:pt>
                <c:pt idx="2655" formatCode="0.00E+00">
                  <c:v>10937500000000</c:v>
                </c:pt>
                <c:pt idx="2656" formatCode="0.00E+00">
                  <c:v>10937500000000</c:v>
                </c:pt>
                <c:pt idx="2657" formatCode="0.00E+00">
                  <c:v>10937500000000</c:v>
                </c:pt>
                <c:pt idx="2658" formatCode="0.00E+00">
                  <c:v>10937500000000</c:v>
                </c:pt>
                <c:pt idx="2659" formatCode="0.00E+00">
                  <c:v>10937500000000</c:v>
                </c:pt>
                <c:pt idx="2660" formatCode="0.00E+00">
                  <c:v>10937500000000</c:v>
                </c:pt>
                <c:pt idx="2661" formatCode="0.00E+00">
                  <c:v>10937500000000</c:v>
                </c:pt>
                <c:pt idx="2662" formatCode="0.00E+00">
                  <c:v>10937500000000</c:v>
                </c:pt>
                <c:pt idx="2663" formatCode="0.00E+00">
                  <c:v>10937500000000</c:v>
                </c:pt>
                <c:pt idx="2664" formatCode="0.00E+00">
                  <c:v>10937500000000</c:v>
                </c:pt>
                <c:pt idx="2665" formatCode="0.00E+00">
                  <c:v>10937500000000</c:v>
                </c:pt>
                <c:pt idx="2666" formatCode="0.00E+00">
                  <c:v>10937500000000</c:v>
                </c:pt>
                <c:pt idx="2667" formatCode="0.00E+00">
                  <c:v>10937500000000</c:v>
                </c:pt>
                <c:pt idx="2668" formatCode="0.00E+00">
                  <c:v>10937500000000</c:v>
                </c:pt>
                <c:pt idx="2669" formatCode="0.00E+00">
                  <c:v>10937500000000</c:v>
                </c:pt>
                <c:pt idx="2670" formatCode="0.00E+00">
                  <c:v>10937500000000</c:v>
                </c:pt>
                <c:pt idx="2671" formatCode="0.00E+00">
                  <c:v>10937500000000</c:v>
                </c:pt>
                <c:pt idx="2672" formatCode="0.00E+00">
                  <c:v>10937500000000</c:v>
                </c:pt>
                <c:pt idx="2673" formatCode="0.00E+00">
                  <c:v>10937500000000</c:v>
                </c:pt>
                <c:pt idx="2674" formatCode="0.00E+00">
                  <c:v>10937500000000</c:v>
                </c:pt>
                <c:pt idx="2675" formatCode="0.00E+00">
                  <c:v>10937500000000</c:v>
                </c:pt>
                <c:pt idx="2676" formatCode="0.00E+00">
                  <c:v>10937500000000</c:v>
                </c:pt>
                <c:pt idx="2677" formatCode="0.00E+00">
                  <c:v>10937500000000</c:v>
                </c:pt>
                <c:pt idx="2678" formatCode="0.00E+00">
                  <c:v>10937500000000</c:v>
                </c:pt>
                <c:pt idx="2679" formatCode="0.00E+00">
                  <c:v>10937500000000</c:v>
                </c:pt>
                <c:pt idx="2680" formatCode="0.00E+00">
                  <c:v>10937500000000</c:v>
                </c:pt>
                <c:pt idx="2681" formatCode="0.00E+00">
                  <c:v>10937500000000</c:v>
                </c:pt>
                <c:pt idx="2682" formatCode="0.00E+00">
                  <c:v>10937500000000</c:v>
                </c:pt>
                <c:pt idx="2683" formatCode="0.00E+00">
                  <c:v>10937500000000</c:v>
                </c:pt>
                <c:pt idx="2684" formatCode="0.00E+00">
                  <c:v>10937500000000</c:v>
                </c:pt>
                <c:pt idx="2685" formatCode="0.00E+00">
                  <c:v>10937500000000</c:v>
                </c:pt>
                <c:pt idx="2686" formatCode="0.00E+00">
                  <c:v>10937500000000</c:v>
                </c:pt>
                <c:pt idx="2687" formatCode="0.00E+00">
                  <c:v>10937500000000</c:v>
                </c:pt>
                <c:pt idx="2688" formatCode="0.00E+00">
                  <c:v>10937500000000</c:v>
                </c:pt>
                <c:pt idx="2689" formatCode="0.00E+00">
                  <c:v>10937500000000</c:v>
                </c:pt>
                <c:pt idx="2690" formatCode="0.00E+00">
                  <c:v>10937500000000</c:v>
                </c:pt>
                <c:pt idx="2691" formatCode="0.00E+00">
                  <c:v>10937500000000</c:v>
                </c:pt>
                <c:pt idx="2692" formatCode="0.00E+00">
                  <c:v>10937500000000</c:v>
                </c:pt>
                <c:pt idx="2693" formatCode="0.00E+00">
                  <c:v>10937500000000</c:v>
                </c:pt>
                <c:pt idx="2694" formatCode="0.00E+00">
                  <c:v>10937500000000</c:v>
                </c:pt>
                <c:pt idx="2695" formatCode="0.00E+00">
                  <c:v>10937500000000</c:v>
                </c:pt>
                <c:pt idx="2696" formatCode="0.00E+00">
                  <c:v>10937500000000</c:v>
                </c:pt>
                <c:pt idx="2697" formatCode="0.00E+00">
                  <c:v>10937500000000</c:v>
                </c:pt>
                <c:pt idx="2698" formatCode="0.00E+00">
                  <c:v>10937500000000</c:v>
                </c:pt>
                <c:pt idx="2699" formatCode="0.00E+00">
                  <c:v>10937500000000</c:v>
                </c:pt>
                <c:pt idx="2700" formatCode="0.00E+00">
                  <c:v>10937500000000</c:v>
                </c:pt>
                <c:pt idx="2701" formatCode="0.00E+00">
                  <c:v>10937500000000</c:v>
                </c:pt>
                <c:pt idx="2702" formatCode="0.00E+00">
                  <c:v>10937500000000</c:v>
                </c:pt>
                <c:pt idx="2703" formatCode="0.00E+00">
                  <c:v>10937500000000</c:v>
                </c:pt>
                <c:pt idx="2704" formatCode="0.00E+00">
                  <c:v>10937500000000</c:v>
                </c:pt>
                <c:pt idx="2705" formatCode="0.00E+00">
                  <c:v>10937500000000</c:v>
                </c:pt>
                <c:pt idx="2706" formatCode="0.00E+00">
                  <c:v>10937500000000</c:v>
                </c:pt>
                <c:pt idx="2707" formatCode="0.00E+00">
                  <c:v>10937500000000</c:v>
                </c:pt>
                <c:pt idx="2708" formatCode="0.00E+00">
                  <c:v>10937500000000</c:v>
                </c:pt>
                <c:pt idx="2709" formatCode="0.00E+00">
                  <c:v>10937500000000</c:v>
                </c:pt>
                <c:pt idx="2710" formatCode="0.00E+00">
                  <c:v>10937500000000</c:v>
                </c:pt>
                <c:pt idx="2711" formatCode="0.00E+00">
                  <c:v>10937500000000</c:v>
                </c:pt>
                <c:pt idx="2712" formatCode="0.00E+00">
                  <c:v>10937500000000</c:v>
                </c:pt>
                <c:pt idx="2713" formatCode="0.00E+00">
                  <c:v>10937500000000</c:v>
                </c:pt>
                <c:pt idx="2714" formatCode="0.00E+00">
                  <c:v>10937500000000</c:v>
                </c:pt>
                <c:pt idx="2715" formatCode="0.00E+00">
                  <c:v>10937500000000</c:v>
                </c:pt>
                <c:pt idx="2716" formatCode="0.00E+00">
                  <c:v>10937500000000</c:v>
                </c:pt>
                <c:pt idx="2717" formatCode="0.00E+00">
                  <c:v>10937500000000</c:v>
                </c:pt>
                <c:pt idx="2718" formatCode="0.00E+00">
                  <c:v>10937500000000</c:v>
                </c:pt>
                <c:pt idx="2719" formatCode="0.00E+00">
                  <c:v>10937500000000</c:v>
                </c:pt>
                <c:pt idx="2720" formatCode="0.00E+00">
                  <c:v>10937500000000</c:v>
                </c:pt>
                <c:pt idx="2721" formatCode="0.00E+00">
                  <c:v>10937500000000</c:v>
                </c:pt>
                <c:pt idx="2722" formatCode="0.00E+00">
                  <c:v>10937500000000</c:v>
                </c:pt>
                <c:pt idx="2723" formatCode="0.00E+00">
                  <c:v>10937500000000</c:v>
                </c:pt>
                <c:pt idx="2724" formatCode="0.00E+00">
                  <c:v>10937500000000</c:v>
                </c:pt>
                <c:pt idx="2725" formatCode="0.00E+00">
                  <c:v>10937500000000</c:v>
                </c:pt>
                <c:pt idx="2726" formatCode="0.00E+00">
                  <c:v>10937500000000</c:v>
                </c:pt>
                <c:pt idx="2727" formatCode="0.00E+00">
                  <c:v>10937500000000</c:v>
                </c:pt>
                <c:pt idx="2728" formatCode="0.00E+00">
                  <c:v>10937500000000</c:v>
                </c:pt>
                <c:pt idx="2729" formatCode="0.00E+00">
                  <c:v>10937500000000</c:v>
                </c:pt>
                <c:pt idx="2730" formatCode="0.00E+00">
                  <c:v>10937500000000</c:v>
                </c:pt>
                <c:pt idx="2731" formatCode="0.00E+00">
                  <c:v>10937500000000</c:v>
                </c:pt>
                <c:pt idx="2732" formatCode="0.00E+00">
                  <c:v>10937500000000</c:v>
                </c:pt>
                <c:pt idx="2733" formatCode="0.00E+00">
                  <c:v>10937500000000</c:v>
                </c:pt>
                <c:pt idx="2734" formatCode="0.00E+00">
                  <c:v>10937500000000</c:v>
                </c:pt>
                <c:pt idx="2735" formatCode="0.00E+00">
                  <c:v>10937500000000</c:v>
                </c:pt>
                <c:pt idx="2736" formatCode="0.00E+00">
                  <c:v>10937500000000</c:v>
                </c:pt>
                <c:pt idx="2737" formatCode="0.00E+00">
                  <c:v>10937500000000</c:v>
                </c:pt>
                <c:pt idx="2738" formatCode="0.00E+00">
                  <c:v>10937500000000</c:v>
                </c:pt>
                <c:pt idx="2739" formatCode="0.00E+00">
                  <c:v>10937500000000</c:v>
                </c:pt>
                <c:pt idx="2740" formatCode="0.00E+00">
                  <c:v>10937500000000</c:v>
                </c:pt>
                <c:pt idx="2741" formatCode="0.00E+00">
                  <c:v>10937500000000</c:v>
                </c:pt>
                <c:pt idx="2742" formatCode="0.00E+00">
                  <c:v>10937500000000</c:v>
                </c:pt>
                <c:pt idx="2743" formatCode="0.00E+00">
                  <c:v>10937500000000</c:v>
                </c:pt>
                <c:pt idx="2744" formatCode="0.00E+00">
                  <c:v>10937500000000</c:v>
                </c:pt>
                <c:pt idx="2745" formatCode="0.00E+00">
                  <c:v>10937500000000</c:v>
                </c:pt>
                <c:pt idx="2746" formatCode="0.00E+00">
                  <c:v>10937500000000</c:v>
                </c:pt>
                <c:pt idx="2747" formatCode="0.00E+00">
                  <c:v>10937500000000</c:v>
                </c:pt>
                <c:pt idx="2748" formatCode="0.00E+00">
                  <c:v>10937500000000</c:v>
                </c:pt>
                <c:pt idx="2749" formatCode="0.00E+00">
                  <c:v>10937500000000</c:v>
                </c:pt>
                <c:pt idx="2750" formatCode="0.00E+00">
                  <c:v>10937500000000</c:v>
                </c:pt>
                <c:pt idx="2751" formatCode="0.00E+00">
                  <c:v>10937500000000</c:v>
                </c:pt>
                <c:pt idx="2752" formatCode="0.00E+00">
                  <c:v>10937500000000</c:v>
                </c:pt>
                <c:pt idx="2753" formatCode="0.00E+00">
                  <c:v>10937500000000</c:v>
                </c:pt>
                <c:pt idx="2754" formatCode="0.00E+00">
                  <c:v>10937500000000</c:v>
                </c:pt>
                <c:pt idx="2755" formatCode="0.00E+00">
                  <c:v>10937500000000</c:v>
                </c:pt>
                <c:pt idx="2756" formatCode="0.00E+00">
                  <c:v>10937500000000</c:v>
                </c:pt>
                <c:pt idx="2757" formatCode="0.00E+00">
                  <c:v>10937500000000</c:v>
                </c:pt>
                <c:pt idx="2758" formatCode="0.00E+00">
                  <c:v>10937500000000</c:v>
                </c:pt>
                <c:pt idx="2759" formatCode="0.00E+00">
                  <c:v>10937500000000</c:v>
                </c:pt>
                <c:pt idx="2760" formatCode="0.00E+00">
                  <c:v>10937500000000</c:v>
                </c:pt>
                <c:pt idx="2761" formatCode="0.00E+00">
                  <c:v>10937500000000</c:v>
                </c:pt>
                <c:pt idx="2762" formatCode="0.00E+00">
                  <c:v>10937500000000</c:v>
                </c:pt>
                <c:pt idx="2763" formatCode="0.00E+00">
                  <c:v>10937500000000</c:v>
                </c:pt>
                <c:pt idx="2764" formatCode="0.00E+00">
                  <c:v>10937500000000</c:v>
                </c:pt>
                <c:pt idx="2765" formatCode="0.00E+00">
                  <c:v>10937500000000</c:v>
                </c:pt>
                <c:pt idx="2766" formatCode="0.00E+00">
                  <c:v>10937500000000</c:v>
                </c:pt>
                <c:pt idx="2767" formatCode="0.00E+00">
                  <c:v>10937500000000</c:v>
                </c:pt>
                <c:pt idx="2768" formatCode="0.00E+00">
                  <c:v>10937500000000</c:v>
                </c:pt>
                <c:pt idx="2769" formatCode="0.00E+00">
                  <c:v>10937500000000</c:v>
                </c:pt>
                <c:pt idx="2770" formatCode="0.00E+00">
                  <c:v>10937500000000</c:v>
                </c:pt>
                <c:pt idx="2771" formatCode="0.00E+00">
                  <c:v>10937500000000</c:v>
                </c:pt>
                <c:pt idx="2772" formatCode="0.00E+00">
                  <c:v>10937500000000</c:v>
                </c:pt>
                <c:pt idx="2773" formatCode="0.00E+00">
                  <c:v>10937500000000</c:v>
                </c:pt>
                <c:pt idx="2774" formatCode="0.00E+00">
                  <c:v>10937500000000</c:v>
                </c:pt>
                <c:pt idx="2775" formatCode="0.00E+00">
                  <c:v>10937500000000</c:v>
                </c:pt>
                <c:pt idx="2776" formatCode="0.00E+00">
                  <c:v>10937500000000</c:v>
                </c:pt>
                <c:pt idx="2777" formatCode="0.00E+00">
                  <c:v>10937500000000</c:v>
                </c:pt>
                <c:pt idx="2778" formatCode="0.00E+00">
                  <c:v>10937500000000</c:v>
                </c:pt>
                <c:pt idx="2779" formatCode="0.00E+00">
                  <c:v>10937500000000</c:v>
                </c:pt>
                <c:pt idx="2780" formatCode="0.00E+00">
                  <c:v>10937500000000</c:v>
                </c:pt>
                <c:pt idx="2781" formatCode="0.00E+00">
                  <c:v>10937500000000</c:v>
                </c:pt>
                <c:pt idx="2782" formatCode="0.00E+00">
                  <c:v>10937500000000</c:v>
                </c:pt>
                <c:pt idx="2783" formatCode="0.00E+00">
                  <c:v>10937500000000</c:v>
                </c:pt>
                <c:pt idx="2784" formatCode="0.00E+00">
                  <c:v>10937500000000</c:v>
                </c:pt>
                <c:pt idx="2785" formatCode="0.00E+00">
                  <c:v>10937500000000</c:v>
                </c:pt>
                <c:pt idx="2786" formatCode="0.00E+00">
                  <c:v>10937500000000</c:v>
                </c:pt>
                <c:pt idx="2787" formatCode="0.00E+00">
                  <c:v>10937500000000</c:v>
                </c:pt>
                <c:pt idx="2788" formatCode="0.00E+00">
                  <c:v>10937500000000</c:v>
                </c:pt>
                <c:pt idx="2789" formatCode="0.00E+00">
                  <c:v>10937500000000</c:v>
                </c:pt>
                <c:pt idx="2790" formatCode="0.00E+00">
                  <c:v>10937500000000</c:v>
                </c:pt>
                <c:pt idx="2791" formatCode="0.00E+00">
                  <c:v>10937500000000</c:v>
                </c:pt>
                <c:pt idx="2792" formatCode="0.00E+00">
                  <c:v>10937500000000</c:v>
                </c:pt>
                <c:pt idx="2793" formatCode="0.00E+00">
                  <c:v>10937500000000</c:v>
                </c:pt>
                <c:pt idx="2794" formatCode="0.00E+00">
                  <c:v>10937500000000</c:v>
                </c:pt>
                <c:pt idx="2795" formatCode="0.00E+00">
                  <c:v>10937500000000</c:v>
                </c:pt>
                <c:pt idx="2796" formatCode="0.00E+00">
                  <c:v>10937500000000</c:v>
                </c:pt>
                <c:pt idx="2797" formatCode="0.00E+00">
                  <c:v>10937500000000</c:v>
                </c:pt>
                <c:pt idx="2798" formatCode="0.00E+00">
                  <c:v>10937500000000</c:v>
                </c:pt>
                <c:pt idx="2799" formatCode="0.00E+00">
                  <c:v>10937500000000</c:v>
                </c:pt>
                <c:pt idx="2800" formatCode="0.00E+00">
                  <c:v>10937500000000</c:v>
                </c:pt>
                <c:pt idx="2801" formatCode="0.00E+00">
                  <c:v>10937500000000</c:v>
                </c:pt>
                <c:pt idx="2802" formatCode="0.00E+00">
                  <c:v>10937500000000</c:v>
                </c:pt>
                <c:pt idx="2803" formatCode="0.00E+00">
                  <c:v>10937500000000</c:v>
                </c:pt>
                <c:pt idx="2804" formatCode="0.00E+00">
                  <c:v>10937500000000</c:v>
                </c:pt>
                <c:pt idx="2805" formatCode="0.00E+00">
                  <c:v>10937500000000</c:v>
                </c:pt>
                <c:pt idx="2806" formatCode="0.00E+00">
                  <c:v>10937500000000</c:v>
                </c:pt>
                <c:pt idx="2807" formatCode="0.00E+00">
                  <c:v>10937500000000</c:v>
                </c:pt>
                <c:pt idx="2808" formatCode="0.00E+00">
                  <c:v>10937500000000</c:v>
                </c:pt>
                <c:pt idx="2809" formatCode="0.00E+00">
                  <c:v>10937500000000</c:v>
                </c:pt>
                <c:pt idx="2810" formatCode="0.00E+00">
                  <c:v>10937500000000</c:v>
                </c:pt>
                <c:pt idx="2811" formatCode="0.00E+00">
                  <c:v>10937500000000</c:v>
                </c:pt>
                <c:pt idx="2812" formatCode="0.00E+00">
                  <c:v>10937500000000</c:v>
                </c:pt>
                <c:pt idx="2813" formatCode="0.00E+00">
                  <c:v>10937500000000</c:v>
                </c:pt>
                <c:pt idx="2814" formatCode="0.00E+00">
                  <c:v>10937500000000</c:v>
                </c:pt>
                <c:pt idx="2815" formatCode="0.00E+00">
                  <c:v>10937500000000</c:v>
                </c:pt>
                <c:pt idx="2816" formatCode="0.00E+00">
                  <c:v>10937500000000</c:v>
                </c:pt>
                <c:pt idx="2817" formatCode="0.00E+00">
                  <c:v>10937500000000</c:v>
                </c:pt>
                <c:pt idx="2818" formatCode="0.00E+00">
                  <c:v>10937500000000</c:v>
                </c:pt>
                <c:pt idx="2819" formatCode="0.00E+00">
                  <c:v>10937500000000</c:v>
                </c:pt>
                <c:pt idx="2820" formatCode="0.00E+00">
                  <c:v>10937500000000</c:v>
                </c:pt>
                <c:pt idx="2821" formatCode="0.00E+00">
                  <c:v>10937500000000</c:v>
                </c:pt>
                <c:pt idx="2822" formatCode="0.00E+00">
                  <c:v>10937500000000</c:v>
                </c:pt>
                <c:pt idx="2823" formatCode="0.00E+00">
                  <c:v>10937500000000</c:v>
                </c:pt>
                <c:pt idx="2824" formatCode="0.00E+00">
                  <c:v>10937500000000</c:v>
                </c:pt>
                <c:pt idx="2825" formatCode="0.00E+00">
                  <c:v>10937500000000</c:v>
                </c:pt>
                <c:pt idx="2826" formatCode="0.00E+00">
                  <c:v>10937500000000</c:v>
                </c:pt>
                <c:pt idx="2827" formatCode="0.00E+00">
                  <c:v>10937500000000</c:v>
                </c:pt>
                <c:pt idx="2828" formatCode="0.00E+00">
                  <c:v>10937500000000</c:v>
                </c:pt>
                <c:pt idx="2829" formatCode="0.00E+00">
                  <c:v>10937500000000</c:v>
                </c:pt>
                <c:pt idx="2830" formatCode="0.00E+00">
                  <c:v>10937500000000</c:v>
                </c:pt>
                <c:pt idx="2831" formatCode="0.00E+00">
                  <c:v>10937500000000</c:v>
                </c:pt>
                <c:pt idx="2832" formatCode="0.00E+00">
                  <c:v>10937500000000</c:v>
                </c:pt>
                <c:pt idx="2833" formatCode="0.00E+00">
                  <c:v>10937500000000</c:v>
                </c:pt>
                <c:pt idx="2834" formatCode="0.00E+00">
                  <c:v>10937500000000</c:v>
                </c:pt>
                <c:pt idx="2835" formatCode="0.00E+00">
                  <c:v>10937500000000</c:v>
                </c:pt>
                <c:pt idx="2836" formatCode="0.00E+00">
                  <c:v>10937500000000</c:v>
                </c:pt>
                <c:pt idx="2837" formatCode="0.00E+00">
                  <c:v>10937500000000</c:v>
                </c:pt>
                <c:pt idx="2838" formatCode="0.00E+00">
                  <c:v>10937500000000</c:v>
                </c:pt>
                <c:pt idx="2839" formatCode="0.00E+00">
                  <c:v>10937500000000</c:v>
                </c:pt>
                <c:pt idx="2840" formatCode="0.00E+00">
                  <c:v>10937500000000</c:v>
                </c:pt>
                <c:pt idx="2841" formatCode="0.00E+00">
                  <c:v>10937500000000</c:v>
                </c:pt>
                <c:pt idx="2842" formatCode="0.00E+00">
                  <c:v>10937500000000</c:v>
                </c:pt>
                <c:pt idx="2843" formatCode="0.00E+00">
                  <c:v>10937500000000</c:v>
                </c:pt>
                <c:pt idx="2844" formatCode="0.00E+00">
                  <c:v>10937500000000</c:v>
                </c:pt>
                <c:pt idx="2845" formatCode="0.00E+00">
                  <c:v>10937500000000</c:v>
                </c:pt>
                <c:pt idx="2846" formatCode="0.00E+00">
                  <c:v>10937500000000</c:v>
                </c:pt>
                <c:pt idx="2847" formatCode="0.00E+00">
                  <c:v>10937500000000</c:v>
                </c:pt>
                <c:pt idx="2848" formatCode="0.00E+00">
                  <c:v>10937500000000</c:v>
                </c:pt>
                <c:pt idx="2849" formatCode="0.00E+00">
                  <c:v>10937500000000</c:v>
                </c:pt>
                <c:pt idx="2850" formatCode="0.00E+00">
                  <c:v>10937500000000</c:v>
                </c:pt>
                <c:pt idx="2851" formatCode="0.00E+00">
                  <c:v>10937500000000</c:v>
                </c:pt>
                <c:pt idx="2852" formatCode="0.00E+00">
                  <c:v>10937500000000</c:v>
                </c:pt>
                <c:pt idx="2853" formatCode="0.00E+00">
                  <c:v>10937500000000</c:v>
                </c:pt>
                <c:pt idx="2854" formatCode="0.00E+00">
                  <c:v>10937500000000</c:v>
                </c:pt>
                <c:pt idx="2855" formatCode="0.00E+00">
                  <c:v>10937500000000</c:v>
                </c:pt>
                <c:pt idx="2856" formatCode="0.00E+00">
                  <c:v>10937500000000</c:v>
                </c:pt>
                <c:pt idx="2857" formatCode="0.00E+00">
                  <c:v>10937500000000</c:v>
                </c:pt>
                <c:pt idx="2858" formatCode="0.00E+00">
                  <c:v>10937500000000</c:v>
                </c:pt>
                <c:pt idx="2859" formatCode="0.00E+00">
                  <c:v>10937500000000</c:v>
                </c:pt>
                <c:pt idx="2860" formatCode="0.00E+00">
                  <c:v>10937500000000</c:v>
                </c:pt>
                <c:pt idx="2861" formatCode="0.00E+00">
                  <c:v>10937500000000</c:v>
                </c:pt>
                <c:pt idx="2862" formatCode="0.00E+00">
                  <c:v>10937500000000</c:v>
                </c:pt>
                <c:pt idx="2863" formatCode="0.00E+00">
                  <c:v>10937500000000</c:v>
                </c:pt>
                <c:pt idx="2864" formatCode="0.00E+00">
                  <c:v>10937500000000</c:v>
                </c:pt>
                <c:pt idx="2865" formatCode="0.00E+00">
                  <c:v>10937500000000</c:v>
                </c:pt>
                <c:pt idx="2866" formatCode="0.00E+00">
                  <c:v>10937500000000</c:v>
                </c:pt>
                <c:pt idx="2867" formatCode="0.00E+00">
                  <c:v>10937500000000</c:v>
                </c:pt>
                <c:pt idx="2868" formatCode="0.00E+00">
                  <c:v>10937500000000</c:v>
                </c:pt>
                <c:pt idx="2869" formatCode="0.00E+00">
                  <c:v>10937500000000</c:v>
                </c:pt>
                <c:pt idx="2870" formatCode="0.00E+00">
                  <c:v>10937500000000</c:v>
                </c:pt>
                <c:pt idx="2871" formatCode="0.00E+00">
                  <c:v>10937500000000</c:v>
                </c:pt>
                <c:pt idx="2872" formatCode="0.00E+00">
                  <c:v>10937500000000</c:v>
                </c:pt>
                <c:pt idx="2873" formatCode="0.00E+00">
                  <c:v>10937500000000</c:v>
                </c:pt>
                <c:pt idx="2874" formatCode="0.00E+00">
                  <c:v>10937500000000</c:v>
                </c:pt>
                <c:pt idx="2875" formatCode="0.00E+00">
                  <c:v>10937500000000</c:v>
                </c:pt>
                <c:pt idx="2876" formatCode="0.00E+00">
                  <c:v>10937500000000</c:v>
                </c:pt>
                <c:pt idx="2877" formatCode="0.00E+00">
                  <c:v>10937500000000</c:v>
                </c:pt>
                <c:pt idx="2878" formatCode="0.00E+00">
                  <c:v>10937500000000</c:v>
                </c:pt>
                <c:pt idx="2879" formatCode="0.00E+00">
                  <c:v>10937500000000</c:v>
                </c:pt>
                <c:pt idx="2880" formatCode="0.00E+00">
                  <c:v>10937500000000</c:v>
                </c:pt>
                <c:pt idx="2881" formatCode="0.00E+00">
                  <c:v>10937500000000</c:v>
                </c:pt>
                <c:pt idx="2882" formatCode="0.00E+00">
                  <c:v>10937500000000</c:v>
                </c:pt>
                <c:pt idx="2883" formatCode="0.00E+00">
                  <c:v>10937500000000</c:v>
                </c:pt>
                <c:pt idx="2884" formatCode="0.00E+00">
                  <c:v>10937500000000</c:v>
                </c:pt>
                <c:pt idx="2885" formatCode="0.00E+00">
                  <c:v>10937500000000</c:v>
                </c:pt>
                <c:pt idx="2886" formatCode="0.00E+00">
                  <c:v>10937500000000</c:v>
                </c:pt>
                <c:pt idx="2887" formatCode="0.00E+00">
                  <c:v>10937500000000</c:v>
                </c:pt>
                <c:pt idx="2888" formatCode="0.00E+00">
                  <c:v>10937500000000</c:v>
                </c:pt>
                <c:pt idx="2889" formatCode="0.00E+00">
                  <c:v>10937500000000</c:v>
                </c:pt>
                <c:pt idx="2890" formatCode="0.00E+00">
                  <c:v>10937500000000</c:v>
                </c:pt>
                <c:pt idx="2891" formatCode="0.00E+00">
                  <c:v>10937500000000</c:v>
                </c:pt>
                <c:pt idx="2892" formatCode="0.00E+00">
                  <c:v>10937500000000</c:v>
                </c:pt>
                <c:pt idx="2893" formatCode="0.00E+00">
                  <c:v>10937500000000</c:v>
                </c:pt>
                <c:pt idx="2894" formatCode="0.00E+00">
                  <c:v>10937500000000</c:v>
                </c:pt>
                <c:pt idx="2895" formatCode="0.00E+00">
                  <c:v>10937500000000</c:v>
                </c:pt>
                <c:pt idx="2896" formatCode="0.00E+00">
                  <c:v>10937500000000</c:v>
                </c:pt>
                <c:pt idx="2897" formatCode="0.00E+00">
                  <c:v>10937500000000</c:v>
                </c:pt>
                <c:pt idx="2898" formatCode="0.00E+00">
                  <c:v>10937500000000</c:v>
                </c:pt>
                <c:pt idx="2899" formatCode="0.00E+00">
                  <c:v>10937500000000</c:v>
                </c:pt>
                <c:pt idx="2900" formatCode="0.00E+00">
                  <c:v>10937500000000</c:v>
                </c:pt>
                <c:pt idx="2901" formatCode="0.00E+00">
                  <c:v>10937500000000</c:v>
                </c:pt>
                <c:pt idx="2902" formatCode="0.00E+00">
                  <c:v>10937500000000</c:v>
                </c:pt>
                <c:pt idx="2903" formatCode="0.00E+00">
                  <c:v>10937500000000</c:v>
                </c:pt>
                <c:pt idx="2904" formatCode="0.00E+00">
                  <c:v>10937500000000</c:v>
                </c:pt>
                <c:pt idx="2905" formatCode="0.00E+00">
                  <c:v>10937500000000</c:v>
                </c:pt>
                <c:pt idx="2906" formatCode="0.00E+00">
                  <c:v>10937500000000</c:v>
                </c:pt>
                <c:pt idx="2907" formatCode="0.00E+00">
                  <c:v>10937500000000</c:v>
                </c:pt>
                <c:pt idx="2908" formatCode="0.00E+00">
                  <c:v>10937500000000</c:v>
                </c:pt>
                <c:pt idx="2909" formatCode="0.00E+00">
                  <c:v>10937500000000</c:v>
                </c:pt>
                <c:pt idx="2910" formatCode="0.00E+00">
                  <c:v>10937500000000</c:v>
                </c:pt>
                <c:pt idx="2911" formatCode="0.00E+00">
                  <c:v>10937500000000</c:v>
                </c:pt>
                <c:pt idx="2912" formatCode="0.00E+00">
                  <c:v>10937500000000</c:v>
                </c:pt>
                <c:pt idx="2913" formatCode="0.00E+00">
                  <c:v>10937500000000</c:v>
                </c:pt>
                <c:pt idx="2914" formatCode="0.00E+00">
                  <c:v>10937500000000</c:v>
                </c:pt>
                <c:pt idx="2915" formatCode="0.00E+00">
                  <c:v>10937500000000</c:v>
                </c:pt>
                <c:pt idx="2916" formatCode="0.00E+00">
                  <c:v>10937500000000</c:v>
                </c:pt>
                <c:pt idx="2917" formatCode="0.00E+00">
                  <c:v>10937500000000</c:v>
                </c:pt>
                <c:pt idx="2918" formatCode="0.00E+00">
                  <c:v>10937500000000</c:v>
                </c:pt>
                <c:pt idx="2919" formatCode="0.00E+00">
                  <c:v>10937500000000</c:v>
                </c:pt>
                <c:pt idx="2920" formatCode="0.00E+00">
                  <c:v>10937500000000</c:v>
                </c:pt>
                <c:pt idx="2921" formatCode="0.00E+00">
                  <c:v>10937500000000</c:v>
                </c:pt>
                <c:pt idx="2922" formatCode="0.00E+00">
                  <c:v>10937500000000</c:v>
                </c:pt>
                <c:pt idx="2923" formatCode="0.00E+00">
                  <c:v>10937500000000</c:v>
                </c:pt>
                <c:pt idx="2924" formatCode="0.00E+00">
                  <c:v>10937500000000</c:v>
                </c:pt>
                <c:pt idx="2925" formatCode="0.00E+00">
                  <c:v>10937500000000</c:v>
                </c:pt>
                <c:pt idx="2926" formatCode="0.00E+00">
                  <c:v>10937500000000</c:v>
                </c:pt>
                <c:pt idx="2927" formatCode="0.00E+00">
                  <c:v>10937500000000</c:v>
                </c:pt>
                <c:pt idx="2928" formatCode="0.00E+00">
                  <c:v>10937500000000</c:v>
                </c:pt>
                <c:pt idx="2929" formatCode="0.00E+00">
                  <c:v>10937500000000</c:v>
                </c:pt>
                <c:pt idx="2930" formatCode="0.00E+00">
                  <c:v>10937500000000</c:v>
                </c:pt>
                <c:pt idx="2931" formatCode="0.00E+00">
                  <c:v>10937500000000</c:v>
                </c:pt>
                <c:pt idx="2932" formatCode="0.00E+00">
                  <c:v>10937500000000</c:v>
                </c:pt>
                <c:pt idx="2933" formatCode="0.00E+00">
                  <c:v>10937500000000</c:v>
                </c:pt>
                <c:pt idx="2934" formatCode="0.00E+00">
                  <c:v>10937500000000</c:v>
                </c:pt>
                <c:pt idx="2935" formatCode="0.00E+00">
                  <c:v>10937500000000</c:v>
                </c:pt>
                <c:pt idx="2936" formatCode="0.00E+00">
                  <c:v>10937500000000</c:v>
                </c:pt>
                <c:pt idx="2937" formatCode="0.00E+00">
                  <c:v>10937500000000</c:v>
                </c:pt>
                <c:pt idx="2938" formatCode="0.00E+00">
                  <c:v>10937500000000</c:v>
                </c:pt>
                <c:pt idx="2939" formatCode="0.00E+00">
                  <c:v>10937500000000</c:v>
                </c:pt>
                <c:pt idx="2940" formatCode="0.00E+00">
                  <c:v>10937500000000</c:v>
                </c:pt>
                <c:pt idx="2941" formatCode="0.00E+00">
                  <c:v>10937500000000</c:v>
                </c:pt>
                <c:pt idx="2942" formatCode="0.00E+00">
                  <c:v>10937500000000</c:v>
                </c:pt>
                <c:pt idx="2943" formatCode="0.00E+00">
                  <c:v>10937500000000</c:v>
                </c:pt>
                <c:pt idx="2944" formatCode="0.00E+00">
                  <c:v>10937500000000</c:v>
                </c:pt>
                <c:pt idx="2945" formatCode="0.00E+00">
                  <c:v>10937500000000</c:v>
                </c:pt>
                <c:pt idx="2946" formatCode="0.00E+00">
                  <c:v>10937500000000</c:v>
                </c:pt>
                <c:pt idx="2947" formatCode="0.00E+00">
                  <c:v>10937500000000</c:v>
                </c:pt>
                <c:pt idx="2948" formatCode="0.00E+00">
                  <c:v>10937500000000</c:v>
                </c:pt>
                <c:pt idx="2949" formatCode="0.00E+00">
                  <c:v>10937500000000</c:v>
                </c:pt>
                <c:pt idx="2950" formatCode="0.00E+00">
                  <c:v>10937500000000</c:v>
                </c:pt>
                <c:pt idx="2951" formatCode="0.00E+00">
                  <c:v>10937500000000</c:v>
                </c:pt>
                <c:pt idx="2952" formatCode="0.00E+00">
                  <c:v>10937500000000</c:v>
                </c:pt>
                <c:pt idx="2953" formatCode="0.00E+00">
                  <c:v>10937500000000</c:v>
                </c:pt>
                <c:pt idx="2954" formatCode="0.00E+00">
                  <c:v>10937500000000</c:v>
                </c:pt>
                <c:pt idx="2955" formatCode="0.00E+00">
                  <c:v>10937500000000</c:v>
                </c:pt>
                <c:pt idx="2956" formatCode="0.00E+00">
                  <c:v>10937500000000</c:v>
                </c:pt>
                <c:pt idx="2957" formatCode="0.00E+00">
                  <c:v>10937500000000</c:v>
                </c:pt>
                <c:pt idx="2958" formatCode="0.00E+00">
                  <c:v>10937500000000</c:v>
                </c:pt>
                <c:pt idx="2959" formatCode="0.00E+00">
                  <c:v>10937500000000</c:v>
                </c:pt>
                <c:pt idx="2960" formatCode="0.00E+00">
                  <c:v>10937500000000</c:v>
                </c:pt>
                <c:pt idx="2961" formatCode="0.00E+00">
                  <c:v>10937500000000</c:v>
                </c:pt>
                <c:pt idx="2962" formatCode="0.00E+00">
                  <c:v>10937500000000</c:v>
                </c:pt>
                <c:pt idx="2963" formatCode="0.00E+00">
                  <c:v>10937500000000</c:v>
                </c:pt>
                <c:pt idx="2964" formatCode="0.00E+00">
                  <c:v>10937500000000</c:v>
                </c:pt>
                <c:pt idx="2965" formatCode="0.00E+00">
                  <c:v>10937500000000</c:v>
                </c:pt>
                <c:pt idx="2966" formatCode="0.00E+00">
                  <c:v>10937500000000</c:v>
                </c:pt>
                <c:pt idx="2967" formatCode="0.00E+00">
                  <c:v>10937500000000</c:v>
                </c:pt>
                <c:pt idx="2968" formatCode="0.00E+00">
                  <c:v>10937500000000</c:v>
                </c:pt>
                <c:pt idx="2969" formatCode="0.00E+00">
                  <c:v>10937500000000</c:v>
                </c:pt>
                <c:pt idx="2970" formatCode="0.00E+00">
                  <c:v>10937500000000</c:v>
                </c:pt>
                <c:pt idx="2971" formatCode="0.00E+00">
                  <c:v>10937500000000</c:v>
                </c:pt>
                <c:pt idx="2972" formatCode="0.00E+00">
                  <c:v>10937500000000</c:v>
                </c:pt>
                <c:pt idx="2973" formatCode="0.00E+00">
                  <c:v>10937500000000</c:v>
                </c:pt>
                <c:pt idx="2974" formatCode="0.00E+00">
                  <c:v>10937500000000</c:v>
                </c:pt>
                <c:pt idx="2975" formatCode="0.00E+00">
                  <c:v>10937500000000</c:v>
                </c:pt>
                <c:pt idx="2976" formatCode="0.00E+00">
                  <c:v>10937500000000</c:v>
                </c:pt>
                <c:pt idx="2977" formatCode="0.00E+00">
                  <c:v>10937500000000</c:v>
                </c:pt>
                <c:pt idx="2978" formatCode="0.00E+00">
                  <c:v>10937500000000</c:v>
                </c:pt>
                <c:pt idx="2979" formatCode="0.00E+00">
                  <c:v>10937500000000</c:v>
                </c:pt>
                <c:pt idx="2980" formatCode="0.00E+00">
                  <c:v>10937500000000</c:v>
                </c:pt>
                <c:pt idx="2981" formatCode="0.00E+00">
                  <c:v>10937500000000</c:v>
                </c:pt>
                <c:pt idx="2982" formatCode="0.00E+00">
                  <c:v>10937500000000</c:v>
                </c:pt>
                <c:pt idx="2983" formatCode="0.00E+00">
                  <c:v>10937500000000</c:v>
                </c:pt>
                <c:pt idx="2984" formatCode="0.00E+00">
                  <c:v>10937500000000</c:v>
                </c:pt>
                <c:pt idx="2985" formatCode="0.00E+00">
                  <c:v>10937500000000</c:v>
                </c:pt>
                <c:pt idx="2986" formatCode="0.00E+00">
                  <c:v>10937500000000</c:v>
                </c:pt>
                <c:pt idx="2987" formatCode="0.00E+00">
                  <c:v>10937500000000</c:v>
                </c:pt>
                <c:pt idx="2988" formatCode="0.00E+00">
                  <c:v>10937500000000</c:v>
                </c:pt>
                <c:pt idx="2989" formatCode="0.00E+00">
                  <c:v>10937500000000</c:v>
                </c:pt>
                <c:pt idx="2990" formatCode="0.00E+00">
                  <c:v>10937500000000</c:v>
                </c:pt>
                <c:pt idx="2991" formatCode="0.00E+00">
                  <c:v>10937500000000</c:v>
                </c:pt>
                <c:pt idx="2992" formatCode="0.00E+00">
                  <c:v>10937500000000</c:v>
                </c:pt>
                <c:pt idx="2993" formatCode="0.00E+00">
                  <c:v>10937500000000</c:v>
                </c:pt>
                <c:pt idx="2994" formatCode="0.00E+00">
                  <c:v>10937500000000</c:v>
                </c:pt>
                <c:pt idx="2995" formatCode="0.00E+00">
                  <c:v>10937500000000</c:v>
                </c:pt>
                <c:pt idx="2996" formatCode="0.00E+00">
                  <c:v>10937500000000</c:v>
                </c:pt>
                <c:pt idx="2997" formatCode="0.00E+00">
                  <c:v>10937500000000</c:v>
                </c:pt>
                <c:pt idx="2998" formatCode="0.00E+00">
                  <c:v>10937500000000</c:v>
                </c:pt>
                <c:pt idx="2999" formatCode="0.00E+00">
                  <c:v>10937500000000</c:v>
                </c:pt>
                <c:pt idx="3000" formatCode="0.00E+00">
                  <c:v>10937500000000</c:v>
                </c:pt>
                <c:pt idx="3001" formatCode="0.00E+00">
                  <c:v>10937500000000</c:v>
                </c:pt>
                <c:pt idx="3002" formatCode="0.00E+00">
                  <c:v>10937500000000</c:v>
                </c:pt>
                <c:pt idx="3003" formatCode="0.00E+00">
                  <c:v>10937500000000</c:v>
                </c:pt>
                <c:pt idx="3004" formatCode="0.00E+00">
                  <c:v>10937500000000</c:v>
                </c:pt>
                <c:pt idx="3005" formatCode="0.00E+00">
                  <c:v>10937500000000</c:v>
                </c:pt>
                <c:pt idx="3006" formatCode="0.00E+00">
                  <c:v>10937500000000</c:v>
                </c:pt>
                <c:pt idx="3007" formatCode="0.00E+00">
                  <c:v>10937500000000</c:v>
                </c:pt>
                <c:pt idx="3008" formatCode="0.00E+00">
                  <c:v>10937500000000</c:v>
                </c:pt>
                <c:pt idx="3009" formatCode="0.00E+00">
                  <c:v>10937500000000</c:v>
                </c:pt>
                <c:pt idx="3010" formatCode="0.00E+00">
                  <c:v>10937500000000</c:v>
                </c:pt>
                <c:pt idx="3011" formatCode="0.00E+00">
                  <c:v>10937500000000</c:v>
                </c:pt>
                <c:pt idx="3012" formatCode="0.00E+00">
                  <c:v>10937500000000</c:v>
                </c:pt>
                <c:pt idx="3013" formatCode="0.00E+00">
                  <c:v>10937500000000</c:v>
                </c:pt>
                <c:pt idx="3014" formatCode="0.00E+00">
                  <c:v>10937500000000</c:v>
                </c:pt>
                <c:pt idx="3015" formatCode="0.00E+00">
                  <c:v>10937500000000</c:v>
                </c:pt>
                <c:pt idx="3016" formatCode="0.00E+00">
                  <c:v>10937500000000</c:v>
                </c:pt>
                <c:pt idx="3017" formatCode="0.00E+00">
                  <c:v>10937500000000</c:v>
                </c:pt>
                <c:pt idx="3018" formatCode="0.00E+00">
                  <c:v>10937500000000</c:v>
                </c:pt>
                <c:pt idx="3019" formatCode="0.00E+00">
                  <c:v>10937500000000</c:v>
                </c:pt>
                <c:pt idx="3020" formatCode="0.00E+00">
                  <c:v>10937500000000</c:v>
                </c:pt>
                <c:pt idx="3021" formatCode="0.00E+00">
                  <c:v>10937500000000</c:v>
                </c:pt>
                <c:pt idx="3022" formatCode="0.00E+00">
                  <c:v>10937500000000</c:v>
                </c:pt>
                <c:pt idx="3023" formatCode="0.00E+00">
                  <c:v>10937500000000</c:v>
                </c:pt>
                <c:pt idx="3024" formatCode="0.00E+00">
                  <c:v>10937500000000</c:v>
                </c:pt>
                <c:pt idx="3025" formatCode="0.00E+00">
                  <c:v>10937500000000</c:v>
                </c:pt>
                <c:pt idx="3026" formatCode="0.00E+00">
                  <c:v>10937500000000</c:v>
                </c:pt>
                <c:pt idx="3027" formatCode="0.00E+00">
                  <c:v>10937500000000</c:v>
                </c:pt>
                <c:pt idx="3028" formatCode="0.00E+00">
                  <c:v>10937500000000</c:v>
                </c:pt>
                <c:pt idx="3029" formatCode="0.00E+00">
                  <c:v>10937500000000</c:v>
                </c:pt>
                <c:pt idx="3030" formatCode="0.00E+00">
                  <c:v>10937500000000</c:v>
                </c:pt>
                <c:pt idx="3031" formatCode="0.00E+00">
                  <c:v>10937500000000</c:v>
                </c:pt>
                <c:pt idx="3032" formatCode="0.00E+00">
                  <c:v>10937500000000</c:v>
                </c:pt>
                <c:pt idx="3033" formatCode="0.00E+00">
                  <c:v>10937500000000</c:v>
                </c:pt>
                <c:pt idx="3034" formatCode="0.00E+00">
                  <c:v>10937500000000</c:v>
                </c:pt>
                <c:pt idx="3035" formatCode="0.00E+00">
                  <c:v>10937500000000</c:v>
                </c:pt>
                <c:pt idx="3036" formatCode="0.00E+00">
                  <c:v>10937500000000</c:v>
                </c:pt>
                <c:pt idx="3037" formatCode="0.00E+00">
                  <c:v>10937500000000</c:v>
                </c:pt>
                <c:pt idx="3038" formatCode="0.00E+00">
                  <c:v>10937500000000</c:v>
                </c:pt>
                <c:pt idx="3039" formatCode="0.00E+00">
                  <c:v>10937500000000</c:v>
                </c:pt>
                <c:pt idx="3040" formatCode="0.00E+00">
                  <c:v>10937500000000</c:v>
                </c:pt>
                <c:pt idx="3041" formatCode="0.00E+00">
                  <c:v>10937500000000</c:v>
                </c:pt>
                <c:pt idx="3042" formatCode="0.00E+00">
                  <c:v>10937500000000</c:v>
                </c:pt>
                <c:pt idx="3043" formatCode="0.00E+00">
                  <c:v>10937500000000</c:v>
                </c:pt>
                <c:pt idx="3044" formatCode="0.00E+00">
                  <c:v>10937500000000</c:v>
                </c:pt>
                <c:pt idx="3045" formatCode="0.00E+00">
                  <c:v>10937500000000</c:v>
                </c:pt>
                <c:pt idx="3046" formatCode="0.00E+00">
                  <c:v>10937500000000</c:v>
                </c:pt>
                <c:pt idx="3047" formatCode="0.00E+00">
                  <c:v>10937500000000</c:v>
                </c:pt>
                <c:pt idx="3048" formatCode="0.00E+00">
                  <c:v>10937500000000</c:v>
                </c:pt>
                <c:pt idx="3049" formatCode="0.00E+00">
                  <c:v>10937500000000</c:v>
                </c:pt>
                <c:pt idx="3050" formatCode="0.00E+00">
                  <c:v>10937500000000</c:v>
                </c:pt>
                <c:pt idx="3051" formatCode="0.00E+00">
                  <c:v>10937500000000</c:v>
                </c:pt>
                <c:pt idx="3052" formatCode="0.00E+00">
                  <c:v>10937500000000</c:v>
                </c:pt>
                <c:pt idx="3053" formatCode="0.00E+00">
                  <c:v>10937500000000</c:v>
                </c:pt>
                <c:pt idx="3054" formatCode="0.00E+00">
                  <c:v>10937500000000</c:v>
                </c:pt>
                <c:pt idx="3055" formatCode="0.00E+00">
                  <c:v>10937500000000</c:v>
                </c:pt>
                <c:pt idx="3056" formatCode="0.00E+00">
                  <c:v>10937500000000</c:v>
                </c:pt>
                <c:pt idx="3057" formatCode="0.00E+00">
                  <c:v>10937500000000</c:v>
                </c:pt>
                <c:pt idx="3058" formatCode="0.00E+00">
                  <c:v>10937500000000</c:v>
                </c:pt>
                <c:pt idx="3059" formatCode="0.00E+00">
                  <c:v>10937500000000</c:v>
                </c:pt>
                <c:pt idx="3060" formatCode="0.00E+00">
                  <c:v>10937500000000</c:v>
                </c:pt>
                <c:pt idx="3061" formatCode="0.00E+00">
                  <c:v>10937500000000</c:v>
                </c:pt>
                <c:pt idx="3062" formatCode="0.00E+00">
                  <c:v>10937500000000</c:v>
                </c:pt>
                <c:pt idx="3063" formatCode="0.00E+00">
                  <c:v>10937500000000</c:v>
                </c:pt>
                <c:pt idx="3064" formatCode="0.00E+00">
                  <c:v>10937500000000</c:v>
                </c:pt>
                <c:pt idx="3065" formatCode="0.00E+00">
                  <c:v>10937500000000</c:v>
                </c:pt>
                <c:pt idx="3066" formatCode="0.00E+00">
                  <c:v>10937500000000</c:v>
                </c:pt>
                <c:pt idx="3067" formatCode="0.00E+00">
                  <c:v>10937500000000</c:v>
                </c:pt>
                <c:pt idx="3068" formatCode="0.00E+00">
                  <c:v>10937500000000</c:v>
                </c:pt>
                <c:pt idx="3069" formatCode="0.00E+00">
                  <c:v>10937500000000</c:v>
                </c:pt>
                <c:pt idx="3070" formatCode="0.00E+00">
                  <c:v>10937500000000</c:v>
                </c:pt>
                <c:pt idx="3071" formatCode="0.00E+00">
                  <c:v>10937500000000</c:v>
                </c:pt>
                <c:pt idx="3072" formatCode="0.00E+00">
                  <c:v>10937500000000</c:v>
                </c:pt>
                <c:pt idx="3073" formatCode="0.00E+00">
                  <c:v>10937500000000</c:v>
                </c:pt>
                <c:pt idx="3074" formatCode="0.00E+00">
                  <c:v>10937500000000</c:v>
                </c:pt>
                <c:pt idx="3075" formatCode="0.00E+00">
                  <c:v>10937500000000</c:v>
                </c:pt>
                <c:pt idx="3076" formatCode="0.00E+00">
                  <c:v>10937500000000</c:v>
                </c:pt>
                <c:pt idx="3077" formatCode="0.00E+00">
                  <c:v>10937500000000</c:v>
                </c:pt>
                <c:pt idx="3078" formatCode="0.00E+00">
                  <c:v>10937500000000</c:v>
                </c:pt>
                <c:pt idx="3079" formatCode="0.00E+00">
                  <c:v>10937500000000</c:v>
                </c:pt>
                <c:pt idx="3080" formatCode="0.00E+00">
                  <c:v>10937500000000</c:v>
                </c:pt>
                <c:pt idx="3081" formatCode="0.00E+00">
                  <c:v>10937500000000</c:v>
                </c:pt>
                <c:pt idx="3082" formatCode="0.00E+00">
                  <c:v>10937500000000</c:v>
                </c:pt>
                <c:pt idx="3083" formatCode="0.00E+00">
                  <c:v>10937500000000</c:v>
                </c:pt>
                <c:pt idx="3084" formatCode="0.00E+00">
                  <c:v>10937500000000</c:v>
                </c:pt>
                <c:pt idx="3085" formatCode="0.00E+00">
                  <c:v>10937500000000</c:v>
                </c:pt>
                <c:pt idx="3086" formatCode="0.00E+00">
                  <c:v>10937500000000</c:v>
                </c:pt>
                <c:pt idx="3087" formatCode="0.00E+00">
                  <c:v>10937500000000</c:v>
                </c:pt>
                <c:pt idx="3088" formatCode="0.00E+00">
                  <c:v>10937500000000</c:v>
                </c:pt>
                <c:pt idx="3089" formatCode="0.00E+00">
                  <c:v>10937500000000</c:v>
                </c:pt>
                <c:pt idx="3090" formatCode="0.00E+00">
                  <c:v>10937500000000</c:v>
                </c:pt>
                <c:pt idx="3091" formatCode="0.00E+00">
                  <c:v>10937500000000</c:v>
                </c:pt>
                <c:pt idx="3092" formatCode="0.00E+00">
                  <c:v>10937500000000</c:v>
                </c:pt>
                <c:pt idx="3093" formatCode="0.00E+00">
                  <c:v>10937500000000</c:v>
                </c:pt>
                <c:pt idx="3094" formatCode="0.00E+00">
                  <c:v>10937500000000</c:v>
                </c:pt>
                <c:pt idx="3095" formatCode="0.00E+00">
                  <c:v>10937500000000</c:v>
                </c:pt>
                <c:pt idx="3096" formatCode="0.00E+00">
                  <c:v>10937500000000</c:v>
                </c:pt>
                <c:pt idx="3097" formatCode="0.00E+00">
                  <c:v>10937500000000</c:v>
                </c:pt>
                <c:pt idx="3098" formatCode="0.00E+00">
                  <c:v>10937500000000</c:v>
                </c:pt>
                <c:pt idx="3099" formatCode="0.00E+00">
                  <c:v>10937500000000</c:v>
                </c:pt>
                <c:pt idx="3100" formatCode="0.00E+00">
                  <c:v>10937500000000</c:v>
                </c:pt>
                <c:pt idx="3101" formatCode="0.00E+00">
                  <c:v>10937500000000</c:v>
                </c:pt>
                <c:pt idx="3102" formatCode="0.00E+00">
                  <c:v>10937500000000</c:v>
                </c:pt>
                <c:pt idx="3103" formatCode="0.00E+00">
                  <c:v>10937500000000</c:v>
                </c:pt>
                <c:pt idx="3104" formatCode="0.00E+00">
                  <c:v>10937500000000</c:v>
                </c:pt>
                <c:pt idx="3105" formatCode="0.00E+00">
                  <c:v>10937500000000</c:v>
                </c:pt>
                <c:pt idx="3106" formatCode="0.00E+00">
                  <c:v>10937500000000</c:v>
                </c:pt>
                <c:pt idx="3107" formatCode="0.00E+00">
                  <c:v>10937500000000</c:v>
                </c:pt>
                <c:pt idx="3108" formatCode="0.00E+00">
                  <c:v>10937500000000</c:v>
                </c:pt>
                <c:pt idx="3109" formatCode="0.00E+00">
                  <c:v>10937500000000</c:v>
                </c:pt>
                <c:pt idx="3110" formatCode="0.00E+00">
                  <c:v>10937500000000</c:v>
                </c:pt>
                <c:pt idx="3111" formatCode="0.00E+00">
                  <c:v>10937500000000</c:v>
                </c:pt>
                <c:pt idx="3112" formatCode="0.00E+00">
                  <c:v>10937500000000</c:v>
                </c:pt>
                <c:pt idx="3113" formatCode="0.00E+00">
                  <c:v>10937500000000</c:v>
                </c:pt>
                <c:pt idx="3114" formatCode="0.00E+00">
                  <c:v>10937500000000</c:v>
                </c:pt>
                <c:pt idx="3115" formatCode="0.00E+00">
                  <c:v>10937500000000</c:v>
                </c:pt>
                <c:pt idx="3116" formatCode="0.00E+00">
                  <c:v>10937500000000</c:v>
                </c:pt>
                <c:pt idx="3117" formatCode="0.00E+00">
                  <c:v>10937500000000</c:v>
                </c:pt>
                <c:pt idx="3118" formatCode="0.00E+00">
                  <c:v>10937500000000</c:v>
                </c:pt>
                <c:pt idx="3119" formatCode="0.00E+00">
                  <c:v>10937500000000</c:v>
                </c:pt>
                <c:pt idx="3120" formatCode="0.00E+00">
                  <c:v>10937500000000</c:v>
                </c:pt>
                <c:pt idx="3121" formatCode="0.00E+00">
                  <c:v>10937500000000</c:v>
                </c:pt>
                <c:pt idx="3122" formatCode="0.00E+00">
                  <c:v>10937500000000</c:v>
                </c:pt>
                <c:pt idx="3123" formatCode="0.00E+00">
                  <c:v>10937500000000</c:v>
                </c:pt>
                <c:pt idx="3124" formatCode="0.00E+00">
                  <c:v>10937500000000</c:v>
                </c:pt>
                <c:pt idx="3125" formatCode="0.00E+00">
                  <c:v>10937500000000</c:v>
                </c:pt>
                <c:pt idx="3126" formatCode="0.00E+00">
                  <c:v>10937500000000</c:v>
                </c:pt>
                <c:pt idx="3127" formatCode="0.00E+00">
                  <c:v>10937500000000</c:v>
                </c:pt>
                <c:pt idx="3128" formatCode="0.00E+00">
                  <c:v>10937500000000</c:v>
                </c:pt>
                <c:pt idx="3129" formatCode="0.00E+00">
                  <c:v>10937500000000</c:v>
                </c:pt>
                <c:pt idx="3130" formatCode="0.00E+00">
                  <c:v>10937500000000</c:v>
                </c:pt>
                <c:pt idx="3131" formatCode="0.00E+00">
                  <c:v>10937500000000</c:v>
                </c:pt>
                <c:pt idx="3132" formatCode="0.00E+00">
                  <c:v>10937500000000</c:v>
                </c:pt>
                <c:pt idx="3133" formatCode="0.00E+00">
                  <c:v>10937500000000</c:v>
                </c:pt>
                <c:pt idx="3134" formatCode="0.00E+00">
                  <c:v>10937500000000</c:v>
                </c:pt>
                <c:pt idx="3135" formatCode="0.00E+00">
                  <c:v>10937500000000</c:v>
                </c:pt>
                <c:pt idx="3136" formatCode="0.00E+00">
                  <c:v>10937500000000</c:v>
                </c:pt>
                <c:pt idx="3137" formatCode="0.00E+00">
                  <c:v>10937500000000</c:v>
                </c:pt>
                <c:pt idx="3138" formatCode="0.00E+00">
                  <c:v>10937500000000</c:v>
                </c:pt>
                <c:pt idx="3139" formatCode="0.00E+00">
                  <c:v>10937500000000</c:v>
                </c:pt>
                <c:pt idx="3140" formatCode="0.00E+00">
                  <c:v>10937500000000</c:v>
                </c:pt>
                <c:pt idx="3141" formatCode="0.00E+00">
                  <c:v>10937500000000</c:v>
                </c:pt>
                <c:pt idx="3142" formatCode="0.00E+00">
                  <c:v>10937500000000</c:v>
                </c:pt>
                <c:pt idx="3143" formatCode="0.00E+00">
                  <c:v>10937500000000</c:v>
                </c:pt>
                <c:pt idx="3144" formatCode="0.00E+00">
                  <c:v>10937500000000</c:v>
                </c:pt>
                <c:pt idx="3145" formatCode="0.00E+00">
                  <c:v>10937500000000</c:v>
                </c:pt>
                <c:pt idx="3146" formatCode="0.00E+00">
                  <c:v>10937500000000</c:v>
                </c:pt>
                <c:pt idx="3147" formatCode="0.00E+00">
                  <c:v>10937500000000</c:v>
                </c:pt>
                <c:pt idx="3148" formatCode="0.00E+00">
                  <c:v>10937500000000</c:v>
                </c:pt>
                <c:pt idx="3149" formatCode="0.00E+00">
                  <c:v>10937500000000</c:v>
                </c:pt>
                <c:pt idx="3150" formatCode="0.00E+00">
                  <c:v>10937500000000</c:v>
                </c:pt>
                <c:pt idx="3151" formatCode="0.00E+00">
                  <c:v>10937500000000</c:v>
                </c:pt>
                <c:pt idx="3152" formatCode="0.00E+00">
                  <c:v>10937500000000</c:v>
                </c:pt>
                <c:pt idx="3153" formatCode="0.00E+00">
                  <c:v>10937500000000</c:v>
                </c:pt>
                <c:pt idx="3154" formatCode="0.00E+00">
                  <c:v>10937500000000</c:v>
                </c:pt>
                <c:pt idx="3155" formatCode="0.00E+00">
                  <c:v>10937500000000</c:v>
                </c:pt>
                <c:pt idx="3156" formatCode="0.00E+00">
                  <c:v>10937500000000</c:v>
                </c:pt>
                <c:pt idx="3157" formatCode="0.00E+00">
                  <c:v>10937500000000</c:v>
                </c:pt>
                <c:pt idx="3158" formatCode="0.00E+00">
                  <c:v>10937500000000</c:v>
                </c:pt>
                <c:pt idx="3159" formatCode="0.00E+00">
                  <c:v>10937500000000</c:v>
                </c:pt>
                <c:pt idx="3160" formatCode="0.00E+00">
                  <c:v>10937500000000</c:v>
                </c:pt>
                <c:pt idx="3161" formatCode="0.00E+00">
                  <c:v>10937500000000</c:v>
                </c:pt>
                <c:pt idx="3162" formatCode="0.00E+00">
                  <c:v>10937500000000</c:v>
                </c:pt>
                <c:pt idx="3163" formatCode="0.00E+00">
                  <c:v>10937500000000</c:v>
                </c:pt>
                <c:pt idx="3164" formatCode="0.00E+00">
                  <c:v>10937500000000</c:v>
                </c:pt>
                <c:pt idx="3165" formatCode="0.00E+00">
                  <c:v>10937500000000</c:v>
                </c:pt>
                <c:pt idx="3166" formatCode="0.00E+00">
                  <c:v>10937500000000</c:v>
                </c:pt>
                <c:pt idx="3167" formatCode="0.00E+00">
                  <c:v>10937500000000</c:v>
                </c:pt>
                <c:pt idx="3168" formatCode="0.00E+00">
                  <c:v>10937500000000</c:v>
                </c:pt>
                <c:pt idx="3169" formatCode="0.00E+00">
                  <c:v>10937500000000</c:v>
                </c:pt>
                <c:pt idx="3170" formatCode="0.00E+00">
                  <c:v>10937500000000</c:v>
                </c:pt>
                <c:pt idx="3171" formatCode="0.00E+00">
                  <c:v>10937500000000</c:v>
                </c:pt>
                <c:pt idx="3172" formatCode="0.00E+00">
                  <c:v>10937500000000</c:v>
                </c:pt>
                <c:pt idx="3173" formatCode="0.00E+00">
                  <c:v>10937500000000</c:v>
                </c:pt>
                <c:pt idx="3174" formatCode="0.00E+00">
                  <c:v>10937500000000</c:v>
                </c:pt>
                <c:pt idx="3175" formatCode="0.00E+00">
                  <c:v>10937500000000</c:v>
                </c:pt>
                <c:pt idx="3176" formatCode="0.00E+00">
                  <c:v>10937500000000</c:v>
                </c:pt>
                <c:pt idx="3177" formatCode="0.00E+00">
                  <c:v>10937500000000</c:v>
                </c:pt>
                <c:pt idx="3178" formatCode="0.00E+00">
                  <c:v>10937500000000</c:v>
                </c:pt>
                <c:pt idx="3179" formatCode="0.00E+00">
                  <c:v>10937500000000</c:v>
                </c:pt>
                <c:pt idx="3180" formatCode="0.00E+00">
                  <c:v>10937500000000</c:v>
                </c:pt>
                <c:pt idx="3181" formatCode="0.00E+00">
                  <c:v>10937500000000</c:v>
                </c:pt>
                <c:pt idx="3182" formatCode="0.00E+00">
                  <c:v>10937500000000</c:v>
                </c:pt>
                <c:pt idx="3183" formatCode="0.00E+00">
                  <c:v>10937500000000</c:v>
                </c:pt>
                <c:pt idx="3184" formatCode="0.00E+00">
                  <c:v>10937500000000</c:v>
                </c:pt>
                <c:pt idx="3185" formatCode="0.00E+00">
                  <c:v>10937500000000</c:v>
                </c:pt>
                <c:pt idx="3186" formatCode="0.00E+00">
                  <c:v>10937500000000</c:v>
                </c:pt>
                <c:pt idx="3187" formatCode="0.00E+00">
                  <c:v>10937500000000</c:v>
                </c:pt>
                <c:pt idx="3188" formatCode="0.00E+00">
                  <c:v>10937500000000</c:v>
                </c:pt>
                <c:pt idx="3189" formatCode="0.00E+00">
                  <c:v>10937500000000</c:v>
                </c:pt>
                <c:pt idx="3190" formatCode="0.00E+00">
                  <c:v>10937500000000</c:v>
                </c:pt>
                <c:pt idx="3191" formatCode="0.00E+00">
                  <c:v>10937500000000</c:v>
                </c:pt>
                <c:pt idx="3192" formatCode="0.00E+00">
                  <c:v>10937500000000</c:v>
                </c:pt>
                <c:pt idx="3193" formatCode="0.00E+00">
                  <c:v>10937500000000</c:v>
                </c:pt>
                <c:pt idx="3194" formatCode="0.00E+00">
                  <c:v>10937500000000</c:v>
                </c:pt>
                <c:pt idx="3195" formatCode="0.00E+00">
                  <c:v>10937500000000</c:v>
                </c:pt>
                <c:pt idx="3196" formatCode="0.00E+00">
                  <c:v>10937500000000</c:v>
                </c:pt>
                <c:pt idx="3197" formatCode="0.00E+00">
                  <c:v>10937500000000</c:v>
                </c:pt>
                <c:pt idx="3198" formatCode="0.00E+00">
                  <c:v>10937500000000</c:v>
                </c:pt>
                <c:pt idx="3199" formatCode="0.00E+00">
                  <c:v>10937500000000</c:v>
                </c:pt>
                <c:pt idx="3200" formatCode="0.00E+00">
                  <c:v>10937500000000</c:v>
                </c:pt>
                <c:pt idx="3201" formatCode="0.00E+00">
                  <c:v>10937500000000</c:v>
                </c:pt>
                <c:pt idx="3202" formatCode="0.00E+00">
                  <c:v>10937500000000</c:v>
                </c:pt>
                <c:pt idx="3203" formatCode="0.00E+00">
                  <c:v>10937500000000</c:v>
                </c:pt>
                <c:pt idx="3204" formatCode="0.00E+00">
                  <c:v>10937500000000</c:v>
                </c:pt>
                <c:pt idx="3205" formatCode="0.00E+00">
                  <c:v>10937500000000</c:v>
                </c:pt>
                <c:pt idx="3206" formatCode="0.00E+00">
                  <c:v>10937500000000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8D8-4398-B3A5-491E608B10B2}"/>
            </c:ext>
          </c:extLst>
        </c:ser>
        <c:marker val="1"/>
        <c:axId val="100985856"/>
        <c:axId val="100938496"/>
      </c:lineChart>
      <c:catAx>
        <c:axId val="100985856"/>
        <c:scaling>
          <c:orientation val="minMax"/>
        </c:scaling>
        <c:delete val="1"/>
        <c:axPos val="b"/>
        <c:majorTickMark val="none"/>
        <c:tickLblPos val="none"/>
        <c:crossAx val="100938496"/>
        <c:crosses val="autoZero"/>
        <c:auto val="1"/>
        <c:lblAlgn val="ctr"/>
        <c:lblOffset val="100"/>
      </c:catAx>
      <c:valAx>
        <c:axId val="100938496"/>
        <c:scaling>
          <c:logBase val="10"/>
          <c:orientation val="minMax"/>
          <c:min val="1000000000000"/>
        </c:scaling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098585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n-US"/>
  <c:chart>
    <c:title>
      <c:tx>
        <c:rich>
          <a:bodyPr/>
          <a:lstStyle/>
          <a:p>
            <a:pPr>
              <a:defRPr/>
            </a:pPr>
            <a:r>
              <a:rPr lang="en-GB"/>
              <a:t>X_scan</a:t>
            </a:r>
          </a:p>
        </c:rich>
      </c:tx>
      <c:layout/>
      <c:overlay val="1"/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Sheet2!$A$1:$A$28</c:f>
              <c:numCache>
                <c:formatCode>General</c:formatCode>
                <c:ptCount val="28"/>
                <c:pt idx="0">
                  <c:v>11</c:v>
                </c:pt>
                <c:pt idx="1">
                  <c:v>11.1</c:v>
                </c:pt>
                <c:pt idx="2">
                  <c:v>11.2</c:v>
                </c:pt>
                <c:pt idx="3">
                  <c:v>11.3</c:v>
                </c:pt>
                <c:pt idx="4">
                  <c:v>11.4</c:v>
                </c:pt>
                <c:pt idx="5">
                  <c:v>11.5</c:v>
                </c:pt>
                <c:pt idx="6">
                  <c:v>11.6</c:v>
                </c:pt>
                <c:pt idx="7">
                  <c:v>11.7</c:v>
                </c:pt>
                <c:pt idx="8">
                  <c:v>11.8</c:v>
                </c:pt>
                <c:pt idx="9">
                  <c:v>11.9</c:v>
                </c:pt>
                <c:pt idx="10">
                  <c:v>12</c:v>
                </c:pt>
                <c:pt idx="11">
                  <c:v>12.1</c:v>
                </c:pt>
                <c:pt idx="12">
                  <c:v>12.2</c:v>
                </c:pt>
                <c:pt idx="13">
                  <c:v>12.3</c:v>
                </c:pt>
                <c:pt idx="14">
                  <c:v>12.4</c:v>
                </c:pt>
                <c:pt idx="15">
                  <c:v>12.5</c:v>
                </c:pt>
                <c:pt idx="16">
                  <c:v>11.75</c:v>
                </c:pt>
                <c:pt idx="17">
                  <c:v>11.76</c:v>
                </c:pt>
                <c:pt idx="18">
                  <c:v>11.77</c:v>
                </c:pt>
                <c:pt idx="19">
                  <c:v>11.78</c:v>
                </c:pt>
                <c:pt idx="20">
                  <c:v>11.79</c:v>
                </c:pt>
                <c:pt idx="21">
                  <c:v>11.8</c:v>
                </c:pt>
                <c:pt idx="22">
                  <c:v>11.81</c:v>
                </c:pt>
                <c:pt idx="23">
                  <c:v>11.82</c:v>
                </c:pt>
                <c:pt idx="24">
                  <c:v>11.83</c:v>
                </c:pt>
                <c:pt idx="25">
                  <c:v>11.84</c:v>
                </c:pt>
                <c:pt idx="26">
                  <c:v>11.850000000000012</c:v>
                </c:pt>
                <c:pt idx="27">
                  <c:v>11.860000000000012</c:v>
                </c:pt>
              </c:numCache>
            </c:numRef>
          </c:xVal>
          <c:yVal>
            <c:numRef>
              <c:f>Sheet2!$B$1:$B$28</c:f>
              <c:numCache>
                <c:formatCode>General</c:formatCode>
                <c:ptCount val="28"/>
                <c:pt idx="0">
                  <c:v>4.4000000000000072E-3</c:v>
                </c:pt>
                <c:pt idx="1">
                  <c:v>4.6000000000000034E-3</c:v>
                </c:pt>
                <c:pt idx="2">
                  <c:v>5.7000000000000071E-3</c:v>
                </c:pt>
                <c:pt idx="3">
                  <c:v>6.9000000000000103E-3</c:v>
                </c:pt>
                <c:pt idx="4">
                  <c:v>7.3000000000000061E-3</c:v>
                </c:pt>
                <c:pt idx="5">
                  <c:v>1.0000000000000005E-2</c:v>
                </c:pt>
                <c:pt idx="6">
                  <c:v>1.6000000000000021E-2</c:v>
                </c:pt>
                <c:pt idx="7">
                  <c:v>3.8199999999999998E-2</c:v>
                </c:pt>
                <c:pt idx="8">
                  <c:v>5.1900000000000002E-2</c:v>
                </c:pt>
                <c:pt idx="9">
                  <c:v>3.0200000000000012E-2</c:v>
                </c:pt>
                <c:pt idx="10">
                  <c:v>1.6100000000000024E-2</c:v>
                </c:pt>
                <c:pt idx="11">
                  <c:v>1.2200000000000001E-2</c:v>
                </c:pt>
                <c:pt idx="12">
                  <c:v>9.5000000000000067E-3</c:v>
                </c:pt>
                <c:pt idx="13">
                  <c:v>6.5000000000000092E-3</c:v>
                </c:pt>
                <c:pt idx="14">
                  <c:v>6.5000000000000092E-3</c:v>
                </c:pt>
                <c:pt idx="15">
                  <c:v>4.4000000000000072E-3</c:v>
                </c:pt>
                <c:pt idx="16">
                  <c:v>4.1800000000000004E-2</c:v>
                </c:pt>
                <c:pt idx="17">
                  <c:v>4.8899999999999999E-2</c:v>
                </c:pt>
                <c:pt idx="18">
                  <c:v>5.0400000000000014E-2</c:v>
                </c:pt>
                <c:pt idx="19">
                  <c:v>5.1499999999999997E-2</c:v>
                </c:pt>
                <c:pt idx="20">
                  <c:v>5.4200000000000012E-2</c:v>
                </c:pt>
                <c:pt idx="21">
                  <c:v>5.3300000000000014E-2</c:v>
                </c:pt>
                <c:pt idx="22">
                  <c:v>5.16E-2</c:v>
                </c:pt>
                <c:pt idx="23">
                  <c:v>5.1900000000000002E-2</c:v>
                </c:pt>
                <c:pt idx="24">
                  <c:v>4.980000000000008E-2</c:v>
                </c:pt>
                <c:pt idx="25">
                  <c:v>4.7500000000000014E-2</c:v>
                </c:pt>
                <c:pt idx="26">
                  <c:v>4.7400000000000032E-2</c:v>
                </c:pt>
                <c:pt idx="27">
                  <c:v>3.7999999999999999E-2</c:v>
                </c:pt>
              </c:numCache>
            </c:numRef>
          </c:yVal>
        </c:ser>
        <c:axId val="101937536"/>
        <c:axId val="101939456"/>
      </c:scatterChart>
      <c:valAx>
        <c:axId val="101937536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x</a:t>
                </a:r>
                <a:r>
                  <a:rPr lang="en-US" baseline="0"/>
                  <a:t> (mm)</a:t>
                </a:r>
                <a:endParaRPr lang="en-US"/>
              </a:p>
            </c:rich>
          </c:tx>
          <c:layout/>
        </c:title>
        <c:numFmt formatCode="General" sourceLinked="1"/>
        <c:tickLblPos val="nextTo"/>
        <c:crossAx val="101939456"/>
        <c:crosses val="autoZero"/>
        <c:crossBetween val="midCat"/>
      </c:valAx>
      <c:valAx>
        <c:axId val="101939456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Gauge reading (arb. Unit)</a:t>
                </a:r>
              </a:p>
            </c:rich>
          </c:tx>
          <c:layout/>
        </c:title>
        <c:numFmt formatCode="General" sourceLinked="1"/>
        <c:tickLblPos val="nextTo"/>
        <c:crossAx val="101937536"/>
        <c:crosses val="autoZero"/>
        <c:crossBetween val="midCat"/>
      </c:valAx>
    </c:plotArea>
    <c:plotVisOnly val="1"/>
    <c:dispBlanksAs val="gap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title>
      <c:tx>
        <c:rich>
          <a:bodyPr/>
          <a:lstStyle/>
          <a:p>
            <a:pPr>
              <a:defRPr/>
            </a:pPr>
            <a:r>
              <a:rPr lang="en-US"/>
              <a:t>Y_scan</a:t>
            </a:r>
          </a:p>
        </c:rich>
      </c:tx>
      <c:layout/>
      <c:overlay val="1"/>
    </c:title>
    <c:plotArea>
      <c:layout/>
      <c:scatterChart>
        <c:scatterStyle val="lineMarker"/>
        <c:ser>
          <c:idx val="0"/>
          <c:order val="0"/>
          <c:spPr>
            <a:ln w="28575">
              <a:noFill/>
            </a:ln>
          </c:spPr>
          <c:xVal>
            <c:numRef>
              <c:f>Sheet1!$F$6:$F$31</c:f>
              <c:numCache>
                <c:formatCode>General</c:formatCode>
                <c:ptCount val="26"/>
                <c:pt idx="0">
                  <c:v>12.9</c:v>
                </c:pt>
                <c:pt idx="1">
                  <c:v>12.8</c:v>
                </c:pt>
                <c:pt idx="2">
                  <c:v>12.7</c:v>
                </c:pt>
                <c:pt idx="3">
                  <c:v>12.6</c:v>
                </c:pt>
                <c:pt idx="4">
                  <c:v>12.5</c:v>
                </c:pt>
                <c:pt idx="5">
                  <c:v>12.4</c:v>
                </c:pt>
                <c:pt idx="6">
                  <c:v>12.3</c:v>
                </c:pt>
                <c:pt idx="7">
                  <c:v>12.2</c:v>
                </c:pt>
                <c:pt idx="8">
                  <c:v>12.1</c:v>
                </c:pt>
                <c:pt idx="9">
                  <c:v>12</c:v>
                </c:pt>
                <c:pt idx="10">
                  <c:v>11.9</c:v>
                </c:pt>
                <c:pt idx="11">
                  <c:v>11.8</c:v>
                </c:pt>
                <c:pt idx="12">
                  <c:v>11.7</c:v>
                </c:pt>
                <c:pt idx="13">
                  <c:v>11.6</c:v>
                </c:pt>
                <c:pt idx="14">
                  <c:v>12.350000000000012</c:v>
                </c:pt>
                <c:pt idx="15">
                  <c:v>12.360000000000012</c:v>
                </c:pt>
                <c:pt idx="16">
                  <c:v>12.370000000000006</c:v>
                </c:pt>
                <c:pt idx="17">
                  <c:v>12.38</c:v>
                </c:pt>
                <c:pt idx="18">
                  <c:v>12.39</c:v>
                </c:pt>
                <c:pt idx="19">
                  <c:v>12.4</c:v>
                </c:pt>
                <c:pt idx="20">
                  <c:v>12.41</c:v>
                </c:pt>
                <c:pt idx="21">
                  <c:v>12.42</c:v>
                </c:pt>
                <c:pt idx="22">
                  <c:v>12.43</c:v>
                </c:pt>
                <c:pt idx="23">
                  <c:v>12.44</c:v>
                </c:pt>
                <c:pt idx="24">
                  <c:v>12.450000000000006</c:v>
                </c:pt>
                <c:pt idx="25">
                  <c:v>12.46</c:v>
                </c:pt>
              </c:numCache>
            </c:numRef>
          </c:xVal>
          <c:yVal>
            <c:numRef>
              <c:f>Sheet1!$G$6:$G$31</c:f>
              <c:numCache>
                <c:formatCode>General</c:formatCode>
                <c:ptCount val="26"/>
              </c:numCache>
            </c:numRef>
          </c:yVal>
        </c:ser>
        <c:ser>
          <c:idx val="1"/>
          <c:order val="1"/>
          <c:spPr>
            <a:ln w="28575">
              <a:noFill/>
            </a:ln>
          </c:spPr>
          <c:xVal>
            <c:numRef>
              <c:f>Sheet1!$F$6:$F$31</c:f>
              <c:numCache>
                <c:formatCode>General</c:formatCode>
                <c:ptCount val="26"/>
                <c:pt idx="0">
                  <c:v>12.9</c:v>
                </c:pt>
                <c:pt idx="1">
                  <c:v>12.8</c:v>
                </c:pt>
                <c:pt idx="2">
                  <c:v>12.7</c:v>
                </c:pt>
                <c:pt idx="3">
                  <c:v>12.6</c:v>
                </c:pt>
                <c:pt idx="4">
                  <c:v>12.5</c:v>
                </c:pt>
                <c:pt idx="5">
                  <c:v>12.4</c:v>
                </c:pt>
                <c:pt idx="6">
                  <c:v>12.3</c:v>
                </c:pt>
                <c:pt idx="7">
                  <c:v>12.2</c:v>
                </c:pt>
                <c:pt idx="8">
                  <c:v>12.1</c:v>
                </c:pt>
                <c:pt idx="9">
                  <c:v>12</c:v>
                </c:pt>
                <c:pt idx="10">
                  <c:v>11.9</c:v>
                </c:pt>
                <c:pt idx="11">
                  <c:v>11.8</c:v>
                </c:pt>
                <c:pt idx="12">
                  <c:v>11.7</c:v>
                </c:pt>
                <c:pt idx="13">
                  <c:v>11.6</c:v>
                </c:pt>
                <c:pt idx="14">
                  <c:v>12.350000000000012</c:v>
                </c:pt>
                <c:pt idx="15">
                  <c:v>12.360000000000012</c:v>
                </c:pt>
                <c:pt idx="16">
                  <c:v>12.370000000000006</c:v>
                </c:pt>
                <c:pt idx="17">
                  <c:v>12.38</c:v>
                </c:pt>
                <c:pt idx="18">
                  <c:v>12.39</c:v>
                </c:pt>
                <c:pt idx="19">
                  <c:v>12.4</c:v>
                </c:pt>
                <c:pt idx="20">
                  <c:v>12.41</c:v>
                </c:pt>
                <c:pt idx="21">
                  <c:v>12.42</c:v>
                </c:pt>
                <c:pt idx="22">
                  <c:v>12.43</c:v>
                </c:pt>
                <c:pt idx="23">
                  <c:v>12.44</c:v>
                </c:pt>
                <c:pt idx="24">
                  <c:v>12.450000000000006</c:v>
                </c:pt>
                <c:pt idx="25">
                  <c:v>12.46</c:v>
                </c:pt>
              </c:numCache>
            </c:numRef>
          </c:xVal>
          <c:yVal>
            <c:numRef>
              <c:f>Sheet1!$H$6:$H$31</c:f>
              <c:numCache>
                <c:formatCode>General</c:formatCode>
                <c:ptCount val="26"/>
                <c:pt idx="0">
                  <c:v>5.1000000000000004E-3</c:v>
                </c:pt>
                <c:pt idx="1">
                  <c:v>7.9000000000000129E-3</c:v>
                </c:pt>
                <c:pt idx="2">
                  <c:v>5.3000000000000061E-3</c:v>
                </c:pt>
                <c:pt idx="3">
                  <c:v>1.6000000000000021E-2</c:v>
                </c:pt>
                <c:pt idx="4">
                  <c:v>2.7900000000000012E-2</c:v>
                </c:pt>
                <c:pt idx="5">
                  <c:v>4.1599999999999998E-2</c:v>
                </c:pt>
                <c:pt idx="6">
                  <c:v>3.0300000000000001E-2</c:v>
                </c:pt>
                <c:pt idx="7">
                  <c:v>1.7999999999999999E-2</c:v>
                </c:pt>
                <c:pt idx="8">
                  <c:v>1.2100000000000001E-2</c:v>
                </c:pt>
                <c:pt idx="9">
                  <c:v>1.0900000000000003E-2</c:v>
                </c:pt>
                <c:pt idx="10">
                  <c:v>8.7000000000000046E-3</c:v>
                </c:pt>
                <c:pt idx="11">
                  <c:v>9.0000000000000028E-3</c:v>
                </c:pt>
                <c:pt idx="12">
                  <c:v>8.000000000000014E-3</c:v>
                </c:pt>
                <c:pt idx="13">
                  <c:v>7.3000000000000061E-3</c:v>
                </c:pt>
                <c:pt idx="14">
                  <c:v>3.85E-2</c:v>
                </c:pt>
                <c:pt idx="15">
                  <c:v>4.2400000000000014E-2</c:v>
                </c:pt>
                <c:pt idx="16">
                  <c:v>4.3000000000000003E-2</c:v>
                </c:pt>
                <c:pt idx="17">
                  <c:v>4.5300000000000014E-2</c:v>
                </c:pt>
                <c:pt idx="18">
                  <c:v>4.3199999999999995E-2</c:v>
                </c:pt>
                <c:pt idx="19">
                  <c:v>4.4100000000000014E-2</c:v>
                </c:pt>
                <c:pt idx="20">
                  <c:v>4.3800000000000013E-2</c:v>
                </c:pt>
                <c:pt idx="21">
                  <c:v>4.2299999999999997E-2</c:v>
                </c:pt>
                <c:pt idx="22">
                  <c:v>3.9800000000000002E-2</c:v>
                </c:pt>
                <c:pt idx="23">
                  <c:v>3.9199999999999999E-2</c:v>
                </c:pt>
                <c:pt idx="24">
                  <c:v>3.8600000000000002E-2</c:v>
                </c:pt>
                <c:pt idx="25">
                  <c:v>3.5500000000000004E-2</c:v>
                </c:pt>
              </c:numCache>
            </c:numRef>
          </c:yVal>
        </c:ser>
        <c:axId val="101951744"/>
        <c:axId val="101970304"/>
      </c:scatterChart>
      <c:valAx>
        <c:axId val="101951744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y (mm)</a:t>
                </a:r>
              </a:p>
            </c:rich>
          </c:tx>
          <c:layout/>
        </c:title>
        <c:numFmt formatCode="General" sourceLinked="1"/>
        <c:tickLblPos val="nextTo"/>
        <c:crossAx val="101970304"/>
        <c:crosses val="autoZero"/>
        <c:crossBetween val="midCat"/>
      </c:valAx>
      <c:valAx>
        <c:axId val="101970304"/>
        <c:scaling>
          <c:orientation val="minMax"/>
        </c:scaling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Gauge reading(arb. Unit)</a:t>
                </a:r>
              </a:p>
            </c:rich>
          </c:tx>
          <c:layout/>
        </c:title>
        <c:numFmt formatCode="General" sourceLinked="1"/>
        <c:tickLblPos val="nextTo"/>
        <c:crossAx val="101951744"/>
        <c:crosses val="autoZero"/>
        <c:crossBetween val="midCat"/>
      </c:valAx>
    </c:plotArea>
    <c:plotVisOnly val="1"/>
    <c:dispBlanksAs val="gap"/>
  </c:chart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36E0CB3-C48B-476B-8ACB-CD169CDDD194}" type="datetimeFigureOut">
              <a:rPr lang="en-GB" smtClean="0"/>
              <a:pPr/>
              <a:t>15/11/2017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E8574FC-58BF-4EC3-9131-EF85D8BBB437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2764543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Need a scale for the mechanics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8574FC-58BF-4EC3-9131-EF85D8BBB437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37754502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iapositive de titre">
    <p:bg>
      <p:bgPr>
        <a:blipFill dpi="0" rotWithShape="1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3402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dirty="0" smtClean="0"/>
              <a:t>Presentation title - line 1 - Arial 30pt - bold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 - line 2</a:t>
            </a:r>
            <a:br>
              <a:rPr lang="en-GB" noProof="0" dirty="0" smtClean="0"/>
            </a:br>
            <a:r>
              <a:rPr lang="en-GB" noProof="0" dirty="0" smtClean="0"/>
              <a:t>line 3</a:t>
            </a:r>
            <a:br>
              <a:rPr lang="en-GB" noProof="0" dirty="0" smtClean="0"/>
            </a:br>
            <a:r>
              <a:rPr lang="en-GB" noProof="0" dirty="0" smtClean="0"/>
              <a:t>line 4   </a:t>
            </a:r>
            <a:endParaRPr lang="en-GB" noProof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7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56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75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9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1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32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50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 defTabSz="457189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189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/>
          <a:stretch>
            <a:fillRect/>
          </a:stretch>
        </p:blipFill>
        <p:spPr>
          <a:xfrm>
            <a:off x="1371604" y="381002"/>
            <a:ext cx="3134659" cy="1694169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49"/>
            <a:ext cx="6480000" cy="349251"/>
          </a:xfrm>
        </p:spPr>
        <p:txBody>
          <a:bodyPr>
            <a:normAutofit/>
          </a:bodyPr>
          <a:lstStyle>
            <a:lvl1pPr marL="342892" marR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400" b="1" i="1">
                <a:solidFill>
                  <a:srgbClr val="700A00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892" marR="0" lvl="0" indent="-342892" algn="l" defTabSz="457189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 dirty="0"/>
          </a:p>
        </p:txBody>
      </p:sp>
      <p:pic>
        <p:nvPicPr>
          <p:cNvPr id="14" name="Picture 2" descr="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737" y="6162442"/>
            <a:ext cx="1066153" cy="60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00949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5400" y="42730"/>
            <a:ext cx="5715000" cy="533400"/>
          </a:xfrm>
        </p:spPr>
        <p:txBody>
          <a:bodyPr/>
          <a:lstStyle/>
          <a:p>
            <a:r>
              <a:rPr kumimoji="0" lang="zh-CN" altLang="en-US" dirty="0" smtClean="0"/>
              <a:t>单击此处编辑母版标题样式</a:t>
            </a:r>
            <a:endParaRPr kumimoji="0" 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内容占位符 7"/>
          <p:cNvSpPr>
            <a:spLocks noGrp="1"/>
          </p:cNvSpPr>
          <p:nvPr>
            <p:ph sz="quarter" idx="1"/>
          </p:nvPr>
        </p:nvSpPr>
        <p:spPr>
          <a:xfrm>
            <a:off x="381000" y="914400"/>
            <a:ext cx="8385048" cy="5181600"/>
          </a:xfrm>
        </p:spPr>
        <p:txBody>
          <a:bodyPr/>
          <a:lstStyle/>
          <a:p>
            <a:pPr lvl="0" eaLnBrk="1" latinLnBrk="0" hangingPunct="1"/>
            <a:r>
              <a:rPr lang="zh-CN" altLang="en-US" dirty="0" smtClean="0"/>
              <a:t>单击此处编辑母版文本样式</a:t>
            </a:r>
          </a:p>
          <a:p>
            <a:pPr lvl="1" eaLnBrk="1" latinLnBrk="0" hangingPunct="1"/>
            <a:r>
              <a:rPr lang="zh-CN" altLang="en-US" dirty="0" smtClean="0"/>
              <a:t>第二级</a:t>
            </a:r>
          </a:p>
          <a:p>
            <a:pPr lvl="2" eaLnBrk="1" latinLnBrk="0" hangingPunct="1"/>
            <a:r>
              <a:rPr lang="zh-CN" altLang="en-US" dirty="0" smtClean="0"/>
              <a:t>第三级</a:t>
            </a:r>
          </a:p>
          <a:p>
            <a:pPr lvl="3" eaLnBrk="1" latinLnBrk="0" hangingPunct="1"/>
            <a:r>
              <a:rPr lang="zh-CN" altLang="en-US" dirty="0" smtClean="0"/>
              <a:t>第四级</a:t>
            </a:r>
          </a:p>
          <a:p>
            <a:pPr lvl="4" eaLnBrk="1" latinLnBrk="0" hangingPunct="1"/>
            <a:r>
              <a:rPr lang="zh-CN" altLang="en-US" dirty="0" smtClean="0"/>
              <a:t>第五级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294649763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6876256" cy="533400"/>
          </a:xfrm>
          <a:noFill/>
        </p:spPr>
        <p:txBody>
          <a:bodyPr/>
          <a:lstStyle>
            <a:lvl1pPr algn="l">
              <a:defRPr/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096000" y="6176350"/>
            <a:ext cx="2667000" cy="365125"/>
          </a:xfrm>
          <a:prstGeom prst="rect">
            <a:avLst/>
          </a:prstGeom>
        </p:spPr>
        <p:txBody>
          <a:bodyPr/>
          <a:lstStyle/>
          <a:p>
            <a:fld id="{1D8BD707-D9CF-40AE-B4C6-C98DA3205C09}" type="datetimeFigureOut">
              <a:rPr lang="en-US" smtClean="0"/>
              <a:pPr/>
              <a:t>11/15/2017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211CE53-49BE-4E77-AA51-4D5D527F3FB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612648" y="762000"/>
            <a:ext cx="8153400" cy="5334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xmlns="" val="38524668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3"/>
            <a:ext cx="7920000" cy="473514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1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Espace réservé du pied de page 4"/>
          <p:cNvSpPr txBox="1">
            <a:spLocks/>
          </p:cNvSpPr>
          <p:nvPr userDrawn="1"/>
        </p:nvSpPr>
        <p:spPr>
          <a:xfrm>
            <a:off x="1280931" y="6382061"/>
            <a:ext cx="3372091" cy="360000"/>
          </a:xfrm>
          <a:prstGeom prst="rect">
            <a:avLst/>
          </a:prstGeom>
        </p:spPr>
        <p:txBody>
          <a:bodyPr lIns="0" tIns="0" rIns="0" bIns="0" anchor="b" anchorCtr="0"/>
          <a:lstStyle>
            <a:defPPr>
              <a:defRPr lang="en-US"/>
            </a:defPPr>
            <a:lvl1pPr marL="0" algn="l" defTabSz="685800" rtl="0" eaLnBrk="1" latinLnBrk="0" hangingPunct="1">
              <a:defRPr sz="1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3429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algn="l" defTabSz="685800" rtl="0" eaLnBrk="1" latinLnBrk="0" hangingPunct="1"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457189"/>
            <a:r>
              <a:rPr lang="fr-FR" dirty="0" smtClean="0">
                <a:solidFill>
                  <a:srgbClr val="64BCD9"/>
                </a:solidFill>
              </a:rPr>
              <a:t>Hao Zhang-HL-Madrid 15/11/17 haozhang@cockcroft.ac.uk </a:t>
            </a:r>
            <a:endParaRPr lang="en-GB" dirty="0">
              <a:solidFill>
                <a:srgbClr val="64BCD9"/>
              </a:solidFill>
            </a:endParaRPr>
          </a:p>
        </p:txBody>
      </p:sp>
      <p:pic>
        <p:nvPicPr>
          <p:cNvPr id="11" name="Picture 2" descr="logo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3656" y="6247726"/>
            <a:ext cx="1066153" cy="6023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pcwww.liv.ac.uk/~pgro/PosterPrep/colour_logo_1849.png"/>
          <p:cNvPicPr>
            <a:picLocks noChangeAspect="1" noChangeArrowheads="1"/>
          </p:cNvPicPr>
          <p:nvPr userDrawn="1"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0354" t="25211" r="10354" b="26230"/>
          <a:stretch/>
        </p:blipFill>
        <p:spPr bwMode="auto">
          <a:xfrm>
            <a:off x="4653022" y="6247726"/>
            <a:ext cx="1977340" cy="4943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7313652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189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892" indent="-342892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31" indent="-285743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2972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160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348" indent="-228594" algn="ctr" defTabSz="457189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537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5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457189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8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2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457189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41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49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image" Target="../media/image13.jpe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6" Type="http://schemas.openxmlformats.org/officeDocument/2006/relationships/image" Target="../media/image12.jpeg"/><Relationship Id="rId5" Type="http://schemas.openxmlformats.org/officeDocument/2006/relationships/image" Target="../media/image11.tiff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chart" Target="../charts/char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Beam-Gas Curtain (BGC) profile monitor: </a:t>
            </a:r>
            <a:r>
              <a:rPr lang="en-GB" dirty="0" smtClean="0"/>
              <a:t>Progress </a:t>
            </a:r>
            <a:r>
              <a:rPr lang="en-GB" dirty="0"/>
              <a:t>with gas jet testing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17032"/>
            <a:ext cx="6480000" cy="207416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en-US" dirty="0" smtClean="0"/>
              <a:t>Hao Zhang (Cockcroft Institute)</a:t>
            </a:r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With thanks to:</a:t>
            </a:r>
          </a:p>
          <a:p>
            <a:pPr algn="ctr"/>
            <a:r>
              <a:rPr lang="en-US" dirty="0" err="1" smtClean="0"/>
              <a:t>V.Tsoganis</a:t>
            </a:r>
            <a:r>
              <a:rPr lang="en-US" dirty="0" smtClean="0"/>
              <a:t>, </a:t>
            </a:r>
            <a:r>
              <a:rPr lang="en-US" dirty="0" err="1" smtClean="0"/>
              <a:t>C.Welsch</a:t>
            </a:r>
            <a:r>
              <a:rPr lang="en-US" dirty="0" smtClean="0"/>
              <a:t>(Cockcroft Institute)</a:t>
            </a:r>
          </a:p>
          <a:p>
            <a:pPr algn="ctr"/>
            <a:r>
              <a:rPr lang="en-US" dirty="0" err="1" smtClean="0"/>
              <a:t>P.Forck</a:t>
            </a:r>
            <a:r>
              <a:rPr lang="en-US" dirty="0"/>
              <a:t>, </a:t>
            </a:r>
            <a:r>
              <a:rPr lang="en-US" dirty="0" err="1"/>
              <a:t>S.Udrea</a:t>
            </a:r>
            <a:r>
              <a:rPr lang="en-US" dirty="0"/>
              <a:t> (GSI)</a:t>
            </a:r>
          </a:p>
          <a:p>
            <a:pPr algn="ctr"/>
            <a:r>
              <a:rPr lang="en-US" dirty="0" err="1" smtClean="0"/>
              <a:t>M.Ady</a:t>
            </a:r>
            <a:r>
              <a:rPr lang="en-US" dirty="0"/>
              <a:t>, </a:t>
            </a:r>
            <a:r>
              <a:rPr lang="en-US" dirty="0" err="1"/>
              <a:t>E.Barrios</a:t>
            </a:r>
            <a:r>
              <a:rPr lang="en-US" dirty="0"/>
              <a:t> Diaz, </a:t>
            </a:r>
            <a:r>
              <a:rPr lang="en-US" dirty="0" err="1"/>
              <a:t>N.Chritin</a:t>
            </a:r>
            <a:r>
              <a:rPr lang="en-US" dirty="0"/>
              <a:t>, </a:t>
            </a:r>
            <a:r>
              <a:rPr lang="en-US" dirty="0" err="1"/>
              <a:t>T.Doddington</a:t>
            </a:r>
            <a:r>
              <a:rPr lang="en-US" dirty="0"/>
              <a:t>, </a:t>
            </a:r>
            <a:r>
              <a:rPr lang="en-US" dirty="0" err="1"/>
              <a:t>R.Jones</a:t>
            </a:r>
            <a:r>
              <a:rPr lang="en-US" dirty="0"/>
              <a:t>, </a:t>
            </a:r>
            <a:r>
              <a:rPr lang="en-US" dirty="0" smtClean="0"/>
              <a:t>R. </a:t>
            </a:r>
            <a:r>
              <a:rPr lang="en-GB" dirty="0" smtClean="0"/>
              <a:t>Kersevan, </a:t>
            </a:r>
            <a:r>
              <a:rPr lang="en-US" dirty="0" err="1" smtClean="0"/>
              <a:t>A.Mariet</a:t>
            </a:r>
            <a:r>
              <a:rPr lang="en-US" dirty="0"/>
              <a:t>, </a:t>
            </a:r>
            <a:r>
              <a:rPr lang="en-US" dirty="0" err="1"/>
              <a:t>P.Magagnin</a:t>
            </a:r>
            <a:r>
              <a:rPr lang="en-US" dirty="0"/>
              <a:t>, </a:t>
            </a:r>
            <a:r>
              <a:rPr lang="en-US" dirty="0" err="1"/>
              <a:t>S.Mazzoni</a:t>
            </a:r>
            <a:r>
              <a:rPr lang="en-US" dirty="0"/>
              <a:t>, </a:t>
            </a:r>
            <a:r>
              <a:rPr lang="en-US" dirty="0" err="1"/>
              <a:t>A.Rossi</a:t>
            </a:r>
            <a:r>
              <a:rPr lang="en-US" dirty="0"/>
              <a:t>, </a:t>
            </a:r>
            <a:r>
              <a:rPr lang="en-US" dirty="0" err="1"/>
              <a:t>G.Schneider</a:t>
            </a:r>
            <a:r>
              <a:rPr lang="en-US" dirty="0"/>
              <a:t>, </a:t>
            </a:r>
            <a:r>
              <a:rPr lang="en-US" dirty="0" err="1"/>
              <a:t>R.Veness</a:t>
            </a:r>
            <a:r>
              <a:rPr lang="en-US" dirty="0"/>
              <a:t>, (CERN BE-BI, TE-VSC, EN-MME)</a:t>
            </a:r>
            <a:endParaRPr lang="en-GB" dirty="0"/>
          </a:p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meeting, 15</a:t>
            </a:r>
            <a:r>
              <a:rPr lang="en-US" baseline="30000" dirty="0" smtClean="0"/>
              <a:t>th</a:t>
            </a:r>
            <a:r>
              <a:rPr lang="en-US" dirty="0" smtClean="0"/>
              <a:t> November 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10972426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016"/>
    </mc:Choice>
    <mc:Fallback>
      <p:transition spd="slow" advTm="14016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Work\Gas Jet monitor\CERN Collaboration\New Jet Drawing\TMARRIOT\BGC081117.bmp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5470" y="694147"/>
            <a:ext cx="7381304" cy="5295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8600" y="694147"/>
            <a:ext cx="3012053" cy="23538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1" name="Picture 33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803468" y="3733000"/>
            <a:ext cx="1597149" cy="2496467"/>
          </a:xfrm>
          <a:prstGeom prst="rect">
            <a:avLst/>
          </a:prstGeom>
          <a:solidFill>
            <a:schemeClr val="bg1"/>
          </a:solidFill>
          <a:ln>
            <a:solidFill>
              <a:schemeClr val="accent1"/>
            </a:solidFill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6" name="标题 1"/>
          <p:cNvSpPr txBox="1">
            <a:spLocks/>
          </p:cNvSpPr>
          <p:nvPr/>
        </p:nvSpPr>
        <p:spPr>
          <a:xfrm>
            <a:off x="1219200" y="0"/>
            <a:ext cx="6876256" cy="533400"/>
          </a:xfrm>
          <a:prstGeom prst="rect">
            <a:avLst/>
          </a:prstGeom>
          <a:noFill/>
        </p:spPr>
        <p:txBody>
          <a:bodyPr vert="horz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zh-CN" dirty="0" smtClean="0"/>
              <a:t>Progress of the new gas jet</a:t>
            </a:r>
            <a:endParaRPr lang="zh-CN" altLang="en-US" dirty="0"/>
          </a:p>
        </p:txBody>
      </p:sp>
      <p:sp>
        <p:nvSpPr>
          <p:cNvPr id="2" name="Rectangle 1"/>
          <p:cNvSpPr/>
          <p:nvPr/>
        </p:nvSpPr>
        <p:spPr>
          <a:xfrm>
            <a:off x="2897103" y="985664"/>
            <a:ext cx="1760225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en-GB" dirty="0" smtClean="0"/>
              <a:t>Fixed x and y motion of the nozzle </a:t>
            </a:r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2477309" y="4157414"/>
            <a:ext cx="1975651" cy="738664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lvl="1"/>
            <a:r>
              <a:rPr lang="en-GB" dirty="0" smtClean="0"/>
              <a:t>New </a:t>
            </a:r>
            <a:r>
              <a:rPr lang="en-GB" dirty="0" err="1" smtClean="0"/>
              <a:t>electon</a:t>
            </a:r>
            <a:r>
              <a:rPr lang="en-GB" dirty="0" smtClean="0"/>
              <a:t> gun up to 100uA is purchased</a:t>
            </a:r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3758371" y="4981234"/>
            <a:ext cx="268655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New optical system is designed for this system.</a:t>
            </a:r>
          </a:p>
          <a:p>
            <a:r>
              <a:rPr lang="en-GB" dirty="0" smtClean="0">
                <a:solidFill>
                  <a:srgbClr val="00B0F0"/>
                </a:solidFill>
              </a:rPr>
              <a:t>See next talk from P. </a:t>
            </a:r>
            <a:r>
              <a:rPr lang="en-GB" dirty="0" err="1" smtClean="0">
                <a:solidFill>
                  <a:srgbClr val="00B0F0"/>
                </a:solidFill>
              </a:rPr>
              <a:t>Forck</a:t>
            </a:r>
            <a:endParaRPr lang="en-GB" dirty="0">
              <a:solidFill>
                <a:srgbClr val="00B0F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12146" y="1201108"/>
            <a:ext cx="212011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dirty="0" smtClean="0"/>
              <a:t>Larger pumping speed for all the turbo pumps</a:t>
            </a:r>
            <a:endParaRPr lang="en-GB" dirty="0">
              <a:solidFill>
                <a:srgbClr val="00B0F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037145" y="3015286"/>
            <a:ext cx="6458673" cy="956721"/>
          </a:xfrm>
          <a:prstGeom prst="straightConnector1">
            <a:avLst/>
          </a:prstGeom>
          <a:ln w="38100"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572307" y="3741175"/>
            <a:ext cx="158573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smtClean="0">
                <a:solidFill>
                  <a:srgbClr val="FF0000"/>
                </a:solidFill>
              </a:rPr>
              <a:t>3.0 meter</a:t>
            </a:r>
            <a:endParaRPr lang="en-GB" sz="2400" b="1" dirty="0">
              <a:solidFill>
                <a:srgbClr val="FF0000"/>
              </a:solidFill>
            </a:endParaRPr>
          </a:p>
        </p:txBody>
      </p:sp>
      <p:sp>
        <p:nvSpPr>
          <p:cNvPr id="5" name="Down Arrow 4"/>
          <p:cNvSpPr/>
          <p:nvPr/>
        </p:nvSpPr>
        <p:spPr>
          <a:xfrm rot="18664676">
            <a:off x="5857928" y="2897195"/>
            <a:ext cx="556391" cy="1260819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fld id="{8211CE53-49BE-4E77-AA51-4D5D527F3FB5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2315157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6093"/>
    </mc:Choice>
    <mc:Fallback>
      <p:transition spd="slow" advTm="96093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Open issues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l"/>
            <a:r>
              <a:rPr lang="en-GB" dirty="0" smtClean="0"/>
              <a:t>T</a:t>
            </a:r>
            <a:r>
              <a:rPr lang="en-GB" dirty="0" smtClean="0"/>
              <a:t>he </a:t>
            </a:r>
            <a:r>
              <a:rPr lang="en-GB" dirty="0" smtClean="0"/>
              <a:t>gas density</a:t>
            </a:r>
          </a:p>
          <a:p>
            <a:pPr lvl="1" algn="l"/>
            <a:r>
              <a:rPr lang="en-GB" dirty="0" smtClean="0"/>
              <a:t>Better nozzle-skimmer alignment</a:t>
            </a:r>
          </a:p>
          <a:p>
            <a:pPr lvl="1" algn="l"/>
            <a:r>
              <a:rPr lang="en-GB" dirty="0" smtClean="0"/>
              <a:t>Combinations of sizes, distances of nozzle and skimmer</a:t>
            </a:r>
          </a:p>
          <a:p>
            <a:pPr lvl="1" algn="l"/>
            <a:r>
              <a:rPr lang="en-GB" dirty="0" smtClean="0"/>
              <a:t>Higher stagnation pressure</a:t>
            </a:r>
          </a:p>
          <a:p>
            <a:pPr algn="l"/>
            <a:r>
              <a:rPr lang="en-US" altLang="zh-CN" dirty="0"/>
              <a:t>T</a:t>
            </a:r>
            <a:r>
              <a:rPr lang="en-GB" dirty="0" smtClean="0"/>
              <a:t>he E-gun</a:t>
            </a:r>
          </a:p>
          <a:p>
            <a:pPr lvl="1" algn="l"/>
            <a:r>
              <a:rPr lang="en-GB" dirty="0" smtClean="0"/>
              <a:t>Not reached the maximum current</a:t>
            </a:r>
          </a:p>
          <a:p>
            <a:pPr lvl="1" algn="l"/>
            <a:r>
              <a:rPr lang="en-GB" dirty="0" smtClean="0"/>
              <a:t>Test with other higher current </a:t>
            </a:r>
            <a:r>
              <a:rPr lang="en-GB" dirty="0" smtClean="0"/>
              <a:t>e</a:t>
            </a:r>
            <a:r>
              <a:rPr lang="en-GB" dirty="0" smtClean="0"/>
              <a:t>lectron </a:t>
            </a:r>
            <a:r>
              <a:rPr lang="en-GB" dirty="0" smtClean="0"/>
              <a:t>source</a:t>
            </a:r>
          </a:p>
          <a:p>
            <a:pPr algn="l"/>
            <a:r>
              <a:rPr lang="en-GB" dirty="0" smtClean="0"/>
              <a:t>Gas species</a:t>
            </a:r>
          </a:p>
          <a:p>
            <a:pPr lvl="1" algn="l"/>
            <a:r>
              <a:rPr lang="en-GB" dirty="0" smtClean="0"/>
              <a:t>Nitrogen is tested currently</a:t>
            </a:r>
          </a:p>
          <a:p>
            <a:pPr lvl="1" algn="l"/>
            <a:r>
              <a:rPr lang="en-GB" dirty="0" smtClean="0"/>
              <a:t>Candidates could be Neon, Argon.</a:t>
            </a:r>
          </a:p>
        </p:txBody>
      </p:sp>
    </p:spTree>
    <p:extLst>
      <p:ext uri="{BB962C8B-B14F-4D97-AF65-F5344CB8AC3E}">
        <p14:creationId xmlns:p14="http://schemas.microsoft.com/office/powerpoint/2010/main" xmlns="" val="27569838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7781"/>
    </mc:Choice>
    <mc:Fallback>
      <p:transition spd="slow" advTm="67781"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04041" y="42730"/>
            <a:ext cx="7662042" cy="533400"/>
          </a:xfrm>
        </p:spPr>
        <p:txBody>
          <a:bodyPr/>
          <a:lstStyle/>
          <a:p>
            <a:r>
              <a:rPr lang="en-US" dirty="0" smtClean="0"/>
              <a:t>Upgrade the electron gun and optical system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54826" y="776526"/>
            <a:ext cx="2743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0426" y="776526"/>
            <a:ext cx="2743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9226" y="3595926"/>
            <a:ext cx="2743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54826" y="3595926"/>
            <a:ext cx="2743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150426" y="3595926"/>
            <a:ext cx="2743200" cy="243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4245426" y="3138726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200 s</a:t>
            </a:r>
            <a:endParaRPr lang="en-US" dirty="0"/>
          </a:p>
        </p:txBody>
      </p:sp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7" cstate="print"/>
          <a:srcRect l="17925" t="22727" r="18868" b="18831"/>
          <a:stretch>
            <a:fillRect/>
          </a:stretch>
        </p:blipFill>
        <p:spPr bwMode="auto">
          <a:xfrm>
            <a:off x="130626" y="852726"/>
            <a:ext cx="3063240" cy="2057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7141026" y="3138726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400 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248228" y="598067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1000 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4220028" y="598067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2</a:t>
            </a:r>
            <a:r>
              <a:rPr lang="en-US" dirty="0" smtClean="0"/>
              <a:t>000 s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115628" y="5980678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4000 s</a:t>
            </a:r>
            <a:endParaRPr lang="en-US" dirty="0"/>
          </a:p>
        </p:txBody>
      </p:sp>
      <p:sp>
        <p:nvSpPr>
          <p:cNvPr id="16" name="椭圆 15"/>
          <p:cNvSpPr/>
          <p:nvPr/>
        </p:nvSpPr>
        <p:spPr>
          <a:xfrm>
            <a:off x="4550226" y="1462326"/>
            <a:ext cx="685800" cy="1447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椭圆 16"/>
          <p:cNvSpPr/>
          <p:nvPr/>
        </p:nvSpPr>
        <p:spPr>
          <a:xfrm>
            <a:off x="7445826" y="1462326"/>
            <a:ext cx="685800" cy="1447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椭圆 17"/>
          <p:cNvSpPr/>
          <p:nvPr/>
        </p:nvSpPr>
        <p:spPr>
          <a:xfrm>
            <a:off x="4550226" y="4129326"/>
            <a:ext cx="685800" cy="1447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椭圆 18"/>
          <p:cNvSpPr/>
          <p:nvPr/>
        </p:nvSpPr>
        <p:spPr>
          <a:xfrm>
            <a:off x="7445826" y="4129326"/>
            <a:ext cx="685800" cy="1447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椭圆 19"/>
          <p:cNvSpPr/>
          <p:nvPr/>
        </p:nvSpPr>
        <p:spPr>
          <a:xfrm>
            <a:off x="1654626" y="4205526"/>
            <a:ext cx="685800" cy="1447800"/>
          </a:xfrm>
          <a:prstGeom prst="ellipse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fld id="{8211CE53-49BE-4E77-AA51-4D5D527F3FB5}" type="slidenum">
              <a:rPr lang="en-US" smtClean="0"/>
              <a:pPr/>
              <a:t>12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1CE53-49BE-4E77-AA51-4D5D527F3FB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pPr algn="l"/>
            <a:r>
              <a:rPr lang="en-GB" dirty="0"/>
              <a:t>A prototype beam profile monitor using supersonic gas jet have been built to detect the beam induced fluorescence. </a:t>
            </a:r>
            <a:endParaRPr lang="en-GB" dirty="0" smtClean="0"/>
          </a:p>
          <a:p>
            <a:pPr lvl="1" algn="l"/>
            <a:r>
              <a:rPr lang="en-GB" dirty="0" smtClean="0"/>
              <a:t>The setup is modified from </a:t>
            </a:r>
            <a:r>
              <a:rPr lang="en-US" dirty="0" smtClean="0"/>
              <a:t>the </a:t>
            </a:r>
            <a:r>
              <a:rPr lang="en-GB" dirty="0" smtClean="0"/>
              <a:t>previous beam jet ionization monitor.</a:t>
            </a:r>
          </a:p>
          <a:p>
            <a:pPr lvl="1" algn="l"/>
            <a:r>
              <a:rPr lang="en-GB" dirty="0" smtClean="0"/>
              <a:t>Simulations have been set up for the gas jet generation  </a:t>
            </a:r>
          </a:p>
          <a:p>
            <a:pPr lvl="1" algn="l"/>
            <a:r>
              <a:rPr lang="en-GB" dirty="0" smtClean="0"/>
              <a:t>First measurement of a 2D beam image with gas jet using BIF mode.</a:t>
            </a:r>
          </a:p>
          <a:p>
            <a:pPr algn="l"/>
            <a:r>
              <a:rPr lang="en-GB" dirty="0" smtClean="0"/>
              <a:t>A second prototype monitor has been designed and in process of production</a:t>
            </a:r>
          </a:p>
          <a:p>
            <a:pPr lvl="1" algn="l"/>
            <a:r>
              <a:rPr lang="en-GB" dirty="0" smtClean="0"/>
              <a:t>The new setup will be ready for testing earlier next year.</a:t>
            </a:r>
            <a:endParaRPr lang="en-GB" dirty="0"/>
          </a:p>
          <a:p>
            <a:pPr algn="l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30649447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0266"/>
    </mc:Choice>
    <mc:Fallback>
      <p:transition spd="slow" advTm="40266"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Thanks for your attention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09204" y="3717032"/>
            <a:ext cx="7274740" cy="2074168"/>
          </a:xfrm>
        </p:spPr>
        <p:txBody>
          <a:bodyPr>
            <a:normAutofit/>
          </a:bodyPr>
          <a:lstStyle/>
          <a:p>
            <a:pPr algn="ctr"/>
            <a:r>
              <a:rPr lang="en-US" dirty="0" smtClean="0"/>
              <a:t>Thanks to the BGC collaboration:</a:t>
            </a:r>
          </a:p>
          <a:p>
            <a:pPr algn="ctr"/>
            <a:r>
              <a:rPr lang="en-US" dirty="0" err="1" smtClean="0"/>
              <a:t>V.Tsoganis</a:t>
            </a:r>
            <a:r>
              <a:rPr lang="en-US" dirty="0"/>
              <a:t>, </a:t>
            </a:r>
            <a:r>
              <a:rPr lang="en-US" dirty="0" err="1"/>
              <a:t>C.Welsch</a:t>
            </a:r>
            <a:r>
              <a:rPr lang="en-US" dirty="0"/>
              <a:t>(Cockcroft Institute</a:t>
            </a:r>
            <a:r>
              <a:rPr lang="en-US" dirty="0" smtClean="0"/>
              <a:t>)</a:t>
            </a:r>
          </a:p>
          <a:p>
            <a:pPr algn="ctr"/>
            <a:r>
              <a:rPr lang="en-US" dirty="0" err="1" smtClean="0"/>
              <a:t>P.Forck</a:t>
            </a:r>
            <a:r>
              <a:rPr lang="en-US" dirty="0"/>
              <a:t>, </a:t>
            </a:r>
            <a:r>
              <a:rPr lang="en-US" dirty="0" err="1"/>
              <a:t>S.Udrea</a:t>
            </a:r>
            <a:r>
              <a:rPr lang="en-US" dirty="0"/>
              <a:t> (GSI)</a:t>
            </a:r>
          </a:p>
          <a:p>
            <a:pPr algn="ctr"/>
            <a:r>
              <a:rPr lang="en-US" dirty="0" smtClean="0"/>
              <a:t>M. </a:t>
            </a:r>
            <a:r>
              <a:rPr lang="en-US" dirty="0" err="1" smtClean="0"/>
              <a:t>Ady</a:t>
            </a:r>
            <a:r>
              <a:rPr lang="en-US" dirty="0"/>
              <a:t>, </a:t>
            </a:r>
            <a:r>
              <a:rPr lang="en-US" dirty="0" err="1"/>
              <a:t>E.Barrios</a:t>
            </a:r>
            <a:r>
              <a:rPr lang="en-US" dirty="0"/>
              <a:t> Diaz, </a:t>
            </a:r>
            <a:r>
              <a:rPr lang="en-US" dirty="0" err="1"/>
              <a:t>N.Chritin</a:t>
            </a:r>
            <a:r>
              <a:rPr lang="en-US" dirty="0"/>
              <a:t>, </a:t>
            </a:r>
            <a:r>
              <a:rPr lang="en-US" dirty="0" err="1"/>
              <a:t>T.Doddington</a:t>
            </a:r>
            <a:r>
              <a:rPr lang="en-US" dirty="0"/>
              <a:t>, </a:t>
            </a:r>
            <a:r>
              <a:rPr lang="en-US" dirty="0" err="1"/>
              <a:t>R.Jones</a:t>
            </a:r>
            <a:r>
              <a:rPr lang="en-US" dirty="0"/>
              <a:t>, </a:t>
            </a:r>
            <a:r>
              <a:rPr lang="en-US" dirty="0" smtClean="0"/>
              <a:t>R. </a:t>
            </a:r>
            <a:r>
              <a:rPr lang="en-GB" dirty="0" smtClean="0"/>
              <a:t>Kersevan, </a:t>
            </a:r>
            <a:r>
              <a:rPr lang="en-US" dirty="0" err="1" smtClean="0"/>
              <a:t>A.Mariet</a:t>
            </a:r>
            <a:r>
              <a:rPr lang="en-US" dirty="0"/>
              <a:t>, </a:t>
            </a:r>
            <a:r>
              <a:rPr lang="en-US" dirty="0" err="1"/>
              <a:t>P.Magagnin</a:t>
            </a:r>
            <a:r>
              <a:rPr lang="en-US" dirty="0"/>
              <a:t>, </a:t>
            </a:r>
            <a:r>
              <a:rPr lang="en-US" dirty="0" err="1"/>
              <a:t>S.Mazzoni</a:t>
            </a:r>
            <a:r>
              <a:rPr lang="en-US" dirty="0"/>
              <a:t>, </a:t>
            </a:r>
            <a:r>
              <a:rPr lang="en-US" dirty="0" err="1"/>
              <a:t>A.Rossi</a:t>
            </a:r>
            <a:r>
              <a:rPr lang="en-US" dirty="0"/>
              <a:t>, </a:t>
            </a:r>
            <a:r>
              <a:rPr lang="en-US" dirty="0" err="1"/>
              <a:t>G.Schneider</a:t>
            </a:r>
            <a:r>
              <a:rPr lang="en-US" dirty="0"/>
              <a:t>, </a:t>
            </a:r>
            <a:r>
              <a:rPr lang="en-US" dirty="0" err="1"/>
              <a:t>R.Veness</a:t>
            </a:r>
            <a:r>
              <a:rPr lang="en-US" dirty="0"/>
              <a:t>, (CERN BE-BI, TE-VSC, EN-MME)</a:t>
            </a:r>
            <a:endParaRPr lang="en-GB" dirty="0"/>
          </a:p>
          <a:p>
            <a:pPr algn="ctr"/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 smtClean="0"/>
              <a:t>7</a:t>
            </a:r>
            <a:r>
              <a:rPr lang="en-US" baseline="30000" dirty="0" smtClean="0"/>
              <a:t>th</a:t>
            </a:r>
            <a:r>
              <a:rPr lang="en-US" dirty="0" smtClean="0"/>
              <a:t> HL-LHC Collaboration meeting, 15</a:t>
            </a:r>
            <a:r>
              <a:rPr lang="en-US" baseline="30000" dirty="0" smtClean="0"/>
              <a:t>th</a:t>
            </a:r>
            <a:r>
              <a:rPr lang="en-US" dirty="0" smtClean="0"/>
              <a:t> November 2017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4294967295"/>
          </p:nvPr>
        </p:nvSpPr>
        <p:spPr>
          <a:xfrm>
            <a:off x="1242127" y="6372535"/>
            <a:ext cx="4041972" cy="360000"/>
          </a:xfrm>
          <a:prstGeom prst="rect">
            <a:avLst/>
          </a:prstGeom>
        </p:spPr>
        <p:txBody>
          <a:bodyPr lIns="0" tIns="0" rIns="0" bIns="0" anchor="b" anchorCtr="0"/>
          <a:lstStyle>
            <a:lvl1pPr algn="l">
              <a:defRPr>
                <a:solidFill>
                  <a:schemeClr val="accent1"/>
                </a:solidFill>
              </a:defRPr>
            </a:lvl1pPr>
          </a:lstStyle>
          <a:p>
            <a:pPr defTabSz="457189"/>
            <a:r>
              <a:rPr lang="fr-FR" dirty="0" smtClean="0">
                <a:solidFill>
                  <a:srgbClr val="64BCD9"/>
                </a:solidFill>
              </a:rPr>
              <a:t>Hao Zhang-HL-Madrid 15/11/17 haozhang@cockcroft.ac.uk </a:t>
            </a:r>
            <a:endParaRPr lang="en-GB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466204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4681"/>
    </mc:Choice>
    <mc:Fallback>
      <p:transition spd="slow" advTm="14681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33162" y="218485"/>
            <a:ext cx="6876256" cy="533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Nozzle location respected to 1</a:t>
            </a:r>
            <a:r>
              <a:rPr lang="en-GB" baseline="30000" dirty="0" smtClean="0"/>
              <a:t>st</a:t>
            </a:r>
            <a:r>
              <a:rPr lang="en-GB" dirty="0" smtClean="0"/>
              <a:t> skimmer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648" y="1472750"/>
            <a:ext cx="8153400" cy="4623250"/>
          </a:xfrm>
        </p:spPr>
        <p:txBody>
          <a:bodyPr>
            <a:normAutofit/>
          </a:bodyPr>
          <a:lstStyle/>
          <a:p>
            <a:r>
              <a:rPr lang="en-GB" sz="2000" dirty="0" smtClean="0"/>
              <a:t>Fix position of the moveable gauge</a:t>
            </a:r>
          </a:p>
          <a:p>
            <a:r>
              <a:rPr lang="en-GB" sz="2000" dirty="0" smtClean="0"/>
              <a:t>Scan the nozzle horizontally and vertically </a:t>
            </a:r>
            <a:endParaRPr lang="en-GB" sz="2000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016515625"/>
              </p:ext>
            </p:extLst>
          </p:nvPr>
        </p:nvGraphicFramePr>
        <p:xfrm>
          <a:off x="990600" y="3124200"/>
          <a:ext cx="3200400" cy="304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1453029937"/>
              </p:ext>
            </p:extLst>
          </p:nvPr>
        </p:nvGraphicFramePr>
        <p:xfrm>
          <a:off x="4648200" y="3200400"/>
          <a:ext cx="3124200" cy="2971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xmlns="" val="11078613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2730"/>
            <a:ext cx="7964806" cy="533400"/>
          </a:xfrm>
        </p:spPr>
        <p:txBody>
          <a:bodyPr>
            <a:normAutofit/>
          </a:bodyPr>
          <a:lstStyle/>
          <a:p>
            <a:r>
              <a:rPr lang="en-GB" dirty="0" smtClean="0"/>
              <a:t>Characterizing gas jet density distribution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quarter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380288" y="3542014"/>
            <a:ext cx="3429712" cy="2122167"/>
          </a:xfrm>
          <a:prstGeom prst="rect">
            <a:avLst/>
          </a:prstGeom>
          <a:noFill/>
          <a:ln>
            <a:noFill/>
          </a:ln>
          <a:effectLst/>
          <a:extLst/>
        </p:spPr>
      </p:pic>
      <p:sp>
        <p:nvSpPr>
          <p:cNvPr id="7" name="Rectangle 6"/>
          <p:cNvSpPr/>
          <p:nvPr/>
        </p:nvSpPr>
        <p:spPr>
          <a:xfrm>
            <a:off x="8117206" y="1169908"/>
            <a:ext cx="609600" cy="10668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Isosceles Triangle 9"/>
          <p:cNvSpPr/>
          <p:nvPr/>
        </p:nvSpPr>
        <p:spPr>
          <a:xfrm rot="16200000">
            <a:off x="6789421" y="579358"/>
            <a:ext cx="381000" cy="2247900"/>
          </a:xfrm>
          <a:prstGeom prst="triangle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1" name="Rectangle 10"/>
          <p:cNvSpPr/>
          <p:nvPr/>
        </p:nvSpPr>
        <p:spPr>
          <a:xfrm>
            <a:off x="5791201" y="1474708"/>
            <a:ext cx="609600" cy="4191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5782057" y="1448312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Third skimmer</a:t>
            </a:r>
            <a:endParaRPr lang="en-GB" sz="1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4744230" y="685800"/>
            <a:ext cx="270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Side view of the detection</a:t>
            </a:r>
            <a:endParaRPr lang="en-GB" dirty="0"/>
          </a:p>
        </p:txBody>
      </p:sp>
      <p:sp>
        <p:nvSpPr>
          <p:cNvPr id="15" name="Trapezoid 14"/>
          <p:cNvSpPr/>
          <p:nvPr/>
        </p:nvSpPr>
        <p:spPr>
          <a:xfrm rot="16200000">
            <a:off x="8283585" y="1321943"/>
            <a:ext cx="109591" cy="757801"/>
          </a:xfrm>
          <a:prstGeom prst="trapezoid">
            <a:avLst>
              <a:gd name="adj" fmla="val 42820"/>
            </a:avLst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7" name="Straight Arrow Connector 16"/>
          <p:cNvCxnSpPr/>
          <p:nvPr/>
        </p:nvCxnSpPr>
        <p:spPr>
          <a:xfrm>
            <a:off x="8117206" y="2389108"/>
            <a:ext cx="609600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8002905" y="2450068"/>
            <a:ext cx="106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D: 40 mm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5015282" y="1032272"/>
            <a:ext cx="2701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Gas molecule will experience 20000 collision with tube wall per second</a:t>
            </a:r>
            <a:endParaRPr lang="en-GB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7940378" y="4810386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Ion current</a:t>
            </a:r>
            <a:endParaRPr lang="en-GB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274319" y="6105627"/>
            <a:ext cx="174343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Emitting current</a:t>
            </a:r>
            <a:endParaRPr lang="en-GB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036940" y="6105626"/>
            <a:ext cx="12954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Sensitivity</a:t>
            </a:r>
            <a:endParaRPr lang="en-GB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4648200" y="1971532"/>
            <a:ext cx="32567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Assumption: </a:t>
            </a:r>
          </a:p>
          <a:p>
            <a:pPr marL="228600" indent="-228600">
              <a:buAutoNum type="arabicPeriod"/>
            </a:pPr>
            <a:r>
              <a:rPr lang="en-GB" sz="1200" dirty="0" smtClean="0"/>
              <a:t>Gas molecular from jet entering the slit will immediately evenly distributed inside the tube.</a:t>
            </a:r>
          </a:p>
          <a:p>
            <a:pPr marL="228600" indent="-228600">
              <a:buAutoNum type="arabicPeriod"/>
            </a:pPr>
            <a:r>
              <a:rPr lang="en-GB" sz="1200" dirty="0" smtClean="0"/>
              <a:t>Residual gas in and out is in a equilibrium state. </a:t>
            </a:r>
          </a:p>
          <a:p>
            <a:pPr marL="228600" indent="-228600">
              <a:buAutoNum type="arabicPeriod"/>
            </a:pPr>
            <a:r>
              <a:rPr lang="en-GB" sz="1200" dirty="0" smtClean="0"/>
              <a:t>There is no molecular from the jet escaping the tube.  </a:t>
            </a:r>
          </a:p>
        </p:txBody>
      </p:sp>
      <p:sp>
        <p:nvSpPr>
          <p:cNvPr id="4" name="Rectangle 3"/>
          <p:cNvSpPr/>
          <p:nvPr/>
        </p:nvSpPr>
        <p:spPr>
          <a:xfrm>
            <a:off x="5591556" y="3857506"/>
            <a:ext cx="1143000" cy="901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8" name="Rectangle 7"/>
          <p:cNvSpPr/>
          <p:nvPr/>
        </p:nvSpPr>
        <p:spPr>
          <a:xfrm>
            <a:off x="5782057" y="4290043"/>
            <a:ext cx="761999" cy="36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Rectangle 8"/>
          <p:cNvSpPr/>
          <p:nvPr/>
        </p:nvSpPr>
        <p:spPr>
          <a:xfrm rot="3146927">
            <a:off x="5960365" y="4222520"/>
            <a:ext cx="457200" cy="135043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6201157" y="3858399"/>
            <a:ext cx="533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Tube</a:t>
            </a:r>
            <a:endParaRPr lang="en-GB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5582412" y="4419599"/>
            <a:ext cx="533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Slit</a:t>
            </a:r>
            <a:endParaRPr lang="en-GB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6201157" y="4433499"/>
            <a:ext cx="53339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Jet</a:t>
            </a:r>
            <a:endParaRPr lang="en-GB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4648200" y="3488174"/>
            <a:ext cx="2707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Front view of the detection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7239000" y="4067653"/>
            <a:ext cx="129635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Slit size: L</a:t>
            </a:r>
            <a:r>
              <a:rPr lang="en-GB" sz="1200" baseline="-25000" dirty="0" smtClean="0"/>
              <a:t>x</a:t>
            </a:r>
            <a:r>
              <a:rPr lang="en-GB" sz="1200" dirty="0" smtClean="0"/>
              <a:t>, L</a:t>
            </a:r>
            <a:r>
              <a:rPr lang="en-GB" sz="1200" baseline="-25000" dirty="0" smtClean="0"/>
              <a:t>y</a:t>
            </a:r>
            <a:endParaRPr lang="en-GB" sz="1200" baseline="-25000" dirty="0"/>
          </a:p>
        </p:txBody>
      </p:sp>
      <p:sp>
        <p:nvSpPr>
          <p:cNvPr id="24" name="TextBox 23"/>
          <p:cNvSpPr txBox="1"/>
          <p:nvPr/>
        </p:nvSpPr>
        <p:spPr>
          <a:xfrm>
            <a:off x="4513317" y="4890700"/>
            <a:ext cx="104146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Jet velocity</a:t>
            </a:r>
            <a:endParaRPr lang="en-GB" sz="1200" dirty="0"/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5176299" y="5167699"/>
            <a:ext cx="1056907" cy="47772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5" name="Content Placeholder 5" descr="C:\Work\Gas Jet monitor\Experiment Chamber picture\moveable gauge.png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6614" t="50000" r="10789"/>
          <a:stretch/>
        </p:blipFill>
        <p:spPr bwMode="auto">
          <a:xfrm>
            <a:off x="555922" y="886844"/>
            <a:ext cx="3505200" cy="2377471"/>
          </a:xfrm>
          <a:prstGeom prst="rect">
            <a:avLst/>
          </a:prstGeom>
          <a:noFill/>
          <a:ln>
            <a:noFill/>
          </a:ln>
        </p:spPr>
      </p:pic>
      <mc:AlternateContent xmlns:mc="http://schemas.openxmlformats.org/markup-compatibility/2006">
        <mc:Choice xmlns:a14="http://schemas.microsoft.com/office/drawing/2010/main" xmlns="" Requires="a14">
          <p:sp>
            <p:nvSpPr>
              <p:cNvPr id="36" name="TextBox 35"/>
              <p:cNvSpPr txBox="1"/>
              <p:nvPr/>
            </p:nvSpPr>
            <p:spPr>
              <a:xfrm>
                <a:off x="4274319" y="5204449"/>
                <a:ext cx="4639412" cy="7671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sz="2000" b="1" i="1" smtClean="0">
                          <a:latin typeface="Cambria Math"/>
                          <a:ea typeface="Cambria Math"/>
                        </a:rPr>
                        <m:t>𝝆</m:t>
                      </m:r>
                      <m:d>
                        <m:dPr>
                          <m:ctrlPr>
                            <a:rPr lang="en-GB" sz="2000" b="1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sz="2000" b="1" i="1">
                              <a:latin typeface="Cambria Math"/>
                              <a:ea typeface="Cambria Math"/>
                            </a:rPr>
                            <m:t>𝑿</m:t>
                          </m:r>
                          <m:r>
                            <a:rPr lang="en-GB" sz="2000" b="1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sz="2000" b="1" i="1">
                              <a:latin typeface="Cambria Math"/>
                              <a:ea typeface="Cambria Math"/>
                            </a:rPr>
                            <m:t>𝒀</m:t>
                          </m:r>
                        </m:e>
                      </m:d>
                      <m:r>
                        <a:rPr lang="en-GB" sz="2000" b="1" i="1" smtClean="0">
                          <a:latin typeface="Cambria Math"/>
                          <a:ea typeface="Cambria Math"/>
                        </a:rPr>
                        <m:t>=−</m:t>
                      </m:r>
                      <m:f>
                        <m:fPr>
                          <m:ctrlPr>
                            <a:rPr lang="en-GB" sz="2000" b="1" i="1" smtClean="0">
                              <a:latin typeface="Cambria Math"/>
                              <a:ea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latin typeface="Cambria Math"/>
                              <a:ea typeface="Cambria Math"/>
                            </a:rPr>
                            <m:t>𝟏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b="1" i="1">
                                  <a:latin typeface="Cambria Math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GB" sz="2000" b="1" i="1">
                                  <a:latin typeface="Cambria Math"/>
                                </a:rPr>
                                <m:t>𝒆</m:t>
                              </m:r>
                            </m:sub>
                          </m:sSub>
                          <m:r>
                            <a:rPr lang="en-GB" sz="2000" b="1" i="1">
                              <a:latin typeface="Cambria Math"/>
                            </a:rPr>
                            <m:t>𝑺𝒗</m:t>
                          </m:r>
                          <m:sSub>
                            <m:sSubPr>
                              <m:ctrlPr>
                                <a:rPr lang="en-GB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b="1" i="1" smtClean="0">
                                  <a:latin typeface="Cambria Math"/>
                                </a:rPr>
                                <m:t>𝑳</m:t>
                              </m:r>
                            </m:e>
                            <m:sub>
                              <m:r>
                                <a:rPr lang="en-GB" sz="2000" b="1" i="1" smtClean="0">
                                  <a:latin typeface="Cambria Math"/>
                                </a:rPr>
                                <m:t>𝒚</m:t>
                              </m:r>
                            </m:sub>
                          </m:sSub>
                        </m:den>
                      </m:f>
                      <m:f>
                        <m:fPr>
                          <m:ctrlPr>
                            <a:rPr lang="en-GB" sz="2000" b="1" i="1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latin typeface="Cambria Math"/>
                            </a:rPr>
                            <m:t>𝑽</m:t>
                          </m:r>
                        </m:num>
                        <m:den>
                          <m:sSub>
                            <m:sSubPr>
                              <m:ctrlPr>
                                <a:rPr lang="en-GB" sz="2000" b="1" i="1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b="1" i="1">
                                  <a:latin typeface="Cambria Math"/>
                                </a:rPr>
                                <m:t>𝒌</m:t>
                              </m:r>
                            </m:e>
                            <m:sub>
                              <m:r>
                                <a:rPr lang="en-GB" sz="2000" b="1" i="1">
                                  <a:latin typeface="Cambria Math"/>
                                </a:rPr>
                                <m:t>𝑩</m:t>
                              </m:r>
                            </m:sub>
                          </m:sSub>
                          <m:r>
                            <a:rPr lang="en-GB" sz="2000" b="1" i="1">
                              <a:latin typeface="Cambria Math"/>
                            </a:rPr>
                            <m:t>𝑻</m:t>
                          </m:r>
                        </m:den>
                      </m:f>
                      <m:f>
                        <m:fPr>
                          <m:ctrlPr>
                            <a:rPr lang="en-GB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latin typeface="Cambria Math"/>
                            </a:rPr>
                            <m:t>𝒅</m:t>
                          </m:r>
                        </m:num>
                        <m:den>
                          <m:r>
                            <a:rPr lang="en-GB" sz="2000" b="1" i="1" smtClean="0">
                              <a:latin typeface="Cambria Math"/>
                            </a:rPr>
                            <m:t>𝒅𝑿</m:t>
                          </m:r>
                        </m:den>
                      </m:f>
                      <m:f>
                        <m:fPr>
                          <m:ctrlPr>
                            <a:rPr lang="en-GB" sz="2000" b="1" i="1" smtClean="0"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en-GB" sz="2000" b="1" i="1" smtClean="0">
                              <a:latin typeface="Cambria Math"/>
                            </a:rPr>
                            <m:t>𝒅</m:t>
                          </m:r>
                          <m:sSub>
                            <m:sSubPr>
                              <m:ctrlPr>
                                <a:rPr lang="en-GB" sz="2000" b="1" i="1" smtClean="0"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GB" sz="2000" b="1" i="1" smtClean="0">
                                  <a:latin typeface="Cambria Math"/>
                                </a:rPr>
                                <m:t>𝑰</m:t>
                              </m:r>
                            </m:e>
                            <m:sub>
                              <m:r>
                                <a:rPr lang="en-GB" sz="2000" b="1" i="1" smtClean="0">
                                  <a:latin typeface="Cambria Math"/>
                                </a:rPr>
                                <m:t>𝒊𝒐𝒏</m:t>
                              </m:r>
                            </m:sub>
                          </m:sSub>
                        </m:num>
                        <m:den>
                          <m:r>
                            <a:rPr lang="en-GB" sz="2000" b="1" i="1" smtClean="0">
                              <a:latin typeface="Cambria Math"/>
                            </a:rPr>
                            <m:t>𝒅𝒕</m:t>
                          </m:r>
                        </m:den>
                      </m:f>
                      <m:r>
                        <a:rPr lang="en-GB" sz="2000" b="1" i="1" smtClean="0">
                          <a:latin typeface="Cambria Math"/>
                        </a:rPr>
                        <m:t>(</m:t>
                      </m:r>
                      <m:r>
                        <a:rPr lang="en-GB" sz="2000" b="1" i="1" smtClean="0">
                          <a:latin typeface="Cambria Math"/>
                        </a:rPr>
                        <m:t>𝑿</m:t>
                      </m:r>
                      <m:r>
                        <a:rPr lang="en-GB" sz="2000" b="1" i="1" smtClean="0">
                          <a:latin typeface="Cambria Math"/>
                        </a:rPr>
                        <m:t>,</m:t>
                      </m:r>
                      <m:r>
                        <a:rPr lang="en-GB" sz="2000" b="1" i="1" smtClean="0">
                          <a:latin typeface="Cambria Math"/>
                        </a:rPr>
                        <m:t>𝒀</m:t>
                      </m:r>
                      <m:r>
                        <a:rPr lang="en-GB" sz="2000" b="1" i="1" smtClean="0">
                          <a:latin typeface="Cambria Math"/>
                        </a:rPr>
                        <m:t>)</m:t>
                      </m:r>
                    </m:oMath>
                  </m:oMathPara>
                </a14:m>
                <a:endParaRPr lang="en-GB" sz="2000" b="1" dirty="0"/>
              </a:p>
            </p:txBody>
          </p:sp>
        </mc:Choice>
        <mc:Fallback>
          <p:sp>
            <p:nvSpPr>
              <p:cNvPr id="36" name="TextBox 3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74319" y="5204449"/>
                <a:ext cx="4639412" cy="767198"/>
              </a:xfrm>
              <a:prstGeom prst="rect">
                <a:avLst/>
              </a:prstGeom>
              <a:blipFill rotWithShape="1">
                <a:blip r:embed="rId4" cstate="print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38" name="Straight Arrow Connector 37"/>
          <p:cNvCxnSpPr>
            <a:stCxn id="22" idx="0"/>
          </p:cNvCxnSpPr>
          <p:nvPr/>
        </p:nvCxnSpPr>
        <p:spPr>
          <a:xfrm flipV="1">
            <a:off x="5146036" y="5900193"/>
            <a:ext cx="703075" cy="20543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/>
          <p:cNvCxnSpPr/>
          <p:nvPr/>
        </p:nvCxnSpPr>
        <p:spPr>
          <a:xfrm flipH="1" flipV="1">
            <a:off x="6115811" y="5900192"/>
            <a:ext cx="352046" cy="20543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/>
          <p:cNvCxnSpPr/>
          <p:nvPr/>
        </p:nvCxnSpPr>
        <p:spPr>
          <a:xfrm flipH="1">
            <a:off x="7793356" y="5075459"/>
            <a:ext cx="647700" cy="2853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6233206" y="4798460"/>
            <a:ext cx="204708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Volume of the small chamber</a:t>
            </a:r>
            <a:endParaRPr lang="en-GB" sz="1200" dirty="0"/>
          </a:p>
        </p:txBody>
      </p:sp>
      <p:cxnSp>
        <p:nvCxnSpPr>
          <p:cNvPr id="49" name="Straight Arrow Connector 48"/>
          <p:cNvCxnSpPr/>
          <p:nvPr/>
        </p:nvCxnSpPr>
        <p:spPr>
          <a:xfrm flipH="1">
            <a:off x="6862794" y="5029200"/>
            <a:ext cx="117127" cy="33159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10732381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2007" y="42730"/>
            <a:ext cx="8165990" cy="533400"/>
          </a:xfrm>
        </p:spPr>
        <p:txBody>
          <a:bodyPr>
            <a:normAutofit fontScale="90000"/>
          </a:bodyPr>
          <a:lstStyle/>
          <a:p>
            <a:r>
              <a:rPr lang="en-GB" dirty="0" smtClean="0"/>
              <a:t>Density distribution measurement for small skimmer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52600" y="1668341"/>
            <a:ext cx="93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/>
              <a:t>I</a:t>
            </a:r>
            <a:r>
              <a:rPr lang="en-GB" b="1" baseline="-25000" dirty="0" err="1"/>
              <a:t>ion</a:t>
            </a:r>
            <a:r>
              <a:rPr lang="en-GB" b="1" dirty="0"/>
              <a:t>(X,Y)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Rectangle 7"/>
              <p:cNvSpPr/>
              <p:nvPr/>
            </p:nvSpPr>
            <p:spPr>
              <a:xfrm>
                <a:off x="6019800" y="1688068"/>
                <a:ext cx="9725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/>
                          <a:ea typeface="Cambria Math"/>
                        </a:rPr>
                        <m:t>𝝆</m:t>
                      </m:r>
                      <m:d>
                        <m:dPr>
                          <m:ctrlPr>
                            <a:rPr lang="en-GB" b="1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  <a:ea typeface="Cambria Math"/>
                            </a:rPr>
                            <m:t>𝑿</m:t>
                          </m:r>
                          <m:r>
                            <a:rPr lang="en-GB" b="1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b="1" i="1">
                              <a:latin typeface="Cambria Math"/>
                              <a:ea typeface="Cambria Math"/>
                            </a:rPr>
                            <m:t>𝒀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1688068"/>
                <a:ext cx="972574" cy="369332"/>
              </a:xfrm>
              <a:prstGeom prst="rect">
                <a:avLst/>
              </a:prstGeom>
              <a:blipFill rotWithShape="1">
                <a:blip r:embed="rId2" cstate="print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6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29368" y="1831694"/>
            <a:ext cx="9249568" cy="33284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ight Arrow 10"/>
          <p:cNvSpPr/>
          <p:nvPr/>
        </p:nvSpPr>
        <p:spPr>
          <a:xfrm>
            <a:off x="3318635" y="4608326"/>
            <a:ext cx="2173952" cy="374718"/>
          </a:xfrm>
          <a:prstGeom prst="rightArrow">
            <a:avLst/>
          </a:prstGeom>
          <a:solidFill>
            <a:srgbClr val="0159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00"/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2211113" y="4983044"/>
            <a:ext cx="44496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1600" b="1">
                <a:latin typeface="+mn-lt"/>
              </a:rPr>
              <a:t>Differentiate the data in horizontal axis</a:t>
            </a: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5546397" y="2654509"/>
            <a:ext cx="1504742" cy="1618234"/>
          </a:xfrm>
          <a:prstGeom prst="straightConnector1">
            <a:avLst/>
          </a:prstGeom>
          <a:ln w="12700">
            <a:solidFill>
              <a:schemeClr val="bg1">
                <a:lumMod val="20000"/>
                <a:lumOff val="8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5450516" y="2102705"/>
            <a:ext cx="441248" cy="439291"/>
          </a:xfrm>
          <a:prstGeom prst="straightConnector1">
            <a:avLst/>
          </a:prstGeom>
          <a:ln w="12700">
            <a:solidFill>
              <a:schemeClr val="bg1">
                <a:lumMod val="20000"/>
                <a:lumOff val="80000"/>
              </a:schemeClr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/>
        </p:nvSpPr>
        <p:spPr>
          <a:xfrm>
            <a:off x="4876800" y="1981200"/>
            <a:ext cx="1193619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rgbClr val="FFFFFF"/>
                </a:solidFill>
              </a:rPr>
              <a:t>1.55 mm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480357" y="3607447"/>
            <a:ext cx="1193619" cy="338554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GB" sz="1600" dirty="0">
                <a:solidFill>
                  <a:srgbClr val="FFFFFF"/>
                </a:solidFill>
              </a:rPr>
              <a:t>5.44 mm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1354238" y="5427434"/>
            <a:ext cx="6951562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1600" b="1" dirty="0">
                <a:latin typeface="+mn-lt"/>
              </a:rPr>
              <a:t>Jet size </a:t>
            </a:r>
            <a:r>
              <a:rPr lang="en-GB" altLang="en-US" sz="1600" b="1" dirty="0" smtClean="0">
                <a:latin typeface="+mn-lt"/>
              </a:rPr>
              <a:t>in </a:t>
            </a:r>
            <a:r>
              <a:rPr lang="en-GB" altLang="en-US" sz="1600" b="1" dirty="0">
                <a:latin typeface="+mn-lt"/>
              </a:rPr>
              <a:t>interaction point </a:t>
            </a:r>
            <a:r>
              <a:rPr lang="en-GB" altLang="en-US" sz="1600" b="1" dirty="0" smtClean="0">
                <a:latin typeface="+mn-lt"/>
              </a:rPr>
              <a:t>is estimated as : 4.54 mm * 0.83 mm </a:t>
            </a:r>
            <a:endParaRPr lang="en-GB" altLang="en-US" sz="1600" b="1" dirty="0">
              <a:latin typeface="+mn-lt"/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3429001" y="5776234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 smtClean="0">
                <a:latin typeface="Symbol" panose="05050102010706020507" pitchFamily="18" charset="2"/>
                <a:ea typeface="Times New Roman"/>
                <a:cs typeface="Times New Roman"/>
              </a:rPr>
              <a:t>s</a:t>
            </a:r>
            <a:r>
              <a:rPr lang="en-GB" baseline="-25000" dirty="0" err="1" smtClean="0">
                <a:ea typeface="Times New Roman"/>
                <a:cs typeface="Times New Roman"/>
              </a:rPr>
              <a:t>jet</a:t>
            </a:r>
            <a:r>
              <a:rPr lang="en-GB" baseline="-25000" dirty="0">
                <a:ea typeface="Times New Roman"/>
                <a:cs typeface="Times New Roman"/>
              </a:rPr>
              <a:t> </a:t>
            </a:r>
            <a:r>
              <a:rPr lang="en-GB" dirty="0" smtClean="0">
                <a:ea typeface="Times New Roman"/>
                <a:cs typeface="Times New Roman"/>
              </a:rPr>
              <a:t>= 0.29 mm</a:t>
            </a:r>
            <a:r>
              <a:rPr lang="en-GB" baseline="-25000" dirty="0" smtClean="0">
                <a:ea typeface="Times New Roman"/>
                <a:cs typeface="Times New Roman"/>
              </a:rPr>
              <a:t> </a:t>
            </a:r>
            <a:endParaRPr lang="en-GB" dirty="0"/>
          </a:p>
        </p:txBody>
      </p:sp>
      <p:pic>
        <p:nvPicPr>
          <p:cNvPr id="19" name="Picture 18" descr="C:\Users\viw53224\Google Drive\Gas Jet monitor\Experiment Chamber picture\IMG_0653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2148" t="19008" r="18357" b="3942"/>
          <a:stretch>
            <a:fillRect/>
          </a:stretch>
        </p:blipFill>
        <p:spPr bwMode="auto">
          <a:xfrm>
            <a:off x="7190412" y="723508"/>
            <a:ext cx="1115388" cy="108000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20" name="Table 1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090486159"/>
              </p:ext>
            </p:extLst>
          </p:nvPr>
        </p:nvGraphicFramePr>
        <p:xfrm>
          <a:off x="638042" y="897748"/>
          <a:ext cx="35814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905000"/>
              </a:tblGrid>
              <a:tr h="332486">
                <a:tc>
                  <a:txBody>
                    <a:bodyPr/>
                    <a:lstStyle/>
                    <a:p>
                      <a:r>
                        <a:rPr lang="en-GB" dirty="0" smtClean="0"/>
                        <a:t>Skimmer 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4×0.4 mm</a:t>
                      </a:r>
                      <a:r>
                        <a:rPr lang="en-GB" baseline="30000" dirty="0" smtClean="0"/>
                        <a:t>2</a:t>
                      </a:r>
                      <a:endParaRPr lang="en-GB" baseline="30000" dirty="0"/>
                    </a:p>
                  </a:txBody>
                  <a:tcPr/>
                </a:tc>
              </a:tr>
              <a:tr h="340819">
                <a:tc>
                  <a:txBody>
                    <a:bodyPr/>
                    <a:lstStyle/>
                    <a:p>
                      <a:r>
                        <a:rPr lang="en-GB" dirty="0" smtClean="0"/>
                        <a:t>Oriental</a:t>
                      </a:r>
                      <a:r>
                        <a:rPr lang="en-GB" baseline="0" dirty="0" smtClean="0"/>
                        <a:t> angle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45˚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838200" y="2070647"/>
            <a:ext cx="2840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Resolution: 1pixel = 0.1mm</a:t>
            </a:r>
            <a:endParaRPr lang="en-GB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661731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4705"/>
    </mc:Choice>
    <mc:Fallback>
      <p:transition spd="slow" advTm="64705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95324" y="2187167"/>
            <a:ext cx="2727406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42730"/>
            <a:ext cx="8000999" cy="533400"/>
          </a:xfrm>
        </p:spPr>
        <p:txBody>
          <a:bodyPr>
            <a:normAutofit fontScale="90000"/>
          </a:bodyPr>
          <a:lstStyle/>
          <a:p>
            <a:r>
              <a:rPr lang="en-GB" dirty="0"/>
              <a:t>Density distribution measurement for </a:t>
            </a:r>
            <a:r>
              <a:rPr lang="en-GB" dirty="0" smtClean="0"/>
              <a:t>large </a:t>
            </a:r>
            <a:r>
              <a:rPr lang="en-GB" dirty="0"/>
              <a:t>skimmer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1752600" y="1592141"/>
            <a:ext cx="9316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b="1" dirty="0" err="1"/>
              <a:t>I</a:t>
            </a:r>
            <a:r>
              <a:rPr lang="en-GB" b="1" baseline="-25000" dirty="0" err="1"/>
              <a:t>ion</a:t>
            </a:r>
            <a:r>
              <a:rPr lang="en-GB" b="1" dirty="0"/>
              <a:t>(X,Y)</a:t>
            </a:r>
          </a:p>
        </p:txBody>
      </p:sp>
      <mc:AlternateContent xmlns:mc="http://schemas.openxmlformats.org/markup-compatibility/2006">
        <mc:Choice xmlns:a14="http://schemas.microsoft.com/office/drawing/2010/main" xmlns="" Requires="a14">
          <p:sp>
            <p:nvSpPr>
              <p:cNvPr id="8" name="Rectangle 7"/>
              <p:cNvSpPr/>
              <p:nvPr/>
            </p:nvSpPr>
            <p:spPr>
              <a:xfrm>
                <a:off x="6019800" y="1611868"/>
                <a:ext cx="97257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1">
                          <a:latin typeface="Cambria Math"/>
                          <a:ea typeface="Cambria Math"/>
                        </a:rPr>
                        <m:t>𝝆</m:t>
                      </m:r>
                      <m:d>
                        <m:dPr>
                          <m:ctrlPr>
                            <a:rPr lang="en-GB" b="1" i="1">
                              <a:latin typeface="Cambria Math"/>
                              <a:ea typeface="Cambria Math"/>
                            </a:rPr>
                          </m:ctrlPr>
                        </m:dPr>
                        <m:e>
                          <m:r>
                            <a:rPr lang="en-GB" b="1" i="1">
                              <a:latin typeface="Cambria Math"/>
                              <a:ea typeface="Cambria Math"/>
                            </a:rPr>
                            <m:t>𝑿</m:t>
                          </m:r>
                          <m:r>
                            <a:rPr lang="en-GB" b="1" i="1">
                              <a:latin typeface="Cambria Math"/>
                              <a:ea typeface="Cambria Math"/>
                            </a:rPr>
                            <m:t>,</m:t>
                          </m:r>
                          <m:r>
                            <a:rPr lang="en-GB" b="1" i="1">
                              <a:latin typeface="Cambria Math"/>
                              <a:ea typeface="Cambria Math"/>
                            </a:rPr>
                            <m:t>𝒀</m:t>
                          </m:r>
                        </m:e>
                      </m:d>
                    </m:oMath>
                  </m:oMathPara>
                </a14:m>
                <a:endParaRPr lang="en-GB" b="1" dirty="0"/>
              </a:p>
            </p:txBody>
          </p:sp>
        </mc:Choice>
        <mc:Fallback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19800" y="1611868"/>
                <a:ext cx="972574" cy="369332"/>
              </a:xfrm>
              <a:prstGeom prst="rect">
                <a:avLst/>
              </a:prstGeom>
              <a:blipFill rotWithShape="1">
                <a:blip r:embed="rId3" cstate="print"/>
                <a:stretch>
                  <a:fillRect b="-4918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Right Arrow 10"/>
          <p:cNvSpPr/>
          <p:nvPr/>
        </p:nvSpPr>
        <p:spPr>
          <a:xfrm>
            <a:off x="3318635" y="4648200"/>
            <a:ext cx="2173952" cy="374718"/>
          </a:xfrm>
          <a:prstGeom prst="rightArrow">
            <a:avLst/>
          </a:prstGeom>
          <a:solidFill>
            <a:srgbClr val="01599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GB" sz="1600"/>
          </a:p>
        </p:txBody>
      </p:sp>
      <p:sp>
        <p:nvSpPr>
          <p:cNvPr id="12" name="TextBox 5"/>
          <p:cNvSpPr txBox="1">
            <a:spLocks noChangeArrowheads="1"/>
          </p:cNvSpPr>
          <p:nvPr/>
        </p:nvSpPr>
        <p:spPr bwMode="auto">
          <a:xfrm>
            <a:off x="2211113" y="4983044"/>
            <a:ext cx="4449655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1600" b="1">
                <a:latin typeface="+mn-lt"/>
              </a:rPr>
              <a:t>Differentiate the data in horizontal axis</a:t>
            </a:r>
          </a:p>
        </p:txBody>
      </p:sp>
      <p:sp>
        <p:nvSpPr>
          <p:cNvPr id="17" name="TextBox 13"/>
          <p:cNvSpPr txBox="1">
            <a:spLocks noChangeArrowheads="1"/>
          </p:cNvSpPr>
          <p:nvPr/>
        </p:nvSpPr>
        <p:spPr bwMode="auto">
          <a:xfrm>
            <a:off x="2057400" y="5427434"/>
            <a:ext cx="624840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4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4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4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4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4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4000">
                <a:solidFill>
                  <a:schemeClr val="tx1"/>
                </a:solidFill>
                <a:latin typeface="Arial" charset="0"/>
              </a:defRPr>
            </a:lvl9pPr>
          </a:lstStyle>
          <a:p>
            <a:r>
              <a:rPr lang="en-GB" altLang="en-US" sz="1600" b="1" dirty="0">
                <a:latin typeface="+mn-lt"/>
              </a:rPr>
              <a:t>Jet size </a:t>
            </a:r>
            <a:r>
              <a:rPr lang="en-GB" altLang="en-US" sz="1600" b="1" dirty="0" smtClean="0">
                <a:latin typeface="+mn-lt"/>
              </a:rPr>
              <a:t>in </a:t>
            </a:r>
            <a:r>
              <a:rPr lang="en-GB" altLang="en-US" sz="1600" b="1" dirty="0">
                <a:latin typeface="+mn-lt"/>
              </a:rPr>
              <a:t>interaction point </a:t>
            </a:r>
            <a:r>
              <a:rPr lang="en-GB" altLang="en-US" sz="1600" b="1" dirty="0" smtClean="0">
                <a:latin typeface="+mn-lt"/>
              </a:rPr>
              <a:t>is estimated as : 10.03 mm * 2.81 mm </a:t>
            </a:r>
            <a:endParaRPr lang="en-GB" altLang="en-US" sz="1600" b="1" dirty="0">
              <a:latin typeface="+mn-lt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990600" y="2187168"/>
            <a:ext cx="0" cy="2159999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 rot="16200000">
            <a:off x="242017" y="2966838"/>
            <a:ext cx="1104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15.2 mm</a:t>
            </a:r>
            <a:endParaRPr lang="en-GB" dirty="0"/>
          </a:p>
        </p:txBody>
      </p:sp>
      <p:cxnSp>
        <p:nvCxnSpPr>
          <p:cNvPr id="31" name="Straight Arrow Connector 30"/>
          <p:cNvCxnSpPr/>
          <p:nvPr/>
        </p:nvCxnSpPr>
        <p:spPr>
          <a:xfrm flipH="1">
            <a:off x="1416997" y="4484763"/>
            <a:ext cx="2727405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/>
          <p:nvPr/>
        </p:nvCxnSpPr>
        <p:spPr>
          <a:xfrm flipH="1">
            <a:off x="5715000" y="2353569"/>
            <a:ext cx="1501200" cy="1502587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/>
          <p:cNvSpPr txBox="1"/>
          <p:nvPr/>
        </p:nvSpPr>
        <p:spPr>
          <a:xfrm>
            <a:off x="2316301" y="4484763"/>
            <a:ext cx="111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19.2 mm</a:t>
            </a:r>
            <a:endParaRPr lang="en-GB" dirty="0"/>
          </a:p>
        </p:txBody>
      </p:sp>
      <p:sp>
        <p:nvSpPr>
          <p:cNvPr id="40" name="TextBox 39"/>
          <p:cNvSpPr txBox="1"/>
          <p:nvPr/>
        </p:nvSpPr>
        <p:spPr>
          <a:xfrm rot="18993447">
            <a:off x="5820691" y="2728943"/>
            <a:ext cx="1160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14.7 mm</a:t>
            </a:r>
            <a:endParaRPr lang="en-GB" dirty="0">
              <a:solidFill>
                <a:schemeClr val="bg1"/>
              </a:solidFill>
            </a:endParaRPr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16996" y="2187167"/>
            <a:ext cx="2727406" cy="216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3" name="Straight Arrow Connector 42"/>
          <p:cNvCxnSpPr/>
          <p:nvPr/>
        </p:nvCxnSpPr>
        <p:spPr>
          <a:xfrm>
            <a:off x="5029200" y="2179756"/>
            <a:ext cx="0" cy="2159999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 rot="16200000">
            <a:off x="4280617" y="2959426"/>
            <a:ext cx="11045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15.2 mm</a:t>
            </a:r>
            <a:endParaRPr lang="en-GB" dirty="0"/>
          </a:p>
        </p:txBody>
      </p:sp>
      <p:cxnSp>
        <p:nvCxnSpPr>
          <p:cNvPr id="45" name="Straight Arrow Connector 44"/>
          <p:cNvCxnSpPr/>
          <p:nvPr/>
        </p:nvCxnSpPr>
        <p:spPr>
          <a:xfrm flipH="1">
            <a:off x="5150795" y="4477351"/>
            <a:ext cx="2727405" cy="0"/>
          </a:xfrm>
          <a:prstGeom prst="straightConnector1">
            <a:avLst/>
          </a:prstGeom>
          <a:ln w="28575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6050099" y="4477351"/>
            <a:ext cx="11127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19.2 mm</a:t>
            </a:r>
            <a:endParaRPr lang="en-GB" dirty="0"/>
          </a:p>
        </p:txBody>
      </p:sp>
      <p:cxnSp>
        <p:nvCxnSpPr>
          <p:cNvPr id="47" name="Straight Arrow Connector 46"/>
          <p:cNvCxnSpPr/>
          <p:nvPr/>
        </p:nvCxnSpPr>
        <p:spPr>
          <a:xfrm>
            <a:off x="7335600" y="2332156"/>
            <a:ext cx="458834" cy="457200"/>
          </a:xfrm>
          <a:prstGeom prst="straightConnector1">
            <a:avLst/>
          </a:prstGeom>
          <a:ln w="28575">
            <a:solidFill>
              <a:schemeClr val="bg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TextBox 50"/>
          <p:cNvSpPr txBox="1"/>
          <p:nvPr/>
        </p:nvSpPr>
        <p:spPr>
          <a:xfrm rot="2533417">
            <a:off x="7239209" y="2329508"/>
            <a:ext cx="954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4.5 mm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3429001" y="5776234"/>
            <a:ext cx="158088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i="1" dirty="0" err="1" smtClean="0">
                <a:latin typeface="Symbol" panose="05050102010706020507" pitchFamily="18" charset="2"/>
                <a:ea typeface="Times New Roman"/>
                <a:cs typeface="Times New Roman"/>
              </a:rPr>
              <a:t>s</a:t>
            </a:r>
            <a:r>
              <a:rPr lang="en-GB" baseline="-25000" dirty="0" err="1" smtClean="0">
                <a:ea typeface="Times New Roman"/>
                <a:cs typeface="Times New Roman"/>
              </a:rPr>
              <a:t>jet</a:t>
            </a:r>
            <a:r>
              <a:rPr lang="en-GB" baseline="-25000" dirty="0">
                <a:ea typeface="Times New Roman"/>
                <a:cs typeface="Times New Roman"/>
              </a:rPr>
              <a:t> </a:t>
            </a:r>
            <a:r>
              <a:rPr lang="en-GB" dirty="0" smtClean="0">
                <a:ea typeface="Times New Roman"/>
                <a:cs typeface="Times New Roman"/>
              </a:rPr>
              <a:t>= 0.99 mm</a:t>
            </a:r>
            <a:r>
              <a:rPr lang="en-GB" baseline="-25000" dirty="0" smtClean="0">
                <a:ea typeface="Times New Roman"/>
                <a:cs typeface="Times New Roman"/>
              </a:rPr>
              <a:t> </a:t>
            </a:r>
            <a:endParaRPr lang="en-GB" dirty="0"/>
          </a:p>
        </p:txBody>
      </p:sp>
      <p:pic>
        <p:nvPicPr>
          <p:cNvPr id="27" name="Picture 26" descr="C:\Users\viw53224\Google Drive\Gas Jet monitor\Experiment Chamber picture\IMG_0687.JPG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733" t="35646" r="45717" b="26012"/>
          <a:stretch/>
        </p:blipFill>
        <p:spPr bwMode="auto">
          <a:xfrm>
            <a:off x="7216200" y="627907"/>
            <a:ext cx="1394400" cy="145586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graphicFrame>
        <p:nvGraphicFramePr>
          <p:cNvPr id="28" name="Table 2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068797626"/>
              </p:ext>
            </p:extLst>
          </p:nvPr>
        </p:nvGraphicFramePr>
        <p:xfrm>
          <a:off x="420413" y="800681"/>
          <a:ext cx="3581400" cy="7315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905000"/>
              </a:tblGrid>
              <a:tr h="344980">
                <a:tc>
                  <a:txBody>
                    <a:bodyPr/>
                    <a:lstStyle/>
                    <a:p>
                      <a:r>
                        <a:rPr lang="en-GB" dirty="0" smtClean="0"/>
                        <a:t>Skimmer size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7.2×1.8 mm</a:t>
                      </a:r>
                      <a:r>
                        <a:rPr lang="en-GB" baseline="30000" dirty="0" smtClean="0"/>
                        <a:t>2</a:t>
                      </a:r>
                      <a:endParaRPr lang="en-GB" baseline="30000" dirty="0"/>
                    </a:p>
                  </a:txBody>
                  <a:tcPr/>
                </a:tc>
              </a:tr>
              <a:tr h="340819">
                <a:tc>
                  <a:txBody>
                    <a:bodyPr/>
                    <a:lstStyle/>
                    <a:p>
                      <a:r>
                        <a:rPr lang="en-GB" dirty="0" smtClean="0"/>
                        <a:t>Oriental</a:t>
                      </a:r>
                      <a:r>
                        <a:rPr lang="en-GB" baseline="0" dirty="0" smtClean="0"/>
                        <a:t> angle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45˚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9" name="TextBox 28"/>
          <p:cNvSpPr txBox="1"/>
          <p:nvPr/>
        </p:nvSpPr>
        <p:spPr>
          <a:xfrm>
            <a:off x="1416997" y="2222509"/>
            <a:ext cx="28409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Resolution: 1pixel = 0.2mm</a:t>
            </a:r>
            <a:endParaRPr lang="en-GB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715000" y="3856156"/>
            <a:ext cx="1501200" cy="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7181565" y="2369127"/>
            <a:ext cx="0" cy="1501200"/>
          </a:xfrm>
          <a:prstGeom prst="straightConnector1">
            <a:avLst/>
          </a:prstGeom>
          <a:ln w="28575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1498057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Outline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/>
          </a:bodyPr>
          <a:lstStyle/>
          <a:p>
            <a:pPr algn="l"/>
            <a:r>
              <a:rPr lang="en-GB" altLang="zh-CN" dirty="0" smtClean="0"/>
              <a:t>Motivation</a:t>
            </a:r>
          </a:p>
          <a:p>
            <a:pPr lvl="1" algn="l"/>
            <a:r>
              <a:rPr lang="en-GB" altLang="zh-CN" dirty="0" smtClean="0"/>
              <a:t>Potential diagnostics for e-lens project and HLLHC</a:t>
            </a:r>
          </a:p>
          <a:p>
            <a:pPr lvl="1" algn="l"/>
            <a:r>
              <a:rPr lang="en-GB" altLang="zh-CN" dirty="0" smtClean="0"/>
              <a:t>Principle of beam induced fluorescence (BIF) detection with supersonic gas jet</a:t>
            </a:r>
          </a:p>
          <a:p>
            <a:pPr algn="l"/>
            <a:r>
              <a:rPr lang="en-GB" altLang="zh-CN" dirty="0" smtClean="0"/>
              <a:t>Progress with gas jet testing</a:t>
            </a:r>
          </a:p>
          <a:p>
            <a:pPr lvl="1" algn="l"/>
            <a:r>
              <a:rPr lang="en-GB" altLang="zh-CN" dirty="0" smtClean="0"/>
              <a:t>Experimental setup</a:t>
            </a:r>
          </a:p>
          <a:p>
            <a:pPr lvl="1" algn="l"/>
            <a:r>
              <a:rPr lang="en-GB" altLang="zh-CN" dirty="0" smtClean="0"/>
              <a:t>Supersonic gas jet generation and gas dynamic simulation</a:t>
            </a:r>
          </a:p>
          <a:p>
            <a:pPr lvl="1" algn="l"/>
            <a:r>
              <a:rPr lang="en-GB" altLang="zh-CN" dirty="0" smtClean="0"/>
              <a:t>Characterization of the jet density</a:t>
            </a:r>
          </a:p>
          <a:p>
            <a:pPr lvl="1" algn="l"/>
            <a:r>
              <a:rPr lang="en-GB" altLang="zh-CN" dirty="0" smtClean="0"/>
              <a:t>First measurement using BIF with gas jet</a:t>
            </a:r>
          </a:p>
          <a:p>
            <a:pPr marL="514349" indent="-457200" algn="l"/>
            <a:r>
              <a:rPr lang="en-GB" altLang="zh-CN" dirty="0" smtClean="0"/>
              <a:t>Development of second gas jet prototype (version 2)</a:t>
            </a:r>
          </a:p>
          <a:p>
            <a:pPr marL="914388" lvl="1" indent="-457200" algn="l"/>
            <a:r>
              <a:rPr lang="en-GB" altLang="zh-CN" dirty="0" smtClean="0"/>
              <a:t>Improvement</a:t>
            </a:r>
          </a:p>
          <a:p>
            <a:pPr marL="914388" lvl="1" indent="-457200" algn="l"/>
            <a:r>
              <a:rPr lang="en-GB" altLang="zh-CN" dirty="0" smtClean="0"/>
              <a:t>Progress of the production</a:t>
            </a:r>
          </a:p>
          <a:p>
            <a:pPr lvl="1" algn="l"/>
            <a:endParaRPr lang="en-GB" altLang="zh-CN" dirty="0" smtClean="0"/>
          </a:p>
          <a:p>
            <a:pPr algn="l"/>
            <a:endParaRPr lang="en-GB" altLang="zh-CN" dirty="0"/>
          </a:p>
          <a:p>
            <a:pPr lvl="1" algn="l"/>
            <a:endParaRPr lang="en-GB" altLang="zh-CN" dirty="0" smtClean="0"/>
          </a:p>
          <a:p>
            <a:pPr lvl="1" algn="l"/>
            <a:endParaRPr lang="en-GB" altLang="zh-CN" dirty="0" smtClean="0"/>
          </a:p>
          <a:p>
            <a:pPr lvl="1" algn="l"/>
            <a:endParaRPr lang="en-GB" altLang="zh-CN" dirty="0" smtClean="0"/>
          </a:p>
          <a:p>
            <a:pPr lvl="1" algn="l"/>
            <a:endParaRPr lang="en-GB" altLang="zh-CN" dirty="0" smtClean="0"/>
          </a:p>
        </p:txBody>
      </p:sp>
    </p:spTree>
    <p:extLst>
      <p:ext uri="{BB962C8B-B14F-4D97-AF65-F5344CB8AC3E}">
        <p14:creationId xmlns:p14="http://schemas.microsoft.com/office/powerpoint/2010/main" xmlns="" val="15649983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42799"/>
    </mc:Choice>
    <mc:Fallback>
      <p:transition spd="slow" advTm="4279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2" descr="http://www-bd.gsi.de/dokuwiki/lib/exe/fetch.php?media=projects:bif-monitor:bif-principle_72dpi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1863" y="960785"/>
            <a:ext cx="3866905" cy="2460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Principle of detection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9" name="AutoShape 4" descr="Image result for photon arrow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" name="AutoShape 6" descr="Image result for photon arrow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" name="AutoShape 8" descr="Image result for photon arrow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" name="AutoShape 10" descr="Image result for photon arrow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6" name="Rectangle 45"/>
          <p:cNvSpPr/>
          <p:nvPr/>
        </p:nvSpPr>
        <p:spPr>
          <a:xfrm>
            <a:off x="4371092" y="1450940"/>
            <a:ext cx="3278765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BIF detection </a:t>
            </a:r>
            <a:r>
              <a:rPr lang="en-GB" b="1" dirty="0" smtClean="0"/>
              <a:t>using residual gas </a:t>
            </a:r>
            <a:endParaRPr lang="en-GB" dirty="0"/>
          </a:p>
        </p:txBody>
      </p:sp>
      <p:sp>
        <p:nvSpPr>
          <p:cNvPr id="47" name="TextBox 46"/>
          <p:cNvSpPr txBox="1"/>
          <p:nvPr/>
        </p:nvSpPr>
        <p:spPr>
          <a:xfrm>
            <a:off x="6686844" y="5838511"/>
            <a:ext cx="211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*Credit</a:t>
            </a:r>
            <a:r>
              <a:rPr lang="en-GB" sz="1000" dirty="0"/>
              <a:t>: </a:t>
            </a:r>
            <a:r>
              <a:rPr lang="en-GB" sz="1000" dirty="0" smtClean="0"/>
              <a:t>GSI, http</a:t>
            </a:r>
            <a:r>
              <a:rPr lang="en-GB" sz="1000" dirty="0"/>
              <a:t>://www-bd.gsi.de/dokuwiki/doku.php</a:t>
            </a:r>
          </a:p>
        </p:txBody>
      </p:sp>
      <p:sp>
        <p:nvSpPr>
          <p:cNvPr id="15" name="Rectangle 14"/>
          <p:cNvSpPr/>
          <p:nvPr/>
        </p:nvSpPr>
        <p:spPr>
          <a:xfrm>
            <a:off x="4667442" y="2703939"/>
            <a:ext cx="105571" cy="955270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4892404" y="2134190"/>
            <a:ext cx="2743200" cy="4665442"/>
            <a:chOff x="5152120" y="1248680"/>
            <a:chExt cx="2743200" cy="4665442"/>
          </a:xfrm>
        </p:grpSpPr>
        <p:pic>
          <p:nvPicPr>
            <p:cNvPr id="5" name="Picture 4" descr="http://www-bd.gsi.de/dokuwiki/lib/exe/fetch.php?media=projects:bif-monitor:detection-principle_new_72dpi.png"/>
            <p:cNvPicPr>
              <a:picLocks noChangeAspect="1" noChangeArrowheads="1"/>
            </p:cNvPicPr>
            <p:nvPr/>
          </p:nvPicPr>
          <p:blipFill>
            <a:blip r:embed="rId4" cstate="print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4191000" y="2209800"/>
              <a:ext cx="4665440" cy="2743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0" name="Rectangle 9"/>
            <p:cNvSpPr/>
            <p:nvPr/>
          </p:nvSpPr>
          <p:spPr>
            <a:xfrm>
              <a:off x="5818045" y="5034503"/>
              <a:ext cx="988273" cy="87961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4658753" y="4302582"/>
            <a:ext cx="108000" cy="479192"/>
            <a:chOff x="4352235" y="1745310"/>
            <a:chExt cx="109875" cy="1384084"/>
          </a:xfrm>
        </p:grpSpPr>
        <p:sp>
          <p:nvSpPr>
            <p:cNvPr id="23" name="Oval 22"/>
            <p:cNvSpPr/>
            <p:nvPr/>
          </p:nvSpPr>
          <p:spPr>
            <a:xfrm>
              <a:off x="4352235" y="1745310"/>
              <a:ext cx="108000" cy="36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354664" y="1747520"/>
              <a:ext cx="105571" cy="135603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Oval 24"/>
            <p:cNvSpPr/>
            <p:nvPr/>
          </p:nvSpPr>
          <p:spPr>
            <a:xfrm>
              <a:off x="4354110" y="3093394"/>
              <a:ext cx="108000" cy="36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13" name="Trapezoid 12"/>
          <p:cNvSpPr/>
          <p:nvPr/>
        </p:nvSpPr>
        <p:spPr>
          <a:xfrm rot="14888071">
            <a:off x="2816904" y="2860408"/>
            <a:ext cx="445273" cy="3784821"/>
          </a:xfrm>
          <a:prstGeom prst="trapezoid">
            <a:avLst>
              <a:gd name="adj" fmla="val 19025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18" name="Group 17"/>
          <p:cNvGrpSpPr/>
          <p:nvPr/>
        </p:nvGrpSpPr>
        <p:grpSpPr>
          <a:xfrm>
            <a:off x="4665014" y="3586302"/>
            <a:ext cx="108000" cy="479192"/>
            <a:chOff x="4352235" y="1745310"/>
            <a:chExt cx="109875" cy="1384084"/>
          </a:xfrm>
        </p:grpSpPr>
        <p:sp>
          <p:nvSpPr>
            <p:cNvPr id="19" name="Oval 18"/>
            <p:cNvSpPr/>
            <p:nvPr/>
          </p:nvSpPr>
          <p:spPr>
            <a:xfrm>
              <a:off x="4352235" y="1745310"/>
              <a:ext cx="108000" cy="36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  <p:sp>
          <p:nvSpPr>
            <p:cNvPr id="20" name="Rectangle 19"/>
            <p:cNvSpPr/>
            <p:nvPr/>
          </p:nvSpPr>
          <p:spPr>
            <a:xfrm>
              <a:off x="4354664" y="1747520"/>
              <a:ext cx="105571" cy="1356034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Oval 20"/>
            <p:cNvSpPr/>
            <p:nvPr/>
          </p:nvSpPr>
          <p:spPr>
            <a:xfrm>
              <a:off x="4354110" y="3093394"/>
              <a:ext cx="108000" cy="36000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4878729" y="2488692"/>
            <a:ext cx="32052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Particle Beam propagate to the jet curtain perpendicularly </a:t>
            </a:r>
            <a:endParaRPr lang="en-GB" dirty="0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9655745">
            <a:off x="4933401" y="3711693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5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4270593">
            <a:off x="4725923" y="4128668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6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9465">
            <a:off x="4831928" y="4015941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7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49465">
            <a:off x="5193841" y="4337143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8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7996526">
            <a:off x="4555836" y="4038799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9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1988325">
            <a:off x="4436336" y="3929072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5148931">
            <a:off x="4540153" y="3779698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7138473">
            <a:off x="4764033" y="3543519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2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0131783">
            <a:off x="5135794" y="3794749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309120">
            <a:off x="5053771" y="3946612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4" name="Picture 1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1813860">
            <a:off x="5082551" y="4138713"/>
            <a:ext cx="204311" cy="2043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TextBox 33"/>
          <p:cNvSpPr txBox="1"/>
          <p:nvPr/>
        </p:nvSpPr>
        <p:spPr>
          <a:xfrm>
            <a:off x="1230353" y="5664227"/>
            <a:ext cx="157162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Gas jet curtain 45 degree tilted</a:t>
            </a:r>
            <a:endParaRPr lang="en-GB" dirty="0"/>
          </a:p>
        </p:txBody>
      </p:sp>
      <p:sp>
        <p:nvSpPr>
          <p:cNvPr id="48" name="Rectangle 47"/>
          <p:cNvSpPr/>
          <p:nvPr/>
        </p:nvSpPr>
        <p:spPr>
          <a:xfrm>
            <a:off x="521862" y="4318186"/>
            <a:ext cx="366608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BIF detection </a:t>
            </a:r>
            <a:r>
              <a:rPr lang="en-GB" b="1" dirty="0" smtClean="0"/>
              <a:t>using supersonic gas jet</a:t>
            </a:r>
            <a:endParaRPr lang="en-GB" dirty="0"/>
          </a:p>
        </p:txBody>
      </p:sp>
      <p:sp>
        <p:nvSpPr>
          <p:cNvPr id="49" name="TextBox 48"/>
          <p:cNvSpPr txBox="1"/>
          <p:nvPr/>
        </p:nvSpPr>
        <p:spPr>
          <a:xfrm>
            <a:off x="1296804" y="3429853"/>
            <a:ext cx="21162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/>
              <a:t>*Credit</a:t>
            </a:r>
            <a:r>
              <a:rPr lang="en-GB" sz="1000" dirty="0"/>
              <a:t>: </a:t>
            </a:r>
            <a:r>
              <a:rPr lang="en-GB" sz="1000" dirty="0" smtClean="0"/>
              <a:t>GSI, http</a:t>
            </a:r>
            <a:r>
              <a:rPr lang="en-GB" sz="1000" dirty="0"/>
              <a:t>://www-bd.gsi.de/dokuwiki/doku.php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3806982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93606"/>
    </mc:Choice>
    <mc:Fallback>
      <p:transition spd="slow" advTm="193606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 animBg="1"/>
      <p:bldP spid="26" grpId="0"/>
      <p:bldP spid="34" grpId="0"/>
      <p:bldP spid="4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85990" y="39755"/>
            <a:ext cx="7545759" cy="648072"/>
          </a:xfrm>
        </p:spPr>
        <p:txBody>
          <a:bodyPr>
            <a:normAutofit fontScale="90000"/>
          </a:bodyPr>
          <a:lstStyle/>
          <a:p>
            <a:r>
              <a:rPr lang="en-US" altLang="zh-CN" dirty="0"/>
              <a:t>Modified </a:t>
            </a:r>
            <a:r>
              <a:rPr lang="en-US" altLang="zh-CN" sz="3200" dirty="0"/>
              <a:t>monitor</a:t>
            </a:r>
            <a:r>
              <a:rPr lang="en-US" altLang="zh-CN" dirty="0"/>
              <a:t> (version1) for beam induced fluorescence test </a:t>
            </a:r>
            <a:endParaRPr lang="zh-CN" altLang="en-US" sz="2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344" y="772344"/>
            <a:ext cx="8998456" cy="4104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3" name="Group 30"/>
          <p:cNvGrpSpPr/>
          <p:nvPr/>
        </p:nvGrpSpPr>
        <p:grpSpPr>
          <a:xfrm>
            <a:off x="2438400" y="3273775"/>
            <a:ext cx="2286000" cy="2790159"/>
            <a:chOff x="2438400" y="3273775"/>
            <a:chExt cx="2286000" cy="2790159"/>
          </a:xfrm>
        </p:grpSpPr>
        <p:grpSp>
          <p:nvGrpSpPr>
            <p:cNvPr id="5" name="Group 25"/>
            <p:cNvGrpSpPr/>
            <p:nvPr/>
          </p:nvGrpSpPr>
          <p:grpSpPr>
            <a:xfrm>
              <a:off x="2438400" y="3273775"/>
              <a:ext cx="2286000" cy="2790159"/>
              <a:chOff x="2438400" y="3273775"/>
              <a:chExt cx="2286000" cy="2790159"/>
            </a:xfrm>
          </p:grpSpPr>
          <p:pic>
            <p:nvPicPr>
              <p:cNvPr id="8" name="Picture 2" descr="C:\Users\gjx51659\Desktop\PhD stuff\gas jet monitor\setup pictures\DSC_0686.jpg"/>
              <p:cNvPicPr>
                <a:picLocks noChangeArrowheads="1"/>
              </p:cNvPicPr>
              <p:nvPr/>
            </p:nvPicPr>
            <p:blipFill rotWithShape="1">
              <a:blip r:embed="rId4" cstate="print">
                <a:extLst>
                  <a:ext uri="{28A0092B-C50C-407E-A947-70E740481C1C}">
                    <a14:useLocalDpi xmlns:a14="http://schemas.microsoft.com/office/drawing/2010/main" xmlns="" val="0"/>
                  </a:ext>
                </a:extLst>
              </a:blip>
              <a:srcRect l="38484" t="17833" r="30758" b="22957"/>
              <a:stretch/>
            </p:blipFill>
            <p:spPr bwMode="auto">
              <a:xfrm>
                <a:off x="2438400" y="3903934"/>
                <a:ext cx="2286000" cy="2160000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 xmlns="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9" name="TextBox 8"/>
              <p:cNvSpPr txBox="1"/>
              <p:nvPr/>
            </p:nvSpPr>
            <p:spPr>
              <a:xfrm>
                <a:off x="2468518" y="3917353"/>
                <a:ext cx="1828800" cy="64633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First &amp;Second skimmers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Down Arrow 23"/>
              <p:cNvSpPr/>
              <p:nvPr/>
            </p:nvSpPr>
            <p:spPr>
              <a:xfrm rot="9079003">
                <a:off x="3373923" y="3273775"/>
                <a:ext cx="323566" cy="805787"/>
              </a:xfrm>
              <a:prstGeom prst="downArrow">
                <a:avLst>
                  <a:gd name="adj1" fmla="val 50000"/>
                  <a:gd name="adj2" fmla="val 114475"/>
                </a:avLst>
              </a:prstGeom>
              <a:solidFill>
                <a:srgbClr val="E19485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7" name="TextBox 6"/>
            <p:cNvSpPr txBox="1"/>
            <p:nvPr/>
          </p:nvSpPr>
          <p:spPr>
            <a:xfrm>
              <a:off x="2575840" y="5562600"/>
              <a:ext cx="161516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180 </a:t>
              </a:r>
              <a:r>
                <a:rPr lang="en-GB" sz="1400" b="1" i="1" dirty="0" smtClean="0">
                  <a:latin typeface="Symbol" panose="05050102010706020507" pitchFamily="18" charset="2"/>
                </a:rPr>
                <a:t>m</a:t>
              </a:r>
              <a:r>
                <a:rPr lang="en-GB" sz="1400" b="1" dirty="0" smtClean="0"/>
                <a:t>m &amp; 400 </a:t>
              </a:r>
              <a:r>
                <a:rPr lang="en-GB" sz="1400" b="1" i="1" dirty="0" smtClean="0">
                  <a:latin typeface="Symbol" panose="05050102010706020507" pitchFamily="18" charset="2"/>
                </a:rPr>
                <a:t>m</a:t>
              </a:r>
              <a:r>
                <a:rPr lang="en-GB" sz="1400" b="1" dirty="0" smtClean="0"/>
                <a:t>m</a:t>
              </a:r>
              <a:endParaRPr lang="en-GB" sz="1400" b="1" dirty="0"/>
            </a:p>
          </p:txBody>
        </p:sp>
      </p:grpSp>
      <p:grpSp>
        <p:nvGrpSpPr>
          <p:cNvPr id="6" name="Group 26"/>
          <p:cNvGrpSpPr/>
          <p:nvPr/>
        </p:nvGrpSpPr>
        <p:grpSpPr>
          <a:xfrm>
            <a:off x="71591" y="3551477"/>
            <a:ext cx="3040124" cy="2537500"/>
            <a:chOff x="-23821" y="3551477"/>
            <a:chExt cx="3040124" cy="2537500"/>
          </a:xfrm>
        </p:grpSpPr>
        <p:grpSp>
          <p:nvGrpSpPr>
            <p:cNvPr id="11" name="Group 22"/>
            <p:cNvGrpSpPr/>
            <p:nvPr/>
          </p:nvGrpSpPr>
          <p:grpSpPr>
            <a:xfrm>
              <a:off x="-23821" y="3551477"/>
              <a:ext cx="3040124" cy="2537500"/>
              <a:chOff x="63366" y="3508700"/>
              <a:chExt cx="3040124" cy="2537500"/>
            </a:xfrm>
          </p:grpSpPr>
          <p:grpSp>
            <p:nvGrpSpPr>
              <p:cNvPr id="12" name="Group 8"/>
              <p:cNvGrpSpPr/>
              <p:nvPr/>
            </p:nvGrpSpPr>
            <p:grpSpPr>
              <a:xfrm>
                <a:off x="63366" y="3886200"/>
                <a:ext cx="2432468" cy="2160000"/>
                <a:chOff x="63366" y="3886200"/>
                <a:chExt cx="2432468" cy="2175310"/>
              </a:xfrm>
            </p:grpSpPr>
            <p:pic>
              <p:nvPicPr>
                <p:cNvPr id="17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xmlns="" val="0"/>
                    </a:ext>
                  </a:extLst>
                </a:blip>
                <a:srcRect l="25298" t="16327" r="25018" b="20234"/>
                <a:stretch/>
              </p:blipFill>
              <p:spPr bwMode="auto">
                <a:xfrm>
                  <a:off x="63366" y="3886200"/>
                  <a:ext cx="2271562" cy="2175310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 xmlns="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xmlns="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 xmlns="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sp>
              <p:nvSpPr>
                <p:cNvPr id="18" name="Right Arrow 6"/>
                <p:cNvSpPr/>
                <p:nvPr/>
              </p:nvSpPr>
              <p:spPr>
                <a:xfrm rot="3075764" flipH="1">
                  <a:off x="953973" y="5120793"/>
                  <a:ext cx="269403" cy="72022"/>
                </a:xfrm>
                <a:prstGeom prst="rightArrow">
                  <a:avLst>
                    <a:gd name="adj1" fmla="val 50000"/>
                    <a:gd name="adj2" fmla="val 127246"/>
                  </a:avLst>
                </a:prstGeom>
                <a:solidFill>
                  <a:srgbClr val="E19485"/>
                </a:solidFill>
                <a:ln>
                  <a:solidFill>
                    <a:srgbClr val="C00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9" name="TextBox 18"/>
                <p:cNvSpPr txBox="1"/>
                <p:nvPr/>
              </p:nvSpPr>
              <p:spPr>
                <a:xfrm>
                  <a:off x="1124234" y="5279933"/>
                  <a:ext cx="1371600" cy="5232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 smtClean="0"/>
                    <a:t>Off centred nozzle hole</a:t>
                  </a:r>
                  <a:endParaRPr lang="en-GB" sz="1400" b="1" dirty="0"/>
                </a:p>
              </p:txBody>
            </p:sp>
          </p:grpSp>
          <p:sp>
            <p:nvSpPr>
              <p:cNvPr id="15" name="TextBox 14"/>
              <p:cNvSpPr txBox="1"/>
              <p:nvPr/>
            </p:nvSpPr>
            <p:spPr>
              <a:xfrm>
                <a:off x="63366" y="3917353"/>
                <a:ext cx="18288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Nozzle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6" name="Down Arrow 21"/>
              <p:cNvSpPr/>
              <p:nvPr/>
            </p:nvSpPr>
            <p:spPr>
              <a:xfrm rot="13725333">
                <a:off x="2370320" y="3099096"/>
                <a:ext cx="323566" cy="1142774"/>
              </a:xfrm>
              <a:prstGeom prst="downArrow">
                <a:avLst>
                  <a:gd name="adj1" fmla="val 50000"/>
                  <a:gd name="adj2" fmla="val 114475"/>
                </a:avLst>
              </a:prstGeom>
              <a:solidFill>
                <a:srgbClr val="E19485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152400" y="5562600"/>
              <a:ext cx="137160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b="1" dirty="0" smtClean="0"/>
                <a:t>30 </a:t>
              </a:r>
              <a:r>
                <a:rPr lang="en-GB" sz="1400" b="1" i="1" dirty="0" smtClean="0">
                  <a:latin typeface="Symbol" panose="05050102010706020507" pitchFamily="18" charset="2"/>
                </a:rPr>
                <a:t>m</a:t>
              </a:r>
              <a:r>
                <a:rPr lang="en-GB" sz="1400" b="1" dirty="0" smtClean="0"/>
                <a:t>m</a:t>
              </a:r>
              <a:endParaRPr lang="en-GB" sz="1400" b="1" dirty="0"/>
            </a:p>
          </p:txBody>
        </p:sp>
      </p:grpSp>
      <p:grpSp>
        <p:nvGrpSpPr>
          <p:cNvPr id="14" name="Group 33"/>
          <p:cNvGrpSpPr/>
          <p:nvPr/>
        </p:nvGrpSpPr>
        <p:grpSpPr>
          <a:xfrm>
            <a:off x="4360869" y="3491060"/>
            <a:ext cx="4756109" cy="2586293"/>
            <a:chOff x="4360869" y="3491060"/>
            <a:chExt cx="4756109" cy="2586293"/>
          </a:xfrm>
        </p:grpSpPr>
        <p:grpSp>
          <p:nvGrpSpPr>
            <p:cNvPr id="20" name="Group 32"/>
            <p:cNvGrpSpPr/>
            <p:nvPr/>
          </p:nvGrpSpPr>
          <p:grpSpPr>
            <a:xfrm>
              <a:off x="4360869" y="3491060"/>
              <a:ext cx="4756109" cy="2586293"/>
              <a:chOff x="4360869" y="3491060"/>
              <a:chExt cx="4756109" cy="2586293"/>
            </a:xfrm>
          </p:grpSpPr>
          <p:grpSp>
            <p:nvGrpSpPr>
              <p:cNvPr id="21" name="Group 31"/>
              <p:cNvGrpSpPr/>
              <p:nvPr/>
            </p:nvGrpSpPr>
            <p:grpSpPr>
              <a:xfrm>
                <a:off x="4817394" y="3903934"/>
                <a:ext cx="4299584" cy="2173419"/>
                <a:chOff x="4817394" y="3903934"/>
                <a:chExt cx="4299584" cy="2173419"/>
              </a:xfrm>
            </p:grpSpPr>
            <p:grpSp>
              <p:nvGrpSpPr>
                <p:cNvPr id="23" name="Group 9"/>
                <p:cNvGrpSpPr/>
                <p:nvPr/>
              </p:nvGrpSpPr>
              <p:grpSpPr>
                <a:xfrm>
                  <a:off x="4817394" y="3903934"/>
                  <a:ext cx="4299584" cy="2173419"/>
                  <a:chOff x="6253976" y="4542614"/>
                  <a:chExt cx="4299584" cy="2173419"/>
                </a:xfrm>
              </p:grpSpPr>
              <p:pic>
                <p:nvPicPr>
                  <p:cNvPr id="28" name="Picture 11" descr="C:\Users\viw53224\Google Drive\Gas Jet monitor\Experiment Chamber picture\IMG_0687.JPG"/>
                  <p:cNvPicPr>
                    <a:picLocks noChangeAspect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 l="26733" t="35646" r="45717" b="26012"/>
                  <a:stretch/>
                </p:blipFill>
                <p:spPr bwMode="auto">
                  <a:xfrm>
                    <a:off x="6253976" y="4542614"/>
                    <a:ext cx="2068809" cy="2160000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53640926-AAD7-44D8-BBD7-CCE9431645EC}">
                      <a14:shadowObscured xmlns:a14="http://schemas.microsoft.com/office/drawing/2010/main" xmlns=""/>
                    </a:ext>
                  </a:extLst>
                </p:spPr>
              </p:pic>
              <p:pic>
                <p:nvPicPr>
                  <p:cNvPr id="29" name="Picture 12" descr="C:\Users\viw53224\Google Drive\Gas Jet monitor\Experiment Chamber picture\IMG_0653.JPG"/>
                  <p:cNvPicPr>
                    <a:picLocks noChangeAspect="1"/>
                  </p:cNvPicPr>
                  <p:nvPr/>
                </p:nvPicPr>
                <p:blipFill>
                  <a:blip r:embed="rId7" cstate="print">
                    <a:extLst>
                      <a:ext uri="{28A0092B-C50C-407E-A947-70E740481C1C}">
                        <a14:useLocalDpi xmlns:a14="http://schemas.microsoft.com/office/drawing/2010/main" xmlns="" val="0"/>
                      </a:ext>
                    </a:extLst>
                  </a:blip>
                  <a:srcRect l="22148" t="19008" r="18357" b="3942"/>
                  <a:stretch>
                    <a:fillRect/>
                  </a:stretch>
                </p:blipFill>
                <p:spPr bwMode="auto">
                  <a:xfrm>
                    <a:off x="8322785" y="4556033"/>
                    <a:ext cx="2230775" cy="2160000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</p:pic>
            </p:grpSp>
            <p:sp>
              <p:nvSpPr>
                <p:cNvPr id="26" name="TextBox 25"/>
                <p:cNvSpPr txBox="1"/>
                <p:nvPr/>
              </p:nvSpPr>
              <p:spPr>
                <a:xfrm>
                  <a:off x="4937398" y="5562600"/>
                  <a:ext cx="18288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 smtClean="0"/>
                    <a:t>7.2 mm *1.8 mm </a:t>
                  </a:r>
                  <a:endParaRPr lang="en-GB" sz="1400" b="1" dirty="0"/>
                </a:p>
              </p:txBody>
            </p:sp>
            <p:sp>
              <p:nvSpPr>
                <p:cNvPr id="27" name="TextBox 26"/>
                <p:cNvSpPr txBox="1"/>
                <p:nvPr/>
              </p:nvSpPr>
              <p:spPr>
                <a:xfrm>
                  <a:off x="7236525" y="5562600"/>
                  <a:ext cx="182880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sz="1400" b="1" dirty="0" smtClean="0"/>
                    <a:t>4.0 mm * 0.4 mm </a:t>
                  </a:r>
                  <a:endParaRPr lang="en-GB" sz="1400" b="1" dirty="0"/>
                </a:p>
              </p:txBody>
            </p:sp>
          </p:grpSp>
          <p:sp>
            <p:nvSpPr>
              <p:cNvPr id="24" name="Down Arrow 24"/>
              <p:cNvSpPr/>
              <p:nvPr/>
            </p:nvSpPr>
            <p:spPr>
              <a:xfrm rot="7241534">
                <a:off x="4860562" y="2991367"/>
                <a:ext cx="323566" cy="1322952"/>
              </a:xfrm>
              <a:prstGeom prst="downArrow">
                <a:avLst>
                  <a:gd name="adj1" fmla="val 50000"/>
                  <a:gd name="adj2" fmla="val 114475"/>
                </a:avLst>
              </a:prstGeom>
              <a:solidFill>
                <a:srgbClr val="E19485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22" name="TextBox 21"/>
            <p:cNvSpPr txBox="1"/>
            <p:nvPr/>
          </p:nvSpPr>
          <p:spPr>
            <a:xfrm>
              <a:off x="5062483" y="3917353"/>
              <a:ext cx="1828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 smtClean="0">
                  <a:solidFill>
                    <a:srgbClr val="FF0000"/>
                  </a:solidFill>
                </a:rPr>
                <a:t>Third skimmers</a:t>
              </a:r>
              <a:endParaRPr lang="en-GB" dirty="0">
                <a:solidFill>
                  <a:srgbClr val="FF0000"/>
                </a:solidFill>
              </a:endParaRPr>
            </a:p>
          </p:txBody>
        </p:sp>
      </p:grpSp>
      <p:sp>
        <p:nvSpPr>
          <p:cNvPr id="30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4</a:t>
            </a:fld>
            <a:endParaRPr lang="en-US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116511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13775"/>
    </mc:Choice>
    <mc:Fallback>
      <p:transition spd="slow" advTm="11377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Generation of supersonic gas jet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6" name="Picture 2" descr="C:\Users\V.Tzoganis\Desktop\PhD stuff\gas jet monitor\Measurements\Oct 2016\check alignment\gas jet_6_Oct_2016\test horizontal\images\3 skimmers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5596" y="1226252"/>
            <a:ext cx="8534400" cy="166934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7" name="Group 2"/>
          <p:cNvGrpSpPr/>
          <p:nvPr/>
        </p:nvGrpSpPr>
        <p:grpSpPr>
          <a:xfrm>
            <a:off x="217710" y="3110997"/>
            <a:ext cx="5491065" cy="1925460"/>
            <a:chOff x="147735" y="2379306"/>
            <a:chExt cx="5491065" cy="1925460"/>
          </a:xfrm>
        </p:grpSpPr>
        <p:pic>
          <p:nvPicPr>
            <p:cNvPr id="18" name="Picture 3" descr="C:\Users\V.Tzoganis\Desktop\PhD stuff\gas jet monitor\Measurements\Oct 2016\check alignment\gas jet_6_Oct_2016\test horizontal\images\skimmer1_2and nozzle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7735" y="2379306"/>
              <a:ext cx="5491065" cy="1925460"/>
            </a:xfrm>
            <a:prstGeom prst="rect">
              <a:avLst/>
            </a:prstGeom>
            <a:noFill/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9" name="TextBox 18"/>
            <p:cNvSpPr txBox="1"/>
            <p:nvPr/>
          </p:nvSpPr>
          <p:spPr>
            <a:xfrm>
              <a:off x="3581400" y="3859410"/>
              <a:ext cx="141978" cy="307777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US" sz="1400" dirty="0" smtClean="0"/>
                <a:t>3</a:t>
              </a:r>
              <a:endParaRPr lang="en-GB" sz="1400" dirty="0"/>
            </a:p>
          </p:txBody>
        </p:sp>
      </p:grpSp>
      <p:pic>
        <p:nvPicPr>
          <p:cNvPr id="20" name="Picture 4" descr="C:\Users\V.Tzoganis\Desktop\PhD stuff\gas jet monitor\Measurements\Oct 2016\check alignment\gas jet_6_Oct_2016\test horizontal\images\3rdskimmer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23265" y="3026228"/>
            <a:ext cx="4190109" cy="249363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椭圆 21"/>
          <p:cNvSpPr/>
          <p:nvPr/>
        </p:nvSpPr>
        <p:spPr>
          <a:xfrm>
            <a:off x="174171" y="972457"/>
            <a:ext cx="2133599" cy="220617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椭圆 22"/>
          <p:cNvSpPr/>
          <p:nvPr/>
        </p:nvSpPr>
        <p:spPr>
          <a:xfrm>
            <a:off x="6393543" y="1052285"/>
            <a:ext cx="2133599" cy="2206172"/>
          </a:xfrm>
          <a:prstGeom prst="ellipse">
            <a:avLst/>
          </a:prstGeom>
          <a:noFill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ounded Rectangle 20"/>
          <p:cNvSpPr/>
          <p:nvPr/>
        </p:nvSpPr>
        <p:spPr>
          <a:xfrm>
            <a:off x="87084" y="2751193"/>
            <a:ext cx="2908865" cy="2558030"/>
          </a:xfrm>
          <a:prstGeom prst="roundRect">
            <a:avLst/>
          </a:prstGeom>
          <a:blipFill dpi="0" rotWithShape="1">
            <a:blip r:embed="rId6" cstate="print">
              <a:alphaModFix amt="62000"/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3153616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98555"/>
    </mc:Choice>
    <mc:Fallback>
      <p:transition spd="slow" advTm="98555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0" y="42730"/>
            <a:ext cx="7086600" cy="533400"/>
          </a:xfrm>
        </p:spPr>
        <p:txBody>
          <a:bodyPr>
            <a:normAutofit/>
          </a:bodyPr>
          <a:lstStyle/>
          <a:p>
            <a:r>
              <a:rPr lang="en-GB" dirty="0" smtClean="0"/>
              <a:t>Progress of the gas dynamics simulation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D79137F9-7985-42A9-BEAA-A41D29C57C06}"/>
              </a:ext>
            </a:extLst>
          </p:cNvPr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8276" y="914400"/>
            <a:ext cx="5060335" cy="18288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6" name="TextBox 5"/>
          <p:cNvSpPr txBox="1"/>
          <p:nvPr/>
        </p:nvSpPr>
        <p:spPr>
          <a:xfrm>
            <a:off x="685800" y="602040"/>
            <a:ext cx="533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Viscous-flow regime before 1</a:t>
            </a:r>
            <a:r>
              <a:rPr lang="en-GB" baseline="30000" dirty="0" smtClean="0"/>
              <a:t>st</a:t>
            </a:r>
            <a:r>
              <a:rPr lang="en-GB" dirty="0" smtClean="0"/>
              <a:t> skimmer </a:t>
            </a:r>
            <a:r>
              <a:rPr lang="en-GB" dirty="0">
                <a:solidFill>
                  <a:srgbClr val="0070C0"/>
                </a:solidFill>
              </a:rPr>
              <a:t>(</a:t>
            </a:r>
            <a:r>
              <a:rPr lang="en-US" altLang="zh-CN" dirty="0" smtClean="0">
                <a:solidFill>
                  <a:srgbClr val="0070C0"/>
                </a:solidFill>
              </a:rPr>
              <a:t>ANSYS CFX</a:t>
            </a:r>
            <a:r>
              <a:rPr lang="en-GB" altLang="zh-CN" dirty="0">
                <a:solidFill>
                  <a:srgbClr val="0070C0"/>
                </a:solidFill>
              </a:rPr>
              <a:t>)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7" name="Picture 6" descr="Screen Clipping">
            <a:extLst>
              <a:ext uri="{FF2B5EF4-FFF2-40B4-BE49-F238E27FC236}">
                <a16:creationId xmlns:a16="http://schemas.microsoft.com/office/drawing/2014/main" xmlns="" id="{3258C86F-A3E8-4417-9631-5222B44CCCF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28600" y="3810000"/>
            <a:ext cx="4943945" cy="16002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33400" y="3048000"/>
            <a:ext cx="5486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M</a:t>
            </a:r>
            <a:r>
              <a:rPr lang="en-GB" dirty="0" smtClean="0">
                <a:solidFill>
                  <a:srgbClr val="0070C0"/>
                </a:solidFill>
              </a:rPr>
              <a:t>olecular flow after 1</a:t>
            </a:r>
            <a:r>
              <a:rPr lang="en-GB" baseline="30000" dirty="0" smtClean="0">
                <a:solidFill>
                  <a:srgbClr val="0070C0"/>
                </a:solidFill>
              </a:rPr>
              <a:t>st</a:t>
            </a:r>
            <a:r>
              <a:rPr lang="en-GB" dirty="0" smtClean="0">
                <a:solidFill>
                  <a:srgbClr val="0070C0"/>
                </a:solidFill>
              </a:rPr>
              <a:t> skimmer (Monte Carlo simulation)</a:t>
            </a:r>
            <a:endParaRPr lang="en-GB" dirty="0">
              <a:solidFill>
                <a:srgbClr val="0070C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8600" y="5334000"/>
            <a:ext cx="494394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dirty="0" err="1">
                <a:solidFill>
                  <a:srgbClr val="0070C0"/>
                </a:solidFill>
              </a:rPr>
              <a:t>Molflow</a:t>
            </a:r>
            <a:r>
              <a:rPr lang="en-GB" dirty="0">
                <a:solidFill>
                  <a:srgbClr val="0070C0"/>
                </a:solidFill>
              </a:rPr>
              <a:t> </a:t>
            </a:r>
            <a:r>
              <a:rPr lang="en-GB" dirty="0" smtClean="0">
                <a:solidFill>
                  <a:srgbClr val="0070C0"/>
                </a:solidFill>
              </a:rPr>
              <a:t>model</a:t>
            </a:r>
            <a:r>
              <a:rPr lang="zh-CN" altLang="en-US" dirty="0" smtClean="0">
                <a:solidFill>
                  <a:srgbClr val="0070C0"/>
                </a:solidFill>
              </a:rPr>
              <a:t>：</a:t>
            </a:r>
            <a:r>
              <a:rPr lang="en-US" altLang="zh-CN" dirty="0" smtClean="0">
                <a:solidFill>
                  <a:srgbClr val="0070C0"/>
                </a:solidFill>
              </a:rPr>
              <a:t>simulated from the 1</a:t>
            </a:r>
            <a:r>
              <a:rPr lang="en-US" altLang="zh-CN" baseline="30000" dirty="0" smtClean="0">
                <a:solidFill>
                  <a:srgbClr val="0070C0"/>
                </a:solidFill>
              </a:rPr>
              <a:t>st</a:t>
            </a:r>
            <a:r>
              <a:rPr lang="en-US" altLang="zh-CN" dirty="0" smtClean="0">
                <a:solidFill>
                  <a:srgbClr val="0070C0"/>
                </a:solidFill>
              </a:rPr>
              <a:t> skimmer and input from the viscous-flow simulated in ANSYS CFX</a:t>
            </a:r>
            <a:endParaRPr lang="en-GB" dirty="0">
              <a:solidFill>
                <a:srgbClr val="0070C0"/>
              </a:solidFill>
            </a:endParaRP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xmlns="" id="{2610FA07-82E1-4B80-A3E5-CD5F9EC6F2B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757857975"/>
              </p:ext>
            </p:extLst>
          </p:nvPr>
        </p:nvGraphicFramePr>
        <p:xfrm>
          <a:off x="5196758" y="3417332"/>
          <a:ext cx="3590455" cy="23299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cxnSp>
        <p:nvCxnSpPr>
          <p:cNvPr id="14" name="Straight Connector 13"/>
          <p:cNvCxnSpPr>
            <a:stCxn id="5" idx="1"/>
          </p:cNvCxnSpPr>
          <p:nvPr/>
        </p:nvCxnSpPr>
        <p:spPr>
          <a:xfrm flipH="1">
            <a:off x="228600" y="1828800"/>
            <a:ext cx="379676" cy="0"/>
          </a:xfrm>
          <a:prstGeom prst="line">
            <a:avLst/>
          </a:prstGeom>
          <a:ln w="28575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228600" y="1828800"/>
            <a:ext cx="457200" cy="2667000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172200" y="1328721"/>
            <a:ext cx="23622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 dirty="0" smtClean="0"/>
              <a:t>The model is basic and have a converging issue when the chamber pressure is lower than 10</a:t>
            </a:r>
            <a:r>
              <a:rPr lang="en-US" altLang="zh-CN" sz="1200" baseline="30000" dirty="0" smtClean="0"/>
              <a:t>-3</a:t>
            </a:r>
            <a:r>
              <a:rPr lang="en-US" altLang="zh-CN" sz="1200" dirty="0" smtClean="0"/>
              <a:t> mbar, thus the divergence calculated from CFX is not accurate.</a:t>
            </a:r>
            <a:endParaRPr lang="en-GB" sz="1200" dirty="0"/>
          </a:p>
        </p:txBody>
      </p:sp>
      <p:sp>
        <p:nvSpPr>
          <p:cNvPr id="23" name="Rectangle 22"/>
          <p:cNvSpPr/>
          <p:nvPr/>
        </p:nvSpPr>
        <p:spPr>
          <a:xfrm>
            <a:off x="1267078" y="5826442"/>
            <a:ext cx="12670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Credit: M. </a:t>
            </a:r>
            <a:r>
              <a:rPr lang="en-US" sz="1400" b="1" dirty="0"/>
              <a:t>Ady</a:t>
            </a:r>
            <a:endParaRPr lang="en-GB" sz="1400" b="1" dirty="0"/>
          </a:p>
        </p:txBody>
      </p:sp>
      <p:sp>
        <p:nvSpPr>
          <p:cNvPr id="24" name="Rectangle 23"/>
          <p:cNvSpPr/>
          <p:nvPr/>
        </p:nvSpPr>
        <p:spPr>
          <a:xfrm>
            <a:off x="1116292" y="2756126"/>
            <a:ext cx="160838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Credit: P. </a:t>
            </a:r>
            <a:r>
              <a:rPr lang="en-US" sz="1400" b="1" dirty="0" err="1" smtClean="0"/>
              <a:t>Magrgnin</a:t>
            </a:r>
            <a:endParaRPr lang="en-GB" sz="1400" b="1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7558268" y="3928641"/>
            <a:ext cx="0" cy="1301187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Rectangle 17"/>
          <p:cNvSpPr/>
          <p:nvPr/>
        </p:nvSpPr>
        <p:spPr>
          <a:xfrm>
            <a:off x="7697164" y="3807856"/>
            <a:ext cx="11732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b="1" dirty="0" smtClean="0"/>
              <a:t>Interaction Chamber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xmlns="" val="29002537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0729"/>
    </mc:Choice>
    <mc:Fallback>
      <p:transition spd="slow" advTm="130729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Graphic spid="10" grpId="0">
        <p:bldAsOne/>
      </p:bldGraphic>
      <p:bldP spid="2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7918" y="42730"/>
            <a:ext cx="8534400" cy="5334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Study of skimmer shape and pumping efficiency 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EE1B03E1-2629-41FD-9D58-EBC76B7FCFE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872" y="1075737"/>
            <a:ext cx="4409128" cy="250566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xmlns="" id="{9BA95614-DE0D-4931-8157-27A180FC95AC}"/>
              </a:ext>
            </a:extLst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435" y="695604"/>
            <a:ext cx="1319830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A382EAF9-3530-4E30-A6C3-88662F19289E}"/>
              </a:ext>
            </a:extLst>
          </p:cNvPr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61137" y="1415604"/>
            <a:ext cx="921098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4BF92025-00CE-4FE1-B483-B1F75F6C6A95}"/>
              </a:ext>
            </a:extLst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782670" y="2235989"/>
            <a:ext cx="1218330" cy="1440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9CE861F6-85B5-4C26-BC62-53A1B5235964}"/>
              </a:ext>
            </a:extLst>
          </p:cNvPr>
          <p:cNvSpPr txBox="1"/>
          <p:nvPr/>
        </p:nvSpPr>
        <p:spPr>
          <a:xfrm>
            <a:off x="6248400" y="762000"/>
            <a:ext cx="2125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Original ‘pyramid’ skimmer</a:t>
            </a:r>
            <a:br>
              <a:rPr lang="en-US" sz="1400" dirty="0"/>
            </a:br>
            <a:r>
              <a:rPr lang="en-US" sz="1400" dirty="0"/>
              <a:t>78x18mm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0B35A8F3-FF20-4119-BF3A-5FDCEDD3A954}"/>
              </a:ext>
            </a:extLst>
          </p:cNvPr>
          <p:cNvSpPr txBox="1"/>
          <p:nvPr/>
        </p:nvSpPr>
        <p:spPr>
          <a:xfrm>
            <a:off x="6986738" y="1519580"/>
            <a:ext cx="15712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Thin plate with hole</a:t>
            </a:r>
          </a:p>
          <a:p>
            <a:pPr algn="ctr"/>
            <a:r>
              <a:rPr lang="en-US" sz="1400" dirty="0"/>
              <a:t>(theoretical)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DBC7E7A8-6ED2-4D40-A6C7-F22F983105AF}"/>
              </a:ext>
            </a:extLst>
          </p:cNvPr>
          <p:cNvSpPr txBox="1"/>
          <p:nvPr/>
        </p:nvSpPr>
        <p:spPr>
          <a:xfrm>
            <a:off x="5039245" y="3152349"/>
            <a:ext cx="16437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Thick plate with hole</a:t>
            </a:r>
          </a:p>
          <a:p>
            <a:pPr algn="ctr"/>
            <a:r>
              <a:rPr lang="en-US" sz="1400" dirty="0"/>
              <a:t>(3mm thickness)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xmlns="" id="{81D4C19A-F816-48EB-A73D-7A155A2BEC94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38209" y="4139895"/>
            <a:ext cx="2694141" cy="1784028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9CE861F6-85B5-4C26-BC62-53A1B5235964}"/>
              </a:ext>
            </a:extLst>
          </p:cNvPr>
          <p:cNvSpPr txBox="1"/>
          <p:nvPr/>
        </p:nvSpPr>
        <p:spPr>
          <a:xfrm>
            <a:off x="827644" y="599427"/>
            <a:ext cx="34211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 smtClean="0"/>
              <a:t>3</a:t>
            </a:r>
            <a:r>
              <a:rPr lang="en-US" sz="2000" b="1" baseline="30000" dirty="0" smtClean="0"/>
              <a:t>rd</a:t>
            </a:r>
            <a:r>
              <a:rPr lang="en-US" sz="2000" b="1" dirty="0" smtClean="0"/>
              <a:t> skimmer shape VS density </a:t>
            </a:r>
            <a:endParaRPr lang="en-US" sz="2000" b="1" dirty="0"/>
          </a:p>
        </p:txBody>
      </p:sp>
      <p:pic>
        <p:nvPicPr>
          <p:cNvPr id="14" name="Picture 13" descr="A close up of a wire fence&#10;&#10;Description generated with high confidence">
            <a:extLst>
              <a:ext uri="{FF2B5EF4-FFF2-40B4-BE49-F238E27FC236}">
                <a16:creationId xmlns:a16="http://schemas.microsoft.com/office/drawing/2014/main" xmlns="" id="{19DBF696-F296-423E-807D-DAE166536D41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8330" y="4147659"/>
            <a:ext cx="1938516" cy="189533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558799" y="3634212"/>
            <a:ext cx="41289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600" b="1" dirty="0" smtClean="0"/>
              <a:t>Offset the turbo pump </a:t>
            </a:r>
            <a:r>
              <a:rPr lang="en-US" sz="1600" b="1" dirty="0" smtClean="0"/>
              <a:t>and </a:t>
            </a:r>
            <a:r>
              <a:rPr lang="en-GB" sz="1600" b="1" dirty="0"/>
              <a:t>Tilt the turbo pump </a:t>
            </a:r>
            <a:r>
              <a:rPr lang="en-GB" sz="1600" b="1" dirty="0" smtClean="0"/>
              <a:t>for better jet dumping</a:t>
            </a:r>
            <a:endParaRPr lang="en-GB" sz="16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951909"/>
            <a:ext cx="3283767" cy="20910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650622" y="5980330"/>
            <a:ext cx="126707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400" b="1" dirty="0" smtClean="0"/>
              <a:t>Credit: M. </a:t>
            </a:r>
            <a:r>
              <a:rPr lang="en-US" sz="1400" b="1" dirty="0"/>
              <a:t>Ady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xmlns="" val="26462321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65701"/>
    </mc:Choice>
    <mc:Fallback>
      <p:transition spd="slow" advTm="65701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295400" y="42730"/>
            <a:ext cx="6248400" cy="533400"/>
          </a:xfrm>
        </p:spPr>
        <p:txBody>
          <a:bodyPr>
            <a:normAutofit/>
          </a:bodyPr>
          <a:lstStyle/>
          <a:p>
            <a:r>
              <a:rPr lang="en-US" altLang="zh-CN" dirty="0" smtClean="0"/>
              <a:t>Details on the interaction chamber</a:t>
            </a:r>
            <a:endParaRPr lang="zh-CN" alt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81000" y="762000"/>
            <a:ext cx="3619099" cy="3989897"/>
          </a:xfrm>
          <a:prstGeom prst="rect">
            <a:avLst/>
          </a:prstGeom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38600" y="685800"/>
            <a:ext cx="4848225" cy="657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6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1461335323"/>
              </p:ext>
            </p:extLst>
          </p:nvPr>
        </p:nvGraphicFramePr>
        <p:xfrm>
          <a:off x="4038600" y="1591927"/>
          <a:ext cx="4467225" cy="3850268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851739"/>
                <a:gridCol w="1615486"/>
              </a:tblGrid>
              <a:tr h="34588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Symbol" panose="05050102010706020507" pitchFamily="18" charset="2"/>
                          <a:cs typeface="Times New Roman" panose="02020603050405020304" pitchFamily="18" charset="0"/>
                        </a:rPr>
                        <a:t>s</a:t>
                      </a:r>
                      <a:r>
                        <a:rPr lang="en-GB" sz="1600" i="0" dirty="0" smtClean="0">
                          <a:latin typeface="+mn-lt"/>
                          <a:cs typeface="Times New Roman" panose="02020603050405020304" pitchFamily="18" charset="0"/>
                        </a:rPr>
                        <a:t> (cross section, N</a:t>
                      </a:r>
                      <a:r>
                        <a:rPr lang="en-GB" sz="1600" i="0" baseline="-25000" dirty="0" smtClean="0"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600" i="0" baseline="0" dirty="0" smtClean="0">
                          <a:latin typeface="+mn-lt"/>
                          <a:cs typeface="Times New Roman" panose="02020603050405020304" pitchFamily="18" charset="0"/>
                        </a:rPr>
                        <a:t>, 391 nm)</a:t>
                      </a:r>
                      <a:endParaRPr lang="en-GB" sz="1600" i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baseline="0" dirty="0" smtClean="0">
                          <a:latin typeface="+mn-lt"/>
                          <a:cs typeface="Times New Roman" panose="02020603050405020304" pitchFamily="18" charset="0"/>
                        </a:rPr>
                        <a:t>9.2*10</a:t>
                      </a:r>
                      <a:r>
                        <a:rPr lang="en-GB" sz="1600" baseline="30000" dirty="0" smtClean="0">
                          <a:latin typeface="+mn-lt"/>
                          <a:cs typeface="Times New Roman" panose="02020603050405020304" pitchFamily="18" charset="0"/>
                        </a:rPr>
                        <a:t>-19</a:t>
                      </a:r>
                      <a:r>
                        <a:rPr lang="en-GB" sz="1600" baseline="0" dirty="0" smtClean="0">
                          <a:latin typeface="+mn-lt"/>
                          <a:cs typeface="Times New Roman" panose="02020603050405020304" pitchFamily="18" charset="0"/>
                        </a:rPr>
                        <a:t> cm</a:t>
                      </a:r>
                      <a:r>
                        <a:rPr lang="en-GB" sz="1600" baseline="30000" dirty="0" smtClean="0">
                          <a:latin typeface="+mn-lt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345880">
                <a:tc>
                  <a:txBody>
                    <a:bodyPr/>
                    <a:lstStyle/>
                    <a:p>
                      <a:r>
                        <a:rPr lang="en-GB" sz="1600" i="1" dirty="0" smtClean="0">
                          <a:latin typeface="+mn-lt"/>
                          <a:cs typeface="Times New Roman" panose="02020603050405020304" pitchFamily="18" charset="0"/>
                        </a:rPr>
                        <a:t>I </a:t>
                      </a:r>
                      <a:r>
                        <a:rPr lang="en-GB" sz="1600" i="0" dirty="0" smtClean="0">
                          <a:latin typeface="+mn-lt"/>
                          <a:cs typeface="Times New Roman" panose="02020603050405020304" pitchFamily="18" charset="0"/>
                        </a:rPr>
                        <a:t>(electron current)</a:t>
                      </a:r>
                      <a:endParaRPr lang="en-GB" sz="1600" i="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  <a:cs typeface="Times New Roman" panose="02020603050405020304" pitchFamily="18" charset="0"/>
                        </a:rPr>
                        <a:t>~10</a:t>
                      </a:r>
                      <a:r>
                        <a:rPr lang="en-GB" sz="1600" baseline="0" dirty="0" smtClean="0"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baseline="0" dirty="0" err="1" smtClean="0">
                          <a:latin typeface="+mn-lt"/>
                          <a:cs typeface="Times New Roman" panose="02020603050405020304" pitchFamily="18" charset="0"/>
                        </a:rPr>
                        <a:t>uA</a:t>
                      </a:r>
                      <a:endParaRPr lang="en-GB" sz="1600" baseline="0" dirty="0" smtClean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accent4">
                        <a:lumMod val="75000"/>
                      </a:schemeClr>
                    </a:solidFill>
                  </a:tcPr>
                </a:tc>
              </a:tr>
              <a:tr h="383508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  <a:cs typeface="Times New Roman" panose="02020603050405020304" pitchFamily="18" charset="0"/>
                        </a:rPr>
                        <a:t>n</a:t>
                      </a:r>
                      <a:r>
                        <a:rPr lang="en-GB" sz="1600" baseline="0" dirty="0" smtClean="0">
                          <a:latin typeface="+mn-lt"/>
                          <a:cs typeface="Times New Roman" panose="02020603050405020304" pitchFamily="18" charset="0"/>
                        </a:rPr>
                        <a:t> (gas jet density)</a:t>
                      </a:r>
                      <a:endParaRPr lang="en-GB" sz="16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  <a:cs typeface="Times New Roman" panose="02020603050405020304" pitchFamily="18" charset="0"/>
                        </a:rPr>
                        <a:t>(~10</a:t>
                      </a:r>
                      <a:r>
                        <a:rPr lang="en-GB" sz="1600" baseline="30000" dirty="0" smtClean="0">
                          <a:latin typeface="+mn-lt"/>
                          <a:cs typeface="Times New Roman" panose="02020603050405020304" pitchFamily="18" charset="0"/>
                        </a:rPr>
                        <a:t>-6 </a:t>
                      </a:r>
                      <a:r>
                        <a:rPr lang="en-GB" sz="1600" baseline="0" dirty="0" smtClean="0">
                          <a:latin typeface="+mn-lt"/>
                          <a:cs typeface="Times New Roman" panose="02020603050405020304" pitchFamily="18" charset="0"/>
                        </a:rPr>
                        <a:t>mbar)</a:t>
                      </a: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4588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  <a:cs typeface="Times New Roman" panose="02020603050405020304" pitchFamily="18" charset="0"/>
                        </a:rPr>
                        <a:t>d</a:t>
                      </a:r>
                      <a:r>
                        <a:rPr lang="en-GB" sz="1600" baseline="0" dirty="0" smtClean="0">
                          <a:latin typeface="+mn-lt"/>
                          <a:cs typeface="Times New Roman" panose="02020603050405020304" pitchFamily="18" charset="0"/>
                        </a:rPr>
                        <a:t> (jet thickness)</a:t>
                      </a:r>
                      <a:endParaRPr lang="en-GB" sz="16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latin typeface="+mn-lt"/>
                          <a:cs typeface="Times New Roman" panose="02020603050405020304" pitchFamily="18" charset="0"/>
                        </a:rPr>
                        <a:t>2.8 mm</a:t>
                      </a:r>
                      <a:endParaRPr lang="en-GB" sz="16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rgbClr val="00B0F0"/>
                    </a:solidFill>
                  </a:tcPr>
                </a:tc>
              </a:tr>
              <a:tr h="345880">
                <a:tc>
                  <a:txBody>
                    <a:bodyPr/>
                    <a:lstStyle/>
                    <a:p>
                      <a:r>
                        <a:rPr lang="el-GR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Ω</a:t>
                      </a:r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(acceptance solid angle)</a:t>
                      </a:r>
                      <a:endParaRPr lang="en-GB" sz="160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l-GR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4π·10</a:t>
                      </a:r>
                      <a:r>
                        <a:rPr lang="el-GR" sz="1600" baseline="300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-5</a:t>
                      </a:r>
                      <a:r>
                        <a:rPr lang="el-GR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6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sr</a:t>
                      </a:r>
                      <a:endParaRPr lang="en-GB" sz="160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45880"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T (Transmittance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of optics</a:t>
                      </a: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  <a:endParaRPr lang="en-GB" sz="160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0.65</a:t>
                      </a:r>
                      <a:endParaRPr lang="en-GB" sz="160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47210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6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T</a:t>
                      </a:r>
                      <a:r>
                        <a:rPr lang="en-GB" sz="1600" i="1" baseline="-25000" dirty="0" err="1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f</a:t>
                      </a:r>
                      <a:r>
                        <a:rPr lang="en-GB" sz="1600" i="1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(Transmittance</a:t>
                      </a:r>
                      <a:r>
                        <a:rPr lang="en-GB" sz="1600" baseline="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 of band pass filter</a:t>
                      </a:r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)</a:t>
                      </a: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0.3</a:t>
                      </a: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379122">
                <a:tc>
                  <a:txBody>
                    <a:bodyPr/>
                    <a:lstStyle/>
                    <a:p>
                      <a:r>
                        <a:rPr kumimoji="0" lang="en-GB" sz="1600" b="0" i="1" u="none" strike="noStrike" kern="1200" baseline="0" dirty="0" err="1" smtClean="0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h</a:t>
                      </a:r>
                      <a:r>
                        <a:rPr kumimoji="0" lang="en-GB" sz="1600" b="0" i="0" u="none" strike="noStrike" kern="1200" baseline="-250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pc</a:t>
                      </a:r>
                      <a:r>
                        <a:rPr kumimoji="0" lang="en-GB" sz="1600" b="0" i="0" u="none" strike="noStrike" kern="1200" baseline="-2500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en-GB" sz="16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(MCP photocathode efficiency)</a:t>
                      </a:r>
                      <a:endParaRPr lang="en-GB" sz="1600" baseline="-2500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0.2</a:t>
                      </a:r>
                      <a:endParaRPr lang="en-GB" sz="160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  <a:tr h="401886">
                <a:tc>
                  <a:txBody>
                    <a:bodyPr/>
                    <a:lstStyle/>
                    <a:p>
                      <a:r>
                        <a:rPr kumimoji="0" lang="en-GB" sz="1600" b="0" i="1" u="none" strike="noStrike" kern="1200" baseline="0" dirty="0" err="1" smtClean="0">
                          <a:solidFill>
                            <a:schemeClr val="bg1"/>
                          </a:solidFill>
                          <a:latin typeface="Symbol" panose="05050102010706020507" pitchFamily="18" charset="2"/>
                          <a:ea typeface="+mn-ea"/>
                          <a:cs typeface="+mn-cs"/>
                        </a:rPr>
                        <a:t>h</a:t>
                      </a:r>
                      <a:r>
                        <a:rPr kumimoji="0" lang="en-GB" sz="1600" b="0" i="0" u="none" strike="noStrike" kern="1200" baseline="-25000" dirty="0" err="1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MCP</a:t>
                      </a:r>
                      <a:r>
                        <a:rPr kumimoji="0" lang="en-GB" sz="16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  (MCP detection</a:t>
                      </a:r>
                    </a:p>
                    <a:p>
                      <a:r>
                        <a:rPr kumimoji="0" lang="en-GB" sz="1600" b="0" i="0" u="none" strike="noStrike" kern="1200" baseline="0" dirty="0" smtClean="0">
                          <a:solidFill>
                            <a:schemeClr val="bg1"/>
                          </a:solidFill>
                          <a:latin typeface="+mn-lt"/>
                          <a:ea typeface="+mn-ea"/>
                          <a:cs typeface="+mn-cs"/>
                        </a:rPr>
                        <a:t>efficiency)</a:t>
                      </a:r>
                      <a:endParaRPr lang="en-GB" sz="1600" baseline="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600" dirty="0" smtClean="0">
                          <a:solidFill>
                            <a:schemeClr val="bg1"/>
                          </a:solidFill>
                          <a:latin typeface="+mn-lt"/>
                          <a:cs typeface="Times New Roman" panose="02020603050405020304" pitchFamily="18" charset="0"/>
                        </a:rPr>
                        <a:t>0.5</a:t>
                      </a:r>
                      <a:endParaRPr lang="en-GB" sz="1600" dirty="0">
                        <a:solidFill>
                          <a:schemeClr val="bg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>
                    <a:solidFill>
                      <a:schemeClr val="tx1">
                        <a:lumMod val="50000"/>
                        <a:lumOff val="5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178153" y="5626861"/>
            <a:ext cx="418088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000" dirty="0" smtClean="0"/>
              <a:t>N</a:t>
            </a:r>
            <a:r>
              <a:rPr lang="en-US" altLang="zh-CN" sz="2000" baseline="-25000" dirty="0" smtClean="0">
                <a:latin typeface="Symbol" pitchFamily="18" charset="2"/>
              </a:rPr>
              <a:t>g</a:t>
            </a:r>
            <a:r>
              <a:rPr lang="en-US" altLang="zh-CN" sz="2000" dirty="0" smtClean="0">
                <a:latin typeface="+mj-lt"/>
              </a:rPr>
              <a:t> [photon number] ~ 0.08*</a:t>
            </a:r>
            <a:r>
              <a:rPr lang="en-US" altLang="zh-CN" sz="2000" dirty="0" smtClean="0">
                <a:latin typeface="Symbol" pitchFamily="18" charset="2"/>
              </a:rPr>
              <a:t>D</a:t>
            </a:r>
            <a:r>
              <a:rPr lang="en-US" altLang="zh-CN" sz="2000" dirty="0" smtClean="0">
                <a:latin typeface="+mj-lt"/>
              </a:rPr>
              <a:t>t [t]</a:t>
            </a:r>
            <a:endParaRPr lang="zh-CN" altLang="en-US" sz="2000" dirty="0"/>
          </a:p>
        </p:txBody>
      </p:sp>
      <p:sp>
        <p:nvSpPr>
          <p:cNvPr id="7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8686800" y="6356351"/>
            <a:ext cx="360000" cy="360000"/>
          </a:xfrm>
        </p:spPr>
        <p:txBody>
          <a:bodyPr/>
          <a:lstStyle/>
          <a:p>
            <a:fld id="{8211CE53-49BE-4E77-AA51-4D5D527F3FB5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xmlns="" val="8264542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39129"/>
    </mc:Choice>
    <mc:Fallback>
      <p:transition spd="slow" advTm="139129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8" name="Picture 6"/>
          <p:cNvPicPr>
            <a:picLocks noChangeAspect="1" noChangeArrowheads="1"/>
          </p:cNvPicPr>
          <p:nvPr/>
        </p:nvPicPr>
        <p:blipFill>
          <a:blip r:embed="rId2" cstate="print"/>
          <a:srcRect l="11343" t="19003" r="8494" b="10108"/>
          <a:stretch>
            <a:fillRect/>
          </a:stretch>
        </p:blipFill>
        <p:spPr bwMode="auto">
          <a:xfrm>
            <a:off x="4610100" y="3587753"/>
            <a:ext cx="4038600" cy="26958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4" name="Picture 5"/>
          <p:cNvPicPr>
            <a:picLocks noChangeAspect="1" noChangeArrowheads="1"/>
          </p:cNvPicPr>
          <p:nvPr/>
        </p:nvPicPr>
        <p:blipFill>
          <a:blip r:embed="rId3" cstate="print"/>
          <a:srcRect l="11366" t="16520" r="11131" b="11233"/>
          <a:stretch>
            <a:fillRect/>
          </a:stretch>
        </p:blipFill>
        <p:spPr bwMode="auto">
          <a:xfrm>
            <a:off x="4611914" y="664033"/>
            <a:ext cx="3657600" cy="2734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5" name="Picture 4"/>
          <p:cNvPicPr>
            <a:picLocks noChangeAspect="1" noChangeArrowheads="1"/>
          </p:cNvPicPr>
          <p:nvPr/>
        </p:nvPicPr>
        <p:blipFill>
          <a:blip r:embed="rId4" cstate="print"/>
          <a:srcRect l="10944" t="15526" r="7940" b="5990"/>
          <a:stretch>
            <a:fillRect/>
          </a:stretch>
        </p:blipFill>
        <p:spPr bwMode="auto">
          <a:xfrm>
            <a:off x="755651" y="3636736"/>
            <a:ext cx="3200400" cy="271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4" name="Picture 3"/>
          <p:cNvPicPr>
            <a:picLocks noChangeAspect="1" noChangeArrowheads="1"/>
          </p:cNvPicPr>
          <p:nvPr/>
        </p:nvPicPr>
        <p:blipFill>
          <a:blip r:embed="rId5" cstate="print"/>
          <a:srcRect l="10872" t="15709" r="11052" b="10674"/>
          <a:stretch>
            <a:fillRect/>
          </a:stretch>
        </p:blipFill>
        <p:spPr bwMode="auto">
          <a:xfrm>
            <a:off x="377372" y="644072"/>
            <a:ext cx="3657600" cy="2766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600" y="0"/>
            <a:ext cx="6876256" cy="648072"/>
          </a:xfrm>
        </p:spPr>
        <p:txBody>
          <a:bodyPr>
            <a:normAutofit/>
          </a:bodyPr>
          <a:lstStyle/>
          <a:p>
            <a:r>
              <a:rPr lang="en-GB" sz="3200" dirty="0" smtClean="0"/>
              <a:t>Gas jet image from fluorescence</a:t>
            </a:r>
            <a:endParaRPr lang="en-GB" sz="32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>
            <a:normAutofit/>
          </a:bodyPr>
          <a:lstStyle/>
          <a:p>
            <a:fld id="{B6F15528-21DE-4FAA-801E-634DDDAF4B2B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1" name="Rectangle 13"/>
          <p:cNvSpPr>
            <a:spLocks noChangeArrowheads="1"/>
          </p:cNvSpPr>
          <p:nvPr/>
        </p:nvSpPr>
        <p:spPr bwMode="auto">
          <a:xfrm>
            <a:off x="7820025" y="463550"/>
            <a:ext cx="87313" cy="17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Rectangle 50"/>
          <p:cNvSpPr>
            <a:spLocks noChangeArrowheads="1"/>
          </p:cNvSpPr>
          <p:nvPr/>
        </p:nvSpPr>
        <p:spPr bwMode="auto">
          <a:xfrm>
            <a:off x="838201" y="3089294"/>
            <a:ext cx="47387" cy="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Rectangle 51"/>
          <p:cNvSpPr>
            <a:spLocks noChangeArrowheads="1"/>
          </p:cNvSpPr>
          <p:nvPr/>
        </p:nvSpPr>
        <p:spPr bwMode="auto">
          <a:xfrm>
            <a:off x="3601298" y="1018049"/>
            <a:ext cx="47387" cy="93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0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itchFamily="34" charset="0"/>
                <a:cs typeface="Arial" pitchFamily="34" charset="0"/>
              </a:rPr>
              <a:t> </a:t>
            </a:r>
            <a:endParaRPr kumimoji="0" lang="en-US" alt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3223" name="Straight Connector 3222"/>
          <p:cNvCxnSpPr/>
          <p:nvPr/>
        </p:nvCxnSpPr>
        <p:spPr>
          <a:xfrm flipH="1">
            <a:off x="885589" y="2162629"/>
            <a:ext cx="333611" cy="1571171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5" name="Straight Connector 3224"/>
          <p:cNvCxnSpPr/>
          <p:nvPr/>
        </p:nvCxnSpPr>
        <p:spPr>
          <a:xfrm>
            <a:off x="3512458" y="2177143"/>
            <a:ext cx="522513" cy="1582057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28" name="Straight Connector 3227"/>
          <p:cNvCxnSpPr/>
          <p:nvPr/>
        </p:nvCxnSpPr>
        <p:spPr>
          <a:xfrm flipV="1">
            <a:off x="6797315" y="1117603"/>
            <a:ext cx="1853199" cy="9929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30" name="Straight Connector 3229"/>
          <p:cNvCxnSpPr/>
          <p:nvPr/>
        </p:nvCxnSpPr>
        <p:spPr>
          <a:xfrm flipV="1">
            <a:off x="6619515" y="2888343"/>
            <a:ext cx="2060028" cy="15522"/>
          </a:xfrm>
          <a:prstGeom prst="line">
            <a:avLst/>
          </a:prstGeom>
          <a:ln>
            <a:solidFill>
              <a:srgbClr val="FF0000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32" name="TextBox 3231"/>
          <p:cNvSpPr txBox="1"/>
          <p:nvPr/>
        </p:nvSpPr>
        <p:spPr>
          <a:xfrm>
            <a:off x="883258" y="1052217"/>
            <a:ext cx="26852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>
                <a:solidFill>
                  <a:schemeClr val="bg1"/>
                </a:solidFill>
              </a:rPr>
              <a:t>Shutter time: 8000s, MCP 1.0 V</a:t>
            </a:r>
          </a:p>
          <a:p>
            <a:r>
              <a:rPr lang="en-GB" sz="1200" dirty="0" smtClean="0">
                <a:solidFill>
                  <a:schemeClr val="bg1"/>
                </a:solidFill>
              </a:rPr>
              <a:t>E-gun: ~10 </a:t>
            </a:r>
            <a:r>
              <a:rPr lang="en-GB" sz="1200" dirty="0" err="1" smtClean="0">
                <a:solidFill>
                  <a:schemeClr val="bg1"/>
                </a:solidFill>
              </a:rPr>
              <a:t>microA</a:t>
            </a:r>
            <a:r>
              <a:rPr lang="en-GB" sz="1200" dirty="0" smtClean="0">
                <a:solidFill>
                  <a:schemeClr val="bg1"/>
                </a:solidFill>
              </a:rPr>
              <a:t>, 3.5keV energy</a:t>
            </a:r>
          </a:p>
        </p:txBody>
      </p:sp>
      <p:cxnSp>
        <p:nvCxnSpPr>
          <p:cNvPr id="5" name="Straight Arrow Connector 4"/>
          <p:cNvCxnSpPr/>
          <p:nvPr/>
        </p:nvCxnSpPr>
        <p:spPr>
          <a:xfrm>
            <a:off x="940171" y="3024238"/>
            <a:ext cx="609600" cy="0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V="1">
            <a:off x="950331" y="2387430"/>
            <a:ext cx="0" cy="657128"/>
          </a:xfrm>
          <a:prstGeom prst="straightConnector1">
            <a:avLst/>
          </a:prstGeom>
          <a:ln w="28575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/>
          <p:cNvSpPr txBox="1"/>
          <p:nvPr/>
        </p:nvSpPr>
        <p:spPr>
          <a:xfrm>
            <a:off x="1397371" y="2648411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x</a:t>
            </a:r>
            <a:endParaRPr lang="en-GB" dirty="0">
              <a:solidFill>
                <a:schemeClr val="bg1"/>
              </a:solidFill>
            </a:endParaRPr>
          </a:p>
        </p:txBody>
      </p:sp>
      <p:sp>
        <p:nvSpPr>
          <p:cNvPr id="65" name="TextBox 64"/>
          <p:cNvSpPr txBox="1"/>
          <p:nvPr/>
        </p:nvSpPr>
        <p:spPr>
          <a:xfrm>
            <a:off x="950332" y="2434806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y</a:t>
            </a:r>
            <a:endParaRPr lang="en-GB" b="1" dirty="0">
              <a:solidFill>
                <a:schemeClr val="bg1"/>
              </a:solidFill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139199" y="1649527"/>
            <a:ext cx="5290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rgbClr val="FF0000"/>
                </a:solidFill>
              </a:rPr>
              <a:t>ROI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930772" y="2630870"/>
            <a:ext cx="1941878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rgbClr val="00B0F0"/>
                </a:solidFill>
              </a:rPr>
              <a:t>Residual gas image</a:t>
            </a:r>
            <a:endParaRPr lang="en-GB" sz="1400" b="1" dirty="0">
              <a:solidFill>
                <a:srgbClr val="00B0F0"/>
              </a:solidFill>
            </a:endParaRPr>
          </a:p>
        </p:txBody>
      </p:sp>
      <p:cxnSp>
        <p:nvCxnSpPr>
          <p:cNvPr id="77" name="Straight Arrow Connector 18"/>
          <p:cNvCxnSpPr/>
          <p:nvPr/>
        </p:nvCxnSpPr>
        <p:spPr>
          <a:xfrm flipV="1">
            <a:off x="2895600" y="2133600"/>
            <a:ext cx="0" cy="498192"/>
          </a:xfrm>
          <a:prstGeom prst="straightConnector1">
            <a:avLst/>
          </a:prstGeom>
          <a:ln w="28575">
            <a:solidFill>
              <a:schemeClr val="accent2">
                <a:lumMod val="60000"/>
                <a:lumOff val="4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6444342" y="4905828"/>
            <a:ext cx="246744" cy="1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2" name="矩形 71"/>
          <p:cNvSpPr/>
          <p:nvPr/>
        </p:nvSpPr>
        <p:spPr>
          <a:xfrm>
            <a:off x="7074031" y="4741049"/>
            <a:ext cx="108234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GB" sz="1800" dirty="0" smtClean="0">
                <a:solidFill>
                  <a:srgbClr val="FF0000"/>
                </a:solidFill>
              </a:rPr>
              <a:t>3</a:t>
            </a:r>
            <a:r>
              <a:rPr lang="en-US" altLang="zh-CN" sz="1800" dirty="0" smtClean="0">
                <a:solidFill>
                  <a:srgbClr val="FF0000"/>
                </a:solidFill>
              </a:rPr>
              <a:t>.13 mm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>
            <a:off x="2451233" y="4574140"/>
            <a:ext cx="108234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sz="1800" dirty="0" smtClean="0">
                <a:solidFill>
                  <a:srgbClr val="FF0000"/>
                </a:solidFill>
              </a:rPr>
              <a:t>4</a:t>
            </a:r>
            <a:r>
              <a:rPr lang="en-US" altLang="zh-CN" sz="1800" dirty="0" smtClean="0">
                <a:solidFill>
                  <a:srgbClr val="FF0000"/>
                </a:solidFill>
              </a:rPr>
              <a:t>.62 mm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75" name="直接箭头连接符 74"/>
          <p:cNvCxnSpPr/>
          <p:nvPr/>
        </p:nvCxnSpPr>
        <p:spPr>
          <a:xfrm>
            <a:off x="2053770" y="4869547"/>
            <a:ext cx="254001" cy="0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79" name="矩形 78"/>
          <p:cNvSpPr/>
          <p:nvPr/>
        </p:nvSpPr>
        <p:spPr>
          <a:xfrm>
            <a:off x="5202225" y="4741049"/>
            <a:ext cx="90281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800" dirty="0" smtClean="0">
                <a:solidFill>
                  <a:srgbClr val="FF0000"/>
                </a:solidFill>
              </a:rPr>
              <a:t>FWHM</a:t>
            </a:r>
            <a:endParaRPr lang="en-GB" sz="1800" dirty="0">
              <a:solidFill>
                <a:srgbClr val="FF0000"/>
              </a:solidFill>
            </a:endParaRPr>
          </a:p>
        </p:txBody>
      </p:sp>
      <p:sp>
        <p:nvSpPr>
          <p:cNvPr id="80" name="矩形 79"/>
          <p:cNvSpPr/>
          <p:nvPr/>
        </p:nvSpPr>
        <p:spPr>
          <a:xfrm>
            <a:off x="1058399" y="4399969"/>
            <a:ext cx="902811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altLang="zh-CN" sz="1800" dirty="0" smtClean="0">
                <a:solidFill>
                  <a:srgbClr val="FF0000"/>
                </a:solidFill>
              </a:rPr>
              <a:t>FWHM</a:t>
            </a:r>
            <a:endParaRPr lang="en-GB" sz="1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262659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84057"/>
    </mc:Choice>
    <mc:Fallback>
      <p:transition spd="slow" advTm="84057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87.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|18.2|10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9.9|46.8|1.2|19.6"/>
</p:tagLst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xmlns="" name="HiLumi-TCC- 21-9-17" id="{E9460683-AF7B-4352-BEDB-FDF13C5EBC03}" vid="{C702D0A8-E5D3-44BE-8DAA-1E0B3E844EE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1516</TotalTime>
  <Words>1016</Words>
  <Application>Microsoft Office PowerPoint</Application>
  <PresentationFormat>全屏显示(4:3)</PresentationFormat>
  <Paragraphs>209</Paragraphs>
  <Slides>18</Slides>
  <Notes>1</Notes>
  <HiddenSlides>4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Thème Office</vt:lpstr>
      <vt:lpstr>Beam-Gas Curtain (BGC) profile monitor: Progress with gas jet testing</vt:lpstr>
      <vt:lpstr>Outline</vt:lpstr>
      <vt:lpstr>Principle of detection</vt:lpstr>
      <vt:lpstr>Modified monitor (version1) for beam induced fluorescence test </vt:lpstr>
      <vt:lpstr>Generation of supersonic gas jet</vt:lpstr>
      <vt:lpstr>Progress of the gas dynamics simulation</vt:lpstr>
      <vt:lpstr>Study of skimmer shape and pumping efficiency </vt:lpstr>
      <vt:lpstr>Details on the interaction chamber</vt:lpstr>
      <vt:lpstr>Gas jet image from fluorescence</vt:lpstr>
      <vt:lpstr>幻灯片 10</vt:lpstr>
      <vt:lpstr>Open issues</vt:lpstr>
      <vt:lpstr>Upgrade the electron gun and optical system</vt:lpstr>
      <vt:lpstr>Summary</vt:lpstr>
      <vt:lpstr>Thanks for your attention</vt:lpstr>
      <vt:lpstr>Nozzle location respected to 1st skimmer</vt:lpstr>
      <vt:lpstr>Characterizing gas jet density distribution</vt:lpstr>
      <vt:lpstr>Density distribution measurement for small skimmer</vt:lpstr>
      <vt:lpstr>Density distribution measurement for large skimmer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Beam-Gas Curtain (BGC) profile monitor: Project Overview and Status</dc:title>
  <dc:creator>Raymond Veness</dc:creator>
  <cp:lastModifiedBy>Hao</cp:lastModifiedBy>
  <cp:revision>45</cp:revision>
  <dcterms:created xsi:type="dcterms:W3CDTF">2017-11-03T10:42:11Z</dcterms:created>
  <dcterms:modified xsi:type="dcterms:W3CDTF">2017-11-15T08:01:00Z</dcterms:modified>
</cp:coreProperties>
</file>