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262" r:id="rId4"/>
    <p:sldId id="260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00"/>
    <p:restoredTop sz="94630"/>
  </p:normalViewPr>
  <p:slideViewPr>
    <p:cSldViewPr snapToGrid="0" snapToObjects="1">
      <p:cViewPr varScale="1">
        <p:scale>
          <a:sx n="88" d="100"/>
          <a:sy n="88" d="100"/>
        </p:scale>
        <p:origin x="7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2E697-2D4A-ED4A-8C79-1AD91C6A8AB7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132CF-C019-9A4F-ACD2-C0B9E778D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4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2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37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5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9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9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16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4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2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2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1E7A6-CF2F-2044-B988-B0CF53C687A5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12578-0E5B-2540-80D0-41A9634E47F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OIN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80" y="5997844"/>
            <a:ext cx="15621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36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</a:t>
            </a:r>
            <a:br>
              <a:rPr lang="en-US" dirty="0" smtClean="0"/>
            </a:br>
            <a:r>
              <a:rPr lang="en-US" dirty="0" smtClean="0"/>
              <a:t>BOINC Workshop 2017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73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endParaRPr lang="en-US" dirty="0" smtClean="0"/>
          </a:p>
          <a:p>
            <a:r>
              <a:rPr lang="en-US" dirty="0" smtClean="0"/>
              <a:t>Goals of the workshop</a:t>
            </a:r>
          </a:p>
          <a:p>
            <a:endParaRPr lang="en-US" dirty="0"/>
          </a:p>
          <a:p>
            <a:r>
              <a:rPr lang="en-US" dirty="0" smtClean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33942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</a:p>
          <a:p>
            <a:endParaRPr lang="en-US" dirty="0" smtClean="0"/>
          </a:p>
          <a:p>
            <a:r>
              <a:rPr lang="en-US" dirty="0" smtClean="0"/>
              <a:t>Affiliation</a:t>
            </a:r>
          </a:p>
          <a:p>
            <a:endParaRPr lang="en-US" dirty="0" smtClean="0"/>
          </a:p>
          <a:p>
            <a:r>
              <a:rPr lang="en-US" dirty="0" smtClean="0"/>
              <a:t>BOINC project</a:t>
            </a:r>
          </a:p>
          <a:p>
            <a:endParaRPr lang="en-US" dirty="0" smtClean="0"/>
          </a:p>
          <a:p>
            <a:r>
              <a:rPr lang="en-US" dirty="0" smtClean="0"/>
              <a:t>1 non work fact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557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BOINC community together</a:t>
            </a:r>
          </a:p>
          <a:p>
            <a:r>
              <a:rPr lang="en-US" dirty="0" smtClean="0"/>
              <a:t>Revitalize the platforms development and support communities</a:t>
            </a:r>
          </a:p>
          <a:p>
            <a:r>
              <a:rPr lang="en-US" dirty="0" smtClean="0"/>
              <a:t>Engage the significant </a:t>
            </a:r>
            <a:r>
              <a:rPr lang="en-US" dirty="0" err="1" smtClean="0"/>
              <a:t>centres</a:t>
            </a:r>
            <a:r>
              <a:rPr lang="en-US" dirty="0" smtClean="0"/>
              <a:t> of gravity for current large projects</a:t>
            </a:r>
          </a:p>
          <a:p>
            <a:r>
              <a:rPr lang="en-US" dirty="0" smtClean="0"/>
              <a:t>‘Spread the load!’, share ideas</a:t>
            </a:r>
            <a:r>
              <a:rPr lang="en-US" smtClean="0"/>
              <a:t>, development </a:t>
            </a:r>
            <a:r>
              <a:rPr lang="en-US" dirty="0" smtClean="0"/>
              <a:t>and problems</a:t>
            </a:r>
          </a:p>
        </p:txBody>
      </p:sp>
    </p:spTree>
    <p:extLst>
      <p:ext uri="{BB962C8B-B14F-4D97-AF65-F5344CB8AC3E}">
        <p14:creationId xmlns:p14="http://schemas.microsoft.com/office/powerpoint/2010/main" val="1058403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9857"/>
            <a:ext cx="11126492" cy="4351338"/>
          </a:xfrm>
        </p:spPr>
        <p:txBody>
          <a:bodyPr>
            <a:normAutofit fontScale="77500" lnSpcReduction="20000"/>
          </a:bodyPr>
          <a:lstStyle/>
          <a:p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10:30 – 11:00 Project status and a report from the PMC (David Anderson)</a:t>
            </a:r>
          </a:p>
          <a:p>
            <a:pPr marL="0" indent="0">
              <a:buNone/>
            </a:pPr>
            <a:r>
              <a:rPr lang="en-US" dirty="0" smtClean="0"/>
              <a:t>   Break</a:t>
            </a:r>
          </a:p>
          <a:p>
            <a:r>
              <a:rPr lang="en-US" dirty="0" smtClean="0"/>
              <a:t>11:30 – 1200 A report from the BOINC working Committee (Kevin Reed)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Lunch</a:t>
            </a:r>
          </a:p>
          <a:p>
            <a:r>
              <a:rPr lang="en-US" dirty="0"/>
              <a:t>13:30 – </a:t>
            </a:r>
            <a:r>
              <a:rPr lang="en-US" dirty="0" smtClean="0"/>
              <a:t>14:30 </a:t>
            </a:r>
            <a:r>
              <a:rPr lang="en-US" dirty="0"/>
              <a:t>Hands on: the proposed new BOINC contribution </a:t>
            </a:r>
            <a:r>
              <a:rPr lang="en-US" dirty="0" smtClean="0"/>
              <a:t>workflow (Christian Beer)</a:t>
            </a:r>
          </a:p>
          <a:p>
            <a:r>
              <a:rPr lang="en-US" dirty="0" smtClean="0"/>
              <a:t>14:30 </a:t>
            </a:r>
            <a:r>
              <a:rPr lang="en-US" dirty="0"/>
              <a:t>– 14:50 Enabling BOINC as a </a:t>
            </a:r>
            <a:r>
              <a:rPr lang="en-US" dirty="0" err="1"/>
              <a:t>nanoHUB</a:t>
            </a:r>
            <a:r>
              <a:rPr lang="en-US" dirty="0"/>
              <a:t> computational </a:t>
            </a:r>
            <a:r>
              <a:rPr lang="en-US" dirty="0" smtClean="0"/>
              <a:t>platform (Steven Clark)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14:50 </a:t>
            </a:r>
            <a:r>
              <a:rPr lang="en-US" dirty="0"/>
              <a:t>– </a:t>
            </a:r>
            <a:r>
              <a:rPr lang="en-US" dirty="0" smtClean="0"/>
              <a:t>15:10 </a:t>
            </a:r>
            <a:r>
              <a:rPr lang="en-US" dirty="0"/>
              <a:t>The </a:t>
            </a:r>
            <a:r>
              <a:rPr lang="en-US" dirty="0" err="1"/>
              <a:t>Climateprediction.net</a:t>
            </a:r>
            <a:r>
              <a:rPr lang="en-US" dirty="0"/>
              <a:t> Infrastructure (Andy Bowery)</a:t>
            </a:r>
          </a:p>
          <a:p>
            <a:pPr marL="0" indent="0">
              <a:buNone/>
            </a:pPr>
            <a:r>
              <a:rPr lang="en-US" dirty="0" smtClean="0"/>
              <a:t>Break</a:t>
            </a:r>
            <a:endParaRPr lang="en-US" dirty="0" smtClean="0"/>
          </a:p>
          <a:p>
            <a:r>
              <a:rPr lang="en-US" dirty="0" smtClean="0"/>
              <a:t>15:40 </a:t>
            </a:r>
            <a:r>
              <a:rPr lang="en-US" dirty="0"/>
              <a:t>– </a:t>
            </a:r>
            <a:r>
              <a:rPr lang="en-US" dirty="0" smtClean="0"/>
              <a:t>16:00 </a:t>
            </a:r>
            <a:r>
              <a:rPr lang="en-US" dirty="0"/>
              <a:t>Status of </a:t>
            </a:r>
            <a:r>
              <a:rPr lang="en-US" dirty="0" err="1" smtClean="0"/>
              <a:t>LHC@home</a:t>
            </a:r>
            <a:r>
              <a:rPr lang="en-US" dirty="0" smtClean="0"/>
              <a:t> (Nils </a:t>
            </a:r>
            <a:r>
              <a:rPr lang="en-US" dirty="0" err="1" smtClean="0"/>
              <a:t>Hoimyr</a:t>
            </a:r>
            <a:r>
              <a:rPr lang="en-US" dirty="0" smtClean="0"/>
              <a:t>)</a:t>
            </a:r>
          </a:p>
          <a:p>
            <a:r>
              <a:rPr lang="en-US" dirty="0" smtClean="0"/>
              <a:t>16:00 </a:t>
            </a:r>
            <a:r>
              <a:rPr lang="en-US" dirty="0"/>
              <a:t>– </a:t>
            </a:r>
            <a:r>
              <a:rPr lang="en-US" dirty="0" smtClean="0"/>
              <a:t>16:20 </a:t>
            </a:r>
            <a:r>
              <a:rPr lang="en-US" dirty="0" err="1"/>
              <a:t>GridRepublic</a:t>
            </a:r>
            <a:r>
              <a:rPr lang="en-US" dirty="0"/>
              <a:t>, Charity Engine, and </a:t>
            </a:r>
            <a:r>
              <a:rPr lang="en-US" dirty="0" err="1" smtClean="0"/>
              <a:t>FiND@home</a:t>
            </a:r>
            <a:r>
              <a:rPr lang="en-US" dirty="0" smtClean="0"/>
              <a:t> (Matt Blumberg)</a:t>
            </a:r>
          </a:p>
          <a:p>
            <a:r>
              <a:rPr lang="en-US" dirty="0" smtClean="0"/>
              <a:t>16:20 </a:t>
            </a:r>
            <a:r>
              <a:rPr lang="en-US" dirty="0" smtClean="0"/>
              <a:t>– </a:t>
            </a:r>
            <a:r>
              <a:rPr lang="en-US" dirty="0" smtClean="0"/>
              <a:t>16:40 </a:t>
            </a:r>
            <a:r>
              <a:rPr lang="en-US" dirty="0" smtClean="0"/>
              <a:t>Project name TBD (David Anderson)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25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09:00 – </a:t>
            </a:r>
            <a:r>
              <a:rPr lang="en-US" dirty="0" smtClean="0"/>
              <a:t>09:20 </a:t>
            </a:r>
            <a:r>
              <a:rPr lang="en-US" dirty="0" err="1" smtClean="0"/>
              <a:t>Gridcoin</a:t>
            </a:r>
            <a:r>
              <a:rPr lang="en-US" dirty="0" smtClean="0"/>
              <a:t> </a:t>
            </a:r>
            <a:r>
              <a:rPr lang="en-US" dirty="0"/>
              <a:t>project </a:t>
            </a:r>
            <a:r>
              <a:rPr lang="en-US" dirty="0" smtClean="0"/>
              <a:t>progress (CM)</a:t>
            </a:r>
          </a:p>
          <a:p>
            <a:r>
              <a:rPr lang="en-US" dirty="0" smtClean="0"/>
              <a:t>09:20 </a:t>
            </a:r>
            <a:r>
              <a:rPr lang="en-US" dirty="0"/>
              <a:t>– </a:t>
            </a:r>
            <a:r>
              <a:rPr lang="en-US" dirty="0" smtClean="0"/>
              <a:t>09:40 </a:t>
            </a:r>
            <a:r>
              <a:rPr lang="en-US" dirty="0"/>
              <a:t>WCG usage of DevOps (Keith </a:t>
            </a:r>
            <a:r>
              <a:rPr lang="en-US" dirty="0" err="1"/>
              <a:t>Uplinger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09:40 </a:t>
            </a:r>
            <a:r>
              <a:rPr lang="en-US" dirty="0"/>
              <a:t>– </a:t>
            </a:r>
            <a:r>
              <a:rPr lang="en-US" dirty="0" smtClean="0"/>
              <a:t>10</a:t>
            </a:r>
            <a:r>
              <a:rPr lang="en-US" dirty="0" smtClean="0"/>
              <a:t>:00 </a:t>
            </a:r>
            <a:r>
              <a:rPr lang="en-US" dirty="0"/>
              <a:t>Setting up a server in 5 minutes with </a:t>
            </a:r>
            <a:r>
              <a:rPr lang="en-US" dirty="0" err="1" smtClean="0"/>
              <a:t>boinc</a:t>
            </a:r>
            <a:r>
              <a:rPr lang="en-US" dirty="0" smtClean="0"/>
              <a:t>-server-</a:t>
            </a:r>
            <a:r>
              <a:rPr lang="en-US" dirty="0" err="1" smtClean="0"/>
              <a:t>docker</a:t>
            </a:r>
            <a:r>
              <a:rPr lang="en-US" dirty="0" smtClean="0"/>
              <a:t> (Marius </a:t>
            </a:r>
            <a:r>
              <a:rPr lang="en-US" dirty="0" err="1" smtClean="0"/>
              <a:t>Millea</a:t>
            </a:r>
            <a:r>
              <a:rPr lang="en-US" dirty="0" smtClean="0"/>
              <a:t>)</a:t>
            </a:r>
          </a:p>
          <a:p>
            <a:r>
              <a:rPr lang="en-US" dirty="0" smtClean="0"/>
              <a:t>10</a:t>
            </a:r>
            <a:r>
              <a:rPr lang="en-US" dirty="0" smtClean="0"/>
              <a:t>:00 </a:t>
            </a:r>
            <a:r>
              <a:rPr lang="en-US" dirty="0"/>
              <a:t>– </a:t>
            </a:r>
            <a:r>
              <a:rPr lang="en-US" dirty="0" smtClean="0"/>
              <a:t>10:20 </a:t>
            </a:r>
            <a:r>
              <a:rPr lang="en-US" dirty="0"/>
              <a:t>An alternative platform-independent GUI for the BOINC </a:t>
            </a:r>
            <a:r>
              <a:rPr lang="en-US" dirty="0" smtClean="0"/>
              <a:t>client (Laurence Field)</a:t>
            </a:r>
          </a:p>
          <a:p>
            <a:r>
              <a:rPr lang="en-US" dirty="0" smtClean="0"/>
              <a:t>Break</a:t>
            </a:r>
            <a:endParaRPr lang="en-US" dirty="0" smtClean="0"/>
          </a:p>
          <a:p>
            <a:r>
              <a:rPr lang="en-US" dirty="0" smtClean="0"/>
              <a:t>11:00 </a:t>
            </a:r>
            <a:r>
              <a:rPr lang="en-US" dirty="0"/>
              <a:t>– </a:t>
            </a:r>
            <a:r>
              <a:rPr lang="en-US" dirty="0" smtClean="0"/>
              <a:t>11:20 </a:t>
            </a:r>
            <a:r>
              <a:rPr lang="en-US" dirty="0"/>
              <a:t>Third party user data field (CM)</a:t>
            </a:r>
          </a:p>
          <a:p>
            <a:r>
              <a:rPr lang="en-US" dirty="0" smtClean="0"/>
              <a:t>11:20 </a:t>
            </a:r>
            <a:r>
              <a:rPr lang="en-US" dirty="0"/>
              <a:t>– </a:t>
            </a:r>
            <a:r>
              <a:rPr lang="en-US" dirty="0" smtClean="0"/>
              <a:t>11:40 </a:t>
            </a:r>
            <a:r>
              <a:rPr lang="en-US" dirty="0"/>
              <a:t>boinc2docker: creating apps so easy even a physicist can do </a:t>
            </a:r>
            <a:r>
              <a:rPr lang="en-US" dirty="0" smtClean="0"/>
              <a:t>it (Marius </a:t>
            </a:r>
            <a:r>
              <a:rPr lang="en-US" dirty="0" err="1" smtClean="0"/>
              <a:t>Millea</a:t>
            </a:r>
            <a:r>
              <a:rPr lang="en-US" dirty="0" smtClean="0"/>
              <a:t>)</a:t>
            </a:r>
          </a:p>
          <a:p>
            <a:r>
              <a:rPr lang="en-US" dirty="0" smtClean="0"/>
              <a:t>11:40 </a:t>
            </a:r>
            <a:r>
              <a:rPr lang="en-US" dirty="0"/>
              <a:t>– </a:t>
            </a:r>
            <a:r>
              <a:rPr lang="en-US" dirty="0" smtClean="0"/>
              <a:t>12:00 </a:t>
            </a:r>
            <a:r>
              <a:rPr lang="en-US" dirty="0"/>
              <a:t>Integrating </a:t>
            </a:r>
            <a:r>
              <a:rPr lang="en-US" dirty="0" err="1"/>
              <a:t>HTCondor</a:t>
            </a:r>
            <a:r>
              <a:rPr lang="en-US" dirty="0"/>
              <a:t> with BOINC for </a:t>
            </a:r>
            <a:r>
              <a:rPr lang="en-US" dirty="0" err="1" smtClean="0"/>
              <a:t>LHC@home</a:t>
            </a:r>
            <a:r>
              <a:rPr lang="en-US" dirty="0" smtClean="0"/>
              <a:t> (Laurence Field)</a:t>
            </a:r>
          </a:p>
          <a:p>
            <a:r>
              <a:rPr lang="en-US" dirty="0" smtClean="0"/>
              <a:t>12:00 </a:t>
            </a:r>
            <a:r>
              <a:rPr lang="en-US" dirty="0" smtClean="0"/>
              <a:t>– </a:t>
            </a:r>
            <a:r>
              <a:rPr lang="en-US" dirty="0" smtClean="0"/>
              <a:t>12:30 </a:t>
            </a:r>
            <a:r>
              <a:rPr lang="en-US" dirty="0" smtClean="0"/>
              <a:t>Discussion on presented technical activates (All)</a:t>
            </a:r>
          </a:p>
          <a:p>
            <a:r>
              <a:rPr lang="en-US" dirty="0" smtClean="0"/>
              <a:t>Lunch</a:t>
            </a:r>
          </a:p>
          <a:p>
            <a:r>
              <a:rPr lang="en-US" dirty="0" smtClean="0"/>
              <a:t>13:30 </a:t>
            </a:r>
            <a:r>
              <a:rPr lang="en-US" dirty="0" smtClean="0"/>
              <a:t>– 15:30 </a:t>
            </a:r>
            <a:r>
              <a:rPr lang="en-US" dirty="0" err="1" smtClean="0"/>
              <a:t>Adhoc</a:t>
            </a:r>
            <a:r>
              <a:rPr lang="en-US" dirty="0" smtClean="0"/>
              <a:t> talks and parallel discussion session on ‘unconference topics’</a:t>
            </a:r>
          </a:p>
          <a:p>
            <a:r>
              <a:rPr lang="en-US" dirty="0" smtClean="0"/>
              <a:t>15:30 – close </a:t>
            </a:r>
            <a:r>
              <a:rPr lang="en-US" dirty="0" err="1" smtClean="0"/>
              <a:t>Hackfest</a:t>
            </a:r>
            <a:r>
              <a:rPr lang="en-US" dirty="0" smtClean="0"/>
              <a:t>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27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534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How could this work</a:t>
            </a:r>
            <a:r>
              <a:rPr lang="is-IS" smtClean="0"/>
              <a:t>…?</a:t>
            </a:r>
            <a:endParaRPr lang="is-IS" dirty="0" smtClean="0"/>
          </a:p>
          <a:p>
            <a:endParaRPr lang="is-IS" dirty="0"/>
          </a:p>
          <a:p>
            <a:pPr marL="514350" indent="-514350">
              <a:buFont typeface="+mj-lt"/>
              <a:buAutoNum type="arabicPeriod"/>
            </a:pPr>
            <a:r>
              <a:rPr lang="is-IS" dirty="0" smtClean="0"/>
              <a:t>@ break and lunch, </a:t>
            </a:r>
          </a:p>
          <a:p>
            <a:pPr marL="971550" lvl="1" indent="-514350">
              <a:buFont typeface="+mj-lt"/>
              <a:buAutoNum type="arabicPeriod"/>
            </a:pPr>
            <a:r>
              <a:rPr lang="is-IS" dirty="0" smtClean="0"/>
              <a:t>Write on the Post-its topics you have bought with you and are intersted in.</a:t>
            </a:r>
          </a:p>
          <a:p>
            <a:pPr marL="971550" lvl="1" indent="-514350">
              <a:buFont typeface="+mj-lt"/>
              <a:buAutoNum type="arabicPeriod"/>
            </a:pPr>
            <a:r>
              <a:rPr lang="is-IS" dirty="0" smtClean="0"/>
              <a:t>Stick on the wall at the back of this room (at a height all can get to :)</a:t>
            </a:r>
          </a:p>
          <a:p>
            <a:pPr marL="514350" indent="-514350">
              <a:buFont typeface="+mj-lt"/>
              <a:buAutoNum type="arabicPeriod"/>
            </a:pPr>
            <a:r>
              <a:rPr lang="is-IS" dirty="0" smtClean="0"/>
              <a:t> @ afternoon break take a pen with you and add a check mark on the topic you most want to discuss</a:t>
            </a:r>
          </a:p>
          <a:p>
            <a:pPr marL="514350" indent="-514350">
              <a:buFont typeface="+mj-lt"/>
              <a:buAutoNum type="arabicPeriod"/>
            </a:pPr>
            <a:r>
              <a:rPr lang="is-IS" dirty="0" smtClean="0"/>
              <a:t>Organisers will tally up and select the 3 or 4 most selected for discussion tomorrow afternoon.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69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381</Words>
  <Application>Microsoft Macintosh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Welcome to  BOINC Workshop 2017</vt:lpstr>
      <vt:lpstr>Introduction</vt:lpstr>
      <vt:lpstr>Who are we?</vt:lpstr>
      <vt:lpstr>Goals of the workshop</vt:lpstr>
      <vt:lpstr>Day 1</vt:lpstr>
      <vt:lpstr>Day 2</vt:lpstr>
      <vt:lpstr>Unconference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BOINC Workshop 2017</dc:title>
  <dc:creator>David C H Wallom</dc:creator>
  <cp:lastModifiedBy>David C H Wallom</cp:lastModifiedBy>
  <cp:revision>11</cp:revision>
  <dcterms:created xsi:type="dcterms:W3CDTF">2017-09-04T21:04:32Z</dcterms:created>
  <dcterms:modified xsi:type="dcterms:W3CDTF">2017-09-06T07:58:24Z</dcterms:modified>
</cp:coreProperties>
</file>