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5" r:id="rId8"/>
    <p:sldId id="262" r:id="rId9"/>
    <p:sldId id="263" r:id="rId10"/>
    <p:sldId id="266" r:id="rId11"/>
    <p:sldId id="267" r:id="rId12"/>
    <p:sldId id="261" r:id="rId13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4"/>
  </p:normalViewPr>
  <p:slideViewPr>
    <p:cSldViewPr snapToGrid="0" snapToObjects="1">
      <p:cViewPr varScale="1">
        <p:scale>
          <a:sx n="104" d="100"/>
          <a:sy n="104" d="100"/>
        </p:scale>
        <p:origin x="23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4D2F-7E29-3C44-8C02-B3AF12B33120}" type="datetimeFigureOut">
              <a:rPr lang="nb-NO" smtClean="0"/>
              <a:t>17.07.2017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716D9-6F94-234B-B67B-D0B8405EF94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29688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4D2F-7E29-3C44-8C02-B3AF12B33120}" type="datetimeFigureOut">
              <a:rPr lang="nb-NO" smtClean="0"/>
              <a:t>17.07.2017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716D9-6F94-234B-B67B-D0B8405EF94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8107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4D2F-7E29-3C44-8C02-B3AF12B33120}" type="datetimeFigureOut">
              <a:rPr lang="nb-NO" smtClean="0"/>
              <a:t>17.07.2017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716D9-6F94-234B-B67B-D0B8405EF94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8615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4D2F-7E29-3C44-8C02-B3AF12B33120}" type="datetimeFigureOut">
              <a:rPr lang="nb-NO" smtClean="0"/>
              <a:t>17.07.2017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716D9-6F94-234B-B67B-D0B8405EF94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0372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4D2F-7E29-3C44-8C02-B3AF12B33120}" type="datetimeFigureOut">
              <a:rPr lang="nb-NO" smtClean="0"/>
              <a:t>17.07.2017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716D9-6F94-234B-B67B-D0B8405EF94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05576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4D2F-7E29-3C44-8C02-B3AF12B33120}" type="datetimeFigureOut">
              <a:rPr lang="nb-NO" smtClean="0"/>
              <a:t>17.07.2017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716D9-6F94-234B-B67B-D0B8405EF94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20710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4D2F-7E29-3C44-8C02-B3AF12B33120}" type="datetimeFigureOut">
              <a:rPr lang="nb-NO" smtClean="0"/>
              <a:t>17.07.2017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716D9-6F94-234B-B67B-D0B8405EF94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3976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4D2F-7E29-3C44-8C02-B3AF12B33120}" type="datetimeFigureOut">
              <a:rPr lang="nb-NO" smtClean="0"/>
              <a:t>17.07.2017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716D9-6F94-234B-B67B-D0B8405EF94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63338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4D2F-7E29-3C44-8C02-B3AF12B33120}" type="datetimeFigureOut">
              <a:rPr lang="nb-NO" smtClean="0"/>
              <a:t>17.07.2017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716D9-6F94-234B-B67B-D0B8405EF94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26078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4D2F-7E29-3C44-8C02-B3AF12B33120}" type="datetimeFigureOut">
              <a:rPr lang="nb-NO" smtClean="0"/>
              <a:t>17.07.2017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716D9-6F94-234B-B67B-D0B8405EF94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98363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F4D2F-7E29-3C44-8C02-B3AF12B33120}" type="datetimeFigureOut">
              <a:rPr lang="nb-NO" smtClean="0"/>
              <a:t>17.07.2017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716D9-6F94-234B-B67B-D0B8405EF94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99799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F4D2F-7E29-3C44-8C02-B3AF12B33120}" type="datetimeFigureOut">
              <a:rPr lang="nb-NO" smtClean="0"/>
              <a:t>17.07.2017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716D9-6F94-234B-B67B-D0B8405EF94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23879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err="1" smtClean="0"/>
              <a:t>Elasticity</a:t>
            </a:r>
            <a:r>
              <a:rPr lang="nb-NO" dirty="0" smtClean="0"/>
              <a:t> for </a:t>
            </a:r>
            <a:r>
              <a:rPr lang="nb-NO" dirty="0" err="1" smtClean="0"/>
              <a:t>the</a:t>
            </a:r>
            <a:r>
              <a:rPr lang="nb-NO" dirty="0" smtClean="0"/>
              <a:t> Grid </a:t>
            </a:r>
            <a:r>
              <a:rPr lang="nb-NO" dirty="0" err="1" smtClean="0"/>
              <a:t>with</a:t>
            </a:r>
            <a:r>
              <a:rPr lang="nb-NO" dirty="0" smtClean="0"/>
              <a:t> </a:t>
            </a:r>
            <a:r>
              <a:rPr lang="nb-NO" dirty="0" err="1" smtClean="0"/>
              <a:t>Openstack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Sveinung</a:t>
            </a:r>
            <a:r>
              <a:rPr lang="en-US" dirty="0" smtClean="0"/>
              <a:t> </a:t>
            </a:r>
            <a:r>
              <a:rPr lang="en-US" dirty="0" err="1" smtClean="0"/>
              <a:t>Styve</a:t>
            </a:r>
            <a:r>
              <a:rPr lang="en-US" dirty="0" smtClean="0"/>
              <a:t> Rundhovde</a:t>
            </a:r>
          </a:p>
          <a:p>
            <a:r>
              <a:rPr lang="en-US" dirty="0" smtClean="0"/>
              <a:t>University of Bergen / Western Norway University of Applied Science</a:t>
            </a:r>
          </a:p>
          <a:p>
            <a:r>
              <a:rPr lang="en-US" dirty="0" smtClean="0"/>
              <a:t>Supervisors – </a:t>
            </a:r>
            <a:r>
              <a:rPr lang="en-US" dirty="0" err="1" smtClean="0"/>
              <a:t>Bjarte</a:t>
            </a:r>
            <a:r>
              <a:rPr lang="en-US" dirty="0" smtClean="0"/>
              <a:t> </a:t>
            </a:r>
            <a:r>
              <a:rPr lang="en-US" dirty="0" err="1" smtClean="0"/>
              <a:t>Kileng</a:t>
            </a:r>
            <a:r>
              <a:rPr lang="en-US" dirty="0" smtClean="0"/>
              <a:t>, Kristin F. </a:t>
            </a:r>
            <a:r>
              <a:rPr lang="en-US" dirty="0" err="1" smtClean="0"/>
              <a:t>Hetland</a:t>
            </a:r>
            <a:endParaRPr lang="en-US" dirty="0" smtClean="0"/>
          </a:p>
          <a:p>
            <a:endParaRPr lang="nb-NO" dirty="0" smtClean="0"/>
          </a:p>
        </p:txBody>
      </p:sp>
    </p:spTree>
    <p:extLst>
      <p:ext uri="{BB962C8B-B14F-4D97-AF65-F5344CB8AC3E}">
        <p14:creationId xmlns:p14="http://schemas.microsoft.com/office/powerpoint/2010/main" val="1994615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Senlin</a:t>
            </a:r>
            <a:r>
              <a:rPr lang="en-US" dirty="0" smtClean="0"/>
              <a:t> plugins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</a:t>
            </a:r>
            <a:r>
              <a:rPr lang="en-US" dirty="0" smtClean="0"/>
              <a:t>rofile type and policy type plugins</a:t>
            </a:r>
          </a:p>
          <a:p>
            <a:pPr lvl="1"/>
            <a:r>
              <a:rPr lang="en-US" dirty="0" err="1" smtClean="0"/>
              <a:t>Ip</a:t>
            </a:r>
            <a:r>
              <a:rPr lang="en-US" dirty="0" smtClean="0"/>
              <a:t>, port number etc. of </a:t>
            </a:r>
            <a:r>
              <a:rPr lang="en-US" dirty="0" err="1" smtClean="0"/>
              <a:t>HTCondor</a:t>
            </a:r>
            <a:r>
              <a:rPr lang="en-US" dirty="0" smtClean="0"/>
              <a:t> master node specified as fields</a:t>
            </a:r>
          </a:p>
          <a:p>
            <a:r>
              <a:rPr lang="en-US" dirty="0" smtClean="0"/>
              <a:t>Profile type plugin</a:t>
            </a:r>
            <a:endParaRPr lang="en-US" dirty="0"/>
          </a:p>
          <a:p>
            <a:pPr lvl="1"/>
            <a:r>
              <a:rPr lang="en-US" dirty="0" smtClean="0"/>
              <a:t>Extension to the standard server profile type</a:t>
            </a:r>
          </a:p>
          <a:p>
            <a:pPr lvl="1"/>
            <a:r>
              <a:rPr lang="en-US" dirty="0" smtClean="0"/>
              <a:t>Queries </a:t>
            </a:r>
            <a:r>
              <a:rPr lang="en-US" dirty="0" err="1" smtClean="0"/>
              <a:t>HTCondor</a:t>
            </a:r>
            <a:r>
              <a:rPr lang="en-US" dirty="0" smtClean="0"/>
              <a:t> master node </a:t>
            </a:r>
          </a:p>
          <a:p>
            <a:pPr lvl="2"/>
            <a:r>
              <a:rPr lang="en-US" dirty="0" smtClean="0"/>
              <a:t>Is the node currently running job?</a:t>
            </a:r>
          </a:p>
          <a:p>
            <a:pPr lvl="2"/>
            <a:r>
              <a:rPr lang="en-US" dirty="0" smtClean="0"/>
              <a:t>If no, delete node </a:t>
            </a:r>
          </a:p>
          <a:p>
            <a:pPr lvl="2"/>
            <a:r>
              <a:rPr lang="en-US" dirty="0" smtClean="0"/>
              <a:t>If yes, call on </a:t>
            </a:r>
            <a:r>
              <a:rPr lang="en-US" dirty="0" err="1" smtClean="0"/>
              <a:t>HTCondor</a:t>
            </a:r>
            <a:r>
              <a:rPr lang="en-US" dirty="0" smtClean="0"/>
              <a:t> to drain node, wait and try again</a:t>
            </a:r>
          </a:p>
          <a:p>
            <a:r>
              <a:rPr lang="en-US" dirty="0" smtClean="0"/>
              <a:t>Policy type plugin</a:t>
            </a:r>
          </a:p>
          <a:p>
            <a:pPr lvl="1"/>
            <a:r>
              <a:rPr lang="en-US" dirty="0" smtClean="0"/>
              <a:t>Policy type for modifying node delete action</a:t>
            </a:r>
          </a:p>
          <a:p>
            <a:pPr lvl="1"/>
            <a:r>
              <a:rPr lang="en-US" dirty="0" smtClean="0"/>
              <a:t>Queries </a:t>
            </a:r>
            <a:r>
              <a:rPr lang="en-US" dirty="0" err="1" smtClean="0"/>
              <a:t>HTCondor</a:t>
            </a:r>
            <a:r>
              <a:rPr lang="en-US" dirty="0" smtClean="0"/>
              <a:t> master node for list of nodes currently not running jobs</a:t>
            </a:r>
          </a:p>
          <a:p>
            <a:pPr lvl="1"/>
            <a:r>
              <a:rPr lang="en-US" dirty="0" smtClean="0"/>
              <a:t>Adds list of candidate nodes to node delete action</a:t>
            </a:r>
          </a:p>
        </p:txBody>
      </p:sp>
    </p:spTree>
    <p:extLst>
      <p:ext uri="{BB962C8B-B14F-4D97-AF65-F5344CB8AC3E}">
        <p14:creationId xmlns:p14="http://schemas.microsoft.com/office/powerpoint/2010/main" val="1336599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err="1" smtClean="0"/>
              <a:t>Similar</a:t>
            </a:r>
            <a:r>
              <a:rPr lang="nb-NO" dirty="0" smtClean="0"/>
              <a:t> </a:t>
            </a:r>
            <a:r>
              <a:rPr lang="nb-NO" dirty="0" err="1" smtClean="0"/>
              <a:t>solutions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Other solutions for elastic Grid sites include </a:t>
            </a:r>
            <a:r>
              <a:rPr lang="en-US" dirty="0" err="1" smtClean="0"/>
              <a:t>Elastiq</a:t>
            </a:r>
            <a:r>
              <a:rPr lang="en-US" dirty="0" smtClean="0"/>
              <a:t> and AliEC2</a:t>
            </a:r>
          </a:p>
          <a:p>
            <a:pPr lvl="1"/>
            <a:r>
              <a:rPr lang="en-US" dirty="0" smtClean="0"/>
              <a:t>Both solutions consist of software running on a master node, communicating with the compute service of the cloud infrastructure to create/delete worker nodes</a:t>
            </a:r>
            <a:endParaRPr lang="en-US" dirty="0"/>
          </a:p>
          <a:p>
            <a:r>
              <a:rPr lang="en-US" dirty="0" smtClean="0"/>
              <a:t>Advantages of the presented project</a:t>
            </a:r>
          </a:p>
          <a:p>
            <a:pPr lvl="1"/>
            <a:r>
              <a:rPr lang="en-US" dirty="0"/>
              <a:t>Cluster can easily be configured and managed as a </a:t>
            </a:r>
            <a:r>
              <a:rPr lang="en-US" dirty="0" smtClean="0"/>
              <a:t>single service</a:t>
            </a:r>
            <a:endParaRPr lang="en-US" dirty="0"/>
          </a:p>
          <a:p>
            <a:pPr lvl="1"/>
            <a:r>
              <a:rPr lang="en-US" dirty="0" smtClean="0"/>
              <a:t>Cluster is controlled through the standard interfaces for </a:t>
            </a:r>
            <a:r>
              <a:rPr lang="en-US" dirty="0" err="1" smtClean="0"/>
              <a:t>Senlin</a:t>
            </a:r>
            <a:r>
              <a:rPr lang="en-US" dirty="0" smtClean="0"/>
              <a:t> cluster management</a:t>
            </a:r>
          </a:p>
          <a:p>
            <a:pPr lvl="1"/>
            <a:r>
              <a:rPr lang="en-US" dirty="0" smtClean="0"/>
              <a:t>Cluster can easily be configured to respond to any available alarm</a:t>
            </a:r>
          </a:p>
          <a:p>
            <a:pPr lvl="2"/>
            <a:r>
              <a:rPr lang="en-US" dirty="0" smtClean="0"/>
              <a:t>Example use case: Set alarm based on resource usage of another service and set up cluster to scale down freeing resources for this service</a:t>
            </a:r>
          </a:p>
          <a:p>
            <a:r>
              <a:rPr lang="en-US" dirty="0" smtClean="0"/>
              <a:t> Disadvantages</a:t>
            </a:r>
          </a:p>
          <a:p>
            <a:pPr lvl="1"/>
            <a:r>
              <a:rPr lang="en-US" dirty="0" smtClean="0"/>
              <a:t>Requires installation of </a:t>
            </a:r>
            <a:r>
              <a:rPr lang="en-US" dirty="0" err="1" smtClean="0"/>
              <a:t>Senlin</a:t>
            </a:r>
            <a:r>
              <a:rPr lang="en-US" dirty="0" smtClean="0"/>
              <a:t> plugins and </a:t>
            </a:r>
            <a:r>
              <a:rPr lang="en-US" dirty="0" err="1" smtClean="0"/>
              <a:t>Senlin</a:t>
            </a:r>
            <a:r>
              <a:rPr lang="en-US" dirty="0" smtClean="0"/>
              <a:t> engine if not already installed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3679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Input and suggestions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 dirty="0" smtClean="0"/>
          </a:p>
          <a:p>
            <a:r>
              <a:rPr lang="nb-NO" dirty="0" smtClean="0"/>
              <a:t>E-mail: </a:t>
            </a:r>
            <a:r>
              <a:rPr lang="hr-HR" dirty="0"/>
              <a:t>151586@stud.hvl.no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61236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smtClean="0"/>
              <a:t>Project goal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One-click deployment of </a:t>
            </a:r>
            <a:r>
              <a:rPr lang="en-US" dirty="0" err="1" smtClean="0"/>
              <a:t>AliEn</a:t>
            </a:r>
            <a:r>
              <a:rPr lang="en-US" dirty="0" smtClean="0"/>
              <a:t> Grid site on OpenStack</a:t>
            </a:r>
          </a:p>
          <a:p>
            <a:pPr lvl="1"/>
            <a:r>
              <a:rPr lang="en-US" dirty="0" err="1" smtClean="0"/>
              <a:t>Recreatable</a:t>
            </a:r>
            <a:r>
              <a:rPr lang="en-US" dirty="0" smtClean="0"/>
              <a:t> environments with Heat Orchestration </a:t>
            </a:r>
            <a:r>
              <a:rPr lang="en-US" dirty="0" smtClean="0"/>
              <a:t>Templates</a:t>
            </a:r>
            <a:endParaRPr lang="en-US" dirty="0" smtClean="0"/>
          </a:p>
          <a:p>
            <a:r>
              <a:rPr lang="en-US" dirty="0" smtClean="0"/>
              <a:t>Automatic scaling based on resource usage</a:t>
            </a:r>
          </a:p>
          <a:p>
            <a:pPr lvl="1"/>
            <a:r>
              <a:rPr lang="en-US" dirty="0" smtClean="0"/>
              <a:t>Integrate orchestration with telemetry to detect over/under utilization of resources and correcting</a:t>
            </a:r>
          </a:p>
          <a:p>
            <a:r>
              <a:rPr lang="en-US" dirty="0" smtClean="0"/>
              <a:t>Manual control</a:t>
            </a:r>
          </a:p>
          <a:p>
            <a:pPr lvl="1"/>
            <a:r>
              <a:rPr lang="en-US" dirty="0" smtClean="0"/>
              <a:t>Scale up/down manually or set bounds for automatic scaling</a:t>
            </a:r>
            <a:endParaRPr lang="en-US" dirty="0" smtClean="0"/>
          </a:p>
          <a:p>
            <a:r>
              <a:rPr lang="en-US" dirty="0" smtClean="0"/>
              <a:t>Monitoring with ELK</a:t>
            </a:r>
          </a:p>
          <a:p>
            <a:pPr lvl="1"/>
            <a:r>
              <a:rPr lang="en-US" dirty="0" err="1" smtClean="0"/>
              <a:t>Elasticsearch</a:t>
            </a:r>
            <a:r>
              <a:rPr lang="en-US" dirty="0" smtClean="0"/>
              <a:t>, </a:t>
            </a:r>
            <a:r>
              <a:rPr lang="en-US" dirty="0" err="1" smtClean="0"/>
              <a:t>Logstash</a:t>
            </a:r>
            <a:r>
              <a:rPr lang="en-US" dirty="0" smtClean="0"/>
              <a:t> and </a:t>
            </a:r>
            <a:r>
              <a:rPr lang="en-US" dirty="0" err="1" smtClean="0"/>
              <a:t>Kibana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248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Current status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Automatically deployed </a:t>
            </a:r>
            <a:r>
              <a:rPr lang="en-US" dirty="0" err="1" smtClean="0"/>
              <a:t>HTCondor</a:t>
            </a:r>
            <a:r>
              <a:rPr lang="en-US" dirty="0" smtClean="0"/>
              <a:t> based CE</a:t>
            </a:r>
            <a:endParaRPr lang="en-US" dirty="0"/>
          </a:p>
          <a:p>
            <a:r>
              <a:rPr lang="en-US" dirty="0"/>
              <a:t>Scales automatically based on CPU usage</a:t>
            </a:r>
          </a:p>
          <a:p>
            <a:pPr lvl="1"/>
            <a:r>
              <a:rPr lang="en-US" dirty="0"/>
              <a:t>Upper and lower bounds can be set</a:t>
            </a:r>
          </a:p>
          <a:p>
            <a:pPr lvl="1"/>
            <a:r>
              <a:rPr lang="en-US" dirty="0"/>
              <a:t>Manual override is possible</a:t>
            </a:r>
          </a:p>
          <a:p>
            <a:r>
              <a:rPr lang="en-US" dirty="0"/>
              <a:t>Resources and scaling policies defined in Heat Orchestration Templates (HOT)</a:t>
            </a:r>
          </a:p>
          <a:p>
            <a:r>
              <a:rPr lang="en-US" dirty="0" smtClean="0"/>
              <a:t>Uses </a:t>
            </a:r>
            <a:r>
              <a:rPr lang="en-US" dirty="0"/>
              <a:t>Heat and Ceilometer to set alarms and act when alarms are triggered (scale up/down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698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Worker nodes are removed in FIFO order, Heat does not let you decide which node to remove when scaling </a:t>
            </a:r>
          </a:p>
          <a:p>
            <a:r>
              <a:rPr lang="en-US" dirty="0" smtClean="0"/>
              <a:t>Nodes running jobs may be terminated</a:t>
            </a:r>
          </a:p>
          <a:p>
            <a:r>
              <a:rPr lang="en-US" dirty="0" smtClean="0"/>
              <a:t>Using a new </a:t>
            </a:r>
            <a:r>
              <a:rPr lang="en-US" dirty="0" err="1" smtClean="0"/>
              <a:t>Openstack</a:t>
            </a:r>
            <a:r>
              <a:rPr lang="en-US" dirty="0" smtClean="0"/>
              <a:t> module </a:t>
            </a:r>
            <a:r>
              <a:rPr lang="en-US" dirty="0" err="1" smtClean="0"/>
              <a:t>Senlin</a:t>
            </a:r>
            <a:r>
              <a:rPr lang="en-US" dirty="0" smtClean="0"/>
              <a:t> may solve this issue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163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err="1" smtClean="0"/>
              <a:t>Senlin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Clustering service for </a:t>
            </a:r>
            <a:r>
              <a:rPr lang="en-US" dirty="0" err="1" smtClean="0"/>
              <a:t>Openstack</a:t>
            </a:r>
            <a:r>
              <a:rPr lang="en-US" dirty="0" smtClean="0"/>
              <a:t> clouds</a:t>
            </a:r>
          </a:p>
          <a:p>
            <a:pPr lvl="1"/>
            <a:r>
              <a:rPr lang="en-US" dirty="0" smtClean="0"/>
              <a:t>Created to facilitate management of collections of similar resources exposed by other </a:t>
            </a:r>
            <a:r>
              <a:rPr lang="en-US" dirty="0" err="1" smtClean="0"/>
              <a:t>Openstack</a:t>
            </a:r>
            <a:r>
              <a:rPr lang="en-US" dirty="0" smtClean="0"/>
              <a:t> services</a:t>
            </a:r>
          </a:p>
          <a:p>
            <a:r>
              <a:rPr lang="en-US" dirty="0" smtClean="0"/>
              <a:t>Offers more control than a stack based on Heat</a:t>
            </a:r>
          </a:p>
          <a:p>
            <a:r>
              <a:rPr lang="en-US" dirty="0" smtClean="0"/>
              <a:t>Uses profile type plugins for creating/deleting/updating resources</a:t>
            </a:r>
          </a:p>
          <a:p>
            <a:r>
              <a:rPr lang="en-US" dirty="0" smtClean="0"/>
              <a:t>Uses policies to control actions performed on cluster</a:t>
            </a:r>
          </a:p>
          <a:p>
            <a:r>
              <a:rPr lang="en-US" dirty="0" smtClean="0"/>
              <a:t>Can be extended with plugins</a:t>
            </a:r>
          </a:p>
          <a:p>
            <a:pPr lvl="1"/>
            <a:r>
              <a:rPr lang="en-US" dirty="0" smtClean="0"/>
              <a:t>In the future the </a:t>
            </a:r>
            <a:r>
              <a:rPr lang="en-US" dirty="0" err="1" smtClean="0"/>
              <a:t>Senlin</a:t>
            </a:r>
            <a:r>
              <a:rPr lang="en-US" dirty="0" smtClean="0"/>
              <a:t> engine will support dynamic loading of plugins from user specified modules and classes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442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err="1" smtClean="0"/>
              <a:t>Senlin</a:t>
            </a:r>
            <a:r>
              <a:rPr lang="nb-NO" dirty="0" smtClean="0"/>
              <a:t> </a:t>
            </a:r>
            <a:r>
              <a:rPr lang="nb-NO" dirty="0" err="1" smtClean="0"/>
              <a:t>architecture</a:t>
            </a:r>
            <a:endParaRPr lang="nb-NO" dirty="0"/>
          </a:p>
        </p:txBody>
      </p:sp>
      <p:pic>
        <p:nvPicPr>
          <p:cNvPr id="4" name="Plassholder for innhol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209" y="2480198"/>
            <a:ext cx="6545199" cy="2921127"/>
          </a:xfrm>
        </p:spPr>
      </p:pic>
    </p:spTree>
    <p:extLst>
      <p:ext uri="{BB962C8B-B14F-4D97-AF65-F5344CB8AC3E}">
        <p14:creationId xmlns:p14="http://schemas.microsoft.com/office/powerpoint/2010/main" val="626961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err="1" smtClean="0"/>
              <a:t>Senlin</a:t>
            </a:r>
            <a:r>
              <a:rPr lang="nb-NO" dirty="0" smtClean="0"/>
              <a:t> action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action is an operation that can be performed on a cluster or a node</a:t>
            </a:r>
          </a:p>
          <a:p>
            <a:r>
              <a:rPr lang="en-US" dirty="0" smtClean="0"/>
              <a:t>Executed asynchronously by a worker thread after being created</a:t>
            </a:r>
          </a:p>
          <a:p>
            <a:r>
              <a:rPr lang="en-US" dirty="0" smtClean="0"/>
              <a:t>For example node delete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371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err="1" smtClean="0"/>
              <a:t>Senlin</a:t>
            </a:r>
            <a:r>
              <a:rPr lang="nb-NO" dirty="0" smtClean="0"/>
              <a:t> policy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set of rules to be checked and enforced before/after an action is performed</a:t>
            </a:r>
          </a:p>
          <a:p>
            <a:r>
              <a:rPr lang="en-US" dirty="0" smtClean="0"/>
              <a:t>Policies are attached to clusters and controls the actions performed on the cluster</a:t>
            </a:r>
          </a:p>
          <a:p>
            <a:r>
              <a:rPr lang="en-US" dirty="0" smtClean="0"/>
              <a:t>Can modify an action, for instance add a list of candidate nodes to a node delete action</a:t>
            </a:r>
          </a:p>
        </p:txBody>
      </p:sp>
    </p:spTree>
    <p:extLst>
      <p:ext uri="{BB962C8B-B14F-4D97-AF65-F5344CB8AC3E}">
        <p14:creationId xmlns:p14="http://schemas.microsoft.com/office/powerpoint/2010/main" val="341053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err="1" smtClean="0"/>
              <a:t>Senlin</a:t>
            </a:r>
            <a:r>
              <a:rPr lang="nb-NO" dirty="0" smtClean="0"/>
              <a:t> </a:t>
            </a:r>
            <a:r>
              <a:rPr lang="nb-NO" dirty="0" err="1"/>
              <a:t>p</a:t>
            </a:r>
            <a:r>
              <a:rPr lang="nb-NO" dirty="0" err="1" smtClean="0"/>
              <a:t>rofile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Defines how to create/delete/update a node</a:t>
            </a:r>
          </a:p>
          <a:p>
            <a:r>
              <a:rPr lang="en-US" dirty="0" smtClean="0"/>
              <a:t>A profile is attached to a cluster and defines a mold for the objects of the cluster</a:t>
            </a:r>
          </a:p>
        </p:txBody>
      </p:sp>
    </p:spTree>
    <p:extLst>
      <p:ext uri="{BB962C8B-B14F-4D97-AF65-F5344CB8AC3E}">
        <p14:creationId xmlns:p14="http://schemas.microsoft.com/office/powerpoint/2010/main" val="450740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4264</TotalTime>
  <Words>553</Words>
  <Application>Microsoft Macintosh PowerPoint</Application>
  <PresentationFormat>Widescreen</PresentationFormat>
  <Paragraphs>70</Paragraphs>
  <Slides>12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12</vt:i4>
      </vt:variant>
    </vt:vector>
  </HeadingPairs>
  <TitlesOfParts>
    <vt:vector size="16" baseType="lpstr">
      <vt:lpstr>Calibri</vt:lpstr>
      <vt:lpstr>Calibri Light</vt:lpstr>
      <vt:lpstr>Arial</vt:lpstr>
      <vt:lpstr>Office-tema</vt:lpstr>
      <vt:lpstr>Elasticity for the Grid with Openstack</vt:lpstr>
      <vt:lpstr>Project goal</vt:lpstr>
      <vt:lpstr>Current status</vt:lpstr>
      <vt:lpstr>Issues</vt:lpstr>
      <vt:lpstr>Senlin</vt:lpstr>
      <vt:lpstr>Senlin architecture</vt:lpstr>
      <vt:lpstr>Senlin action</vt:lpstr>
      <vt:lpstr>Senlin policy</vt:lpstr>
      <vt:lpstr>Senlin profile</vt:lpstr>
      <vt:lpstr>Senlin plugins</vt:lpstr>
      <vt:lpstr>Similar solutions</vt:lpstr>
      <vt:lpstr>Input and suggestions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Elasticity for the Grid with Openstack</dc:title>
  <dc:creator>Sveinung Styve Rundhovde</dc:creator>
  <cp:lastModifiedBy>Sveinung Styve Rundhovde</cp:lastModifiedBy>
  <cp:revision>89</cp:revision>
  <dcterms:created xsi:type="dcterms:W3CDTF">2017-07-17T07:12:35Z</dcterms:created>
  <dcterms:modified xsi:type="dcterms:W3CDTF">2017-07-20T08:45:49Z</dcterms:modified>
</cp:coreProperties>
</file>