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61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3" r:id="rId6"/>
    <p:sldId id="264" r:id="rId7"/>
    <p:sldId id="262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693" y="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82914-3D30-485D-A838-20FBD666E6E8}" type="datetimeFigureOut">
              <a:rPr lang="en-US" smtClean="0"/>
              <a:t>7/30/2017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C73B15-ED01-4598-BE62-513BA1F19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369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3A741B9F-6FBD-4CC4-BDFC-9D60DA5D2691}" type="datetime1">
              <a:rPr lang="en-US" smtClean="0"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2280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9627F-6172-43BF-983F-44CA5EF3DFD1}" type="datetime1">
              <a:rPr lang="en-US" smtClean="0"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928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2D3DA-6E12-46CD-BA26-751CEEA4F848}" type="datetime1">
              <a:rPr lang="en-US" smtClean="0"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1291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75CC9-611E-4586-94F7-776307B77CE7}" type="datetime1">
              <a:rPr lang="en-US" smtClean="0"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622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B3717-E227-4505-8C12-7F138BD8C7DA}" type="datetime1">
              <a:rPr lang="en-US" smtClean="0"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5842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92701-29F5-4A60-8EA1-FC2DB803F938}" type="datetime1">
              <a:rPr lang="en-US" smtClean="0"/>
              <a:t>7/30/2017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2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C23EB-813F-431F-AA3E-A717B4E49BC8}" type="datetime1">
              <a:rPr lang="en-US" smtClean="0"/>
              <a:t>7/30/2017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445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A0D2-319F-4E5E-BF40-06D1CA23A6E1}" type="datetime1">
              <a:rPr lang="en-US" smtClean="0"/>
              <a:t>7/30/2017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643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692B9-F079-4694-97FA-C7DCD954D55E}" type="datetime1">
              <a:rPr lang="en-US" smtClean="0"/>
              <a:t>7/30/2017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178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9E14B-3FBB-444F-BCFD-C0B6BC8AB41B}" type="datetime1">
              <a:rPr lang="en-US" smtClean="0"/>
              <a:t>7/30/2017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918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A16A-4AFC-4056-B872-0DC74B129FA3}" type="datetime1">
              <a:rPr lang="en-US" smtClean="0"/>
              <a:t>7/30/2017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4175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8841038-5623-4B05-A5DD-BDC1F2118E54}" type="datetime1">
              <a:rPr lang="en-US" smtClean="0"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2707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eadthedocs.web.cern.ch/display/ICKB/PVSS+Service+Download" TargetMode="External"/><Relationship Id="rId2" Type="http://schemas.openxmlformats.org/officeDocument/2006/relationships/hyperlink" Target="http://lbyum.cern.ch/daq40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s://gitlab.cern.ch/lhcb-amc40firmware-mng/lhcb-amc40softwar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jcop.web.cern.ch/jcop-framework-0" TargetMode="External"/><Relationship Id="rId2" Type="http://schemas.openxmlformats.org/officeDocument/2006/relationships/hyperlink" Target="http://jcop.web.cern.ch/jcop-framework-component-installation-too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lab.cern.ch/lhcb-amc40firmware-mng/lhcb-amc40software" TargetMode="External"/><Relationship Id="rId4" Type="http://schemas.openxmlformats.org/officeDocument/2006/relationships/hyperlink" Target="https://cernbox.cern.ch/index.php/s/UlbgqHTFE0wOZiU/download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MiniDAQ2 Workshop</a:t>
            </a:r>
            <a:br>
              <a:rPr lang="en-US" dirty="0"/>
            </a:br>
            <a:r>
              <a:rPr lang="en-US" sz="1600" dirty="0"/>
              <a:t>01.08.2017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Control System</a:t>
            </a:r>
          </a:p>
        </p:txBody>
      </p:sp>
    </p:spTree>
    <p:extLst>
      <p:ext uri="{BB962C8B-B14F-4D97-AF65-F5344CB8AC3E}">
        <p14:creationId xmlns:p14="http://schemas.microsoft.com/office/powerpoint/2010/main" val="2124106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E9D04-953E-4270-8A15-C0B4D48E9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CH" dirty="0" err="1"/>
              <a:t>roubleshooting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02837B-7EC6-4FBD-9763-577056BA81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CH" dirty="0"/>
              <a:t>The values on the panels are not updating</a:t>
            </a:r>
          </a:p>
          <a:p>
            <a:pPr lvl="2"/>
            <a:r>
              <a:rPr lang="en-CH" dirty="0"/>
              <a:t>Check if the </a:t>
            </a:r>
            <a:r>
              <a:rPr lang="en-CH" dirty="0" err="1"/>
              <a:t>Gbt</a:t>
            </a:r>
            <a:r>
              <a:rPr lang="en-CH" dirty="0"/>
              <a:t> Server is running (LED on Top panel)</a:t>
            </a:r>
          </a:p>
          <a:p>
            <a:pPr lvl="2"/>
            <a:r>
              <a:rPr lang="en-CH" dirty="0"/>
              <a:t>Restart the Ctrl Managers (to restart the monitoring of the registers)</a:t>
            </a:r>
          </a:p>
          <a:p>
            <a:pPr lvl="1"/>
            <a:r>
              <a:rPr lang="en-CH" dirty="0"/>
              <a:t>The “</a:t>
            </a:r>
            <a:r>
              <a:rPr lang="en-US" dirty="0"/>
              <a:t>T</a:t>
            </a:r>
            <a:r>
              <a:rPr lang="en-CH" dirty="0"/>
              <a:t>e</a:t>
            </a:r>
            <a:r>
              <a:rPr lang="en-US" dirty="0"/>
              <a:t>s</a:t>
            </a:r>
            <a:r>
              <a:rPr lang="en-CH" dirty="0"/>
              <a:t>t system” co</a:t>
            </a:r>
            <a:r>
              <a:rPr lang="en-US" dirty="0"/>
              <a:t>m</a:t>
            </a:r>
            <a:r>
              <a:rPr lang="en-CH" dirty="0"/>
              <a:t>e</a:t>
            </a:r>
            <a:r>
              <a:rPr lang="en-US" dirty="0"/>
              <a:t>s</a:t>
            </a:r>
            <a:r>
              <a:rPr lang="en-CH" dirty="0"/>
              <a:t> </a:t>
            </a:r>
            <a:r>
              <a:rPr lang="en-US" dirty="0"/>
              <a:t>b</a:t>
            </a:r>
            <a:r>
              <a:rPr lang="en-CH" dirty="0"/>
              <a:t>a</a:t>
            </a:r>
            <a:r>
              <a:rPr lang="en-US" dirty="0"/>
              <a:t>c</a:t>
            </a:r>
            <a:r>
              <a:rPr lang="en-CH" dirty="0"/>
              <a:t>k </a:t>
            </a:r>
            <a:r>
              <a:rPr lang="en-US" dirty="0"/>
              <a:t>r</a:t>
            </a:r>
            <a:r>
              <a:rPr lang="en-CH" dirty="0"/>
              <a:t>e</a:t>
            </a:r>
            <a:r>
              <a:rPr lang="en-US" dirty="0"/>
              <a:t>d</a:t>
            </a:r>
            <a:endParaRPr lang="en-CH" dirty="0"/>
          </a:p>
          <a:p>
            <a:pPr lvl="2"/>
            <a:r>
              <a:rPr lang="en-US" dirty="0"/>
              <a:t>T</a:t>
            </a:r>
            <a:r>
              <a:rPr lang="en-CH" dirty="0" err="1"/>
              <a:t>ry</a:t>
            </a:r>
            <a:r>
              <a:rPr lang="en-CH" dirty="0"/>
              <a:t> again (sometimes it takes a little while for the system </a:t>
            </a:r>
            <a:r>
              <a:rPr lang="en-US" dirty="0"/>
              <a:t>t</a:t>
            </a:r>
            <a:r>
              <a:rPr lang="en-CH" dirty="0"/>
              <a:t>o </a:t>
            </a:r>
            <a:r>
              <a:rPr lang="en-US" dirty="0"/>
              <a:t>b</a:t>
            </a:r>
            <a:r>
              <a:rPr lang="en-CH" dirty="0"/>
              <a:t>e</a:t>
            </a:r>
            <a:r>
              <a:rPr lang="en-US" dirty="0"/>
              <a:t>c</a:t>
            </a:r>
            <a:r>
              <a:rPr lang="en-CH" dirty="0"/>
              <a:t>o</a:t>
            </a:r>
            <a:r>
              <a:rPr lang="en-US" dirty="0"/>
              <a:t>m</a:t>
            </a:r>
            <a:r>
              <a:rPr lang="en-CH" dirty="0"/>
              <a:t>e </a:t>
            </a:r>
            <a:r>
              <a:rPr lang="en-US" dirty="0"/>
              <a:t>s</a:t>
            </a:r>
            <a:r>
              <a:rPr lang="en-CH" dirty="0"/>
              <a:t>t</a:t>
            </a:r>
            <a:r>
              <a:rPr lang="en-US" dirty="0"/>
              <a:t>a</a:t>
            </a:r>
            <a:r>
              <a:rPr lang="en-CH" dirty="0"/>
              <a:t>b</a:t>
            </a:r>
            <a:r>
              <a:rPr lang="en-US" dirty="0"/>
              <a:t>l</a:t>
            </a:r>
            <a:r>
              <a:rPr lang="en-CH" dirty="0"/>
              <a:t>e)</a:t>
            </a:r>
          </a:p>
          <a:p>
            <a:pPr lvl="2"/>
            <a:r>
              <a:rPr lang="en-CH" dirty="0"/>
              <a:t>Restart the G</a:t>
            </a:r>
            <a:r>
              <a:rPr lang="en-US" dirty="0"/>
              <a:t>b</a:t>
            </a:r>
            <a:r>
              <a:rPr lang="en-CH" dirty="0"/>
              <a:t>t </a:t>
            </a:r>
            <a:r>
              <a:rPr lang="en-US" dirty="0"/>
              <a:t>S</a:t>
            </a:r>
            <a:r>
              <a:rPr lang="en-CH" dirty="0"/>
              <a:t>e</a:t>
            </a:r>
            <a:r>
              <a:rPr lang="en-US" dirty="0"/>
              <a:t>r</a:t>
            </a:r>
            <a:r>
              <a:rPr lang="en-CH" dirty="0"/>
              <a:t>v</a:t>
            </a:r>
            <a:r>
              <a:rPr lang="en-US" dirty="0"/>
              <a:t>e</a:t>
            </a:r>
            <a:r>
              <a:rPr lang="en-CH" dirty="0"/>
              <a:t>r, </a:t>
            </a:r>
            <a:r>
              <a:rPr lang="en-US" dirty="0"/>
              <a:t>w</a:t>
            </a:r>
            <a:r>
              <a:rPr lang="en-CH" dirty="0"/>
              <a:t>a</a:t>
            </a:r>
            <a:r>
              <a:rPr lang="en-US" dirty="0" err="1"/>
              <a:t>i</a:t>
            </a:r>
            <a:r>
              <a:rPr lang="en-CH" dirty="0"/>
              <a:t>t </a:t>
            </a:r>
            <a:r>
              <a:rPr lang="en-US" dirty="0"/>
              <a:t>a</a:t>
            </a:r>
            <a:r>
              <a:rPr lang="en-CH" dirty="0"/>
              <a:t> </a:t>
            </a:r>
            <a:r>
              <a:rPr lang="en-US" dirty="0"/>
              <a:t>c</a:t>
            </a:r>
            <a:r>
              <a:rPr lang="en-CH" dirty="0"/>
              <a:t>o</a:t>
            </a:r>
            <a:r>
              <a:rPr lang="en-US" dirty="0"/>
              <a:t>u</a:t>
            </a:r>
            <a:r>
              <a:rPr lang="en-CH" dirty="0"/>
              <a:t>p</a:t>
            </a:r>
            <a:r>
              <a:rPr lang="en-US" dirty="0"/>
              <a:t>l</a:t>
            </a:r>
            <a:r>
              <a:rPr lang="en-CH" dirty="0"/>
              <a:t>e </a:t>
            </a:r>
            <a:r>
              <a:rPr lang="en-US" dirty="0"/>
              <a:t>o</a:t>
            </a:r>
            <a:r>
              <a:rPr lang="en-CH" dirty="0"/>
              <a:t>f </a:t>
            </a:r>
            <a:r>
              <a:rPr lang="en-US" dirty="0"/>
              <a:t>s</a:t>
            </a:r>
            <a:r>
              <a:rPr lang="en-CH" dirty="0"/>
              <a:t>e</a:t>
            </a:r>
            <a:r>
              <a:rPr lang="en-US" dirty="0"/>
              <a:t>c</a:t>
            </a:r>
            <a:r>
              <a:rPr lang="en-CH" dirty="0"/>
              <a:t>o</a:t>
            </a:r>
            <a:r>
              <a:rPr lang="en-US" dirty="0"/>
              <a:t>n</a:t>
            </a:r>
            <a:r>
              <a:rPr lang="en-CH" dirty="0"/>
              <a:t>d</a:t>
            </a:r>
            <a:r>
              <a:rPr lang="en-US" dirty="0"/>
              <a:t>s</a:t>
            </a:r>
            <a:r>
              <a:rPr lang="en-CH" dirty="0"/>
              <a:t> </a:t>
            </a:r>
            <a:r>
              <a:rPr lang="en-US" dirty="0"/>
              <a:t>a</a:t>
            </a:r>
            <a:r>
              <a:rPr lang="en-CH" dirty="0"/>
              <a:t>n</a:t>
            </a:r>
            <a:r>
              <a:rPr lang="en-US" dirty="0"/>
              <a:t>d</a:t>
            </a:r>
            <a:r>
              <a:rPr lang="en-CH" dirty="0"/>
              <a:t> </a:t>
            </a:r>
            <a:r>
              <a:rPr lang="en-US" dirty="0"/>
              <a:t>r</a:t>
            </a:r>
            <a:r>
              <a:rPr lang="en-CH" dirty="0"/>
              <a:t>e</a:t>
            </a:r>
            <a:r>
              <a:rPr lang="en-US" dirty="0"/>
              <a:t>s</a:t>
            </a:r>
            <a:r>
              <a:rPr lang="en-CH" dirty="0"/>
              <a:t>t</a:t>
            </a:r>
            <a:r>
              <a:rPr lang="en-US" dirty="0"/>
              <a:t>a</a:t>
            </a:r>
            <a:r>
              <a:rPr lang="en-CH" dirty="0"/>
              <a:t>r</a:t>
            </a:r>
            <a:r>
              <a:rPr lang="en-US" dirty="0"/>
              <a:t>t</a:t>
            </a:r>
            <a:r>
              <a:rPr lang="en-CH" dirty="0"/>
              <a:t> </a:t>
            </a:r>
            <a:r>
              <a:rPr lang="en-US" dirty="0"/>
              <a:t>t</a:t>
            </a:r>
            <a:r>
              <a:rPr lang="en-CH" dirty="0"/>
              <a:t>h</a:t>
            </a:r>
            <a:r>
              <a:rPr lang="en-US" dirty="0"/>
              <a:t>e</a:t>
            </a:r>
            <a:r>
              <a:rPr lang="en-CH" dirty="0"/>
              <a:t> </a:t>
            </a:r>
            <a:r>
              <a:rPr lang="en-US" dirty="0"/>
              <a:t>c</a:t>
            </a:r>
            <a:r>
              <a:rPr lang="en-CH" dirty="0"/>
              <a:t>t</a:t>
            </a:r>
            <a:r>
              <a:rPr lang="en-US" dirty="0"/>
              <a:t>r</a:t>
            </a:r>
            <a:r>
              <a:rPr lang="en-CH" dirty="0"/>
              <a:t>l managers</a:t>
            </a:r>
          </a:p>
          <a:p>
            <a:pPr lvl="2"/>
            <a:r>
              <a:rPr lang="en-CH" dirty="0"/>
              <a:t>Sometimes, the </a:t>
            </a:r>
            <a:r>
              <a:rPr lang="en-CH" dirty="0" err="1"/>
              <a:t>firmwares</a:t>
            </a:r>
            <a:r>
              <a:rPr lang="en-CH" dirty="0"/>
              <a:t> are not ok and the control system </a:t>
            </a:r>
            <a:r>
              <a:rPr lang="en-US" dirty="0"/>
              <a:t>b</a:t>
            </a:r>
            <a:r>
              <a:rPr lang="en-CH" dirty="0"/>
              <a:t>e</a:t>
            </a:r>
            <a:r>
              <a:rPr lang="en-US" dirty="0"/>
              <a:t>c</a:t>
            </a:r>
            <a:r>
              <a:rPr lang="en-CH" dirty="0" err="1"/>
              <a:t>omes</a:t>
            </a:r>
            <a:r>
              <a:rPr lang="en-CH" dirty="0"/>
              <a:t> confused</a:t>
            </a:r>
          </a:p>
          <a:p>
            <a:pPr lvl="3"/>
            <a:r>
              <a:rPr lang="en-US" dirty="0"/>
              <a:t>T</a:t>
            </a:r>
            <a:r>
              <a:rPr lang="en-CH" dirty="0"/>
              <a:t>r</a:t>
            </a:r>
            <a:r>
              <a:rPr lang="en-US" dirty="0"/>
              <a:t>y</a:t>
            </a:r>
            <a:r>
              <a:rPr lang="en-CH" dirty="0"/>
              <a:t> </a:t>
            </a:r>
            <a:r>
              <a:rPr lang="en-US" dirty="0"/>
              <a:t>t</a:t>
            </a:r>
            <a:r>
              <a:rPr lang="en-CH" dirty="0"/>
              <a:t>o </a:t>
            </a:r>
            <a:r>
              <a:rPr lang="en-US" dirty="0"/>
              <a:t>r</a:t>
            </a:r>
            <a:r>
              <a:rPr lang="en-CH" dirty="0"/>
              <a:t>e</a:t>
            </a:r>
            <a:r>
              <a:rPr lang="en-US" dirty="0"/>
              <a:t>a</a:t>
            </a:r>
            <a:r>
              <a:rPr lang="en-CH" dirty="0"/>
              <a:t>d </a:t>
            </a:r>
            <a:r>
              <a:rPr lang="en-US" dirty="0"/>
              <a:t>s</a:t>
            </a:r>
            <a:r>
              <a:rPr lang="en-CH" dirty="0"/>
              <a:t>o</a:t>
            </a:r>
            <a:r>
              <a:rPr lang="en-US" dirty="0"/>
              <a:t>m</a:t>
            </a:r>
            <a:r>
              <a:rPr lang="en-CH" dirty="0"/>
              <a:t>e </a:t>
            </a:r>
            <a:r>
              <a:rPr lang="en-US" dirty="0"/>
              <a:t>r</a:t>
            </a:r>
            <a:r>
              <a:rPr lang="en-CH" dirty="0"/>
              <a:t>e</a:t>
            </a:r>
            <a:r>
              <a:rPr lang="en-US" dirty="0"/>
              <a:t>g</a:t>
            </a:r>
            <a:r>
              <a:rPr lang="en-CH" dirty="0" err="1"/>
              <a:t>i</a:t>
            </a:r>
            <a:r>
              <a:rPr lang="en-US" dirty="0"/>
              <a:t>s</a:t>
            </a:r>
            <a:r>
              <a:rPr lang="en-CH" dirty="0"/>
              <a:t>t</a:t>
            </a:r>
            <a:r>
              <a:rPr lang="en-US" dirty="0"/>
              <a:t>e</a:t>
            </a:r>
            <a:r>
              <a:rPr lang="en-CH" dirty="0"/>
              <a:t>r </a:t>
            </a:r>
            <a:r>
              <a:rPr lang="en-US" dirty="0"/>
              <a:t>f</a:t>
            </a:r>
            <a:r>
              <a:rPr lang="en-CH" dirty="0"/>
              <a:t>r</a:t>
            </a:r>
            <a:r>
              <a:rPr lang="en-US" dirty="0"/>
              <a:t>o</a:t>
            </a:r>
            <a:r>
              <a:rPr lang="en-CH" dirty="0"/>
              <a:t>m </a:t>
            </a:r>
            <a:r>
              <a:rPr lang="en-US" dirty="0"/>
              <a:t>t</a:t>
            </a:r>
            <a:r>
              <a:rPr lang="en-CH" dirty="0"/>
              <a:t>h</a:t>
            </a:r>
            <a:r>
              <a:rPr lang="en-US" dirty="0"/>
              <a:t>e</a:t>
            </a:r>
            <a:r>
              <a:rPr lang="en-CH" dirty="0"/>
              <a:t> </a:t>
            </a:r>
            <a:r>
              <a:rPr lang="en-US" dirty="0"/>
              <a:t>t</a:t>
            </a:r>
            <a:r>
              <a:rPr lang="en-CH" dirty="0"/>
              <a:t>e</a:t>
            </a:r>
            <a:r>
              <a:rPr lang="en-US" dirty="0"/>
              <a:t>r</a:t>
            </a:r>
            <a:r>
              <a:rPr lang="en-CH" dirty="0"/>
              <a:t>m</a:t>
            </a:r>
            <a:r>
              <a:rPr lang="en-US" dirty="0" err="1"/>
              <a:t>i</a:t>
            </a:r>
            <a:r>
              <a:rPr lang="en-CH" dirty="0"/>
              <a:t>n</a:t>
            </a:r>
            <a:r>
              <a:rPr lang="en-US" dirty="0"/>
              <a:t>a</a:t>
            </a:r>
            <a:r>
              <a:rPr lang="en-CH" dirty="0"/>
              <a:t>l (</a:t>
            </a:r>
            <a:r>
              <a:rPr lang="en-US" dirty="0"/>
              <a:t>‘</a:t>
            </a:r>
            <a:r>
              <a:rPr lang="pt-BR" dirty="0"/>
              <a:t>pcie40_ecs -b 0 -a 0x700004 -r</a:t>
            </a:r>
            <a:r>
              <a:rPr lang="en-CH" dirty="0"/>
              <a:t>’)</a:t>
            </a:r>
          </a:p>
          <a:p>
            <a:pPr lvl="3"/>
            <a:r>
              <a:rPr lang="en-CH" dirty="0"/>
              <a:t>Try a known good firmware to check if the control system reacts </a:t>
            </a:r>
            <a:r>
              <a:rPr lang="en-US" dirty="0"/>
              <a:t>a</a:t>
            </a:r>
            <a:r>
              <a:rPr lang="en-CH" dirty="0"/>
              <a:t>p</a:t>
            </a:r>
            <a:r>
              <a:rPr lang="en-US" dirty="0"/>
              <a:t>p</a:t>
            </a:r>
            <a:r>
              <a:rPr lang="en-CH" dirty="0"/>
              <a:t>r</a:t>
            </a:r>
            <a:r>
              <a:rPr lang="en-US" dirty="0"/>
              <a:t>o</a:t>
            </a:r>
            <a:r>
              <a:rPr lang="en-CH" dirty="0"/>
              <a:t>p</a:t>
            </a:r>
            <a:r>
              <a:rPr lang="en-US" dirty="0"/>
              <a:t>r</a:t>
            </a:r>
            <a:r>
              <a:rPr lang="en-CH" dirty="0" err="1"/>
              <a:t>iately</a:t>
            </a:r>
            <a:r>
              <a:rPr lang="en-CH" dirty="0"/>
              <a:t>.</a:t>
            </a:r>
          </a:p>
          <a:p>
            <a:pPr lvl="1"/>
            <a:r>
              <a:rPr lang="en-CH" dirty="0"/>
              <a:t>Lots of “</a:t>
            </a:r>
            <a:r>
              <a:rPr lang="en-US" dirty="0"/>
              <a:t>U</a:t>
            </a:r>
            <a:r>
              <a:rPr lang="en-CH" dirty="0"/>
              <a:t>n</a:t>
            </a:r>
            <a:r>
              <a:rPr lang="en-US" dirty="0"/>
              <a:t>k</a:t>
            </a:r>
            <a:r>
              <a:rPr lang="en-CH" dirty="0"/>
              <a:t>n</a:t>
            </a:r>
            <a:r>
              <a:rPr lang="en-US" dirty="0"/>
              <a:t>o</a:t>
            </a:r>
            <a:r>
              <a:rPr lang="en-CH" dirty="0"/>
              <a:t>w</a:t>
            </a:r>
            <a:r>
              <a:rPr lang="en-US" dirty="0"/>
              <a:t>n</a:t>
            </a:r>
            <a:r>
              <a:rPr lang="en-CH" dirty="0"/>
              <a:t> </a:t>
            </a:r>
            <a:r>
              <a:rPr lang="en-US" dirty="0"/>
              <a:t>S</a:t>
            </a:r>
            <a:r>
              <a:rPr lang="en-CH" dirty="0"/>
              <a:t>e</a:t>
            </a:r>
            <a:r>
              <a:rPr lang="en-US" dirty="0"/>
              <a:t>r</a:t>
            </a:r>
            <a:r>
              <a:rPr lang="en-CH" dirty="0"/>
              <a:t>v</a:t>
            </a:r>
            <a:r>
              <a:rPr lang="en-US" dirty="0" err="1"/>
              <a:t>i</a:t>
            </a:r>
            <a:r>
              <a:rPr lang="en-CH" dirty="0" err="1"/>
              <a:t>ce</a:t>
            </a:r>
            <a:r>
              <a:rPr lang="en-CH" dirty="0"/>
              <a:t> ID” </a:t>
            </a:r>
            <a:r>
              <a:rPr lang="en-US" dirty="0"/>
              <a:t>e</a:t>
            </a:r>
            <a:r>
              <a:rPr lang="en-CH" dirty="0"/>
              <a:t>r</a:t>
            </a:r>
            <a:r>
              <a:rPr lang="en-US" dirty="0"/>
              <a:t>r</a:t>
            </a:r>
            <a:r>
              <a:rPr lang="en-CH" dirty="0"/>
              <a:t>o</a:t>
            </a:r>
            <a:r>
              <a:rPr lang="en-US" dirty="0"/>
              <a:t>r</a:t>
            </a:r>
            <a:r>
              <a:rPr lang="en-CH" dirty="0"/>
              <a:t>s </a:t>
            </a:r>
            <a:r>
              <a:rPr lang="en-US" dirty="0"/>
              <a:t>o</a:t>
            </a:r>
            <a:r>
              <a:rPr lang="en-CH" dirty="0"/>
              <a:t>n </a:t>
            </a:r>
            <a:r>
              <a:rPr lang="en-US" dirty="0"/>
              <a:t>t</a:t>
            </a:r>
            <a:r>
              <a:rPr lang="en-CH" dirty="0"/>
              <a:t>h</a:t>
            </a:r>
            <a:r>
              <a:rPr lang="en-US" dirty="0"/>
              <a:t>e</a:t>
            </a:r>
            <a:r>
              <a:rPr lang="en-CH" dirty="0"/>
              <a:t> </a:t>
            </a:r>
            <a:r>
              <a:rPr lang="en-US" dirty="0"/>
              <a:t>l</a:t>
            </a:r>
            <a:r>
              <a:rPr lang="en-CH" dirty="0"/>
              <a:t>o</a:t>
            </a:r>
            <a:r>
              <a:rPr lang="en-US" dirty="0"/>
              <a:t>g</a:t>
            </a:r>
            <a:r>
              <a:rPr lang="en-CH" dirty="0"/>
              <a:t> </a:t>
            </a:r>
            <a:r>
              <a:rPr lang="en-US" dirty="0"/>
              <a:t>v</a:t>
            </a:r>
            <a:r>
              <a:rPr lang="en-CH" dirty="0" err="1"/>
              <a:t>i</a:t>
            </a:r>
            <a:r>
              <a:rPr lang="en-US" dirty="0"/>
              <a:t>e</a:t>
            </a:r>
            <a:r>
              <a:rPr lang="en-CH" dirty="0" err="1"/>
              <a:t>wer</a:t>
            </a:r>
            <a:endParaRPr lang="en-CH" dirty="0"/>
          </a:p>
          <a:p>
            <a:pPr lvl="2"/>
            <a:r>
              <a:rPr lang="en-US" dirty="0"/>
              <a:t>P</a:t>
            </a:r>
            <a:r>
              <a:rPr lang="en-CH" dirty="0" err="1"/>
              <a:t>robably</a:t>
            </a:r>
            <a:r>
              <a:rPr lang="en-CH" dirty="0"/>
              <a:t> the </a:t>
            </a:r>
            <a:r>
              <a:rPr lang="en-CH" dirty="0" err="1"/>
              <a:t>Gbt</a:t>
            </a:r>
            <a:r>
              <a:rPr lang="en-CH" dirty="0"/>
              <a:t> Server was </a:t>
            </a:r>
            <a:r>
              <a:rPr lang="en-US" dirty="0"/>
              <a:t>j</a:t>
            </a:r>
            <a:r>
              <a:rPr lang="en-CH" dirty="0"/>
              <a:t>u</a:t>
            </a:r>
            <a:r>
              <a:rPr lang="en-US" dirty="0"/>
              <a:t>s</a:t>
            </a:r>
            <a:r>
              <a:rPr lang="en-CH" dirty="0"/>
              <a:t>t </a:t>
            </a:r>
            <a:r>
              <a:rPr lang="en-US" dirty="0"/>
              <a:t>s</a:t>
            </a:r>
            <a:r>
              <a:rPr lang="en-CH" dirty="0"/>
              <a:t>t</a:t>
            </a:r>
            <a:r>
              <a:rPr lang="en-US" dirty="0"/>
              <a:t>a</a:t>
            </a:r>
            <a:r>
              <a:rPr lang="en-CH" dirty="0"/>
              <a:t>r</a:t>
            </a:r>
            <a:r>
              <a:rPr lang="en-US" dirty="0"/>
              <a:t>t</a:t>
            </a:r>
            <a:r>
              <a:rPr lang="en-CH" dirty="0"/>
              <a:t>e</a:t>
            </a:r>
            <a:r>
              <a:rPr lang="en-US" dirty="0"/>
              <a:t>d</a:t>
            </a:r>
            <a:endParaRPr lang="en-CH" dirty="0"/>
          </a:p>
          <a:p>
            <a:pPr lvl="2"/>
            <a:r>
              <a:rPr lang="en-CH" dirty="0"/>
              <a:t>The Ctrl Managers issued a start monitoring to register</a:t>
            </a:r>
            <a:r>
              <a:rPr lang="en-US" dirty="0"/>
              <a:t>s</a:t>
            </a:r>
            <a:r>
              <a:rPr lang="en-CH" dirty="0"/>
              <a:t> </a:t>
            </a:r>
            <a:r>
              <a:rPr lang="en-US" dirty="0"/>
              <a:t>t</a:t>
            </a:r>
            <a:r>
              <a:rPr lang="en-CH" dirty="0"/>
              <a:t>h</a:t>
            </a:r>
            <a:r>
              <a:rPr lang="en-US" dirty="0"/>
              <a:t>a</a:t>
            </a:r>
            <a:r>
              <a:rPr lang="en-CH" dirty="0"/>
              <a:t>t </a:t>
            </a:r>
            <a:r>
              <a:rPr lang="en-US" dirty="0"/>
              <a:t>t</a:t>
            </a:r>
            <a:r>
              <a:rPr lang="en-CH" dirty="0"/>
              <a:t>h</a:t>
            </a:r>
            <a:r>
              <a:rPr lang="en-US" dirty="0"/>
              <a:t>e</a:t>
            </a:r>
            <a:r>
              <a:rPr lang="en-CH" dirty="0"/>
              <a:t> </a:t>
            </a:r>
            <a:r>
              <a:rPr lang="en-US" dirty="0"/>
              <a:t>G</a:t>
            </a:r>
            <a:r>
              <a:rPr lang="en-CH" dirty="0"/>
              <a:t>b</a:t>
            </a:r>
            <a:r>
              <a:rPr lang="en-US" dirty="0"/>
              <a:t>t</a:t>
            </a:r>
            <a:r>
              <a:rPr lang="en-CH" dirty="0"/>
              <a:t> </a:t>
            </a:r>
            <a:r>
              <a:rPr lang="en-US" dirty="0"/>
              <a:t>S</a:t>
            </a:r>
            <a:r>
              <a:rPr lang="en-CH" dirty="0"/>
              <a:t>e</a:t>
            </a:r>
            <a:r>
              <a:rPr lang="en-US" dirty="0"/>
              <a:t>r</a:t>
            </a:r>
            <a:r>
              <a:rPr lang="en-CH" dirty="0"/>
              <a:t>v</a:t>
            </a:r>
            <a:r>
              <a:rPr lang="en-US" dirty="0"/>
              <a:t>e</a:t>
            </a:r>
            <a:r>
              <a:rPr lang="en-CH" dirty="0"/>
              <a:t>r </a:t>
            </a:r>
            <a:r>
              <a:rPr lang="en-US" dirty="0"/>
              <a:t>s</a:t>
            </a:r>
            <a:r>
              <a:rPr lang="en-CH" dirty="0"/>
              <a:t>t</a:t>
            </a:r>
            <a:r>
              <a:rPr lang="en-US" dirty="0" err="1"/>
              <a:t>i</a:t>
            </a:r>
            <a:r>
              <a:rPr lang="en-CH" dirty="0"/>
              <a:t>l</a:t>
            </a:r>
            <a:r>
              <a:rPr lang="en-US" dirty="0"/>
              <a:t>l</a:t>
            </a:r>
            <a:r>
              <a:rPr lang="en-CH" dirty="0"/>
              <a:t> </a:t>
            </a:r>
            <a:r>
              <a:rPr lang="en-US" dirty="0"/>
              <a:t>d</a:t>
            </a:r>
            <a:r>
              <a:rPr lang="en-CH" dirty="0"/>
              <a:t>o</a:t>
            </a:r>
            <a:r>
              <a:rPr lang="en-US" dirty="0"/>
              <a:t>e</a:t>
            </a:r>
            <a:r>
              <a:rPr lang="en-CH" dirty="0"/>
              <a:t>s</a:t>
            </a:r>
            <a:r>
              <a:rPr lang="en-US" dirty="0"/>
              <a:t>n</a:t>
            </a:r>
            <a:r>
              <a:rPr lang="en-CH" dirty="0"/>
              <a:t>’</a:t>
            </a:r>
            <a:r>
              <a:rPr lang="en-US" dirty="0"/>
              <a:t>t</a:t>
            </a:r>
            <a:r>
              <a:rPr lang="en-CH" dirty="0"/>
              <a:t> </a:t>
            </a:r>
            <a:r>
              <a:rPr lang="en-US" dirty="0"/>
              <a:t>k</a:t>
            </a:r>
            <a:r>
              <a:rPr lang="en-CH" dirty="0"/>
              <a:t>n</a:t>
            </a:r>
            <a:r>
              <a:rPr lang="en-US" dirty="0"/>
              <a:t>o</a:t>
            </a:r>
            <a:r>
              <a:rPr lang="en-CH" dirty="0"/>
              <a:t>w</a:t>
            </a:r>
          </a:p>
          <a:p>
            <a:pPr lvl="2"/>
            <a:r>
              <a:rPr lang="en-CH" dirty="0"/>
              <a:t>Wait a bit and </a:t>
            </a:r>
            <a:r>
              <a:rPr lang="en-CH" dirty="0" err="1"/>
              <a:t>tr</a:t>
            </a:r>
            <a:r>
              <a:rPr lang="en-US" dirty="0"/>
              <a:t>y</a:t>
            </a:r>
            <a:r>
              <a:rPr lang="en-CH" dirty="0"/>
              <a:t> </a:t>
            </a:r>
            <a:r>
              <a:rPr lang="en-US" dirty="0"/>
              <a:t>r</a:t>
            </a:r>
            <a:r>
              <a:rPr lang="en-CH" dirty="0"/>
              <a:t>e</a:t>
            </a:r>
            <a:r>
              <a:rPr lang="en-US" dirty="0"/>
              <a:t>s</a:t>
            </a:r>
            <a:r>
              <a:rPr lang="en-CH" dirty="0"/>
              <a:t>t</a:t>
            </a:r>
            <a:r>
              <a:rPr lang="en-US" dirty="0"/>
              <a:t>a</a:t>
            </a:r>
            <a:r>
              <a:rPr lang="en-CH" dirty="0"/>
              <a:t>r</a:t>
            </a:r>
            <a:r>
              <a:rPr lang="en-US" dirty="0"/>
              <a:t>t</a:t>
            </a:r>
            <a:r>
              <a:rPr lang="en-CH" dirty="0"/>
              <a:t> </a:t>
            </a:r>
            <a:r>
              <a:rPr lang="en-US" dirty="0"/>
              <a:t>C</a:t>
            </a:r>
            <a:r>
              <a:rPr lang="en-CH" dirty="0" err="1"/>
              <a:t>trl</a:t>
            </a:r>
            <a:r>
              <a:rPr lang="en-CH" dirty="0"/>
              <a:t> managers again</a:t>
            </a:r>
          </a:p>
          <a:p>
            <a:pPr lvl="1"/>
            <a:r>
              <a:rPr lang="en-US" dirty="0"/>
              <a:t>C</a:t>
            </a:r>
            <a:r>
              <a:rPr lang="en-CH" dirty="0"/>
              <a:t>h</a:t>
            </a:r>
            <a:r>
              <a:rPr lang="en-US" dirty="0"/>
              <a:t>e</a:t>
            </a:r>
            <a:r>
              <a:rPr lang="en-CH" dirty="0"/>
              <a:t>c</a:t>
            </a:r>
            <a:r>
              <a:rPr lang="en-US" dirty="0"/>
              <a:t>k</a:t>
            </a:r>
            <a:r>
              <a:rPr lang="en-CH" dirty="0"/>
              <a:t> </a:t>
            </a:r>
            <a:r>
              <a:rPr lang="en-US" dirty="0"/>
              <a:t>t</a:t>
            </a:r>
            <a:r>
              <a:rPr lang="en-CH" dirty="0"/>
              <a:t>h</a:t>
            </a:r>
            <a:r>
              <a:rPr lang="en-US" dirty="0"/>
              <a:t>e</a:t>
            </a:r>
            <a:r>
              <a:rPr lang="en-CH" dirty="0"/>
              <a:t> </a:t>
            </a:r>
            <a:r>
              <a:rPr lang="en-US" dirty="0"/>
              <a:t>l</a:t>
            </a:r>
            <a:r>
              <a:rPr lang="en-CH" dirty="0"/>
              <a:t>o</a:t>
            </a:r>
            <a:r>
              <a:rPr lang="en-US" dirty="0"/>
              <a:t>g</a:t>
            </a:r>
            <a:r>
              <a:rPr lang="en-CH" dirty="0"/>
              <a:t> </a:t>
            </a:r>
            <a:r>
              <a:rPr lang="en-US" dirty="0"/>
              <a:t>v</a:t>
            </a:r>
            <a:r>
              <a:rPr lang="en-CH" dirty="0" err="1"/>
              <a:t>i</a:t>
            </a:r>
            <a:r>
              <a:rPr lang="en-US" dirty="0"/>
              <a:t>e</a:t>
            </a:r>
            <a:r>
              <a:rPr lang="en-CH" dirty="0" err="1"/>
              <a:t>wer</a:t>
            </a:r>
            <a:r>
              <a:rPr lang="en-CH" dirty="0"/>
              <a:t> often</a:t>
            </a:r>
          </a:p>
          <a:p>
            <a:pPr lvl="2"/>
            <a:r>
              <a:rPr lang="en-US" dirty="0"/>
              <a:t>S</a:t>
            </a:r>
            <a:r>
              <a:rPr lang="en-CH" dirty="0"/>
              <a:t>o</a:t>
            </a:r>
            <a:r>
              <a:rPr lang="en-US" dirty="0"/>
              <a:t>m</a:t>
            </a:r>
            <a:r>
              <a:rPr lang="en-CH" dirty="0"/>
              <a:t>e </a:t>
            </a:r>
            <a:r>
              <a:rPr lang="en-US" dirty="0"/>
              <a:t>t</a:t>
            </a:r>
            <a:r>
              <a:rPr lang="en-CH" dirty="0" err="1"/>
              <a:t>i</a:t>
            </a:r>
            <a:r>
              <a:rPr lang="en-US" dirty="0"/>
              <a:t>m</a:t>
            </a:r>
            <a:r>
              <a:rPr lang="en-CH" dirty="0"/>
              <a:t>e</a:t>
            </a:r>
            <a:r>
              <a:rPr lang="en-US" dirty="0"/>
              <a:t>s</a:t>
            </a:r>
            <a:r>
              <a:rPr lang="en-CH" dirty="0"/>
              <a:t>, </a:t>
            </a:r>
            <a:r>
              <a:rPr lang="en-US" dirty="0"/>
              <a:t>e</a:t>
            </a:r>
            <a:r>
              <a:rPr lang="en-CH" dirty="0" err="1"/>
              <a:t>rrors</a:t>
            </a:r>
            <a:r>
              <a:rPr lang="en-CH" dirty="0"/>
              <a:t> happen which have not visible on the panels, but the log </a:t>
            </a:r>
            <a:r>
              <a:rPr lang="en-US" dirty="0"/>
              <a:t>m</a:t>
            </a:r>
            <a:r>
              <a:rPr lang="en-CH" dirty="0"/>
              <a:t>e</a:t>
            </a:r>
            <a:r>
              <a:rPr lang="en-US" dirty="0"/>
              <a:t>s</a:t>
            </a:r>
            <a:r>
              <a:rPr lang="en-CH" dirty="0"/>
              <a:t>s</a:t>
            </a:r>
            <a:r>
              <a:rPr lang="en-US" dirty="0"/>
              <a:t>a</a:t>
            </a:r>
            <a:r>
              <a:rPr lang="en-CH" dirty="0"/>
              <a:t>g</a:t>
            </a:r>
            <a:r>
              <a:rPr lang="en-US" dirty="0"/>
              <a:t>e</a:t>
            </a:r>
            <a:r>
              <a:rPr lang="en-CH" dirty="0"/>
              <a:t> </a:t>
            </a:r>
            <a:r>
              <a:rPr lang="en-US" dirty="0"/>
              <a:t>c</a:t>
            </a:r>
            <a:r>
              <a:rPr lang="en-CH" dirty="0"/>
              <a:t>a</a:t>
            </a:r>
            <a:r>
              <a:rPr lang="en-US" dirty="0"/>
              <a:t>n</a:t>
            </a:r>
            <a:r>
              <a:rPr lang="en-CH" dirty="0"/>
              <a:t> </a:t>
            </a:r>
            <a:r>
              <a:rPr lang="en-US" dirty="0"/>
              <a:t>p</a:t>
            </a:r>
            <a:r>
              <a:rPr lang="en-CH" dirty="0"/>
              <a:t>r</a:t>
            </a:r>
            <a:r>
              <a:rPr lang="en-US" dirty="0"/>
              <a:t>o</a:t>
            </a:r>
            <a:r>
              <a:rPr lang="en-CH" dirty="0"/>
              <a:t>v</a:t>
            </a:r>
            <a:r>
              <a:rPr lang="en-US" dirty="0" err="1"/>
              <a:t>i</a:t>
            </a:r>
            <a:r>
              <a:rPr lang="en-CH" dirty="0"/>
              <a:t>d</a:t>
            </a:r>
            <a:r>
              <a:rPr lang="en-US" dirty="0"/>
              <a:t>e</a:t>
            </a:r>
            <a:r>
              <a:rPr lang="en-CH" dirty="0"/>
              <a:t> </a:t>
            </a:r>
            <a:r>
              <a:rPr lang="en-US" dirty="0"/>
              <a:t>u</a:t>
            </a:r>
            <a:r>
              <a:rPr lang="en-CH" dirty="0"/>
              <a:t>s</a:t>
            </a:r>
            <a:r>
              <a:rPr lang="en-US" dirty="0"/>
              <a:t>e</a:t>
            </a:r>
            <a:r>
              <a:rPr lang="en-CH" dirty="0"/>
              <a:t>f</a:t>
            </a:r>
            <a:r>
              <a:rPr lang="en-US" dirty="0"/>
              <a:t>u</a:t>
            </a:r>
            <a:r>
              <a:rPr lang="en-CH" dirty="0"/>
              <a:t>l </a:t>
            </a:r>
            <a:r>
              <a:rPr lang="en-US" dirty="0" err="1"/>
              <a:t>i</a:t>
            </a:r>
            <a:r>
              <a:rPr lang="en-CH" dirty="0"/>
              <a:t>n</a:t>
            </a:r>
            <a:r>
              <a:rPr lang="en-US" dirty="0"/>
              <a:t>f</a:t>
            </a:r>
            <a:r>
              <a:rPr lang="en-CH" dirty="0"/>
              <a:t>o</a:t>
            </a:r>
            <a:r>
              <a:rPr lang="en-US" dirty="0"/>
              <a:t>r</a:t>
            </a:r>
            <a:r>
              <a:rPr lang="en-CH" dirty="0"/>
              <a:t>m</a:t>
            </a:r>
            <a:r>
              <a:rPr lang="en-US" dirty="0"/>
              <a:t>a</a:t>
            </a:r>
            <a:r>
              <a:rPr lang="en-CH" dirty="0"/>
              <a:t>t</a:t>
            </a:r>
            <a:r>
              <a:rPr lang="en-US" dirty="0" err="1"/>
              <a:t>i</a:t>
            </a:r>
            <a:r>
              <a:rPr lang="en-CH" dirty="0"/>
              <a:t>o</a:t>
            </a:r>
            <a:r>
              <a:rPr lang="en-US" dirty="0"/>
              <a:t>n</a:t>
            </a:r>
            <a:endParaRPr lang="en-CH" dirty="0"/>
          </a:p>
          <a:p>
            <a:pPr lvl="1"/>
            <a:r>
              <a:rPr lang="en-CH" dirty="0"/>
              <a:t>We are always glad to check things </a:t>
            </a:r>
            <a:r>
              <a:rPr lang="en-US" dirty="0"/>
              <a:t>o</a:t>
            </a:r>
            <a:r>
              <a:rPr lang="en-CH" dirty="0"/>
              <a:t>u</a:t>
            </a:r>
            <a:r>
              <a:rPr lang="en-US" dirty="0"/>
              <a:t>t</a:t>
            </a:r>
            <a:r>
              <a:rPr lang="en-CH" dirty="0"/>
              <a:t> </a:t>
            </a:r>
            <a:r>
              <a:rPr lang="en-US" dirty="0"/>
              <a:t>a</a:t>
            </a:r>
            <a:r>
              <a:rPr lang="en-CH" dirty="0"/>
              <a:t>s </a:t>
            </a:r>
            <a:r>
              <a:rPr lang="en-US" dirty="0"/>
              <a:t>s</a:t>
            </a:r>
            <a:r>
              <a:rPr lang="en-CH" dirty="0"/>
              <a:t>o</a:t>
            </a:r>
            <a:r>
              <a:rPr lang="en-US" dirty="0"/>
              <a:t>m</a:t>
            </a:r>
            <a:r>
              <a:rPr lang="en-CH" dirty="0"/>
              <a:t>e</a:t>
            </a:r>
            <a:r>
              <a:rPr lang="en-US" dirty="0"/>
              <a:t>t</a:t>
            </a:r>
            <a:r>
              <a:rPr lang="en-CH" dirty="0" err="1"/>
              <a:t>i</a:t>
            </a:r>
            <a:r>
              <a:rPr lang="en-US" dirty="0"/>
              <a:t>m</a:t>
            </a:r>
            <a:r>
              <a:rPr lang="en-CH" dirty="0"/>
              <a:t>e</a:t>
            </a:r>
            <a:r>
              <a:rPr lang="en-US" dirty="0"/>
              <a:t>s</a:t>
            </a:r>
            <a:r>
              <a:rPr lang="en-CH" dirty="0"/>
              <a:t> </a:t>
            </a:r>
            <a:r>
              <a:rPr lang="en-US" dirty="0"/>
              <a:t>t</a:t>
            </a:r>
            <a:r>
              <a:rPr lang="en-CH" dirty="0"/>
              <a:t>h</a:t>
            </a:r>
            <a:r>
              <a:rPr lang="en-US" dirty="0" err="1"/>
              <a:t>i</a:t>
            </a:r>
            <a:r>
              <a:rPr lang="en-CH" dirty="0"/>
              <a:t>n</a:t>
            </a:r>
            <a:r>
              <a:rPr lang="en-US" dirty="0"/>
              <a:t>g</a:t>
            </a:r>
            <a:r>
              <a:rPr lang="en-CH" dirty="0"/>
              <a:t>s happen that we haven’t seen before</a:t>
            </a:r>
          </a:p>
          <a:p>
            <a:pPr lvl="2"/>
            <a:r>
              <a:rPr lang="en-CH" dirty="0"/>
              <a:t>The possibility to connect </a:t>
            </a:r>
            <a:r>
              <a:rPr lang="en-CH" dirty="0" err="1"/>
              <a:t>remot</a:t>
            </a:r>
            <a:r>
              <a:rPr lang="en-US" dirty="0"/>
              <a:t>e</a:t>
            </a:r>
            <a:r>
              <a:rPr lang="en-CH" dirty="0"/>
              <a:t>l</a:t>
            </a:r>
            <a:r>
              <a:rPr lang="en-US" dirty="0"/>
              <a:t>y</a:t>
            </a:r>
            <a:r>
              <a:rPr lang="en-CH" dirty="0"/>
              <a:t> </a:t>
            </a:r>
            <a:r>
              <a:rPr lang="en-US" dirty="0"/>
              <a:t>t</a:t>
            </a:r>
            <a:r>
              <a:rPr lang="en-CH" dirty="0"/>
              <a:t>o </a:t>
            </a:r>
            <a:r>
              <a:rPr lang="en-US" dirty="0"/>
              <a:t>y</a:t>
            </a:r>
            <a:r>
              <a:rPr lang="en-CH" dirty="0"/>
              <a:t>o</a:t>
            </a:r>
            <a:r>
              <a:rPr lang="en-US" dirty="0"/>
              <a:t>u</a:t>
            </a:r>
            <a:r>
              <a:rPr lang="en-CH" dirty="0"/>
              <a:t>r </a:t>
            </a:r>
            <a:r>
              <a:rPr lang="en-US" dirty="0"/>
              <a:t>s</a:t>
            </a:r>
            <a:r>
              <a:rPr lang="en-CH" dirty="0"/>
              <a:t>y</a:t>
            </a:r>
            <a:r>
              <a:rPr lang="en-US" dirty="0"/>
              <a:t>s</a:t>
            </a:r>
            <a:r>
              <a:rPr lang="en-CH" dirty="0"/>
              <a:t>t</a:t>
            </a:r>
            <a:r>
              <a:rPr lang="en-US" dirty="0"/>
              <a:t>e</a:t>
            </a:r>
            <a:r>
              <a:rPr lang="en-CH" dirty="0"/>
              <a:t>m </a:t>
            </a:r>
            <a:r>
              <a:rPr lang="en-US" dirty="0" err="1"/>
              <a:t>i</a:t>
            </a:r>
            <a:r>
              <a:rPr lang="en-CH" dirty="0"/>
              <a:t>s </a:t>
            </a:r>
            <a:r>
              <a:rPr lang="en-US" dirty="0"/>
              <a:t>r</a:t>
            </a:r>
            <a:r>
              <a:rPr lang="en-CH" dirty="0"/>
              <a:t>e</a:t>
            </a:r>
            <a:r>
              <a:rPr lang="en-US" dirty="0"/>
              <a:t>a</a:t>
            </a:r>
            <a:r>
              <a:rPr lang="en-CH" dirty="0"/>
              <a:t>l</a:t>
            </a:r>
            <a:r>
              <a:rPr lang="en-US" dirty="0"/>
              <a:t>l</a:t>
            </a:r>
            <a:r>
              <a:rPr lang="en-CH" dirty="0"/>
              <a:t>y helpful</a:t>
            </a:r>
          </a:p>
          <a:p>
            <a:pPr lvl="2"/>
            <a:r>
              <a:rPr lang="en-US" dirty="0"/>
              <a:t>A</a:t>
            </a:r>
            <a:r>
              <a:rPr lang="en-CH" dirty="0"/>
              <a:t> </a:t>
            </a:r>
            <a:r>
              <a:rPr lang="en-US" dirty="0"/>
              <a:t>v</a:t>
            </a:r>
            <a:r>
              <a:rPr lang="en-CH" dirty="0" err="1"/>
              <a:t>idyo</a:t>
            </a:r>
            <a:r>
              <a:rPr lang="en-CH" dirty="0"/>
              <a:t> connection can be setup so we can debug </a:t>
            </a:r>
            <a:r>
              <a:rPr lang="en-US" dirty="0"/>
              <a:t>t</a:t>
            </a:r>
            <a:r>
              <a:rPr lang="en-CH" dirty="0"/>
              <a:t>o</a:t>
            </a:r>
            <a:r>
              <a:rPr lang="en-US" dirty="0"/>
              <a:t>g</a:t>
            </a:r>
            <a:r>
              <a:rPr lang="en-CH" dirty="0" err="1"/>
              <a:t>ethe</a:t>
            </a:r>
            <a:r>
              <a:rPr lang="en-US" dirty="0"/>
              <a:t>r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E5535A-6A20-46A8-A93E-9A929AAFD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168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78" y="1023145"/>
            <a:ext cx="8064180" cy="314341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Control system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768096" y="4019908"/>
            <a:ext cx="7290054" cy="2289451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Requirements:</a:t>
            </a:r>
          </a:p>
          <a:p>
            <a:pPr lvl="1"/>
            <a:r>
              <a:rPr lang="en-US" dirty="0"/>
              <a:t>SCADA (WinCC OA)</a:t>
            </a:r>
          </a:p>
          <a:p>
            <a:pPr lvl="1"/>
            <a:r>
              <a:rPr lang="en-US" dirty="0"/>
              <a:t>DIM</a:t>
            </a:r>
          </a:p>
          <a:p>
            <a:pPr lvl="1"/>
            <a:r>
              <a:rPr lang="en-US" dirty="0"/>
              <a:t>JCOP Core Components:</a:t>
            </a:r>
          </a:p>
          <a:p>
            <a:pPr lvl="2"/>
            <a:r>
              <a:rPr lang="en-US" dirty="0" err="1"/>
              <a:t>FwCore</a:t>
            </a:r>
            <a:endParaRPr lang="en-US" dirty="0"/>
          </a:p>
          <a:p>
            <a:pPr lvl="2"/>
            <a:r>
              <a:rPr lang="en-US" dirty="0" err="1"/>
              <a:t>FwDim</a:t>
            </a:r>
            <a:endParaRPr lang="en-US" dirty="0"/>
          </a:p>
          <a:p>
            <a:pPr lvl="2"/>
            <a:r>
              <a:rPr lang="en-US" dirty="0" err="1"/>
              <a:t>FwConfigurationDB</a:t>
            </a:r>
            <a:r>
              <a:rPr lang="en-US" dirty="0"/>
              <a:t> (for usage of recipes)</a:t>
            </a:r>
          </a:p>
          <a:p>
            <a:pPr lvl="1"/>
            <a:r>
              <a:rPr lang="en-US" dirty="0" err="1"/>
              <a:t>Gbt</a:t>
            </a:r>
            <a:r>
              <a:rPr lang="en-US" dirty="0"/>
              <a:t> Server</a:t>
            </a:r>
          </a:p>
          <a:p>
            <a:pPr lvl="1"/>
            <a:r>
              <a:rPr lang="en-US" dirty="0" err="1"/>
              <a:t>Gbt</a:t>
            </a:r>
            <a:r>
              <a:rPr lang="en-US" dirty="0"/>
              <a:t> Client (</a:t>
            </a:r>
            <a:r>
              <a:rPr lang="en-US" dirty="0" err="1"/>
              <a:t>FwGbt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Hardware Tool (</a:t>
            </a:r>
            <a:r>
              <a:rPr lang="en-US" dirty="0" err="1"/>
              <a:t>FwHw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MiniDAQ</a:t>
            </a:r>
            <a:r>
              <a:rPr lang="en-US" dirty="0"/>
              <a:t> Component (</a:t>
            </a:r>
            <a:r>
              <a:rPr lang="en-US" dirty="0" err="1"/>
              <a:t>FwMiniDAQ</a:t>
            </a:r>
            <a:r>
              <a:rPr lang="en-US" dirty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442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 Node configuration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 steps:</a:t>
            </a:r>
          </a:p>
          <a:p>
            <a:pPr lvl="1"/>
            <a:r>
              <a:rPr lang="en-US" dirty="0"/>
              <a:t>Have a CC7 machine</a:t>
            </a:r>
          </a:p>
          <a:p>
            <a:pPr lvl="1"/>
            <a:r>
              <a:rPr lang="en-US" dirty="0"/>
              <a:t>Configure the daq40 repository (</a:t>
            </a:r>
            <a:r>
              <a:rPr lang="en-US" dirty="0">
                <a:hlinkClick r:id="rId2"/>
              </a:rPr>
              <a:t>http://lbyum.cern.ch/daq40/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Install WinCC OA 3.15 (</a:t>
            </a:r>
            <a:r>
              <a:rPr lang="en-US" dirty="0">
                <a:hlinkClick r:id="rId3"/>
              </a:rPr>
              <a:t>https://readthedocs.web.cern.ch/display/ICKB/PVSS+Service+Download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Install required RPMs</a:t>
            </a:r>
          </a:p>
          <a:p>
            <a:pPr lvl="2"/>
            <a:r>
              <a:rPr lang="en-US" dirty="0"/>
              <a:t>dim</a:t>
            </a:r>
          </a:p>
          <a:p>
            <a:pPr lvl="2"/>
            <a:r>
              <a:rPr lang="en-US" dirty="0"/>
              <a:t>dim-programs</a:t>
            </a:r>
          </a:p>
          <a:p>
            <a:pPr lvl="1"/>
            <a:r>
              <a:rPr lang="en-US" dirty="0"/>
              <a:t>Start the DNS server</a:t>
            </a:r>
          </a:p>
          <a:p>
            <a:pPr lvl="2"/>
            <a:r>
              <a:rPr lang="en-US" dirty="0"/>
              <a:t>Note: it might be a good idea to set it to start on boot (“</a:t>
            </a:r>
            <a:r>
              <a:rPr lang="en-US" dirty="0" err="1"/>
              <a:t>sudo</a:t>
            </a:r>
            <a:r>
              <a:rPr lang="en-US" dirty="0"/>
              <a:t> </a:t>
            </a:r>
            <a:r>
              <a:rPr lang="en-US" dirty="0" err="1"/>
              <a:t>systemctl</a:t>
            </a:r>
            <a:r>
              <a:rPr lang="en-US" dirty="0"/>
              <a:t> enable </a:t>
            </a:r>
            <a:r>
              <a:rPr lang="en-US" dirty="0" err="1"/>
              <a:t>dnsd</a:t>
            </a:r>
            <a:r>
              <a:rPr lang="en-US" dirty="0"/>
              <a:t>”)</a:t>
            </a:r>
          </a:p>
          <a:p>
            <a:pPr lvl="1"/>
            <a:r>
              <a:rPr lang="en-US" dirty="0"/>
              <a:t>Install the GBT Server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>
                <a:hlinkClick r:id="rId4"/>
              </a:rPr>
              <a:t>https://gitlab.cern.ch/lhcb-amc40firmware-mng/lhcb-amc40software</a:t>
            </a:r>
            <a:r>
              <a:rPr lang="en-US" dirty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  <p:pic>
        <p:nvPicPr>
          <p:cNvPr id="1025" name="Picture 1" descr="[   ]">
            <a:extLst>
              <a:ext uri="{FF2B5EF4-FFF2-40B4-BE49-F238E27FC236}">
                <a16:creationId xmlns:a16="http://schemas.microsoft.com/office/drawing/2014/main" id="{D1EE8190-276A-4BD7-ADF8-C27227900A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[   ]">
            <a:extLst>
              <a:ext uri="{FF2B5EF4-FFF2-40B4-BE49-F238E27FC236}">
                <a16:creationId xmlns:a16="http://schemas.microsoft.com/office/drawing/2014/main" id="{41FC947A-DCDE-4AE6-B4F6-7D8F0FB5B2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1743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WinCC OA Project Configuration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70916" lvl="1" indent="-342900">
              <a:buFont typeface="+mj-lt"/>
              <a:buAutoNum type="arabicPeriod"/>
            </a:pPr>
            <a:r>
              <a:rPr lang="en-US" dirty="0"/>
              <a:t>Create a new project</a:t>
            </a:r>
          </a:p>
          <a:p>
            <a:pPr marL="470916" lvl="1" indent="-342900">
              <a:buFont typeface="+mj-lt"/>
              <a:buAutoNum type="arabicPeriod"/>
            </a:pPr>
            <a:r>
              <a:rPr lang="en-US" dirty="0"/>
              <a:t>Get the </a:t>
            </a:r>
            <a:r>
              <a:rPr lang="en-US" dirty="0" err="1"/>
              <a:t>fwInstallation</a:t>
            </a:r>
            <a:r>
              <a:rPr lang="en-US" dirty="0"/>
              <a:t> Tool to be able to install the components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>
                <a:hlinkClick r:id="rId2"/>
              </a:rPr>
              <a:t>http://jcop.web.cern.ch/jcop-framework-component-installation-tool</a:t>
            </a:r>
            <a:r>
              <a:rPr lang="en-US" dirty="0"/>
              <a:t>)</a:t>
            </a:r>
          </a:p>
          <a:p>
            <a:pPr marL="470916" lvl="1" indent="-342900">
              <a:buFont typeface="+mj-lt"/>
              <a:buAutoNum type="arabicPeriod"/>
            </a:pPr>
            <a:r>
              <a:rPr lang="en-US" dirty="0"/>
              <a:t>Install the core JCOP components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>
                <a:hlinkClick r:id="rId3"/>
              </a:rPr>
              <a:t>https://jcop.web.cern.ch/jcop-framework-0</a:t>
            </a:r>
            <a:r>
              <a:rPr lang="en-US" dirty="0"/>
              <a:t>) </a:t>
            </a:r>
            <a:r>
              <a:rPr lang="en-US" dirty="0">
                <a:sym typeface="Wingdings" panose="05000000000000000000" pitchFamily="2" charset="2"/>
              </a:rPr>
              <a:t> JCOP Framework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>
                <a:hlinkClick r:id="rId4"/>
              </a:rPr>
              <a:t>https://cernbox.cern.ch/index.php/s/UlbgqHTFE0wOZiU/download</a:t>
            </a:r>
            <a:r>
              <a:rPr lang="en-US" dirty="0"/>
              <a:t>) </a:t>
            </a:r>
            <a:r>
              <a:rPr lang="en-US" dirty="0">
                <a:sym typeface="Wingdings" panose="05000000000000000000" pitchFamily="2" charset="2"/>
              </a:rPr>
              <a:t> (</a:t>
            </a:r>
            <a:r>
              <a:rPr lang="en-US" dirty="0" err="1">
                <a:sym typeface="Wingdings" panose="05000000000000000000" pitchFamily="2" charset="2"/>
              </a:rPr>
              <a:t>LbHwFw</a:t>
            </a:r>
            <a:r>
              <a:rPr lang="en-US" dirty="0">
                <a:sym typeface="Wingdings" panose="05000000000000000000" pitchFamily="2" charset="2"/>
              </a:rPr>
              <a:t> v2r0) JCOP Framework + LHCb components</a:t>
            </a:r>
          </a:p>
          <a:p>
            <a:pPr lvl="2"/>
            <a:r>
              <a:rPr lang="en-US" dirty="0" err="1">
                <a:sym typeface="Wingdings" panose="05000000000000000000" pitchFamily="2" charset="2"/>
              </a:rPr>
              <a:t>fwCore</a:t>
            </a:r>
            <a:endParaRPr lang="en-US" dirty="0">
              <a:sym typeface="Wingdings" panose="05000000000000000000" pitchFamily="2" charset="2"/>
            </a:endParaRPr>
          </a:p>
          <a:p>
            <a:pPr lvl="2"/>
            <a:r>
              <a:rPr lang="en-US" dirty="0" err="1">
                <a:sym typeface="Wingdings" panose="05000000000000000000" pitchFamily="2" charset="2"/>
              </a:rPr>
              <a:t>fwDIM</a:t>
            </a:r>
            <a:endParaRPr lang="en-US" dirty="0">
              <a:sym typeface="Wingdings" panose="05000000000000000000" pitchFamily="2" charset="2"/>
            </a:endParaRPr>
          </a:p>
          <a:p>
            <a:pPr marL="470916" lvl="1" indent="-342900">
              <a:buFont typeface="+mj-lt"/>
              <a:buAutoNum type="arabicPeriod"/>
            </a:pPr>
            <a:r>
              <a:rPr lang="en-US" dirty="0">
                <a:sym typeface="Wingdings" panose="05000000000000000000" pitchFamily="2" charset="2"/>
              </a:rPr>
              <a:t>Install the LHCb </a:t>
            </a:r>
            <a:r>
              <a:rPr lang="en-US" dirty="0" err="1">
                <a:sym typeface="Wingdings" panose="05000000000000000000" pitchFamily="2" charset="2"/>
              </a:rPr>
              <a:t>Hw</a:t>
            </a:r>
            <a:r>
              <a:rPr lang="en-US" dirty="0">
                <a:sym typeface="Wingdings" panose="05000000000000000000" pitchFamily="2" charset="2"/>
              </a:rPr>
              <a:t> components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(</a:t>
            </a:r>
            <a:r>
              <a:rPr lang="en-US" dirty="0">
                <a:sym typeface="Wingdings" panose="05000000000000000000" pitchFamily="2" charset="2"/>
                <a:hlinkClick r:id="rId5"/>
              </a:rPr>
              <a:t>https://gitlab.cern.ch/lhcb-amc40firmware-mng/lhcb-amc40software</a:t>
            </a:r>
            <a:r>
              <a:rPr lang="en-US" dirty="0">
                <a:sym typeface="Wingdings" panose="05000000000000000000" pitchFamily="2" charset="2"/>
              </a:rPr>
              <a:t>)</a:t>
            </a:r>
          </a:p>
          <a:p>
            <a:pPr marL="470916" lvl="1" indent="-342900">
              <a:buFont typeface="+mj-lt"/>
              <a:buAutoNum type="arabicPeriod"/>
            </a:pPr>
            <a:r>
              <a:rPr lang="en-US" dirty="0">
                <a:sym typeface="Wingdings" panose="05000000000000000000" pitchFamily="2" charset="2"/>
              </a:rPr>
              <a:t>Install the </a:t>
            </a:r>
            <a:r>
              <a:rPr lang="en-US" dirty="0" err="1">
                <a:sym typeface="Wingdings" panose="05000000000000000000" pitchFamily="2" charset="2"/>
              </a:rPr>
              <a:t>fwMiniDAQ</a:t>
            </a:r>
            <a:r>
              <a:rPr lang="en-US" dirty="0">
                <a:sym typeface="Wingdings" panose="05000000000000000000" pitchFamily="2" charset="2"/>
              </a:rPr>
              <a:t> component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(</a:t>
            </a:r>
            <a:r>
              <a:rPr lang="en-US" dirty="0">
                <a:sym typeface="Wingdings" panose="05000000000000000000" pitchFamily="2" charset="2"/>
                <a:hlinkClick r:id="rId5"/>
              </a:rPr>
              <a:t>https://gitlab.cern.ch/lhcb-amc40firmware-mng/lhcb-amc40software</a:t>
            </a:r>
            <a:r>
              <a:rPr lang="en-US" dirty="0">
                <a:sym typeface="Wingdings" panose="05000000000000000000" pitchFamily="2" charset="2"/>
              </a:rPr>
              <a:t>)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Note: due to the amount of </a:t>
            </a:r>
            <a:r>
              <a:rPr lang="en-US" dirty="0" err="1">
                <a:sym typeface="Wingdings" panose="05000000000000000000" pitchFamily="2" charset="2"/>
              </a:rPr>
              <a:t>datapoint</a:t>
            </a:r>
            <a:r>
              <a:rPr lang="en-US" dirty="0">
                <a:sym typeface="Wingdings" panose="05000000000000000000" pitchFamily="2" charset="2"/>
              </a:rPr>
              <a:t> data to import, this installation takes quite a bit (~15min), please be patient</a:t>
            </a: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817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575" y="1552867"/>
            <a:ext cx="5715404" cy="44395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Configure the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452" y="2286000"/>
            <a:ext cx="2991775" cy="4023360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dirty="0"/>
              <a:t>Once the project is installed, you’ll need to configure it and subscribe your devices.</a:t>
            </a:r>
          </a:p>
          <a:p>
            <a:pPr lvl="2"/>
            <a:r>
              <a:rPr lang="en-US" dirty="0"/>
              <a:t>Note: Make sure the checkbox is ticked if you’re subscribing for MiniDAQ2</a:t>
            </a:r>
          </a:p>
          <a:p>
            <a:pPr lvl="1"/>
            <a:r>
              <a:rPr lang="en-US" dirty="0"/>
              <a:t>The subscription will configure all the registers for the TELL40, SOL40 and SODIN, as well as configure the correct Writer subscriptions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The Reload button is very useful as it performs the following actions:</a:t>
            </a:r>
          </a:p>
          <a:p>
            <a:pPr lvl="2"/>
            <a:r>
              <a:rPr lang="en-US" dirty="0"/>
              <a:t>Reloads the </a:t>
            </a:r>
            <a:r>
              <a:rPr lang="en-US" dirty="0" err="1"/>
              <a:t>pcie</a:t>
            </a:r>
            <a:r>
              <a:rPr lang="en-US" dirty="0"/>
              <a:t> driver</a:t>
            </a:r>
          </a:p>
          <a:p>
            <a:pPr lvl="2"/>
            <a:r>
              <a:rPr lang="en-US" dirty="0"/>
              <a:t>Recalibrates the </a:t>
            </a:r>
            <a:r>
              <a:rPr lang="en-US" dirty="0" err="1"/>
              <a:t>fPLLs</a:t>
            </a:r>
            <a:endParaRPr lang="en-US" dirty="0"/>
          </a:p>
          <a:p>
            <a:pPr lvl="2"/>
            <a:r>
              <a:rPr lang="en-US" dirty="0"/>
              <a:t>Relaunches the </a:t>
            </a:r>
            <a:r>
              <a:rPr lang="en-US" dirty="0" err="1"/>
              <a:t>Gbt</a:t>
            </a:r>
            <a:r>
              <a:rPr lang="en-US" dirty="0"/>
              <a:t> Server</a:t>
            </a:r>
          </a:p>
          <a:p>
            <a:pPr lvl="2"/>
            <a:r>
              <a:rPr lang="en-US" dirty="0"/>
              <a:t>Restarts the ctrl managers</a:t>
            </a:r>
          </a:p>
          <a:p>
            <a:pPr marL="128016" lvl="1" indent="0">
              <a:buNone/>
            </a:pPr>
            <a:r>
              <a:rPr lang="en-US" dirty="0"/>
              <a:t>In the development phase, when trying out new </a:t>
            </a:r>
            <a:r>
              <a:rPr lang="en-US" dirty="0" err="1"/>
              <a:t>firmwares</a:t>
            </a:r>
            <a:r>
              <a:rPr lang="en-US" dirty="0"/>
              <a:t> it should come in handy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419" y="3499658"/>
            <a:ext cx="3117340" cy="2065593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6215277" y="2769385"/>
            <a:ext cx="1011146" cy="15136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215277" y="2588053"/>
            <a:ext cx="1011146" cy="15136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stCxn id="7" idx="4"/>
          </p:cNvCxnSpPr>
          <p:nvPr/>
        </p:nvCxnSpPr>
        <p:spPr>
          <a:xfrm flipH="1">
            <a:off x="6320901" y="2920753"/>
            <a:ext cx="399949" cy="851894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320901" y="3080817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328028" y="35080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257592" y="437956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cxnSp>
        <p:nvCxnSpPr>
          <p:cNvPr id="17" name="Straight Arrow Connector 16"/>
          <p:cNvCxnSpPr>
            <a:stCxn id="14" idx="1"/>
          </p:cNvCxnSpPr>
          <p:nvPr/>
        </p:nvCxnSpPr>
        <p:spPr>
          <a:xfrm flipH="1">
            <a:off x="6915705" y="3692687"/>
            <a:ext cx="412323" cy="129469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5" idx="3"/>
          </p:cNvCxnSpPr>
          <p:nvPr/>
        </p:nvCxnSpPr>
        <p:spPr>
          <a:xfrm>
            <a:off x="7568896" y="4564234"/>
            <a:ext cx="172432" cy="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881583" y="203064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cxnSp>
        <p:nvCxnSpPr>
          <p:cNvPr id="27" name="Straight Arrow Connector 26"/>
          <p:cNvCxnSpPr>
            <a:stCxn id="23" idx="2"/>
            <a:endCxn id="9" idx="0"/>
          </p:cNvCxnSpPr>
          <p:nvPr/>
        </p:nvCxnSpPr>
        <p:spPr>
          <a:xfrm flipH="1">
            <a:off x="6720850" y="2399973"/>
            <a:ext cx="316385" cy="18808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7572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096" y="2286000"/>
            <a:ext cx="2276945" cy="4023360"/>
          </a:xfrm>
        </p:spPr>
        <p:txBody>
          <a:bodyPr/>
          <a:lstStyle/>
          <a:p>
            <a:pPr lvl="1"/>
            <a:r>
              <a:rPr lang="en-US" dirty="0"/>
              <a:t>The FSM can be opened from the Device Editor Navigator</a:t>
            </a:r>
          </a:p>
          <a:p>
            <a:pPr lvl="1"/>
            <a:r>
              <a:rPr lang="en-US" dirty="0"/>
              <a:t>Expanding the Tree you can see all of the nodes of the FSM</a:t>
            </a:r>
          </a:p>
          <a:p>
            <a:pPr lvl="2"/>
            <a:r>
              <a:rPr lang="en-US" dirty="0"/>
              <a:t>Some of the nodes do not appear on the FSM panels as they are only visible/not visible depending on the </a:t>
            </a:r>
            <a:r>
              <a:rPr lang="en-US" dirty="0" err="1"/>
              <a:t>MiniDAQ</a:t>
            </a:r>
            <a:r>
              <a:rPr lang="en-US" dirty="0"/>
              <a:t> configured (e.g. no 10G device on MiniDAQ2)</a:t>
            </a:r>
          </a:p>
          <a:p>
            <a:pPr lvl="2"/>
            <a:r>
              <a:rPr lang="en-US" dirty="0"/>
              <a:t>This will change in the future and MiniDAQ1 related devices will be removed</a:t>
            </a: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222" y="159800"/>
            <a:ext cx="2960095" cy="22993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624" y="95224"/>
            <a:ext cx="1820015" cy="36460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210" y="3878441"/>
            <a:ext cx="2582937" cy="27294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887" y="3878441"/>
            <a:ext cx="2356294" cy="27294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210" y="1334222"/>
            <a:ext cx="2685971" cy="2352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543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tree</a:t>
            </a:r>
          </a:p>
        </p:txBody>
      </p:sp>
      <p:grpSp>
        <p:nvGrpSpPr>
          <p:cNvPr id="85" name="Group 84"/>
          <p:cNvGrpSpPr/>
          <p:nvPr/>
        </p:nvGrpSpPr>
        <p:grpSpPr>
          <a:xfrm>
            <a:off x="2148816" y="1895745"/>
            <a:ext cx="6388472" cy="3487624"/>
            <a:chOff x="1793715" y="525082"/>
            <a:chExt cx="8930770" cy="4875527"/>
          </a:xfrm>
        </p:grpSpPr>
        <p:sp>
          <p:nvSpPr>
            <p:cNvPr id="28" name="Rounded Rectangle 27"/>
            <p:cNvSpPr/>
            <p:nvPr/>
          </p:nvSpPr>
          <p:spPr>
            <a:xfrm>
              <a:off x="3443670" y="4865724"/>
              <a:ext cx="1281293" cy="534885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SOL40 Link5</a:t>
              </a: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3278431" y="4521974"/>
              <a:ext cx="1281293" cy="534885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SOL40 Link5</a:t>
              </a: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3242082" y="4485711"/>
              <a:ext cx="1281293" cy="534885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SOL40 Link5</a:t>
              </a:r>
            </a:p>
          </p:txBody>
        </p:sp>
        <p:sp>
          <p:nvSpPr>
            <p:cNvPr id="31" name="Oval 30"/>
            <p:cNvSpPr/>
            <p:nvPr/>
          </p:nvSpPr>
          <p:spPr>
            <a:xfrm>
              <a:off x="4698005" y="525082"/>
              <a:ext cx="1272206" cy="63460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 err="1"/>
                <a:t>MiniDAQ</a:t>
              </a:r>
              <a:endParaRPr lang="en-GB" sz="900" dirty="0"/>
            </a:p>
          </p:txBody>
        </p:sp>
        <p:sp>
          <p:nvSpPr>
            <p:cNvPr id="32" name="Oval 31"/>
            <p:cNvSpPr/>
            <p:nvPr/>
          </p:nvSpPr>
          <p:spPr>
            <a:xfrm>
              <a:off x="1793715" y="1355086"/>
              <a:ext cx="1272206" cy="63460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TFC</a:t>
              </a:r>
            </a:p>
          </p:txBody>
        </p:sp>
        <p:sp>
          <p:nvSpPr>
            <p:cNvPr id="33" name="Oval 32"/>
            <p:cNvSpPr/>
            <p:nvPr/>
          </p:nvSpPr>
          <p:spPr>
            <a:xfrm>
              <a:off x="7471859" y="1298127"/>
              <a:ext cx="1272206" cy="63460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DAQ</a:t>
              </a:r>
            </a:p>
          </p:txBody>
        </p:sp>
        <p:sp>
          <p:nvSpPr>
            <p:cNvPr id="34" name="Oval 33"/>
            <p:cNvSpPr/>
            <p:nvPr/>
          </p:nvSpPr>
          <p:spPr>
            <a:xfrm>
              <a:off x="2301715" y="2189871"/>
              <a:ext cx="1272206" cy="63460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SODIN</a:t>
              </a:r>
            </a:p>
          </p:txBody>
        </p:sp>
        <p:sp>
          <p:nvSpPr>
            <p:cNvPr id="35" name="Oval 34"/>
            <p:cNvSpPr/>
            <p:nvPr/>
          </p:nvSpPr>
          <p:spPr>
            <a:xfrm>
              <a:off x="2301715" y="3632096"/>
              <a:ext cx="1272206" cy="63460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SOL40</a:t>
              </a:r>
            </a:p>
          </p:txBody>
        </p:sp>
        <p:sp>
          <p:nvSpPr>
            <p:cNvPr id="36" name="Oval 35"/>
            <p:cNvSpPr/>
            <p:nvPr/>
          </p:nvSpPr>
          <p:spPr>
            <a:xfrm>
              <a:off x="7895779" y="2109180"/>
              <a:ext cx="1272206" cy="63460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TELL40</a:t>
              </a:r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8573531" y="2975281"/>
              <a:ext cx="1281293" cy="534885"/>
            </a:xfrm>
            <a:prstGeom prst="roundRect">
              <a:avLst/>
            </a:prstGeom>
            <a:solidFill>
              <a:schemeClr val="accent5"/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TELL40 Device1</a:t>
              </a:r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3058824" y="2925337"/>
              <a:ext cx="1281293" cy="534885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SODIN Core0</a:t>
              </a:r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3209521" y="4444162"/>
              <a:ext cx="1281293" cy="534885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SOL40 Link5</a:t>
              </a:r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3168627" y="4412429"/>
              <a:ext cx="1281293" cy="534885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SOL40 Link5</a:t>
              </a:r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3131451" y="4375467"/>
              <a:ext cx="1281293" cy="534885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SOL40 Link0</a:t>
              </a:r>
            </a:p>
          </p:txBody>
        </p:sp>
        <p:cxnSp>
          <p:nvCxnSpPr>
            <p:cNvPr id="42" name="Straight Connector 41"/>
            <p:cNvCxnSpPr>
              <a:stCxn id="31" idx="4"/>
              <a:endCxn id="32" idx="0"/>
            </p:cNvCxnSpPr>
            <p:nvPr/>
          </p:nvCxnSpPr>
          <p:spPr>
            <a:xfrm flipH="1">
              <a:off x="2429818" y="1159691"/>
              <a:ext cx="2904290" cy="1953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stCxn id="31" idx="4"/>
              <a:endCxn id="33" idx="0"/>
            </p:cNvCxnSpPr>
            <p:nvPr/>
          </p:nvCxnSpPr>
          <p:spPr>
            <a:xfrm>
              <a:off x="5334108" y="1159691"/>
              <a:ext cx="2773854" cy="1384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Elbow Connector 43"/>
            <p:cNvCxnSpPr>
              <a:stCxn id="32" idx="2"/>
              <a:endCxn id="34" idx="2"/>
            </p:cNvCxnSpPr>
            <p:nvPr/>
          </p:nvCxnSpPr>
          <p:spPr>
            <a:xfrm rot="10800000" flipH="1" flipV="1">
              <a:off x="1793715" y="1672390"/>
              <a:ext cx="508000" cy="834785"/>
            </a:xfrm>
            <a:prstGeom prst="bentConnector3">
              <a:avLst>
                <a:gd name="adj1" fmla="val -45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Elbow Connector 44"/>
            <p:cNvCxnSpPr>
              <a:stCxn id="32" idx="2"/>
              <a:endCxn id="35" idx="2"/>
            </p:cNvCxnSpPr>
            <p:nvPr/>
          </p:nvCxnSpPr>
          <p:spPr>
            <a:xfrm rot="10800000" flipH="1" flipV="1">
              <a:off x="1793715" y="1672391"/>
              <a:ext cx="508000" cy="2277010"/>
            </a:xfrm>
            <a:prstGeom prst="bentConnector3">
              <a:avLst>
                <a:gd name="adj1" fmla="val -45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Elbow Connector 45"/>
            <p:cNvCxnSpPr>
              <a:stCxn id="34" idx="4"/>
              <a:endCxn id="38" idx="1"/>
            </p:cNvCxnSpPr>
            <p:nvPr/>
          </p:nvCxnSpPr>
          <p:spPr>
            <a:xfrm rot="16200000" flipH="1">
              <a:off x="2814172" y="2948126"/>
              <a:ext cx="368299" cy="121006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Elbow Connector 46"/>
            <p:cNvCxnSpPr>
              <a:stCxn id="33" idx="2"/>
              <a:endCxn id="36" idx="2"/>
            </p:cNvCxnSpPr>
            <p:nvPr/>
          </p:nvCxnSpPr>
          <p:spPr>
            <a:xfrm rot="10800000" flipH="1" flipV="1">
              <a:off x="7471859" y="1615431"/>
              <a:ext cx="423920" cy="811053"/>
            </a:xfrm>
            <a:prstGeom prst="bentConnector3">
              <a:avLst>
                <a:gd name="adj1" fmla="val -53925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Elbow Connector 47"/>
            <p:cNvCxnSpPr>
              <a:stCxn id="36" idx="4"/>
              <a:endCxn id="37" idx="1"/>
            </p:cNvCxnSpPr>
            <p:nvPr/>
          </p:nvCxnSpPr>
          <p:spPr>
            <a:xfrm rot="16200000" flipH="1">
              <a:off x="8303239" y="2972431"/>
              <a:ext cx="498935" cy="41649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Elbow Connector 48"/>
            <p:cNvCxnSpPr>
              <a:stCxn id="35" idx="4"/>
              <a:endCxn id="41" idx="1"/>
            </p:cNvCxnSpPr>
            <p:nvPr/>
          </p:nvCxnSpPr>
          <p:spPr>
            <a:xfrm rot="16200000" flipH="1">
              <a:off x="2846532" y="4357991"/>
              <a:ext cx="376204" cy="193633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Elbow Connector 49"/>
            <p:cNvCxnSpPr>
              <a:stCxn id="35" idx="4"/>
              <a:endCxn id="28" idx="1"/>
            </p:cNvCxnSpPr>
            <p:nvPr/>
          </p:nvCxnSpPr>
          <p:spPr>
            <a:xfrm rot="16200000" flipH="1">
              <a:off x="2757513" y="4447009"/>
              <a:ext cx="866461" cy="505853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l 52"/>
            <p:cNvSpPr/>
            <p:nvPr/>
          </p:nvSpPr>
          <p:spPr>
            <a:xfrm>
              <a:off x="4698005" y="1355086"/>
              <a:ext cx="1272206" cy="63460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MEP</a:t>
              </a:r>
            </a:p>
          </p:txBody>
        </p:sp>
        <p:sp>
          <p:nvSpPr>
            <p:cNvPr id="54" name="Rounded Rectangle 53"/>
            <p:cNvSpPr/>
            <p:nvPr/>
          </p:nvSpPr>
          <p:spPr>
            <a:xfrm>
              <a:off x="5747623" y="2189871"/>
              <a:ext cx="1281293" cy="534885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Writer Controller</a:t>
              </a:r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5747623" y="3414515"/>
              <a:ext cx="1281293" cy="534885"/>
            </a:xfrm>
            <a:prstGeom prst="roundRect">
              <a:avLst/>
            </a:prstGeom>
            <a:ln>
              <a:prstDash val="lgDash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10G Links</a:t>
              </a:r>
            </a:p>
          </p:txBody>
        </p:sp>
        <p:sp>
          <p:nvSpPr>
            <p:cNvPr id="57" name="Rounded Rectangle 56"/>
            <p:cNvSpPr/>
            <p:nvPr/>
          </p:nvSpPr>
          <p:spPr>
            <a:xfrm>
              <a:off x="9443192" y="3645787"/>
              <a:ext cx="1281293" cy="534885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/>
                <a:t>TELL40 Device1</a:t>
              </a:r>
              <a:br>
                <a:rPr lang="en-GB" sz="800" dirty="0"/>
              </a:br>
              <a:r>
                <a:rPr lang="en-GB" sz="800" dirty="0"/>
                <a:t>Block 1</a:t>
              </a:r>
            </a:p>
          </p:txBody>
        </p:sp>
        <p:sp>
          <p:nvSpPr>
            <p:cNvPr id="58" name="Rounded Rectangle 57"/>
            <p:cNvSpPr/>
            <p:nvPr/>
          </p:nvSpPr>
          <p:spPr>
            <a:xfrm>
              <a:off x="9443191" y="4287547"/>
              <a:ext cx="1281293" cy="534885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/>
                <a:t>TELL40 Device1</a:t>
              </a:r>
              <a:br>
                <a:rPr lang="en-GB" sz="800" dirty="0"/>
              </a:br>
              <a:r>
                <a:rPr lang="en-GB" sz="800" dirty="0"/>
                <a:t>Block 2</a:t>
              </a:r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5747623" y="2798605"/>
              <a:ext cx="1281293" cy="534885"/>
            </a:xfrm>
            <a:prstGeom prst="roundRect">
              <a:avLst/>
            </a:prstGeom>
            <a:ln>
              <a:prstDash val="lgDash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10G Device</a:t>
              </a:r>
            </a:p>
          </p:txBody>
        </p:sp>
        <p:cxnSp>
          <p:nvCxnSpPr>
            <p:cNvPr id="60" name="Elbow Connector 59"/>
            <p:cNvCxnSpPr>
              <a:stCxn id="53" idx="4"/>
              <a:endCxn id="54" idx="1"/>
            </p:cNvCxnSpPr>
            <p:nvPr/>
          </p:nvCxnSpPr>
          <p:spPr>
            <a:xfrm rot="16200000" flipH="1">
              <a:off x="5307056" y="2016746"/>
              <a:ext cx="467619" cy="413515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>
              <a:stCxn id="31" idx="4"/>
              <a:endCxn id="53" idx="0"/>
            </p:cNvCxnSpPr>
            <p:nvPr/>
          </p:nvCxnSpPr>
          <p:spPr>
            <a:xfrm>
              <a:off x="5334108" y="1159691"/>
              <a:ext cx="0" cy="1953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Elbow Connector 66"/>
            <p:cNvCxnSpPr>
              <a:stCxn id="53" idx="4"/>
              <a:endCxn id="59" idx="1"/>
            </p:cNvCxnSpPr>
            <p:nvPr/>
          </p:nvCxnSpPr>
          <p:spPr>
            <a:xfrm rot="16200000" flipH="1">
              <a:off x="5002689" y="2321113"/>
              <a:ext cx="1076353" cy="413515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Elbow Connector 69"/>
            <p:cNvCxnSpPr>
              <a:stCxn id="53" idx="4"/>
              <a:endCxn id="55" idx="1"/>
            </p:cNvCxnSpPr>
            <p:nvPr/>
          </p:nvCxnSpPr>
          <p:spPr>
            <a:xfrm rot="16200000" flipH="1">
              <a:off x="4694734" y="2629068"/>
              <a:ext cx="1692263" cy="413515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Elbow Connector 72"/>
            <p:cNvCxnSpPr>
              <a:stCxn id="37" idx="2"/>
              <a:endCxn id="57" idx="1"/>
            </p:cNvCxnSpPr>
            <p:nvPr/>
          </p:nvCxnSpPr>
          <p:spPr>
            <a:xfrm rot="16200000" flipH="1">
              <a:off x="9127153" y="3597191"/>
              <a:ext cx="403064" cy="229014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Elbow Connector 76"/>
            <p:cNvCxnSpPr>
              <a:stCxn id="37" idx="2"/>
              <a:endCxn id="58" idx="1"/>
            </p:cNvCxnSpPr>
            <p:nvPr/>
          </p:nvCxnSpPr>
          <p:spPr>
            <a:xfrm rot="16200000" flipH="1">
              <a:off x="8806272" y="3918071"/>
              <a:ext cx="1044824" cy="229013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28000" y="6470704"/>
            <a:ext cx="730250" cy="274320"/>
          </a:xfrm>
        </p:spPr>
        <p:txBody>
          <a:bodyPr/>
          <a:lstStyle/>
          <a:p>
            <a:r>
              <a:rPr lang="en-US" dirty="0"/>
              <a:t>6</a:t>
            </a:r>
          </a:p>
        </p:txBody>
      </p:sp>
      <p:sp>
        <p:nvSpPr>
          <p:cNvPr id="86" name="Oval 85"/>
          <p:cNvSpPr/>
          <p:nvPr/>
        </p:nvSpPr>
        <p:spPr>
          <a:xfrm>
            <a:off x="6591388" y="5657205"/>
            <a:ext cx="703022" cy="35068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Control Unit</a:t>
            </a:r>
          </a:p>
        </p:txBody>
      </p:sp>
      <p:sp>
        <p:nvSpPr>
          <p:cNvPr id="87" name="Rounded Rectangle 86"/>
          <p:cNvSpPr/>
          <p:nvPr/>
        </p:nvSpPr>
        <p:spPr>
          <a:xfrm>
            <a:off x="8310343" y="5684759"/>
            <a:ext cx="708043" cy="29557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Device Unit</a:t>
            </a:r>
          </a:p>
        </p:txBody>
      </p:sp>
      <p:sp>
        <p:nvSpPr>
          <p:cNvPr id="88" name="Rounded Rectangle 87"/>
          <p:cNvSpPr/>
          <p:nvPr/>
        </p:nvSpPr>
        <p:spPr>
          <a:xfrm>
            <a:off x="7448355" y="5684759"/>
            <a:ext cx="708043" cy="295578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Logical Unit</a:t>
            </a:r>
          </a:p>
        </p:txBody>
      </p:sp>
      <p:sp>
        <p:nvSpPr>
          <p:cNvPr id="92" name="Down Arrow 91"/>
          <p:cNvSpPr/>
          <p:nvPr/>
        </p:nvSpPr>
        <p:spPr>
          <a:xfrm>
            <a:off x="1517144" y="1734560"/>
            <a:ext cx="400829" cy="3778474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Commands</a:t>
            </a:r>
          </a:p>
        </p:txBody>
      </p:sp>
      <p:sp>
        <p:nvSpPr>
          <p:cNvPr id="94" name="Down Arrow 93"/>
          <p:cNvSpPr/>
          <p:nvPr/>
        </p:nvSpPr>
        <p:spPr>
          <a:xfrm flipV="1">
            <a:off x="8617557" y="1730316"/>
            <a:ext cx="400829" cy="3782718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States</a:t>
            </a:r>
          </a:p>
        </p:txBody>
      </p:sp>
      <p:sp>
        <p:nvSpPr>
          <p:cNvPr id="95" name="Content Placeholder 2"/>
          <p:cNvSpPr>
            <a:spLocks noGrp="1"/>
          </p:cNvSpPr>
          <p:nvPr>
            <p:ph idx="1"/>
          </p:nvPr>
        </p:nvSpPr>
        <p:spPr>
          <a:xfrm>
            <a:off x="768097" y="5565860"/>
            <a:ext cx="5745726" cy="1245830"/>
          </a:xfrm>
        </p:spPr>
        <p:txBody>
          <a:bodyPr>
            <a:normAutofit fontScale="85000" lnSpcReduction="20000"/>
          </a:bodyPr>
          <a:lstStyle/>
          <a:p>
            <a:pPr lvl="1"/>
            <a:r>
              <a:rPr lang="en-US" dirty="0"/>
              <a:t>Control Units – Logical structure that groups devices and other Control/Logical Units - Can be partitioned</a:t>
            </a:r>
          </a:p>
          <a:p>
            <a:pPr lvl="1"/>
            <a:r>
              <a:rPr lang="en-US" dirty="0"/>
              <a:t>Logical Units – Logical structure that groups devices and other Control/Logical Units - Can not be partitioned</a:t>
            </a:r>
          </a:p>
          <a:p>
            <a:pPr lvl="1"/>
            <a:r>
              <a:rPr lang="en-US" dirty="0"/>
              <a:t>Device Unit – Corresponds to a real device (</a:t>
            </a:r>
            <a:r>
              <a:rPr lang="en-US" dirty="0" err="1"/>
              <a:t>hw</a:t>
            </a:r>
            <a:r>
              <a:rPr lang="en-US" dirty="0"/>
              <a:t> or software) that performs a given action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620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465B63D-5387-40C8-B423-BB0B124C9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414" y="380319"/>
            <a:ext cx="5366577" cy="44900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Top panel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8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50845" y="1895383"/>
            <a:ext cx="3217978" cy="2999525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dirty="0"/>
              <a:t>Main face of the whole system</a:t>
            </a:r>
          </a:p>
          <a:p>
            <a:pPr lvl="1"/>
            <a:r>
              <a:rPr lang="en-US" dirty="0"/>
              <a:t>Allows for the quick configuration of the most relevant run parameters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Selection of DAQ Fibers</a:t>
            </a:r>
          </a:p>
          <a:p>
            <a:pPr lvl="2"/>
            <a:r>
              <a:rPr lang="en-US" dirty="0"/>
              <a:t>MiniDAQ2 has up to 48 links of Data Acquisition</a:t>
            </a:r>
          </a:p>
          <a:p>
            <a:pPr lvl="3"/>
            <a:r>
              <a:rPr lang="en-US" dirty="0"/>
              <a:t>This means 2 blocks of the TELL40, each with 24 links</a:t>
            </a:r>
          </a:p>
          <a:p>
            <a:pPr lvl="2"/>
            <a:r>
              <a:rPr lang="en-US" dirty="0"/>
              <a:t>Green means fiber active and enabled</a:t>
            </a:r>
          </a:p>
          <a:p>
            <a:pPr lvl="2"/>
            <a:r>
              <a:rPr lang="en-US" dirty="0"/>
              <a:t>Red means fiber active and not enabled</a:t>
            </a:r>
          </a:p>
          <a:p>
            <a:pPr lvl="2"/>
            <a:r>
              <a:rPr lang="en-US" dirty="0"/>
              <a:t>Orange means fiber not active but selected on the current configuration </a:t>
            </a:r>
            <a:r>
              <a:rPr lang="en-US" dirty="0">
                <a:sym typeface="Wingdings" panose="05000000000000000000" pitchFamily="2" charset="2"/>
              </a:rPr>
              <a:t> If you try to configure the TELL40 like this it will go to ERROR, you’ll have to disable the non active fibers</a:t>
            </a:r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696004" y="2887911"/>
            <a:ext cx="2781518" cy="50708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 txBox="1">
            <a:spLocks/>
          </p:cNvSpPr>
          <p:nvPr/>
        </p:nvSpPr>
        <p:spPr>
          <a:xfrm>
            <a:off x="430746" y="4955632"/>
            <a:ext cx="3217978" cy="1587212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Trigger Configuration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290439" y="2547891"/>
            <a:ext cx="5370990" cy="249501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290439" y="3735019"/>
            <a:ext cx="3217978" cy="130788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2"/>
          <p:cNvSpPr txBox="1">
            <a:spLocks/>
          </p:cNvSpPr>
          <p:nvPr/>
        </p:nvSpPr>
        <p:spPr>
          <a:xfrm>
            <a:off x="6054570" y="5099805"/>
            <a:ext cx="2947421" cy="1587212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Sub-detector type setting</a:t>
            </a:r>
          </a:p>
          <a:p>
            <a:pPr lvl="2"/>
            <a:r>
              <a:rPr lang="en-US" dirty="0"/>
              <a:t>Should no longer be reset when resetting from the FSM</a:t>
            </a: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cxnSp>
        <p:nvCxnSpPr>
          <p:cNvPr id="20" name="Straight Arrow Connector 19"/>
          <p:cNvCxnSpPr>
            <a:stCxn id="19" idx="0"/>
          </p:cNvCxnSpPr>
          <p:nvPr/>
        </p:nvCxnSpPr>
        <p:spPr>
          <a:xfrm flipV="1">
            <a:off x="7528281" y="4021584"/>
            <a:ext cx="385982" cy="107822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ontent Placeholder 2"/>
          <p:cNvSpPr txBox="1">
            <a:spLocks/>
          </p:cNvSpPr>
          <p:nvPr/>
        </p:nvSpPr>
        <p:spPr>
          <a:xfrm>
            <a:off x="2903784" y="4999268"/>
            <a:ext cx="3070888" cy="1587212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FE Generator switch</a:t>
            </a:r>
          </a:p>
          <a:p>
            <a:pPr lvl="2"/>
            <a:r>
              <a:rPr lang="en-US" dirty="0"/>
              <a:t>When the system is in the correct state it will be yellow when FEs generator not enabled and green when enabled</a:t>
            </a:r>
          </a:p>
          <a:p>
            <a:pPr lvl="2"/>
            <a:r>
              <a:rPr lang="en-US" dirty="0"/>
              <a:t>If you don’t have any FE connected it might be useful to test the system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cxnSp>
        <p:nvCxnSpPr>
          <p:cNvPr id="26" name="Straight Arrow Connector 25"/>
          <p:cNvCxnSpPr>
            <a:stCxn id="23" idx="0"/>
          </p:cNvCxnSpPr>
          <p:nvPr/>
        </p:nvCxnSpPr>
        <p:spPr>
          <a:xfrm flipV="1">
            <a:off x="4439228" y="3941685"/>
            <a:ext cx="1149090" cy="105758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2606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B1180-0736-43AE-8771-EE02FA1EA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CH" dirty="0"/>
              <a:t>r</a:t>
            </a:r>
            <a:r>
              <a:rPr lang="en-US" dirty="0"/>
              <a:t>y</a:t>
            </a:r>
            <a:r>
              <a:rPr lang="en-CH" dirty="0" err="1"/>
              <a:t>i</a:t>
            </a:r>
            <a:r>
              <a:rPr lang="en-US" dirty="0"/>
              <a:t>n</a:t>
            </a:r>
            <a:r>
              <a:rPr lang="en-CH" dirty="0"/>
              <a:t>g </a:t>
            </a:r>
            <a:r>
              <a:rPr lang="en-US" dirty="0"/>
              <a:t>t</a:t>
            </a:r>
            <a:r>
              <a:rPr lang="en-CH" dirty="0"/>
              <a:t>h</a:t>
            </a:r>
            <a:r>
              <a:rPr lang="en-US" dirty="0" err="1"/>
              <a:t>i</a:t>
            </a:r>
            <a:r>
              <a:rPr lang="en-CH" dirty="0"/>
              <a:t>n</a:t>
            </a:r>
            <a:r>
              <a:rPr lang="en-US" dirty="0"/>
              <a:t>g</a:t>
            </a:r>
            <a:r>
              <a:rPr lang="en-CH" dirty="0"/>
              <a:t>s </a:t>
            </a:r>
            <a:r>
              <a:rPr lang="en-US" dirty="0"/>
              <a:t>o</a:t>
            </a:r>
            <a:r>
              <a:rPr lang="en-CH" dirty="0"/>
              <a:t>u</a:t>
            </a:r>
            <a:r>
              <a:rPr lang="en-US" dirty="0"/>
              <a:t>t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5F5D3D-795F-4E7C-83E8-3F17E51F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8097" y="2286000"/>
            <a:ext cx="3917415" cy="4023360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en-US" dirty="0"/>
              <a:t>T</a:t>
            </a:r>
            <a:r>
              <a:rPr lang="en-CH" dirty="0"/>
              <a:t>o </a:t>
            </a:r>
            <a:r>
              <a:rPr lang="en-US" dirty="0"/>
              <a:t>m</a:t>
            </a:r>
            <a:r>
              <a:rPr lang="en-CH" dirty="0"/>
              <a:t>a</a:t>
            </a:r>
            <a:r>
              <a:rPr lang="en-US" dirty="0"/>
              <a:t>k</a:t>
            </a:r>
            <a:r>
              <a:rPr lang="en-CH" dirty="0"/>
              <a:t>e </a:t>
            </a:r>
            <a:r>
              <a:rPr lang="en-US" dirty="0"/>
              <a:t>s</a:t>
            </a:r>
            <a:r>
              <a:rPr lang="en-CH" dirty="0"/>
              <a:t>u</a:t>
            </a:r>
            <a:r>
              <a:rPr lang="en-US" dirty="0"/>
              <a:t>r</a:t>
            </a:r>
            <a:r>
              <a:rPr lang="en-CH" dirty="0"/>
              <a:t>e </a:t>
            </a:r>
            <a:r>
              <a:rPr lang="en-US" dirty="0"/>
              <a:t>e</a:t>
            </a:r>
            <a:r>
              <a:rPr lang="en-CH" dirty="0"/>
              <a:t>v</a:t>
            </a:r>
            <a:r>
              <a:rPr lang="en-US" dirty="0"/>
              <a:t>e</a:t>
            </a:r>
            <a:r>
              <a:rPr lang="en-CH" dirty="0"/>
              <a:t>r</a:t>
            </a:r>
            <a:r>
              <a:rPr lang="en-US" dirty="0"/>
              <a:t>y</a:t>
            </a:r>
            <a:r>
              <a:rPr lang="en-CH" dirty="0"/>
              <a:t>t</a:t>
            </a:r>
            <a:r>
              <a:rPr lang="en-US" dirty="0"/>
              <a:t>h</a:t>
            </a:r>
            <a:r>
              <a:rPr lang="en-CH" dirty="0" err="1"/>
              <a:t>i</a:t>
            </a:r>
            <a:r>
              <a:rPr lang="en-US" dirty="0"/>
              <a:t>n</a:t>
            </a:r>
            <a:r>
              <a:rPr lang="en-CH" dirty="0"/>
              <a:t>g </a:t>
            </a:r>
            <a:r>
              <a:rPr lang="en-US" dirty="0" err="1"/>
              <a:t>i</a:t>
            </a:r>
            <a:r>
              <a:rPr lang="en-CH" dirty="0"/>
              <a:t>s </a:t>
            </a:r>
            <a:r>
              <a:rPr lang="en-US" dirty="0"/>
              <a:t>w</a:t>
            </a:r>
            <a:r>
              <a:rPr lang="en-CH" dirty="0"/>
              <a:t>o</a:t>
            </a:r>
            <a:r>
              <a:rPr lang="en-US" dirty="0"/>
              <a:t>r</a:t>
            </a:r>
            <a:r>
              <a:rPr lang="en-CH" dirty="0"/>
              <a:t>k</a:t>
            </a:r>
            <a:r>
              <a:rPr lang="en-US" dirty="0" err="1"/>
              <a:t>i</a:t>
            </a:r>
            <a:r>
              <a:rPr lang="en-CH" dirty="0"/>
              <a:t>n</a:t>
            </a:r>
            <a:r>
              <a:rPr lang="en-US" dirty="0"/>
              <a:t>g</a:t>
            </a:r>
            <a:r>
              <a:rPr lang="en-CH" dirty="0"/>
              <a:t> </a:t>
            </a:r>
            <a:r>
              <a:rPr lang="en-US" dirty="0"/>
              <a:t>a</a:t>
            </a:r>
            <a:r>
              <a:rPr lang="en-CH" dirty="0"/>
              <a:t>s </a:t>
            </a:r>
            <a:r>
              <a:rPr lang="en-US" dirty="0"/>
              <a:t>e</a:t>
            </a:r>
            <a:r>
              <a:rPr lang="en-CH" dirty="0"/>
              <a:t>x</a:t>
            </a:r>
            <a:r>
              <a:rPr lang="en-US" dirty="0"/>
              <a:t>p</a:t>
            </a:r>
            <a:r>
              <a:rPr lang="en-CH" dirty="0"/>
              <a:t>e</a:t>
            </a:r>
            <a:r>
              <a:rPr lang="en-US" dirty="0"/>
              <a:t>c</a:t>
            </a:r>
            <a:r>
              <a:rPr lang="en-CH" dirty="0"/>
              <a:t>t</a:t>
            </a:r>
            <a:r>
              <a:rPr lang="en-US" dirty="0"/>
              <a:t>e</a:t>
            </a:r>
            <a:r>
              <a:rPr lang="en-CH" dirty="0"/>
              <a:t>d</a:t>
            </a:r>
          </a:p>
          <a:p>
            <a:pPr lvl="2"/>
            <a:r>
              <a:rPr lang="en-CH" dirty="0"/>
              <a:t>Push the “</a:t>
            </a:r>
            <a:r>
              <a:rPr lang="en-US" dirty="0"/>
              <a:t>T</a:t>
            </a:r>
            <a:r>
              <a:rPr lang="en-CH" dirty="0"/>
              <a:t>e</a:t>
            </a:r>
            <a:r>
              <a:rPr lang="en-US" dirty="0"/>
              <a:t>s</a:t>
            </a:r>
            <a:r>
              <a:rPr lang="en-CH" dirty="0"/>
              <a:t>t </a:t>
            </a:r>
            <a:r>
              <a:rPr lang="en-US" dirty="0"/>
              <a:t>S</a:t>
            </a:r>
            <a:r>
              <a:rPr lang="en-CH" dirty="0"/>
              <a:t>y</a:t>
            </a:r>
            <a:r>
              <a:rPr lang="en-US" dirty="0"/>
              <a:t>s</a:t>
            </a:r>
            <a:r>
              <a:rPr lang="en-CH" dirty="0"/>
              <a:t>t</a:t>
            </a:r>
            <a:r>
              <a:rPr lang="en-US" dirty="0"/>
              <a:t>e</a:t>
            </a:r>
            <a:r>
              <a:rPr lang="en-CH" dirty="0"/>
              <a:t>m” </a:t>
            </a:r>
            <a:r>
              <a:rPr lang="en-US" dirty="0"/>
              <a:t>b</a:t>
            </a:r>
            <a:r>
              <a:rPr lang="en-CH" dirty="0"/>
              <a:t>u</a:t>
            </a:r>
            <a:r>
              <a:rPr lang="en-US" dirty="0"/>
              <a:t>t</a:t>
            </a:r>
            <a:r>
              <a:rPr lang="en-CH" dirty="0"/>
              <a:t>t</a:t>
            </a:r>
            <a:r>
              <a:rPr lang="en-US" dirty="0"/>
              <a:t>o</a:t>
            </a:r>
            <a:r>
              <a:rPr lang="en-CH" dirty="0"/>
              <a:t>n</a:t>
            </a:r>
          </a:p>
          <a:p>
            <a:pPr lvl="3"/>
            <a:r>
              <a:rPr lang="en-CH" dirty="0"/>
              <a:t>This will read </a:t>
            </a:r>
            <a:r>
              <a:rPr lang="en-US" dirty="0"/>
              <a:t>t</a:t>
            </a:r>
            <a:r>
              <a:rPr lang="en-CH" dirty="0"/>
              <a:t>h</a:t>
            </a:r>
            <a:r>
              <a:rPr lang="en-US" dirty="0"/>
              <a:t>e</a:t>
            </a:r>
            <a:r>
              <a:rPr lang="en-CH" dirty="0"/>
              <a:t> </a:t>
            </a:r>
            <a:r>
              <a:rPr lang="en-US" dirty="0"/>
              <a:t>c</a:t>
            </a:r>
            <a:r>
              <a:rPr lang="en-CH" dirty="0"/>
              <a:t>u</a:t>
            </a:r>
            <a:r>
              <a:rPr lang="en-US" dirty="0"/>
              <a:t>r</a:t>
            </a:r>
            <a:r>
              <a:rPr lang="en-CH" dirty="0"/>
              <a:t>r</a:t>
            </a:r>
            <a:r>
              <a:rPr lang="en-US" dirty="0"/>
              <a:t>e</a:t>
            </a:r>
            <a:r>
              <a:rPr lang="en-CH" dirty="0"/>
              <a:t>n</a:t>
            </a:r>
            <a:r>
              <a:rPr lang="en-US" dirty="0"/>
              <a:t>t</a:t>
            </a:r>
            <a:r>
              <a:rPr lang="en-CH" dirty="0"/>
              <a:t> </a:t>
            </a:r>
            <a:r>
              <a:rPr lang="en-US" dirty="0"/>
              <a:t>v</a:t>
            </a:r>
            <a:r>
              <a:rPr lang="en-CH" dirty="0"/>
              <a:t>a</a:t>
            </a:r>
            <a:r>
              <a:rPr lang="en-US" dirty="0"/>
              <a:t>l</a:t>
            </a:r>
            <a:r>
              <a:rPr lang="en-CH" dirty="0"/>
              <a:t>u</a:t>
            </a:r>
            <a:r>
              <a:rPr lang="en-US" dirty="0"/>
              <a:t>e</a:t>
            </a:r>
            <a:r>
              <a:rPr lang="en-CH" dirty="0"/>
              <a:t> </a:t>
            </a:r>
            <a:r>
              <a:rPr lang="en-US" dirty="0"/>
              <a:t>f</a:t>
            </a:r>
            <a:r>
              <a:rPr lang="en-CH" dirty="0"/>
              <a:t>r</a:t>
            </a:r>
            <a:r>
              <a:rPr lang="en-US" dirty="0"/>
              <a:t>o</a:t>
            </a:r>
            <a:r>
              <a:rPr lang="en-CH" dirty="0"/>
              <a:t>m </a:t>
            </a:r>
            <a:r>
              <a:rPr lang="en-US" dirty="0"/>
              <a:t>a</a:t>
            </a:r>
            <a:r>
              <a:rPr lang="en-CH" dirty="0"/>
              <a:t> </a:t>
            </a:r>
            <a:r>
              <a:rPr lang="en-US" dirty="0"/>
              <a:t>t</a:t>
            </a:r>
            <a:r>
              <a:rPr lang="en-CH" dirty="0"/>
              <a:t>e</a:t>
            </a:r>
            <a:r>
              <a:rPr lang="en-US" dirty="0"/>
              <a:t>s</a:t>
            </a:r>
            <a:r>
              <a:rPr lang="en-CH" dirty="0"/>
              <a:t>t </a:t>
            </a:r>
            <a:r>
              <a:rPr lang="en-US" dirty="0"/>
              <a:t>r</a:t>
            </a:r>
            <a:r>
              <a:rPr lang="en-CH" dirty="0"/>
              <a:t>e</a:t>
            </a:r>
            <a:r>
              <a:rPr lang="en-US" dirty="0"/>
              <a:t>g</a:t>
            </a:r>
            <a:r>
              <a:rPr lang="en-CH" dirty="0" err="1"/>
              <a:t>i</a:t>
            </a:r>
            <a:r>
              <a:rPr lang="en-US" dirty="0"/>
              <a:t>s</a:t>
            </a:r>
            <a:r>
              <a:rPr lang="en-CH" dirty="0"/>
              <a:t>t</a:t>
            </a:r>
            <a:r>
              <a:rPr lang="en-US" dirty="0"/>
              <a:t>e</a:t>
            </a:r>
            <a:r>
              <a:rPr lang="en-CH" dirty="0"/>
              <a:t>r, </a:t>
            </a:r>
            <a:r>
              <a:rPr lang="en-US" dirty="0" err="1"/>
              <a:t>i</a:t>
            </a:r>
            <a:r>
              <a:rPr lang="en-CH" dirty="0"/>
              <a:t>n</a:t>
            </a:r>
            <a:r>
              <a:rPr lang="en-US" dirty="0"/>
              <a:t>c</a:t>
            </a:r>
            <a:r>
              <a:rPr lang="en-CH" dirty="0"/>
              <a:t>r</a:t>
            </a:r>
            <a:r>
              <a:rPr lang="en-US" dirty="0"/>
              <a:t>e</a:t>
            </a:r>
            <a:r>
              <a:rPr lang="en-CH" dirty="0" err="1"/>
              <a:t>ase</a:t>
            </a:r>
            <a:r>
              <a:rPr lang="en-CH" dirty="0"/>
              <a:t> it by 1, w</a:t>
            </a:r>
            <a:r>
              <a:rPr lang="en-US" dirty="0"/>
              <a:t>r</a:t>
            </a:r>
            <a:r>
              <a:rPr lang="en-CH" dirty="0" err="1"/>
              <a:t>i</a:t>
            </a:r>
            <a:r>
              <a:rPr lang="en-US" dirty="0"/>
              <a:t>t</a:t>
            </a:r>
            <a:r>
              <a:rPr lang="en-CH" dirty="0"/>
              <a:t>e </a:t>
            </a:r>
            <a:r>
              <a:rPr lang="en-US" dirty="0" err="1"/>
              <a:t>i</a:t>
            </a:r>
            <a:r>
              <a:rPr lang="en-CH" dirty="0"/>
              <a:t>t </a:t>
            </a:r>
            <a:r>
              <a:rPr lang="en-US" dirty="0"/>
              <a:t>a</a:t>
            </a:r>
            <a:r>
              <a:rPr lang="en-CH" dirty="0"/>
              <a:t>n</a:t>
            </a:r>
            <a:r>
              <a:rPr lang="en-US" dirty="0"/>
              <a:t>d</a:t>
            </a:r>
            <a:r>
              <a:rPr lang="en-CH" dirty="0"/>
              <a:t> read it back again</a:t>
            </a:r>
          </a:p>
          <a:p>
            <a:pPr lvl="3"/>
            <a:r>
              <a:rPr lang="en-CH" dirty="0"/>
              <a:t>If everything went OK, the LED should go green</a:t>
            </a:r>
          </a:p>
          <a:p>
            <a:pPr lvl="2"/>
            <a:r>
              <a:rPr lang="en-CH" dirty="0"/>
              <a:t>Send the commands from the top </a:t>
            </a:r>
            <a:r>
              <a:rPr lang="en-CH" dirty="0" err="1"/>
              <a:t>MiniDAQ</a:t>
            </a:r>
            <a:r>
              <a:rPr lang="en-CH" dirty="0"/>
              <a:t> node and see if you can get it to running</a:t>
            </a:r>
          </a:p>
          <a:p>
            <a:pPr lvl="3"/>
            <a:r>
              <a:rPr lang="en-CH" dirty="0"/>
              <a:t>You can use the </a:t>
            </a:r>
            <a:r>
              <a:rPr lang="en-US" dirty="0"/>
              <a:t>f</a:t>
            </a:r>
            <a:r>
              <a:rPr lang="en-CH" dirty="0" err="1"/>
              <a:t>i</a:t>
            </a:r>
            <a:r>
              <a:rPr lang="en-US" dirty="0"/>
              <a:t>b</a:t>
            </a:r>
            <a:r>
              <a:rPr lang="en-CH" dirty="0"/>
              <a:t>e</a:t>
            </a:r>
            <a:r>
              <a:rPr lang="en-US" dirty="0"/>
              <a:t>r</a:t>
            </a:r>
            <a:r>
              <a:rPr lang="en-CH" dirty="0"/>
              <a:t>s </a:t>
            </a:r>
            <a:r>
              <a:rPr lang="en-US" dirty="0" err="1"/>
              <a:t>i</a:t>
            </a:r>
            <a:r>
              <a:rPr lang="en-CH" dirty="0"/>
              <a:t>n </a:t>
            </a:r>
            <a:r>
              <a:rPr lang="en-US" dirty="0"/>
              <a:t>l</a:t>
            </a:r>
            <a:r>
              <a:rPr lang="en-CH" dirty="0"/>
              <a:t>o</a:t>
            </a:r>
            <a:r>
              <a:rPr lang="en-US" dirty="0"/>
              <a:t>o</a:t>
            </a:r>
            <a:r>
              <a:rPr lang="en-CH" dirty="0"/>
              <a:t>p</a:t>
            </a:r>
            <a:r>
              <a:rPr lang="en-US" dirty="0"/>
              <a:t>b</a:t>
            </a:r>
            <a:r>
              <a:rPr lang="en-CH" dirty="0"/>
              <a:t>a</a:t>
            </a:r>
            <a:r>
              <a:rPr lang="en-US" dirty="0"/>
              <a:t>c</a:t>
            </a:r>
            <a:r>
              <a:rPr lang="en-CH" dirty="0"/>
              <a:t>k </a:t>
            </a:r>
            <a:r>
              <a:rPr lang="en-US" dirty="0"/>
              <a:t>a</a:t>
            </a:r>
            <a:r>
              <a:rPr lang="en-CH" dirty="0"/>
              <a:t>n</a:t>
            </a:r>
            <a:r>
              <a:rPr lang="en-US" dirty="0"/>
              <a:t>d</a:t>
            </a:r>
            <a:r>
              <a:rPr lang="en-CH" dirty="0"/>
              <a:t> FE generators to help you</a:t>
            </a:r>
          </a:p>
          <a:p>
            <a:pPr lvl="3"/>
            <a:r>
              <a:rPr lang="en-CH" dirty="0"/>
              <a:t>A</a:t>
            </a:r>
            <a:r>
              <a:rPr lang="en-US" dirty="0"/>
              <a:t>l</a:t>
            </a:r>
            <a:r>
              <a:rPr lang="en-CH" dirty="0"/>
              <a:t>l </a:t>
            </a:r>
            <a:r>
              <a:rPr lang="en-US" dirty="0"/>
              <a:t>t</a:t>
            </a:r>
            <a:r>
              <a:rPr lang="en-CH" dirty="0"/>
              <a:t>h</a:t>
            </a:r>
            <a:r>
              <a:rPr lang="en-US" dirty="0"/>
              <a:t>e</a:t>
            </a:r>
            <a:r>
              <a:rPr lang="en-CH" dirty="0"/>
              <a:t> </a:t>
            </a:r>
            <a:r>
              <a:rPr lang="en-US" dirty="0"/>
              <a:t>s</a:t>
            </a:r>
            <a:r>
              <a:rPr lang="en-CH" dirty="0"/>
              <a:t>e</a:t>
            </a:r>
            <a:r>
              <a:rPr lang="en-US" dirty="0"/>
              <a:t>l</a:t>
            </a:r>
            <a:r>
              <a:rPr lang="en-CH" dirty="0"/>
              <a:t>e</a:t>
            </a:r>
            <a:r>
              <a:rPr lang="en-US" dirty="0"/>
              <a:t>c</a:t>
            </a:r>
            <a:r>
              <a:rPr lang="en-CH" dirty="0"/>
              <a:t>t</a:t>
            </a:r>
            <a:r>
              <a:rPr lang="en-US" dirty="0"/>
              <a:t>e</a:t>
            </a:r>
            <a:r>
              <a:rPr lang="en-CH" dirty="0"/>
              <a:t>d </a:t>
            </a:r>
            <a:r>
              <a:rPr lang="en-US" dirty="0"/>
              <a:t>f</a:t>
            </a:r>
            <a:r>
              <a:rPr lang="en-CH" dirty="0" err="1"/>
              <a:t>i</a:t>
            </a:r>
            <a:r>
              <a:rPr lang="en-US" dirty="0"/>
              <a:t>b</a:t>
            </a:r>
            <a:r>
              <a:rPr lang="en-CH" dirty="0"/>
              <a:t>e</a:t>
            </a:r>
            <a:r>
              <a:rPr lang="en-US" dirty="0"/>
              <a:t>r</a:t>
            </a:r>
            <a:r>
              <a:rPr lang="en-CH" dirty="0"/>
              <a:t>s </a:t>
            </a:r>
            <a:r>
              <a:rPr lang="en-US" dirty="0"/>
              <a:t>s</a:t>
            </a:r>
            <a:r>
              <a:rPr lang="en-CH" dirty="0"/>
              <a:t>h</a:t>
            </a:r>
            <a:r>
              <a:rPr lang="en-US" dirty="0"/>
              <a:t>o</a:t>
            </a:r>
            <a:r>
              <a:rPr lang="en-CH" dirty="0"/>
              <a:t>u</a:t>
            </a:r>
            <a:r>
              <a:rPr lang="en-US" dirty="0"/>
              <a:t>l</a:t>
            </a:r>
            <a:r>
              <a:rPr lang="en-CH" dirty="0"/>
              <a:t>d </a:t>
            </a:r>
            <a:r>
              <a:rPr lang="en-US" dirty="0"/>
              <a:t>g</a:t>
            </a:r>
            <a:r>
              <a:rPr lang="en-CH" dirty="0"/>
              <a:t>o </a:t>
            </a:r>
            <a:r>
              <a:rPr lang="en-US" dirty="0"/>
              <a:t>t</a:t>
            </a:r>
            <a:r>
              <a:rPr lang="en-CH" dirty="0"/>
              <a:t>o </a:t>
            </a:r>
            <a:r>
              <a:rPr lang="en-US" dirty="0"/>
              <a:t>s</a:t>
            </a:r>
            <a:r>
              <a:rPr lang="en-CH" dirty="0"/>
              <a:t>t</a:t>
            </a:r>
            <a:r>
              <a:rPr lang="en-US" dirty="0"/>
              <a:t>a</a:t>
            </a:r>
            <a:r>
              <a:rPr lang="en-CH" dirty="0"/>
              <a:t>t</a:t>
            </a:r>
            <a:r>
              <a:rPr lang="en-US" dirty="0"/>
              <a:t>e</a:t>
            </a:r>
            <a:r>
              <a:rPr lang="en-CH" dirty="0"/>
              <a:t> </a:t>
            </a:r>
            <a:r>
              <a:rPr lang="en-US" dirty="0"/>
              <a:t>R</a:t>
            </a:r>
            <a:r>
              <a:rPr lang="en-CH" dirty="0"/>
              <a:t>U</a:t>
            </a:r>
            <a:r>
              <a:rPr lang="en-US" dirty="0"/>
              <a:t>N</a:t>
            </a:r>
            <a:r>
              <a:rPr lang="en-CH" dirty="0"/>
              <a:t>N</a:t>
            </a:r>
            <a:r>
              <a:rPr lang="en-US" dirty="0"/>
              <a:t>I</a:t>
            </a:r>
            <a:r>
              <a:rPr lang="en-CH" dirty="0"/>
              <a:t>NG</a:t>
            </a:r>
          </a:p>
          <a:p>
            <a:pPr lvl="3"/>
            <a:r>
              <a:rPr lang="en-CH" dirty="0"/>
              <a:t>On each of the decoding </a:t>
            </a:r>
            <a:r>
              <a:rPr lang="en-CH" dirty="0" err="1"/>
              <a:t>bl</a:t>
            </a:r>
            <a:r>
              <a:rPr lang="en-US" dirty="0"/>
              <a:t>o</a:t>
            </a:r>
            <a:r>
              <a:rPr lang="en-CH" dirty="0"/>
              <a:t>c</a:t>
            </a:r>
            <a:r>
              <a:rPr lang="en-US" dirty="0"/>
              <a:t>k</a:t>
            </a:r>
            <a:r>
              <a:rPr lang="en-CH" dirty="0"/>
              <a:t>s</a:t>
            </a:r>
          </a:p>
          <a:p>
            <a:pPr lvl="4"/>
            <a:r>
              <a:rPr lang="en-US" dirty="0"/>
              <a:t>Y</a:t>
            </a:r>
            <a:r>
              <a:rPr lang="en-CH" dirty="0" err="1"/>
              <a:t>ou</a:t>
            </a:r>
            <a:r>
              <a:rPr lang="en-CH" dirty="0"/>
              <a:t> should see the “</a:t>
            </a:r>
            <a:r>
              <a:rPr lang="en-US" dirty="0"/>
              <a:t>S</a:t>
            </a:r>
            <a:r>
              <a:rPr lang="en-CH" dirty="0"/>
              <a:t>y</a:t>
            </a:r>
            <a:r>
              <a:rPr lang="en-US" dirty="0"/>
              <a:t>n</a:t>
            </a:r>
            <a:r>
              <a:rPr lang="en-CH" dirty="0"/>
              <a:t>c</a:t>
            </a:r>
            <a:r>
              <a:rPr lang="en-US" dirty="0"/>
              <a:t>h</a:t>
            </a:r>
            <a:r>
              <a:rPr lang="en-CH" dirty="0"/>
              <a:t>r</a:t>
            </a:r>
            <a:r>
              <a:rPr lang="en-US" dirty="0"/>
              <a:t>o</a:t>
            </a:r>
            <a:r>
              <a:rPr lang="en-CH" dirty="0"/>
              <a:t>n</a:t>
            </a:r>
            <a:r>
              <a:rPr lang="en-US" dirty="0" err="1"/>
              <a:t>i</a:t>
            </a:r>
            <a:r>
              <a:rPr lang="en-CH" dirty="0"/>
              <a:t>z</a:t>
            </a:r>
            <a:r>
              <a:rPr lang="en-US" dirty="0"/>
              <a:t>a</a:t>
            </a:r>
            <a:r>
              <a:rPr lang="en-CH" dirty="0"/>
              <a:t>t</a:t>
            </a:r>
            <a:r>
              <a:rPr lang="en-US" dirty="0" err="1"/>
              <a:t>i</a:t>
            </a:r>
            <a:r>
              <a:rPr lang="en-CH" dirty="0"/>
              <a:t>o</a:t>
            </a:r>
            <a:r>
              <a:rPr lang="en-US" dirty="0"/>
              <a:t>n</a:t>
            </a:r>
            <a:r>
              <a:rPr lang="en-CH" dirty="0"/>
              <a:t>” </a:t>
            </a:r>
            <a:r>
              <a:rPr lang="en-US" dirty="0"/>
              <a:t>a</a:t>
            </a:r>
            <a:r>
              <a:rPr lang="en-CH" dirty="0"/>
              <a:t>n</a:t>
            </a:r>
            <a:r>
              <a:rPr lang="en-US" dirty="0"/>
              <a:t>d</a:t>
            </a:r>
            <a:r>
              <a:rPr lang="en-CH" dirty="0"/>
              <a:t> “</a:t>
            </a:r>
            <a:r>
              <a:rPr lang="en-US" dirty="0"/>
              <a:t>V</a:t>
            </a:r>
            <a:r>
              <a:rPr lang="en-CH" dirty="0"/>
              <a:t>a</a:t>
            </a:r>
            <a:r>
              <a:rPr lang="en-US" dirty="0"/>
              <a:t>l</a:t>
            </a:r>
            <a:r>
              <a:rPr lang="en-CH" dirty="0" err="1"/>
              <a:t>i</a:t>
            </a:r>
            <a:r>
              <a:rPr lang="en-US" dirty="0"/>
              <a:t>d</a:t>
            </a:r>
            <a:r>
              <a:rPr lang="en-CH" dirty="0"/>
              <a:t> </a:t>
            </a:r>
            <a:r>
              <a:rPr lang="en-US" dirty="0"/>
              <a:t>F</a:t>
            </a:r>
            <a:r>
              <a:rPr lang="en-CH" dirty="0"/>
              <a:t>r</a:t>
            </a:r>
            <a:r>
              <a:rPr lang="en-US" dirty="0"/>
              <a:t>a</a:t>
            </a:r>
            <a:r>
              <a:rPr lang="en-CH" dirty="0"/>
              <a:t>m</a:t>
            </a:r>
            <a:r>
              <a:rPr lang="en-US" dirty="0"/>
              <a:t>e</a:t>
            </a:r>
            <a:r>
              <a:rPr lang="en-CH" dirty="0"/>
              <a:t>s” </a:t>
            </a:r>
            <a:r>
              <a:rPr lang="en-US" dirty="0"/>
              <a:t>g</a:t>
            </a:r>
            <a:r>
              <a:rPr lang="en-CH" dirty="0"/>
              <a:t>r</a:t>
            </a:r>
            <a:r>
              <a:rPr lang="en-US" dirty="0"/>
              <a:t>e</a:t>
            </a:r>
            <a:r>
              <a:rPr lang="en-CH" dirty="0"/>
              <a:t>e</a:t>
            </a:r>
            <a:r>
              <a:rPr lang="en-US" dirty="0"/>
              <a:t>n</a:t>
            </a:r>
            <a:endParaRPr lang="en-CH" dirty="0"/>
          </a:p>
          <a:p>
            <a:pPr lvl="4"/>
            <a:r>
              <a:rPr lang="en-CH" dirty="0"/>
              <a:t>The “</a:t>
            </a:r>
            <a:r>
              <a:rPr lang="en-US" dirty="0"/>
              <a:t>S</a:t>
            </a:r>
            <a:r>
              <a:rPr lang="en-CH" dirty="0"/>
              <a:t>y</a:t>
            </a:r>
            <a:r>
              <a:rPr lang="en-US" dirty="0"/>
              <a:t>n</a:t>
            </a:r>
            <a:r>
              <a:rPr lang="en-CH" dirty="0"/>
              <a:t>c </a:t>
            </a:r>
            <a:r>
              <a:rPr lang="en-US" dirty="0"/>
              <a:t>O</a:t>
            </a:r>
            <a:r>
              <a:rPr lang="en-CH" dirty="0"/>
              <a:t>N” </a:t>
            </a:r>
            <a:r>
              <a:rPr lang="en-US" dirty="0"/>
              <a:t>V</a:t>
            </a:r>
            <a:r>
              <a:rPr lang="en-CH" dirty="0"/>
              <a:t>a</a:t>
            </a:r>
            <a:r>
              <a:rPr lang="en-US" dirty="0"/>
              <a:t>l</a:t>
            </a:r>
            <a:r>
              <a:rPr lang="en-CH" dirty="0" err="1"/>
              <a:t>i</a:t>
            </a:r>
            <a:r>
              <a:rPr lang="en-US" dirty="0"/>
              <a:t>d</a:t>
            </a:r>
            <a:r>
              <a:rPr lang="en-CH" dirty="0"/>
              <a:t> </a:t>
            </a:r>
            <a:r>
              <a:rPr lang="en-US" dirty="0"/>
              <a:t>F</a:t>
            </a:r>
            <a:r>
              <a:rPr lang="en-CH" dirty="0"/>
              <a:t>r</a:t>
            </a:r>
            <a:r>
              <a:rPr lang="en-US" dirty="0"/>
              <a:t>a</a:t>
            </a:r>
            <a:r>
              <a:rPr lang="en-CH" dirty="0"/>
              <a:t>m</a:t>
            </a:r>
            <a:r>
              <a:rPr lang="en-US" dirty="0"/>
              <a:t>e</a:t>
            </a:r>
            <a:r>
              <a:rPr lang="en-CH" dirty="0"/>
              <a:t>s </a:t>
            </a:r>
            <a:r>
              <a:rPr lang="en-US" dirty="0"/>
              <a:t>c</a:t>
            </a:r>
            <a:r>
              <a:rPr lang="en-CH" dirty="0"/>
              <a:t>o</a:t>
            </a:r>
            <a:r>
              <a:rPr lang="en-US" dirty="0"/>
              <a:t>u</a:t>
            </a:r>
            <a:r>
              <a:rPr lang="en-CH" dirty="0"/>
              <a:t>n</a:t>
            </a:r>
            <a:r>
              <a:rPr lang="en-US" dirty="0"/>
              <a:t>t</a:t>
            </a:r>
            <a:r>
              <a:rPr lang="en-CH" dirty="0"/>
              <a:t>e</a:t>
            </a:r>
            <a:r>
              <a:rPr lang="en-US" dirty="0"/>
              <a:t>r</a:t>
            </a:r>
            <a:r>
              <a:rPr lang="en-CH" dirty="0"/>
              <a:t> </a:t>
            </a:r>
            <a:r>
              <a:rPr lang="en-US" dirty="0"/>
              <a:t>s</a:t>
            </a:r>
            <a:r>
              <a:rPr lang="en-CH" dirty="0" err="1"/>
              <a:t>hould</a:t>
            </a:r>
            <a:r>
              <a:rPr lang="en-CH" dirty="0"/>
              <a:t> be going up</a:t>
            </a:r>
          </a:p>
          <a:p>
            <a:pPr lvl="3"/>
            <a:r>
              <a:rPr lang="en-US" dirty="0"/>
              <a:t>O</a:t>
            </a:r>
            <a:r>
              <a:rPr lang="en-CH" dirty="0"/>
              <a:t>n the “TFC processing” </a:t>
            </a:r>
            <a:r>
              <a:rPr lang="en-US" dirty="0"/>
              <a:t>t</a:t>
            </a:r>
            <a:r>
              <a:rPr lang="en-CH" dirty="0"/>
              <a:t>a</a:t>
            </a:r>
            <a:r>
              <a:rPr lang="en-US" dirty="0"/>
              <a:t>b</a:t>
            </a:r>
            <a:r>
              <a:rPr lang="en-CH" dirty="0"/>
              <a:t>, </a:t>
            </a:r>
            <a:r>
              <a:rPr lang="en-US" dirty="0"/>
              <a:t>y</a:t>
            </a:r>
            <a:r>
              <a:rPr lang="en-CH" dirty="0"/>
              <a:t>o</a:t>
            </a:r>
            <a:r>
              <a:rPr lang="en-US" dirty="0"/>
              <a:t>u</a:t>
            </a:r>
            <a:r>
              <a:rPr lang="en-CH" dirty="0"/>
              <a:t> </a:t>
            </a:r>
            <a:r>
              <a:rPr lang="en-US" dirty="0"/>
              <a:t>s</a:t>
            </a:r>
            <a:r>
              <a:rPr lang="en-CH" dirty="0"/>
              <a:t>h</a:t>
            </a:r>
            <a:r>
              <a:rPr lang="en-US" dirty="0"/>
              <a:t>o</a:t>
            </a:r>
            <a:r>
              <a:rPr lang="en-CH" dirty="0"/>
              <a:t>u</a:t>
            </a:r>
            <a:r>
              <a:rPr lang="en-US" dirty="0"/>
              <a:t>l</a:t>
            </a:r>
            <a:r>
              <a:rPr lang="en-CH" dirty="0"/>
              <a:t>d </a:t>
            </a:r>
            <a:r>
              <a:rPr lang="en-US" dirty="0"/>
              <a:t>s</a:t>
            </a:r>
            <a:r>
              <a:rPr lang="en-CH" dirty="0"/>
              <a:t>e</a:t>
            </a:r>
            <a:r>
              <a:rPr lang="en-US" dirty="0"/>
              <a:t>e</a:t>
            </a:r>
            <a:r>
              <a:rPr lang="en-CH" dirty="0"/>
              <a:t> </a:t>
            </a:r>
            <a:r>
              <a:rPr lang="en-US" dirty="0"/>
              <a:t>t</a:t>
            </a:r>
            <a:r>
              <a:rPr lang="en-CH" dirty="0"/>
              <a:t>h</a:t>
            </a:r>
            <a:r>
              <a:rPr lang="en-US" dirty="0"/>
              <a:t>e</a:t>
            </a:r>
            <a:r>
              <a:rPr lang="en-CH" dirty="0"/>
              <a:t> </a:t>
            </a:r>
            <a:r>
              <a:rPr lang="en-US" dirty="0"/>
              <a:t>s</a:t>
            </a:r>
            <a:r>
              <a:rPr lang="en-CH" dirty="0"/>
              <a:t>a</a:t>
            </a:r>
            <a:r>
              <a:rPr lang="en-US" dirty="0"/>
              <a:t>m</a:t>
            </a:r>
            <a:r>
              <a:rPr lang="en-CH" dirty="0"/>
              <a:t>e </a:t>
            </a:r>
            <a:r>
              <a:rPr lang="en-US" dirty="0"/>
              <a:t>n</a:t>
            </a:r>
            <a:r>
              <a:rPr lang="en-CH" dirty="0"/>
              <a:t>u</a:t>
            </a:r>
            <a:r>
              <a:rPr lang="en-US" dirty="0"/>
              <a:t>m</a:t>
            </a:r>
            <a:r>
              <a:rPr lang="en-CH" dirty="0"/>
              <a:t>b</a:t>
            </a:r>
            <a:r>
              <a:rPr lang="en-US" dirty="0"/>
              <a:t>e</a:t>
            </a:r>
            <a:r>
              <a:rPr lang="en-CH" dirty="0"/>
              <a:t>r </a:t>
            </a:r>
            <a:r>
              <a:rPr lang="en-US" dirty="0"/>
              <a:t>o</a:t>
            </a:r>
            <a:r>
              <a:rPr lang="en-CH" dirty="0"/>
              <a:t>f </a:t>
            </a:r>
            <a:r>
              <a:rPr lang="en-US" dirty="0"/>
              <a:t>T</a:t>
            </a:r>
            <a:r>
              <a:rPr lang="en-CH" dirty="0"/>
              <a:t>F</a:t>
            </a:r>
            <a:r>
              <a:rPr lang="en-US" dirty="0"/>
              <a:t>C</a:t>
            </a:r>
            <a:r>
              <a:rPr lang="en-CH" dirty="0"/>
              <a:t> </a:t>
            </a:r>
            <a:r>
              <a:rPr lang="en-US" dirty="0"/>
              <a:t>e</a:t>
            </a:r>
            <a:r>
              <a:rPr lang="en-CH" dirty="0"/>
              <a:t>v</a:t>
            </a:r>
            <a:r>
              <a:rPr lang="en-US" dirty="0"/>
              <a:t>e</a:t>
            </a:r>
            <a:r>
              <a:rPr lang="en-CH" dirty="0"/>
              <a:t>n</a:t>
            </a:r>
            <a:r>
              <a:rPr lang="en-US" dirty="0"/>
              <a:t>t</a:t>
            </a:r>
            <a:r>
              <a:rPr lang="en-CH" dirty="0"/>
              <a:t>s </a:t>
            </a:r>
            <a:r>
              <a:rPr lang="en-US" dirty="0"/>
              <a:t>a</a:t>
            </a:r>
            <a:r>
              <a:rPr lang="en-CH" dirty="0"/>
              <a:t>c</a:t>
            </a:r>
            <a:r>
              <a:rPr lang="en-US" dirty="0"/>
              <a:t>c</a:t>
            </a:r>
            <a:r>
              <a:rPr lang="en-CH" dirty="0"/>
              <a:t>e</a:t>
            </a:r>
            <a:r>
              <a:rPr lang="en-US" dirty="0"/>
              <a:t>p</a:t>
            </a:r>
            <a:r>
              <a:rPr lang="en-CH" dirty="0"/>
              <a:t>ted </a:t>
            </a:r>
            <a:r>
              <a:rPr lang="en-US" dirty="0"/>
              <a:t>g</a:t>
            </a:r>
            <a:r>
              <a:rPr lang="en-CH" dirty="0"/>
              <a:t>o</a:t>
            </a:r>
            <a:r>
              <a:rPr lang="en-US" dirty="0" err="1"/>
              <a:t>i</a:t>
            </a:r>
            <a:r>
              <a:rPr lang="en-CH" dirty="0"/>
              <a:t>n</a:t>
            </a:r>
            <a:r>
              <a:rPr lang="en-US" dirty="0"/>
              <a:t>g</a:t>
            </a:r>
            <a:r>
              <a:rPr lang="en-CH" dirty="0"/>
              <a:t> </a:t>
            </a:r>
            <a:r>
              <a:rPr lang="en-US" dirty="0"/>
              <a:t>u</a:t>
            </a:r>
            <a:r>
              <a:rPr lang="en-CH" dirty="0"/>
              <a:t>p to </a:t>
            </a:r>
            <a:r>
              <a:rPr lang="en-US" dirty="0"/>
              <a:t>s</a:t>
            </a:r>
            <a:r>
              <a:rPr lang="en-CH" dirty="0"/>
              <a:t>a</a:t>
            </a:r>
            <a:r>
              <a:rPr lang="en-US" dirty="0"/>
              <a:t>m</a:t>
            </a:r>
            <a:r>
              <a:rPr lang="en-CH" dirty="0"/>
              <a:t>e </a:t>
            </a:r>
            <a:r>
              <a:rPr lang="en-US" dirty="0"/>
              <a:t>n</a:t>
            </a:r>
            <a:r>
              <a:rPr lang="en-CH" dirty="0"/>
              <a:t>u</a:t>
            </a:r>
            <a:r>
              <a:rPr lang="en-US" dirty="0"/>
              <a:t>m</a:t>
            </a:r>
            <a:r>
              <a:rPr lang="en-CH" dirty="0"/>
              <a:t>b</a:t>
            </a:r>
            <a:r>
              <a:rPr lang="en-US" dirty="0"/>
              <a:t>e</a:t>
            </a:r>
            <a:r>
              <a:rPr lang="en-CH" dirty="0"/>
              <a:t>r </a:t>
            </a:r>
            <a:r>
              <a:rPr lang="en-US" dirty="0"/>
              <a:t>o</a:t>
            </a:r>
            <a:r>
              <a:rPr lang="en-CH" dirty="0"/>
              <a:t>f </a:t>
            </a:r>
            <a:r>
              <a:rPr lang="en-US" dirty="0"/>
              <a:t>t</a:t>
            </a:r>
            <a:r>
              <a:rPr lang="en-CH" dirty="0"/>
              <a:t>r</a:t>
            </a:r>
            <a:r>
              <a:rPr lang="en-US" dirty="0" err="1"/>
              <a:t>i</a:t>
            </a:r>
            <a:r>
              <a:rPr lang="en-CH" dirty="0"/>
              <a:t>g</a:t>
            </a:r>
            <a:r>
              <a:rPr lang="en-US" dirty="0"/>
              <a:t>g</a:t>
            </a:r>
            <a:r>
              <a:rPr lang="en-CH" dirty="0"/>
              <a:t>e</a:t>
            </a:r>
            <a:r>
              <a:rPr lang="en-US" dirty="0"/>
              <a:t>r</a:t>
            </a:r>
            <a:r>
              <a:rPr lang="en-CH" dirty="0"/>
              <a:t>s </a:t>
            </a:r>
            <a:r>
              <a:rPr lang="en-US" dirty="0"/>
              <a:t>s</a:t>
            </a:r>
            <a:r>
              <a:rPr lang="en-CH" dirty="0"/>
              <a:t>e</a:t>
            </a:r>
            <a:r>
              <a:rPr lang="en-US" dirty="0"/>
              <a:t>t</a:t>
            </a:r>
            <a:r>
              <a:rPr lang="en-CH" dirty="0"/>
              <a:t> </a:t>
            </a:r>
            <a:r>
              <a:rPr lang="en-US" dirty="0"/>
              <a:t>a</a:t>
            </a:r>
            <a:r>
              <a:rPr lang="en-CH" dirty="0"/>
              <a:t>s </a:t>
            </a:r>
            <a:r>
              <a:rPr lang="en-US" dirty="0"/>
              <a:t>l</a:t>
            </a:r>
            <a:r>
              <a:rPr lang="en-CH" dirty="0" err="1"/>
              <a:t>imit</a:t>
            </a:r>
            <a:r>
              <a:rPr lang="en-CH" dirty="0"/>
              <a:t> on the top panel (</a:t>
            </a:r>
            <a:r>
              <a:rPr lang="en-US" dirty="0" err="1"/>
              <a:t>i</a:t>
            </a:r>
            <a:r>
              <a:rPr lang="en-CH" dirty="0"/>
              <a:t>f </a:t>
            </a:r>
            <a:r>
              <a:rPr lang="en-US" dirty="0"/>
              <a:t>s</a:t>
            </a:r>
            <a:r>
              <a:rPr lang="en-CH" dirty="0"/>
              <a:t>e</a:t>
            </a:r>
            <a:r>
              <a:rPr lang="en-US" dirty="0"/>
              <a:t>t</a:t>
            </a:r>
            <a:r>
              <a:rPr lang="en-CH" dirty="0"/>
              <a:t>) and after this </a:t>
            </a:r>
            <a:r>
              <a:rPr lang="en-US" dirty="0"/>
              <a:t>y</a:t>
            </a:r>
            <a:r>
              <a:rPr lang="en-CH" dirty="0"/>
              <a:t>o</a:t>
            </a:r>
            <a:r>
              <a:rPr lang="en-US" dirty="0"/>
              <a:t>u</a:t>
            </a:r>
            <a:r>
              <a:rPr lang="en-CH" dirty="0"/>
              <a:t> </a:t>
            </a:r>
            <a:r>
              <a:rPr lang="en-US" dirty="0"/>
              <a:t>s</a:t>
            </a:r>
            <a:r>
              <a:rPr lang="en-CH" dirty="0"/>
              <a:t>h</a:t>
            </a:r>
            <a:r>
              <a:rPr lang="en-US" dirty="0"/>
              <a:t>o</a:t>
            </a:r>
            <a:r>
              <a:rPr lang="en-CH" dirty="0"/>
              <a:t>u</a:t>
            </a:r>
            <a:r>
              <a:rPr lang="en-US" dirty="0"/>
              <a:t>l</a:t>
            </a:r>
            <a:r>
              <a:rPr lang="en-CH" dirty="0"/>
              <a:t>d </a:t>
            </a:r>
            <a:r>
              <a:rPr lang="en-US" dirty="0"/>
              <a:t>s</a:t>
            </a:r>
            <a:r>
              <a:rPr lang="en-CH" dirty="0"/>
              <a:t>e</a:t>
            </a:r>
            <a:r>
              <a:rPr lang="en-US" dirty="0"/>
              <a:t>e</a:t>
            </a:r>
            <a:r>
              <a:rPr lang="en-CH" dirty="0"/>
              <a:t> </a:t>
            </a:r>
            <a:r>
              <a:rPr lang="en-US" dirty="0"/>
              <a:t>t</a:t>
            </a:r>
            <a:r>
              <a:rPr lang="en-CH" dirty="0"/>
              <a:t>h</a:t>
            </a:r>
            <a:r>
              <a:rPr lang="en-US" dirty="0"/>
              <a:t>e</a:t>
            </a:r>
            <a:r>
              <a:rPr lang="en-CH" dirty="0"/>
              <a:t> </a:t>
            </a:r>
            <a:r>
              <a:rPr lang="en-US" dirty="0"/>
              <a:t>e</a:t>
            </a:r>
            <a:r>
              <a:rPr lang="en-CH" dirty="0"/>
              <a:t>v</a:t>
            </a:r>
            <a:r>
              <a:rPr lang="en-US" dirty="0"/>
              <a:t>e</a:t>
            </a:r>
            <a:r>
              <a:rPr lang="en-CH" dirty="0" err="1"/>
              <a:t>nts</a:t>
            </a:r>
            <a:r>
              <a:rPr lang="en-CH" dirty="0"/>
              <a:t> re</a:t>
            </a:r>
            <a:r>
              <a:rPr lang="en-US" dirty="0"/>
              <a:t>j</a:t>
            </a:r>
            <a:r>
              <a:rPr lang="en-CH" dirty="0"/>
              <a:t>e</a:t>
            </a:r>
            <a:r>
              <a:rPr lang="en-US" dirty="0"/>
              <a:t>c</a:t>
            </a:r>
            <a:r>
              <a:rPr lang="en-CH" dirty="0"/>
              <a:t>t</a:t>
            </a:r>
            <a:r>
              <a:rPr lang="en-US" dirty="0"/>
              <a:t>e</a:t>
            </a:r>
            <a:r>
              <a:rPr lang="en-CH" dirty="0"/>
              <a:t>d </a:t>
            </a:r>
            <a:r>
              <a:rPr lang="en-US" dirty="0"/>
              <a:t>g</a:t>
            </a:r>
            <a:r>
              <a:rPr lang="en-CH" dirty="0"/>
              <a:t>o</a:t>
            </a:r>
            <a:r>
              <a:rPr lang="en-US" dirty="0" err="1"/>
              <a:t>i</a:t>
            </a:r>
            <a:r>
              <a:rPr lang="en-CH" dirty="0"/>
              <a:t>n</a:t>
            </a:r>
            <a:r>
              <a:rPr lang="en-US" dirty="0"/>
              <a:t>g</a:t>
            </a:r>
            <a:r>
              <a:rPr lang="en-CH" dirty="0"/>
              <a:t> up</a:t>
            </a:r>
          </a:p>
          <a:p>
            <a:pPr lvl="3"/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EE2BF5-BC94-4CF1-AC3E-641138503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9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0030382-0182-4BF8-B95C-098FB157A0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5209" y="192946"/>
            <a:ext cx="2994616" cy="260058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A61D5AE-B1C3-476C-903B-7D0C780EB1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5209" y="1849773"/>
            <a:ext cx="2994616" cy="260058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F881C30-B89F-40AA-8C67-7643544611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5209" y="3929009"/>
            <a:ext cx="2994616" cy="2600588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307E6826-7EF4-4DD2-97E1-95822E28DCDB}"/>
              </a:ext>
            </a:extLst>
          </p:cNvPr>
          <p:cNvSpPr/>
          <p:nvPr/>
        </p:nvSpPr>
        <p:spPr>
          <a:xfrm>
            <a:off x="5666763" y="989901"/>
            <a:ext cx="1291905" cy="65014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386BF67-2758-4EC4-A54D-9CEB6AC601C7}"/>
              </a:ext>
            </a:extLst>
          </p:cNvPr>
          <p:cNvSpPr/>
          <p:nvPr/>
        </p:nvSpPr>
        <p:spPr>
          <a:xfrm>
            <a:off x="5535209" y="2386051"/>
            <a:ext cx="1236105" cy="2187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A90EC44-0C86-4366-81B6-9E0FC2969082}"/>
              </a:ext>
            </a:extLst>
          </p:cNvPr>
          <p:cNvSpPr/>
          <p:nvPr/>
        </p:nvSpPr>
        <p:spPr>
          <a:xfrm>
            <a:off x="5535209" y="3678572"/>
            <a:ext cx="1291905" cy="25043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AB11526-A69B-4ED0-AF3B-38056D049291}"/>
              </a:ext>
            </a:extLst>
          </p:cNvPr>
          <p:cNvSpPr/>
          <p:nvPr/>
        </p:nvSpPr>
        <p:spPr>
          <a:xfrm>
            <a:off x="5578679" y="4751580"/>
            <a:ext cx="796955" cy="35731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268949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3479</TotalTime>
  <Words>1508</Words>
  <Application>Microsoft Office PowerPoint</Application>
  <PresentationFormat>On-screen Show (4:3)</PresentationFormat>
  <Paragraphs>141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Calibri</vt:lpstr>
      <vt:lpstr>Tw Cen MT</vt:lpstr>
      <vt:lpstr>Tw Cen MT Condensed</vt:lpstr>
      <vt:lpstr>Wingdings</vt:lpstr>
      <vt:lpstr>Wingdings 3</vt:lpstr>
      <vt:lpstr>Integral</vt:lpstr>
      <vt:lpstr>MiniDAQ2 Workshop 01.08.2017</vt:lpstr>
      <vt:lpstr>Control system</vt:lpstr>
      <vt:lpstr>Control Node configuration</vt:lpstr>
      <vt:lpstr>WinCC OA Project Configuration</vt:lpstr>
      <vt:lpstr>Configure the system</vt:lpstr>
      <vt:lpstr>FSM</vt:lpstr>
      <vt:lpstr>FSM tree</vt:lpstr>
      <vt:lpstr>FSM Top panel</vt:lpstr>
      <vt:lpstr>Trying things out</vt:lpstr>
      <vt:lpstr>Troubleshooting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MiniDAQ2 Workshop 01.08.2017</dc:title>
  <dc:creator>Luis Granado Cardoso</dc:creator>
  <cp:lastModifiedBy>LuisGC</cp:lastModifiedBy>
  <cp:revision>28</cp:revision>
  <dcterms:created xsi:type="dcterms:W3CDTF">2017-07-26T08:34:50Z</dcterms:created>
  <dcterms:modified xsi:type="dcterms:W3CDTF">2017-07-30T14:25:52Z</dcterms:modified>
</cp:coreProperties>
</file>