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1" r:id="rId2"/>
    <p:sldId id="262" r:id="rId3"/>
    <p:sldId id="263" r:id="rId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009900"/>
    <a:srgbClr val="993300"/>
    <a:srgbClr val="080808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3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2/13/18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13/02/2018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WLCG MW Officer change</a:t>
            </a:r>
            <a:br>
              <a:rPr lang="en-US" dirty="0">
                <a:solidFill>
                  <a:srgbClr val="7030A0"/>
                </a:solidFill>
              </a:rPr>
            </a:br>
            <a:br>
              <a:rPr lang="en-US" sz="2800" dirty="0">
                <a:solidFill>
                  <a:srgbClr val="7030A0"/>
                </a:solidFill>
              </a:rPr>
            </a:b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GDB, Feb 14</a:t>
            </a:r>
            <a:r>
              <a:rPr lang="en-US" sz="3200" baseline="30000" dirty="0">
                <a:solidFill>
                  <a:srgbClr val="080808"/>
                </a:solidFill>
              </a:rPr>
              <a:t>th</a:t>
            </a:r>
            <a:r>
              <a:rPr lang="en-US" sz="3200" dirty="0">
                <a:solidFill>
                  <a:srgbClr val="080808"/>
                </a:solidFill>
              </a:rPr>
              <a:t>, 2018</a:t>
            </a:r>
            <a:br>
              <a:rPr lang="en-US" sz="3200" dirty="0"/>
            </a:br>
            <a:br>
              <a:rPr lang="en-US" sz="3200" dirty="0"/>
            </a:b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D649-D236-C145-B039-5268FB6A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679"/>
            <a:ext cx="8226854" cy="940443"/>
          </a:xfrm>
        </p:spPr>
        <p:txBody>
          <a:bodyPr/>
          <a:lstStyle/>
          <a:p>
            <a:r>
              <a:rPr lang="en-US" dirty="0"/>
              <a:t>MW Officer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A76A3-5726-BD4E-9DC0-4194F6252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606"/>
            <a:ext cx="8352263" cy="466742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After more than 3.5 years of fulfilling the role of MW Officer, </a:t>
            </a:r>
            <a:r>
              <a:rPr lang="en-US" dirty="0">
                <a:solidFill>
                  <a:srgbClr val="0B387C"/>
                </a:solidFill>
              </a:rPr>
              <a:t>Andrea Manzi </a:t>
            </a:r>
            <a:r>
              <a:rPr lang="en-US" dirty="0"/>
              <a:t>is moving on to new responsibilities</a:t>
            </a:r>
          </a:p>
          <a:p>
            <a:endParaRPr lang="en-US" dirty="0"/>
          </a:p>
          <a:p>
            <a:r>
              <a:rPr lang="en-US" dirty="0"/>
              <a:t>Many thanks to Andrea for helping WLCG navigate the ever changing “</a:t>
            </a:r>
            <a:r>
              <a:rPr lang="en-US" i="1" dirty="0"/>
              <a:t>Ocean of Middlewares</a:t>
            </a:r>
            <a:r>
              <a:rPr lang="en-US" dirty="0"/>
              <a:t>” !</a:t>
            </a:r>
          </a:p>
          <a:p>
            <a:pPr lvl="1"/>
            <a:r>
              <a:rPr lang="en-US" dirty="0"/>
              <a:t>In particular through some rough seas at times…  </a:t>
            </a:r>
            <a:r>
              <a:rPr lang="en-US" dirty="0">
                <a:sym typeface="Wingdings" pitchFamily="2" charset="2"/>
              </a:rPr>
              <a:t>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The MW Officer role currently is vacant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MW Officer tasks are outlined on the next page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Please let us know about potential candidates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1CA0A0-4C82-0848-AD4E-F9E0C89E7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94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0E2E2-EFA4-864C-850C-5905C920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679"/>
            <a:ext cx="8226854" cy="940443"/>
          </a:xfrm>
        </p:spPr>
        <p:txBody>
          <a:bodyPr/>
          <a:lstStyle/>
          <a:p>
            <a:r>
              <a:rPr lang="en-US" dirty="0"/>
              <a:t>MW Officer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2B353-512A-814E-B618-D5FB52150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9764"/>
            <a:ext cx="8546592" cy="5053263"/>
          </a:xfrm>
        </p:spPr>
        <p:txBody>
          <a:bodyPr>
            <a:normAutofit fontScale="47500" lnSpcReduction="20000"/>
          </a:bodyPr>
          <a:lstStyle/>
          <a:p>
            <a:r>
              <a:rPr lang="en-US" sz="4200" b="1" dirty="0"/>
              <a:t>For WLCG Operations and Coordination effort:</a:t>
            </a:r>
            <a:endParaRPr lang="en-US" sz="4200" dirty="0"/>
          </a:p>
          <a:p>
            <a:pPr lvl="1"/>
            <a:r>
              <a:rPr lang="en-US" sz="3400" dirty="0"/>
              <a:t>Maintain verified baseline versions for the MW components</a:t>
            </a:r>
          </a:p>
          <a:p>
            <a:pPr lvl="1"/>
            <a:r>
              <a:rPr lang="en-US" sz="3400" dirty="0"/>
              <a:t>Communicate with sites not compliant with baseline versions</a:t>
            </a:r>
          </a:p>
          <a:p>
            <a:pPr lvl="1"/>
            <a:r>
              <a:rPr lang="en-US" sz="3400" dirty="0"/>
              <a:t>Monitor relevant forums to detect major MW issues or upcoming changes early on</a:t>
            </a:r>
          </a:p>
          <a:p>
            <a:pPr lvl="1"/>
            <a:r>
              <a:rPr lang="en-US" sz="3400" dirty="0"/>
              <a:t>Liaise with development teams or infrastructure projects as needed</a:t>
            </a:r>
          </a:p>
          <a:p>
            <a:pPr lvl="2"/>
            <a:r>
              <a:rPr lang="en-US" sz="3400" dirty="0"/>
              <a:t>Highlight feedback from sites or experiments (bugs, patches, workarounds)</a:t>
            </a:r>
          </a:p>
          <a:p>
            <a:pPr lvl="1"/>
            <a:r>
              <a:rPr lang="en-US" sz="3400" dirty="0"/>
              <a:t>Coordination of widespread migrations to new MW (HTCondor, ARC, ...)</a:t>
            </a:r>
          </a:p>
          <a:p>
            <a:pPr lvl="1"/>
            <a:r>
              <a:rPr lang="en-US" sz="3400" dirty="0"/>
              <a:t>Coordination of WLCG repository updates</a:t>
            </a:r>
          </a:p>
          <a:p>
            <a:pPr lvl="1"/>
            <a:r>
              <a:rPr lang="en-US" sz="3400" dirty="0"/>
              <a:t>Coordination of UI / WN metapackage updates for CentOS/EL7</a:t>
            </a:r>
          </a:p>
          <a:p>
            <a:pPr lvl="1"/>
            <a:endParaRPr lang="en-US" sz="3400" dirty="0"/>
          </a:p>
          <a:p>
            <a:r>
              <a:rPr lang="en-US" sz="4200" b="1" dirty="0"/>
              <a:t>For the MW Readiness WG:</a:t>
            </a:r>
            <a:endParaRPr lang="en-US" sz="4200" dirty="0"/>
          </a:p>
          <a:p>
            <a:pPr lvl="1"/>
            <a:r>
              <a:rPr lang="en-US" sz="3400" dirty="0"/>
              <a:t>Discover new versions ready for entering Readiness verification</a:t>
            </a:r>
          </a:p>
          <a:p>
            <a:pPr lvl="1"/>
            <a:r>
              <a:rPr lang="en-US" sz="3400" dirty="0"/>
              <a:t>Communicate with Volunteer sites to agree which version is tested where and by which VO</a:t>
            </a:r>
          </a:p>
          <a:p>
            <a:pPr lvl="1"/>
            <a:r>
              <a:rPr lang="en-US" sz="3400" dirty="0"/>
              <a:t>Monitor results of the Volunteer sites to decide on Readiness of a given release being verified</a:t>
            </a:r>
          </a:p>
          <a:p>
            <a:pPr lvl="1"/>
            <a:r>
              <a:rPr lang="en-US" sz="3400" dirty="0"/>
              <a:t>Decide if versions can enter production and/or if testing under load is necessary</a:t>
            </a:r>
          </a:p>
          <a:p>
            <a:pPr lvl="1"/>
            <a:r>
              <a:rPr lang="en-US" sz="3400" dirty="0"/>
              <a:t>Announce to the WLCG community the Readiness Verification results</a:t>
            </a:r>
          </a:p>
          <a:p>
            <a:pPr lvl="2"/>
            <a:r>
              <a:rPr lang="en-US" sz="3400" dirty="0"/>
              <a:t>They should be recorded in an extended versions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0512C-1707-8741-944D-0837758ED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776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2036</TotalTime>
  <Words>250</Words>
  <Application>Microsoft Macintosh PowerPoint</Application>
  <PresentationFormat>On-screen Show (4:3)</PresentationFormat>
  <Paragraphs>34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CERNCorporate4-3</vt:lpstr>
      <vt:lpstr>WLCG MW Officer change   GDB, Feb 14th, 2018  </vt:lpstr>
      <vt:lpstr>MW Officer change</vt:lpstr>
      <vt:lpstr>MW Officer tasks</vt:lpstr>
    </vt:vector>
  </TitlesOfParts>
  <Company>CERN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330</cp:revision>
  <cp:lastPrinted>2015-03-25T10:23:14Z</cp:lastPrinted>
  <dcterms:created xsi:type="dcterms:W3CDTF">2015-01-26T14:46:24Z</dcterms:created>
  <dcterms:modified xsi:type="dcterms:W3CDTF">2018-02-13T21:48:40Z</dcterms:modified>
</cp:coreProperties>
</file>