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7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FE46D-A1B1-47BA-921F-745F694DC102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5C5D8-1478-454F-8E7E-0DB5A996D1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8263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646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396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21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4271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876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320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47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4922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644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45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685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1E561-D617-4B7A-8075-B0248CB21A97}" type="datetimeFigureOut">
              <a:rPr lang="fr-FR" smtClean="0"/>
              <a:t>13/07/2017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04E03-3713-4B2E-9301-77B0E2A2D25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02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51507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EHN1 extension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72th </a:t>
            </a:r>
            <a:r>
              <a:rPr lang="en-GB" b="1" dirty="0" smtClean="0"/>
              <a:t>EAs integration meeting</a:t>
            </a:r>
          </a:p>
          <a:p>
            <a:r>
              <a:rPr lang="en-GB" dirty="0" smtClean="0"/>
              <a:t>V. Clerc – S. Girod</a:t>
            </a:r>
          </a:p>
          <a:p>
            <a:r>
              <a:rPr lang="fr-FR" dirty="0"/>
              <a:t> </a:t>
            </a:r>
            <a:r>
              <a:rPr lang="fr-FR" u="sng" dirty="0">
                <a:hlinkClick r:id="rId2"/>
              </a:rPr>
              <a:t>https://indico.cern.ch/event/651507</a:t>
            </a:r>
            <a:r>
              <a:rPr lang="fr-FR" u="sng" dirty="0" smtClean="0">
                <a:hlinkClick r:id="rId2"/>
              </a:rPr>
              <a:t>/</a:t>
            </a:r>
            <a:r>
              <a:rPr lang="fr-FR" u="sng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411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609862" cy="1325563"/>
          </a:xfrm>
        </p:spPr>
        <p:txBody>
          <a:bodyPr/>
          <a:lstStyle/>
          <a:p>
            <a:r>
              <a:rPr lang="en-GB" dirty="0"/>
              <a:t>H4 PPE174 shielding change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775" y="1101508"/>
            <a:ext cx="7362825" cy="549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62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761322" cy="1325563"/>
          </a:xfrm>
        </p:spPr>
        <p:txBody>
          <a:bodyPr/>
          <a:lstStyle/>
          <a:p>
            <a:r>
              <a:rPr lang="en-GB" dirty="0" smtClean="0"/>
              <a:t>Dump around collimator 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115" y="365125"/>
            <a:ext cx="7496175" cy="783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31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Dump around collimator 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150" y="1606612"/>
            <a:ext cx="7148512" cy="497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0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Dump around collimator - section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062" y="1285875"/>
            <a:ext cx="6210300" cy="557212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5748236" y="2111604"/>
            <a:ext cx="2395395" cy="400002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458878" y="4681417"/>
            <a:ext cx="2801614" cy="2823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7844775">
            <a:off x="4674828" y="2983278"/>
            <a:ext cx="986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59.7°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3591618">
            <a:off x="5431698" y="2612473"/>
            <a:ext cx="195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Beam plane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25" name="Arc 24"/>
          <p:cNvSpPr/>
          <p:nvPr/>
        </p:nvSpPr>
        <p:spPr>
          <a:xfrm rot="14691769">
            <a:off x="5026621" y="2584277"/>
            <a:ext cx="3575924" cy="3526376"/>
          </a:xfrm>
          <a:prstGeom prst="arc">
            <a:avLst>
              <a:gd name="adj1" fmla="val 17111063"/>
              <a:gd name="adj2" fmla="val 18023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078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Dump around </a:t>
            </a:r>
            <a:r>
              <a:rPr lang="en-GB" dirty="0" smtClean="0"/>
              <a:t>collimator – side view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2838254" cy="4351338"/>
          </a:xfrm>
        </p:spPr>
        <p:txBody>
          <a:bodyPr/>
          <a:lstStyle/>
          <a:p>
            <a:r>
              <a:rPr lang="en-GB" dirty="0" smtClean="0"/>
              <a:t>Gap mini to collimator: 50mm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844" y="1690688"/>
            <a:ext cx="8182466" cy="469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87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Dump around </a:t>
            </a:r>
            <a:r>
              <a:rPr lang="en-GB" dirty="0" smtClean="0"/>
              <a:t>collimator – top view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2838254" cy="4351338"/>
          </a:xfrm>
        </p:spPr>
        <p:txBody>
          <a:bodyPr/>
          <a:lstStyle/>
          <a:p>
            <a:r>
              <a:rPr lang="en-GB" dirty="0" smtClean="0"/>
              <a:t>Gap mini to collimator: 50mm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138" y="1690688"/>
            <a:ext cx="8320662" cy="473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26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601825" cy="1325563"/>
          </a:xfrm>
        </p:spPr>
        <p:txBody>
          <a:bodyPr/>
          <a:lstStyle/>
          <a:p>
            <a:r>
              <a:rPr lang="en-GB" dirty="0" smtClean="0"/>
              <a:t>Dump around QPL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5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833" y="0"/>
            <a:ext cx="8196264" cy="680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8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1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344" y="10029"/>
            <a:ext cx="7628249" cy="6847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601825" cy="1325563"/>
          </a:xfrm>
        </p:spPr>
        <p:txBody>
          <a:bodyPr/>
          <a:lstStyle/>
          <a:p>
            <a:r>
              <a:rPr lang="en-GB" dirty="0" smtClean="0"/>
              <a:t>Dump around QPL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1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3074" name="Picture 3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720" y="0"/>
            <a:ext cx="84166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951375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Dump around QPL -  side 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886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98" name="Picture 2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575" y="0"/>
            <a:ext cx="8829675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29513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Dump around QPL -  top 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966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H2 PPE182 shielding change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60" y="1721557"/>
            <a:ext cx="10645418" cy="48428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62036" y="3207759"/>
            <a:ext cx="1921644" cy="218833"/>
          </a:xfrm>
          <a:prstGeom prst="rect">
            <a:avLst/>
          </a:prstGeom>
          <a:solidFill>
            <a:srgbClr val="650000"/>
          </a:solidFill>
          <a:ln w="25400">
            <a:solidFill>
              <a:srgbClr val="65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Line Callout 1 5"/>
          <p:cNvSpPr/>
          <p:nvPr/>
        </p:nvSpPr>
        <p:spPr>
          <a:xfrm>
            <a:off x="6096000" y="1690688"/>
            <a:ext cx="2049510" cy="910632"/>
          </a:xfrm>
          <a:prstGeom prst="borderCallout1">
            <a:avLst>
              <a:gd name="adj1" fmla="val 48944"/>
              <a:gd name="adj2" fmla="val 308"/>
              <a:gd name="adj3" fmla="val 184205"/>
              <a:gd name="adj4" fmla="val -323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Interference 70 mm</a:t>
            </a:r>
          </a:p>
          <a:p>
            <a:pPr algn="ctr"/>
            <a:r>
              <a:rPr lang="en-GB" dirty="0" smtClean="0"/>
              <a:t>QPL.021.636  / shielding</a:t>
            </a:r>
            <a:endParaRPr lang="fr-FR" dirty="0"/>
          </a:p>
        </p:txBody>
      </p:sp>
      <p:sp>
        <p:nvSpPr>
          <p:cNvPr id="7" name="Right Arrow 6"/>
          <p:cNvSpPr/>
          <p:nvPr/>
        </p:nvSpPr>
        <p:spPr>
          <a:xfrm>
            <a:off x="1232034" y="3844609"/>
            <a:ext cx="1097280" cy="596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Beam</a:t>
            </a:r>
            <a:endParaRPr lang="fr-FR" dirty="0"/>
          </a:p>
        </p:txBody>
      </p:sp>
      <p:sp>
        <p:nvSpPr>
          <p:cNvPr id="8" name="Oval 7"/>
          <p:cNvSpPr/>
          <p:nvPr/>
        </p:nvSpPr>
        <p:spPr>
          <a:xfrm>
            <a:off x="5130265" y="3207759"/>
            <a:ext cx="625704" cy="5274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532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Concrete shielding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093" y="1368424"/>
            <a:ext cx="8272364" cy="5489576"/>
          </a:xfrm>
          <a:prstGeom prst="rect">
            <a:avLst/>
          </a:prstGeom>
        </p:spPr>
      </p:pic>
      <p:sp>
        <p:nvSpPr>
          <p:cNvPr id="5" name="Line Callout 2 4"/>
          <p:cNvSpPr/>
          <p:nvPr/>
        </p:nvSpPr>
        <p:spPr>
          <a:xfrm>
            <a:off x="10194303" y="4001294"/>
            <a:ext cx="1159497" cy="64102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5147"/>
              <a:gd name="adj6" fmla="val -816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Steel pillar</a:t>
            </a:r>
            <a:endParaRPr lang="fr-FR" dirty="0"/>
          </a:p>
        </p:txBody>
      </p:sp>
      <p:sp>
        <p:nvSpPr>
          <p:cNvPr id="6" name="Flowchart: Process 5"/>
          <p:cNvSpPr/>
          <p:nvPr/>
        </p:nvSpPr>
        <p:spPr>
          <a:xfrm>
            <a:off x="9162853" y="4223208"/>
            <a:ext cx="94269" cy="2262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owchart: Process 6"/>
          <p:cNvSpPr/>
          <p:nvPr/>
        </p:nvSpPr>
        <p:spPr>
          <a:xfrm>
            <a:off x="9162853" y="5524107"/>
            <a:ext cx="94269" cy="22624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Bent Arrow 7"/>
          <p:cNvSpPr/>
          <p:nvPr/>
        </p:nvSpPr>
        <p:spPr>
          <a:xfrm rot="17661483">
            <a:off x="5878808" y="4294852"/>
            <a:ext cx="648677" cy="177997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Line Callout 2 8"/>
          <p:cNvSpPr/>
          <p:nvPr/>
        </p:nvSpPr>
        <p:spPr>
          <a:xfrm>
            <a:off x="3436823" y="4642317"/>
            <a:ext cx="1290343" cy="641023"/>
          </a:xfrm>
          <a:prstGeom prst="borderCallout2">
            <a:avLst>
              <a:gd name="adj1" fmla="val 49230"/>
              <a:gd name="adj2" fmla="val 99479"/>
              <a:gd name="adj3" fmla="val 51669"/>
              <a:gd name="adj4" fmla="val 99018"/>
              <a:gd name="adj5" fmla="val 49051"/>
              <a:gd name="adj6" fmla="val 1570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Stair access </a:t>
            </a:r>
            <a:endParaRPr lang="fr-FR" dirty="0"/>
          </a:p>
        </p:txBody>
      </p:sp>
      <p:sp>
        <p:nvSpPr>
          <p:cNvPr id="10" name="Line Callout 2 9"/>
          <p:cNvSpPr/>
          <p:nvPr/>
        </p:nvSpPr>
        <p:spPr>
          <a:xfrm>
            <a:off x="8677373" y="1666391"/>
            <a:ext cx="1159497" cy="64102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1262"/>
              <a:gd name="adj6" fmla="val -768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Be 4888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55988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861" y="1623133"/>
            <a:ext cx="9589477" cy="523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4080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274" y="1538210"/>
            <a:ext cx="9739193" cy="519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569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H2 PPE182 shielding change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60" y="1721557"/>
            <a:ext cx="10645418" cy="4842872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1232034" y="3844609"/>
            <a:ext cx="1097280" cy="596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Beam</a:t>
            </a:r>
            <a:endParaRPr lang="fr-FR" dirty="0"/>
          </a:p>
        </p:txBody>
      </p:sp>
      <p:sp>
        <p:nvSpPr>
          <p:cNvPr id="8" name="Line Callout 1 7"/>
          <p:cNvSpPr/>
          <p:nvPr/>
        </p:nvSpPr>
        <p:spPr>
          <a:xfrm>
            <a:off x="6388972" y="1825625"/>
            <a:ext cx="1737359" cy="651686"/>
          </a:xfrm>
          <a:prstGeom prst="borderCallout1">
            <a:avLst>
              <a:gd name="adj1" fmla="val 48944"/>
              <a:gd name="adj2" fmla="val 308"/>
              <a:gd name="adj3" fmla="val 224556"/>
              <a:gd name="adj4" fmla="val -206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200 mm steel removed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129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H2 PPE182 shielding change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554" y="1464929"/>
            <a:ext cx="8069964" cy="5072729"/>
          </a:xfrm>
          <a:prstGeom prst="rect">
            <a:avLst/>
          </a:prstGeom>
        </p:spPr>
      </p:pic>
      <p:sp>
        <p:nvSpPr>
          <p:cNvPr id="6" name="Line Callout 1 5"/>
          <p:cNvSpPr/>
          <p:nvPr/>
        </p:nvSpPr>
        <p:spPr>
          <a:xfrm>
            <a:off x="6166889" y="1982804"/>
            <a:ext cx="1523695" cy="688079"/>
          </a:xfrm>
          <a:prstGeom prst="borderCallout1">
            <a:avLst>
              <a:gd name="adj1" fmla="val 48944"/>
              <a:gd name="adj2" fmla="val 308"/>
              <a:gd name="adj3" fmla="val 325534"/>
              <a:gd name="adj4" fmla="val -330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200 mm steel removed</a:t>
            </a:r>
            <a:endParaRPr lang="fr-FR" dirty="0"/>
          </a:p>
        </p:txBody>
      </p:sp>
      <p:sp>
        <p:nvSpPr>
          <p:cNvPr id="7" name="Parallelogram 6"/>
          <p:cNvSpPr/>
          <p:nvPr/>
        </p:nvSpPr>
        <p:spPr>
          <a:xfrm rot="5200121" flipH="1" flipV="1">
            <a:off x="5093642" y="3628666"/>
            <a:ext cx="975791" cy="696964"/>
          </a:xfrm>
          <a:prstGeom prst="parallelogram">
            <a:avLst>
              <a:gd name="adj" fmla="val 38049"/>
            </a:avLst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455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H2 PPE182 shielding change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076" y="1733194"/>
            <a:ext cx="6468379" cy="5088656"/>
          </a:xfrm>
          <a:prstGeom prst="rect">
            <a:avLst/>
          </a:prstGeom>
        </p:spPr>
      </p:pic>
      <p:sp>
        <p:nvSpPr>
          <p:cNvPr id="6" name="Line Callout 1 5"/>
          <p:cNvSpPr/>
          <p:nvPr/>
        </p:nvSpPr>
        <p:spPr>
          <a:xfrm>
            <a:off x="9202422" y="3366890"/>
            <a:ext cx="1635624" cy="910632"/>
          </a:xfrm>
          <a:prstGeom prst="borderCallout1">
            <a:avLst>
              <a:gd name="adj1" fmla="val 48944"/>
              <a:gd name="adj2" fmla="val 308"/>
              <a:gd name="adj3" fmla="val 177863"/>
              <a:gd name="adj4" fmla="val -1389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Interference</a:t>
            </a:r>
          </a:p>
          <a:p>
            <a:pPr algn="ctr"/>
            <a:r>
              <a:rPr lang="en-GB" dirty="0" smtClean="0"/>
              <a:t>QPL.021.651  / shielding</a:t>
            </a:r>
            <a:endParaRPr lang="fr-FR" dirty="0"/>
          </a:p>
        </p:txBody>
      </p:sp>
      <p:sp>
        <p:nvSpPr>
          <p:cNvPr id="7" name="Oval 6"/>
          <p:cNvSpPr/>
          <p:nvPr/>
        </p:nvSpPr>
        <p:spPr>
          <a:xfrm>
            <a:off x="6439301" y="4636561"/>
            <a:ext cx="809255" cy="6839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241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2" y="1376411"/>
            <a:ext cx="6725799" cy="51333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H2 PPE182 shielding change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Line Callout 1 5"/>
          <p:cNvSpPr/>
          <p:nvPr/>
        </p:nvSpPr>
        <p:spPr>
          <a:xfrm>
            <a:off x="8889819" y="1302841"/>
            <a:ext cx="1635624" cy="910632"/>
          </a:xfrm>
          <a:prstGeom prst="borderCallout1">
            <a:avLst>
              <a:gd name="adj1" fmla="val 48944"/>
              <a:gd name="adj2" fmla="val 308"/>
              <a:gd name="adj3" fmla="val 171522"/>
              <a:gd name="adj4" fmla="val -1272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Concrete bloc 1688 replaced by 1684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4694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H4 </a:t>
            </a:r>
            <a:r>
              <a:rPr lang="en-GB" dirty="0" smtClean="0"/>
              <a:t>PPE174 </a:t>
            </a:r>
            <a:r>
              <a:rPr lang="en-GB" dirty="0"/>
              <a:t>shielding </a:t>
            </a:r>
            <a:r>
              <a:rPr lang="en-GB" dirty="0" smtClean="0"/>
              <a:t>change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032" y="1527256"/>
            <a:ext cx="12204032" cy="5330744"/>
          </a:xfrm>
          <a:prstGeom prst="rect">
            <a:avLst/>
          </a:prstGeom>
        </p:spPr>
      </p:pic>
      <p:sp>
        <p:nvSpPr>
          <p:cNvPr id="7" name="Line Callout 1 6"/>
          <p:cNvSpPr/>
          <p:nvPr/>
        </p:nvSpPr>
        <p:spPr>
          <a:xfrm>
            <a:off x="563880" y="1604645"/>
            <a:ext cx="1242060" cy="441960"/>
          </a:xfrm>
          <a:prstGeom prst="borderCallout1">
            <a:avLst>
              <a:gd name="adj1" fmla="val 99784"/>
              <a:gd name="adj2" fmla="val 50562"/>
              <a:gd name="adj3" fmla="val 303879"/>
              <a:gd name="adj4" fmla="val 346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VLE Target</a:t>
            </a:r>
            <a:endParaRPr lang="fr-FR" dirty="0"/>
          </a:p>
        </p:txBody>
      </p:sp>
      <p:sp>
        <p:nvSpPr>
          <p:cNvPr id="8" name="Line Callout 1 7"/>
          <p:cNvSpPr/>
          <p:nvPr/>
        </p:nvSpPr>
        <p:spPr>
          <a:xfrm>
            <a:off x="5943599" y="1604645"/>
            <a:ext cx="2118361" cy="441960"/>
          </a:xfrm>
          <a:prstGeom prst="borderCallout1">
            <a:avLst>
              <a:gd name="adj1" fmla="val 103233"/>
              <a:gd name="adj2" fmla="val 50561"/>
              <a:gd name="adj3" fmla="val 274801"/>
              <a:gd name="adj4" fmla="val 455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New dump position</a:t>
            </a:r>
            <a:endParaRPr lang="fr-FR" dirty="0"/>
          </a:p>
        </p:txBody>
      </p:sp>
      <p:sp>
        <p:nvSpPr>
          <p:cNvPr id="10" name="Oval 9"/>
          <p:cNvSpPr/>
          <p:nvPr/>
        </p:nvSpPr>
        <p:spPr>
          <a:xfrm>
            <a:off x="6008467" y="2774462"/>
            <a:ext cx="1705318" cy="844061"/>
          </a:xfrm>
          <a:prstGeom prst="ellipse">
            <a:avLst/>
          </a:prstGeom>
          <a:solidFill>
            <a:srgbClr val="FF0000">
              <a:alpha val="2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Line Callout 1 8"/>
          <p:cNvSpPr/>
          <p:nvPr/>
        </p:nvSpPr>
        <p:spPr>
          <a:xfrm>
            <a:off x="9073815" y="1604645"/>
            <a:ext cx="2118361" cy="441960"/>
          </a:xfrm>
          <a:prstGeom prst="borderCallout1">
            <a:avLst>
              <a:gd name="adj1" fmla="val 103233"/>
              <a:gd name="adj2" fmla="val 50561"/>
              <a:gd name="adj3" fmla="val 274801"/>
              <a:gd name="adj4" fmla="val 455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Old dump position</a:t>
            </a:r>
            <a:endParaRPr lang="fr-FR" dirty="0"/>
          </a:p>
        </p:txBody>
      </p:sp>
      <p:sp>
        <p:nvSpPr>
          <p:cNvPr id="4" name="Curved Left Arrow 3"/>
          <p:cNvSpPr/>
          <p:nvPr/>
        </p:nvSpPr>
        <p:spPr>
          <a:xfrm rot="16200000" flipV="1">
            <a:off x="7983611" y="1223961"/>
            <a:ext cx="648677" cy="256383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60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H4 PPE174 shielding change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128" y="1229619"/>
            <a:ext cx="9411744" cy="5628381"/>
          </a:xfrm>
          <a:prstGeom prst="rect">
            <a:avLst/>
          </a:prstGeom>
        </p:spPr>
      </p:pic>
      <p:sp>
        <p:nvSpPr>
          <p:cNvPr id="5" name="Line Callout 1 4"/>
          <p:cNvSpPr/>
          <p:nvPr/>
        </p:nvSpPr>
        <p:spPr>
          <a:xfrm>
            <a:off x="4147001" y="1383665"/>
            <a:ext cx="1496647" cy="441960"/>
          </a:xfrm>
          <a:prstGeom prst="borderCallout1">
            <a:avLst>
              <a:gd name="adj1" fmla="val 103233"/>
              <a:gd name="adj2" fmla="val 50561"/>
              <a:gd name="adj3" fmla="val 251813"/>
              <a:gd name="adj4" fmla="val 1270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New </a:t>
            </a:r>
            <a:r>
              <a:rPr lang="en-GB" dirty="0" smtClean="0"/>
              <a:t>dump</a:t>
            </a:r>
            <a:endParaRPr lang="fr-FR" dirty="0"/>
          </a:p>
        </p:txBody>
      </p:sp>
      <p:sp>
        <p:nvSpPr>
          <p:cNvPr id="6" name="Line Callout 1 5"/>
          <p:cNvSpPr/>
          <p:nvPr/>
        </p:nvSpPr>
        <p:spPr>
          <a:xfrm>
            <a:off x="8071268" y="702970"/>
            <a:ext cx="1923591" cy="441960"/>
          </a:xfrm>
          <a:prstGeom prst="borderCallout1">
            <a:avLst>
              <a:gd name="adj1" fmla="val 103233"/>
              <a:gd name="adj2" fmla="val 50561"/>
              <a:gd name="adj3" fmla="val 299558"/>
              <a:gd name="adj4" fmla="val 782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New shielding for NP04 background </a:t>
            </a:r>
            <a:endParaRPr lang="fr-FR" dirty="0"/>
          </a:p>
        </p:txBody>
      </p:sp>
      <p:cxnSp>
        <p:nvCxnSpPr>
          <p:cNvPr id="8" name="Straight Connector 7"/>
          <p:cNvCxnSpPr>
            <a:stCxn id="6" idx="1"/>
          </p:cNvCxnSpPr>
          <p:nvPr/>
        </p:nvCxnSpPr>
        <p:spPr>
          <a:xfrm flipH="1">
            <a:off x="8518769" y="1144930"/>
            <a:ext cx="514295" cy="680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6" idx="1"/>
          </p:cNvCxnSpPr>
          <p:nvPr/>
        </p:nvCxnSpPr>
        <p:spPr>
          <a:xfrm flipH="1">
            <a:off x="7519341" y="1144930"/>
            <a:ext cx="1513723" cy="1080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4913496" y="1833532"/>
            <a:ext cx="1727701" cy="518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05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324350" cy="1325563"/>
          </a:xfrm>
        </p:spPr>
        <p:txBody>
          <a:bodyPr/>
          <a:lstStyle/>
          <a:p>
            <a:r>
              <a:rPr lang="en-GB" dirty="0" smtClean="0"/>
              <a:t>Upstream view from NP04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090" y="365125"/>
            <a:ext cx="6317809" cy="602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160</Words>
  <Application>Microsoft Office PowerPoint</Application>
  <PresentationFormat>Widescreen</PresentationFormat>
  <Paragraphs>44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EHN1 extension</vt:lpstr>
      <vt:lpstr>H2 PPE182 shielding change</vt:lpstr>
      <vt:lpstr>H2 PPE182 shielding change</vt:lpstr>
      <vt:lpstr>H2 PPE182 shielding change</vt:lpstr>
      <vt:lpstr>H2 PPE182 shielding change</vt:lpstr>
      <vt:lpstr>H2 PPE182 shielding change</vt:lpstr>
      <vt:lpstr>H4 PPE174 shielding change</vt:lpstr>
      <vt:lpstr>H4 PPE174 shielding change</vt:lpstr>
      <vt:lpstr>Upstream view from NP04</vt:lpstr>
      <vt:lpstr>H4 PPE174 shielding change</vt:lpstr>
      <vt:lpstr>Dump around collimator </vt:lpstr>
      <vt:lpstr>Dump around collimator </vt:lpstr>
      <vt:lpstr>Dump around collimator - section</vt:lpstr>
      <vt:lpstr>Dump around collimator – side view </vt:lpstr>
      <vt:lpstr>Dump around collimator – top view </vt:lpstr>
      <vt:lpstr>Dump around QPL</vt:lpstr>
      <vt:lpstr>Dump around QPL</vt:lpstr>
      <vt:lpstr>Dump around QPL -  side view</vt:lpstr>
      <vt:lpstr>PowerPoint Presentation</vt:lpstr>
      <vt:lpstr>Concrete shielding 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EHN1 extension</dc:title>
  <dc:creator>Sylvain Girod</dc:creator>
  <cp:lastModifiedBy>Sylvain Girod</cp:lastModifiedBy>
  <cp:revision>39</cp:revision>
  <dcterms:created xsi:type="dcterms:W3CDTF">2017-02-03T08:40:08Z</dcterms:created>
  <dcterms:modified xsi:type="dcterms:W3CDTF">2017-07-13T11:50:47Z</dcterms:modified>
</cp:coreProperties>
</file>