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7615609-4F60-451C-B751-A7B128E1EB28}">
          <p14:sldIdLst>
            <p14:sldId id="258"/>
          </p14:sldIdLst>
        </p14:section>
        <p14:section name="Untitled Section" id="{D8761EF7-F403-4FF5-8AAE-C2BADC64178E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yse Da Costa" initials="MDC" lastIdx="2" clrIdx="0">
    <p:extLst>
      <p:ext uri="{19B8F6BF-5375-455C-9EA6-DF929625EA0E}">
        <p15:presenceInfo xmlns:p15="http://schemas.microsoft.com/office/powerpoint/2012/main" userId="S-1-5-21-1526224874-1540688658-1361462980-2060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E858B-1AA5-4907-A52F-B9CAF1439789}" type="datetimeFigureOut">
              <a:rPr lang="fr-CH" smtClean="0"/>
              <a:t>17.07.2017</a:t>
            </a:fld>
            <a:endParaRPr lang="fr-CH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89F58-9DFE-498C-8611-72DC8CB1F115}" type="slidenum">
              <a:rPr lang="fr-CH" smtClean="0"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407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17/07/2017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17/07/2017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17/07/2017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17/07/2017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17/07/2017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17/07/2017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17/07/2017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17/07/2017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B311 IT-CS budget overview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dirty="0" smtClean="0"/>
              <a:t>17/07/2017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75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17/07/2017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0040429"/>
              </p:ext>
            </p:extLst>
          </p:nvPr>
        </p:nvGraphicFramePr>
        <p:xfrm>
          <a:off x="1361208" y="1022931"/>
          <a:ext cx="5288974" cy="3422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8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00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2274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6"/>
                          </a:solidFill>
                        </a:rPr>
                        <a:t>     Actions futures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Budget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05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Main</a:t>
                      </a:r>
                      <a:r>
                        <a:rPr lang="en-GB" sz="1600" b="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d’oeuvre</a:t>
                      </a:r>
                      <a:endParaRPr lang="en-GB" sz="1600" b="0" dirty="0" smtClean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23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000 CHF</a:t>
                      </a:r>
                      <a:endParaRPr lang="en-US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213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Equipement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passif</a:t>
                      </a:r>
                      <a:endParaRPr lang="en-US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 7 </a:t>
                      </a: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000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CHF</a:t>
                      </a:r>
                      <a:endParaRPr lang="en-US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213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Equipement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actif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</a:t>
                      </a:r>
                      <a:endParaRPr lang="en-GB" sz="1600" dirty="0" smtClean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20 000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CHF</a:t>
                      </a:r>
                      <a:endParaRPr lang="en-US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505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Trunk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fibres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20 000</a:t>
                      </a:r>
                      <a:r>
                        <a:rPr lang="en-GB" sz="1600" baseline="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CHF</a:t>
                      </a:r>
                      <a:endParaRPr lang="en-US" sz="1600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505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05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Total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70 </a:t>
                      </a:r>
                      <a:r>
                        <a:rPr lang="en-GB" dirty="0" smtClean="0">
                          <a:solidFill>
                            <a:schemeClr val="accent1">
                              <a:lumMod val="10000"/>
                            </a:schemeClr>
                          </a:solidFill>
                        </a:rPr>
                        <a:t>000 CHF</a:t>
                      </a:r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5052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92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CERN+TEMPLATE</Template>
  <TotalTime>73</TotalTime>
  <Words>37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CERNCorporate4-3</vt:lpstr>
      <vt:lpstr>B311 IT-CS budget overview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Stefanie Sapountzi</dc:creator>
  <cp:lastModifiedBy>Maryse Da Costa</cp:lastModifiedBy>
  <cp:revision>13</cp:revision>
  <dcterms:created xsi:type="dcterms:W3CDTF">2015-11-18T13:31:36Z</dcterms:created>
  <dcterms:modified xsi:type="dcterms:W3CDTF">2017-07-17T09:39:30Z</dcterms:modified>
</cp:coreProperties>
</file>