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0" r:id="rId1"/>
    <p:sldMasterId id="2147483671" r:id="rId2"/>
  </p:sldMasterIdLst>
  <p:notesMasterIdLst>
    <p:notesMasterId r:id="rId45"/>
  </p:notesMasterIdLst>
  <p:sldIdLst>
    <p:sldId id="256" r:id="rId3"/>
    <p:sldId id="257" r:id="rId4"/>
    <p:sldId id="258" r:id="rId5"/>
    <p:sldId id="259" r:id="rId6"/>
    <p:sldId id="268" r:id="rId7"/>
    <p:sldId id="260" r:id="rId8"/>
    <p:sldId id="261" r:id="rId9"/>
    <p:sldId id="262" r:id="rId10"/>
    <p:sldId id="263" r:id="rId11"/>
    <p:sldId id="264" r:id="rId12"/>
    <p:sldId id="265" r:id="rId13"/>
    <p:sldId id="266" r:id="rId14"/>
    <p:sldId id="267" r:id="rId15"/>
    <p:sldId id="298" r:id="rId16"/>
    <p:sldId id="269" r:id="rId17"/>
    <p:sldId id="270" r:id="rId18"/>
    <p:sldId id="271" r:id="rId19"/>
    <p:sldId id="272" r:id="rId20"/>
    <p:sldId id="273"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0" d="100"/>
          <a:sy n="90" d="100"/>
        </p:scale>
        <p:origin x="258" y="7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7" name="Google Shape;12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3d979fb146_15_142: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9" name="Google Shape;209;g3d979fb146_15_1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1400"/>
              </a:spcBef>
              <a:spcAft>
                <a:spcPts val="400"/>
              </a:spcAft>
              <a:buClr>
                <a:schemeClr val="dk1"/>
              </a:buClr>
              <a:buSzPts val="1100"/>
              <a:buFont typeface="Arial"/>
              <a:buNone/>
            </a:pPr>
            <a:r>
              <a:rPr lang="en" sz="2000">
                <a:solidFill>
                  <a:schemeClr val="dk1"/>
                </a:solidFill>
              </a:rPr>
              <a:t>Conductive electric paint, two 4mm banana plug sockets, two 10 MΩ resistors, the 3D printed electrodes and two male to female leads.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3d979fb146_15_148: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5" name="Google Shape;215;g3d979fb146_15_1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3d979fb146_15_155: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2" name="Google Shape;222;g3d979fb146_15_1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42900" rtl="0">
              <a:lnSpc>
                <a:spcPct val="115000"/>
              </a:lnSpc>
              <a:spcBef>
                <a:spcPts val="1800"/>
              </a:spcBef>
              <a:spcAft>
                <a:spcPts val="0"/>
              </a:spcAft>
              <a:buClr>
                <a:schemeClr val="dk1"/>
              </a:buClr>
              <a:buSzPts val="1800"/>
              <a:buChar char="-"/>
            </a:pPr>
            <a:r>
              <a:rPr lang="en" sz="1800" b="1">
                <a:solidFill>
                  <a:schemeClr val="dk1"/>
                </a:solidFill>
              </a:rPr>
              <a:t>Safety Notes</a:t>
            </a:r>
            <a:endParaRPr sz="1800" b="1">
              <a:solidFill>
                <a:schemeClr val="dk1"/>
              </a:solidFill>
            </a:endParaRPr>
          </a:p>
          <a:p>
            <a:pPr marL="0" lvl="0" indent="0" rtl="0">
              <a:lnSpc>
                <a:spcPct val="115000"/>
              </a:lnSpc>
              <a:spcBef>
                <a:spcPts val="400"/>
              </a:spcBef>
              <a:spcAft>
                <a:spcPts val="0"/>
              </a:spcAft>
              <a:buNone/>
            </a:pPr>
            <a:r>
              <a:rPr lang="en" sz="1800">
                <a:solidFill>
                  <a:schemeClr val="dk1"/>
                </a:solidFill>
              </a:rPr>
              <a:t>This experiment involves using a high voltage power source (at least V</a:t>
            </a:r>
            <a:r>
              <a:rPr lang="en" sz="1800" baseline="-25000">
                <a:solidFill>
                  <a:schemeClr val="dk1"/>
                </a:solidFill>
              </a:rPr>
              <a:t>rms</a:t>
            </a:r>
            <a:r>
              <a:rPr lang="en" sz="1800">
                <a:solidFill>
                  <a:schemeClr val="dk1"/>
                </a:solidFill>
              </a:rPr>
              <a:t>=2000 V), teacher supervision is required,  also it is recommended that teachers check the student’s circuit before they switch on their circuit.</a:t>
            </a:r>
            <a:endParaRPr sz="1800">
              <a:solidFill>
                <a:schemeClr val="dk1"/>
              </a:solidFill>
            </a:endParaRPr>
          </a:p>
          <a:p>
            <a:pPr marL="0" lvl="0" indent="0" rtl="0">
              <a:lnSpc>
                <a:spcPct val="115000"/>
              </a:lnSpc>
              <a:spcBef>
                <a:spcPts val="0"/>
              </a:spcBef>
              <a:spcAft>
                <a:spcPts val="0"/>
              </a:spcAft>
              <a:buNone/>
            </a:pPr>
            <a:endParaRPr sz="1800">
              <a:solidFill>
                <a:schemeClr val="dk1"/>
              </a:solidFill>
            </a:endParaRPr>
          </a:p>
          <a:p>
            <a:pPr marL="457200" lvl="0" indent="-342900" rtl="0">
              <a:lnSpc>
                <a:spcPct val="115000"/>
              </a:lnSpc>
              <a:spcBef>
                <a:spcPts val="1600"/>
              </a:spcBef>
              <a:spcAft>
                <a:spcPts val="0"/>
              </a:spcAft>
              <a:buClr>
                <a:schemeClr val="dk1"/>
              </a:buClr>
              <a:buSzPts val="1800"/>
              <a:buChar char="-"/>
            </a:pPr>
            <a:r>
              <a:rPr lang="en" sz="1800" b="1">
                <a:solidFill>
                  <a:schemeClr val="dk1"/>
                </a:solidFill>
              </a:rPr>
              <a:t>Trapping Spores</a:t>
            </a:r>
            <a:endParaRPr sz="1800" b="1">
              <a:solidFill>
                <a:schemeClr val="dk1"/>
              </a:solidFill>
            </a:endParaRPr>
          </a:p>
          <a:p>
            <a:pPr marL="0" lvl="0" indent="0" rtl="0">
              <a:lnSpc>
                <a:spcPct val="115000"/>
              </a:lnSpc>
              <a:spcBef>
                <a:spcPts val="1600"/>
              </a:spcBef>
              <a:spcAft>
                <a:spcPts val="0"/>
              </a:spcAft>
              <a:buNone/>
            </a:pPr>
            <a:r>
              <a:rPr lang="en" sz="1800">
                <a:solidFill>
                  <a:schemeClr val="dk1"/>
                </a:solidFill>
              </a:rPr>
              <a:t>Once the quadrupole trap is complete it can be used to trap lycopodium powder. The first step is to set up the high voltage power source that will be connected to the electrodes. An AC power source that is  capable of reaching at least V</a:t>
            </a:r>
            <a:r>
              <a:rPr lang="en" sz="1800" baseline="-25000">
                <a:solidFill>
                  <a:schemeClr val="dk1"/>
                </a:solidFill>
              </a:rPr>
              <a:t>rms</a:t>
            </a:r>
            <a:r>
              <a:rPr lang="en" sz="1800">
                <a:solidFill>
                  <a:schemeClr val="dk1"/>
                </a:solidFill>
              </a:rPr>
              <a:t>= 2000V AC. This can be done  by connecting a 20V AC power source to a transformer with voltage transformation ratio of 1:200. See image below:</a:t>
            </a:r>
            <a:endParaRPr sz="1800">
              <a:solidFill>
                <a:schemeClr val="dk1"/>
              </a:solidFill>
            </a:endParaRPr>
          </a:p>
          <a:p>
            <a:pPr marL="0" lvl="0" indent="0"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3d979fb146_15_161: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0" name="Google Shape;230;g3d979fb146_15_1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3d95e83360_1_5: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2" name="Google Shape;142;g3d95e83360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9205792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3d979fb146_15_169: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3" name="Google Shape;243;g3d979fb146_15_1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3d9aa9c17d_2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0" name="Google Shape;250;g3d9aa9c17d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3d979fb146_19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58" name="Google Shape;258;g3d979fb146_19_8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3d979fb146_19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68" name="Google Shape;268;g3d979fb146_19_89: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3d979fb146_19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85" name="Google Shape;285;g3d979fb146_19_105: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d979fb146_15_1: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4" name="Google Shape;134;g3d979fb146_15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3d979fb146_19_1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05" name="Google Shape;305;g3d979fb146_19_123: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3d979fb146_19_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24" name="Google Shape;324;g3d979fb146_19_141: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3d979fb146_19_1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39" name="Google Shape;339;g3d979fb146_19_155: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3d979fb146_19_1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51" name="Google Shape;351;g3d979fb146_19_166: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g3d979fb146_4_27: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7" name="Google Shape;357;g3d979fb146_4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Optical Interferometry is a technique where 2 or more light waves are combined to produce an interference pattern, this interference can be measured  to extract information of light.</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3d979fb146_4_129: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6" name="Google Shape;366;g3d979fb146_4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A Michelson Interferometer is a tool used to produce interference between 2 beams of light.</a:t>
            </a:r>
            <a:endParaRPr/>
          </a:p>
          <a:p>
            <a:pPr marL="0" lvl="0" indent="0">
              <a:spcBef>
                <a:spcPts val="0"/>
              </a:spcBef>
              <a:spcAft>
                <a:spcPts val="0"/>
              </a:spcAft>
              <a:buNone/>
            </a:pPr>
            <a:r>
              <a:rPr lang="en"/>
              <a:t>It is the most common design for optical interferometry and the first interferometer invented by Albert Abraham Michelson.</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g3d979fb146_4_104: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2" name="Google Shape;372;g3d979fb146_4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The Michelson Morely experiment was for compared the speed of light in perpendicular directions, in an attempt to detect the relative motion of matter through the stationary luminiferous aether.</a:t>
            </a:r>
            <a:endParaRPr/>
          </a:p>
          <a:p>
            <a:pPr marL="0" lvl="0" indent="0">
              <a:spcBef>
                <a:spcPts val="0"/>
              </a:spcBef>
              <a:spcAft>
                <a:spcPts val="0"/>
              </a:spcAft>
              <a:buNone/>
            </a:pPr>
            <a:r>
              <a:rPr lang="en"/>
              <a:t>The result was negative and they found that there is no difference betwen the speed of light in this 2 directions.</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g3d979fb146_4_12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0" name="Google Shape;380;g3d979fb146_4_1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The Michelson interferometer works by splitting a beam of monochromatic light into 2 equal beams. </a:t>
            </a:r>
            <a:endParaRPr/>
          </a:p>
          <a:p>
            <a:pPr marL="0" lvl="0" indent="0">
              <a:spcBef>
                <a:spcPts val="0"/>
              </a:spcBef>
              <a:spcAft>
                <a:spcPts val="0"/>
              </a:spcAft>
              <a:buNone/>
            </a:pPr>
            <a:r>
              <a:rPr lang="en"/>
              <a:t>One beam hits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g3d979fb146_4_125: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6" name="Google Shape;386;g3d979fb146_4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There is a kind of laser light and hear is a beam splitter that takes half the light in reflex on way, while leading the other half pass.</a:t>
            </a:r>
            <a:endParaRPr/>
          </a:p>
          <a:p>
            <a:pPr marL="0" lvl="0" indent="0" rtl="0">
              <a:spcBef>
                <a:spcPts val="0"/>
              </a:spcBef>
              <a:spcAft>
                <a:spcPts val="0"/>
              </a:spcAft>
              <a:buNone/>
            </a:pPr>
            <a:r>
              <a:rPr lang="en"/>
              <a:t>Then we have 2 mirrors on either arm of the interferometer reflecting the light right back.</a:t>
            </a:r>
            <a:endParaRPr/>
          </a:p>
          <a:p>
            <a:pPr marL="0" lvl="0" indent="0">
              <a:spcBef>
                <a:spcPts val="0"/>
              </a:spcBef>
              <a:spcAft>
                <a:spcPts val="0"/>
              </a:spcAft>
              <a:buNone/>
            </a:pPr>
            <a:r>
              <a:rPr lang="en"/>
              <a:t>Depending on the difrent distance make destructive or constructive interfierence.</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g3d979fb146_4_134: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1" name="Google Shape;391;g3d979fb146_4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3d95e83360_1_5: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2" name="Google Shape;142;g3d95e83360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g3d95e83360_3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8" name="Google Shape;398;g3d95e83360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g3d95e83360_3_1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5" name="Google Shape;405;g3d95e83360_3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3d979fb146_0_2: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12" name="Google Shape;412;g3d979fb146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g3d95e83360_3_18: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8" name="Google Shape;428;g3d95e83360_3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g3d979fb146_0_22: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5" name="Google Shape;435;g3d979fb146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g3d95e83360_3_27: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41" name="Google Shape;441;g3d95e83360_3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g3d95e83360_3_39: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1" name="Google Shape;451;g3d95e83360_3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3d95e83360_3_48: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8" name="Google Shape;458;g3d95e83360_3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5"/>
        <p:cNvGrpSpPr/>
        <p:nvPr/>
      </p:nvGrpSpPr>
      <p:grpSpPr>
        <a:xfrm>
          <a:off x="0" y="0"/>
          <a:ext cx="0" cy="0"/>
          <a:chOff x="0" y="0"/>
          <a:chExt cx="0" cy="0"/>
        </a:xfrm>
      </p:grpSpPr>
      <p:sp>
        <p:nvSpPr>
          <p:cNvPr id="466" name="Google Shape;466;g3d95e83360_4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67" name="Google Shape;467;g3d95e83360_4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
        <p:cNvGrpSpPr/>
        <p:nvPr/>
      </p:nvGrpSpPr>
      <p:grpSpPr>
        <a:xfrm>
          <a:off x="0" y="0"/>
          <a:ext cx="0" cy="0"/>
          <a:chOff x="0" y="0"/>
          <a:chExt cx="0" cy="0"/>
        </a:xfrm>
      </p:grpSpPr>
      <p:sp>
        <p:nvSpPr>
          <p:cNvPr id="478" name="Google Shape;478;g3d979fb146_17_2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79" name="Google Shape;479;g3d979fb146_17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3d95e83360_6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8" name="Google Shape;148;g3d95e83360_6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3d979fb146_17_28: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85" name="Google Shape;485;g3d979fb146_17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
        <p:cNvGrpSpPr/>
        <p:nvPr/>
      </p:nvGrpSpPr>
      <p:grpSpPr>
        <a:xfrm>
          <a:off x="0" y="0"/>
          <a:ext cx="0" cy="0"/>
          <a:chOff x="0" y="0"/>
          <a:chExt cx="0" cy="0"/>
        </a:xfrm>
      </p:grpSpPr>
      <p:sp>
        <p:nvSpPr>
          <p:cNvPr id="490" name="Google Shape;490;g3d979fb146_17_35: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1" name="Google Shape;491;g3d979fb146_17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g3d979fb146_17_42: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7" name="Google Shape;497;g3d979fb146_17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3d979fb146_21_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8" name="Google Shape;238;g3d979fb146_2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3d979fb146_15_230: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4" name="Google Shape;154;g3d979fb146_15_2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3d979fb146_15_8: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2" name="Google Shape;162;g3d979fb146_15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3d979fb146_15_59: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9" name="Google Shape;169;g3d979fb146_15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 sz="2400" b="1">
                <a:solidFill>
                  <a:schemeClr val="dk1"/>
                </a:solidFill>
              </a:rPr>
              <a:t>Power Source/Transformer</a:t>
            </a:r>
            <a:r>
              <a:rPr lang="en" sz="2400">
                <a:solidFill>
                  <a:schemeClr val="dk1"/>
                </a:solidFill>
              </a:rPr>
              <a:t> – 2-3 kV power source of frequency 50 Hz using a standard variable 20 V AC power source and a transformer with voltage transformation ratio of 200 (coils with N</a:t>
            </a:r>
            <a:r>
              <a:rPr lang="en" sz="2400" baseline="-25000">
                <a:solidFill>
                  <a:schemeClr val="dk1"/>
                </a:solidFill>
              </a:rPr>
              <a:t>1</a:t>
            </a:r>
            <a:r>
              <a:rPr lang="en" sz="2400">
                <a:solidFill>
                  <a:schemeClr val="dk1"/>
                </a:solidFill>
              </a:rPr>
              <a:t> = 50, N</a:t>
            </a:r>
            <a:r>
              <a:rPr lang="en" sz="2400" baseline="-25000">
                <a:solidFill>
                  <a:schemeClr val="dk1"/>
                </a:solidFill>
              </a:rPr>
              <a:t>2</a:t>
            </a:r>
            <a:r>
              <a:rPr lang="en" sz="2400">
                <a:solidFill>
                  <a:schemeClr val="dk1"/>
                </a:solidFill>
              </a:rPr>
              <a:t> = 10000).</a:t>
            </a:r>
            <a:endParaRPr sz="2400">
              <a:solidFill>
                <a:schemeClr val="dk1"/>
              </a:solidFill>
            </a:endParaRPr>
          </a:p>
          <a:p>
            <a:pPr marL="0" lvl="0" indent="0" rtl="0">
              <a:lnSpc>
                <a:spcPct val="115000"/>
              </a:lnSpc>
              <a:spcBef>
                <a:spcPts val="1600"/>
              </a:spcBef>
              <a:spcAft>
                <a:spcPts val="1600"/>
              </a:spcAft>
              <a:buClr>
                <a:schemeClr val="dk1"/>
              </a:buClr>
              <a:buSzPts val="1100"/>
              <a:buFont typeface="Arial"/>
              <a:buNone/>
            </a:pPr>
            <a:r>
              <a:rPr lang="en" sz="2400" b="1">
                <a:solidFill>
                  <a:schemeClr val="dk1"/>
                </a:solidFill>
              </a:rPr>
              <a:t>Perspex tube</a:t>
            </a:r>
            <a:r>
              <a:rPr lang="en" sz="2400">
                <a:solidFill>
                  <a:schemeClr val="dk1"/>
                </a:solidFill>
              </a:rPr>
              <a:t>– The spores can be blown out of the trap by the airflow in the room or by breathing students, thus, placing a clear plastic barrier around the electrodes. It is possible to use a Perspex tube of diameter approximately 120 mm or a clear sheet of plastic (for example the slides used on overhead projectors).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3d979fb146_15_123: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9" name="Google Shape;189;g3d979fb146_15_1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228600" rtl="0">
              <a:lnSpc>
                <a:spcPct val="115000"/>
              </a:lnSpc>
              <a:spcBef>
                <a:spcPts val="0"/>
              </a:spcBef>
              <a:spcAft>
                <a:spcPts val="0"/>
              </a:spcAft>
              <a:buClr>
                <a:schemeClr val="dk1"/>
              </a:buClr>
              <a:buSzPts val="1100"/>
              <a:buFont typeface="Arial"/>
              <a:buNone/>
            </a:pPr>
            <a:r>
              <a:rPr lang="en"/>
              <a:t>a)    Base – approximate mass 110 g</a:t>
            </a:r>
            <a:endParaRPr/>
          </a:p>
          <a:p>
            <a:pPr marL="0" lvl="0" indent="-228600" rtl="0">
              <a:lnSpc>
                <a:spcPct val="115000"/>
              </a:lnSpc>
              <a:spcBef>
                <a:spcPts val="0"/>
              </a:spcBef>
              <a:spcAft>
                <a:spcPts val="0"/>
              </a:spcAft>
              <a:buClr>
                <a:schemeClr val="dk1"/>
              </a:buClr>
              <a:buSzPts val="1100"/>
              <a:buFont typeface="Arial"/>
              <a:buNone/>
            </a:pPr>
            <a:r>
              <a:rPr lang="en"/>
              <a:t>b)    Lid – approximate mass 55 g</a:t>
            </a:r>
            <a:endParaRPr/>
          </a:p>
          <a:p>
            <a:pPr marL="0" lvl="0" indent="-228600" rtl="0">
              <a:lnSpc>
                <a:spcPct val="115000"/>
              </a:lnSpc>
              <a:spcBef>
                <a:spcPts val="0"/>
              </a:spcBef>
              <a:spcAft>
                <a:spcPts val="0"/>
              </a:spcAft>
              <a:buClr>
                <a:schemeClr val="dk1"/>
              </a:buClr>
              <a:buSzPts val="1100"/>
              <a:buFont typeface="Arial"/>
              <a:buNone/>
            </a:pPr>
            <a:r>
              <a:rPr lang="en"/>
              <a:t>c)    LED holder – approximate mass 15 g</a:t>
            </a:r>
            <a:endParaRPr/>
          </a:p>
          <a:p>
            <a:pPr marL="0" lvl="0" indent="-228600" rtl="0">
              <a:lnSpc>
                <a:spcPct val="115000"/>
              </a:lnSpc>
              <a:spcBef>
                <a:spcPts val="0"/>
              </a:spcBef>
              <a:spcAft>
                <a:spcPts val="0"/>
              </a:spcAft>
              <a:buClr>
                <a:schemeClr val="dk1"/>
              </a:buClr>
              <a:buSzPts val="1100"/>
              <a:buFont typeface="Arial"/>
              <a:buNone/>
            </a:pPr>
            <a:r>
              <a:rPr lang="en"/>
              <a:t>d)    Electrode Stand – approximate mass 12 g</a:t>
            </a:r>
            <a:endParaRPr/>
          </a:p>
          <a:p>
            <a:pPr marL="0" lvl="0" indent="-228600" rtl="0">
              <a:lnSpc>
                <a:spcPct val="115000"/>
              </a:lnSpc>
              <a:spcBef>
                <a:spcPts val="0"/>
              </a:spcBef>
              <a:spcAft>
                <a:spcPts val="0"/>
              </a:spcAft>
              <a:buClr>
                <a:schemeClr val="dk1"/>
              </a:buClr>
              <a:buSzPts val="1100"/>
              <a:buFont typeface="Arial"/>
              <a:buNone/>
            </a:pPr>
            <a:r>
              <a:rPr lang="en"/>
              <a:t>e)    Ring Electrode – approximate mass 2 g</a:t>
            </a:r>
            <a:endParaRPr/>
          </a:p>
          <a:p>
            <a:pPr marL="0" lvl="0" indent="-228600" rtl="0">
              <a:lnSpc>
                <a:spcPct val="115000"/>
              </a:lnSpc>
              <a:spcBef>
                <a:spcPts val="0"/>
              </a:spcBef>
              <a:spcAft>
                <a:spcPts val="0"/>
              </a:spcAft>
              <a:buClr>
                <a:schemeClr val="dk1"/>
              </a:buClr>
              <a:buSzPts val="1100"/>
              <a:buFont typeface="Arial"/>
              <a:buNone/>
            </a:pPr>
            <a:r>
              <a:rPr lang="en"/>
              <a:t>f)     Spherical Electrode – approximate mass 2 g</a:t>
            </a:r>
            <a:endParaRPr/>
          </a:p>
          <a:p>
            <a:pPr marL="0" lvl="0" indent="-228600" rtl="0">
              <a:lnSpc>
                <a:spcPct val="115000"/>
              </a:lnSpc>
              <a:spcBef>
                <a:spcPts val="0"/>
              </a:spcBef>
              <a:spcAft>
                <a:spcPts val="0"/>
              </a:spcAft>
              <a:buClr>
                <a:schemeClr val="dk1"/>
              </a:buClr>
              <a:buSzPts val="1100"/>
              <a:buFont typeface="Arial"/>
              <a:buNone/>
            </a:pPr>
            <a:r>
              <a:rPr lang="en"/>
              <a:t>g)    Second Spherical Electrode (optional) – approximate mass 2 g</a:t>
            </a:r>
            <a:endParaRPr/>
          </a:p>
          <a:p>
            <a:pPr marL="0" lvl="0" indent="0" rtl="0">
              <a:lnSpc>
                <a:spcPct val="115000"/>
              </a:lnSpc>
              <a:spcBef>
                <a:spcPts val="0"/>
              </a:spcBef>
              <a:spcAft>
                <a:spcPts val="0"/>
              </a:spcAft>
              <a:buClr>
                <a:schemeClr val="dk1"/>
              </a:buClr>
              <a:buSzPts val="1100"/>
              <a:buFont typeface="Arial"/>
              <a:buNone/>
            </a:pPr>
            <a:r>
              <a:rPr lang="en"/>
              <a:t>We recommend printing the spherical and ring electrodes in the highest possible resolution as these have small holes designed for screws.</a:t>
            </a:r>
            <a:endParaRPr/>
          </a:p>
          <a:p>
            <a:pPr marL="0" lvl="0" indent="0"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elfolie" type="title">
  <p:cSld name="TITLE">
    <p:spTree>
      <p:nvGrpSpPr>
        <p:cNvPr id="1" name="Shape 56"/>
        <p:cNvGrpSpPr/>
        <p:nvPr/>
      </p:nvGrpSpPr>
      <p:grpSpPr>
        <a:xfrm>
          <a:off x="0" y="0"/>
          <a:ext cx="0" cy="0"/>
          <a:chOff x="0" y="0"/>
          <a:chExt cx="0" cy="0"/>
        </a:xfrm>
      </p:grpSpPr>
      <p:sp>
        <p:nvSpPr>
          <p:cNvPr id="57" name="Google Shape;57;p14"/>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lstStyle>
            <a:lvl1pPr marR="0" lvl="0" algn="ctr" rtl="0">
              <a:lnSpc>
                <a:spcPct val="90000"/>
              </a:lnSpc>
              <a:spcBef>
                <a:spcPts val="0"/>
              </a:spcBef>
              <a:spcAft>
                <a:spcPts val="0"/>
              </a:spcAft>
              <a:buClr>
                <a:schemeClr val="dk1"/>
              </a:buClr>
              <a:buSzPts val="4500"/>
              <a:buFont typeface="Calibri"/>
              <a:buNone/>
              <a:defRPr sz="45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58" name="Google Shape;58;p14"/>
          <p:cNvSpPr txBox="1">
            <a:spLocks noGrp="1"/>
          </p:cNvSpPr>
          <p:nvPr>
            <p:ph type="subTitle" idx="1"/>
          </p:nvPr>
        </p:nvSpPr>
        <p:spPr>
          <a:xfrm>
            <a:off x="1143000" y="2701528"/>
            <a:ext cx="6858000" cy="1241821"/>
          </a:xfrm>
          <a:prstGeom prst="rect">
            <a:avLst/>
          </a:prstGeom>
          <a:noFill/>
          <a:ln>
            <a:noFill/>
          </a:ln>
        </p:spPr>
        <p:txBody>
          <a:bodyPr spcFirstLastPara="1" wrap="square" lIns="68575" tIns="34275" rIns="68575" bIns="34275" anchor="t" anchorCtr="0"/>
          <a:lstStyle>
            <a:lvl1pPr marR="0" lvl="0" algn="ctr" rtl="0">
              <a:lnSpc>
                <a:spcPct val="90000"/>
              </a:lnSpc>
              <a:spcBef>
                <a:spcPts val="8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59" name="Google Shape;59;p14"/>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60" name="Google Shape;60;p14"/>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61" name="Google Shape;61;p14"/>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64" name="Google Shape;64;p15"/>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65" name="Google Shape;65;p15"/>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66" name="Google Shape;66;p15"/>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67" name="Google Shape;67;p15"/>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Abschnitts-&#10;überschrift" type="secHead">
  <p:cSld name="SECTION_HEADER">
    <p:spTree>
      <p:nvGrpSpPr>
        <p:cNvPr id="1" name="Shape 68"/>
        <p:cNvGrpSpPr/>
        <p:nvPr/>
      </p:nvGrpSpPr>
      <p:grpSpPr>
        <a:xfrm>
          <a:off x="0" y="0"/>
          <a:ext cx="0" cy="0"/>
          <a:chOff x="0" y="0"/>
          <a:chExt cx="0" cy="0"/>
        </a:xfrm>
      </p:grpSpPr>
      <p:sp>
        <p:nvSpPr>
          <p:cNvPr id="69" name="Google Shape;69;p16"/>
          <p:cNvSpPr txBox="1">
            <a:spLocks noGrp="1"/>
          </p:cNvSpPr>
          <p:nvPr>
            <p:ph type="title"/>
          </p:nvPr>
        </p:nvSpPr>
        <p:spPr>
          <a:xfrm>
            <a:off x="623888" y="1282304"/>
            <a:ext cx="7886700" cy="2139553"/>
          </a:xfrm>
          <a:prstGeom prst="rect">
            <a:avLst/>
          </a:prstGeom>
          <a:noFill/>
          <a:ln>
            <a:noFill/>
          </a:ln>
        </p:spPr>
        <p:txBody>
          <a:bodyPr spcFirstLastPara="1" wrap="square" lIns="68575" tIns="34275" rIns="68575" bIns="34275" anchor="b" anchorCtr="0"/>
          <a:lstStyle>
            <a:lvl1pPr marR="0" lvl="0" algn="l" rtl="0">
              <a:lnSpc>
                <a:spcPct val="90000"/>
              </a:lnSpc>
              <a:spcBef>
                <a:spcPts val="0"/>
              </a:spcBef>
              <a:spcAft>
                <a:spcPts val="0"/>
              </a:spcAft>
              <a:buClr>
                <a:schemeClr val="dk1"/>
              </a:buClr>
              <a:buSzPts val="4500"/>
              <a:buFont typeface="Calibri"/>
              <a:buNone/>
              <a:defRPr sz="45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70" name="Google Shape;70;p16"/>
          <p:cNvSpPr txBox="1">
            <a:spLocks noGrp="1"/>
          </p:cNvSpPr>
          <p:nvPr>
            <p:ph type="body" idx="1"/>
          </p:nvPr>
        </p:nvSpPr>
        <p:spPr>
          <a:xfrm>
            <a:off x="623888" y="3442097"/>
            <a:ext cx="7886700" cy="1125140"/>
          </a:xfrm>
          <a:prstGeom prst="rect">
            <a:avLst/>
          </a:prstGeom>
          <a:noFill/>
          <a:ln>
            <a:noFill/>
          </a:ln>
        </p:spPr>
        <p:txBody>
          <a:bodyPr spcFirstLastPara="1" wrap="square" lIns="68575" tIns="34275" rIns="68575" bIns="34275" anchor="t" anchorCtr="0"/>
          <a:lstStyle>
            <a:lvl1pPr marL="457200" marR="0" lvl="0" indent="-228600" algn="l" rtl="0">
              <a:lnSpc>
                <a:spcPct val="90000"/>
              </a:lnSpc>
              <a:spcBef>
                <a:spcPts val="80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1pPr>
            <a:lvl2pPr marL="914400" marR="0" lvl="1" indent="-228600" algn="l" rtl="0">
              <a:lnSpc>
                <a:spcPct val="90000"/>
              </a:lnSpc>
              <a:spcBef>
                <a:spcPts val="400"/>
              </a:spcBef>
              <a:spcAft>
                <a:spcPts val="0"/>
              </a:spcAft>
              <a:buClr>
                <a:srgbClr val="888888"/>
              </a:buClr>
              <a:buSzPts val="1500"/>
              <a:buFont typeface="Arial"/>
              <a:buNone/>
              <a:defRPr sz="15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40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40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9pPr>
          </a:lstStyle>
          <a:p>
            <a:endParaRPr/>
          </a:p>
        </p:txBody>
      </p:sp>
      <p:sp>
        <p:nvSpPr>
          <p:cNvPr id="71" name="Google Shape;71;p16"/>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72" name="Google Shape;72;p16"/>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73" name="Google Shape;73;p16"/>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Zwei Inhalte" type="twoObj">
  <p:cSld name="TWO_OBJECTS">
    <p:spTree>
      <p:nvGrpSpPr>
        <p:cNvPr id="1" name="Shape 74"/>
        <p:cNvGrpSpPr/>
        <p:nvPr/>
      </p:nvGrpSpPr>
      <p:grpSpPr>
        <a:xfrm>
          <a:off x="0" y="0"/>
          <a:ext cx="0" cy="0"/>
          <a:chOff x="0" y="0"/>
          <a:chExt cx="0" cy="0"/>
        </a:xfrm>
      </p:grpSpPr>
      <p:sp>
        <p:nvSpPr>
          <p:cNvPr id="75" name="Google Shape;75;p1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76" name="Google Shape;76;p17"/>
          <p:cNvSpPr txBox="1">
            <a:spLocks noGrp="1"/>
          </p:cNvSpPr>
          <p:nvPr>
            <p:ph type="body" idx="1"/>
          </p:nvPr>
        </p:nvSpPr>
        <p:spPr>
          <a:xfrm>
            <a:off x="628650" y="1369219"/>
            <a:ext cx="3886200" cy="3263504"/>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77" name="Google Shape;77;p17"/>
          <p:cNvSpPr txBox="1">
            <a:spLocks noGrp="1"/>
          </p:cNvSpPr>
          <p:nvPr>
            <p:ph type="body" idx="2"/>
          </p:nvPr>
        </p:nvSpPr>
        <p:spPr>
          <a:xfrm>
            <a:off x="4629150" y="1369219"/>
            <a:ext cx="3886200" cy="3263504"/>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78" name="Google Shape;78;p17"/>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79" name="Google Shape;79;p17"/>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80" name="Google Shape;80;p17"/>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Vergleich" type="twoTxTwoObj">
  <p:cSld name="TWO_OBJECTS_WITH_TEXT">
    <p:spTree>
      <p:nvGrpSpPr>
        <p:cNvPr id="1" name="Shape 81"/>
        <p:cNvGrpSpPr/>
        <p:nvPr/>
      </p:nvGrpSpPr>
      <p:grpSpPr>
        <a:xfrm>
          <a:off x="0" y="0"/>
          <a:ext cx="0" cy="0"/>
          <a:chOff x="0" y="0"/>
          <a:chExt cx="0" cy="0"/>
        </a:xfrm>
      </p:grpSpPr>
      <p:sp>
        <p:nvSpPr>
          <p:cNvPr id="82" name="Google Shape;82;p18"/>
          <p:cNvSpPr txBox="1">
            <a:spLocks noGrp="1"/>
          </p:cNvSpPr>
          <p:nvPr>
            <p:ph type="title"/>
          </p:nvPr>
        </p:nvSpPr>
        <p:spPr>
          <a:xfrm>
            <a:off x="629841" y="273844"/>
            <a:ext cx="7886700" cy="994172"/>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83" name="Google Shape;83;p18"/>
          <p:cNvSpPr txBox="1">
            <a:spLocks noGrp="1"/>
          </p:cNvSpPr>
          <p:nvPr>
            <p:ph type="body" idx="1"/>
          </p:nvPr>
        </p:nvSpPr>
        <p:spPr>
          <a:xfrm>
            <a:off x="629841" y="1260872"/>
            <a:ext cx="3868340" cy="617934"/>
          </a:xfrm>
          <a:prstGeom prst="rect">
            <a:avLst/>
          </a:prstGeom>
          <a:noFill/>
          <a:ln>
            <a:noFill/>
          </a:ln>
        </p:spPr>
        <p:txBody>
          <a:bodyPr spcFirstLastPara="1" wrap="square" lIns="68575" tIns="34275" rIns="68575" bIns="34275" anchor="b" anchorCtr="0"/>
          <a:lstStyle>
            <a:lvl1pPr marL="457200" marR="0" lvl="0" indent="-228600" algn="l" rtl="0">
              <a:lnSpc>
                <a:spcPct val="90000"/>
              </a:lnSpc>
              <a:spcBef>
                <a:spcPts val="8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00"/>
              </a:spcBef>
              <a:spcAft>
                <a:spcPts val="0"/>
              </a:spcAft>
              <a:buClr>
                <a:schemeClr val="dk1"/>
              </a:buClr>
              <a:buSzPts val="1500"/>
              <a:buFont typeface="Arial"/>
              <a:buNone/>
              <a:defRPr sz="15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00"/>
              </a:spcBef>
              <a:spcAft>
                <a:spcPts val="0"/>
              </a:spcAft>
              <a:buClr>
                <a:schemeClr val="dk1"/>
              </a:buClr>
              <a:buSzPts val="1400"/>
              <a:buFont typeface="Arial"/>
              <a:buNone/>
              <a:defRPr sz="140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9pPr>
          </a:lstStyle>
          <a:p>
            <a:endParaRPr/>
          </a:p>
        </p:txBody>
      </p:sp>
      <p:sp>
        <p:nvSpPr>
          <p:cNvPr id="84" name="Google Shape;84;p18"/>
          <p:cNvSpPr txBox="1">
            <a:spLocks noGrp="1"/>
          </p:cNvSpPr>
          <p:nvPr>
            <p:ph type="body" idx="2"/>
          </p:nvPr>
        </p:nvSpPr>
        <p:spPr>
          <a:xfrm>
            <a:off x="629841" y="1878806"/>
            <a:ext cx="3868340" cy="2763441"/>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85" name="Google Shape;85;p18"/>
          <p:cNvSpPr txBox="1">
            <a:spLocks noGrp="1"/>
          </p:cNvSpPr>
          <p:nvPr>
            <p:ph type="body" idx="3"/>
          </p:nvPr>
        </p:nvSpPr>
        <p:spPr>
          <a:xfrm>
            <a:off x="4629150" y="1260872"/>
            <a:ext cx="3887391" cy="617934"/>
          </a:xfrm>
          <a:prstGeom prst="rect">
            <a:avLst/>
          </a:prstGeom>
          <a:noFill/>
          <a:ln>
            <a:noFill/>
          </a:ln>
        </p:spPr>
        <p:txBody>
          <a:bodyPr spcFirstLastPara="1" wrap="square" lIns="68575" tIns="34275" rIns="68575" bIns="34275" anchor="b" anchorCtr="0"/>
          <a:lstStyle>
            <a:lvl1pPr marL="457200" marR="0" lvl="0" indent="-228600" algn="l" rtl="0">
              <a:lnSpc>
                <a:spcPct val="90000"/>
              </a:lnSpc>
              <a:spcBef>
                <a:spcPts val="8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00"/>
              </a:spcBef>
              <a:spcAft>
                <a:spcPts val="0"/>
              </a:spcAft>
              <a:buClr>
                <a:schemeClr val="dk1"/>
              </a:buClr>
              <a:buSzPts val="1500"/>
              <a:buFont typeface="Arial"/>
              <a:buNone/>
              <a:defRPr sz="15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00"/>
              </a:spcBef>
              <a:spcAft>
                <a:spcPts val="0"/>
              </a:spcAft>
              <a:buClr>
                <a:schemeClr val="dk1"/>
              </a:buClr>
              <a:buSzPts val="1400"/>
              <a:buFont typeface="Arial"/>
              <a:buNone/>
              <a:defRPr sz="140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0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9pPr>
          </a:lstStyle>
          <a:p>
            <a:endParaRPr/>
          </a:p>
        </p:txBody>
      </p:sp>
      <p:sp>
        <p:nvSpPr>
          <p:cNvPr id="86" name="Google Shape;86;p18"/>
          <p:cNvSpPr txBox="1">
            <a:spLocks noGrp="1"/>
          </p:cNvSpPr>
          <p:nvPr>
            <p:ph type="body" idx="4"/>
          </p:nvPr>
        </p:nvSpPr>
        <p:spPr>
          <a:xfrm>
            <a:off x="4629150" y="1878806"/>
            <a:ext cx="3887391" cy="2763441"/>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87" name="Google Shape;87;p18"/>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88" name="Google Shape;88;p18"/>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89" name="Google Shape;89;p18"/>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Nur Titel" type="titleOnly">
  <p:cSld name="TITLE_ONLY">
    <p:spTree>
      <p:nvGrpSpPr>
        <p:cNvPr id="1" name="Shape 90"/>
        <p:cNvGrpSpPr/>
        <p:nvPr/>
      </p:nvGrpSpPr>
      <p:grpSpPr>
        <a:xfrm>
          <a:off x="0" y="0"/>
          <a:ext cx="0" cy="0"/>
          <a:chOff x="0" y="0"/>
          <a:chExt cx="0" cy="0"/>
        </a:xfrm>
      </p:grpSpPr>
      <p:sp>
        <p:nvSpPr>
          <p:cNvPr id="91" name="Google Shape;91;p19"/>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92" name="Google Shape;92;p19"/>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93" name="Google Shape;93;p19"/>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94" name="Google Shape;94;p19"/>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95"/>
        <p:cNvGrpSpPr/>
        <p:nvPr/>
      </p:nvGrpSpPr>
      <p:grpSpPr>
        <a:xfrm>
          <a:off x="0" y="0"/>
          <a:ext cx="0" cy="0"/>
          <a:chOff x="0" y="0"/>
          <a:chExt cx="0" cy="0"/>
        </a:xfrm>
      </p:grpSpPr>
      <p:sp>
        <p:nvSpPr>
          <p:cNvPr id="96" name="Google Shape;96;p20"/>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97" name="Google Shape;97;p20"/>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98" name="Google Shape;98;p20"/>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Inhalt mit Überschrift" type="objTx">
  <p:cSld name="OBJECT_WITH_CAPTION_TEXT">
    <p:spTree>
      <p:nvGrpSpPr>
        <p:cNvPr id="1" name="Shape 99"/>
        <p:cNvGrpSpPr/>
        <p:nvPr/>
      </p:nvGrpSpPr>
      <p:grpSpPr>
        <a:xfrm>
          <a:off x="0" y="0"/>
          <a:ext cx="0" cy="0"/>
          <a:chOff x="0" y="0"/>
          <a:chExt cx="0" cy="0"/>
        </a:xfrm>
      </p:grpSpPr>
      <p:sp>
        <p:nvSpPr>
          <p:cNvPr id="100" name="Google Shape;100;p21"/>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lstStyle>
            <a:lvl1pPr marR="0" lvl="0" algn="l" rtl="0">
              <a:lnSpc>
                <a:spcPct val="90000"/>
              </a:lnSpc>
              <a:spcBef>
                <a:spcPts val="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101" name="Google Shape;101;p21"/>
          <p:cNvSpPr txBox="1">
            <a:spLocks noGrp="1"/>
          </p:cNvSpPr>
          <p:nvPr>
            <p:ph type="body" idx="1"/>
          </p:nvPr>
        </p:nvSpPr>
        <p:spPr>
          <a:xfrm>
            <a:off x="3887391" y="740569"/>
            <a:ext cx="4629150" cy="3655219"/>
          </a:xfrm>
          <a:prstGeom prst="rect">
            <a:avLst/>
          </a:prstGeom>
          <a:noFill/>
          <a:ln>
            <a:noFill/>
          </a:ln>
        </p:spPr>
        <p:txBody>
          <a:bodyPr spcFirstLastPara="1" wrap="square" lIns="68575" tIns="34275" rIns="68575" bIns="34275" anchor="t" anchorCtr="0"/>
          <a:lstStyle>
            <a:lvl1pPr marL="457200" marR="0" lvl="0" indent="-381000" algn="l" rtl="0">
              <a:lnSpc>
                <a:spcPct val="90000"/>
              </a:lnSpc>
              <a:spcBef>
                <a:spcPts val="8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61950" algn="l" rtl="0">
              <a:lnSpc>
                <a:spcPct val="90000"/>
              </a:lnSpc>
              <a:spcBef>
                <a:spcPts val="4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102" name="Google Shape;102;p21"/>
          <p:cNvSpPr txBox="1">
            <a:spLocks noGrp="1"/>
          </p:cNvSpPr>
          <p:nvPr>
            <p:ph type="body" idx="2"/>
          </p:nvPr>
        </p:nvSpPr>
        <p:spPr>
          <a:xfrm>
            <a:off x="629841" y="1543050"/>
            <a:ext cx="2949178" cy="2858691"/>
          </a:xfrm>
          <a:prstGeom prst="rect">
            <a:avLst/>
          </a:prstGeom>
          <a:noFill/>
          <a:ln>
            <a:noFill/>
          </a:ln>
        </p:spPr>
        <p:txBody>
          <a:bodyPr spcFirstLastPara="1" wrap="square" lIns="68575" tIns="34275" rIns="68575" bIns="34275" anchor="t" anchorCtr="0"/>
          <a:lstStyle>
            <a:lvl1pPr marL="457200" marR="0" lvl="0" indent="-228600" algn="l" rtl="0">
              <a:lnSpc>
                <a:spcPct val="90000"/>
              </a:lnSpc>
              <a:spcBef>
                <a:spcPts val="8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00"/>
              </a:spcBef>
              <a:spcAft>
                <a:spcPts val="0"/>
              </a:spcAft>
              <a:buClr>
                <a:schemeClr val="dk1"/>
              </a:buClr>
              <a:buSzPts val="1100"/>
              <a:buFont typeface="Arial"/>
              <a:buNone/>
              <a:defRPr sz="11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0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9pPr>
          </a:lstStyle>
          <a:p>
            <a:endParaRPr/>
          </a:p>
        </p:txBody>
      </p:sp>
      <p:sp>
        <p:nvSpPr>
          <p:cNvPr id="103" name="Google Shape;103;p21"/>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04" name="Google Shape;104;p21"/>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05" name="Google Shape;105;p21"/>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ild mit Überschrift" type="picTx">
  <p:cSld name="PICTURE_WITH_CAPTION_TEXT">
    <p:spTree>
      <p:nvGrpSpPr>
        <p:cNvPr id="1" name="Shape 106"/>
        <p:cNvGrpSpPr/>
        <p:nvPr/>
      </p:nvGrpSpPr>
      <p:grpSpPr>
        <a:xfrm>
          <a:off x="0" y="0"/>
          <a:ext cx="0" cy="0"/>
          <a:chOff x="0" y="0"/>
          <a:chExt cx="0" cy="0"/>
        </a:xfrm>
      </p:grpSpPr>
      <p:sp>
        <p:nvSpPr>
          <p:cNvPr id="107" name="Google Shape;107;p22"/>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lstStyle>
            <a:lvl1pPr marR="0" lvl="0" algn="l" rtl="0">
              <a:lnSpc>
                <a:spcPct val="90000"/>
              </a:lnSpc>
              <a:spcBef>
                <a:spcPts val="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108" name="Google Shape;108;p22"/>
          <p:cNvSpPr>
            <a:spLocks noGrp="1"/>
          </p:cNvSpPr>
          <p:nvPr>
            <p:ph type="pic" idx="2"/>
          </p:nvPr>
        </p:nvSpPr>
        <p:spPr>
          <a:xfrm>
            <a:off x="3887391" y="740569"/>
            <a:ext cx="4629150" cy="3655219"/>
          </a:xfrm>
          <a:prstGeom prst="rect">
            <a:avLst/>
          </a:prstGeom>
          <a:noFill/>
          <a:ln>
            <a:noFill/>
          </a:ln>
        </p:spPr>
        <p:txBody>
          <a:bodyPr spcFirstLastPara="1" wrap="square" lIns="68575" tIns="34275" rIns="68575" bIns="34275" anchor="t" anchorCtr="0"/>
          <a:lstStyle>
            <a:lvl1pPr marR="0" lvl="0" algn="l" rtl="0">
              <a:lnSpc>
                <a:spcPct val="90000"/>
              </a:lnSpc>
              <a:spcBef>
                <a:spcPts val="8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40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109" name="Google Shape;109;p22"/>
          <p:cNvSpPr txBox="1">
            <a:spLocks noGrp="1"/>
          </p:cNvSpPr>
          <p:nvPr>
            <p:ph type="body" idx="1"/>
          </p:nvPr>
        </p:nvSpPr>
        <p:spPr>
          <a:xfrm>
            <a:off x="629841" y="1543050"/>
            <a:ext cx="2949178" cy="2858691"/>
          </a:xfrm>
          <a:prstGeom prst="rect">
            <a:avLst/>
          </a:prstGeom>
          <a:noFill/>
          <a:ln>
            <a:noFill/>
          </a:ln>
        </p:spPr>
        <p:txBody>
          <a:bodyPr spcFirstLastPara="1" wrap="square" lIns="68575" tIns="34275" rIns="68575" bIns="34275" anchor="t" anchorCtr="0"/>
          <a:lstStyle>
            <a:lvl1pPr marL="457200" marR="0" lvl="0" indent="-228600" algn="l" rtl="0">
              <a:lnSpc>
                <a:spcPct val="90000"/>
              </a:lnSpc>
              <a:spcBef>
                <a:spcPts val="8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400"/>
              </a:spcBef>
              <a:spcAft>
                <a:spcPts val="0"/>
              </a:spcAft>
              <a:buClr>
                <a:schemeClr val="dk1"/>
              </a:buClr>
              <a:buSzPts val="1100"/>
              <a:buFont typeface="Arial"/>
              <a:buNone/>
              <a:defRPr sz="11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40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400"/>
              </a:spcBef>
              <a:spcAft>
                <a:spcPts val="0"/>
              </a:spcAft>
              <a:buClr>
                <a:schemeClr val="dk1"/>
              </a:buClr>
              <a:buSzPts val="800"/>
              <a:buFont typeface="Arial"/>
              <a:buNone/>
              <a:defRPr sz="800" b="0" i="0" u="none" strike="noStrike" cap="none">
                <a:solidFill>
                  <a:schemeClr val="dk1"/>
                </a:solidFill>
                <a:latin typeface="Calibri"/>
                <a:ea typeface="Calibri"/>
                <a:cs typeface="Calibri"/>
                <a:sym typeface="Calibri"/>
              </a:defRPr>
            </a:lvl9pPr>
          </a:lstStyle>
          <a:p>
            <a:endParaRPr/>
          </a:p>
        </p:txBody>
      </p:sp>
      <p:sp>
        <p:nvSpPr>
          <p:cNvPr id="110" name="Google Shape;110;p22"/>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11" name="Google Shape;111;p22"/>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12" name="Google Shape;112;p22"/>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el und vertikaler Text" type="vertTx">
  <p:cSld name="VERTICAL_TEXT">
    <p:spTree>
      <p:nvGrpSpPr>
        <p:cNvPr id="1" name="Shape 113"/>
        <p:cNvGrpSpPr/>
        <p:nvPr/>
      </p:nvGrpSpPr>
      <p:grpSpPr>
        <a:xfrm>
          <a:off x="0" y="0"/>
          <a:ext cx="0" cy="0"/>
          <a:chOff x="0" y="0"/>
          <a:chExt cx="0" cy="0"/>
        </a:xfrm>
      </p:grpSpPr>
      <p:sp>
        <p:nvSpPr>
          <p:cNvPr id="114" name="Google Shape;114;p2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115" name="Google Shape;115;p23"/>
          <p:cNvSpPr txBox="1">
            <a:spLocks noGrp="1"/>
          </p:cNvSpPr>
          <p:nvPr>
            <p:ph type="body" idx="1"/>
          </p:nvPr>
        </p:nvSpPr>
        <p:spPr>
          <a:xfrm rot="5400000">
            <a:off x="2940248" y="-942379"/>
            <a:ext cx="3263504" cy="7886700"/>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16" name="Google Shape;116;p23"/>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17" name="Google Shape;117;p23"/>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18" name="Google Shape;118;p23"/>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kaler Titel und Text" type="vertTitleAndTx">
  <p:cSld name="VERTICAL_TITLE_AND_VERTICAL_TEXT">
    <p:spTree>
      <p:nvGrpSpPr>
        <p:cNvPr id="1" name="Shape 119"/>
        <p:cNvGrpSpPr/>
        <p:nvPr/>
      </p:nvGrpSpPr>
      <p:grpSpPr>
        <a:xfrm>
          <a:off x="0" y="0"/>
          <a:ext cx="0" cy="0"/>
          <a:chOff x="0" y="0"/>
          <a:chExt cx="0" cy="0"/>
        </a:xfrm>
      </p:grpSpPr>
      <p:sp>
        <p:nvSpPr>
          <p:cNvPr id="120" name="Google Shape;120;p24"/>
          <p:cNvSpPr txBox="1">
            <a:spLocks noGrp="1"/>
          </p:cNvSpPr>
          <p:nvPr>
            <p:ph type="title"/>
          </p:nvPr>
        </p:nvSpPr>
        <p:spPr>
          <a:xfrm rot="5400000">
            <a:off x="5350073" y="1467446"/>
            <a:ext cx="4358879" cy="1971675"/>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121" name="Google Shape;121;p24"/>
          <p:cNvSpPr txBox="1">
            <a:spLocks noGrp="1"/>
          </p:cNvSpPr>
          <p:nvPr>
            <p:ph type="body" idx="1"/>
          </p:nvPr>
        </p:nvSpPr>
        <p:spPr>
          <a:xfrm rot="5400000">
            <a:off x="1349573" y="-447079"/>
            <a:ext cx="4358879" cy="5800725"/>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22" name="Google Shape;122;p24"/>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23" name="Google Shape;123;p24"/>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124" name="Google Shape;124;p24"/>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spcBef>
                <a:spcPts val="0"/>
              </a:spcBef>
              <a:spcAft>
                <a:spcPts val="0"/>
              </a:spcAft>
              <a:buNone/>
            </a:pPr>
            <a:fld id="{00000000-1234-1234-1234-123412341234}" type="slidenum">
              <a:rPr lang="en"/>
              <a:t>‹Nr.›</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52" name="Google Shape;52;p13"/>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53" name="Google Shape;53;p13"/>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4" name="Google Shape;54;p13"/>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5" name="Google Shape;55;p13"/>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
              <a:t>‹Nr.›</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9.xml"/><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6.jp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19.jp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20.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hyperlink" Target="http://heyitscaspian.tumblr.com/post/32874716662/aurora-borealis-ten"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1.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13.xml"/><Relationship Id="rId4" Type="http://schemas.openxmlformats.org/officeDocument/2006/relationships/image" Target="../media/image28.jp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image" Target="../media/image28.jpg"/><Relationship Id="rId5" Type="http://schemas.openxmlformats.org/officeDocument/2006/relationships/image" Target="../media/image32.png"/><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11.xml"/><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6.xml"/><Relationship Id="rId1" Type="http://schemas.openxmlformats.org/officeDocument/2006/relationships/slideLayout" Target="../slideLayouts/slideLayout11.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7.xml"/><Relationship Id="rId1" Type="http://schemas.openxmlformats.org/officeDocument/2006/relationships/slideLayout" Target="../slideLayouts/slideLayout11.xml"/><Relationship Id="rId4" Type="http://schemas.openxmlformats.org/officeDocument/2006/relationships/image" Target="../media/image43.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1.xml"/><Relationship Id="rId1" Type="http://schemas.openxmlformats.org/officeDocument/2006/relationships/video" Target="https://www.youtube.com/embed/UA1qG7Fjc2A" TargetMode="External"/><Relationship Id="rId4" Type="http://schemas.openxmlformats.org/officeDocument/2006/relationships/image" Target="../media/image44.jpeg"/></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9.xml"/><Relationship Id="rId1" Type="http://schemas.openxmlformats.org/officeDocument/2006/relationships/slideLayout" Target="../slideLayouts/slideLayout11.xml"/><Relationship Id="rId5" Type="http://schemas.openxmlformats.org/officeDocument/2006/relationships/image" Target="../media/image46.png"/><Relationship Id="rId4" Type="http://schemas.openxmlformats.org/officeDocument/2006/relationships/image" Target="../media/image4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49.jpg"/></Relationships>
</file>

<file path=ppt/slides/_rels/slide32.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52.jpg"/></Relationships>
</file>

<file path=ppt/slides/_rels/slide34.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image" Target="../media/image55.jpg"/></Relationships>
</file>

<file path=ppt/slides/_rels/slide3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57.jpg"/></Relationships>
</file>

<file path=ppt/slides/_rels/slide37.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59.png"/></Relationships>
</file>

<file path=ppt/slides/_rels/slide38.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25"/>
          <p:cNvSpPr txBox="1">
            <a:spLocks noGrp="1"/>
          </p:cNvSpPr>
          <p:nvPr>
            <p:ph type="ctrTitle"/>
          </p:nvPr>
        </p:nvSpPr>
        <p:spPr>
          <a:xfrm>
            <a:off x="2286002" y="358825"/>
            <a:ext cx="6546300" cy="20526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 sz="3600" b="1">
                <a:solidFill>
                  <a:srgbClr val="0000FF"/>
                </a:solidFill>
              </a:rPr>
              <a:t>S’Cool LAB group 1</a:t>
            </a:r>
            <a:endParaRPr sz="3600" b="1">
              <a:solidFill>
                <a:srgbClr val="0000FF"/>
              </a:solidFill>
            </a:endParaRPr>
          </a:p>
          <a:p>
            <a:pPr marL="0" lvl="0" indent="0">
              <a:spcBef>
                <a:spcPts val="0"/>
              </a:spcBef>
              <a:spcAft>
                <a:spcPts val="0"/>
              </a:spcAft>
              <a:buNone/>
            </a:pPr>
            <a:r>
              <a:rPr lang="en" sz="3600" b="1">
                <a:solidFill>
                  <a:srgbClr val="0000FF"/>
                </a:solidFill>
              </a:rPr>
              <a:t>Quadrupole Ion Trap &amp;</a:t>
            </a:r>
            <a:endParaRPr sz="3600" b="1">
              <a:solidFill>
                <a:srgbClr val="0000FF"/>
              </a:solidFill>
            </a:endParaRPr>
          </a:p>
          <a:p>
            <a:pPr marL="0" lvl="0" indent="0">
              <a:spcBef>
                <a:spcPts val="0"/>
              </a:spcBef>
              <a:spcAft>
                <a:spcPts val="0"/>
              </a:spcAft>
              <a:buNone/>
            </a:pPr>
            <a:r>
              <a:rPr lang="en" sz="3600" b="1">
                <a:solidFill>
                  <a:srgbClr val="0000FF"/>
                </a:solidFill>
              </a:rPr>
              <a:t>Beam Optics</a:t>
            </a:r>
            <a:endParaRPr sz="3600" b="1">
              <a:solidFill>
                <a:srgbClr val="0000FF"/>
              </a:solidFill>
            </a:endParaRPr>
          </a:p>
        </p:txBody>
      </p:sp>
      <p:sp>
        <p:nvSpPr>
          <p:cNvPr id="130" name="Google Shape;130;p25"/>
          <p:cNvSpPr txBox="1">
            <a:spLocks noGrp="1"/>
          </p:cNvSpPr>
          <p:nvPr>
            <p:ph type="subTitle" idx="1"/>
          </p:nvPr>
        </p:nvSpPr>
        <p:spPr>
          <a:xfrm>
            <a:off x="311702" y="2776500"/>
            <a:ext cx="8520600" cy="1847850"/>
          </a:xfrm>
          <a:prstGeom prst="rect">
            <a:avLst/>
          </a:prstGeom>
        </p:spPr>
        <p:txBody>
          <a:bodyPr spcFirstLastPara="1" wrap="square" lIns="91425" tIns="91425" rIns="91425" bIns="91425" anchor="t" anchorCtr="0">
            <a:noAutofit/>
          </a:bodyPr>
          <a:lstStyle/>
          <a:p>
            <a:pPr marL="0" lvl="0" indent="0" algn="l"/>
            <a:r>
              <a:rPr lang="en" b="1" dirty="0">
                <a:solidFill>
                  <a:srgbClr val="980000"/>
                </a:solidFill>
              </a:rPr>
              <a:t>Group Leaders: Lachlan, Fabian &amp; </a:t>
            </a:r>
            <a:r>
              <a:rPr lang="de-AT" b="1" dirty="0">
                <a:solidFill>
                  <a:srgbClr val="980000"/>
                </a:solidFill>
              </a:rPr>
              <a:t>Hector</a:t>
            </a:r>
          </a:p>
          <a:p>
            <a:pPr marL="0" lvl="0" indent="0" algn="l"/>
            <a:endParaRPr b="1" dirty="0">
              <a:solidFill>
                <a:srgbClr val="980000"/>
              </a:solidFill>
            </a:endParaRPr>
          </a:p>
          <a:p>
            <a:pPr marL="50800" lvl="0" indent="0" algn="l" rtl="0">
              <a:spcBef>
                <a:spcPts val="0"/>
              </a:spcBef>
              <a:spcAft>
                <a:spcPts val="0"/>
              </a:spcAft>
              <a:buSzPts val="2800"/>
            </a:pPr>
            <a:r>
              <a:rPr lang="en" dirty="0">
                <a:solidFill>
                  <a:schemeClr val="tx1"/>
                </a:solidFill>
              </a:rPr>
              <a:t>1. Quadratic Ion Trap: Ayyaz, Thana, Susanna</a:t>
            </a:r>
            <a:endParaRPr dirty="0">
              <a:solidFill>
                <a:schemeClr val="tx1"/>
              </a:solidFill>
            </a:endParaRPr>
          </a:p>
          <a:p>
            <a:pPr marL="50800" lvl="0" indent="0" algn="l">
              <a:spcBef>
                <a:spcPts val="0"/>
              </a:spcBef>
              <a:spcAft>
                <a:spcPts val="0"/>
              </a:spcAft>
              <a:buSzPts val="2800"/>
            </a:pPr>
            <a:r>
              <a:rPr lang="en" dirty="0">
                <a:solidFill>
                  <a:schemeClr val="tx1"/>
                </a:solidFill>
              </a:rPr>
              <a:t>2. Beam Optics: Bahareh, </a:t>
            </a:r>
            <a:r>
              <a:rPr lang="en" sz="3000" dirty="0">
                <a:solidFill>
                  <a:schemeClr val="tx1"/>
                </a:solidFill>
              </a:rPr>
              <a:t>K</a:t>
            </a:r>
            <a:r>
              <a:rPr lang="en" sz="3000" dirty="0">
                <a:solidFill>
                  <a:schemeClr val="tx1"/>
                </a:solidFill>
                <a:highlight>
                  <a:srgbClr val="FFFFFF"/>
                </a:highlight>
              </a:rPr>
              <a:t>azuoki, Lidwina</a:t>
            </a:r>
            <a:endParaRPr sz="3000" dirty="0">
              <a:solidFill>
                <a:schemeClr val="tx1"/>
              </a:solidFill>
            </a:endParaRPr>
          </a:p>
        </p:txBody>
      </p:sp>
      <p:pic>
        <p:nvPicPr>
          <p:cNvPr id="131" name="Google Shape;131;p25"/>
          <p:cNvPicPr preferRelativeResize="0"/>
          <p:nvPr/>
        </p:nvPicPr>
        <p:blipFill>
          <a:blip r:embed="rId3">
            <a:alphaModFix/>
          </a:blip>
          <a:stretch>
            <a:fillRect/>
          </a:stretch>
        </p:blipFill>
        <p:spPr>
          <a:xfrm>
            <a:off x="223775" y="255911"/>
            <a:ext cx="1974300" cy="225843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33"/>
          <p:cNvSpPr txBox="1">
            <a:spLocks noGrp="1"/>
          </p:cNvSpPr>
          <p:nvPr>
            <p:ph type="title"/>
          </p:nvPr>
        </p:nvSpPr>
        <p:spPr>
          <a:xfrm>
            <a:off x="311700" y="11"/>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3600" b="1" dirty="0">
                <a:solidFill>
                  <a:srgbClr val="38761D"/>
                </a:solidFill>
              </a:rPr>
              <a:t>Building Instructions Cont’d </a:t>
            </a:r>
            <a:endParaRPr dirty="0"/>
          </a:p>
        </p:txBody>
      </p:sp>
      <p:pic>
        <p:nvPicPr>
          <p:cNvPr id="212" name="Google Shape;212;p33"/>
          <p:cNvPicPr preferRelativeResize="0"/>
          <p:nvPr/>
        </p:nvPicPr>
        <p:blipFill>
          <a:blip r:embed="rId3">
            <a:alphaModFix/>
          </a:blip>
          <a:stretch>
            <a:fillRect/>
          </a:stretch>
        </p:blipFill>
        <p:spPr>
          <a:xfrm>
            <a:off x="2063020" y="853588"/>
            <a:ext cx="5017960" cy="428990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pic>
        <p:nvPicPr>
          <p:cNvPr id="217" name="Google Shape;217;p34"/>
          <p:cNvPicPr preferRelativeResize="0"/>
          <p:nvPr/>
        </p:nvPicPr>
        <p:blipFill>
          <a:blip r:embed="rId3">
            <a:alphaModFix/>
          </a:blip>
          <a:stretch>
            <a:fillRect/>
          </a:stretch>
        </p:blipFill>
        <p:spPr>
          <a:xfrm>
            <a:off x="3362450" y="152400"/>
            <a:ext cx="3119127" cy="4838702"/>
          </a:xfrm>
          <a:prstGeom prst="rect">
            <a:avLst/>
          </a:prstGeom>
          <a:noFill/>
          <a:ln>
            <a:noFill/>
          </a:ln>
        </p:spPr>
      </p:pic>
      <p:pic>
        <p:nvPicPr>
          <p:cNvPr id="218" name="Google Shape;218;p34"/>
          <p:cNvPicPr preferRelativeResize="0"/>
          <p:nvPr/>
        </p:nvPicPr>
        <p:blipFill>
          <a:blip r:embed="rId4">
            <a:alphaModFix/>
          </a:blip>
          <a:stretch>
            <a:fillRect/>
          </a:stretch>
        </p:blipFill>
        <p:spPr>
          <a:xfrm>
            <a:off x="6287875" y="0"/>
            <a:ext cx="2527488" cy="4838701"/>
          </a:xfrm>
          <a:prstGeom prst="rect">
            <a:avLst/>
          </a:prstGeom>
          <a:noFill/>
          <a:ln>
            <a:noFill/>
          </a:ln>
        </p:spPr>
      </p:pic>
      <p:pic>
        <p:nvPicPr>
          <p:cNvPr id="219" name="Google Shape;219;p34"/>
          <p:cNvPicPr preferRelativeResize="0"/>
          <p:nvPr/>
        </p:nvPicPr>
        <p:blipFill>
          <a:blip r:embed="rId5">
            <a:alphaModFix/>
          </a:blip>
          <a:stretch>
            <a:fillRect/>
          </a:stretch>
        </p:blipFill>
        <p:spPr>
          <a:xfrm>
            <a:off x="152400" y="152400"/>
            <a:ext cx="3119125" cy="46846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5"/>
          <p:cNvSpPr txBox="1">
            <a:spLocks noGrp="1"/>
          </p:cNvSpPr>
          <p:nvPr>
            <p:ph type="title"/>
          </p:nvPr>
        </p:nvSpPr>
        <p:spPr>
          <a:xfrm>
            <a:off x="0" y="-249741"/>
            <a:ext cx="8520600" cy="572700"/>
          </a:xfrm>
          <a:prstGeom prst="rect">
            <a:avLst/>
          </a:prstGeom>
        </p:spPr>
        <p:txBody>
          <a:bodyPr spcFirstLastPara="1" wrap="square" lIns="91425" tIns="91425" rIns="91425" bIns="91425" anchor="t" anchorCtr="0">
            <a:noAutofit/>
          </a:bodyPr>
          <a:lstStyle/>
          <a:p>
            <a:pPr marL="0" lvl="0" indent="0" rtl="0">
              <a:lnSpc>
                <a:spcPct val="115000"/>
              </a:lnSpc>
              <a:spcBef>
                <a:spcPts val="2400"/>
              </a:spcBef>
              <a:spcAft>
                <a:spcPts val="0"/>
              </a:spcAft>
              <a:buClr>
                <a:schemeClr val="dk1"/>
              </a:buClr>
              <a:buSzPts val="1100"/>
              <a:buFont typeface="Arial"/>
              <a:buNone/>
            </a:pPr>
            <a:r>
              <a:rPr lang="en" sz="3000" b="1">
                <a:solidFill>
                  <a:srgbClr val="38761D"/>
                </a:solidFill>
              </a:rPr>
              <a:t>Operation Instructions</a:t>
            </a:r>
            <a:endParaRPr sz="3000" b="1">
              <a:solidFill>
                <a:srgbClr val="38761D"/>
              </a:solidFill>
            </a:endParaRPr>
          </a:p>
          <a:p>
            <a:pPr marL="0" lvl="0" indent="0" rtl="0">
              <a:spcBef>
                <a:spcPts val="600"/>
              </a:spcBef>
              <a:spcAft>
                <a:spcPts val="0"/>
              </a:spcAft>
              <a:buNone/>
            </a:pPr>
            <a:endParaRPr/>
          </a:p>
        </p:txBody>
      </p:sp>
      <p:sp>
        <p:nvSpPr>
          <p:cNvPr id="225" name="Google Shape;225;p35"/>
          <p:cNvSpPr txBox="1">
            <a:spLocks noGrp="1"/>
          </p:cNvSpPr>
          <p:nvPr>
            <p:ph type="body" idx="1"/>
          </p:nvPr>
        </p:nvSpPr>
        <p:spPr>
          <a:xfrm>
            <a:off x="0" y="972991"/>
            <a:ext cx="8520600" cy="3416400"/>
          </a:xfrm>
          <a:prstGeom prst="rect">
            <a:avLst/>
          </a:prstGeom>
        </p:spPr>
        <p:txBody>
          <a:bodyPr spcFirstLastPara="1" wrap="square" lIns="91425" tIns="91425" rIns="91425" bIns="91425" anchor="t" anchorCtr="0">
            <a:noAutofit/>
          </a:bodyPr>
          <a:lstStyle/>
          <a:p>
            <a:pPr marL="457200" lvl="0" indent="-342900" rtl="0">
              <a:spcBef>
                <a:spcPts val="1800"/>
              </a:spcBef>
              <a:spcAft>
                <a:spcPts val="0"/>
              </a:spcAft>
              <a:buClr>
                <a:schemeClr val="dk1"/>
              </a:buClr>
              <a:buSzPts val="1800"/>
              <a:buChar char="-"/>
            </a:pPr>
            <a:r>
              <a:rPr lang="en" b="1">
                <a:solidFill>
                  <a:schemeClr val="dk1"/>
                </a:solidFill>
              </a:rPr>
              <a:t>Safety Notes</a:t>
            </a:r>
            <a:endParaRPr>
              <a:solidFill>
                <a:schemeClr val="dk1"/>
              </a:solidFill>
            </a:endParaRPr>
          </a:p>
          <a:p>
            <a:pPr marL="457200" lvl="0" indent="-342900" rtl="0">
              <a:spcBef>
                <a:spcPts val="0"/>
              </a:spcBef>
              <a:spcAft>
                <a:spcPts val="0"/>
              </a:spcAft>
              <a:buClr>
                <a:schemeClr val="dk1"/>
              </a:buClr>
              <a:buSzPts val="1800"/>
              <a:buChar char="-"/>
            </a:pPr>
            <a:r>
              <a:rPr lang="en" b="1">
                <a:solidFill>
                  <a:schemeClr val="dk1"/>
                </a:solidFill>
              </a:rPr>
              <a:t>Trapping Spores</a:t>
            </a:r>
            <a:endParaRPr b="1">
              <a:solidFill>
                <a:schemeClr val="dk1"/>
              </a:solidFill>
            </a:endParaRPr>
          </a:p>
          <a:p>
            <a:pPr marL="0" lvl="0" indent="0" rtl="0">
              <a:spcBef>
                <a:spcPts val="1600"/>
              </a:spcBef>
              <a:spcAft>
                <a:spcPts val="0"/>
              </a:spcAft>
              <a:buClr>
                <a:schemeClr val="dk1"/>
              </a:buClr>
              <a:buSzPts val="1100"/>
              <a:buFont typeface="Arial"/>
              <a:buNone/>
            </a:pPr>
            <a:endParaRPr>
              <a:solidFill>
                <a:schemeClr val="dk1"/>
              </a:solidFill>
            </a:endParaRPr>
          </a:p>
          <a:p>
            <a:pPr marL="0" lvl="0" indent="0" rtl="0">
              <a:spcBef>
                <a:spcPts val="0"/>
              </a:spcBef>
              <a:spcAft>
                <a:spcPts val="1600"/>
              </a:spcAft>
              <a:buNone/>
            </a:pPr>
            <a:endParaRPr/>
          </a:p>
        </p:txBody>
      </p:sp>
      <p:pic>
        <p:nvPicPr>
          <p:cNvPr id="226" name="Google Shape;226;p35"/>
          <p:cNvPicPr preferRelativeResize="0"/>
          <p:nvPr/>
        </p:nvPicPr>
        <p:blipFill>
          <a:blip r:embed="rId3">
            <a:alphaModFix/>
          </a:blip>
          <a:stretch>
            <a:fillRect/>
          </a:stretch>
        </p:blipFill>
        <p:spPr>
          <a:xfrm>
            <a:off x="101525" y="2473250"/>
            <a:ext cx="5649951" cy="2507100"/>
          </a:xfrm>
          <a:prstGeom prst="rect">
            <a:avLst/>
          </a:prstGeom>
          <a:noFill/>
          <a:ln>
            <a:noFill/>
          </a:ln>
        </p:spPr>
      </p:pic>
      <p:pic>
        <p:nvPicPr>
          <p:cNvPr id="227" name="Google Shape;227;p35"/>
          <p:cNvPicPr preferRelativeResize="0"/>
          <p:nvPr/>
        </p:nvPicPr>
        <p:blipFill>
          <a:blip r:embed="rId4">
            <a:alphaModFix/>
          </a:blip>
          <a:stretch>
            <a:fillRect/>
          </a:stretch>
        </p:blipFill>
        <p:spPr>
          <a:xfrm>
            <a:off x="4931950" y="131300"/>
            <a:ext cx="3494645" cy="262099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36"/>
          <p:cNvSpPr txBox="1">
            <a:spLocks noGrp="1"/>
          </p:cNvSpPr>
          <p:nvPr>
            <p:ph type="title"/>
          </p:nvPr>
        </p:nvSpPr>
        <p:spPr>
          <a:xfrm>
            <a:off x="0" y="-275914"/>
            <a:ext cx="8520600" cy="572700"/>
          </a:xfrm>
          <a:prstGeom prst="rect">
            <a:avLst/>
          </a:prstGeom>
        </p:spPr>
        <p:txBody>
          <a:bodyPr spcFirstLastPara="1" wrap="square" lIns="91425" tIns="91425" rIns="91425" bIns="91425" anchor="t" anchorCtr="0">
            <a:noAutofit/>
          </a:bodyPr>
          <a:lstStyle/>
          <a:p>
            <a:pPr marL="0" lvl="0" indent="0" rtl="0">
              <a:lnSpc>
                <a:spcPct val="115000"/>
              </a:lnSpc>
              <a:spcBef>
                <a:spcPts val="2400"/>
              </a:spcBef>
              <a:spcAft>
                <a:spcPts val="600"/>
              </a:spcAft>
              <a:buClr>
                <a:schemeClr val="dk1"/>
              </a:buClr>
              <a:buSzPts val="1100"/>
              <a:buFont typeface="Arial"/>
              <a:buNone/>
            </a:pPr>
            <a:r>
              <a:rPr lang="en" sz="3000" b="1">
                <a:solidFill>
                  <a:srgbClr val="38761D"/>
                </a:solidFill>
              </a:rPr>
              <a:t>Operation Instructions Cont’</a:t>
            </a:r>
            <a:endParaRPr sz="3000"/>
          </a:p>
        </p:txBody>
      </p:sp>
      <p:pic>
        <p:nvPicPr>
          <p:cNvPr id="233" name="Google Shape;233;p36"/>
          <p:cNvPicPr preferRelativeResize="0"/>
          <p:nvPr/>
        </p:nvPicPr>
        <p:blipFill>
          <a:blip r:embed="rId3">
            <a:alphaModFix/>
          </a:blip>
          <a:stretch>
            <a:fillRect/>
          </a:stretch>
        </p:blipFill>
        <p:spPr>
          <a:xfrm>
            <a:off x="152400" y="820975"/>
            <a:ext cx="7047900" cy="1882875"/>
          </a:xfrm>
          <a:prstGeom prst="rect">
            <a:avLst/>
          </a:prstGeom>
          <a:noFill/>
          <a:ln>
            <a:noFill/>
          </a:ln>
        </p:spPr>
      </p:pic>
      <p:pic>
        <p:nvPicPr>
          <p:cNvPr id="234" name="Google Shape;234;p36"/>
          <p:cNvPicPr preferRelativeResize="0"/>
          <p:nvPr/>
        </p:nvPicPr>
        <p:blipFill>
          <a:blip r:embed="rId4">
            <a:alphaModFix/>
          </a:blip>
          <a:stretch>
            <a:fillRect/>
          </a:stretch>
        </p:blipFill>
        <p:spPr>
          <a:xfrm>
            <a:off x="633900" y="2703850"/>
            <a:ext cx="2430324" cy="2430324"/>
          </a:xfrm>
          <a:prstGeom prst="rect">
            <a:avLst/>
          </a:prstGeom>
          <a:noFill/>
          <a:ln>
            <a:noFill/>
          </a:ln>
        </p:spPr>
      </p:pic>
      <p:pic>
        <p:nvPicPr>
          <p:cNvPr id="235" name="Google Shape;235;p36"/>
          <p:cNvPicPr preferRelativeResize="0"/>
          <p:nvPr/>
        </p:nvPicPr>
        <p:blipFill>
          <a:blip r:embed="rId5">
            <a:alphaModFix/>
          </a:blip>
          <a:stretch>
            <a:fillRect/>
          </a:stretch>
        </p:blipFill>
        <p:spPr>
          <a:xfrm>
            <a:off x="4053226" y="2627450"/>
            <a:ext cx="3240448" cy="2430328"/>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pic>
        <p:nvPicPr>
          <p:cNvPr id="6" name="6A7A6E3E">
            <a:hlinkClick r:id="" action="ppaction://media"/>
            <a:extLst>
              <a:ext uri="{FF2B5EF4-FFF2-40B4-BE49-F238E27FC236}">
                <a16:creationId xmlns:a16="http://schemas.microsoft.com/office/drawing/2014/main" id="{BE3E04D6-6302-495F-9BBB-AA0571202D4E}"/>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0"/>
            <a:ext cx="9144000" cy="5143500"/>
          </a:xfrm>
          <a:prstGeom prst="rect">
            <a:avLst/>
          </a:prstGeom>
        </p:spPr>
      </p:pic>
    </p:spTree>
    <p:extLst>
      <p:ext uri="{BB962C8B-B14F-4D97-AF65-F5344CB8AC3E}">
        <p14:creationId xmlns:p14="http://schemas.microsoft.com/office/powerpoint/2010/main" val="2904803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6"/>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6"/>
                                        </p:tgtEl>
                                      </p:cBhvr>
                                    </p:cmd>
                                  </p:childTnLst>
                                </p:cTn>
                              </p:par>
                            </p:childTnLst>
                          </p:cTn>
                        </p:par>
                      </p:childTnLst>
                    </p:cTn>
                  </p:par>
                </p:childTnLst>
              </p:cTn>
              <p:nextCondLst>
                <p:cond evt="onClick" delay="0">
                  <p:tgtEl>
                    <p:spTgt spid="6"/>
                  </p:tgtEl>
                </p:cond>
              </p:nextCondLst>
            </p:seq>
            <p:video>
              <p:cMediaNode vol="80000">
                <p:cTn id="12" fill="hold" display="0">
                  <p:stCondLst>
                    <p:cond delay="indefinite"/>
                  </p:stCondLst>
                </p:cTn>
                <p:tgtEl>
                  <p:spTgt spid="6"/>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38"/>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endParaRPr/>
          </a:p>
        </p:txBody>
      </p:sp>
      <p:pic>
        <p:nvPicPr>
          <p:cNvPr id="246" name="Google Shape;246;p38" descr="Image result for northern lights canada aurora animation"/>
          <p:cNvPicPr preferRelativeResize="0"/>
          <p:nvPr/>
        </p:nvPicPr>
        <p:blipFill>
          <a:blip r:embed="rId3">
            <a:alphaModFix/>
          </a:blip>
          <a:stretch>
            <a:fillRect/>
          </a:stretch>
        </p:blipFill>
        <p:spPr>
          <a:xfrm>
            <a:off x="104500" y="-62455"/>
            <a:ext cx="8935000" cy="4833925"/>
          </a:xfrm>
          <a:prstGeom prst="rect">
            <a:avLst/>
          </a:prstGeom>
          <a:noFill/>
          <a:ln>
            <a:noFill/>
          </a:ln>
        </p:spPr>
      </p:pic>
      <p:sp>
        <p:nvSpPr>
          <p:cNvPr id="247" name="Google Shape;247;p38"/>
          <p:cNvSpPr txBox="1"/>
          <p:nvPr/>
        </p:nvSpPr>
        <p:spPr>
          <a:xfrm>
            <a:off x="2871075" y="4138959"/>
            <a:ext cx="5319000" cy="16875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sz="1800">
                <a:solidFill>
                  <a:srgbClr val="B2B2B2"/>
                </a:solidFill>
                <a:highlight>
                  <a:srgbClr val="121212"/>
                </a:highlight>
              </a:rPr>
              <a:t>SOURCE</a:t>
            </a:r>
            <a:r>
              <a:rPr lang="en" sz="1800" u="sng">
                <a:solidFill>
                  <a:srgbClr val="FFFFFF"/>
                </a:solidFill>
                <a:highlight>
                  <a:srgbClr val="121212"/>
                </a:highlight>
                <a:hlinkClick r:id="rId4"/>
              </a:rPr>
              <a:t>heyitscaspian.tumblr.com</a:t>
            </a:r>
            <a:endParaRPr sz="18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39"/>
          <p:cNvSpPr txBox="1"/>
          <p:nvPr/>
        </p:nvSpPr>
        <p:spPr>
          <a:xfrm>
            <a:off x="304800" y="1339156"/>
            <a:ext cx="7336200" cy="8559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2400" b="1">
                <a:solidFill>
                  <a:srgbClr val="19E1C5"/>
                </a:solidFill>
              </a:rPr>
              <a:t>Equipments and Setup: </a:t>
            </a:r>
            <a:endParaRPr sz="2400" b="1">
              <a:solidFill>
                <a:srgbClr val="19E1C5"/>
              </a:solidFill>
            </a:endParaRPr>
          </a:p>
        </p:txBody>
      </p:sp>
      <p:pic>
        <p:nvPicPr>
          <p:cNvPr id="253" name="Google Shape;253;p39"/>
          <p:cNvPicPr preferRelativeResize="0"/>
          <p:nvPr/>
        </p:nvPicPr>
        <p:blipFill>
          <a:blip r:embed="rId3">
            <a:alphaModFix/>
          </a:blip>
          <a:stretch>
            <a:fillRect/>
          </a:stretch>
        </p:blipFill>
        <p:spPr>
          <a:xfrm>
            <a:off x="68575" y="25720"/>
            <a:ext cx="9006850" cy="5092060"/>
          </a:xfrm>
          <a:prstGeom prst="rect">
            <a:avLst/>
          </a:prstGeom>
          <a:noFill/>
          <a:ln>
            <a:noFill/>
          </a:ln>
        </p:spPr>
      </p:pic>
      <p:sp>
        <p:nvSpPr>
          <p:cNvPr id="254" name="Google Shape;254;p39"/>
          <p:cNvSpPr txBox="1"/>
          <p:nvPr/>
        </p:nvSpPr>
        <p:spPr>
          <a:xfrm>
            <a:off x="297000" y="115734"/>
            <a:ext cx="7351800" cy="482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3600" b="1">
                <a:solidFill>
                  <a:srgbClr val="F3F3F3"/>
                </a:solidFill>
              </a:rPr>
              <a:t>Problems and Tipps:</a:t>
            </a:r>
            <a:r>
              <a:rPr lang="en" sz="3600">
                <a:solidFill>
                  <a:srgbClr val="F3F3F3"/>
                </a:solidFill>
              </a:rPr>
              <a:t> </a:t>
            </a:r>
            <a:endParaRPr sz="3600">
              <a:solidFill>
                <a:srgbClr val="F3F3F3"/>
              </a:solidFill>
            </a:endParaRPr>
          </a:p>
        </p:txBody>
      </p:sp>
      <p:pic>
        <p:nvPicPr>
          <p:cNvPr id="255" name="Google Shape;255;p39"/>
          <p:cNvPicPr preferRelativeResize="0"/>
          <p:nvPr/>
        </p:nvPicPr>
        <p:blipFill>
          <a:blip r:embed="rId4">
            <a:alphaModFix/>
          </a:blip>
          <a:stretch>
            <a:fillRect/>
          </a:stretch>
        </p:blipFill>
        <p:spPr>
          <a:xfrm>
            <a:off x="6494138" y="3456858"/>
            <a:ext cx="1451967" cy="1660922"/>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40"/>
          <p:cNvSpPr txBox="1">
            <a:spLocks noGrp="1"/>
          </p:cNvSpPr>
          <p:nvPr>
            <p:ph type="title"/>
          </p:nvPr>
        </p:nvSpPr>
        <p:spPr>
          <a:xfrm>
            <a:off x="1748869" y="151379"/>
            <a:ext cx="5915025" cy="994172"/>
          </a:xfrm>
          <a:prstGeom prst="rect">
            <a:avLst/>
          </a:prstGeom>
          <a:noFill/>
          <a:ln>
            <a:noFill/>
          </a:ln>
        </p:spPr>
        <p:txBody>
          <a:bodyPr spcFirstLastPara="1" wrap="square" lIns="68575" tIns="34275" rIns="68575" bIns="34275" anchor="ctr" anchorCtr="0">
            <a:noAutofit/>
          </a:bodyPr>
          <a:lstStyle/>
          <a:p>
            <a:pPr marL="0" marR="0" lvl="0" indent="0" algn="ctr" rtl="0">
              <a:lnSpc>
                <a:spcPct val="90000"/>
              </a:lnSpc>
              <a:spcBef>
                <a:spcPts val="0"/>
              </a:spcBef>
              <a:spcAft>
                <a:spcPts val="0"/>
              </a:spcAft>
              <a:buClr>
                <a:srgbClr val="00B050"/>
              </a:buClr>
              <a:buSzPts val="4500"/>
              <a:buFont typeface="Calibri"/>
              <a:buNone/>
            </a:pPr>
            <a:r>
              <a:rPr lang="en" sz="4500" b="1" i="0" u="none" strike="noStrike" cap="none">
                <a:solidFill>
                  <a:srgbClr val="00B050"/>
                </a:solidFill>
                <a:latin typeface="Calibri"/>
                <a:ea typeface="Calibri"/>
                <a:cs typeface="Calibri"/>
                <a:sym typeface="Calibri"/>
              </a:rPr>
              <a:t>Painting</a:t>
            </a:r>
            <a:endParaRPr sz="4500" b="1" i="0" u="none" strike="noStrike" cap="none">
              <a:solidFill>
                <a:srgbClr val="00B050"/>
              </a:solidFill>
              <a:latin typeface="Calibri"/>
              <a:ea typeface="Calibri"/>
              <a:cs typeface="Calibri"/>
              <a:sym typeface="Calibri"/>
            </a:endParaRPr>
          </a:p>
        </p:txBody>
      </p:sp>
      <p:sp>
        <p:nvSpPr>
          <p:cNvPr id="261" name="Google Shape;261;p40"/>
          <p:cNvSpPr txBox="1">
            <a:spLocks noGrp="1"/>
          </p:cNvSpPr>
          <p:nvPr>
            <p:ph type="body" idx="1"/>
          </p:nvPr>
        </p:nvSpPr>
        <p:spPr>
          <a:xfrm>
            <a:off x="1881442" y="1145551"/>
            <a:ext cx="4929188" cy="3273029"/>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chemeClr val="dk1"/>
              </a:buClr>
              <a:buSzPts val="2100"/>
              <a:buFont typeface="Arial"/>
              <a:buNone/>
            </a:pPr>
            <a:r>
              <a:rPr lang="en" sz="2100" b="0" i="0" u="none" strike="noStrike" cap="none">
                <a:solidFill>
                  <a:schemeClr val="dk1"/>
                </a:solidFill>
                <a:latin typeface="Calibri"/>
                <a:ea typeface="Calibri"/>
                <a:cs typeface="Calibri"/>
                <a:sym typeface="Calibri"/>
              </a:rPr>
              <a:t>Have you ever painted with glue? We did. </a:t>
            </a:r>
            <a:endParaRPr sz="1100"/>
          </a:p>
          <a:p>
            <a:pPr marL="0" marR="0" lvl="0" indent="0" algn="l" rtl="0">
              <a:lnSpc>
                <a:spcPct val="90000"/>
              </a:lnSpc>
              <a:spcBef>
                <a:spcPts val="800"/>
              </a:spcBef>
              <a:spcAft>
                <a:spcPts val="0"/>
              </a:spcAft>
              <a:buClr>
                <a:schemeClr val="dk1"/>
              </a:buClr>
              <a:buSzPts val="2100"/>
              <a:buFont typeface="Arial"/>
              <a:buNone/>
            </a:pPr>
            <a:endParaRPr sz="2100" b="0" i="0" u="none" strike="noStrike" cap="none">
              <a:solidFill>
                <a:schemeClr val="dk1"/>
              </a:solidFill>
              <a:latin typeface="Calibri"/>
              <a:ea typeface="Calibri"/>
              <a:cs typeface="Calibri"/>
              <a:sym typeface="Calibri"/>
            </a:endParaRPr>
          </a:p>
          <a:p>
            <a:pPr marL="0" marR="0" lvl="0" indent="0" algn="l" rtl="0">
              <a:lnSpc>
                <a:spcPct val="90000"/>
              </a:lnSpc>
              <a:spcBef>
                <a:spcPts val="800"/>
              </a:spcBef>
              <a:spcAft>
                <a:spcPts val="0"/>
              </a:spcAft>
              <a:buClr>
                <a:schemeClr val="dk1"/>
              </a:buClr>
              <a:buSzPts val="2100"/>
              <a:buFont typeface="Arial"/>
              <a:buNone/>
            </a:pPr>
            <a:endParaRPr sz="2100" b="0" i="0" u="none" strike="noStrike" cap="none">
              <a:solidFill>
                <a:schemeClr val="dk1"/>
              </a:solidFill>
              <a:latin typeface="Calibri"/>
              <a:ea typeface="Calibri"/>
              <a:cs typeface="Calibri"/>
              <a:sym typeface="Calibri"/>
            </a:endParaRPr>
          </a:p>
          <a:p>
            <a:pPr marL="0" marR="0" lvl="0" indent="0" algn="l" rtl="0">
              <a:lnSpc>
                <a:spcPct val="90000"/>
              </a:lnSpc>
              <a:spcBef>
                <a:spcPts val="800"/>
              </a:spcBef>
              <a:spcAft>
                <a:spcPts val="0"/>
              </a:spcAft>
              <a:buClr>
                <a:schemeClr val="dk1"/>
              </a:buClr>
              <a:buSzPts val="2100"/>
              <a:buFont typeface="Arial"/>
              <a:buNone/>
            </a:pPr>
            <a:endParaRPr sz="2100" b="0" i="0" u="none" strike="noStrike" cap="none">
              <a:solidFill>
                <a:schemeClr val="dk1"/>
              </a:solidFill>
              <a:latin typeface="Calibri"/>
              <a:ea typeface="Calibri"/>
              <a:cs typeface="Calibri"/>
              <a:sym typeface="Calibri"/>
            </a:endParaRPr>
          </a:p>
          <a:p>
            <a:pPr marL="0" marR="0" lvl="0" indent="0" algn="l" rtl="0">
              <a:lnSpc>
                <a:spcPct val="90000"/>
              </a:lnSpc>
              <a:spcBef>
                <a:spcPts val="800"/>
              </a:spcBef>
              <a:spcAft>
                <a:spcPts val="0"/>
              </a:spcAft>
              <a:buClr>
                <a:schemeClr val="dk1"/>
              </a:buClr>
              <a:buSzPts val="2100"/>
              <a:buFont typeface="Arial"/>
              <a:buNone/>
            </a:pPr>
            <a:endParaRPr sz="2100" b="0" i="0" u="none" strike="noStrike" cap="none">
              <a:solidFill>
                <a:schemeClr val="dk1"/>
              </a:solidFill>
              <a:latin typeface="Calibri"/>
              <a:ea typeface="Calibri"/>
              <a:cs typeface="Calibri"/>
              <a:sym typeface="Calibri"/>
            </a:endParaRPr>
          </a:p>
          <a:p>
            <a:pPr marL="0" marR="0" lvl="0" indent="0" algn="l" rtl="0">
              <a:lnSpc>
                <a:spcPct val="90000"/>
              </a:lnSpc>
              <a:spcBef>
                <a:spcPts val="800"/>
              </a:spcBef>
              <a:spcAft>
                <a:spcPts val="0"/>
              </a:spcAft>
              <a:buClr>
                <a:schemeClr val="dk1"/>
              </a:buClr>
              <a:buSzPts val="2100"/>
              <a:buFont typeface="Arial"/>
              <a:buNone/>
            </a:pPr>
            <a:endParaRPr sz="2100" b="0" i="0" u="none" strike="noStrike" cap="none">
              <a:solidFill>
                <a:schemeClr val="dk1"/>
              </a:solidFill>
              <a:latin typeface="Calibri"/>
              <a:ea typeface="Calibri"/>
              <a:cs typeface="Calibri"/>
              <a:sym typeface="Calibri"/>
            </a:endParaRPr>
          </a:p>
          <a:p>
            <a:pPr marL="0" marR="0" lvl="0" indent="0" algn="l" rtl="0">
              <a:lnSpc>
                <a:spcPct val="90000"/>
              </a:lnSpc>
              <a:spcBef>
                <a:spcPts val="800"/>
              </a:spcBef>
              <a:spcAft>
                <a:spcPts val="0"/>
              </a:spcAft>
              <a:buClr>
                <a:schemeClr val="dk1"/>
              </a:buClr>
              <a:buSzPts val="2100"/>
              <a:buFont typeface="Arial"/>
              <a:buNone/>
            </a:pPr>
            <a:endParaRPr sz="2100" b="0" i="0" u="none" strike="noStrike" cap="none">
              <a:solidFill>
                <a:schemeClr val="dk1"/>
              </a:solidFill>
              <a:latin typeface="Calibri"/>
              <a:ea typeface="Calibri"/>
              <a:cs typeface="Calibri"/>
              <a:sym typeface="Calibri"/>
            </a:endParaRPr>
          </a:p>
          <a:p>
            <a:pPr marL="0" marR="0" lvl="0" indent="0" algn="l" rtl="0">
              <a:lnSpc>
                <a:spcPct val="90000"/>
              </a:lnSpc>
              <a:spcBef>
                <a:spcPts val="800"/>
              </a:spcBef>
              <a:spcAft>
                <a:spcPts val="0"/>
              </a:spcAft>
              <a:buClr>
                <a:srgbClr val="C00000"/>
              </a:buClr>
              <a:buSzPts val="2400"/>
              <a:buFont typeface="Arial"/>
              <a:buNone/>
            </a:pPr>
            <a:r>
              <a:rPr lang="en" sz="2400" b="1" i="0" u="none" strike="noStrike" cap="none">
                <a:solidFill>
                  <a:srgbClr val="C00000"/>
                </a:solidFill>
                <a:latin typeface="Calibri"/>
                <a:ea typeface="Calibri"/>
                <a:cs typeface="Calibri"/>
                <a:sym typeface="Calibri"/>
              </a:rPr>
              <a:t>TIP</a:t>
            </a:r>
            <a:r>
              <a:rPr lang="en" sz="2100" b="0" i="0" u="none" strike="noStrike" cap="none">
                <a:solidFill>
                  <a:schemeClr val="dk1"/>
                </a:solidFill>
                <a:latin typeface="Calibri"/>
                <a:ea typeface="Calibri"/>
                <a:cs typeface="Calibri"/>
                <a:sym typeface="Calibri"/>
              </a:rPr>
              <a:t>: Use a brush with stiff hair</a:t>
            </a:r>
            <a:r>
              <a:rPr lang="en"/>
              <a:t>.</a:t>
            </a:r>
            <a:endParaRPr sz="2100" b="0" i="0" u="none" strike="noStrike" cap="none">
              <a:solidFill>
                <a:schemeClr val="dk1"/>
              </a:solidFill>
              <a:latin typeface="Calibri"/>
              <a:ea typeface="Calibri"/>
              <a:cs typeface="Calibri"/>
              <a:sym typeface="Calibri"/>
            </a:endParaRPr>
          </a:p>
        </p:txBody>
      </p:sp>
      <p:pic>
        <p:nvPicPr>
          <p:cNvPr id="262" name="Google Shape;262;p40"/>
          <p:cNvPicPr preferRelativeResize="0"/>
          <p:nvPr/>
        </p:nvPicPr>
        <p:blipFill rotWithShape="1">
          <a:blip r:embed="rId3">
            <a:alphaModFix/>
          </a:blip>
          <a:srcRect/>
          <a:stretch/>
        </p:blipFill>
        <p:spPr>
          <a:xfrm>
            <a:off x="2152066" y="1683162"/>
            <a:ext cx="2783579" cy="1925929"/>
          </a:xfrm>
          <a:prstGeom prst="rect">
            <a:avLst/>
          </a:prstGeom>
          <a:noFill/>
          <a:ln>
            <a:noFill/>
          </a:ln>
        </p:spPr>
      </p:pic>
      <p:pic>
        <p:nvPicPr>
          <p:cNvPr id="263" name="Google Shape;263;p40"/>
          <p:cNvPicPr preferRelativeResize="0"/>
          <p:nvPr/>
        </p:nvPicPr>
        <p:blipFill rotWithShape="1">
          <a:blip r:embed="rId4">
            <a:alphaModFix/>
          </a:blip>
          <a:srcRect/>
          <a:stretch/>
        </p:blipFill>
        <p:spPr>
          <a:xfrm>
            <a:off x="5420446" y="2549065"/>
            <a:ext cx="678656" cy="2007394"/>
          </a:xfrm>
          <a:prstGeom prst="rect">
            <a:avLst/>
          </a:prstGeom>
          <a:noFill/>
          <a:ln>
            <a:noFill/>
          </a:ln>
        </p:spPr>
      </p:pic>
      <p:pic>
        <p:nvPicPr>
          <p:cNvPr id="264" name="Google Shape;264;p40"/>
          <p:cNvPicPr preferRelativeResize="0"/>
          <p:nvPr/>
        </p:nvPicPr>
        <p:blipFill rotWithShape="1">
          <a:blip r:embed="rId5">
            <a:alphaModFix/>
          </a:blip>
          <a:srcRect/>
          <a:stretch/>
        </p:blipFill>
        <p:spPr>
          <a:xfrm>
            <a:off x="6532139" y="2571750"/>
            <a:ext cx="806660" cy="2016651"/>
          </a:xfrm>
          <a:prstGeom prst="rect">
            <a:avLst/>
          </a:prstGeom>
          <a:noFill/>
          <a:ln>
            <a:noFill/>
          </a:ln>
        </p:spPr>
      </p:pic>
      <p:pic>
        <p:nvPicPr>
          <p:cNvPr id="265" name="Google Shape;265;p40" descr="Ähnliches Foto"/>
          <p:cNvPicPr preferRelativeResize="0"/>
          <p:nvPr/>
        </p:nvPicPr>
        <p:blipFill rotWithShape="1">
          <a:blip r:embed="rId6">
            <a:alphaModFix/>
          </a:blip>
          <a:srcRect/>
          <a:stretch/>
        </p:blipFill>
        <p:spPr>
          <a:xfrm>
            <a:off x="5420445" y="3511645"/>
            <a:ext cx="2060956" cy="90693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41"/>
          <p:cNvSpPr txBox="1">
            <a:spLocks noGrp="1"/>
          </p:cNvSpPr>
          <p:nvPr>
            <p:ph type="title"/>
          </p:nvPr>
        </p:nvSpPr>
        <p:spPr>
          <a:xfrm>
            <a:off x="1614488" y="165312"/>
            <a:ext cx="5915025" cy="994172"/>
          </a:xfrm>
          <a:prstGeom prst="rect">
            <a:avLst/>
          </a:prstGeom>
          <a:noFill/>
          <a:ln>
            <a:noFill/>
          </a:ln>
        </p:spPr>
        <p:txBody>
          <a:bodyPr spcFirstLastPara="1" wrap="square" lIns="68575" tIns="34275" rIns="68575" bIns="34275" anchor="ctr" anchorCtr="0">
            <a:noAutofit/>
          </a:bodyPr>
          <a:lstStyle/>
          <a:p>
            <a:pPr marL="0" marR="0" lvl="0" indent="0" algn="ctr" rtl="0">
              <a:lnSpc>
                <a:spcPct val="90000"/>
              </a:lnSpc>
              <a:spcBef>
                <a:spcPts val="0"/>
              </a:spcBef>
              <a:spcAft>
                <a:spcPts val="0"/>
              </a:spcAft>
              <a:buClr>
                <a:srgbClr val="00B050"/>
              </a:buClr>
              <a:buSzPts val="4500"/>
              <a:buFont typeface="Calibri"/>
              <a:buNone/>
            </a:pPr>
            <a:r>
              <a:rPr lang="en" sz="4500" b="1" i="0" u="none" strike="noStrike" cap="none">
                <a:solidFill>
                  <a:srgbClr val="00B050"/>
                </a:solidFill>
                <a:latin typeface="Calibri"/>
                <a:ea typeface="Calibri"/>
                <a:cs typeface="Calibri"/>
                <a:sym typeface="Calibri"/>
              </a:rPr>
              <a:t>Project</a:t>
            </a:r>
            <a:r>
              <a:rPr lang="en" sz="3300" b="0" i="0" u="none" strike="noStrike" cap="none">
                <a:solidFill>
                  <a:schemeClr val="dk1"/>
                </a:solidFill>
                <a:latin typeface="Calibri"/>
                <a:ea typeface="Calibri"/>
                <a:cs typeface="Calibri"/>
                <a:sym typeface="Calibri"/>
              </a:rPr>
              <a:t> </a:t>
            </a:r>
            <a:r>
              <a:rPr lang="en" sz="4500" b="1" i="0" u="none" strike="noStrike" cap="none">
                <a:solidFill>
                  <a:srgbClr val="00B050"/>
                </a:solidFill>
                <a:latin typeface="Calibri"/>
                <a:ea typeface="Calibri"/>
                <a:cs typeface="Calibri"/>
                <a:sym typeface="Calibri"/>
              </a:rPr>
              <a:t>Board</a:t>
            </a:r>
            <a:endParaRPr sz="4500" b="1" i="0" u="none" strike="noStrike" cap="none">
              <a:solidFill>
                <a:srgbClr val="00B050"/>
              </a:solidFill>
              <a:latin typeface="Calibri"/>
              <a:ea typeface="Calibri"/>
              <a:cs typeface="Calibri"/>
              <a:sym typeface="Calibri"/>
            </a:endParaRPr>
          </a:p>
        </p:txBody>
      </p:sp>
      <p:pic>
        <p:nvPicPr>
          <p:cNvPr id="271" name="Google Shape;271;p41"/>
          <p:cNvPicPr preferRelativeResize="0">
            <a:picLocks noGrp="1"/>
          </p:cNvPicPr>
          <p:nvPr>
            <p:ph type="body" idx="1"/>
          </p:nvPr>
        </p:nvPicPr>
        <p:blipFill rotWithShape="1">
          <a:blip r:embed="rId3">
            <a:alphaModFix/>
          </a:blip>
          <a:srcRect l="5752" t="3305" r="2243" b="6366"/>
          <a:stretch/>
        </p:blipFill>
        <p:spPr>
          <a:xfrm>
            <a:off x="1852472" y="1759380"/>
            <a:ext cx="2899646" cy="2160983"/>
          </a:xfrm>
          <a:prstGeom prst="rect">
            <a:avLst/>
          </a:prstGeom>
          <a:noFill/>
          <a:ln>
            <a:noFill/>
          </a:ln>
        </p:spPr>
      </p:pic>
      <p:sp>
        <p:nvSpPr>
          <p:cNvPr id="272" name="Google Shape;272;p41"/>
          <p:cNvSpPr txBox="1"/>
          <p:nvPr/>
        </p:nvSpPr>
        <p:spPr>
          <a:xfrm>
            <a:off x="1784294" y="1223138"/>
            <a:ext cx="5619179" cy="71558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2100" b="0" i="0" u="none" strike="noStrike" cap="none">
                <a:solidFill>
                  <a:schemeClr val="dk1"/>
                </a:solidFill>
                <a:latin typeface="Calibri"/>
                <a:ea typeface="Calibri"/>
                <a:cs typeface="Calibri"/>
                <a:sym typeface="Calibri"/>
              </a:rPr>
              <a:t>The dots on the outer side connect horizontally.</a:t>
            </a:r>
            <a:endParaRPr sz="1100"/>
          </a:p>
          <a:p>
            <a:pPr marL="0" marR="0" lvl="0" indent="0" algn="l" rtl="0">
              <a:spcBef>
                <a:spcPts val="0"/>
              </a:spcBef>
              <a:spcAft>
                <a:spcPts val="0"/>
              </a:spcAft>
              <a:buNone/>
            </a:pPr>
            <a:endParaRPr sz="2100">
              <a:solidFill>
                <a:schemeClr val="dk1"/>
              </a:solidFill>
              <a:latin typeface="Calibri"/>
              <a:ea typeface="Calibri"/>
              <a:cs typeface="Calibri"/>
              <a:sym typeface="Calibri"/>
            </a:endParaRPr>
          </a:p>
        </p:txBody>
      </p:sp>
      <p:sp>
        <p:nvSpPr>
          <p:cNvPr id="273" name="Google Shape;273;p41"/>
          <p:cNvSpPr/>
          <p:nvPr/>
        </p:nvSpPr>
        <p:spPr>
          <a:xfrm>
            <a:off x="4855861" y="2452872"/>
            <a:ext cx="2583180" cy="71558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2100">
                <a:solidFill>
                  <a:schemeClr val="dk1"/>
                </a:solidFill>
                <a:latin typeface="Calibri"/>
                <a:ea typeface="Calibri"/>
                <a:cs typeface="Calibri"/>
                <a:sym typeface="Calibri"/>
              </a:rPr>
              <a:t>The dots in the middle connect vertically. </a:t>
            </a:r>
            <a:endParaRPr sz="1100"/>
          </a:p>
        </p:txBody>
      </p:sp>
      <p:grpSp>
        <p:nvGrpSpPr>
          <p:cNvPr id="274" name="Google Shape;274;p41"/>
          <p:cNvGrpSpPr/>
          <p:nvPr/>
        </p:nvGrpSpPr>
        <p:grpSpPr>
          <a:xfrm>
            <a:off x="2010703" y="1929598"/>
            <a:ext cx="2583181" cy="1714500"/>
            <a:chOff x="1156937" y="2762885"/>
            <a:chExt cx="3444242" cy="2286000"/>
          </a:xfrm>
        </p:grpSpPr>
        <p:cxnSp>
          <p:nvCxnSpPr>
            <p:cNvPr id="275" name="Google Shape;275;p41"/>
            <p:cNvCxnSpPr/>
            <p:nvPr/>
          </p:nvCxnSpPr>
          <p:spPr>
            <a:xfrm>
              <a:off x="1156939" y="2762885"/>
              <a:ext cx="3444240" cy="0"/>
            </a:xfrm>
            <a:prstGeom prst="straightConnector1">
              <a:avLst/>
            </a:prstGeom>
            <a:noFill/>
            <a:ln w="28575" cap="flat" cmpd="sng">
              <a:solidFill>
                <a:srgbClr val="FFC000"/>
              </a:solidFill>
              <a:prstDash val="solid"/>
              <a:miter lim="800000"/>
              <a:headEnd type="none" w="sm" len="sm"/>
              <a:tailEnd type="none" w="sm" len="sm"/>
            </a:ln>
          </p:spPr>
        </p:cxnSp>
        <p:cxnSp>
          <p:nvCxnSpPr>
            <p:cNvPr id="276" name="Google Shape;276;p41"/>
            <p:cNvCxnSpPr/>
            <p:nvPr/>
          </p:nvCxnSpPr>
          <p:spPr>
            <a:xfrm>
              <a:off x="1156939" y="5048885"/>
              <a:ext cx="3444240" cy="0"/>
            </a:xfrm>
            <a:prstGeom prst="straightConnector1">
              <a:avLst/>
            </a:prstGeom>
            <a:noFill/>
            <a:ln w="28575" cap="flat" cmpd="sng">
              <a:solidFill>
                <a:srgbClr val="FFC000"/>
              </a:solidFill>
              <a:prstDash val="solid"/>
              <a:miter lim="800000"/>
              <a:headEnd type="none" w="sm" len="sm"/>
              <a:tailEnd type="none" w="sm" len="sm"/>
            </a:ln>
          </p:spPr>
        </p:cxnSp>
        <p:cxnSp>
          <p:nvCxnSpPr>
            <p:cNvPr id="277" name="Google Shape;277;p41"/>
            <p:cNvCxnSpPr/>
            <p:nvPr/>
          </p:nvCxnSpPr>
          <p:spPr>
            <a:xfrm>
              <a:off x="1156937" y="2891839"/>
              <a:ext cx="3444240" cy="0"/>
            </a:xfrm>
            <a:prstGeom prst="straightConnector1">
              <a:avLst/>
            </a:prstGeom>
            <a:noFill/>
            <a:ln w="28575" cap="flat" cmpd="sng">
              <a:solidFill>
                <a:srgbClr val="FFC000"/>
              </a:solidFill>
              <a:prstDash val="solid"/>
              <a:miter lim="800000"/>
              <a:headEnd type="none" w="sm" len="sm"/>
              <a:tailEnd type="none" w="sm" len="sm"/>
            </a:ln>
          </p:spPr>
        </p:cxnSp>
        <p:cxnSp>
          <p:nvCxnSpPr>
            <p:cNvPr id="278" name="Google Shape;278;p41"/>
            <p:cNvCxnSpPr/>
            <p:nvPr/>
          </p:nvCxnSpPr>
          <p:spPr>
            <a:xfrm flipH="1">
              <a:off x="1156946" y="3281047"/>
              <a:ext cx="1" cy="482197"/>
            </a:xfrm>
            <a:prstGeom prst="straightConnector1">
              <a:avLst/>
            </a:prstGeom>
            <a:noFill/>
            <a:ln w="38100" cap="flat" cmpd="sng">
              <a:solidFill>
                <a:srgbClr val="B3C6E7"/>
              </a:solidFill>
              <a:prstDash val="solid"/>
              <a:miter lim="800000"/>
              <a:headEnd type="none" w="sm" len="sm"/>
              <a:tailEnd type="none" w="sm" len="sm"/>
            </a:ln>
          </p:spPr>
        </p:cxnSp>
        <p:cxnSp>
          <p:nvCxnSpPr>
            <p:cNvPr id="279" name="Google Shape;279;p41"/>
            <p:cNvCxnSpPr/>
            <p:nvPr/>
          </p:nvCxnSpPr>
          <p:spPr>
            <a:xfrm>
              <a:off x="1295271" y="3270495"/>
              <a:ext cx="0" cy="492749"/>
            </a:xfrm>
            <a:prstGeom prst="straightConnector1">
              <a:avLst/>
            </a:prstGeom>
            <a:noFill/>
            <a:ln w="38100" cap="flat" cmpd="sng">
              <a:solidFill>
                <a:srgbClr val="B3C6E7"/>
              </a:solidFill>
              <a:prstDash val="solid"/>
              <a:miter lim="800000"/>
              <a:headEnd type="none" w="sm" len="sm"/>
              <a:tailEnd type="none" w="sm" len="sm"/>
            </a:ln>
          </p:spPr>
        </p:cxnSp>
        <p:cxnSp>
          <p:nvCxnSpPr>
            <p:cNvPr id="280" name="Google Shape;280;p41"/>
            <p:cNvCxnSpPr/>
            <p:nvPr/>
          </p:nvCxnSpPr>
          <p:spPr>
            <a:xfrm>
              <a:off x="1156937" y="4121395"/>
              <a:ext cx="0" cy="492749"/>
            </a:xfrm>
            <a:prstGeom prst="straightConnector1">
              <a:avLst/>
            </a:prstGeom>
            <a:noFill/>
            <a:ln w="38100" cap="flat" cmpd="sng">
              <a:solidFill>
                <a:srgbClr val="B3C6E7"/>
              </a:solidFill>
              <a:prstDash val="solid"/>
              <a:miter lim="800000"/>
              <a:headEnd type="none" w="sm" len="sm"/>
              <a:tailEnd type="none" w="sm" len="sm"/>
            </a:ln>
          </p:spPr>
        </p:cxnSp>
        <p:cxnSp>
          <p:nvCxnSpPr>
            <p:cNvPr id="281" name="Google Shape;281;p41"/>
            <p:cNvCxnSpPr/>
            <p:nvPr/>
          </p:nvCxnSpPr>
          <p:spPr>
            <a:xfrm>
              <a:off x="1295271" y="4121395"/>
              <a:ext cx="0" cy="492749"/>
            </a:xfrm>
            <a:prstGeom prst="straightConnector1">
              <a:avLst/>
            </a:prstGeom>
            <a:noFill/>
            <a:ln w="38100" cap="flat" cmpd="sng">
              <a:solidFill>
                <a:srgbClr val="B3C6E7"/>
              </a:solidFill>
              <a:prstDash val="solid"/>
              <a:miter lim="800000"/>
              <a:headEnd type="none" w="sm" len="sm"/>
              <a:tailEnd type="none" w="sm" len="sm"/>
            </a:ln>
          </p:spPr>
        </p:cxnSp>
      </p:grpSp>
      <p:sp>
        <p:nvSpPr>
          <p:cNvPr id="282" name="Google Shape;282;p41"/>
          <p:cNvSpPr txBox="1"/>
          <p:nvPr/>
        </p:nvSpPr>
        <p:spPr>
          <a:xfrm>
            <a:off x="1784294" y="4132682"/>
            <a:ext cx="6113837" cy="1084913"/>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2400" b="1">
                <a:solidFill>
                  <a:srgbClr val="C00000"/>
                </a:solidFill>
                <a:latin typeface="Calibri"/>
                <a:ea typeface="Calibri"/>
                <a:cs typeface="Calibri"/>
                <a:sym typeface="Calibri"/>
              </a:rPr>
              <a:t>TIP</a:t>
            </a:r>
            <a:r>
              <a:rPr lang="en" sz="2100">
                <a:solidFill>
                  <a:schemeClr val="dk1"/>
                </a:solidFill>
                <a:latin typeface="Calibri"/>
                <a:ea typeface="Calibri"/>
                <a:cs typeface="Calibri"/>
                <a:sym typeface="Calibri"/>
              </a:rPr>
              <a:t>: Stick the electric components deep into the board. Otherwise they are not connected properly.</a:t>
            </a:r>
            <a:endParaRPr sz="1100"/>
          </a:p>
          <a:p>
            <a:pPr marL="0" marR="0" lvl="0" indent="0" algn="l" rtl="0">
              <a:spcBef>
                <a:spcPts val="0"/>
              </a:spcBef>
              <a:spcAft>
                <a:spcPts val="0"/>
              </a:spcAft>
              <a:buNone/>
            </a:pPr>
            <a:endParaRPr sz="2100">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42"/>
          <p:cNvSpPr txBox="1">
            <a:spLocks noGrp="1"/>
          </p:cNvSpPr>
          <p:nvPr>
            <p:ph type="title"/>
          </p:nvPr>
        </p:nvSpPr>
        <p:spPr>
          <a:xfrm>
            <a:off x="1614488" y="122107"/>
            <a:ext cx="5915025" cy="994172"/>
          </a:xfrm>
          <a:prstGeom prst="rect">
            <a:avLst/>
          </a:prstGeom>
          <a:noFill/>
          <a:ln>
            <a:noFill/>
          </a:ln>
        </p:spPr>
        <p:txBody>
          <a:bodyPr spcFirstLastPara="1" wrap="square" lIns="68575" tIns="34275" rIns="68575" bIns="34275" anchor="ctr" anchorCtr="0">
            <a:noAutofit/>
          </a:bodyPr>
          <a:lstStyle/>
          <a:p>
            <a:pPr marL="0" marR="0" lvl="0" indent="0" algn="ctr" rtl="0">
              <a:lnSpc>
                <a:spcPct val="90000"/>
              </a:lnSpc>
              <a:spcBef>
                <a:spcPts val="0"/>
              </a:spcBef>
              <a:spcAft>
                <a:spcPts val="0"/>
              </a:spcAft>
              <a:buClr>
                <a:srgbClr val="00B050"/>
              </a:buClr>
              <a:buSzPts val="4500"/>
              <a:buFont typeface="Calibri"/>
              <a:buNone/>
            </a:pPr>
            <a:r>
              <a:rPr lang="en" sz="4500" b="1" i="0" u="none" strike="noStrike" cap="none">
                <a:solidFill>
                  <a:srgbClr val="00B050"/>
                </a:solidFill>
                <a:latin typeface="Calibri"/>
                <a:ea typeface="Calibri"/>
                <a:cs typeface="Calibri"/>
                <a:sym typeface="Calibri"/>
              </a:rPr>
              <a:t>Don´t kill the LED!</a:t>
            </a:r>
            <a:endParaRPr sz="4500" b="1" i="0" u="none" strike="noStrike" cap="none">
              <a:solidFill>
                <a:srgbClr val="00B050"/>
              </a:solidFill>
              <a:latin typeface="Calibri"/>
              <a:ea typeface="Calibri"/>
              <a:cs typeface="Calibri"/>
              <a:sym typeface="Calibri"/>
            </a:endParaRPr>
          </a:p>
        </p:txBody>
      </p:sp>
      <p:pic>
        <p:nvPicPr>
          <p:cNvPr id="288" name="Google Shape;288;p42"/>
          <p:cNvPicPr preferRelativeResize="0">
            <a:picLocks noGrp="1"/>
          </p:cNvPicPr>
          <p:nvPr>
            <p:ph type="body" idx="1"/>
          </p:nvPr>
        </p:nvPicPr>
        <p:blipFill rotWithShape="1">
          <a:blip r:embed="rId3">
            <a:alphaModFix/>
          </a:blip>
          <a:srcRect/>
          <a:stretch/>
        </p:blipFill>
        <p:spPr>
          <a:xfrm>
            <a:off x="3942585" y="2038285"/>
            <a:ext cx="3149954" cy="910375"/>
          </a:xfrm>
          <a:prstGeom prst="rect">
            <a:avLst/>
          </a:prstGeom>
          <a:noFill/>
          <a:ln>
            <a:noFill/>
          </a:ln>
        </p:spPr>
      </p:pic>
      <p:sp>
        <p:nvSpPr>
          <p:cNvPr id="289" name="Google Shape;289;p42"/>
          <p:cNvSpPr txBox="1"/>
          <p:nvPr/>
        </p:nvSpPr>
        <p:spPr>
          <a:xfrm>
            <a:off x="1614488" y="1215976"/>
            <a:ext cx="5915024" cy="392415"/>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 sz="2100">
                <a:solidFill>
                  <a:schemeClr val="dk1"/>
                </a:solidFill>
                <a:latin typeface="Calibri"/>
                <a:ea typeface="Calibri"/>
                <a:cs typeface="Calibri"/>
                <a:sym typeface="Calibri"/>
              </a:rPr>
              <a:t>9 Volt will kill the LED – always use the resistor!!</a:t>
            </a:r>
            <a:endParaRPr sz="1100"/>
          </a:p>
        </p:txBody>
      </p:sp>
      <p:sp>
        <p:nvSpPr>
          <p:cNvPr id="290" name="Google Shape;290;p42"/>
          <p:cNvSpPr/>
          <p:nvPr/>
        </p:nvSpPr>
        <p:spPr>
          <a:xfrm>
            <a:off x="1918945" y="3198894"/>
            <a:ext cx="5801243" cy="71558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2100" dirty="0">
                <a:solidFill>
                  <a:schemeClr val="dk1"/>
                </a:solidFill>
                <a:latin typeface="Calibri"/>
                <a:ea typeface="Calibri"/>
                <a:cs typeface="Calibri"/>
                <a:sym typeface="Calibri"/>
              </a:rPr>
              <a:t>The </a:t>
            </a:r>
            <a:r>
              <a:rPr lang="en" sz="2100" b="1" dirty="0">
                <a:solidFill>
                  <a:srgbClr val="0070C0"/>
                </a:solidFill>
                <a:latin typeface="Calibri"/>
                <a:ea typeface="Calibri"/>
                <a:cs typeface="Calibri"/>
                <a:sym typeface="Calibri"/>
              </a:rPr>
              <a:t>short end </a:t>
            </a:r>
            <a:r>
              <a:rPr lang="en" sz="2100" dirty="0">
                <a:solidFill>
                  <a:schemeClr val="dk1"/>
                </a:solidFill>
                <a:latin typeface="Calibri"/>
                <a:ea typeface="Calibri"/>
                <a:cs typeface="Calibri"/>
                <a:sym typeface="Calibri"/>
              </a:rPr>
              <a:t>of most electronic devices must be connected with the </a:t>
            </a:r>
            <a:r>
              <a:rPr lang="en" sz="2100" b="1" dirty="0">
                <a:solidFill>
                  <a:srgbClr val="0070C0"/>
                </a:solidFill>
                <a:latin typeface="Calibri"/>
                <a:ea typeface="Calibri"/>
                <a:cs typeface="Calibri"/>
                <a:sym typeface="Calibri"/>
              </a:rPr>
              <a:t>negative pole </a:t>
            </a:r>
            <a:r>
              <a:rPr lang="en" sz="2100" dirty="0">
                <a:solidFill>
                  <a:schemeClr val="dk1"/>
                </a:solidFill>
                <a:latin typeface="Calibri"/>
                <a:ea typeface="Calibri"/>
                <a:cs typeface="Calibri"/>
                <a:sym typeface="Calibri"/>
              </a:rPr>
              <a:t>of the battery. </a:t>
            </a:r>
            <a:endParaRPr sz="1100" dirty="0"/>
          </a:p>
        </p:txBody>
      </p:sp>
      <p:cxnSp>
        <p:nvCxnSpPr>
          <p:cNvPr id="291" name="Google Shape;291;p42"/>
          <p:cNvCxnSpPr/>
          <p:nvPr/>
        </p:nvCxnSpPr>
        <p:spPr>
          <a:xfrm rot="10800000" flipH="1">
            <a:off x="3227205" y="2457435"/>
            <a:ext cx="2631989" cy="792201"/>
          </a:xfrm>
          <a:prstGeom prst="straightConnector1">
            <a:avLst/>
          </a:prstGeom>
          <a:noFill/>
          <a:ln w="28575" cap="flat" cmpd="sng">
            <a:solidFill>
              <a:srgbClr val="0070C0"/>
            </a:solidFill>
            <a:prstDash val="solid"/>
            <a:miter lim="800000"/>
            <a:headEnd type="none" w="sm" len="sm"/>
            <a:tailEnd type="stealth" w="lg" len="lg"/>
          </a:ln>
        </p:spPr>
      </p:cxnSp>
      <p:sp>
        <p:nvSpPr>
          <p:cNvPr id="292" name="Google Shape;292;p42"/>
          <p:cNvSpPr/>
          <p:nvPr/>
        </p:nvSpPr>
        <p:spPr>
          <a:xfrm>
            <a:off x="1319157" y="4134718"/>
            <a:ext cx="7000817" cy="1038746"/>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2100" dirty="0">
                <a:solidFill>
                  <a:schemeClr val="dk1"/>
                </a:solidFill>
                <a:latin typeface="Calibri"/>
                <a:ea typeface="Calibri"/>
                <a:cs typeface="Calibri"/>
                <a:sym typeface="Calibri"/>
              </a:rPr>
              <a:t>How can you remember this: </a:t>
            </a:r>
            <a:endParaRPr sz="1100" dirty="0"/>
          </a:p>
          <a:p>
            <a:pPr marL="0" marR="0" lvl="0" indent="0" algn="l" rtl="0">
              <a:spcBef>
                <a:spcPts val="0"/>
              </a:spcBef>
              <a:spcAft>
                <a:spcPts val="0"/>
              </a:spcAft>
              <a:buNone/>
            </a:pPr>
            <a:r>
              <a:rPr lang="en" sz="2100" dirty="0">
                <a:solidFill>
                  <a:schemeClr val="dk1"/>
                </a:solidFill>
                <a:latin typeface="Calibri"/>
                <a:ea typeface="Calibri"/>
                <a:cs typeface="Calibri"/>
                <a:sym typeface="Calibri"/>
              </a:rPr>
              <a:t>You want the </a:t>
            </a:r>
            <a:r>
              <a:rPr lang="en" sz="2100" b="1" dirty="0">
                <a:solidFill>
                  <a:srgbClr val="0070C0"/>
                </a:solidFill>
                <a:latin typeface="Calibri"/>
                <a:ea typeface="Calibri"/>
                <a:cs typeface="Calibri"/>
                <a:sym typeface="Calibri"/>
              </a:rPr>
              <a:t>negative</a:t>
            </a:r>
            <a:r>
              <a:rPr lang="en" sz="2100" dirty="0">
                <a:solidFill>
                  <a:schemeClr val="dk1"/>
                </a:solidFill>
                <a:latin typeface="Calibri"/>
                <a:ea typeface="Calibri"/>
                <a:cs typeface="Calibri"/>
                <a:sym typeface="Calibri"/>
              </a:rPr>
              <a:t> experiences in life to last a </a:t>
            </a:r>
            <a:r>
              <a:rPr lang="en" sz="2100" b="1" dirty="0">
                <a:solidFill>
                  <a:srgbClr val="0070C0"/>
                </a:solidFill>
                <a:latin typeface="Calibri"/>
                <a:ea typeface="Calibri"/>
                <a:cs typeface="Calibri"/>
                <a:sym typeface="Calibri"/>
              </a:rPr>
              <a:t>short</a:t>
            </a:r>
            <a:r>
              <a:rPr lang="en" sz="2100" dirty="0">
                <a:solidFill>
                  <a:schemeClr val="dk1"/>
                </a:solidFill>
                <a:latin typeface="Calibri"/>
                <a:ea typeface="Calibri"/>
                <a:cs typeface="Calibri"/>
                <a:sym typeface="Calibri"/>
              </a:rPr>
              <a:t> time!</a:t>
            </a:r>
            <a:endParaRPr sz="1100" dirty="0"/>
          </a:p>
        </p:txBody>
      </p:sp>
      <p:pic>
        <p:nvPicPr>
          <p:cNvPr id="293" name="Google Shape;293;p42"/>
          <p:cNvPicPr preferRelativeResize="0"/>
          <p:nvPr/>
        </p:nvPicPr>
        <p:blipFill rotWithShape="1">
          <a:blip r:embed="rId4">
            <a:alphaModFix/>
          </a:blip>
          <a:srcRect/>
          <a:stretch/>
        </p:blipFill>
        <p:spPr>
          <a:xfrm>
            <a:off x="6925813" y="1890160"/>
            <a:ext cx="550003" cy="538046"/>
          </a:xfrm>
          <a:prstGeom prst="rect">
            <a:avLst/>
          </a:prstGeom>
          <a:noFill/>
          <a:ln>
            <a:noFill/>
          </a:ln>
        </p:spPr>
      </p:pic>
      <p:sp>
        <p:nvSpPr>
          <p:cNvPr id="294" name="Google Shape;294;p42"/>
          <p:cNvSpPr txBox="1"/>
          <p:nvPr/>
        </p:nvSpPr>
        <p:spPr>
          <a:xfrm>
            <a:off x="1689287" y="2493472"/>
            <a:ext cx="1039032" cy="438581"/>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 sz="2400" b="1">
                <a:solidFill>
                  <a:srgbClr val="C00000"/>
                </a:solidFill>
                <a:latin typeface="Calibri"/>
                <a:ea typeface="Calibri"/>
                <a:cs typeface="Calibri"/>
                <a:sym typeface="Calibri"/>
              </a:rPr>
              <a:t>Tip</a:t>
            </a:r>
            <a:r>
              <a:rPr lang="en" sz="2400">
                <a:solidFill>
                  <a:srgbClr val="C00000"/>
                </a:solidFill>
                <a:latin typeface="Calibri"/>
                <a:ea typeface="Calibri"/>
                <a:cs typeface="Calibri"/>
                <a:sym typeface="Calibri"/>
              </a:rPr>
              <a:t>:</a:t>
            </a:r>
            <a:endParaRPr sz="11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6"/>
          <p:cNvSpPr txBox="1"/>
          <p:nvPr/>
        </p:nvSpPr>
        <p:spPr>
          <a:xfrm>
            <a:off x="304800" y="1339156"/>
            <a:ext cx="7336200" cy="8559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2400" b="1">
                <a:solidFill>
                  <a:srgbClr val="19E1C5"/>
                </a:solidFill>
              </a:rPr>
              <a:t>Equipments and Setup: </a:t>
            </a:r>
            <a:endParaRPr sz="2400" b="1">
              <a:solidFill>
                <a:srgbClr val="19E1C5"/>
              </a:solidFill>
            </a:endParaRPr>
          </a:p>
        </p:txBody>
      </p:sp>
      <p:pic>
        <p:nvPicPr>
          <p:cNvPr id="137" name="Google Shape;137;p26"/>
          <p:cNvPicPr preferRelativeResize="0"/>
          <p:nvPr/>
        </p:nvPicPr>
        <p:blipFill>
          <a:blip r:embed="rId3">
            <a:alphaModFix/>
          </a:blip>
          <a:stretch>
            <a:fillRect/>
          </a:stretch>
        </p:blipFill>
        <p:spPr>
          <a:xfrm>
            <a:off x="68575" y="25720"/>
            <a:ext cx="9006850" cy="5092060"/>
          </a:xfrm>
          <a:prstGeom prst="rect">
            <a:avLst/>
          </a:prstGeom>
          <a:noFill/>
          <a:ln>
            <a:noFill/>
          </a:ln>
        </p:spPr>
      </p:pic>
      <p:sp>
        <p:nvSpPr>
          <p:cNvPr id="138" name="Google Shape;138;p26"/>
          <p:cNvSpPr txBox="1"/>
          <p:nvPr/>
        </p:nvSpPr>
        <p:spPr>
          <a:xfrm>
            <a:off x="297000" y="115734"/>
            <a:ext cx="7351800" cy="4824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sz="3600" b="1">
                <a:solidFill>
                  <a:srgbClr val="F3F3F3"/>
                </a:solidFill>
              </a:rPr>
              <a:t>Quadrupole Ion Trap</a:t>
            </a:r>
            <a:endParaRPr sz="3600" b="1">
              <a:solidFill>
                <a:srgbClr val="F3F3F3"/>
              </a:solidFill>
            </a:endParaRPr>
          </a:p>
          <a:p>
            <a:pPr marL="0" lvl="0" indent="0">
              <a:spcBef>
                <a:spcPts val="0"/>
              </a:spcBef>
              <a:spcAft>
                <a:spcPts val="0"/>
              </a:spcAft>
              <a:buNone/>
            </a:pPr>
            <a:endParaRPr sz="3600" b="1">
              <a:solidFill>
                <a:srgbClr val="F3F3F3"/>
              </a:solidFill>
            </a:endParaRPr>
          </a:p>
          <a:p>
            <a:pPr marL="457200" lvl="0" indent="-457200" rtl="0">
              <a:spcBef>
                <a:spcPts val="0"/>
              </a:spcBef>
              <a:spcAft>
                <a:spcPts val="0"/>
              </a:spcAft>
              <a:buClr>
                <a:srgbClr val="F3F3F3"/>
              </a:buClr>
              <a:buSzPts val="3600"/>
              <a:buChar char="-"/>
            </a:pPr>
            <a:r>
              <a:rPr lang="en" sz="3600" b="1">
                <a:solidFill>
                  <a:srgbClr val="F3F3F3"/>
                </a:solidFill>
              </a:rPr>
              <a:t>Theory</a:t>
            </a:r>
            <a:endParaRPr sz="3600" b="1">
              <a:solidFill>
                <a:srgbClr val="F3F3F3"/>
              </a:solidFill>
            </a:endParaRPr>
          </a:p>
          <a:p>
            <a:pPr marL="457200" lvl="0" indent="-457200" rtl="0">
              <a:spcBef>
                <a:spcPts val="0"/>
              </a:spcBef>
              <a:spcAft>
                <a:spcPts val="0"/>
              </a:spcAft>
              <a:buClr>
                <a:srgbClr val="F3F3F3"/>
              </a:buClr>
              <a:buSzPts val="3600"/>
              <a:buChar char="-"/>
            </a:pPr>
            <a:r>
              <a:rPr lang="en" sz="3600" b="1">
                <a:solidFill>
                  <a:srgbClr val="F3F3F3"/>
                </a:solidFill>
              </a:rPr>
              <a:t>Setup </a:t>
            </a:r>
            <a:endParaRPr sz="3600" b="1">
              <a:solidFill>
                <a:srgbClr val="F3F3F3"/>
              </a:solidFill>
            </a:endParaRPr>
          </a:p>
          <a:p>
            <a:pPr marL="457200" lvl="0" indent="-457200" rtl="0">
              <a:spcBef>
                <a:spcPts val="0"/>
              </a:spcBef>
              <a:spcAft>
                <a:spcPts val="0"/>
              </a:spcAft>
              <a:buClr>
                <a:srgbClr val="F3F3F3"/>
              </a:buClr>
              <a:buSzPts val="3600"/>
              <a:buChar char="-"/>
            </a:pPr>
            <a:r>
              <a:rPr lang="en" sz="3600" b="1">
                <a:solidFill>
                  <a:srgbClr val="F3F3F3"/>
                </a:solidFill>
              </a:rPr>
              <a:t>Problems</a:t>
            </a:r>
            <a:endParaRPr sz="3600" b="1">
              <a:solidFill>
                <a:srgbClr val="F3F3F3"/>
              </a:solidFill>
            </a:endParaRPr>
          </a:p>
        </p:txBody>
      </p:sp>
      <p:pic>
        <p:nvPicPr>
          <p:cNvPr id="139" name="Google Shape;139;p26"/>
          <p:cNvPicPr preferRelativeResize="0"/>
          <p:nvPr/>
        </p:nvPicPr>
        <p:blipFill>
          <a:blip r:embed="rId4">
            <a:alphaModFix/>
          </a:blip>
          <a:stretch>
            <a:fillRect/>
          </a:stretch>
        </p:blipFill>
        <p:spPr>
          <a:xfrm>
            <a:off x="6494138" y="3456858"/>
            <a:ext cx="1451967" cy="166092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44"/>
          <p:cNvSpPr txBox="1">
            <a:spLocks noGrp="1"/>
          </p:cNvSpPr>
          <p:nvPr>
            <p:ph type="title"/>
          </p:nvPr>
        </p:nvSpPr>
        <p:spPr>
          <a:xfrm>
            <a:off x="1669534" y="158716"/>
            <a:ext cx="5915025" cy="994172"/>
          </a:xfrm>
          <a:prstGeom prst="rect">
            <a:avLst/>
          </a:prstGeom>
          <a:noFill/>
          <a:ln>
            <a:noFill/>
          </a:ln>
        </p:spPr>
        <p:txBody>
          <a:bodyPr spcFirstLastPara="1" wrap="square" lIns="68575" tIns="34275" rIns="68575" bIns="34275" anchor="ctr" anchorCtr="0">
            <a:noAutofit/>
          </a:bodyPr>
          <a:lstStyle/>
          <a:p>
            <a:pPr marL="0" marR="0" lvl="0" indent="0" algn="ctr" rtl="0">
              <a:lnSpc>
                <a:spcPct val="90000"/>
              </a:lnSpc>
              <a:spcBef>
                <a:spcPts val="0"/>
              </a:spcBef>
              <a:spcAft>
                <a:spcPts val="0"/>
              </a:spcAft>
              <a:buClr>
                <a:srgbClr val="00B050"/>
              </a:buClr>
              <a:buSzPts val="4100"/>
              <a:buFont typeface="Calibri"/>
              <a:buNone/>
            </a:pPr>
            <a:r>
              <a:rPr lang="en" sz="4100" b="1" i="0" u="none" strike="noStrike" cap="none">
                <a:solidFill>
                  <a:srgbClr val="00B050"/>
                </a:solidFill>
                <a:latin typeface="Calibri"/>
                <a:ea typeface="Calibri"/>
                <a:cs typeface="Calibri"/>
                <a:sym typeface="Calibri"/>
              </a:rPr>
              <a:t>Connect the capacitors and the diode correctly!</a:t>
            </a:r>
            <a:endParaRPr sz="4100" b="1" i="0" u="none" strike="noStrike" cap="none">
              <a:solidFill>
                <a:srgbClr val="00B050"/>
              </a:solidFill>
              <a:latin typeface="Calibri"/>
              <a:ea typeface="Calibri"/>
              <a:cs typeface="Calibri"/>
              <a:sym typeface="Calibri"/>
            </a:endParaRPr>
          </a:p>
        </p:txBody>
      </p:sp>
      <p:pic>
        <p:nvPicPr>
          <p:cNvPr id="308" name="Google Shape;308;p44"/>
          <p:cNvPicPr preferRelativeResize="0">
            <a:picLocks noGrp="1"/>
          </p:cNvPicPr>
          <p:nvPr>
            <p:ph type="body" idx="1"/>
          </p:nvPr>
        </p:nvPicPr>
        <p:blipFill rotWithShape="1">
          <a:blip r:embed="rId3">
            <a:alphaModFix/>
          </a:blip>
          <a:srcRect/>
          <a:stretch/>
        </p:blipFill>
        <p:spPr>
          <a:xfrm>
            <a:off x="3433622" y="1442204"/>
            <a:ext cx="2909803" cy="1253149"/>
          </a:xfrm>
          <a:prstGeom prst="rect">
            <a:avLst/>
          </a:prstGeom>
          <a:noFill/>
          <a:ln>
            <a:noFill/>
          </a:ln>
        </p:spPr>
      </p:pic>
      <p:pic>
        <p:nvPicPr>
          <p:cNvPr id="309" name="Google Shape;309;p44"/>
          <p:cNvPicPr preferRelativeResize="0"/>
          <p:nvPr/>
        </p:nvPicPr>
        <p:blipFill rotWithShape="1">
          <a:blip r:embed="rId4">
            <a:alphaModFix/>
          </a:blip>
          <a:srcRect/>
          <a:stretch/>
        </p:blipFill>
        <p:spPr>
          <a:xfrm>
            <a:off x="3433621" y="3014065"/>
            <a:ext cx="2909803" cy="673358"/>
          </a:xfrm>
          <a:prstGeom prst="rect">
            <a:avLst/>
          </a:prstGeom>
          <a:noFill/>
          <a:ln>
            <a:noFill/>
          </a:ln>
        </p:spPr>
      </p:pic>
      <p:pic>
        <p:nvPicPr>
          <p:cNvPr id="310" name="Google Shape;310;p44"/>
          <p:cNvPicPr preferRelativeResize="0"/>
          <p:nvPr/>
        </p:nvPicPr>
        <p:blipFill rotWithShape="1">
          <a:blip r:embed="rId5">
            <a:alphaModFix/>
          </a:blip>
          <a:srcRect/>
          <a:stretch/>
        </p:blipFill>
        <p:spPr>
          <a:xfrm>
            <a:off x="4234391" y="4110754"/>
            <a:ext cx="1271153" cy="746966"/>
          </a:xfrm>
          <a:prstGeom prst="rect">
            <a:avLst/>
          </a:prstGeom>
          <a:noFill/>
          <a:ln w="9525" cap="flat" cmpd="sng">
            <a:solidFill>
              <a:schemeClr val="accent1"/>
            </a:solidFill>
            <a:prstDash val="solid"/>
            <a:round/>
            <a:headEnd type="none" w="sm" len="sm"/>
            <a:tailEnd type="none" w="sm" len="sm"/>
          </a:ln>
        </p:spPr>
      </p:pic>
      <p:sp>
        <p:nvSpPr>
          <p:cNvPr id="311" name="Google Shape;311;p44"/>
          <p:cNvSpPr txBox="1"/>
          <p:nvPr/>
        </p:nvSpPr>
        <p:spPr>
          <a:xfrm>
            <a:off x="1900126" y="1337212"/>
            <a:ext cx="2162908" cy="392415"/>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2100">
                <a:solidFill>
                  <a:schemeClr val="dk1"/>
                </a:solidFill>
                <a:latin typeface="Calibri"/>
                <a:ea typeface="Calibri"/>
                <a:cs typeface="Calibri"/>
                <a:sym typeface="Calibri"/>
              </a:rPr>
              <a:t>Capacitors:</a:t>
            </a:r>
            <a:endParaRPr sz="2100">
              <a:solidFill>
                <a:schemeClr val="dk1"/>
              </a:solidFill>
              <a:latin typeface="Calibri"/>
              <a:ea typeface="Calibri"/>
              <a:cs typeface="Calibri"/>
              <a:sym typeface="Calibri"/>
            </a:endParaRPr>
          </a:p>
        </p:txBody>
      </p:sp>
      <p:sp>
        <p:nvSpPr>
          <p:cNvPr id="312" name="Google Shape;312;p44"/>
          <p:cNvSpPr txBox="1"/>
          <p:nvPr/>
        </p:nvSpPr>
        <p:spPr>
          <a:xfrm>
            <a:off x="1900126" y="2934410"/>
            <a:ext cx="2162908" cy="392415"/>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2100">
                <a:solidFill>
                  <a:schemeClr val="dk1"/>
                </a:solidFill>
                <a:latin typeface="Calibri"/>
                <a:ea typeface="Calibri"/>
                <a:cs typeface="Calibri"/>
                <a:sym typeface="Calibri"/>
              </a:rPr>
              <a:t>Diode:</a:t>
            </a:r>
            <a:endParaRPr sz="2100">
              <a:solidFill>
                <a:schemeClr val="dk1"/>
              </a:solidFill>
              <a:latin typeface="Calibri"/>
              <a:ea typeface="Calibri"/>
              <a:cs typeface="Calibri"/>
              <a:sym typeface="Calibri"/>
            </a:endParaRPr>
          </a:p>
        </p:txBody>
      </p:sp>
      <p:sp>
        <p:nvSpPr>
          <p:cNvPr id="313" name="Google Shape;313;p44"/>
          <p:cNvSpPr/>
          <p:nvPr/>
        </p:nvSpPr>
        <p:spPr>
          <a:xfrm>
            <a:off x="4242763" y="4123003"/>
            <a:ext cx="1271153" cy="746966"/>
          </a:xfrm>
          <a:prstGeom prst="rect">
            <a:avLst/>
          </a:prstGeom>
          <a:noFill/>
          <a:ln w="63500" cap="flat" cmpd="sng">
            <a:solidFill>
              <a:srgbClr val="0070C0"/>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314" name="Google Shape;314;p44"/>
          <p:cNvSpPr/>
          <p:nvPr/>
        </p:nvSpPr>
        <p:spPr>
          <a:xfrm>
            <a:off x="4627047" y="3303592"/>
            <a:ext cx="384121" cy="244681"/>
          </a:xfrm>
          <a:prstGeom prst="rect">
            <a:avLst/>
          </a:prstGeom>
          <a:noFill/>
          <a:ln w="38100" cap="flat" cmpd="sng">
            <a:solidFill>
              <a:srgbClr val="0070C0"/>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cxnSp>
        <p:nvCxnSpPr>
          <p:cNvPr id="315" name="Google Shape;315;p44"/>
          <p:cNvCxnSpPr/>
          <p:nvPr/>
        </p:nvCxnSpPr>
        <p:spPr>
          <a:xfrm flipH="1">
            <a:off x="4238030" y="3548274"/>
            <a:ext cx="389016" cy="561169"/>
          </a:xfrm>
          <a:prstGeom prst="straightConnector1">
            <a:avLst/>
          </a:prstGeom>
          <a:noFill/>
          <a:ln w="34925" cap="flat" cmpd="sng">
            <a:solidFill>
              <a:srgbClr val="0070C0"/>
            </a:solidFill>
            <a:prstDash val="solid"/>
            <a:miter lim="800000"/>
            <a:headEnd type="none" w="sm" len="sm"/>
            <a:tailEnd type="none" w="sm" len="sm"/>
          </a:ln>
        </p:spPr>
      </p:cxnSp>
      <p:cxnSp>
        <p:nvCxnSpPr>
          <p:cNvPr id="316" name="Google Shape;316;p44"/>
          <p:cNvCxnSpPr/>
          <p:nvPr/>
        </p:nvCxnSpPr>
        <p:spPr>
          <a:xfrm>
            <a:off x="5013616" y="3535029"/>
            <a:ext cx="510482" cy="574414"/>
          </a:xfrm>
          <a:prstGeom prst="straightConnector1">
            <a:avLst/>
          </a:prstGeom>
          <a:noFill/>
          <a:ln w="34925" cap="flat" cmpd="sng">
            <a:solidFill>
              <a:srgbClr val="0070C0"/>
            </a:solidFill>
            <a:prstDash val="solid"/>
            <a:miter lim="800000"/>
            <a:headEnd type="none" w="sm" len="sm"/>
            <a:tailEnd type="none" w="sm" len="sm"/>
          </a:ln>
        </p:spPr>
      </p:cxnSp>
      <p:sp>
        <p:nvSpPr>
          <p:cNvPr id="317" name="Google Shape;317;p44"/>
          <p:cNvSpPr txBox="1"/>
          <p:nvPr/>
        </p:nvSpPr>
        <p:spPr>
          <a:xfrm>
            <a:off x="1800386" y="4142638"/>
            <a:ext cx="2623543" cy="71558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2100">
                <a:solidFill>
                  <a:schemeClr val="dk1"/>
                </a:solidFill>
                <a:latin typeface="Calibri"/>
                <a:ea typeface="Calibri"/>
                <a:cs typeface="Calibri"/>
                <a:sym typeface="Calibri"/>
              </a:rPr>
              <a:t>The black ring is the negative connection.</a:t>
            </a:r>
            <a:endParaRPr sz="2100">
              <a:solidFill>
                <a:schemeClr val="dk1"/>
              </a:solidFill>
              <a:latin typeface="Calibri"/>
              <a:ea typeface="Calibri"/>
              <a:cs typeface="Calibri"/>
              <a:sym typeface="Calibri"/>
            </a:endParaRPr>
          </a:p>
        </p:txBody>
      </p:sp>
      <p:pic>
        <p:nvPicPr>
          <p:cNvPr id="318" name="Google Shape;318;p44" descr="Bildergebnis für happy smiley red"/>
          <p:cNvPicPr preferRelativeResize="0"/>
          <p:nvPr/>
        </p:nvPicPr>
        <p:blipFill rotWithShape="1">
          <a:blip r:embed="rId6">
            <a:alphaModFix/>
          </a:blip>
          <a:srcRect/>
          <a:stretch/>
        </p:blipFill>
        <p:spPr>
          <a:xfrm>
            <a:off x="6899546" y="2561091"/>
            <a:ext cx="688658" cy="692944"/>
          </a:xfrm>
          <a:prstGeom prst="rect">
            <a:avLst/>
          </a:prstGeom>
          <a:noFill/>
          <a:ln>
            <a:noFill/>
          </a:ln>
        </p:spPr>
      </p:pic>
      <p:cxnSp>
        <p:nvCxnSpPr>
          <p:cNvPr id="319" name="Google Shape;319;p44"/>
          <p:cNvCxnSpPr/>
          <p:nvPr/>
        </p:nvCxnSpPr>
        <p:spPr>
          <a:xfrm rot="10800000">
            <a:off x="6076950" y="1905000"/>
            <a:ext cx="822597" cy="790353"/>
          </a:xfrm>
          <a:prstGeom prst="straightConnector1">
            <a:avLst/>
          </a:prstGeom>
          <a:noFill/>
          <a:ln w="38100" cap="flat" cmpd="sng">
            <a:solidFill>
              <a:srgbClr val="FF0000"/>
            </a:solidFill>
            <a:prstDash val="solid"/>
            <a:miter lim="800000"/>
            <a:headEnd type="none" w="sm" len="sm"/>
            <a:tailEnd type="stealth" w="lg" len="lg"/>
          </a:ln>
        </p:spPr>
      </p:cxnSp>
      <p:cxnSp>
        <p:nvCxnSpPr>
          <p:cNvPr id="320" name="Google Shape;320;p44"/>
          <p:cNvCxnSpPr/>
          <p:nvPr/>
        </p:nvCxnSpPr>
        <p:spPr>
          <a:xfrm rot="10800000">
            <a:off x="5932128" y="2459532"/>
            <a:ext cx="839568" cy="410005"/>
          </a:xfrm>
          <a:prstGeom prst="straightConnector1">
            <a:avLst/>
          </a:prstGeom>
          <a:noFill/>
          <a:ln w="38100" cap="flat" cmpd="sng">
            <a:solidFill>
              <a:srgbClr val="FF0000"/>
            </a:solidFill>
            <a:prstDash val="solid"/>
            <a:miter lim="800000"/>
            <a:headEnd type="none" w="sm" len="sm"/>
            <a:tailEnd type="stealth" w="lg" len="lg"/>
          </a:ln>
        </p:spPr>
      </p:cxnSp>
      <p:cxnSp>
        <p:nvCxnSpPr>
          <p:cNvPr id="321" name="Google Shape;321;p44"/>
          <p:cNvCxnSpPr/>
          <p:nvPr/>
        </p:nvCxnSpPr>
        <p:spPr>
          <a:xfrm flipH="1">
            <a:off x="5676901" y="3130618"/>
            <a:ext cx="1199586" cy="1398748"/>
          </a:xfrm>
          <a:prstGeom prst="straightConnector1">
            <a:avLst/>
          </a:prstGeom>
          <a:noFill/>
          <a:ln w="38100" cap="flat" cmpd="sng">
            <a:solidFill>
              <a:srgbClr val="FF0000"/>
            </a:solidFill>
            <a:prstDash val="solid"/>
            <a:miter lim="800000"/>
            <a:headEnd type="none" w="sm" len="sm"/>
            <a:tailEnd type="stealth" w="lg" len="lg"/>
          </a:ln>
        </p:spPr>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45"/>
          <p:cNvSpPr txBox="1">
            <a:spLocks noGrp="1"/>
          </p:cNvSpPr>
          <p:nvPr>
            <p:ph type="title"/>
          </p:nvPr>
        </p:nvSpPr>
        <p:spPr>
          <a:xfrm>
            <a:off x="726244" y="79534"/>
            <a:ext cx="7691511" cy="994172"/>
          </a:xfrm>
          <a:prstGeom prst="rect">
            <a:avLst/>
          </a:prstGeom>
          <a:noFill/>
          <a:ln>
            <a:noFill/>
          </a:ln>
        </p:spPr>
        <p:txBody>
          <a:bodyPr spcFirstLastPara="1" wrap="square" lIns="68575" tIns="34275" rIns="68575" bIns="34275" anchor="ctr" anchorCtr="0">
            <a:noAutofit/>
          </a:bodyPr>
          <a:lstStyle/>
          <a:p>
            <a:pPr marL="0" marR="0" lvl="0" indent="0" algn="ctr" rtl="0">
              <a:lnSpc>
                <a:spcPct val="90000"/>
              </a:lnSpc>
              <a:spcBef>
                <a:spcPts val="0"/>
              </a:spcBef>
              <a:spcAft>
                <a:spcPts val="0"/>
              </a:spcAft>
              <a:buClr>
                <a:srgbClr val="00B050"/>
              </a:buClr>
              <a:buSzPts val="3800"/>
              <a:buFont typeface="Calibri"/>
              <a:buNone/>
            </a:pPr>
            <a:r>
              <a:rPr lang="en" sz="3800" b="1" i="0" u="none" strike="noStrike" cap="none">
                <a:solidFill>
                  <a:srgbClr val="00B050"/>
                </a:solidFill>
                <a:latin typeface="Calibri"/>
                <a:ea typeface="Calibri"/>
                <a:cs typeface="Calibri"/>
                <a:sym typeface="Calibri"/>
              </a:rPr>
              <a:t>Put the 2 transistors the right way!</a:t>
            </a:r>
            <a:endParaRPr sz="3800" b="1" i="0" u="none" strike="noStrike" cap="none">
              <a:solidFill>
                <a:srgbClr val="00B050"/>
              </a:solidFill>
              <a:latin typeface="Calibri"/>
              <a:ea typeface="Calibri"/>
              <a:cs typeface="Calibri"/>
              <a:sym typeface="Calibri"/>
            </a:endParaRPr>
          </a:p>
        </p:txBody>
      </p:sp>
      <p:pic>
        <p:nvPicPr>
          <p:cNvPr id="327" name="Google Shape;327;p45"/>
          <p:cNvPicPr preferRelativeResize="0">
            <a:picLocks noGrp="1"/>
          </p:cNvPicPr>
          <p:nvPr>
            <p:ph type="body" idx="1"/>
          </p:nvPr>
        </p:nvPicPr>
        <p:blipFill rotWithShape="1">
          <a:blip r:embed="rId3">
            <a:alphaModFix/>
          </a:blip>
          <a:srcRect/>
          <a:stretch/>
        </p:blipFill>
        <p:spPr>
          <a:xfrm>
            <a:off x="1741082" y="1265438"/>
            <a:ext cx="2950369" cy="2000250"/>
          </a:xfrm>
          <a:prstGeom prst="rect">
            <a:avLst/>
          </a:prstGeom>
          <a:noFill/>
          <a:ln>
            <a:noFill/>
          </a:ln>
        </p:spPr>
      </p:pic>
      <p:pic>
        <p:nvPicPr>
          <p:cNvPr id="328" name="Google Shape;328;p45"/>
          <p:cNvPicPr preferRelativeResize="0"/>
          <p:nvPr/>
        </p:nvPicPr>
        <p:blipFill rotWithShape="1">
          <a:blip r:embed="rId4">
            <a:alphaModFix/>
          </a:blip>
          <a:srcRect/>
          <a:stretch/>
        </p:blipFill>
        <p:spPr>
          <a:xfrm>
            <a:off x="5325876" y="1639909"/>
            <a:ext cx="1541082" cy="2158228"/>
          </a:xfrm>
          <a:prstGeom prst="rect">
            <a:avLst/>
          </a:prstGeom>
          <a:noFill/>
          <a:ln>
            <a:noFill/>
          </a:ln>
        </p:spPr>
      </p:pic>
      <p:grpSp>
        <p:nvGrpSpPr>
          <p:cNvPr id="329" name="Google Shape;329;p45"/>
          <p:cNvGrpSpPr/>
          <p:nvPr/>
        </p:nvGrpSpPr>
        <p:grpSpPr>
          <a:xfrm>
            <a:off x="3216267" y="3534569"/>
            <a:ext cx="4749079" cy="1149341"/>
            <a:chOff x="2288469" y="4501203"/>
            <a:chExt cx="6332105" cy="1532454"/>
          </a:xfrm>
        </p:grpSpPr>
        <p:sp>
          <p:nvSpPr>
            <p:cNvPr id="330" name="Google Shape;330;p45"/>
            <p:cNvSpPr txBox="1"/>
            <p:nvPr/>
          </p:nvSpPr>
          <p:spPr>
            <a:xfrm>
              <a:off x="6161400" y="5202660"/>
              <a:ext cx="2459174" cy="830997"/>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800">
                  <a:solidFill>
                    <a:schemeClr val="dk1"/>
                  </a:solidFill>
                  <a:latin typeface="Calibri"/>
                  <a:ea typeface="Calibri"/>
                  <a:cs typeface="Calibri"/>
                  <a:sym typeface="Calibri"/>
                </a:rPr>
                <a:t>These go to the </a:t>
              </a:r>
              <a:r>
                <a:rPr lang="en" sz="1800" b="1">
                  <a:solidFill>
                    <a:srgbClr val="C00000"/>
                  </a:solidFill>
                  <a:latin typeface="Calibri"/>
                  <a:ea typeface="Calibri"/>
                  <a:cs typeface="Calibri"/>
                  <a:sym typeface="Calibri"/>
                </a:rPr>
                <a:t>positive pole</a:t>
              </a:r>
              <a:r>
                <a:rPr lang="en"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p:txBody>
        </p:sp>
        <p:sp>
          <p:nvSpPr>
            <p:cNvPr id="331" name="Google Shape;331;p45"/>
            <p:cNvSpPr txBox="1"/>
            <p:nvPr/>
          </p:nvSpPr>
          <p:spPr>
            <a:xfrm>
              <a:off x="2288469" y="4634712"/>
              <a:ext cx="2459174" cy="830997"/>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800">
                  <a:solidFill>
                    <a:schemeClr val="dk1"/>
                  </a:solidFill>
                  <a:latin typeface="Calibri"/>
                  <a:ea typeface="Calibri"/>
                  <a:cs typeface="Calibri"/>
                  <a:sym typeface="Calibri"/>
                </a:rPr>
                <a:t>This goes to the </a:t>
              </a:r>
              <a:r>
                <a:rPr lang="en" sz="1800" b="1">
                  <a:solidFill>
                    <a:srgbClr val="0070C0"/>
                  </a:solidFill>
                  <a:latin typeface="Calibri"/>
                  <a:ea typeface="Calibri"/>
                  <a:cs typeface="Calibri"/>
                  <a:sym typeface="Calibri"/>
                </a:rPr>
                <a:t>negative pole</a:t>
              </a:r>
              <a:r>
                <a:rPr lang="en"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p:txBody>
        </p:sp>
        <p:cxnSp>
          <p:nvCxnSpPr>
            <p:cNvPr id="332" name="Google Shape;332;p45"/>
            <p:cNvCxnSpPr/>
            <p:nvPr/>
          </p:nvCxnSpPr>
          <p:spPr>
            <a:xfrm rot="10800000">
              <a:off x="5689600" y="4634712"/>
              <a:ext cx="803587" cy="622820"/>
            </a:xfrm>
            <a:prstGeom prst="straightConnector1">
              <a:avLst/>
            </a:prstGeom>
            <a:noFill/>
            <a:ln w="28575" cap="flat" cmpd="sng">
              <a:solidFill>
                <a:srgbClr val="C00000"/>
              </a:solidFill>
              <a:prstDash val="solid"/>
              <a:miter lim="800000"/>
              <a:headEnd type="none" w="sm" len="sm"/>
              <a:tailEnd type="triangle" w="med" len="med"/>
            </a:ln>
          </p:spPr>
        </p:cxnSp>
        <p:cxnSp>
          <p:nvCxnSpPr>
            <p:cNvPr id="333" name="Google Shape;333;p45"/>
            <p:cNvCxnSpPr/>
            <p:nvPr/>
          </p:nvCxnSpPr>
          <p:spPr>
            <a:xfrm rot="10800000">
              <a:off x="6091393" y="4682475"/>
              <a:ext cx="474405" cy="512294"/>
            </a:xfrm>
            <a:prstGeom prst="straightConnector1">
              <a:avLst/>
            </a:prstGeom>
            <a:noFill/>
            <a:ln w="25400" cap="flat" cmpd="sng">
              <a:solidFill>
                <a:srgbClr val="C00000"/>
              </a:solidFill>
              <a:prstDash val="solid"/>
              <a:miter lim="800000"/>
              <a:headEnd type="none" w="sm" len="sm"/>
              <a:tailEnd type="triangle" w="med" len="med"/>
            </a:ln>
          </p:spPr>
        </p:cxnSp>
        <p:cxnSp>
          <p:nvCxnSpPr>
            <p:cNvPr id="334" name="Google Shape;334;p45"/>
            <p:cNvCxnSpPr/>
            <p:nvPr/>
          </p:nvCxnSpPr>
          <p:spPr>
            <a:xfrm rot="10800000" flipH="1">
              <a:off x="4368800" y="4501203"/>
              <a:ext cx="984113" cy="267018"/>
            </a:xfrm>
            <a:prstGeom prst="straightConnector1">
              <a:avLst/>
            </a:prstGeom>
            <a:noFill/>
            <a:ln w="28575" cap="flat" cmpd="sng">
              <a:solidFill>
                <a:schemeClr val="accent1"/>
              </a:solidFill>
              <a:prstDash val="solid"/>
              <a:miter lim="800000"/>
              <a:headEnd type="none" w="sm" len="sm"/>
              <a:tailEnd type="triangle" w="med" len="med"/>
            </a:ln>
          </p:spPr>
        </p:cxnSp>
      </p:grpSp>
      <p:pic>
        <p:nvPicPr>
          <p:cNvPr id="335" name="Google Shape;335;p45" descr="Bildergebnis für happy smiley red"/>
          <p:cNvPicPr preferRelativeResize="0"/>
          <p:nvPr/>
        </p:nvPicPr>
        <p:blipFill rotWithShape="1">
          <a:blip r:embed="rId5">
            <a:alphaModFix/>
          </a:blip>
          <a:srcRect/>
          <a:stretch/>
        </p:blipFill>
        <p:spPr>
          <a:xfrm>
            <a:off x="5738164" y="4364341"/>
            <a:ext cx="387313" cy="352151"/>
          </a:xfrm>
          <a:prstGeom prst="rect">
            <a:avLst/>
          </a:prstGeom>
          <a:noFill/>
          <a:ln>
            <a:noFill/>
          </a:ln>
        </p:spPr>
      </p:pic>
      <p:pic>
        <p:nvPicPr>
          <p:cNvPr id="336" name="Google Shape;336;p45"/>
          <p:cNvPicPr preferRelativeResize="0"/>
          <p:nvPr/>
        </p:nvPicPr>
        <p:blipFill rotWithShape="1">
          <a:blip r:embed="rId6">
            <a:alphaModFix/>
          </a:blip>
          <a:srcRect/>
          <a:stretch/>
        </p:blipFill>
        <p:spPr>
          <a:xfrm>
            <a:off x="2877035" y="3935888"/>
            <a:ext cx="339232" cy="331857"/>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46"/>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Autofit/>
          </a:bodyPr>
          <a:lstStyle/>
          <a:p>
            <a:pPr marL="0" marR="0" lvl="0" indent="0" algn="ctr" rtl="0">
              <a:lnSpc>
                <a:spcPct val="90000"/>
              </a:lnSpc>
              <a:spcBef>
                <a:spcPts val="0"/>
              </a:spcBef>
              <a:spcAft>
                <a:spcPts val="0"/>
              </a:spcAft>
              <a:buClr>
                <a:srgbClr val="00B050"/>
              </a:buClr>
              <a:buSzPts val="4500"/>
              <a:buFont typeface="Calibri"/>
              <a:buNone/>
            </a:pPr>
            <a:r>
              <a:rPr lang="en" sz="4500" b="1" i="0" u="none" strike="noStrike" cap="none">
                <a:solidFill>
                  <a:srgbClr val="00B050"/>
                </a:solidFill>
                <a:latin typeface="Calibri"/>
                <a:ea typeface="Calibri"/>
                <a:cs typeface="Calibri"/>
                <a:sym typeface="Calibri"/>
              </a:rPr>
              <a:t>Don´t mix up the resistors!</a:t>
            </a:r>
            <a:endParaRPr sz="4500" b="1" i="0" u="none" strike="noStrike" cap="none">
              <a:solidFill>
                <a:srgbClr val="00B050"/>
              </a:solidFill>
              <a:latin typeface="Calibri"/>
              <a:ea typeface="Calibri"/>
              <a:cs typeface="Calibri"/>
              <a:sym typeface="Calibri"/>
            </a:endParaRPr>
          </a:p>
        </p:txBody>
      </p:sp>
      <p:pic>
        <p:nvPicPr>
          <p:cNvPr id="342" name="Google Shape;342;p46"/>
          <p:cNvPicPr preferRelativeResize="0">
            <a:picLocks noGrp="1"/>
          </p:cNvPicPr>
          <p:nvPr>
            <p:ph type="body" idx="1"/>
          </p:nvPr>
        </p:nvPicPr>
        <p:blipFill rotWithShape="1">
          <a:blip r:embed="rId3">
            <a:alphaModFix/>
          </a:blip>
          <a:srcRect/>
          <a:stretch/>
        </p:blipFill>
        <p:spPr>
          <a:xfrm>
            <a:off x="2365800" y="1268016"/>
            <a:ext cx="4412400" cy="2625900"/>
          </a:xfrm>
          <a:prstGeom prst="rect">
            <a:avLst/>
          </a:prstGeom>
          <a:noFill/>
          <a:ln>
            <a:noFill/>
          </a:ln>
        </p:spPr>
      </p:pic>
      <p:grpSp>
        <p:nvGrpSpPr>
          <p:cNvPr id="343" name="Google Shape;343;p46"/>
          <p:cNvGrpSpPr/>
          <p:nvPr/>
        </p:nvGrpSpPr>
        <p:grpSpPr>
          <a:xfrm>
            <a:off x="2775456" y="3990215"/>
            <a:ext cx="3593087" cy="276999"/>
            <a:chOff x="2573360" y="4982644"/>
            <a:chExt cx="4316020" cy="369332"/>
          </a:xfrm>
        </p:grpSpPr>
        <p:sp>
          <p:nvSpPr>
            <p:cNvPr id="344" name="Google Shape;344;p46"/>
            <p:cNvSpPr/>
            <p:nvPr/>
          </p:nvSpPr>
          <p:spPr>
            <a:xfrm>
              <a:off x="2573360" y="4982644"/>
              <a:ext cx="747320" cy="369332"/>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b="1" dirty="0">
                  <a:solidFill>
                    <a:schemeClr val="dk1"/>
                  </a:solidFill>
                  <a:latin typeface="Arial"/>
                  <a:ea typeface="Arial"/>
                  <a:cs typeface="Arial"/>
                  <a:sym typeface="Arial"/>
                </a:rPr>
                <a:t>100Ω</a:t>
              </a:r>
              <a:endParaRPr sz="1400" dirty="0">
                <a:solidFill>
                  <a:schemeClr val="dk1"/>
                </a:solidFill>
                <a:latin typeface="Calibri"/>
                <a:ea typeface="Calibri"/>
                <a:cs typeface="Calibri"/>
                <a:sym typeface="Calibri"/>
              </a:endParaRPr>
            </a:p>
          </p:txBody>
        </p:sp>
        <p:sp>
          <p:nvSpPr>
            <p:cNvPr id="345" name="Google Shape;345;p46"/>
            <p:cNvSpPr/>
            <p:nvPr/>
          </p:nvSpPr>
          <p:spPr>
            <a:xfrm>
              <a:off x="3461243" y="4982644"/>
              <a:ext cx="811441" cy="369332"/>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b="1">
                  <a:solidFill>
                    <a:schemeClr val="dk1"/>
                  </a:solidFill>
                  <a:latin typeface="Arial"/>
                  <a:ea typeface="Arial"/>
                  <a:cs typeface="Arial"/>
                  <a:sym typeface="Arial"/>
                </a:rPr>
                <a:t>8.2kΩ</a:t>
              </a:r>
              <a:endParaRPr sz="1400">
                <a:solidFill>
                  <a:schemeClr val="dk1"/>
                </a:solidFill>
                <a:latin typeface="Calibri"/>
                <a:ea typeface="Calibri"/>
                <a:cs typeface="Calibri"/>
                <a:sym typeface="Calibri"/>
              </a:endParaRPr>
            </a:p>
          </p:txBody>
        </p:sp>
        <p:sp>
          <p:nvSpPr>
            <p:cNvPr id="346" name="Google Shape;346;p46"/>
            <p:cNvSpPr/>
            <p:nvPr/>
          </p:nvSpPr>
          <p:spPr>
            <a:xfrm>
              <a:off x="4468427" y="4982644"/>
              <a:ext cx="619080" cy="369332"/>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b="1">
                  <a:solidFill>
                    <a:schemeClr val="dk1"/>
                  </a:solidFill>
                  <a:latin typeface="Arial"/>
                  <a:ea typeface="Arial"/>
                  <a:cs typeface="Arial"/>
                  <a:sym typeface="Arial"/>
                </a:rPr>
                <a:t>10Ω</a:t>
              </a:r>
              <a:endParaRPr sz="1400">
                <a:solidFill>
                  <a:schemeClr val="dk1"/>
                </a:solidFill>
                <a:latin typeface="Calibri"/>
                <a:ea typeface="Calibri"/>
                <a:cs typeface="Calibri"/>
                <a:sym typeface="Calibri"/>
              </a:endParaRPr>
            </a:p>
          </p:txBody>
        </p:sp>
        <p:sp>
          <p:nvSpPr>
            <p:cNvPr id="347" name="Google Shape;347;p46"/>
            <p:cNvSpPr/>
            <p:nvPr/>
          </p:nvSpPr>
          <p:spPr>
            <a:xfrm>
              <a:off x="6142060" y="4982644"/>
              <a:ext cx="747320" cy="369332"/>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b="1">
                  <a:solidFill>
                    <a:schemeClr val="dk1"/>
                  </a:solidFill>
                  <a:latin typeface="Arial"/>
                  <a:ea typeface="Arial"/>
                  <a:cs typeface="Arial"/>
                  <a:sym typeface="Arial"/>
                </a:rPr>
                <a:t>10kΩ</a:t>
              </a:r>
              <a:endParaRPr sz="1400">
                <a:solidFill>
                  <a:schemeClr val="dk1"/>
                </a:solidFill>
                <a:latin typeface="Calibri"/>
                <a:ea typeface="Calibri"/>
                <a:cs typeface="Calibri"/>
                <a:sym typeface="Calibri"/>
              </a:endParaRPr>
            </a:p>
          </p:txBody>
        </p:sp>
        <p:sp>
          <p:nvSpPr>
            <p:cNvPr id="348" name="Google Shape;348;p46"/>
            <p:cNvSpPr/>
            <p:nvPr/>
          </p:nvSpPr>
          <p:spPr>
            <a:xfrm>
              <a:off x="5016711" y="4982644"/>
              <a:ext cx="619080" cy="369332"/>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b="1">
                  <a:solidFill>
                    <a:schemeClr val="dk1"/>
                  </a:solidFill>
                  <a:latin typeface="Arial"/>
                  <a:ea typeface="Arial"/>
                  <a:cs typeface="Arial"/>
                  <a:sym typeface="Arial"/>
                </a:rPr>
                <a:t>10Ω</a:t>
              </a:r>
              <a:endParaRPr sz="1400">
                <a:solidFill>
                  <a:schemeClr val="dk1"/>
                </a:solidFill>
                <a:latin typeface="Calibri"/>
                <a:ea typeface="Calibri"/>
                <a:cs typeface="Calibri"/>
                <a:sym typeface="Calibri"/>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4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Autofit/>
          </a:bodyPr>
          <a:lstStyle/>
          <a:p>
            <a:pPr marL="0" marR="0" lvl="0" indent="0" algn="ctr" rtl="0">
              <a:lnSpc>
                <a:spcPct val="90000"/>
              </a:lnSpc>
              <a:spcBef>
                <a:spcPts val="0"/>
              </a:spcBef>
              <a:spcAft>
                <a:spcPts val="0"/>
              </a:spcAft>
              <a:buClr>
                <a:srgbClr val="00B050"/>
              </a:buClr>
              <a:buSzPts val="4100"/>
              <a:buFont typeface="Calibri"/>
              <a:buNone/>
            </a:pPr>
            <a:r>
              <a:rPr lang="en" sz="4100" b="1" i="0" u="none" strike="noStrike" cap="none" dirty="0">
                <a:solidFill>
                  <a:srgbClr val="00B050"/>
                </a:solidFill>
                <a:latin typeface="Calibri"/>
                <a:ea typeface="Calibri"/>
                <a:cs typeface="Calibri"/>
                <a:sym typeface="Calibri"/>
              </a:rPr>
              <a:t>GOOD LUCK!!</a:t>
            </a:r>
            <a:endParaRPr sz="4100" b="1" i="0" u="none" strike="noStrike" cap="none" dirty="0">
              <a:solidFill>
                <a:srgbClr val="00B050"/>
              </a:solidFill>
              <a:latin typeface="Calibri"/>
              <a:ea typeface="Calibri"/>
              <a:cs typeface="Calibri"/>
              <a:sym typeface="Calibri"/>
            </a:endParaRPr>
          </a:p>
        </p:txBody>
      </p:sp>
      <p:pic>
        <p:nvPicPr>
          <p:cNvPr id="354" name="Google Shape;354;p47"/>
          <p:cNvPicPr preferRelativeResize="0"/>
          <p:nvPr/>
        </p:nvPicPr>
        <p:blipFill rotWithShape="1">
          <a:blip r:embed="rId3">
            <a:alphaModFix/>
          </a:blip>
          <a:srcRect/>
          <a:stretch/>
        </p:blipFill>
        <p:spPr>
          <a:xfrm>
            <a:off x="2398541" y="1268018"/>
            <a:ext cx="4536831" cy="317796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pic>
        <p:nvPicPr>
          <p:cNvPr id="359" name="Google Shape;359;p48"/>
          <p:cNvPicPr preferRelativeResize="0"/>
          <p:nvPr/>
        </p:nvPicPr>
        <p:blipFill>
          <a:blip r:embed="rId3">
            <a:alphaModFix/>
          </a:blip>
          <a:stretch>
            <a:fillRect/>
          </a:stretch>
        </p:blipFill>
        <p:spPr>
          <a:xfrm>
            <a:off x="-278625" y="-89075"/>
            <a:ext cx="9422624" cy="5279025"/>
          </a:xfrm>
          <a:prstGeom prst="rect">
            <a:avLst/>
          </a:prstGeom>
          <a:noFill/>
          <a:ln>
            <a:noFill/>
          </a:ln>
        </p:spPr>
      </p:pic>
      <p:sp>
        <p:nvSpPr>
          <p:cNvPr id="360" name="Google Shape;360;p48"/>
          <p:cNvSpPr txBox="1"/>
          <p:nvPr/>
        </p:nvSpPr>
        <p:spPr>
          <a:xfrm>
            <a:off x="754238" y="311750"/>
            <a:ext cx="7356900" cy="8583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 sz="6000" b="1" dirty="0">
                <a:solidFill>
                  <a:srgbClr val="FFFFFF"/>
                </a:solidFill>
              </a:rPr>
              <a:t>O</a:t>
            </a:r>
            <a:r>
              <a:rPr lang="en" sz="3200" b="1" dirty="0">
                <a:solidFill>
                  <a:srgbClr val="FFFFFF"/>
                </a:solidFill>
              </a:rPr>
              <a:t>PTICAL   </a:t>
            </a:r>
            <a:r>
              <a:rPr lang="en" sz="6000" b="1" dirty="0">
                <a:solidFill>
                  <a:srgbClr val="FFFFFF"/>
                </a:solidFill>
              </a:rPr>
              <a:t>I</a:t>
            </a:r>
            <a:r>
              <a:rPr lang="en" sz="3200" b="1" dirty="0">
                <a:solidFill>
                  <a:srgbClr val="FFFFFF"/>
                </a:solidFill>
              </a:rPr>
              <a:t>NTERFEROMETRY</a:t>
            </a:r>
            <a:endParaRPr sz="3200" b="1" dirty="0">
              <a:solidFill>
                <a:srgbClr val="FFFFFF"/>
              </a:solidFill>
            </a:endParaRPr>
          </a:p>
          <a:p>
            <a:pPr marL="0" lvl="0" indent="0">
              <a:spcBef>
                <a:spcPts val="0"/>
              </a:spcBef>
              <a:spcAft>
                <a:spcPts val="0"/>
              </a:spcAft>
              <a:buNone/>
            </a:pPr>
            <a:endParaRPr dirty="0"/>
          </a:p>
        </p:txBody>
      </p:sp>
      <p:sp>
        <p:nvSpPr>
          <p:cNvPr id="361" name="Google Shape;361;p48"/>
          <p:cNvSpPr txBox="1"/>
          <p:nvPr/>
        </p:nvSpPr>
        <p:spPr>
          <a:xfrm>
            <a:off x="1358250" y="2142600"/>
            <a:ext cx="1514100" cy="8583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 sz="2400" b="1">
                <a:solidFill>
                  <a:srgbClr val="FFFFFF"/>
                </a:solidFill>
              </a:rPr>
              <a:t>Theory</a:t>
            </a:r>
            <a:endParaRPr sz="2400" b="1">
              <a:solidFill>
                <a:srgbClr val="FFFFFF"/>
              </a:solidFill>
            </a:endParaRPr>
          </a:p>
        </p:txBody>
      </p:sp>
      <p:sp>
        <p:nvSpPr>
          <p:cNvPr id="362" name="Google Shape;362;p48"/>
          <p:cNvSpPr txBox="1"/>
          <p:nvPr/>
        </p:nvSpPr>
        <p:spPr>
          <a:xfrm>
            <a:off x="1358250" y="2689862"/>
            <a:ext cx="1202400" cy="8583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sz="2400" b="1" dirty="0">
                <a:solidFill>
                  <a:srgbClr val="FFFFFF"/>
                </a:solidFill>
              </a:rPr>
              <a:t>Setup</a:t>
            </a:r>
            <a:endParaRPr dirty="0"/>
          </a:p>
        </p:txBody>
      </p:sp>
      <p:sp>
        <p:nvSpPr>
          <p:cNvPr id="363" name="Google Shape;363;p48"/>
          <p:cNvSpPr txBox="1"/>
          <p:nvPr/>
        </p:nvSpPr>
        <p:spPr>
          <a:xfrm>
            <a:off x="1358250" y="3237125"/>
            <a:ext cx="1603200" cy="8583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 sz="2400" b="1" dirty="0">
                <a:solidFill>
                  <a:srgbClr val="FFFFFF"/>
                </a:solidFill>
              </a:rPr>
              <a:t>Analogy</a:t>
            </a:r>
            <a:endParaRPr sz="2400" b="1" dirty="0">
              <a:solidFill>
                <a:srgbClr val="FFFFFF"/>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pic>
        <p:nvPicPr>
          <p:cNvPr id="368" name="Google Shape;368;p49"/>
          <p:cNvPicPr preferRelativeResize="0"/>
          <p:nvPr/>
        </p:nvPicPr>
        <p:blipFill>
          <a:blip r:embed="rId3">
            <a:alphaModFix/>
          </a:blip>
          <a:stretch>
            <a:fillRect/>
          </a:stretch>
        </p:blipFill>
        <p:spPr>
          <a:xfrm>
            <a:off x="-119625" y="-112975"/>
            <a:ext cx="9382376" cy="5256475"/>
          </a:xfrm>
          <a:prstGeom prst="rect">
            <a:avLst/>
          </a:prstGeom>
          <a:noFill/>
          <a:ln>
            <a:noFill/>
          </a:ln>
        </p:spPr>
      </p:pic>
      <p:pic>
        <p:nvPicPr>
          <p:cNvPr id="369" name="Google Shape;369;p49"/>
          <p:cNvPicPr preferRelativeResize="0"/>
          <p:nvPr/>
        </p:nvPicPr>
        <p:blipFill>
          <a:blip r:embed="rId4">
            <a:alphaModFix/>
          </a:blip>
          <a:stretch>
            <a:fillRect/>
          </a:stretch>
        </p:blipFill>
        <p:spPr>
          <a:xfrm>
            <a:off x="-119625" y="-56475"/>
            <a:ext cx="9382376" cy="572156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pic>
        <p:nvPicPr>
          <p:cNvPr id="374" name="Google Shape;374;p50"/>
          <p:cNvPicPr preferRelativeResize="0"/>
          <p:nvPr/>
        </p:nvPicPr>
        <p:blipFill>
          <a:blip r:embed="rId3">
            <a:alphaModFix/>
          </a:blip>
          <a:stretch>
            <a:fillRect/>
          </a:stretch>
        </p:blipFill>
        <p:spPr>
          <a:xfrm>
            <a:off x="-119621" y="0"/>
            <a:ext cx="9263621" cy="5189949"/>
          </a:xfrm>
          <a:prstGeom prst="rect">
            <a:avLst/>
          </a:prstGeom>
          <a:noFill/>
          <a:ln>
            <a:noFill/>
          </a:ln>
        </p:spPr>
      </p:pic>
      <p:pic>
        <p:nvPicPr>
          <p:cNvPr id="375" name="Google Shape;375;p50"/>
          <p:cNvPicPr preferRelativeResize="0"/>
          <p:nvPr/>
        </p:nvPicPr>
        <p:blipFill>
          <a:blip r:embed="rId4">
            <a:alphaModFix/>
          </a:blip>
          <a:stretch>
            <a:fillRect/>
          </a:stretch>
        </p:blipFill>
        <p:spPr>
          <a:xfrm>
            <a:off x="7237819" y="0"/>
            <a:ext cx="1906181" cy="2684825"/>
          </a:xfrm>
          <a:prstGeom prst="rect">
            <a:avLst/>
          </a:prstGeom>
          <a:noFill/>
          <a:ln>
            <a:noFill/>
          </a:ln>
        </p:spPr>
      </p:pic>
      <p:pic>
        <p:nvPicPr>
          <p:cNvPr id="376" name="Google Shape;376;p50"/>
          <p:cNvPicPr preferRelativeResize="0"/>
          <p:nvPr/>
        </p:nvPicPr>
        <p:blipFill>
          <a:blip r:embed="rId5">
            <a:alphaModFix/>
          </a:blip>
          <a:stretch>
            <a:fillRect/>
          </a:stretch>
        </p:blipFill>
        <p:spPr>
          <a:xfrm>
            <a:off x="7237825" y="2571750"/>
            <a:ext cx="1906175" cy="2571750"/>
          </a:xfrm>
          <a:prstGeom prst="rect">
            <a:avLst/>
          </a:prstGeom>
          <a:noFill/>
          <a:ln>
            <a:noFill/>
          </a:ln>
        </p:spPr>
      </p:pic>
      <p:pic>
        <p:nvPicPr>
          <p:cNvPr id="377" name="Google Shape;377;p50"/>
          <p:cNvPicPr preferRelativeResize="0"/>
          <p:nvPr/>
        </p:nvPicPr>
        <p:blipFill>
          <a:blip r:embed="rId6">
            <a:alphaModFix/>
          </a:blip>
          <a:stretch>
            <a:fillRect/>
          </a:stretch>
        </p:blipFill>
        <p:spPr>
          <a:xfrm>
            <a:off x="-119624" y="660952"/>
            <a:ext cx="7357449" cy="4284073"/>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pic>
        <p:nvPicPr>
          <p:cNvPr id="382" name="Google Shape;382;p51"/>
          <p:cNvPicPr preferRelativeResize="0"/>
          <p:nvPr/>
        </p:nvPicPr>
        <p:blipFill>
          <a:blip r:embed="rId3">
            <a:alphaModFix/>
          </a:blip>
          <a:stretch>
            <a:fillRect/>
          </a:stretch>
        </p:blipFill>
        <p:spPr>
          <a:xfrm>
            <a:off x="-36700" y="0"/>
            <a:ext cx="9180702" cy="5189949"/>
          </a:xfrm>
          <a:prstGeom prst="rect">
            <a:avLst/>
          </a:prstGeom>
          <a:noFill/>
          <a:ln>
            <a:noFill/>
          </a:ln>
        </p:spPr>
      </p:pic>
      <p:pic>
        <p:nvPicPr>
          <p:cNvPr id="383" name="Google Shape;383;p51"/>
          <p:cNvPicPr preferRelativeResize="0"/>
          <p:nvPr/>
        </p:nvPicPr>
        <p:blipFill>
          <a:blip r:embed="rId4">
            <a:alphaModFix/>
          </a:blip>
          <a:stretch>
            <a:fillRect/>
          </a:stretch>
        </p:blipFill>
        <p:spPr>
          <a:xfrm>
            <a:off x="2184538" y="343764"/>
            <a:ext cx="5588650" cy="42800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pic>
        <p:nvPicPr>
          <p:cNvPr id="2" name="Onlinemedien 1">
            <a:hlinkClick r:id="" action="ppaction://media"/>
            <a:extLst>
              <a:ext uri="{FF2B5EF4-FFF2-40B4-BE49-F238E27FC236}">
                <a16:creationId xmlns:a16="http://schemas.microsoft.com/office/drawing/2014/main" id="{DA29B64E-FE62-44EC-9BB6-2731C1A6CFB0}"/>
              </a:ext>
            </a:extLst>
          </p:cNvPr>
          <p:cNvPicPr>
            <a:picLocks noRot="1" noChangeAspect="1"/>
          </p:cNvPicPr>
          <p:nvPr>
            <a:videoFile r:link="rId1"/>
          </p:nvPr>
        </p:nvPicPr>
        <p:blipFill>
          <a:blip r:embed="rId4"/>
          <a:stretch>
            <a:fillRect/>
          </a:stretch>
        </p:blipFill>
        <p:spPr>
          <a:xfrm>
            <a:off x="0" y="0"/>
            <a:ext cx="8187070" cy="4605227"/>
          </a:xfrm>
          <a:prstGeom prst="rect">
            <a:avLst/>
          </a:prstGeom>
        </p:spPr>
      </p:pic>
      <p:sp>
        <p:nvSpPr>
          <p:cNvPr id="4" name="Rechteck 3">
            <a:extLst>
              <a:ext uri="{FF2B5EF4-FFF2-40B4-BE49-F238E27FC236}">
                <a16:creationId xmlns:a16="http://schemas.microsoft.com/office/drawing/2014/main" id="{4F9D2159-8268-4DA7-B9CF-CA0DEF0D3793}"/>
              </a:ext>
            </a:extLst>
          </p:cNvPr>
          <p:cNvSpPr/>
          <p:nvPr/>
        </p:nvSpPr>
        <p:spPr>
          <a:xfrm>
            <a:off x="3447057" y="4725127"/>
            <a:ext cx="4142481" cy="307777"/>
          </a:xfrm>
          <a:prstGeom prst="rect">
            <a:avLst/>
          </a:prstGeom>
        </p:spPr>
        <p:txBody>
          <a:bodyPr wrap="none">
            <a:spAutoFit/>
          </a:bodyPr>
          <a:lstStyle/>
          <a:p>
            <a:r>
              <a:rPr lang="de-AT" dirty="0"/>
              <a:t>https://www.youtube.com/watch?v=UA1qG7Fjc2A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pic>
        <p:nvPicPr>
          <p:cNvPr id="393" name="Google Shape;393;p53"/>
          <p:cNvPicPr preferRelativeResize="0"/>
          <p:nvPr/>
        </p:nvPicPr>
        <p:blipFill>
          <a:blip r:embed="rId3">
            <a:alphaModFix/>
          </a:blip>
          <a:stretch>
            <a:fillRect/>
          </a:stretch>
        </p:blipFill>
        <p:spPr>
          <a:xfrm>
            <a:off x="-36700" y="0"/>
            <a:ext cx="9180702" cy="5189949"/>
          </a:xfrm>
          <a:prstGeom prst="rect">
            <a:avLst/>
          </a:prstGeom>
          <a:noFill/>
          <a:ln>
            <a:noFill/>
          </a:ln>
        </p:spPr>
      </p:pic>
      <p:pic>
        <p:nvPicPr>
          <p:cNvPr id="394" name="Google Shape;394;p53"/>
          <p:cNvPicPr preferRelativeResize="0"/>
          <p:nvPr/>
        </p:nvPicPr>
        <p:blipFill>
          <a:blip r:embed="rId4">
            <a:alphaModFix/>
          </a:blip>
          <a:stretch>
            <a:fillRect/>
          </a:stretch>
        </p:blipFill>
        <p:spPr>
          <a:xfrm>
            <a:off x="399300" y="330900"/>
            <a:ext cx="4419600" cy="2114550"/>
          </a:xfrm>
          <a:prstGeom prst="rect">
            <a:avLst/>
          </a:prstGeom>
          <a:noFill/>
          <a:ln>
            <a:noFill/>
          </a:ln>
        </p:spPr>
      </p:pic>
      <p:pic>
        <p:nvPicPr>
          <p:cNvPr id="395" name="Google Shape;395;p53"/>
          <p:cNvPicPr preferRelativeResize="0"/>
          <p:nvPr/>
        </p:nvPicPr>
        <p:blipFill>
          <a:blip r:embed="rId5">
            <a:alphaModFix/>
          </a:blip>
          <a:stretch>
            <a:fillRect/>
          </a:stretch>
        </p:blipFill>
        <p:spPr>
          <a:xfrm>
            <a:off x="3624166" y="2571750"/>
            <a:ext cx="4577108" cy="25717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7"/>
          <p:cNvSpPr txBox="1">
            <a:spLocks noGrp="1"/>
          </p:cNvSpPr>
          <p:nvPr>
            <p:ph type="ctrTitle"/>
          </p:nvPr>
        </p:nvSpPr>
        <p:spPr>
          <a:xfrm>
            <a:off x="311700" y="231800"/>
            <a:ext cx="8520600" cy="4646700"/>
          </a:xfrm>
          <a:prstGeom prst="rect">
            <a:avLst/>
          </a:prstGeom>
        </p:spPr>
        <p:txBody>
          <a:bodyPr spcFirstLastPara="1" wrap="square" lIns="91425" tIns="91425" rIns="91425" bIns="91425" anchor="b" anchorCtr="0">
            <a:noAutofit/>
          </a:bodyPr>
          <a:lstStyle/>
          <a:p>
            <a:pPr marL="0" lvl="0" indent="0" rtl="0">
              <a:lnSpc>
                <a:spcPct val="90000"/>
              </a:lnSpc>
              <a:spcBef>
                <a:spcPts val="1000"/>
              </a:spcBef>
              <a:spcAft>
                <a:spcPts val="0"/>
              </a:spcAft>
              <a:buClr>
                <a:schemeClr val="dk1"/>
              </a:buClr>
              <a:buSzPts val="1100"/>
              <a:buFont typeface="Arial"/>
              <a:buNone/>
            </a:pPr>
            <a:r>
              <a:rPr lang="en" sz="2200" dirty="0"/>
              <a:t>Theory of Quadruple ion trap</a:t>
            </a:r>
            <a:endParaRPr sz="2200" dirty="0"/>
          </a:p>
          <a:p>
            <a:pPr marL="0" lvl="0" indent="0" rtl="0">
              <a:lnSpc>
                <a:spcPct val="90000"/>
              </a:lnSpc>
              <a:spcBef>
                <a:spcPts val="1000"/>
              </a:spcBef>
              <a:spcAft>
                <a:spcPts val="0"/>
              </a:spcAft>
              <a:buClr>
                <a:schemeClr val="dk1"/>
              </a:buClr>
              <a:buSzPts val="1100"/>
              <a:buFont typeface="Arial"/>
              <a:buNone/>
            </a:pPr>
            <a:r>
              <a:rPr lang="en" sz="2200" dirty="0"/>
              <a:t>•Observation of particle when isolated or without material walls</a:t>
            </a:r>
            <a:endParaRPr sz="2200" dirty="0"/>
          </a:p>
          <a:p>
            <a:pPr marL="0" lvl="0" indent="0" rtl="0">
              <a:lnSpc>
                <a:spcPct val="90000"/>
              </a:lnSpc>
              <a:spcBef>
                <a:spcPts val="1000"/>
              </a:spcBef>
              <a:spcAft>
                <a:spcPts val="0"/>
              </a:spcAft>
              <a:buClr>
                <a:schemeClr val="dk1"/>
              </a:buClr>
              <a:buSzPts val="1100"/>
              <a:buFont typeface="Arial"/>
              <a:buNone/>
            </a:pPr>
            <a:r>
              <a:rPr lang="en" sz="2200" dirty="0"/>
              <a:t>Types of traps</a:t>
            </a:r>
            <a:endParaRPr sz="2200" dirty="0"/>
          </a:p>
          <a:p>
            <a:pPr marL="0" lvl="0" indent="0" rtl="0">
              <a:lnSpc>
                <a:spcPct val="90000"/>
              </a:lnSpc>
              <a:spcBef>
                <a:spcPts val="1000"/>
              </a:spcBef>
              <a:spcAft>
                <a:spcPts val="0"/>
              </a:spcAft>
              <a:buClr>
                <a:schemeClr val="dk1"/>
              </a:buClr>
              <a:buSzPts val="1100"/>
              <a:buFont typeface="Arial"/>
              <a:buNone/>
            </a:pPr>
            <a:r>
              <a:rPr lang="en" sz="2200" dirty="0"/>
              <a:t>1.Penning traps, developed by Dehmelt and Penning, use static electric and magnetic fields,</a:t>
            </a:r>
            <a:endParaRPr sz="2200" dirty="0"/>
          </a:p>
          <a:p>
            <a:pPr marL="0" lvl="0" indent="0" rtl="0">
              <a:lnSpc>
                <a:spcPct val="90000"/>
              </a:lnSpc>
              <a:spcBef>
                <a:spcPts val="1000"/>
              </a:spcBef>
              <a:spcAft>
                <a:spcPts val="0"/>
              </a:spcAft>
              <a:buClr>
                <a:schemeClr val="dk1"/>
              </a:buClr>
              <a:buSzPts val="1100"/>
              <a:buFont typeface="Arial"/>
              <a:buNone/>
            </a:pPr>
            <a:r>
              <a:rPr lang="en" sz="2200" dirty="0"/>
              <a:t>2.Paul traps, developed by Wolfgang Paul, are  operated with alternating electric fields</a:t>
            </a:r>
            <a:endParaRPr sz="2200" dirty="0"/>
          </a:p>
          <a:p>
            <a:pPr marL="0" lvl="0" indent="0">
              <a:spcBef>
                <a:spcPts val="0"/>
              </a:spcBef>
              <a:spcAft>
                <a:spcPts val="0"/>
              </a:spcAft>
              <a:buNone/>
            </a:pPr>
            <a:endParaRPr dirty="0"/>
          </a:p>
        </p:txBody>
      </p:sp>
      <p:sp>
        <p:nvSpPr>
          <p:cNvPr id="145" name="Google Shape;145;p27"/>
          <p:cNvSpPr txBox="1"/>
          <p:nvPr/>
        </p:nvSpPr>
        <p:spPr>
          <a:xfrm>
            <a:off x="0" y="0"/>
            <a:ext cx="3000000" cy="30000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a:t>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p54"/>
          <p:cNvSpPr txBox="1">
            <a:spLocks noGrp="1"/>
          </p:cNvSpPr>
          <p:nvPr>
            <p:ph type="title"/>
          </p:nvPr>
        </p:nvSpPr>
        <p:spPr>
          <a:xfrm>
            <a:off x="311700" y="1402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Set up (Equipments)</a:t>
            </a:r>
            <a:endParaRPr/>
          </a:p>
        </p:txBody>
      </p:sp>
      <p:pic>
        <p:nvPicPr>
          <p:cNvPr id="401" name="Google Shape;401;p54"/>
          <p:cNvPicPr preferRelativeResize="0"/>
          <p:nvPr/>
        </p:nvPicPr>
        <p:blipFill>
          <a:blip r:embed="rId3">
            <a:alphaModFix/>
          </a:blip>
          <a:stretch>
            <a:fillRect/>
          </a:stretch>
        </p:blipFill>
        <p:spPr>
          <a:xfrm>
            <a:off x="457200" y="712925"/>
            <a:ext cx="4798124" cy="4125776"/>
          </a:xfrm>
          <a:prstGeom prst="rect">
            <a:avLst/>
          </a:prstGeom>
          <a:noFill/>
          <a:ln>
            <a:noFill/>
          </a:ln>
        </p:spPr>
      </p:pic>
      <p:sp>
        <p:nvSpPr>
          <p:cNvPr id="402" name="Google Shape;402;p54"/>
          <p:cNvSpPr txBox="1"/>
          <p:nvPr/>
        </p:nvSpPr>
        <p:spPr>
          <a:xfrm>
            <a:off x="5597775" y="553925"/>
            <a:ext cx="3343500" cy="4422900"/>
          </a:xfrm>
          <a:prstGeom prst="rect">
            <a:avLst/>
          </a:prstGeom>
          <a:noFill/>
          <a:ln>
            <a:noFill/>
          </a:ln>
        </p:spPr>
        <p:txBody>
          <a:bodyPr spcFirstLastPara="1" wrap="square" lIns="91425" tIns="91425" rIns="91425" bIns="91425" anchor="t" anchorCtr="0">
            <a:noAutofit/>
          </a:bodyPr>
          <a:lstStyle/>
          <a:p>
            <a:pPr marL="0" lvl="0" indent="0" rtl="0">
              <a:lnSpc>
                <a:spcPct val="100000"/>
              </a:lnSpc>
              <a:spcBef>
                <a:spcPts val="0"/>
              </a:spcBef>
              <a:spcAft>
                <a:spcPts val="0"/>
              </a:spcAft>
              <a:buClr>
                <a:schemeClr val="dk1"/>
              </a:buClr>
              <a:buSzPts val="1100"/>
              <a:buFont typeface="Arial"/>
              <a:buNone/>
            </a:pPr>
            <a:r>
              <a:rPr lang="en">
                <a:solidFill>
                  <a:schemeClr val="dk1"/>
                </a:solidFill>
              </a:rPr>
              <a:t>Iron plate : 1</a:t>
            </a:r>
            <a:endParaRPr>
              <a:solidFill>
                <a:schemeClr val="dk1"/>
              </a:solidFill>
            </a:endParaRPr>
          </a:p>
          <a:p>
            <a:pPr marL="0" lvl="0" indent="0" rtl="0">
              <a:lnSpc>
                <a:spcPct val="100000"/>
              </a:lnSpc>
              <a:spcBef>
                <a:spcPts val="0"/>
              </a:spcBef>
              <a:spcAft>
                <a:spcPts val="0"/>
              </a:spcAft>
              <a:buNone/>
            </a:pPr>
            <a:endParaRPr>
              <a:solidFill>
                <a:schemeClr val="dk1"/>
              </a:solidFill>
            </a:endParaRPr>
          </a:p>
          <a:p>
            <a:pPr marL="0" lvl="0" indent="0" rtl="0">
              <a:lnSpc>
                <a:spcPct val="100000"/>
              </a:lnSpc>
              <a:spcBef>
                <a:spcPts val="0"/>
              </a:spcBef>
              <a:spcAft>
                <a:spcPts val="0"/>
              </a:spcAft>
              <a:buClr>
                <a:schemeClr val="dk1"/>
              </a:buClr>
              <a:buSzPts val="1100"/>
              <a:buFont typeface="Arial"/>
              <a:buNone/>
            </a:pPr>
            <a:r>
              <a:rPr lang="en">
                <a:solidFill>
                  <a:schemeClr val="dk1"/>
                </a:solidFill>
              </a:rPr>
              <a:t>He-Ne laser source : 1</a:t>
            </a:r>
            <a:endParaRPr>
              <a:solidFill>
                <a:schemeClr val="dk1"/>
              </a:solidFill>
            </a:endParaRPr>
          </a:p>
          <a:p>
            <a:pPr marL="0" lvl="0" indent="0" rtl="0">
              <a:lnSpc>
                <a:spcPct val="100000"/>
              </a:lnSpc>
              <a:spcBef>
                <a:spcPts val="0"/>
              </a:spcBef>
              <a:spcAft>
                <a:spcPts val="0"/>
              </a:spcAft>
              <a:buClr>
                <a:schemeClr val="dk1"/>
              </a:buClr>
              <a:buSzPts val="1100"/>
              <a:buFont typeface="Arial"/>
              <a:buNone/>
            </a:pPr>
            <a:r>
              <a:rPr lang="en">
                <a:solidFill>
                  <a:schemeClr val="dk1"/>
                </a:solidFill>
              </a:rPr>
              <a:t>(λ= 632.8nm)</a:t>
            </a:r>
            <a:endParaRPr>
              <a:solidFill>
                <a:schemeClr val="dk1"/>
              </a:solidFill>
            </a:endParaRPr>
          </a:p>
          <a:p>
            <a:pPr marL="0" lvl="0" indent="0" rtl="0">
              <a:lnSpc>
                <a:spcPct val="100000"/>
              </a:lnSpc>
              <a:spcBef>
                <a:spcPts val="0"/>
              </a:spcBef>
              <a:spcAft>
                <a:spcPts val="0"/>
              </a:spcAft>
              <a:buNone/>
            </a:pPr>
            <a:endParaRPr>
              <a:solidFill>
                <a:schemeClr val="dk1"/>
              </a:solidFill>
            </a:endParaRPr>
          </a:p>
          <a:p>
            <a:pPr marL="0" lvl="0" indent="0" rtl="0">
              <a:lnSpc>
                <a:spcPct val="100000"/>
              </a:lnSpc>
              <a:spcBef>
                <a:spcPts val="0"/>
              </a:spcBef>
              <a:spcAft>
                <a:spcPts val="0"/>
              </a:spcAft>
              <a:buClr>
                <a:schemeClr val="dk1"/>
              </a:buClr>
              <a:buSzPts val="1100"/>
              <a:buFont typeface="Arial"/>
              <a:buNone/>
            </a:pPr>
            <a:r>
              <a:rPr lang="en">
                <a:solidFill>
                  <a:schemeClr val="dk1"/>
                </a:solidFill>
              </a:rPr>
              <a:t>Iron stand : 1</a:t>
            </a:r>
            <a:endParaRPr>
              <a:solidFill>
                <a:schemeClr val="dk1"/>
              </a:solidFill>
            </a:endParaRPr>
          </a:p>
          <a:p>
            <a:pPr marL="0" lvl="0" indent="0" rtl="0">
              <a:lnSpc>
                <a:spcPct val="100000"/>
              </a:lnSpc>
              <a:spcBef>
                <a:spcPts val="0"/>
              </a:spcBef>
              <a:spcAft>
                <a:spcPts val="0"/>
              </a:spcAft>
              <a:buNone/>
            </a:pPr>
            <a:endParaRPr>
              <a:solidFill>
                <a:schemeClr val="dk1"/>
              </a:solidFill>
            </a:endParaRPr>
          </a:p>
          <a:p>
            <a:pPr marL="0" lvl="0" indent="0" rtl="0">
              <a:lnSpc>
                <a:spcPct val="100000"/>
              </a:lnSpc>
              <a:spcBef>
                <a:spcPts val="0"/>
              </a:spcBef>
              <a:spcAft>
                <a:spcPts val="0"/>
              </a:spcAft>
              <a:buNone/>
            </a:pPr>
            <a:r>
              <a:rPr lang="en">
                <a:solidFill>
                  <a:schemeClr val="dk1"/>
                </a:solidFill>
              </a:rPr>
              <a:t>Screen : 1</a:t>
            </a:r>
            <a:endParaRPr>
              <a:solidFill>
                <a:schemeClr val="dk1"/>
              </a:solidFill>
            </a:endParaRPr>
          </a:p>
          <a:p>
            <a:pPr marL="0" lvl="0" indent="0" rtl="0">
              <a:lnSpc>
                <a:spcPct val="100000"/>
              </a:lnSpc>
              <a:spcBef>
                <a:spcPts val="0"/>
              </a:spcBef>
              <a:spcAft>
                <a:spcPts val="0"/>
              </a:spcAft>
              <a:buClr>
                <a:schemeClr val="dk1"/>
              </a:buClr>
              <a:buSzPts val="1100"/>
              <a:buFont typeface="Arial"/>
              <a:buNone/>
            </a:pPr>
            <a:endParaRPr>
              <a:solidFill>
                <a:schemeClr val="dk1"/>
              </a:solidFill>
            </a:endParaRPr>
          </a:p>
          <a:p>
            <a:pPr marL="0" lvl="0" indent="0" rtl="0">
              <a:lnSpc>
                <a:spcPct val="100000"/>
              </a:lnSpc>
              <a:spcBef>
                <a:spcPts val="0"/>
              </a:spcBef>
              <a:spcAft>
                <a:spcPts val="0"/>
              </a:spcAft>
              <a:buClr>
                <a:schemeClr val="dk1"/>
              </a:buClr>
              <a:buSzPts val="1100"/>
              <a:buFont typeface="Arial"/>
              <a:buNone/>
            </a:pPr>
            <a:r>
              <a:rPr lang="en">
                <a:solidFill>
                  <a:schemeClr val="dk1"/>
                </a:solidFill>
              </a:rPr>
              <a:t>Mirrors</a:t>
            </a:r>
            <a:r>
              <a:rPr lang="en">
                <a:solidFill>
                  <a:srgbClr val="FF0000"/>
                </a:solidFill>
              </a:rPr>
              <a:t>*</a:t>
            </a:r>
            <a:r>
              <a:rPr lang="en">
                <a:solidFill>
                  <a:schemeClr val="dk1"/>
                </a:solidFill>
              </a:rPr>
              <a:t> : 3</a:t>
            </a:r>
            <a:endParaRPr>
              <a:solidFill>
                <a:schemeClr val="dk1"/>
              </a:solidFill>
            </a:endParaRPr>
          </a:p>
          <a:p>
            <a:pPr marL="0" lvl="0" indent="0" rtl="0">
              <a:lnSpc>
                <a:spcPct val="100000"/>
              </a:lnSpc>
              <a:spcBef>
                <a:spcPts val="0"/>
              </a:spcBef>
              <a:spcAft>
                <a:spcPts val="0"/>
              </a:spcAft>
              <a:buNone/>
            </a:pPr>
            <a:endParaRPr>
              <a:solidFill>
                <a:schemeClr val="dk1"/>
              </a:solidFill>
            </a:endParaRPr>
          </a:p>
          <a:p>
            <a:pPr marL="0" lvl="0" indent="0" rtl="0">
              <a:lnSpc>
                <a:spcPct val="100000"/>
              </a:lnSpc>
              <a:spcBef>
                <a:spcPts val="0"/>
              </a:spcBef>
              <a:spcAft>
                <a:spcPts val="0"/>
              </a:spcAft>
              <a:buClr>
                <a:schemeClr val="dk1"/>
              </a:buClr>
              <a:buSzPts val="1100"/>
              <a:buFont typeface="Arial"/>
              <a:buNone/>
            </a:pPr>
            <a:r>
              <a:rPr lang="en">
                <a:solidFill>
                  <a:schemeClr val="dk1"/>
                </a:solidFill>
              </a:rPr>
              <a:t>Lens</a:t>
            </a:r>
            <a:r>
              <a:rPr lang="en">
                <a:solidFill>
                  <a:srgbClr val="FF0000"/>
                </a:solidFill>
              </a:rPr>
              <a:t>*</a:t>
            </a:r>
            <a:r>
              <a:rPr lang="en">
                <a:solidFill>
                  <a:schemeClr val="dk1"/>
                </a:solidFill>
              </a:rPr>
              <a:t> : 1</a:t>
            </a:r>
            <a:endParaRPr>
              <a:solidFill>
                <a:schemeClr val="dk1"/>
              </a:solidFill>
            </a:endParaRPr>
          </a:p>
          <a:p>
            <a:pPr marL="0" lvl="0" indent="0" rtl="0">
              <a:lnSpc>
                <a:spcPct val="100000"/>
              </a:lnSpc>
              <a:spcBef>
                <a:spcPts val="0"/>
              </a:spcBef>
              <a:spcAft>
                <a:spcPts val="0"/>
              </a:spcAft>
              <a:buNone/>
            </a:pPr>
            <a:endParaRPr>
              <a:solidFill>
                <a:schemeClr val="dk1"/>
              </a:solidFill>
            </a:endParaRPr>
          </a:p>
          <a:p>
            <a:pPr marL="0" lvl="0" indent="0" rtl="0">
              <a:lnSpc>
                <a:spcPct val="100000"/>
              </a:lnSpc>
              <a:spcBef>
                <a:spcPts val="0"/>
              </a:spcBef>
              <a:spcAft>
                <a:spcPts val="0"/>
              </a:spcAft>
              <a:buClr>
                <a:schemeClr val="dk1"/>
              </a:buClr>
              <a:buSzPts val="1100"/>
              <a:buFont typeface="Arial"/>
              <a:buNone/>
            </a:pPr>
            <a:r>
              <a:rPr lang="en">
                <a:solidFill>
                  <a:schemeClr val="dk1"/>
                </a:solidFill>
              </a:rPr>
              <a:t>Beam splitter</a:t>
            </a:r>
            <a:r>
              <a:rPr lang="en">
                <a:solidFill>
                  <a:srgbClr val="FF0000"/>
                </a:solidFill>
              </a:rPr>
              <a:t>*</a:t>
            </a:r>
            <a:r>
              <a:rPr lang="en">
                <a:solidFill>
                  <a:schemeClr val="dk1"/>
                </a:solidFill>
              </a:rPr>
              <a:t> : 1</a:t>
            </a:r>
            <a:endParaRPr>
              <a:solidFill>
                <a:schemeClr val="dk1"/>
              </a:solidFill>
            </a:endParaRPr>
          </a:p>
          <a:p>
            <a:pPr marL="0" lvl="0" indent="0" rtl="0">
              <a:lnSpc>
                <a:spcPct val="100000"/>
              </a:lnSpc>
              <a:spcBef>
                <a:spcPts val="0"/>
              </a:spcBef>
              <a:spcAft>
                <a:spcPts val="0"/>
              </a:spcAft>
              <a:buClr>
                <a:schemeClr val="dk1"/>
              </a:buClr>
              <a:buSzPts val="1100"/>
              <a:buFont typeface="Arial"/>
              <a:buNone/>
            </a:pPr>
            <a:r>
              <a:rPr lang="en">
                <a:solidFill>
                  <a:schemeClr val="dk1"/>
                </a:solidFill>
              </a:rPr>
              <a:t>(45% Reflection/45% Passing through)</a:t>
            </a:r>
            <a:endParaRPr>
              <a:solidFill>
                <a:schemeClr val="dk1"/>
              </a:solidFill>
            </a:endParaRPr>
          </a:p>
          <a:p>
            <a:pPr marL="0" lvl="0" indent="0" rtl="0">
              <a:lnSpc>
                <a:spcPct val="100000"/>
              </a:lnSpc>
              <a:spcBef>
                <a:spcPts val="0"/>
              </a:spcBef>
              <a:spcAft>
                <a:spcPts val="0"/>
              </a:spcAft>
              <a:buNone/>
            </a:pPr>
            <a:endParaRPr>
              <a:solidFill>
                <a:schemeClr val="dk1"/>
              </a:solidFill>
            </a:endParaRPr>
          </a:p>
          <a:p>
            <a:pPr marL="0" lvl="0" indent="0" rtl="0">
              <a:lnSpc>
                <a:spcPct val="100000"/>
              </a:lnSpc>
              <a:spcBef>
                <a:spcPts val="0"/>
              </a:spcBef>
              <a:spcAft>
                <a:spcPts val="0"/>
              </a:spcAft>
              <a:buNone/>
            </a:pPr>
            <a:r>
              <a:rPr lang="en">
                <a:solidFill>
                  <a:schemeClr val="dk1"/>
                </a:solidFill>
              </a:rPr>
              <a:t>Neodymium magnet : 5</a:t>
            </a:r>
            <a:endParaRPr>
              <a:solidFill>
                <a:schemeClr val="dk1"/>
              </a:solidFill>
            </a:endParaRPr>
          </a:p>
          <a:p>
            <a:pPr marL="0" lvl="0" indent="0" rtl="0">
              <a:lnSpc>
                <a:spcPct val="100000"/>
              </a:lnSpc>
              <a:spcBef>
                <a:spcPts val="0"/>
              </a:spcBef>
              <a:spcAft>
                <a:spcPts val="0"/>
              </a:spcAft>
              <a:buClr>
                <a:schemeClr val="dk1"/>
              </a:buClr>
              <a:buSzPts val="1100"/>
              <a:buFont typeface="Arial"/>
              <a:buNone/>
            </a:pPr>
            <a:endParaRPr>
              <a:solidFill>
                <a:schemeClr val="dk1"/>
              </a:solidFill>
            </a:endParaRPr>
          </a:p>
          <a:p>
            <a:pPr marL="0" lvl="0" indent="0" rtl="0">
              <a:lnSpc>
                <a:spcPct val="100000"/>
              </a:lnSpc>
              <a:spcBef>
                <a:spcPts val="0"/>
              </a:spcBef>
              <a:spcAft>
                <a:spcPts val="0"/>
              </a:spcAft>
              <a:buClr>
                <a:schemeClr val="dk1"/>
              </a:buClr>
              <a:buSzPts val="1100"/>
              <a:buFont typeface="Arial"/>
              <a:buNone/>
            </a:pPr>
            <a:r>
              <a:rPr lang="en">
                <a:solidFill>
                  <a:srgbClr val="FF0000"/>
                </a:solidFill>
              </a:rPr>
              <a:t>*</a:t>
            </a:r>
            <a:r>
              <a:rPr lang="en">
                <a:solidFill>
                  <a:schemeClr val="dk1"/>
                </a:solidFill>
              </a:rPr>
              <a:t> = Mount them on a stands</a:t>
            </a:r>
            <a:endParaRPr>
              <a:solidFill>
                <a:schemeClr val="dk1"/>
              </a:solidFill>
            </a:endParaRPr>
          </a:p>
          <a:p>
            <a:pPr marL="0" lvl="0" indent="0" rtl="0">
              <a:lnSpc>
                <a:spcPct val="100000"/>
              </a:lnSpc>
              <a:spcBef>
                <a:spcPts val="0"/>
              </a:spcBef>
              <a:spcAft>
                <a:spcPts val="0"/>
              </a:spcAft>
              <a:buNone/>
            </a:pPr>
            <a:r>
              <a:rPr lang="en">
                <a:solidFill>
                  <a:schemeClr val="dk1"/>
                </a:solidFill>
              </a:rPr>
              <a:t>     made with a 3D printers</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Google Shape;407;p5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Set up</a:t>
            </a:r>
            <a:endParaRPr/>
          </a:p>
        </p:txBody>
      </p:sp>
      <p:pic>
        <p:nvPicPr>
          <p:cNvPr id="408" name="Google Shape;408;p55"/>
          <p:cNvPicPr preferRelativeResize="0"/>
          <p:nvPr/>
        </p:nvPicPr>
        <p:blipFill rotWithShape="1">
          <a:blip r:embed="rId3">
            <a:alphaModFix/>
          </a:blip>
          <a:srcRect l="4800" r="2529"/>
          <a:stretch/>
        </p:blipFill>
        <p:spPr>
          <a:xfrm>
            <a:off x="311700" y="1181425"/>
            <a:ext cx="4107100" cy="3323949"/>
          </a:xfrm>
          <a:prstGeom prst="rect">
            <a:avLst/>
          </a:prstGeom>
          <a:noFill/>
          <a:ln>
            <a:noFill/>
          </a:ln>
        </p:spPr>
      </p:pic>
      <p:pic>
        <p:nvPicPr>
          <p:cNvPr id="409" name="Google Shape;409;p55"/>
          <p:cNvPicPr preferRelativeResize="0"/>
          <p:nvPr/>
        </p:nvPicPr>
        <p:blipFill>
          <a:blip r:embed="rId4">
            <a:alphaModFix/>
          </a:blip>
          <a:stretch>
            <a:fillRect/>
          </a:stretch>
        </p:blipFill>
        <p:spPr>
          <a:xfrm>
            <a:off x="4559667" y="1170125"/>
            <a:ext cx="4431932" cy="3323949"/>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p5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Set up</a:t>
            </a:r>
            <a:endParaRPr/>
          </a:p>
        </p:txBody>
      </p:sp>
      <p:pic>
        <p:nvPicPr>
          <p:cNvPr id="415" name="Google Shape;415;p56"/>
          <p:cNvPicPr preferRelativeResize="0"/>
          <p:nvPr/>
        </p:nvPicPr>
        <p:blipFill>
          <a:blip r:embed="rId3">
            <a:alphaModFix/>
          </a:blip>
          <a:stretch>
            <a:fillRect/>
          </a:stretch>
        </p:blipFill>
        <p:spPr>
          <a:xfrm>
            <a:off x="2074125" y="503150"/>
            <a:ext cx="5714600" cy="4285950"/>
          </a:xfrm>
          <a:prstGeom prst="rect">
            <a:avLst/>
          </a:prstGeom>
          <a:noFill/>
          <a:ln>
            <a:noFill/>
          </a:ln>
        </p:spPr>
      </p:pic>
      <p:sp>
        <p:nvSpPr>
          <p:cNvPr id="416" name="Google Shape;416;p56"/>
          <p:cNvSpPr txBox="1"/>
          <p:nvPr/>
        </p:nvSpPr>
        <p:spPr>
          <a:xfrm>
            <a:off x="2780875" y="2475675"/>
            <a:ext cx="655800" cy="1809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17" name="Google Shape;417;p56"/>
          <p:cNvSpPr/>
          <p:nvPr/>
        </p:nvSpPr>
        <p:spPr>
          <a:xfrm>
            <a:off x="3719150" y="4131975"/>
            <a:ext cx="1627825" cy="340075"/>
          </a:xfrm>
          <a:custGeom>
            <a:avLst/>
            <a:gdLst/>
            <a:ahLst/>
            <a:cxnLst/>
            <a:rect l="0" t="0" r="0" b="0"/>
            <a:pathLst>
              <a:path w="65113" h="13603" extrusionOk="0">
                <a:moveTo>
                  <a:pt x="0" y="0"/>
                </a:moveTo>
                <a:cubicBezTo>
                  <a:pt x="1357" y="1281"/>
                  <a:pt x="4899" y="5728"/>
                  <a:pt x="8139" y="7687"/>
                </a:cubicBezTo>
                <a:cubicBezTo>
                  <a:pt x="11380" y="9646"/>
                  <a:pt x="14846" y="10776"/>
                  <a:pt x="19443" y="11756"/>
                </a:cubicBezTo>
                <a:cubicBezTo>
                  <a:pt x="24040" y="12736"/>
                  <a:pt x="29768" y="13640"/>
                  <a:pt x="35722" y="13565"/>
                </a:cubicBezTo>
                <a:cubicBezTo>
                  <a:pt x="41676" y="13490"/>
                  <a:pt x="50267" y="12661"/>
                  <a:pt x="55165" y="11304"/>
                </a:cubicBezTo>
                <a:cubicBezTo>
                  <a:pt x="60064" y="9948"/>
                  <a:pt x="63455" y="6406"/>
                  <a:pt x="65113" y="5426"/>
                </a:cubicBezTo>
              </a:path>
            </a:pathLst>
          </a:custGeom>
          <a:noFill/>
          <a:ln w="38100" cap="flat" cmpd="sng">
            <a:solidFill>
              <a:srgbClr val="FF0000"/>
            </a:solidFill>
            <a:prstDash val="solid"/>
            <a:round/>
            <a:headEnd type="none" w="med" len="med"/>
            <a:tailEnd type="none" w="med" len="med"/>
          </a:ln>
          <a:effectLst>
            <a:outerShdw blurRad="57150" dist="19050" dir="5400000" algn="bl" rotWithShape="0">
              <a:srgbClr val="000000">
                <a:alpha val="50000"/>
              </a:srgbClr>
            </a:outerShdw>
          </a:effectLst>
        </p:spPr>
      </p:sp>
      <p:sp>
        <p:nvSpPr>
          <p:cNvPr id="418" name="Google Shape;418;p56"/>
          <p:cNvSpPr/>
          <p:nvPr/>
        </p:nvSpPr>
        <p:spPr>
          <a:xfrm>
            <a:off x="5096875" y="4262594"/>
            <a:ext cx="272475" cy="201900"/>
          </a:xfrm>
          <a:custGeom>
            <a:avLst/>
            <a:gdLst/>
            <a:ahLst/>
            <a:cxnLst/>
            <a:rect l="0" t="0" r="0" b="0"/>
            <a:pathLst>
              <a:path w="10899" h="8076" extrusionOk="0">
                <a:moveTo>
                  <a:pt x="0" y="1499"/>
                </a:moveTo>
                <a:cubicBezTo>
                  <a:pt x="3377" y="1499"/>
                  <a:pt x="7731" y="-1396"/>
                  <a:pt x="10117" y="993"/>
                </a:cubicBezTo>
                <a:cubicBezTo>
                  <a:pt x="11786" y="2663"/>
                  <a:pt x="10117" y="5715"/>
                  <a:pt x="10117" y="8076"/>
                </a:cubicBezTo>
              </a:path>
            </a:pathLst>
          </a:custGeom>
          <a:noFill/>
          <a:ln w="38100" cap="flat" cmpd="sng">
            <a:solidFill>
              <a:srgbClr val="FF0000"/>
            </a:solidFill>
            <a:prstDash val="solid"/>
            <a:round/>
            <a:headEnd type="none" w="med" len="med"/>
            <a:tailEnd type="none" w="med" len="med"/>
          </a:ln>
        </p:spPr>
      </p:sp>
      <p:sp>
        <p:nvSpPr>
          <p:cNvPr id="419" name="Google Shape;419;p56"/>
          <p:cNvSpPr/>
          <p:nvPr/>
        </p:nvSpPr>
        <p:spPr>
          <a:xfrm>
            <a:off x="3725705" y="4129284"/>
            <a:ext cx="198600" cy="176025"/>
          </a:xfrm>
          <a:custGeom>
            <a:avLst/>
            <a:gdLst/>
            <a:ahLst/>
            <a:cxnLst/>
            <a:rect l="0" t="0" r="0" b="0"/>
            <a:pathLst>
              <a:path w="7944" h="7041" extrusionOk="0">
                <a:moveTo>
                  <a:pt x="7944" y="1707"/>
                </a:moveTo>
                <a:cubicBezTo>
                  <a:pt x="5391" y="1707"/>
                  <a:pt x="1131" y="-1477"/>
                  <a:pt x="324" y="945"/>
                </a:cubicBezTo>
                <a:cubicBezTo>
                  <a:pt x="-324" y="2888"/>
                  <a:pt x="1086" y="4993"/>
                  <a:pt x="1086" y="7041"/>
                </a:cubicBezTo>
              </a:path>
            </a:pathLst>
          </a:custGeom>
          <a:noFill/>
          <a:ln w="38100" cap="flat" cmpd="sng">
            <a:solidFill>
              <a:srgbClr val="FF0000"/>
            </a:solidFill>
            <a:prstDash val="solid"/>
            <a:round/>
            <a:headEnd type="none" w="med" len="med"/>
            <a:tailEnd type="none" w="med" len="med"/>
          </a:ln>
        </p:spPr>
      </p:sp>
      <p:cxnSp>
        <p:nvCxnSpPr>
          <p:cNvPr id="420" name="Google Shape;420;p56"/>
          <p:cNvCxnSpPr/>
          <p:nvPr/>
        </p:nvCxnSpPr>
        <p:spPr>
          <a:xfrm>
            <a:off x="5233113" y="2376525"/>
            <a:ext cx="0" cy="828600"/>
          </a:xfrm>
          <a:prstGeom prst="straightConnector1">
            <a:avLst/>
          </a:prstGeom>
          <a:noFill/>
          <a:ln w="38100" cap="flat" cmpd="sng">
            <a:solidFill>
              <a:srgbClr val="FF0000"/>
            </a:solidFill>
            <a:prstDash val="solid"/>
            <a:round/>
            <a:headEnd type="stealth" w="med" len="med"/>
            <a:tailEnd type="stealth" w="med" len="med"/>
          </a:ln>
        </p:spPr>
      </p:cxnSp>
      <p:sp>
        <p:nvSpPr>
          <p:cNvPr id="421" name="Google Shape;421;p56"/>
          <p:cNvSpPr/>
          <p:nvPr/>
        </p:nvSpPr>
        <p:spPr>
          <a:xfrm>
            <a:off x="4095750" y="833438"/>
            <a:ext cx="781050" cy="128600"/>
          </a:xfrm>
          <a:custGeom>
            <a:avLst/>
            <a:gdLst/>
            <a:ahLst/>
            <a:cxnLst/>
            <a:rect l="0" t="0" r="0" b="0"/>
            <a:pathLst>
              <a:path w="31242" h="5144" extrusionOk="0">
                <a:moveTo>
                  <a:pt x="0" y="4763"/>
                </a:moveTo>
                <a:cubicBezTo>
                  <a:pt x="1143" y="4255"/>
                  <a:pt x="4636" y="2477"/>
                  <a:pt x="6858" y="1715"/>
                </a:cubicBezTo>
                <a:cubicBezTo>
                  <a:pt x="9081" y="953"/>
                  <a:pt x="11113" y="382"/>
                  <a:pt x="13335" y="191"/>
                </a:cubicBezTo>
                <a:cubicBezTo>
                  <a:pt x="15558" y="1"/>
                  <a:pt x="18161" y="128"/>
                  <a:pt x="20193" y="572"/>
                </a:cubicBezTo>
                <a:cubicBezTo>
                  <a:pt x="22225" y="1017"/>
                  <a:pt x="23686" y="2096"/>
                  <a:pt x="25527" y="2858"/>
                </a:cubicBezTo>
                <a:cubicBezTo>
                  <a:pt x="27369" y="3620"/>
                  <a:pt x="30290" y="4763"/>
                  <a:pt x="31242" y="5144"/>
                </a:cubicBezTo>
              </a:path>
            </a:pathLst>
          </a:custGeom>
          <a:noFill/>
          <a:ln w="38100" cap="flat" cmpd="sng">
            <a:solidFill>
              <a:srgbClr val="FF0000"/>
            </a:solidFill>
            <a:prstDash val="solid"/>
            <a:round/>
            <a:headEnd type="none" w="med" len="med"/>
            <a:tailEnd type="none" w="med" len="med"/>
          </a:ln>
        </p:spPr>
      </p:sp>
      <p:sp>
        <p:nvSpPr>
          <p:cNvPr id="422" name="Google Shape;422;p56"/>
          <p:cNvSpPr/>
          <p:nvPr/>
        </p:nvSpPr>
        <p:spPr>
          <a:xfrm>
            <a:off x="4772025" y="838200"/>
            <a:ext cx="114300" cy="180975"/>
          </a:xfrm>
          <a:custGeom>
            <a:avLst/>
            <a:gdLst/>
            <a:ahLst/>
            <a:cxnLst/>
            <a:rect l="0" t="0" r="0" b="0"/>
            <a:pathLst>
              <a:path w="4572" h="7239" extrusionOk="0">
                <a:moveTo>
                  <a:pt x="2667" y="0"/>
                </a:moveTo>
                <a:cubicBezTo>
                  <a:pt x="2667" y="1769"/>
                  <a:pt x="4572" y="3184"/>
                  <a:pt x="4572" y="4953"/>
                </a:cubicBezTo>
                <a:cubicBezTo>
                  <a:pt x="4572" y="6657"/>
                  <a:pt x="1524" y="6477"/>
                  <a:pt x="0" y="7239"/>
                </a:cubicBezTo>
              </a:path>
            </a:pathLst>
          </a:custGeom>
          <a:noFill/>
          <a:ln w="38100" cap="flat" cmpd="sng">
            <a:solidFill>
              <a:srgbClr val="FF0000"/>
            </a:solidFill>
            <a:prstDash val="solid"/>
            <a:round/>
            <a:headEnd type="none" w="med" len="med"/>
            <a:tailEnd type="none" w="med" len="med"/>
          </a:ln>
        </p:spPr>
      </p:sp>
      <p:sp>
        <p:nvSpPr>
          <p:cNvPr id="423" name="Google Shape;423;p56"/>
          <p:cNvSpPr/>
          <p:nvPr/>
        </p:nvSpPr>
        <p:spPr>
          <a:xfrm>
            <a:off x="4069372" y="828675"/>
            <a:ext cx="169250" cy="156825"/>
          </a:xfrm>
          <a:custGeom>
            <a:avLst/>
            <a:gdLst/>
            <a:ahLst/>
            <a:cxnLst/>
            <a:rect l="0" t="0" r="0" b="0"/>
            <a:pathLst>
              <a:path w="6770" h="6273" extrusionOk="0">
                <a:moveTo>
                  <a:pt x="3722" y="0"/>
                </a:moveTo>
                <a:cubicBezTo>
                  <a:pt x="2777" y="1891"/>
                  <a:pt x="-879" y="3575"/>
                  <a:pt x="293" y="5334"/>
                </a:cubicBezTo>
                <a:cubicBezTo>
                  <a:pt x="1493" y="7134"/>
                  <a:pt x="4607" y="5715"/>
                  <a:pt x="6770" y="5715"/>
                </a:cubicBezTo>
              </a:path>
            </a:pathLst>
          </a:custGeom>
          <a:noFill/>
          <a:ln w="38100" cap="flat" cmpd="sng">
            <a:solidFill>
              <a:srgbClr val="FF0000"/>
            </a:solidFill>
            <a:prstDash val="solid"/>
            <a:round/>
            <a:headEnd type="none" w="med" len="med"/>
            <a:tailEnd type="none" w="med" len="med"/>
          </a:ln>
        </p:spPr>
      </p:sp>
      <p:cxnSp>
        <p:nvCxnSpPr>
          <p:cNvPr id="424" name="Google Shape;424;p56"/>
          <p:cNvCxnSpPr/>
          <p:nvPr/>
        </p:nvCxnSpPr>
        <p:spPr>
          <a:xfrm rot="10800000" flipH="1">
            <a:off x="5029200" y="3600525"/>
            <a:ext cx="1057200" cy="333300"/>
          </a:xfrm>
          <a:prstGeom prst="straightConnector1">
            <a:avLst/>
          </a:prstGeom>
          <a:noFill/>
          <a:ln w="28575" cap="flat" cmpd="sng">
            <a:solidFill>
              <a:srgbClr val="0000FF"/>
            </a:solidFill>
            <a:prstDash val="solid"/>
            <a:round/>
            <a:headEnd type="none" w="med" len="med"/>
            <a:tailEnd type="none" w="med" len="med"/>
          </a:ln>
        </p:spPr>
      </p:cxnSp>
      <p:sp>
        <p:nvSpPr>
          <p:cNvPr id="425" name="Google Shape;425;p56"/>
          <p:cNvSpPr txBox="1"/>
          <p:nvPr/>
        </p:nvSpPr>
        <p:spPr>
          <a:xfrm>
            <a:off x="6038850" y="3305175"/>
            <a:ext cx="1514400" cy="6288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sz="1800">
                <a:solidFill>
                  <a:srgbClr val="0000FF"/>
                </a:solidFill>
              </a:rPr>
              <a:t>Nd Magnet</a:t>
            </a:r>
            <a:endParaRPr sz="1800">
              <a:solidFill>
                <a:srgbClr val="0000FF"/>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5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Set up (Alignment)</a:t>
            </a:r>
            <a:endParaRPr/>
          </a:p>
          <a:p>
            <a:pPr marL="0" lvl="0" indent="0">
              <a:spcBef>
                <a:spcPts val="0"/>
              </a:spcBef>
              <a:spcAft>
                <a:spcPts val="0"/>
              </a:spcAft>
              <a:buClr>
                <a:schemeClr val="dk1"/>
              </a:buClr>
              <a:buSzPts val="1100"/>
              <a:buFont typeface="Arial"/>
              <a:buNone/>
            </a:pPr>
            <a:endParaRPr/>
          </a:p>
        </p:txBody>
      </p:sp>
      <p:pic>
        <p:nvPicPr>
          <p:cNvPr id="431" name="Google Shape;431;p57"/>
          <p:cNvPicPr preferRelativeResize="0"/>
          <p:nvPr/>
        </p:nvPicPr>
        <p:blipFill rotWithShape="1">
          <a:blip r:embed="rId3">
            <a:alphaModFix/>
          </a:blip>
          <a:srcRect r="19788"/>
          <a:stretch/>
        </p:blipFill>
        <p:spPr>
          <a:xfrm>
            <a:off x="530900" y="1170125"/>
            <a:ext cx="4086600" cy="3821100"/>
          </a:xfrm>
          <a:prstGeom prst="rect">
            <a:avLst/>
          </a:prstGeom>
          <a:noFill/>
          <a:ln>
            <a:noFill/>
          </a:ln>
        </p:spPr>
      </p:pic>
      <p:pic>
        <p:nvPicPr>
          <p:cNvPr id="432" name="Google Shape;432;p57"/>
          <p:cNvPicPr preferRelativeResize="0"/>
          <p:nvPr/>
        </p:nvPicPr>
        <p:blipFill rotWithShape="1">
          <a:blip r:embed="rId4">
            <a:alphaModFix/>
          </a:blip>
          <a:srcRect r="25903"/>
          <a:stretch/>
        </p:blipFill>
        <p:spPr>
          <a:xfrm>
            <a:off x="4843575" y="1170125"/>
            <a:ext cx="3774900" cy="38211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5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Clr>
                <a:schemeClr val="dk1"/>
              </a:buClr>
              <a:buSzPts val="1100"/>
              <a:buFont typeface="Arial"/>
              <a:buNone/>
            </a:pPr>
            <a:r>
              <a:rPr lang="en"/>
              <a:t>Set up (Alignment)</a:t>
            </a:r>
            <a:endParaRPr/>
          </a:p>
        </p:txBody>
      </p:sp>
      <p:pic>
        <p:nvPicPr>
          <p:cNvPr id="438" name="Google Shape;438;p58"/>
          <p:cNvPicPr preferRelativeResize="0"/>
          <p:nvPr/>
        </p:nvPicPr>
        <p:blipFill>
          <a:blip r:embed="rId3">
            <a:alphaModFix/>
          </a:blip>
          <a:stretch>
            <a:fillRect/>
          </a:stretch>
        </p:blipFill>
        <p:spPr>
          <a:xfrm>
            <a:off x="2024700" y="1017725"/>
            <a:ext cx="5171624" cy="3878724"/>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5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Set up (Alignment)</a:t>
            </a:r>
            <a:endParaRPr/>
          </a:p>
        </p:txBody>
      </p:sp>
      <p:pic>
        <p:nvPicPr>
          <p:cNvPr id="444" name="Google Shape;444;p59"/>
          <p:cNvPicPr preferRelativeResize="0"/>
          <p:nvPr/>
        </p:nvPicPr>
        <p:blipFill rotWithShape="1">
          <a:blip r:embed="rId3">
            <a:alphaModFix/>
          </a:blip>
          <a:srcRect r="15347"/>
          <a:stretch/>
        </p:blipFill>
        <p:spPr>
          <a:xfrm>
            <a:off x="182975" y="1093925"/>
            <a:ext cx="4312824" cy="3820974"/>
          </a:xfrm>
          <a:prstGeom prst="rect">
            <a:avLst/>
          </a:prstGeom>
          <a:noFill/>
          <a:ln>
            <a:noFill/>
          </a:ln>
        </p:spPr>
      </p:pic>
      <p:pic>
        <p:nvPicPr>
          <p:cNvPr id="445" name="Google Shape;445;p59"/>
          <p:cNvPicPr preferRelativeResize="0"/>
          <p:nvPr/>
        </p:nvPicPr>
        <p:blipFill rotWithShape="1">
          <a:blip r:embed="rId4">
            <a:alphaModFix/>
          </a:blip>
          <a:srcRect l="9885" r="6906"/>
          <a:stretch/>
        </p:blipFill>
        <p:spPr>
          <a:xfrm>
            <a:off x="4648200" y="1093925"/>
            <a:ext cx="4239052" cy="3820974"/>
          </a:xfrm>
          <a:prstGeom prst="rect">
            <a:avLst/>
          </a:prstGeom>
          <a:noFill/>
          <a:ln>
            <a:noFill/>
          </a:ln>
        </p:spPr>
      </p:pic>
      <p:sp>
        <p:nvSpPr>
          <p:cNvPr id="446" name="Google Shape;446;p59"/>
          <p:cNvSpPr txBox="1"/>
          <p:nvPr/>
        </p:nvSpPr>
        <p:spPr>
          <a:xfrm>
            <a:off x="3003600" y="1209550"/>
            <a:ext cx="1492200" cy="1571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9600">
                <a:solidFill>
                  <a:srgbClr val="FF0000"/>
                </a:solidFill>
              </a:rPr>
              <a:t>✖</a:t>
            </a:r>
            <a:endParaRPr sz="9600">
              <a:solidFill>
                <a:srgbClr val="FF0000"/>
              </a:solidFill>
            </a:endParaRPr>
          </a:p>
        </p:txBody>
      </p:sp>
      <p:sp>
        <p:nvSpPr>
          <p:cNvPr id="447" name="Google Shape;447;p59"/>
          <p:cNvSpPr txBox="1"/>
          <p:nvPr/>
        </p:nvSpPr>
        <p:spPr>
          <a:xfrm>
            <a:off x="6590475" y="1616525"/>
            <a:ext cx="113100" cy="678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48" name="Google Shape;448;p59"/>
          <p:cNvSpPr txBox="1"/>
          <p:nvPr/>
        </p:nvSpPr>
        <p:spPr>
          <a:xfrm>
            <a:off x="7347850" y="1209550"/>
            <a:ext cx="1322700" cy="13677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sz="9600">
                <a:solidFill>
                  <a:srgbClr val="00FF00"/>
                </a:solidFill>
              </a:rPr>
              <a:t>✔</a:t>
            </a:r>
            <a:endParaRPr sz="9600">
              <a:solidFill>
                <a:srgbClr val="00FF00"/>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sp>
        <p:nvSpPr>
          <p:cNvPr id="453" name="Google Shape;453;p6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Set up (Alignment)</a:t>
            </a:r>
            <a:endParaRPr/>
          </a:p>
        </p:txBody>
      </p:sp>
      <p:pic>
        <p:nvPicPr>
          <p:cNvPr id="454" name="Google Shape;454;p60"/>
          <p:cNvPicPr preferRelativeResize="0"/>
          <p:nvPr/>
        </p:nvPicPr>
        <p:blipFill rotWithShape="1">
          <a:blip r:embed="rId3">
            <a:alphaModFix/>
          </a:blip>
          <a:srcRect r="11691"/>
          <a:stretch/>
        </p:blipFill>
        <p:spPr>
          <a:xfrm>
            <a:off x="193550" y="1092275"/>
            <a:ext cx="4169950" cy="3547675"/>
          </a:xfrm>
          <a:prstGeom prst="rect">
            <a:avLst/>
          </a:prstGeom>
          <a:noFill/>
          <a:ln>
            <a:noFill/>
          </a:ln>
        </p:spPr>
      </p:pic>
      <p:pic>
        <p:nvPicPr>
          <p:cNvPr id="455" name="Google Shape;455;p60"/>
          <p:cNvPicPr preferRelativeResize="0"/>
          <p:nvPr/>
        </p:nvPicPr>
        <p:blipFill rotWithShape="1">
          <a:blip r:embed="rId4">
            <a:alphaModFix/>
          </a:blip>
          <a:srcRect l="7774" r="6696"/>
          <a:stretch/>
        </p:blipFill>
        <p:spPr>
          <a:xfrm>
            <a:off x="4572000" y="1069025"/>
            <a:ext cx="4098476" cy="3594174"/>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61"/>
          <p:cNvSpPr txBox="1">
            <a:spLocks noGrp="1"/>
          </p:cNvSpPr>
          <p:nvPr>
            <p:ph type="title"/>
          </p:nvPr>
        </p:nvSpPr>
        <p:spPr>
          <a:xfrm>
            <a:off x="891077" y="364322"/>
            <a:ext cx="7811009"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dirty="0"/>
              <a:t>Set up</a:t>
            </a:r>
            <a:endParaRPr dirty="0"/>
          </a:p>
        </p:txBody>
      </p:sp>
      <p:pic>
        <p:nvPicPr>
          <p:cNvPr id="461" name="Google Shape;461;p61"/>
          <p:cNvPicPr preferRelativeResize="0"/>
          <p:nvPr/>
        </p:nvPicPr>
        <p:blipFill>
          <a:blip r:embed="rId3">
            <a:alphaModFix/>
          </a:blip>
          <a:stretch>
            <a:fillRect/>
          </a:stretch>
        </p:blipFill>
        <p:spPr>
          <a:xfrm>
            <a:off x="5527050" y="1170125"/>
            <a:ext cx="3390876" cy="2543151"/>
          </a:xfrm>
          <a:prstGeom prst="rect">
            <a:avLst/>
          </a:prstGeom>
          <a:noFill/>
          <a:ln>
            <a:noFill/>
          </a:ln>
        </p:spPr>
      </p:pic>
      <p:cxnSp>
        <p:nvCxnSpPr>
          <p:cNvPr id="462" name="Google Shape;462;p61"/>
          <p:cNvCxnSpPr/>
          <p:nvPr/>
        </p:nvCxnSpPr>
        <p:spPr>
          <a:xfrm>
            <a:off x="6488725" y="1469575"/>
            <a:ext cx="0" cy="1254900"/>
          </a:xfrm>
          <a:prstGeom prst="straightConnector1">
            <a:avLst/>
          </a:prstGeom>
          <a:noFill/>
          <a:ln w="19050" cap="flat" cmpd="sng">
            <a:solidFill>
              <a:srgbClr val="FF0000"/>
            </a:solidFill>
            <a:prstDash val="solid"/>
            <a:round/>
            <a:headEnd type="none" w="med" len="med"/>
            <a:tailEnd type="none" w="med" len="med"/>
          </a:ln>
        </p:spPr>
      </p:cxnSp>
      <p:cxnSp>
        <p:nvCxnSpPr>
          <p:cNvPr id="463" name="Google Shape;463;p61"/>
          <p:cNvCxnSpPr/>
          <p:nvPr/>
        </p:nvCxnSpPr>
        <p:spPr>
          <a:xfrm>
            <a:off x="6500025" y="2724350"/>
            <a:ext cx="1333800" cy="0"/>
          </a:xfrm>
          <a:prstGeom prst="straightConnector1">
            <a:avLst/>
          </a:prstGeom>
          <a:noFill/>
          <a:ln w="19050" cap="flat" cmpd="sng">
            <a:solidFill>
              <a:srgbClr val="FF0000"/>
            </a:solidFill>
            <a:prstDash val="solid"/>
            <a:round/>
            <a:headEnd type="none" w="med" len="med"/>
            <a:tailEnd type="none" w="med" len="med"/>
          </a:ln>
        </p:spPr>
      </p:cxnSp>
      <p:cxnSp>
        <p:nvCxnSpPr>
          <p:cNvPr id="464" name="Google Shape;464;p61"/>
          <p:cNvCxnSpPr/>
          <p:nvPr/>
        </p:nvCxnSpPr>
        <p:spPr>
          <a:xfrm>
            <a:off x="7370475" y="1989575"/>
            <a:ext cx="22500" cy="1480800"/>
          </a:xfrm>
          <a:prstGeom prst="straightConnector1">
            <a:avLst/>
          </a:prstGeom>
          <a:noFill/>
          <a:ln w="19050" cap="flat" cmpd="sng">
            <a:solidFill>
              <a:srgbClr val="FF0000"/>
            </a:solidFill>
            <a:prstDash val="solid"/>
            <a:round/>
            <a:headEnd type="none" w="med" len="med"/>
            <a:tailEnd type="none" w="med" len="med"/>
          </a:ln>
        </p:spPr>
      </p:cxnSp>
      <p:pic>
        <p:nvPicPr>
          <p:cNvPr id="2" name="Grafik 1">
            <a:extLst>
              <a:ext uri="{FF2B5EF4-FFF2-40B4-BE49-F238E27FC236}">
                <a16:creationId xmlns:a16="http://schemas.microsoft.com/office/drawing/2014/main" id="{4F7909F9-8A7A-4EA2-BE51-784CC7FA49C1}"/>
              </a:ext>
            </a:extLst>
          </p:cNvPr>
          <p:cNvPicPr>
            <a:picLocks noChangeAspect="1"/>
          </p:cNvPicPr>
          <p:nvPr/>
        </p:nvPicPr>
        <p:blipFill>
          <a:blip r:embed="rId4"/>
          <a:stretch>
            <a:fillRect/>
          </a:stretch>
        </p:blipFill>
        <p:spPr>
          <a:xfrm>
            <a:off x="891077" y="1179923"/>
            <a:ext cx="3551872" cy="2579457"/>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68"/>
        <p:cNvGrpSpPr/>
        <p:nvPr/>
      </p:nvGrpSpPr>
      <p:grpSpPr>
        <a:xfrm>
          <a:off x="0" y="0"/>
          <a:ext cx="0" cy="0"/>
          <a:chOff x="0" y="0"/>
          <a:chExt cx="0" cy="0"/>
        </a:xfrm>
      </p:grpSpPr>
      <p:sp>
        <p:nvSpPr>
          <p:cNvPr id="469" name="Google Shape;469;p62"/>
          <p:cNvSpPr txBox="1">
            <a:spLocks noGrp="1"/>
          </p:cNvSpPr>
          <p:nvPr>
            <p:ph type="ctrTitle"/>
          </p:nvPr>
        </p:nvSpPr>
        <p:spPr>
          <a:xfrm>
            <a:off x="311700" y="134775"/>
            <a:ext cx="8520600" cy="753300"/>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en" sz="3600" b="1">
                <a:latin typeface="Calibri"/>
                <a:ea typeface="Calibri"/>
                <a:cs typeface="Calibri"/>
                <a:sym typeface="Calibri"/>
              </a:rPr>
              <a:t>Analogy</a:t>
            </a:r>
            <a:endParaRPr sz="3600"/>
          </a:p>
        </p:txBody>
      </p:sp>
      <p:sp>
        <p:nvSpPr>
          <p:cNvPr id="470" name="Google Shape;470;p62"/>
          <p:cNvSpPr txBox="1">
            <a:spLocks noGrp="1"/>
          </p:cNvSpPr>
          <p:nvPr>
            <p:ph type="subTitle" idx="1"/>
          </p:nvPr>
        </p:nvSpPr>
        <p:spPr>
          <a:xfrm>
            <a:off x="767400" y="782830"/>
            <a:ext cx="8520600" cy="4162500"/>
          </a:xfrm>
          <a:prstGeom prst="rect">
            <a:avLst/>
          </a:prstGeom>
        </p:spPr>
        <p:txBody>
          <a:bodyPr spcFirstLastPara="1" wrap="square" lIns="91425" tIns="91425" rIns="91425" bIns="91425" anchor="t" anchorCtr="0">
            <a:noAutofit/>
          </a:bodyPr>
          <a:lstStyle/>
          <a:p>
            <a:pPr marL="457200" lvl="0" indent="-381000" algn="l" rtl="0">
              <a:lnSpc>
                <a:spcPct val="150000"/>
              </a:lnSpc>
              <a:spcBef>
                <a:spcPts val="600"/>
              </a:spcBef>
              <a:spcAft>
                <a:spcPts val="0"/>
              </a:spcAft>
              <a:buSzPts val="2400"/>
              <a:buChar char="❖"/>
            </a:pPr>
            <a:r>
              <a:rPr lang="en" sz="2400" dirty="0">
                <a:solidFill>
                  <a:schemeClr val="tx1"/>
                </a:solidFill>
                <a:latin typeface="Calibri"/>
                <a:ea typeface="Calibri"/>
                <a:cs typeface="Calibri"/>
                <a:sym typeface="Calibri"/>
              </a:rPr>
              <a:t>Optical Interferometry = LHC </a:t>
            </a:r>
            <a:endParaRPr sz="2400" dirty="0">
              <a:solidFill>
                <a:schemeClr val="tx1"/>
              </a:solidFill>
              <a:latin typeface="Calibri"/>
              <a:ea typeface="Calibri"/>
              <a:cs typeface="Calibri"/>
              <a:sym typeface="Calibri"/>
            </a:endParaRPr>
          </a:p>
          <a:p>
            <a:pPr marL="457200" lvl="0" indent="-381000" algn="l" rtl="0">
              <a:lnSpc>
                <a:spcPct val="150000"/>
              </a:lnSpc>
              <a:spcBef>
                <a:spcPts val="0"/>
              </a:spcBef>
              <a:spcAft>
                <a:spcPts val="0"/>
              </a:spcAft>
              <a:buClr>
                <a:schemeClr val="dk1"/>
              </a:buClr>
              <a:buSzPts val="2400"/>
              <a:buFont typeface="Calibri"/>
              <a:buChar char="❖"/>
            </a:pPr>
            <a:r>
              <a:rPr lang="en" sz="2700" dirty="0">
                <a:solidFill>
                  <a:schemeClr val="dk1"/>
                </a:solidFill>
                <a:latin typeface="Calibri"/>
                <a:ea typeface="Calibri"/>
                <a:cs typeface="Calibri"/>
                <a:sym typeface="Calibri"/>
              </a:rPr>
              <a:t>Red Laser (photon) = Proton</a:t>
            </a:r>
            <a:endParaRPr sz="2700" dirty="0">
              <a:solidFill>
                <a:schemeClr val="dk1"/>
              </a:solidFill>
              <a:latin typeface="Calibri"/>
              <a:ea typeface="Calibri"/>
              <a:cs typeface="Calibri"/>
              <a:sym typeface="Calibri"/>
            </a:endParaRPr>
          </a:p>
          <a:p>
            <a:pPr marL="457200" lvl="0" indent="-381000" algn="l" rtl="0">
              <a:lnSpc>
                <a:spcPct val="150000"/>
              </a:lnSpc>
              <a:spcBef>
                <a:spcPts val="0"/>
              </a:spcBef>
              <a:spcAft>
                <a:spcPts val="0"/>
              </a:spcAft>
              <a:buClr>
                <a:schemeClr val="dk1"/>
              </a:buClr>
              <a:buSzPts val="2400"/>
              <a:buFont typeface="Calibri"/>
              <a:buChar char="❖"/>
            </a:pPr>
            <a:r>
              <a:rPr lang="en" sz="2700" dirty="0">
                <a:solidFill>
                  <a:schemeClr val="dk1"/>
                </a:solidFill>
                <a:latin typeface="Calibri"/>
                <a:ea typeface="Calibri"/>
                <a:cs typeface="Calibri"/>
                <a:sym typeface="Calibri"/>
              </a:rPr>
              <a:t>Mirrors = Dipoles </a:t>
            </a:r>
            <a:endParaRPr sz="2700" dirty="0">
              <a:solidFill>
                <a:schemeClr val="dk1"/>
              </a:solidFill>
              <a:latin typeface="Calibri"/>
              <a:ea typeface="Calibri"/>
              <a:cs typeface="Calibri"/>
              <a:sym typeface="Calibri"/>
            </a:endParaRPr>
          </a:p>
          <a:p>
            <a:pPr marL="457200" lvl="0" indent="-381000" algn="l" rtl="0">
              <a:lnSpc>
                <a:spcPct val="150000"/>
              </a:lnSpc>
              <a:spcBef>
                <a:spcPts val="0"/>
              </a:spcBef>
              <a:spcAft>
                <a:spcPts val="0"/>
              </a:spcAft>
              <a:buClr>
                <a:schemeClr val="dk1"/>
              </a:buClr>
              <a:buSzPts val="2400"/>
              <a:buFont typeface="Calibri"/>
              <a:buChar char="❖"/>
            </a:pPr>
            <a:r>
              <a:rPr lang="en" sz="2700" dirty="0">
                <a:solidFill>
                  <a:schemeClr val="dk1"/>
                </a:solidFill>
                <a:latin typeface="Calibri"/>
                <a:ea typeface="Calibri"/>
                <a:cs typeface="Calibri"/>
                <a:sym typeface="Calibri"/>
              </a:rPr>
              <a:t>Lenses = Quadrapoles </a:t>
            </a:r>
            <a:endParaRPr sz="2700" dirty="0">
              <a:solidFill>
                <a:schemeClr val="dk1"/>
              </a:solidFill>
              <a:latin typeface="Calibri"/>
              <a:ea typeface="Calibri"/>
              <a:cs typeface="Calibri"/>
              <a:sym typeface="Calibri"/>
            </a:endParaRPr>
          </a:p>
          <a:p>
            <a:pPr marL="457200" lvl="0" indent="-381000" algn="l" rtl="0">
              <a:lnSpc>
                <a:spcPct val="150000"/>
              </a:lnSpc>
              <a:spcBef>
                <a:spcPts val="0"/>
              </a:spcBef>
              <a:spcAft>
                <a:spcPts val="0"/>
              </a:spcAft>
              <a:buClr>
                <a:schemeClr val="dk1"/>
              </a:buClr>
              <a:buSzPts val="2400"/>
              <a:buFont typeface="Calibri"/>
              <a:buChar char="❖"/>
            </a:pPr>
            <a:r>
              <a:rPr lang="en" sz="2700" dirty="0">
                <a:solidFill>
                  <a:schemeClr val="dk1"/>
                </a:solidFill>
                <a:latin typeface="Calibri"/>
                <a:ea typeface="Calibri"/>
                <a:cs typeface="Calibri"/>
                <a:sym typeface="Calibri"/>
              </a:rPr>
              <a:t>Screen = Detector </a:t>
            </a:r>
            <a:endParaRPr sz="2700" dirty="0">
              <a:solidFill>
                <a:schemeClr val="dk1"/>
              </a:solidFill>
              <a:latin typeface="Calibri"/>
              <a:ea typeface="Calibri"/>
              <a:cs typeface="Calibri"/>
              <a:sym typeface="Calibri"/>
            </a:endParaRPr>
          </a:p>
          <a:p>
            <a:pPr marL="457200" lvl="0" indent="-381000" algn="l" rtl="0">
              <a:lnSpc>
                <a:spcPct val="150000"/>
              </a:lnSpc>
              <a:spcBef>
                <a:spcPts val="0"/>
              </a:spcBef>
              <a:spcAft>
                <a:spcPts val="0"/>
              </a:spcAft>
              <a:buClr>
                <a:schemeClr val="dk1"/>
              </a:buClr>
              <a:buSzPts val="2400"/>
              <a:buFont typeface="Calibri"/>
              <a:buChar char="❖"/>
            </a:pPr>
            <a:r>
              <a:rPr lang="en" sz="2700" dirty="0">
                <a:solidFill>
                  <a:schemeClr val="dk1"/>
                </a:solidFill>
                <a:latin typeface="Calibri"/>
                <a:ea typeface="Calibri"/>
                <a:cs typeface="Calibri"/>
                <a:sym typeface="Calibri"/>
              </a:rPr>
              <a:t>Interference = Collision </a:t>
            </a:r>
            <a:endParaRPr sz="2400" dirty="0">
              <a:solidFill>
                <a:schemeClr val="dk1"/>
              </a:solidFill>
              <a:latin typeface="Calibri"/>
              <a:ea typeface="Calibri"/>
              <a:cs typeface="Calibri"/>
              <a:sym typeface="Calibri"/>
            </a:endParaRPr>
          </a:p>
          <a:p>
            <a:pPr marL="0" lvl="0" indent="0" algn="l">
              <a:spcBef>
                <a:spcPts val="0"/>
              </a:spcBef>
              <a:spcAft>
                <a:spcPts val="0"/>
              </a:spcAft>
              <a:buNone/>
            </a:pPr>
            <a:endParaRPr dirty="0"/>
          </a:p>
        </p:txBody>
      </p:sp>
      <p:pic>
        <p:nvPicPr>
          <p:cNvPr id="471" name="Google Shape;471;p62"/>
          <p:cNvPicPr preferRelativeResize="0"/>
          <p:nvPr/>
        </p:nvPicPr>
        <p:blipFill>
          <a:blip r:embed="rId3">
            <a:alphaModFix/>
          </a:blip>
          <a:stretch>
            <a:fillRect/>
          </a:stretch>
        </p:blipFill>
        <p:spPr>
          <a:xfrm>
            <a:off x="5192399" y="981487"/>
            <a:ext cx="1103150" cy="689450"/>
          </a:xfrm>
          <a:prstGeom prst="rect">
            <a:avLst/>
          </a:prstGeom>
          <a:noFill/>
          <a:ln>
            <a:noFill/>
          </a:ln>
        </p:spPr>
      </p:pic>
      <p:pic>
        <p:nvPicPr>
          <p:cNvPr id="472" name="Google Shape;472;p62"/>
          <p:cNvPicPr preferRelativeResize="0"/>
          <p:nvPr/>
        </p:nvPicPr>
        <p:blipFill>
          <a:blip r:embed="rId4">
            <a:alphaModFix/>
          </a:blip>
          <a:stretch>
            <a:fillRect/>
          </a:stretch>
        </p:blipFill>
        <p:spPr>
          <a:xfrm>
            <a:off x="5618955" y="1639324"/>
            <a:ext cx="980975" cy="626225"/>
          </a:xfrm>
          <a:prstGeom prst="rect">
            <a:avLst/>
          </a:prstGeom>
          <a:noFill/>
          <a:ln>
            <a:noFill/>
          </a:ln>
        </p:spPr>
      </p:pic>
      <p:pic>
        <p:nvPicPr>
          <p:cNvPr id="473" name="Google Shape;473;p62"/>
          <p:cNvPicPr preferRelativeResize="0"/>
          <p:nvPr/>
        </p:nvPicPr>
        <p:blipFill>
          <a:blip r:embed="rId5">
            <a:alphaModFix/>
          </a:blip>
          <a:stretch>
            <a:fillRect/>
          </a:stretch>
        </p:blipFill>
        <p:spPr>
          <a:xfrm>
            <a:off x="4055159" y="2193325"/>
            <a:ext cx="890631" cy="626225"/>
          </a:xfrm>
          <a:prstGeom prst="rect">
            <a:avLst/>
          </a:prstGeom>
          <a:noFill/>
          <a:ln>
            <a:noFill/>
          </a:ln>
        </p:spPr>
      </p:pic>
      <p:pic>
        <p:nvPicPr>
          <p:cNvPr id="474" name="Google Shape;474;p62"/>
          <p:cNvPicPr preferRelativeResize="0"/>
          <p:nvPr/>
        </p:nvPicPr>
        <p:blipFill>
          <a:blip r:embed="rId6">
            <a:alphaModFix/>
          </a:blip>
          <a:stretch>
            <a:fillRect/>
          </a:stretch>
        </p:blipFill>
        <p:spPr>
          <a:xfrm>
            <a:off x="4500474" y="2819550"/>
            <a:ext cx="890625" cy="561308"/>
          </a:xfrm>
          <a:prstGeom prst="rect">
            <a:avLst/>
          </a:prstGeom>
          <a:noFill/>
          <a:ln>
            <a:noFill/>
          </a:ln>
        </p:spPr>
      </p:pic>
      <p:pic>
        <p:nvPicPr>
          <p:cNvPr id="475" name="Google Shape;475;p62"/>
          <p:cNvPicPr preferRelativeResize="0"/>
          <p:nvPr/>
        </p:nvPicPr>
        <p:blipFill>
          <a:blip r:embed="rId7">
            <a:alphaModFix/>
          </a:blip>
          <a:stretch>
            <a:fillRect/>
          </a:stretch>
        </p:blipFill>
        <p:spPr>
          <a:xfrm>
            <a:off x="4182994" y="3467605"/>
            <a:ext cx="762792" cy="561300"/>
          </a:xfrm>
          <a:prstGeom prst="rect">
            <a:avLst/>
          </a:prstGeom>
          <a:noFill/>
          <a:ln>
            <a:noFill/>
          </a:ln>
        </p:spPr>
      </p:pic>
      <p:pic>
        <p:nvPicPr>
          <p:cNvPr id="476" name="Google Shape;476;p62"/>
          <p:cNvPicPr preferRelativeResize="0"/>
          <p:nvPr/>
        </p:nvPicPr>
        <p:blipFill>
          <a:blip r:embed="rId8">
            <a:alphaModFix/>
          </a:blip>
          <a:stretch>
            <a:fillRect/>
          </a:stretch>
        </p:blipFill>
        <p:spPr>
          <a:xfrm>
            <a:off x="4747087" y="4084334"/>
            <a:ext cx="890625" cy="626225"/>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sp>
        <p:nvSpPr>
          <p:cNvPr id="481" name="Google Shape;481;p63"/>
          <p:cNvSpPr txBox="1">
            <a:spLocks noGrp="1"/>
          </p:cNvSpPr>
          <p:nvPr>
            <p:ph type="ctrTitle"/>
          </p:nvPr>
        </p:nvSpPr>
        <p:spPr>
          <a:xfrm>
            <a:off x="311700" y="270700"/>
            <a:ext cx="8727600" cy="6945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 sz="4400" b="1">
                <a:latin typeface="Calibri"/>
                <a:ea typeface="Calibri"/>
                <a:cs typeface="Calibri"/>
                <a:sym typeface="Calibri"/>
              </a:rPr>
              <a:t>Difficulties</a:t>
            </a:r>
            <a:endParaRPr/>
          </a:p>
        </p:txBody>
      </p:sp>
      <p:sp>
        <p:nvSpPr>
          <p:cNvPr id="482" name="Google Shape;482;p63"/>
          <p:cNvSpPr txBox="1">
            <a:spLocks noGrp="1"/>
          </p:cNvSpPr>
          <p:nvPr>
            <p:ph type="subTitle" idx="1"/>
          </p:nvPr>
        </p:nvSpPr>
        <p:spPr>
          <a:xfrm>
            <a:off x="1028391" y="978930"/>
            <a:ext cx="8520600" cy="3707700"/>
          </a:xfrm>
          <a:prstGeom prst="rect">
            <a:avLst/>
          </a:prstGeom>
        </p:spPr>
        <p:txBody>
          <a:bodyPr spcFirstLastPara="1" wrap="square" lIns="91425" tIns="91425" rIns="91425" bIns="91425" anchor="t" anchorCtr="0">
            <a:noAutofit/>
          </a:bodyPr>
          <a:lstStyle/>
          <a:p>
            <a:pPr marL="457200" lvl="0" indent="-457200" algn="l" rtl="0">
              <a:lnSpc>
                <a:spcPct val="115000"/>
              </a:lnSpc>
              <a:spcBef>
                <a:spcPts val="0"/>
              </a:spcBef>
              <a:spcAft>
                <a:spcPts val="0"/>
              </a:spcAft>
              <a:buClr>
                <a:schemeClr val="dk1"/>
              </a:buClr>
              <a:buSzPts val="3600"/>
              <a:buFont typeface="Calibri"/>
              <a:buChar char="❖"/>
            </a:pPr>
            <a:r>
              <a:rPr lang="en" sz="3600" dirty="0">
                <a:solidFill>
                  <a:schemeClr val="dk1"/>
                </a:solidFill>
                <a:latin typeface="Calibri"/>
                <a:ea typeface="Calibri"/>
                <a:cs typeface="Calibri"/>
                <a:sym typeface="Calibri"/>
              </a:rPr>
              <a:t>To make sure that all beams are</a:t>
            </a:r>
            <a:endParaRPr sz="3600" dirty="0">
              <a:solidFill>
                <a:schemeClr val="dk1"/>
              </a:solidFill>
              <a:latin typeface="Calibri"/>
              <a:ea typeface="Calibri"/>
              <a:cs typeface="Calibri"/>
              <a:sym typeface="Calibri"/>
            </a:endParaRPr>
          </a:p>
          <a:p>
            <a:pPr marL="0" lvl="0" indent="0" algn="l" rtl="0">
              <a:lnSpc>
                <a:spcPct val="115000"/>
              </a:lnSpc>
              <a:spcBef>
                <a:spcPts val="0"/>
              </a:spcBef>
              <a:spcAft>
                <a:spcPts val="0"/>
              </a:spcAft>
              <a:buNone/>
            </a:pPr>
            <a:r>
              <a:rPr lang="en" sz="3600" dirty="0">
                <a:solidFill>
                  <a:schemeClr val="dk1"/>
                </a:solidFill>
                <a:latin typeface="Calibri"/>
                <a:ea typeface="Calibri"/>
                <a:cs typeface="Calibri"/>
                <a:sym typeface="Calibri"/>
              </a:rPr>
              <a:t>	in a line (need time)</a:t>
            </a:r>
            <a:endParaRPr sz="3600" dirty="0">
              <a:solidFill>
                <a:schemeClr val="dk1"/>
              </a:solidFill>
              <a:latin typeface="Calibri"/>
              <a:ea typeface="Calibri"/>
              <a:cs typeface="Calibri"/>
              <a:sym typeface="Calibri"/>
            </a:endParaRPr>
          </a:p>
          <a:p>
            <a:pPr marL="0" lvl="0" indent="0" algn="l" rtl="0">
              <a:lnSpc>
                <a:spcPct val="115000"/>
              </a:lnSpc>
              <a:spcBef>
                <a:spcPts val="0"/>
              </a:spcBef>
              <a:spcAft>
                <a:spcPts val="0"/>
              </a:spcAft>
              <a:buNone/>
            </a:pPr>
            <a:endParaRPr sz="3600" dirty="0">
              <a:solidFill>
                <a:schemeClr val="dk1"/>
              </a:solidFill>
              <a:latin typeface="Calibri"/>
              <a:ea typeface="Calibri"/>
              <a:cs typeface="Calibri"/>
              <a:sym typeface="Calibri"/>
            </a:endParaRPr>
          </a:p>
          <a:p>
            <a:pPr marL="457200" lvl="0" indent="-457200" algn="l" rtl="0">
              <a:lnSpc>
                <a:spcPct val="115000"/>
              </a:lnSpc>
              <a:spcBef>
                <a:spcPts val="0"/>
              </a:spcBef>
              <a:spcAft>
                <a:spcPts val="0"/>
              </a:spcAft>
              <a:buClr>
                <a:schemeClr val="dk1"/>
              </a:buClr>
              <a:buSzPts val="3600"/>
              <a:buFont typeface="Calibri"/>
              <a:buChar char="❖"/>
            </a:pPr>
            <a:r>
              <a:rPr lang="en" sz="3600" dirty="0">
                <a:solidFill>
                  <a:schemeClr val="dk1"/>
                </a:solidFill>
                <a:latin typeface="Calibri"/>
                <a:ea typeface="Calibri"/>
                <a:cs typeface="Calibri"/>
                <a:sym typeface="Calibri"/>
              </a:rPr>
              <a:t>The interference effect might</a:t>
            </a:r>
            <a:endParaRPr sz="3600" dirty="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 sz="3600" dirty="0">
                <a:solidFill>
                  <a:schemeClr val="dk1"/>
                </a:solidFill>
                <a:latin typeface="Calibri"/>
                <a:ea typeface="Calibri"/>
                <a:cs typeface="Calibri"/>
                <a:sym typeface="Calibri"/>
              </a:rPr>
              <a:t> 	hard to produce or not to clear</a:t>
            </a:r>
            <a:endParaRPr sz="3600" dirty="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 sz="3600" dirty="0">
                <a:solidFill>
                  <a:schemeClr val="dk1"/>
                </a:solidFill>
                <a:latin typeface="Calibri"/>
                <a:ea typeface="Calibri"/>
                <a:cs typeface="Calibri"/>
                <a:sym typeface="Calibri"/>
              </a:rPr>
              <a:t> 	to see</a:t>
            </a:r>
            <a:endParaRPr sz="3600" dirty="0">
              <a:solidFill>
                <a:schemeClr val="dk1"/>
              </a:solidFill>
              <a:latin typeface="Calibri"/>
              <a:ea typeface="Calibri"/>
              <a:cs typeface="Calibri"/>
              <a:sym typeface="Calibri"/>
            </a:endParaRPr>
          </a:p>
          <a:p>
            <a:pPr marL="0" lvl="0" indent="0" algn="l">
              <a:spcBef>
                <a:spcPts val="0"/>
              </a:spcBef>
              <a:spcAft>
                <a:spcPts val="0"/>
              </a:spcAft>
              <a:buNone/>
            </a:pPr>
            <a:endParaRPr sz="4400" b="1" dirty="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8"/>
          <p:cNvSpPr txBox="1">
            <a:spLocks noGrp="1"/>
          </p:cNvSpPr>
          <p:nvPr>
            <p:ph type="ctrTitle"/>
          </p:nvPr>
        </p:nvSpPr>
        <p:spPr>
          <a:xfrm>
            <a:off x="311700" y="433050"/>
            <a:ext cx="8520600" cy="4277400"/>
          </a:xfrm>
          <a:prstGeom prst="rect">
            <a:avLst/>
          </a:prstGeom>
        </p:spPr>
        <p:txBody>
          <a:bodyPr spcFirstLastPara="1" wrap="square" lIns="91425" tIns="91425" rIns="91425" bIns="91425" anchor="b" anchorCtr="0">
            <a:noAutofit/>
          </a:bodyPr>
          <a:lstStyle/>
          <a:p>
            <a:pPr marL="0" lvl="0" indent="0">
              <a:spcBef>
                <a:spcPts val="0"/>
              </a:spcBef>
              <a:spcAft>
                <a:spcPts val="0"/>
              </a:spcAft>
              <a:buClr>
                <a:schemeClr val="dk1"/>
              </a:buClr>
              <a:buSzPts val="1100"/>
              <a:buFont typeface="Arial"/>
              <a:buNone/>
            </a:pPr>
            <a:r>
              <a:rPr lang="en" sz="2400"/>
              <a:t>Difference between ion trap and group work</a:t>
            </a:r>
            <a:endParaRPr sz="2400"/>
          </a:p>
          <a:p>
            <a:pPr marL="0" lvl="0" indent="0">
              <a:spcBef>
                <a:spcPts val="0"/>
              </a:spcBef>
              <a:spcAft>
                <a:spcPts val="0"/>
              </a:spcAft>
              <a:buClr>
                <a:schemeClr val="dk1"/>
              </a:buClr>
              <a:buSzPts val="1100"/>
              <a:buFont typeface="Arial"/>
              <a:buNone/>
            </a:pPr>
            <a:endParaRPr sz="2400"/>
          </a:p>
          <a:p>
            <a:pPr marL="0" lvl="0" indent="0">
              <a:spcBef>
                <a:spcPts val="0"/>
              </a:spcBef>
              <a:spcAft>
                <a:spcPts val="0"/>
              </a:spcAft>
              <a:buClr>
                <a:schemeClr val="dk1"/>
              </a:buClr>
              <a:buSzPts val="1100"/>
              <a:buFont typeface="Arial"/>
              <a:buNone/>
            </a:pPr>
            <a:r>
              <a:rPr lang="en" sz="2400"/>
              <a:t>1. Uses spores instead of ions</a:t>
            </a:r>
            <a:endParaRPr sz="2400"/>
          </a:p>
          <a:p>
            <a:pPr marL="0" lvl="0" indent="0">
              <a:spcBef>
                <a:spcPts val="0"/>
              </a:spcBef>
              <a:spcAft>
                <a:spcPts val="0"/>
              </a:spcAft>
              <a:buClr>
                <a:schemeClr val="dk1"/>
              </a:buClr>
              <a:buSzPts val="1100"/>
              <a:buFont typeface="Arial"/>
              <a:buNone/>
            </a:pPr>
            <a:endParaRPr sz="2400"/>
          </a:p>
          <a:p>
            <a:pPr marL="0" lvl="0" indent="0">
              <a:spcBef>
                <a:spcPts val="0"/>
              </a:spcBef>
              <a:spcAft>
                <a:spcPts val="0"/>
              </a:spcAft>
              <a:buClr>
                <a:schemeClr val="dk1"/>
              </a:buClr>
              <a:buSzPts val="1100"/>
              <a:buFont typeface="Arial"/>
              <a:buNone/>
            </a:pPr>
            <a:r>
              <a:rPr lang="en" sz="2400"/>
              <a:t>2. Three poles are used instead of four</a:t>
            </a:r>
            <a:endParaRPr sz="2400"/>
          </a:p>
          <a:p>
            <a:pPr marL="0" lvl="0" indent="0">
              <a:spcBef>
                <a:spcPts val="0"/>
              </a:spcBef>
              <a:spcAft>
                <a:spcPts val="0"/>
              </a:spcAft>
              <a:buClr>
                <a:schemeClr val="dk1"/>
              </a:buClr>
              <a:buSzPts val="1100"/>
              <a:buFont typeface="Arial"/>
              <a:buNone/>
            </a:pPr>
            <a:endParaRPr sz="2400"/>
          </a:p>
          <a:p>
            <a:pPr marL="0" lvl="0" indent="0">
              <a:spcBef>
                <a:spcPts val="0"/>
              </a:spcBef>
              <a:spcAft>
                <a:spcPts val="0"/>
              </a:spcAft>
              <a:buNone/>
            </a:pPr>
            <a:endParaRPr/>
          </a:p>
        </p:txBody>
      </p:sp>
      <p:sp>
        <p:nvSpPr>
          <p:cNvPr id="151" name="Google Shape;151;p28"/>
          <p:cNvSpPr txBox="1"/>
          <p:nvPr/>
        </p:nvSpPr>
        <p:spPr>
          <a:xfrm>
            <a:off x="0" y="0"/>
            <a:ext cx="3000000" cy="30000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a:t>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sp>
        <p:nvSpPr>
          <p:cNvPr id="487" name="Google Shape;487;p64"/>
          <p:cNvSpPr txBox="1">
            <a:spLocks noGrp="1"/>
          </p:cNvSpPr>
          <p:nvPr>
            <p:ph type="ctrTitle"/>
          </p:nvPr>
        </p:nvSpPr>
        <p:spPr>
          <a:xfrm>
            <a:off x="394100" y="214925"/>
            <a:ext cx="8520600" cy="632400"/>
          </a:xfrm>
          <a:prstGeom prst="rect">
            <a:avLst/>
          </a:prstGeom>
        </p:spPr>
        <p:txBody>
          <a:bodyPr spcFirstLastPara="1" wrap="square" lIns="91425" tIns="91425" rIns="91425" bIns="91425" anchor="b" anchorCtr="0">
            <a:noAutofit/>
          </a:bodyPr>
          <a:lstStyle/>
          <a:p>
            <a:pPr marL="0" lvl="0" indent="0" rtl="0">
              <a:lnSpc>
                <a:spcPct val="115000"/>
              </a:lnSpc>
              <a:spcBef>
                <a:spcPts val="0"/>
              </a:spcBef>
              <a:spcAft>
                <a:spcPts val="0"/>
              </a:spcAft>
              <a:buClr>
                <a:schemeClr val="dk1"/>
              </a:buClr>
              <a:buSzPts val="1100"/>
              <a:buFont typeface="Arial"/>
              <a:buNone/>
            </a:pPr>
            <a:endParaRPr sz="4400" b="1">
              <a:latin typeface="Calibri"/>
              <a:ea typeface="Calibri"/>
              <a:cs typeface="Calibri"/>
              <a:sym typeface="Calibri"/>
            </a:endParaRPr>
          </a:p>
          <a:p>
            <a:pPr marL="0" lvl="0" indent="0" rtl="0">
              <a:lnSpc>
                <a:spcPct val="115000"/>
              </a:lnSpc>
              <a:spcBef>
                <a:spcPts val="0"/>
              </a:spcBef>
              <a:spcAft>
                <a:spcPts val="0"/>
              </a:spcAft>
              <a:buNone/>
            </a:pPr>
            <a:endParaRPr sz="4400" b="1">
              <a:latin typeface="Calibri"/>
              <a:ea typeface="Calibri"/>
              <a:cs typeface="Calibri"/>
              <a:sym typeface="Calibri"/>
            </a:endParaRPr>
          </a:p>
          <a:p>
            <a:pPr marL="0" lvl="0" indent="0" rtl="0">
              <a:lnSpc>
                <a:spcPct val="100000"/>
              </a:lnSpc>
              <a:spcBef>
                <a:spcPts val="0"/>
              </a:spcBef>
              <a:spcAft>
                <a:spcPts val="0"/>
              </a:spcAft>
              <a:buClr>
                <a:schemeClr val="dk1"/>
              </a:buClr>
              <a:buSzPts val="1100"/>
              <a:buFont typeface="Arial"/>
              <a:buNone/>
            </a:pPr>
            <a:r>
              <a:rPr lang="en" sz="4400" b="1">
                <a:latin typeface="Calibri"/>
                <a:ea typeface="Calibri"/>
                <a:cs typeface="Calibri"/>
                <a:sym typeface="Calibri"/>
              </a:rPr>
              <a:t>Limitations</a:t>
            </a:r>
            <a:endParaRPr/>
          </a:p>
        </p:txBody>
      </p:sp>
      <p:sp>
        <p:nvSpPr>
          <p:cNvPr id="488" name="Google Shape;488;p64"/>
          <p:cNvSpPr txBox="1">
            <a:spLocks noGrp="1"/>
          </p:cNvSpPr>
          <p:nvPr>
            <p:ph type="subTitle" idx="1"/>
          </p:nvPr>
        </p:nvSpPr>
        <p:spPr>
          <a:xfrm>
            <a:off x="793613" y="914875"/>
            <a:ext cx="8520600" cy="4013700"/>
          </a:xfrm>
          <a:prstGeom prst="rect">
            <a:avLst/>
          </a:prstGeom>
        </p:spPr>
        <p:txBody>
          <a:bodyPr spcFirstLastPara="1" wrap="square" lIns="91425" tIns="91425" rIns="91425" bIns="91425" anchor="t" anchorCtr="0">
            <a:noAutofit/>
          </a:bodyPr>
          <a:lstStyle/>
          <a:p>
            <a:pPr marL="457200" lvl="0" indent="-457200" algn="l" rtl="0">
              <a:lnSpc>
                <a:spcPct val="150000"/>
              </a:lnSpc>
              <a:spcBef>
                <a:spcPts val="0"/>
              </a:spcBef>
              <a:spcAft>
                <a:spcPts val="0"/>
              </a:spcAft>
              <a:buClr>
                <a:schemeClr val="dk1"/>
              </a:buClr>
              <a:buSzPts val="3600"/>
              <a:buFont typeface="Calibri"/>
              <a:buChar char="❖"/>
            </a:pPr>
            <a:r>
              <a:rPr lang="en" sz="3600" dirty="0">
                <a:solidFill>
                  <a:schemeClr val="dk1"/>
                </a:solidFill>
                <a:latin typeface="Calibri"/>
                <a:ea typeface="Calibri"/>
                <a:cs typeface="Calibri"/>
                <a:sym typeface="Calibri"/>
              </a:rPr>
              <a:t>Great amount of time (preparation and execution)</a:t>
            </a:r>
            <a:endParaRPr sz="3600" dirty="0">
              <a:solidFill>
                <a:schemeClr val="dk1"/>
              </a:solidFill>
              <a:latin typeface="Calibri"/>
              <a:ea typeface="Calibri"/>
              <a:cs typeface="Calibri"/>
              <a:sym typeface="Calibri"/>
            </a:endParaRPr>
          </a:p>
          <a:p>
            <a:pPr marL="457200" lvl="0" indent="-457200" algn="l" rtl="0">
              <a:lnSpc>
                <a:spcPct val="150000"/>
              </a:lnSpc>
              <a:spcBef>
                <a:spcPts val="0"/>
              </a:spcBef>
              <a:spcAft>
                <a:spcPts val="0"/>
              </a:spcAft>
              <a:buClr>
                <a:schemeClr val="dk1"/>
              </a:buClr>
              <a:buSzPts val="3600"/>
              <a:buFont typeface="Calibri"/>
              <a:buChar char="❖"/>
            </a:pPr>
            <a:r>
              <a:rPr lang="en" sz="3600" dirty="0">
                <a:solidFill>
                  <a:schemeClr val="dk1"/>
                </a:solidFill>
                <a:latin typeface="Calibri"/>
                <a:ea typeface="Calibri"/>
                <a:cs typeface="Calibri"/>
                <a:sym typeface="Calibri"/>
              </a:rPr>
              <a:t>Big size class is not recommended</a:t>
            </a:r>
            <a:endParaRPr sz="3600" dirty="0">
              <a:solidFill>
                <a:schemeClr val="dk1"/>
              </a:solidFill>
              <a:latin typeface="Calibri"/>
              <a:ea typeface="Calibri"/>
              <a:cs typeface="Calibri"/>
              <a:sym typeface="Calibri"/>
            </a:endParaRPr>
          </a:p>
          <a:p>
            <a:pPr marL="457200" lvl="0" indent="-457200" algn="l" rtl="0">
              <a:lnSpc>
                <a:spcPct val="150000"/>
              </a:lnSpc>
              <a:spcBef>
                <a:spcPts val="0"/>
              </a:spcBef>
              <a:spcAft>
                <a:spcPts val="0"/>
              </a:spcAft>
              <a:buClr>
                <a:schemeClr val="dk1"/>
              </a:buClr>
              <a:buSzPts val="3600"/>
              <a:buFont typeface="Calibri"/>
              <a:buChar char="❖"/>
            </a:pPr>
            <a:r>
              <a:rPr lang="en" sz="3600" dirty="0">
                <a:solidFill>
                  <a:schemeClr val="dk1"/>
                </a:solidFill>
                <a:latin typeface="Calibri"/>
                <a:ea typeface="Calibri"/>
                <a:cs typeface="Calibri"/>
                <a:sym typeface="Calibri"/>
              </a:rPr>
              <a:t>Need teacher’s supervision</a:t>
            </a:r>
            <a:endParaRPr sz="3600" dirty="0">
              <a:solidFill>
                <a:schemeClr val="dk1"/>
              </a:solidFill>
              <a:latin typeface="Calibri"/>
              <a:ea typeface="Calibri"/>
              <a:cs typeface="Calibri"/>
              <a:sym typeface="Calibri"/>
            </a:endParaRPr>
          </a:p>
          <a:p>
            <a:pPr marL="0" lvl="0" indent="0" algn="l">
              <a:spcBef>
                <a:spcPts val="0"/>
              </a:spcBef>
              <a:spcAft>
                <a:spcPts val="0"/>
              </a:spcAft>
              <a:buNone/>
            </a:pPr>
            <a:endParaRP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sp>
        <p:nvSpPr>
          <p:cNvPr id="493" name="Google Shape;493;p65"/>
          <p:cNvSpPr txBox="1">
            <a:spLocks noGrp="1"/>
          </p:cNvSpPr>
          <p:nvPr>
            <p:ph type="ctrTitle"/>
          </p:nvPr>
        </p:nvSpPr>
        <p:spPr>
          <a:xfrm>
            <a:off x="311700" y="226700"/>
            <a:ext cx="8520600" cy="6678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 sz="4400" b="1">
                <a:latin typeface="Calibri"/>
                <a:ea typeface="Calibri"/>
                <a:cs typeface="Calibri"/>
                <a:sym typeface="Calibri"/>
              </a:rPr>
              <a:t>Recommendation</a:t>
            </a:r>
            <a:endParaRPr/>
          </a:p>
        </p:txBody>
      </p:sp>
      <p:sp>
        <p:nvSpPr>
          <p:cNvPr id="494" name="Google Shape;494;p65"/>
          <p:cNvSpPr txBox="1">
            <a:spLocks noGrp="1"/>
          </p:cNvSpPr>
          <p:nvPr>
            <p:ph type="subTitle" idx="1"/>
          </p:nvPr>
        </p:nvSpPr>
        <p:spPr>
          <a:xfrm>
            <a:off x="497051" y="894500"/>
            <a:ext cx="8520600" cy="3865200"/>
          </a:xfrm>
          <a:prstGeom prst="rect">
            <a:avLst/>
          </a:prstGeom>
        </p:spPr>
        <p:txBody>
          <a:bodyPr spcFirstLastPara="1" wrap="square" lIns="91425" tIns="91425" rIns="91425" bIns="91425" anchor="t" anchorCtr="0">
            <a:noAutofit/>
          </a:bodyPr>
          <a:lstStyle/>
          <a:p>
            <a:pPr marL="0" lvl="0" indent="0" algn="l" rtl="0">
              <a:lnSpc>
                <a:spcPct val="115000"/>
              </a:lnSpc>
              <a:spcBef>
                <a:spcPts val="600"/>
              </a:spcBef>
              <a:spcAft>
                <a:spcPts val="0"/>
              </a:spcAft>
              <a:buClr>
                <a:schemeClr val="dk1"/>
              </a:buClr>
              <a:buSzPts val="1100"/>
              <a:buFont typeface="Arial"/>
              <a:buNone/>
            </a:pPr>
            <a:r>
              <a:rPr lang="en" sz="2700" dirty="0">
                <a:solidFill>
                  <a:schemeClr val="dk1"/>
                </a:solidFill>
                <a:latin typeface="Calibri"/>
                <a:ea typeface="Calibri"/>
                <a:cs typeface="Calibri"/>
                <a:sym typeface="Calibri"/>
              </a:rPr>
              <a:t> It might be done at school, but...</a:t>
            </a:r>
            <a:endParaRPr sz="2700" dirty="0">
              <a:solidFill>
                <a:schemeClr val="dk1"/>
              </a:solidFill>
              <a:latin typeface="Calibri"/>
              <a:ea typeface="Calibri"/>
              <a:cs typeface="Calibri"/>
              <a:sym typeface="Calibri"/>
            </a:endParaRPr>
          </a:p>
          <a:p>
            <a:pPr marL="457200" lvl="0" indent="-400050" algn="l" rtl="0">
              <a:lnSpc>
                <a:spcPct val="115000"/>
              </a:lnSpc>
              <a:spcBef>
                <a:spcPts val="600"/>
              </a:spcBef>
              <a:spcAft>
                <a:spcPts val="0"/>
              </a:spcAft>
              <a:buClr>
                <a:schemeClr val="dk1"/>
              </a:buClr>
              <a:buSzPts val="2700"/>
              <a:buFont typeface="Calibri"/>
              <a:buChar char="❖"/>
            </a:pPr>
            <a:r>
              <a:rPr lang="en" sz="2700" dirty="0">
                <a:solidFill>
                  <a:schemeClr val="dk1"/>
                </a:solidFill>
                <a:latin typeface="Calibri"/>
                <a:ea typeface="Calibri"/>
                <a:cs typeface="Calibri"/>
                <a:sym typeface="Calibri"/>
              </a:rPr>
              <a:t>Teachers should do some preparations of the experiments before handing it out to students (for example, set up the magnets and the holders).</a:t>
            </a:r>
            <a:endParaRPr sz="2700" dirty="0">
              <a:solidFill>
                <a:schemeClr val="dk1"/>
              </a:solidFill>
              <a:latin typeface="Calibri"/>
              <a:ea typeface="Calibri"/>
              <a:cs typeface="Calibri"/>
              <a:sym typeface="Calibri"/>
            </a:endParaRPr>
          </a:p>
          <a:p>
            <a:pPr marL="457200" lvl="0" indent="-400050" algn="l" rtl="0">
              <a:lnSpc>
                <a:spcPct val="115000"/>
              </a:lnSpc>
              <a:spcBef>
                <a:spcPts val="0"/>
              </a:spcBef>
              <a:spcAft>
                <a:spcPts val="0"/>
              </a:spcAft>
              <a:buClr>
                <a:schemeClr val="dk1"/>
              </a:buClr>
              <a:buSzPts val="2700"/>
              <a:buFont typeface="Calibri"/>
              <a:buChar char="❖"/>
            </a:pPr>
            <a:r>
              <a:rPr lang="en" sz="2700" dirty="0">
                <a:solidFill>
                  <a:schemeClr val="dk1"/>
                </a:solidFill>
                <a:latin typeface="Calibri"/>
                <a:ea typeface="Calibri"/>
                <a:cs typeface="Calibri"/>
                <a:sym typeface="Calibri"/>
              </a:rPr>
              <a:t>For the base plate, it is better to use the grid one.</a:t>
            </a:r>
            <a:endParaRPr sz="2700" dirty="0">
              <a:solidFill>
                <a:schemeClr val="dk1"/>
              </a:solidFill>
              <a:latin typeface="Calibri"/>
              <a:ea typeface="Calibri"/>
              <a:cs typeface="Calibri"/>
              <a:sym typeface="Calibri"/>
            </a:endParaRPr>
          </a:p>
          <a:p>
            <a:pPr marL="457200" lvl="0" indent="-400050" algn="l" rtl="0">
              <a:lnSpc>
                <a:spcPct val="115000"/>
              </a:lnSpc>
              <a:spcBef>
                <a:spcPts val="0"/>
              </a:spcBef>
              <a:spcAft>
                <a:spcPts val="0"/>
              </a:spcAft>
              <a:buClr>
                <a:schemeClr val="dk1"/>
              </a:buClr>
              <a:buSzPts val="2700"/>
              <a:buFont typeface="Calibri"/>
              <a:buChar char="❖"/>
            </a:pPr>
            <a:r>
              <a:rPr lang="en" sz="2700" dirty="0">
                <a:solidFill>
                  <a:schemeClr val="dk1"/>
                </a:solidFill>
                <a:latin typeface="Calibri"/>
                <a:ea typeface="Calibri"/>
                <a:cs typeface="Calibri"/>
                <a:sym typeface="Calibri"/>
              </a:rPr>
              <a:t>Make it clear to students that LHC is a complicated tool, thus what they get here is a simple analogy.</a:t>
            </a:r>
            <a:endParaRPr sz="2700" dirty="0">
              <a:solidFill>
                <a:schemeClr val="dk1"/>
              </a:solidFill>
              <a:latin typeface="Calibri"/>
              <a:ea typeface="Calibri"/>
              <a:cs typeface="Calibri"/>
              <a:sym typeface="Calibri"/>
            </a:endParaRPr>
          </a:p>
          <a:p>
            <a:pPr marL="0" lvl="0" indent="0">
              <a:spcBef>
                <a:spcPts val="0"/>
              </a:spcBef>
              <a:spcAft>
                <a:spcPts val="0"/>
              </a:spcAft>
              <a:buNone/>
            </a:pPr>
            <a:endParaRP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sp>
        <p:nvSpPr>
          <p:cNvPr id="499" name="Google Shape;499;p66"/>
          <p:cNvSpPr txBox="1">
            <a:spLocks noGrp="1"/>
          </p:cNvSpPr>
          <p:nvPr>
            <p:ph type="title"/>
          </p:nvPr>
        </p:nvSpPr>
        <p:spPr>
          <a:xfrm>
            <a:off x="2667024" y="3495061"/>
            <a:ext cx="3809951" cy="1648439"/>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 dirty="0"/>
              <a:t>Thank you :)</a:t>
            </a:r>
            <a:endParaRPr dirty="0"/>
          </a:p>
        </p:txBody>
      </p:sp>
      <p:pic>
        <p:nvPicPr>
          <p:cNvPr id="2" name="Grafik 1">
            <a:extLst>
              <a:ext uri="{FF2B5EF4-FFF2-40B4-BE49-F238E27FC236}">
                <a16:creationId xmlns:a16="http://schemas.microsoft.com/office/drawing/2014/main" id="{1FF30C89-0618-4DD7-9AD0-0E41D5117447}"/>
              </a:ext>
            </a:extLst>
          </p:cNvPr>
          <p:cNvPicPr>
            <a:picLocks noChangeAspect="1"/>
          </p:cNvPicPr>
          <p:nvPr/>
        </p:nvPicPr>
        <p:blipFill>
          <a:blip r:embed="rId3"/>
          <a:stretch>
            <a:fillRect/>
          </a:stretch>
        </p:blipFill>
        <p:spPr>
          <a:xfrm>
            <a:off x="1671634" y="419203"/>
            <a:ext cx="5800729" cy="326724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pic>
        <p:nvPicPr>
          <p:cNvPr id="2" name="Grafik 1">
            <a:extLst>
              <a:ext uri="{FF2B5EF4-FFF2-40B4-BE49-F238E27FC236}">
                <a16:creationId xmlns:a16="http://schemas.microsoft.com/office/drawing/2014/main" id="{0A17876C-4EB9-4E6F-A084-2953B2735B73}"/>
              </a:ext>
            </a:extLst>
          </p:cNvPr>
          <p:cNvPicPr>
            <a:picLocks noChangeAspect="1"/>
          </p:cNvPicPr>
          <p:nvPr/>
        </p:nvPicPr>
        <p:blipFill>
          <a:blip r:embed="rId3"/>
          <a:stretch>
            <a:fillRect/>
          </a:stretch>
        </p:blipFill>
        <p:spPr>
          <a:xfrm>
            <a:off x="1298379" y="854916"/>
            <a:ext cx="6108261" cy="343366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9"/>
          <p:cNvSpPr txBox="1"/>
          <p:nvPr/>
        </p:nvSpPr>
        <p:spPr>
          <a:xfrm>
            <a:off x="304800" y="1339156"/>
            <a:ext cx="7336200" cy="8559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2400" b="1">
                <a:solidFill>
                  <a:srgbClr val="19E1C5"/>
                </a:solidFill>
              </a:rPr>
              <a:t>Equipments and Setup: </a:t>
            </a:r>
            <a:endParaRPr sz="2400" b="1">
              <a:solidFill>
                <a:srgbClr val="19E1C5"/>
              </a:solidFill>
            </a:endParaRPr>
          </a:p>
        </p:txBody>
      </p:sp>
      <p:pic>
        <p:nvPicPr>
          <p:cNvPr id="157" name="Google Shape;157;p29"/>
          <p:cNvPicPr preferRelativeResize="0"/>
          <p:nvPr/>
        </p:nvPicPr>
        <p:blipFill>
          <a:blip r:embed="rId3">
            <a:alphaModFix/>
          </a:blip>
          <a:stretch>
            <a:fillRect/>
          </a:stretch>
        </p:blipFill>
        <p:spPr>
          <a:xfrm>
            <a:off x="68575" y="25720"/>
            <a:ext cx="9006850" cy="5092060"/>
          </a:xfrm>
          <a:prstGeom prst="rect">
            <a:avLst/>
          </a:prstGeom>
          <a:noFill/>
          <a:ln>
            <a:noFill/>
          </a:ln>
        </p:spPr>
      </p:pic>
      <p:sp>
        <p:nvSpPr>
          <p:cNvPr id="158" name="Google Shape;158;p29"/>
          <p:cNvSpPr txBox="1"/>
          <p:nvPr/>
        </p:nvSpPr>
        <p:spPr>
          <a:xfrm>
            <a:off x="297000" y="115734"/>
            <a:ext cx="7351800" cy="482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3600" b="1">
                <a:solidFill>
                  <a:srgbClr val="F3F3F3"/>
                </a:solidFill>
              </a:rPr>
              <a:t>Equipment and Setup:</a:t>
            </a:r>
            <a:r>
              <a:rPr lang="en" sz="3600">
                <a:solidFill>
                  <a:srgbClr val="F3F3F3"/>
                </a:solidFill>
              </a:rPr>
              <a:t> </a:t>
            </a:r>
            <a:endParaRPr sz="3600">
              <a:solidFill>
                <a:srgbClr val="F3F3F3"/>
              </a:solidFill>
            </a:endParaRPr>
          </a:p>
        </p:txBody>
      </p:sp>
      <p:pic>
        <p:nvPicPr>
          <p:cNvPr id="159" name="Google Shape;159;p29"/>
          <p:cNvPicPr preferRelativeResize="0"/>
          <p:nvPr/>
        </p:nvPicPr>
        <p:blipFill>
          <a:blip r:embed="rId4">
            <a:alphaModFix/>
          </a:blip>
          <a:stretch>
            <a:fillRect/>
          </a:stretch>
        </p:blipFill>
        <p:spPr>
          <a:xfrm>
            <a:off x="6494138" y="3456858"/>
            <a:ext cx="1451967" cy="166092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30"/>
          <p:cNvSpPr txBox="1">
            <a:spLocks noGrp="1"/>
          </p:cNvSpPr>
          <p:nvPr>
            <p:ph type="title"/>
          </p:nvPr>
        </p:nvSpPr>
        <p:spPr>
          <a:xfrm>
            <a:off x="958680" y="342900"/>
            <a:ext cx="8520600" cy="4272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sz="3000" b="1" dirty="0">
                <a:solidFill>
                  <a:srgbClr val="38761D"/>
                </a:solidFill>
              </a:rPr>
              <a:t>Materials:</a:t>
            </a:r>
            <a:endParaRPr sz="3000" b="1" dirty="0">
              <a:solidFill>
                <a:srgbClr val="38761D"/>
              </a:solidFill>
            </a:endParaRPr>
          </a:p>
        </p:txBody>
      </p:sp>
      <p:pic>
        <p:nvPicPr>
          <p:cNvPr id="166" name="Google Shape;166;p30"/>
          <p:cNvPicPr preferRelativeResize="0"/>
          <p:nvPr/>
        </p:nvPicPr>
        <p:blipFill>
          <a:blip r:embed="rId3">
            <a:alphaModFix/>
          </a:blip>
          <a:stretch>
            <a:fillRect/>
          </a:stretch>
        </p:blipFill>
        <p:spPr>
          <a:xfrm>
            <a:off x="3258435" y="462155"/>
            <a:ext cx="3023370" cy="412484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1"/>
          <p:cNvSpPr txBox="1">
            <a:spLocks noGrp="1"/>
          </p:cNvSpPr>
          <p:nvPr>
            <p:ph type="title"/>
          </p:nvPr>
        </p:nvSpPr>
        <p:spPr>
          <a:xfrm>
            <a:off x="468000" y="-7920"/>
            <a:ext cx="8520600" cy="572700"/>
          </a:xfrm>
          <a:prstGeom prst="rect">
            <a:avLst/>
          </a:prstGeom>
        </p:spPr>
        <p:txBody>
          <a:bodyPr spcFirstLastPara="1" wrap="square" lIns="91425" tIns="91425" rIns="91425" bIns="91425" anchor="t" anchorCtr="0">
            <a:noAutofit/>
          </a:bodyPr>
          <a:lstStyle/>
          <a:p>
            <a:pPr marL="508000" lvl="0" indent="-279400" rtl="0">
              <a:lnSpc>
                <a:spcPct val="115000"/>
              </a:lnSpc>
              <a:spcBef>
                <a:spcPts val="1800"/>
              </a:spcBef>
              <a:spcAft>
                <a:spcPts val="0"/>
              </a:spcAft>
              <a:buClr>
                <a:schemeClr val="dk1"/>
              </a:buClr>
              <a:buSzPts val="1100"/>
              <a:buFont typeface="Arial"/>
              <a:buNone/>
            </a:pPr>
            <a:r>
              <a:rPr lang="en" sz="2400" b="1" dirty="0">
                <a:solidFill>
                  <a:srgbClr val="38761D"/>
                </a:solidFill>
              </a:rPr>
              <a:t>Other materials required to perform experiment:</a:t>
            </a:r>
            <a:endParaRPr sz="2400" b="1" dirty="0">
              <a:solidFill>
                <a:srgbClr val="38761D"/>
              </a:solidFill>
            </a:endParaRPr>
          </a:p>
          <a:p>
            <a:pPr marL="508000" lvl="0" indent="-279400" rtl="0">
              <a:lnSpc>
                <a:spcPct val="115000"/>
              </a:lnSpc>
              <a:spcBef>
                <a:spcPts val="1800"/>
              </a:spcBef>
              <a:spcAft>
                <a:spcPts val="0"/>
              </a:spcAft>
              <a:buClr>
                <a:schemeClr val="dk1"/>
              </a:buClr>
              <a:buSzPts val="1100"/>
              <a:buFont typeface="Arial"/>
              <a:buNone/>
            </a:pPr>
            <a:endParaRPr sz="3000" b="1" dirty="0">
              <a:solidFill>
                <a:srgbClr val="38761D"/>
              </a:solidFill>
            </a:endParaRPr>
          </a:p>
          <a:p>
            <a:pPr marL="508000" lvl="0" indent="-279400" rtl="0">
              <a:lnSpc>
                <a:spcPct val="115000"/>
              </a:lnSpc>
              <a:spcBef>
                <a:spcPts val="1800"/>
              </a:spcBef>
              <a:spcAft>
                <a:spcPts val="0"/>
              </a:spcAft>
              <a:buClr>
                <a:schemeClr val="dk1"/>
              </a:buClr>
              <a:buSzPts val="1100"/>
              <a:buFont typeface="Arial"/>
              <a:buNone/>
            </a:pPr>
            <a:endParaRPr sz="3000" b="1" dirty="0">
              <a:solidFill>
                <a:srgbClr val="38761D"/>
              </a:solidFill>
            </a:endParaRPr>
          </a:p>
          <a:p>
            <a:pPr marL="0" lvl="0" indent="0" rtl="0">
              <a:spcBef>
                <a:spcPts val="400"/>
              </a:spcBef>
              <a:spcAft>
                <a:spcPts val="0"/>
              </a:spcAft>
              <a:buNone/>
            </a:pPr>
            <a:endParaRPr dirty="0"/>
          </a:p>
        </p:txBody>
      </p:sp>
      <p:sp>
        <p:nvSpPr>
          <p:cNvPr id="172" name="Google Shape;172;p31"/>
          <p:cNvSpPr txBox="1">
            <a:spLocks noGrp="1"/>
          </p:cNvSpPr>
          <p:nvPr>
            <p:ph type="body" idx="1"/>
          </p:nvPr>
        </p:nvSpPr>
        <p:spPr>
          <a:xfrm>
            <a:off x="311700" y="1004467"/>
            <a:ext cx="8520600" cy="3416400"/>
          </a:xfrm>
          <a:prstGeom prst="rect">
            <a:avLst/>
          </a:prstGeom>
        </p:spPr>
        <p:txBody>
          <a:bodyPr spcFirstLastPara="1" wrap="square" lIns="91425" tIns="91425" rIns="91425" bIns="91425" anchor="t" anchorCtr="0">
            <a:noAutofit/>
          </a:bodyPr>
          <a:lstStyle/>
          <a:p>
            <a:pPr marL="0" lvl="0" indent="0" rtl="0">
              <a:spcBef>
                <a:spcPts val="0"/>
              </a:spcBef>
              <a:spcAft>
                <a:spcPts val="1600"/>
              </a:spcAft>
              <a:buNone/>
            </a:pPr>
            <a:endParaRPr/>
          </a:p>
        </p:txBody>
      </p:sp>
      <p:pic>
        <p:nvPicPr>
          <p:cNvPr id="173" name="Google Shape;173;p31"/>
          <p:cNvPicPr preferRelativeResize="0"/>
          <p:nvPr/>
        </p:nvPicPr>
        <p:blipFill>
          <a:blip r:embed="rId3">
            <a:alphaModFix/>
          </a:blip>
          <a:stretch>
            <a:fillRect/>
          </a:stretch>
        </p:blipFill>
        <p:spPr>
          <a:xfrm>
            <a:off x="4128225" y="2706215"/>
            <a:ext cx="1170469" cy="1560626"/>
          </a:xfrm>
          <a:prstGeom prst="rect">
            <a:avLst/>
          </a:prstGeom>
          <a:noFill/>
          <a:ln>
            <a:noFill/>
          </a:ln>
        </p:spPr>
      </p:pic>
      <p:pic>
        <p:nvPicPr>
          <p:cNvPr id="174" name="Google Shape;174;p31"/>
          <p:cNvPicPr preferRelativeResize="0"/>
          <p:nvPr/>
        </p:nvPicPr>
        <p:blipFill>
          <a:blip r:embed="rId4">
            <a:alphaModFix/>
          </a:blip>
          <a:stretch>
            <a:fillRect/>
          </a:stretch>
        </p:blipFill>
        <p:spPr>
          <a:xfrm>
            <a:off x="4572000" y="991617"/>
            <a:ext cx="4572000" cy="1560628"/>
          </a:xfrm>
          <a:prstGeom prst="rect">
            <a:avLst/>
          </a:prstGeom>
          <a:noFill/>
          <a:ln>
            <a:noFill/>
          </a:ln>
        </p:spPr>
      </p:pic>
      <p:pic>
        <p:nvPicPr>
          <p:cNvPr id="175" name="Google Shape;175;p31"/>
          <p:cNvPicPr preferRelativeResize="0"/>
          <p:nvPr/>
        </p:nvPicPr>
        <p:blipFill>
          <a:blip r:embed="rId5">
            <a:alphaModFix/>
          </a:blip>
          <a:stretch>
            <a:fillRect/>
          </a:stretch>
        </p:blipFill>
        <p:spPr>
          <a:xfrm>
            <a:off x="6524923" y="2706215"/>
            <a:ext cx="1473225" cy="1964300"/>
          </a:xfrm>
          <a:prstGeom prst="rect">
            <a:avLst/>
          </a:prstGeom>
          <a:noFill/>
          <a:ln>
            <a:noFill/>
          </a:ln>
        </p:spPr>
      </p:pic>
      <p:pic>
        <p:nvPicPr>
          <p:cNvPr id="176" name="Google Shape;176;p31"/>
          <p:cNvPicPr preferRelativeResize="0"/>
          <p:nvPr/>
        </p:nvPicPr>
        <p:blipFill>
          <a:blip r:embed="rId6">
            <a:alphaModFix/>
          </a:blip>
          <a:stretch>
            <a:fillRect/>
          </a:stretch>
        </p:blipFill>
        <p:spPr>
          <a:xfrm>
            <a:off x="93934" y="961640"/>
            <a:ext cx="4128304" cy="1560626"/>
          </a:xfrm>
          <a:prstGeom prst="rect">
            <a:avLst/>
          </a:prstGeom>
          <a:noFill/>
          <a:ln>
            <a:noFill/>
          </a:ln>
        </p:spPr>
      </p:pic>
      <p:pic>
        <p:nvPicPr>
          <p:cNvPr id="177" name="Google Shape;177;p31"/>
          <p:cNvPicPr preferRelativeResize="0"/>
          <p:nvPr/>
        </p:nvPicPr>
        <p:blipFill>
          <a:blip r:embed="rId7">
            <a:alphaModFix/>
          </a:blip>
          <a:stretch>
            <a:fillRect/>
          </a:stretch>
        </p:blipFill>
        <p:spPr>
          <a:xfrm>
            <a:off x="113100" y="2636354"/>
            <a:ext cx="2080835" cy="1560626"/>
          </a:xfrm>
          <a:prstGeom prst="rect">
            <a:avLst/>
          </a:prstGeom>
          <a:noFill/>
          <a:ln>
            <a:noFill/>
          </a:ln>
        </p:spPr>
      </p:pic>
      <p:cxnSp>
        <p:nvCxnSpPr>
          <p:cNvPr id="178" name="Google Shape;178;p31"/>
          <p:cNvCxnSpPr/>
          <p:nvPr/>
        </p:nvCxnSpPr>
        <p:spPr>
          <a:xfrm rot="10800000" flipH="1">
            <a:off x="1016000" y="4196761"/>
            <a:ext cx="828600" cy="309300"/>
          </a:xfrm>
          <a:prstGeom prst="straightConnector1">
            <a:avLst/>
          </a:prstGeom>
          <a:noFill/>
          <a:ln w="9525" cap="flat" cmpd="sng">
            <a:solidFill>
              <a:schemeClr val="dk2"/>
            </a:solidFill>
            <a:prstDash val="solid"/>
            <a:round/>
            <a:headEnd type="none" w="med" len="med"/>
            <a:tailEnd type="none" w="med" len="med"/>
          </a:ln>
        </p:spPr>
      </p:cxnSp>
      <p:sp>
        <p:nvSpPr>
          <p:cNvPr id="179" name="Google Shape;179;p31"/>
          <p:cNvSpPr txBox="1"/>
          <p:nvPr/>
        </p:nvSpPr>
        <p:spPr>
          <a:xfrm>
            <a:off x="-101425" y="4448475"/>
            <a:ext cx="4128300" cy="4842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1600"/>
              </a:spcAft>
              <a:buClr>
                <a:schemeClr val="dk1"/>
              </a:buClr>
              <a:buSzPts val="1100"/>
              <a:buFont typeface="Arial"/>
              <a:buNone/>
            </a:pPr>
            <a:r>
              <a:rPr lang="en" sz="2400" b="1">
                <a:solidFill>
                  <a:schemeClr val="dk1"/>
                </a:solidFill>
              </a:rPr>
              <a:t>Power Source/Transformer</a:t>
            </a:r>
            <a:endParaRPr/>
          </a:p>
        </p:txBody>
      </p:sp>
      <p:cxnSp>
        <p:nvCxnSpPr>
          <p:cNvPr id="180" name="Google Shape;180;p31"/>
          <p:cNvCxnSpPr>
            <a:stCxn id="173" idx="0"/>
          </p:cNvCxnSpPr>
          <p:nvPr/>
        </p:nvCxnSpPr>
        <p:spPr>
          <a:xfrm>
            <a:off x="4713460" y="2706215"/>
            <a:ext cx="0" cy="0"/>
          </a:xfrm>
          <a:prstGeom prst="straightConnector1">
            <a:avLst/>
          </a:prstGeom>
          <a:noFill/>
          <a:ln w="9525" cap="flat" cmpd="sng">
            <a:solidFill>
              <a:schemeClr val="dk2"/>
            </a:solidFill>
            <a:prstDash val="solid"/>
            <a:round/>
            <a:headEnd type="none" w="med" len="med"/>
            <a:tailEnd type="none" w="med" len="med"/>
          </a:ln>
        </p:spPr>
      </p:cxnSp>
      <p:sp>
        <p:nvSpPr>
          <p:cNvPr id="181" name="Google Shape;181;p31"/>
          <p:cNvSpPr txBox="1"/>
          <p:nvPr/>
        </p:nvSpPr>
        <p:spPr>
          <a:xfrm>
            <a:off x="4728300" y="5011622"/>
            <a:ext cx="7377600" cy="4842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82" name="Google Shape;182;p31"/>
          <p:cNvSpPr txBox="1"/>
          <p:nvPr/>
        </p:nvSpPr>
        <p:spPr>
          <a:xfrm>
            <a:off x="3938950" y="4420825"/>
            <a:ext cx="3545100" cy="810900"/>
          </a:xfrm>
          <a:prstGeom prst="rect">
            <a:avLst/>
          </a:prstGeom>
          <a:noFill/>
          <a:ln>
            <a:noFill/>
          </a:ln>
        </p:spPr>
        <p:txBody>
          <a:bodyPr spcFirstLastPara="1" wrap="square" lIns="91425" tIns="91425" rIns="91425" bIns="91425" anchor="ctr" anchorCtr="0">
            <a:noAutofit/>
          </a:bodyPr>
          <a:lstStyle/>
          <a:p>
            <a:pPr marL="0" lvl="0" indent="0" rtl="0">
              <a:lnSpc>
                <a:spcPct val="115000"/>
              </a:lnSpc>
              <a:spcBef>
                <a:spcPts val="0"/>
              </a:spcBef>
              <a:spcAft>
                <a:spcPts val="0"/>
              </a:spcAft>
              <a:buNone/>
            </a:pPr>
            <a:r>
              <a:rPr lang="en" sz="2400" b="1">
                <a:solidFill>
                  <a:schemeClr val="dk1"/>
                </a:solidFill>
              </a:rPr>
              <a:t>S</a:t>
            </a:r>
            <a:r>
              <a:rPr lang="en" sz="2000" b="1">
                <a:solidFill>
                  <a:schemeClr val="dk1"/>
                </a:solidFill>
              </a:rPr>
              <a:t>pores (Lycopodium Powder)</a:t>
            </a:r>
            <a:r>
              <a:rPr lang="en" sz="2000">
                <a:solidFill>
                  <a:schemeClr val="dk1"/>
                </a:solidFill>
              </a:rPr>
              <a:t> </a:t>
            </a:r>
            <a:endParaRPr sz="2000"/>
          </a:p>
        </p:txBody>
      </p:sp>
      <p:cxnSp>
        <p:nvCxnSpPr>
          <p:cNvPr id="183" name="Google Shape;183;p31"/>
          <p:cNvCxnSpPr/>
          <p:nvPr/>
        </p:nvCxnSpPr>
        <p:spPr>
          <a:xfrm flipH="1">
            <a:off x="5065727" y="4220873"/>
            <a:ext cx="205800" cy="261300"/>
          </a:xfrm>
          <a:prstGeom prst="straightConnector1">
            <a:avLst/>
          </a:prstGeom>
          <a:noFill/>
          <a:ln w="9525" cap="flat" cmpd="sng">
            <a:solidFill>
              <a:schemeClr val="dk2"/>
            </a:solidFill>
            <a:prstDash val="solid"/>
            <a:round/>
            <a:headEnd type="none" w="med" len="med"/>
            <a:tailEnd type="none" w="med" len="med"/>
          </a:ln>
        </p:spPr>
      </p:cxnSp>
      <p:sp>
        <p:nvSpPr>
          <p:cNvPr id="184" name="Google Shape;184;p31"/>
          <p:cNvSpPr txBox="1"/>
          <p:nvPr/>
        </p:nvSpPr>
        <p:spPr>
          <a:xfrm>
            <a:off x="6682175" y="3811472"/>
            <a:ext cx="3000000" cy="1200300"/>
          </a:xfrm>
          <a:prstGeom prst="rect">
            <a:avLst/>
          </a:prstGeom>
          <a:noFill/>
          <a:ln>
            <a:noFill/>
          </a:ln>
        </p:spPr>
        <p:txBody>
          <a:bodyPr spcFirstLastPara="1" wrap="square" lIns="91425" tIns="91425" rIns="91425" bIns="91425" anchor="ctr" anchorCtr="0">
            <a:noAutofit/>
          </a:bodyPr>
          <a:lstStyle/>
          <a:p>
            <a:pPr marL="0" lvl="0" indent="0" rtl="0">
              <a:lnSpc>
                <a:spcPct val="115000"/>
              </a:lnSpc>
              <a:spcBef>
                <a:spcPts val="0"/>
              </a:spcBef>
              <a:spcAft>
                <a:spcPts val="1600"/>
              </a:spcAft>
              <a:buNone/>
            </a:pPr>
            <a:r>
              <a:rPr lang="en" sz="2400" b="1">
                <a:solidFill>
                  <a:schemeClr val="dk1"/>
                </a:solidFill>
              </a:rPr>
              <a:t>Perspex tube</a:t>
            </a:r>
            <a:endParaRPr/>
          </a:p>
        </p:txBody>
      </p:sp>
      <p:sp>
        <p:nvSpPr>
          <p:cNvPr id="185" name="Google Shape;185;p31"/>
          <p:cNvSpPr txBox="1"/>
          <p:nvPr/>
        </p:nvSpPr>
        <p:spPr>
          <a:xfrm>
            <a:off x="0" y="1008340"/>
            <a:ext cx="7377600" cy="4842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 sz="2400" b="1">
                <a:solidFill>
                  <a:schemeClr val="dk1"/>
                </a:solidFill>
              </a:rPr>
              <a:t>Wooden Skewers</a:t>
            </a:r>
            <a:r>
              <a:rPr lang="en" sz="2400">
                <a:solidFill>
                  <a:schemeClr val="dk1"/>
                </a:solidFill>
              </a:rPr>
              <a:t> – </a:t>
            </a:r>
            <a:endParaRPr/>
          </a:p>
        </p:txBody>
      </p:sp>
      <p:sp>
        <p:nvSpPr>
          <p:cNvPr id="186" name="Google Shape;186;p31"/>
          <p:cNvSpPr txBox="1"/>
          <p:nvPr/>
        </p:nvSpPr>
        <p:spPr>
          <a:xfrm>
            <a:off x="5271525" y="2195888"/>
            <a:ext cx="7377600" cy="484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2400" b="1"/>
              <a:t>Electric Paint</a:t>
            </a:r>
            <a:endParaRPr sz="2400" b="1"/>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32"/>
          <p:cNvSpPr txBox="1">
            <a:spLocks noGrp="1"/>
          </p:cNvSpPr>
          <p:nvPr>
            <p:ph type="title"/>
          </p:nvPr>
        </p:nvSpPr>
        <p:spPr>
          <a:xfrm>
            <a:off x="76075" y="-197474"/>
            <a:ext cx="8520600" cy="403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sz="3000" b="1">
                <a:solidFill>
                  <a:srgbClr val="38761D"/>
                </a:solidFill>
              </a:rPr>
              <a:t>Building Instructions:</a:t>
            </a:r>
            <a:r>
              <a:rPr lang="en" sz="3600" b="1">
                <a:solidFill>
                  <a:srgbClr val="38761D"/>
                </a:solidFill>
              </a:rPr>
              <a:t> </a:t>
            </a:r>
            <a:r>
              <a:rPr lang="en" sz="2000" b="1"/>
              <a:t>3D printing: </a:t>
            </a:r>
            <a:endParaRPr sz="3600" b="1">
              <a:solidFill>
                <a:srgbClr val="38761D"/>
              </a:solidFill>
            </a:endParaRPr>
          </a:p>
        </p:txBody>
      </p:sp>
      <p:sp>
        <p:nvSpPr>
          <p:cNvPr id="192" name="Google Shape;192;p32"/>
          <p:cNvSpPr txBox="1">
            <a:spLocks noGrp="1"/>
          </p:cNvSpPr>
          <p:nvPr>
            <p:ph type="body" idx="1"/>
          </p:nvPr>
        </p:nvSpPr>
        <p:spPr>
          <a:xfrm>
            <a:off x="128825" y="305502"/>
            <a:ext cx="4129200" cy="4577700"/>
          </a:xfrm>
          <a:prstGeom prst="rect">
            <a:avLst/>
          </a:prstGeom>
        </p:spPr>
        <p:txBody>
          <a:bodyPr spcFirstLastPara="1" wrap="square" lIns="91425" tIns="91425" rIns="91425" bIns="91425" anchor="t" anchorCtr="0">
            <a:noAutofit/>
          </a:bodyPr>
          <a:lstStyle/>
          <a:p>
            <a:pPr marL="457200" lvl="0" indent="0" rtl="0">
              <a:spcBef>
                <a:spcPts val="0"/>
              </a:spcBef>
              <a:spcAft>
                <a:spcPts val="0"/>
              </a:spcAft>
              <a:buNone/>
            </a:pPr>
            <a:endParaRPr sz="2000">
              <a:solidFill>
                <a:schemeClr val="dk1"/>
              </a:solidFill>
            </a:endParaRPr>
          </a:p>
          <a:p>
            <a:pPr marL="0" lvl="0" indent="0" rtl="0">
              <a:spcBef>
                <a:spcPts val="1600"/>
              </a:spcBef>
              <a:spcAft>
                <a:spcPts val="0"/>
              </a:spcAft>
              <a:buNone/>
            </a:pPr>
            <a:endParaRPr sz="2000">
              <a:solidFill>
                <a:schemeClr val="dk1"/>
              </a:solidFill>
            </a:endParaRPr>
          </a:p>
          <a:p>
            <a:pPr marL="0" lvl="0" indent="0" rtl="0">
              <a:spcBef>
                <a:spcPts val="1600"/>
              </a:spcBef>
              <a:spcAft>
                <a:spcPts val="0"/>
              </a:spcAft>
              <a:buNone/>
            </a:pPr>
            <a:endParaRPr sz="2000">
              <a:solidFill>
                <a:schemeClr val="dk1"/>
              </a:solidFill>
            </a:endParaRPr>
          </a:p>
          <a:p>
            <a:pPr marL="0" lvl="0" indent="0" rtl="0">
              <a:spcBef>
                <a:spcPts val="1600"/>
              </a:spcBef>
              <a:spcAft>
                <a:spcPts val="0"/>
              </a:spcAft>
              <a:buNone/>
            </a:pPr>
            <a:endParaRPr sz="2000">
              <a:solidFill>
                <a:schemeClr val="dk1"/>
              </a:solidFill>
            </a:endParaRPr>
          </a:p>
          <a:p>
            <a:pPr marL="0" lvl="0" indent="0" rtl="0">
              <a:spcBef>
                <a:spcPts val="1600"/>
              </a:spcBef>
              <a:spcAft>
                <a:spcPts val="1600"/>
              </a:spcAft>
              <a:buNone/>
            </a:pPr>
            <a:endParaRPr/>
          </a:p>
        </p:txBody>
      </p:sp>
      <p:pic>
        <p:nvPicPr>
          <p:cNvPr id="193" name="Google Shape;193;p32"/>
          <p:cNvPicPr preferRelativeResize="0"/>
          <p:nvPr/>
        </p:nvPicPr>
        <p:blipFill>
          <a:blip r:embed="rId3">
            <a:alphaModFix/>
          </a:blip>
          <a:stretch>
            <a:fillRect/>
          </a:stretch>
        </p:blipFill>
        <p:spPr>
          <a:xfrm>
            <a:off x="971350" y="667477"/>
            <a:ext cx="6730075" cy="4240856"/>
          </a:xfrm>
          <a:prstGeom prst="rect">
            <a:avLst/>
          </a:prstGeom>
          <a:noFill/>
          <a:ln>
            <a:noFill/>
          </a:ln>
        </p:spPr>
      </p:pic>
      <p:cxnSp>
        <p:nvCxnSpPr>
          <p:cNvPr id="194" name="Google Shape;194;p32"/>
          <p:cNvCxnSpPr/>
          <p:nvPr/>
        </p:nvCxnSpPr>
        <p:spPr>
          <a:xfrm rot="10800000" flipH="1">
            <a:off x="698025" y="3926498"/>
            <a:ext cx="1651800" cy="785100"/>
          </a:xfrm>
          <a:prstGeom prst="straightConnector1">
            <a:avLst/>
          </a:prstGeom>
          <a:noFill/>
          <a:ln w="9525" cap="flat" cmpd="sng">
            <a:solidFill>
              <a:schemeClr val="dk2"/>
            </a:solidFill>
            <a:prstDash val="solid"/>
            <a:round/>
            <a:headEnd type="none" w="med" len="med"/>
            <a:tailEnd type="none" w="med" len="med"/>
          </a:ln>
        </p:spPr>
      </p:cxnSp>
      <p:sp>
        <p:nvSpPr>
          <p:cNvPr id="195" name="Google Shape;195;p32"/>
          <p:cNvSpPr txBox="1"/>
          <p:nvPr/>
        </p:nvSpPr>
        <p:spPr>
          <a:xfrm>
            <a:off x="128825" y="4803216"/>
            <a:ext cx="1140000" cy="482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b="1"/>
              <a:t>Base</a:t>
            </a:r>
            <a:endParaRPr b="1"/>
          </a:p>
        </p:txBody>
      </p:sp>
      <p:cxnSp>
        <p:nvCxnSpPr>
          <p:cNvPr id="196" name="Google Shape;196;p32"/>
          <p:cNvCxnSpPr/>
          <p:nvPr/>
        </p:nvCxnSpPr>
        <p:spPr>
          <a:xfrm rot="10800000" flipH="1">
            <a:off x="953950" y="1793147"/>
            <a:ext cx="1000500" cy="300900"/>
          </a:xfrm>
          <a:prstGeom prst="straightConnector1">
            <a:avLst/>
          </a:prstGeom>
          <a:noFill/>
          <a:ln w="9525" cap="flat" cmpd="sng">
            <a:solidFill>
              <a:schemeClr val="dk2"/>
            </a:solidFill>
            <a:prstDash val="solid"/>
            <a:round/>
            <a:headEnd type="none" w="med" len="med"/>
            <a:tailEnd type="none" w="med" len="med"/>
          </a:ln>
        </p:spPr>
      </p:cxnSp>
      <p:sp>
        <p:nvSpPr>
          <p:cNvPr id="197" name="Google Shape;197;p32"/>
          <p:cNvSpPr txBox="1"/>
          <p:nvPr/>
        </p:nvSpPr>
        <p:spPr>
          <a:xfrm>
            <a:off x="302475" y="2107406"/>
            <a:ext cx="837600" cy="4038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b="1"/>
              <a:t>Lid</a:t>
            </a:r>
            <a:endParaRPr b="1"/>
          </a:p>
        </p:txBody>
      </p:sp>
      <p:cxnSp>
        <p:nvCxnSpPr>
          <p:cNvPr id="198" name="Google Shape;198;p32"/>
          <p:cNvCxnSpPr/>
          <p:nvPr/>
        </p:nvCxnSpPr>
        <p:spPr>
          <a:xfrm rot="10800000">
            <a:off x="6980075" y="1766681"/>
            <a:ext cx="1326300" cy="510600"/>
          </a:xfrm>
          <a:prstGeom prst="straightConnector1">
            <a:avLst/>
          </a:prstGeom>
          <a:noFill/>
          <a:ln w="9525" cap="flat" cmpd="sng">
            <a:solidFill>
              <a:schemeClr val="dk2"/>
            </a:solidFill>
            <a:prstDash val="solid"/>
            <a:round/>
            <a:headEnd type="none" w="med" len="med"/>
            <a:tailEnd type="none" w="med" len="med"/>
          </a:ln>
        </p:spPr>
      </p:cxnSp>
      <p:sp>
        <p:nvSpPr>
          <p:cNvPr id="199" name="Google Shape;199;p32"/>
          <p:cNvSpPr txBox="1"/>
          <p:nvPr/>
        </p:nvSpPr>
        <p:spPr>
          <a:xfrm>
            <a:off x="7911000" y="2305322"/>
            <a:ext cx="1233000" cy="4824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b="1"/>
              <a:t>LED Holder</a:t>
            </a:r>
            <a:endParaRPr b="1"/>
          </a:p>
        </p:txBody>
      </p:sp>
      <p:cxnSp>
        <p:nvCxnSpPr>
          <p:cNvPr id="200" name="Google Shape;200;p32"/>
          <p:cNvCxnSpPr/>
          <p:nvPr/>
        </p:nvCxnSpPr>
        <p:spPr>
          <a:xfrm rot="10800000">
            <a:off x="6886950" y="2918733"/>
            <a:ext cx="1442700" cy="575700"/>
          </a:xfrm>
          <a:prstGeom prst="straightConnector1">
            <a:avLst/>
          </a:prstGeom>
          <a:noFill/>
          <a:ln w="9525" cap="flat" cmpd="sng">
            <a:solidFill>
              <a:schemeClr val="dk2"/>
            </a:solidFill>
            <a:prstDash val="solid"/>
            <a:round/>
            <a:headEnd type="none" w="med" len="med"/>
            <a:tailEnd type="none" w="med" len="med"/>
          </a:ln>
        </p:spPr>
      </p:cxnSp>
      <p:sp>
        <p:nvSpPr>
          <p:cNvPr id="201" name="Google Shape;201;p32"/>
          <p:cNvSpPr txBox="1"/>
          <p:nvPr/>
        </p:nvSpPr>
        <p:spPr>
          <a:xfrm>
            <a:off x="7817775" y="3600077"/>
            <a:ext cx="7352400" cy="482400"/>
          </a:xfrm>
          <a:prstGeom prst="rect">
            <a:avLst/>
          </a:prstGeom>
          <a:noFill/>
          <a:ln>
            <a:noFill/>
          </a:ln>
        </p:spPr>
        <p:txBody>
          <a:bodyPr spcFirstLastPara="1" wrap="square" lIns="91425" tIns="91425" rIns="91425" bIns="91425" anchor="t" anchorCtr="0">
            <a:noAutofit/>
          </a:bodyPr>
          <a:lstStyle/>
          <a:p>
            <a:pPr marL="0" lvl="0" indent="-228600" rtl="0">
              <a:lnSpc>
                <a:spcPct val="115000"/>
              </a:lnSpc>
              <a:spcBef>
                <a:spcPts val="0"/>
              </a:spcBef>
              <a:spcAft>
                <a:spcPts val="0"/>
              </a:spcAft>
              <a:buClr>
                <a:schemeClr val="dk1"/>
              </a:buClr>
              <a:buSzPts val="1100"/>
              <a:buFont typeface="Arial"/>
              <a:buNone/>
            </a:pPr>
            <a:r>
              <a:rPr lang="en" b="1">
                <a:solidFill>
                  <a:schemeClr val="dk1"/>
                </a:solidFill>
              </a:rPr>
              <a:t>Electrode Stand</a:t>
            </a:r>
            <a:endParaRPr b="1"/>
          </a:p>
        </p:txBody>
      </p:sp>
      <p:cxnSp>
        <p:nvCxnSpPr>
          <p:cNvPr id="202" name="Google Shape;202;p32"/>
          <p:cNvCxnSpPr>
            <a:stCxn id="193" idx="2"/>
          </p:cNvCxnSpPr>
          <p:nvPr/>
        </p:nvCxnSpPr>
        <p:spPr>
          <a:xfrm rot="10800000" flipH="1">
            <a:off x="4336387" y="4201232"/>
            <a:ext cx="991800" cy="707100"/>
          </a:xfrm>
          <a:prstGeom prst="straightConnector1">
            <a:avLst/>
          </a:prstGeom>
          <a:noFill/>
          <a:ln w="9525" cap="flat" cmpd="sng">
            <a:solidFill>
              <a:schemeClr val="dk2"/>
            </a:solidFill>
            <a:prstDash val="solid"/>
            <a:round/>
            <a:headEnd type="none" w="med" len="med"/>
            <a:tailEnd type="none" w="med" len="med"/>
          </a:ln>
        </p:spPr>
      </p:cxnSp>
      <p:sp>
        <p:nvSpPr>
          <p:cNvPr id="203" name="Google Shape;203;p32"/>
          <p:cNvSpPr txBox="1"/>
          <p:nvPr/>
        </p:nvSpPr>
        <p:spPr>
          <a:xfrm>
            <a:off x="3967025" y="4799183"/>
            <a:ext cx="7352400" cy="482400"/>
          </a:xfrm>
          <a:prstGeom prst="rect">
            <a:avLst/>
          </a:prstGeom>
          <a:noFill/>
          <a:ln>
            <a:noFill/>
          </a:ln>
        </p:spPr>
        <p:txBody>
          <a:bodyPr spcFirstLastPara="1" wrap="square" lIns="91425" tIns="91425" rIns="91425" bIns="91425" anchor="t" anchorCtr="0">
            <a:noAutofit/>
          </a:bodyPr>
          <a:lstStyle/>
          <a:p>
            <a:pPr marL="0" lvl="0" indent="-228600" rtl="0">
              <a:lnSpc>
                <a:spcPct val="115000"/>
              </a:lnSpc>
              <a:spcBef>
                <a:spcPts val="0"/>
              </a:spcBef>
              <a:spcAft>
                <a:spcPts val="0"/>
              </a:spcAft>
              <a:buClr>
                <a:schemeClr val="dk1"/>
              </a:buClr>
              <a:buSzPts val="1100"/>
              <a:buFont typeface="Arial"/>
              <a:buNone/>
            </a:pPr>
            <a:r>
              <a:rPr lang="en" b="1">
                <a:solidFill>
                  <a:schemeClr val="dk1"/>
                </a:solidFill>
              </a:rPr>
              <a:t>Ring Electrode</a:t>
            </a:r>
            <a:endParaRPr b="1"/>
          </a:p>
        </p:txBody>
      </p:sp>
      <p:cxnSp>
        <p:nvCxnSpPr>
          <p:cNvPr id="204" name="Google Shape;204;p32"/>
          <p:cNvCxnSpPr/>
          <p:nvPr/>
        </p:nvCxnSpPr>
        <p:spPr>
          <a:xfrm flipH="1">
            <a:off x="6747425" y="4580719"/>
            <a:ext cx="325800" cy="248700"/>
          </a:xfrm>
          <a:prstGeom prst="straightConnector1">
            <a:avLst/>
          </a:prstGeom>
          <a:noFill/>
          <a:ln w="9525" cap="flat" cmpd="sng">
            <a:solidFill>
              <a:schemeClr val="dk2"/>
            </a:solidFill>
            <a:prstDash val="solid"/>
            <a:round/>
            <a:headEnd type="none" w="med" len="med"/>
            <a:tailEnd type="none" w="med" len="med"/>
          </a:ln>
        </p:spPr>
      </p:cxnSp>
      <p:cxnSp>
        <p:nvCxnSpPr>
          <p:cNvPr id="205" name="Google Shape;205;p32"/>
          <p:cNvCxnSpPr/>
          <p:nvPr/>
        </p:nvCxnSpPr>
        <p:spPr>
          <a:xfrm>
            <a:off x="6305400" y="4593811"/>
            <a:ext cx="465300" cy="300900"/>
          </a:xfrm>
          <a:prstGeom prst="straightConnector1">
            <a:avLst/>
          </a:prstGeom>
          <a:noFill/>
          <a:ln w="9525" cap="flat" cmpd="sng">
            <a:solidFill>
              <a:schemeClr val="dk2"/>
            </a:solidFill>
            <a:prstDash val="solid"/>
            <a:round/>
            <a:headEnd type="none" w="med" len="med"/>
            <a:tailEnd type="none" w="med" len="med"/>
          </a:ln>
        </p:spPr>
      </p:cxnSp>
      <p:sp>
        <p:nvSpPr>
          <p:cNvPr id="206" name="Google Shape;206;p32"/>
          <p:cNvSpPr txBox="1"/>
          <p:nvPr/>
        </p:nvSpPr>
        <p:spPr>
          <a:xfrm>
            <a:off x="6565450" y="4799172"/>
            <a:ext cx="7352400" cy="482400"/>
          </a:xfrm>
          <a:prstGeom prst="rect">
            <a:avLst/>
          </a:prstGeom>
          <a:noFill/>
          <a:ln>
            <a:noFill/>
          </a:ln>
        </p:spPr>
        <p:txBody>
          <a:bodyPr spcFirstLastPara="1" wrap="square" lIns="91425" tIns="91425" rIns="91425" bIns="91425" anchor="t" anchorCtr="0">
            <a:noAutofit/>
          </a:bodyPr>
          <a:lstStyle/>
          <a:p>
            <a:pPr marL="0" lvl="0" indent="-228600" rtl="0">
              <a:lnSpc>
                <a:spcPct val="115000"/>
              </a:lnSpc>
              <a:spcBef>
                <a:spcPts val="0"/>
              </a:spcBef>
              <a:spcAft>
                <a:spcPts val="0"/>
              </a:spcAft>
              <a:buClr>
                <a:schemeClr val="dk1"/>
              </a:buClr>
              <a:buSzPts val="1100"/>
              <a:buFont typeface="Arial"/>
              <a:buNone/>
            </a:pPr>
            <a:r>
              <a:rPr lang="en" b="1">
                <a:solidFill>
                  <a:schemeClr val="dk1"/>
                </a:solidFill>
              </a:rPr>
              <a:t>Spherical Electrode</a:t>
            </a:r>
            <a:endParaRPr b="1"/>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1147</Words>
  <Application>Microsoft Office PowerPoint</Application>
  <PresentationFormat>Bildschirmpräsentation (16:9)</PresentationFormat>
  <Paragraphs>174</Paragraphs>
  <Slides>42</Slides>
  <Notes>42</Notes>
  <HiddenSlides>0</HiddenSlides>
  <MMClips>2</MMClips>
  <ScaleCrop>false</ScaleCrop>
  <HeadingPairs>
    <vt:vector size="6" baseType="variant">
      <vt:variant>
        <vt:lpstr>Verwendete Schriftarten</vt:lpstr>
      </vt:variant>
      <vt:variant>
        <vt:i4>2</vt:i4>
      </vt:variant>
      <vt:variant>
        <vt:lpstr>Design</vt:lpstr>
      </vt:variant>
      <vt:variant>
        <vt:i4>2</vt:i4>
      </vt:variant>
      <vt:variant>
        <vt:lpstr>Folientitel</vt:lpstr>
      </vt:variant>
      <vt:variant>
        <vt:i4>42</vt:i4>
      </vt:variant>
    </vt:vector>
  </HeadingPairs>
  <TitlesOfParts>
    <vt:vector size="46" baseType="lpstr">
      <vt:lpstr>Arial</vt:lpstr>
      <vt:lpstr>Calibri</vt:lpstr>
      <vt:lpstr>Simple Light</vt:lpstr>
      <vt:lpstr>Office</vt:lpstr>
      <vt:lpstr>S’Cool LAB group 1 Quadrupole Ion Trap &amp; Beam Optics</vt:lpstr>
      <vt:lpstr>PowerPoint-Präsentation</vt:lpstr>
      <vt:lpstr>Theory of Quadruple ion trap •Observation of particle when isolated or without material walls Types of traps 1.Penning traps, developed by Dehmelt and Penning, use static electric and magnetic fields, 2.Paul traps, developed by Wolfgang Paul, are  operated with alternating electric fields </vt:lpstr>
      <vt:lpstr>Difference between ion trap and group work  1. Uses spores instead of ions  2. Three poles are used instead of four  </vt:lpstr>
      <vt:lpstr>PowerPoint-Präsentation</vt:lpstr>
      <vt:lpstr>PowerPoint-Präsentation</vt:lpstr>
      <vt:lpstr>Materials:</vt:lpstr>
      <vt:lpstr>Other materials required to perform experiment:   </vt:lpstr>
      <vt:lpstr>Building Instructions: 3D printing: </vt:lpstr>
      <vt:lpstr>Building Instructions Cont’d </vt:lpstr>
      <vt:lpstr>PowerPoint-Präsentation</vt:lpstr>
      <vt:lpstr>Operation Instructions </vt:lpstr>
      <vt:lpstr>Operation Instructions Cont’</vt:lpstr>
      <vt:lpstr>PowerPoint-Präsentation</vt:lpstr>
      <vt:lpstr>PowerPoint-Präsentation</vt:lpstr>
      <vt:lpstr>PowerPoint-Präsentation</vt:lpstr>
      <vt:lpstr>Painting</vt:lpstr>
      <vt:lpstr>Project Board</vt:lpstr>
      <vt:lpstr>Don´t kill the LED!</vt:lpstr>
      <vt:lpstr>Connect the capacitors and the diode correctly!</vt:lpstr>
      <vt:lpstr>Put the 2 transistors the right way!</vt:lpstr>
      <vt:lpstr>Don´t mix up the resistors!</vt:lpstr>
      <vt:lpstr>GOOD LUCK!!</vt:lpstr>
      <vt:lpstr>PowerPoint-Präsentation</vt:lpstr>
      <vt:lpstr>PowerPoint-Präsentation</vt:lpstr>
      <vt:lpstr>PowerPoint-Präsentation</vt:lpstr>
      <vt:lpstr>PowerPoint-Präsentation</vt:lpstr>
      <vt:lpstr>PowerPoint-Präsentation</vt:lpstr>
      <vt:lpstr>PowerPoint-Präsentation</vt:lpstr>
      <vt:lpstr>Set up (Equipments)</vt:lpstr>
      <vt:lpstr>Set up</vt:lpstr>
      <vt:lpstr>Set up</vt:lpstr>
      <vt:lpstr>Set up (Alignment) </vt:lpstr>
      <vt:lpstr>Set up (Alignment)</vt:lpstr>
      <vt:lpstr>Set up (Alignment)</vt:lpstr>
      <vt:lpstr>Set up (Alignment)</vt:lpstr>
      <vt:lpstr>Set up</vt:lpstr>
      <vt:lpstr>Analogy</vt:lpstr>
      <vt:lpstr>Difficulties</vt:lpstr>
      <vt:lpstr>  Limitations</vt:lpstr>
      <vt:lpstr>Recommendation</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S’Cool LAB group 1 Quadrupole Ion Trap &amp; Beam Optics</dc:title>
  <dc:creator>User</dc:creator>
  <cp:lastModifiedBy>Susanna Schort</cp:lastModifiedBy>
  <cp:revision>9</cp:revision>
  <dcterms:modified xsi:type="dcterms:W3CDTF">2018-07-19T13:42:29Z</dcterms:modified>
</cp:coreProperties>
</file>