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3" r:id="rId5"/>
    <p:sldId id="300" r:id="rId6"/>
    <p:sldId id="268" r:id="rId7"/>
    <p:sldId id="312" r:id="rId8"/>
    <p:sldId id="308" r:id="rId9"/>
    <p:sldId id="309" r:id="rId10"/>
    <p:sldId id="311" r:id="rId11"/>
    <p:sldId id="296" r:id="rId12"/>
    <p:sldId id="313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19" d="100"/>
          <a:sy n="119" d="100"/>
        </p:scale>
        <p:origin x="96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harddisk:Users:adriana:Documents:CERN:e-lens:BBLR:LHC_optics_RunII_2016:LHC_coll_round_flat_BBL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7045276872964095E-2"/>
          <c:y val="2.9377224199288201E-2"/>
          <c:w val="0.77152551574375705"/>
          <c:h val="0.94124555160142398"/>
        </c:manualLayout>
      </c:layout>
      <c:scatterChart>
        <c:scatterStyle val="smoothMarker"/>
        <c:varyColors val="0"/>
        <c:ser>
          <c:idx val="2"/>
          <c:order val="0"/>
          <c:tx>
            <c:strRef>
              <c:f>Coll_round_twiss_lhcb2!$Q$46</c:f>
              <c:strCache>
                <c:ptCount val="1"/>
                <c:pt idx="0">
                  <c:v>BETX round</c:v>
                </c:pt>
              </c:strCache>
            </c:strRef>
          </c:tx>
          <c:marker>
            <c:symbol val="none"/>
          </c:marker>
          <c:xVal>
            <c:numRef>
              <c:f>Coll_round_twiss_lhcb2!$J$216:$J$625</c:f>
              <c:numCache>
                <c:formatCode>0.00</c:formatCode>
                <c:ptCount val="410"/>
                <c:pt idx="0">
                  <c:v>-194.09000000000199</c:v>
                </c:pt>
                <c:pt idx="1">
                  <c:v>-193.34500000000199</c:v>
                </c:pt>
                <c:pt idx="2">
                  <c:v>-193.34500000000199</c:v>
                </c:pt>
                <c:pt idx="3">
                  <c:v>-184.76400000000001</c:v>
                </c:pt>
                <c:pt idx="4">
                  <c:v>-183.76400000000001</c:v>
                </c:pt>
                <c:pt idx="5">
                  <c:v>-172.22699999999901</c:v>
                </c:pt>
                <c:pt idx="6">
                  <c:v>-172.22699999999901</c:v>
                </c:pt>
                <c:pt idx="7">
                  <c:v>-171.25299999999999</c:v>
                </c:pt>
                <c:pt idx="8">
                  <c:v>-167.85300000000001</c:v>
                </c:pt>
                <c:pt idx="9">
                  <c:v>-167.48049999999901</c:v>
                </c:pt>
                <c:pt idx="10">
                  <c:v>-166.58149999999901</c:v>
                </c:pt>
                <c:pt idx="11">
                  <c:v>-166.18450000000101</c:v>
                </c:pt>
                <c:pt idx="12">
                  <c:v>-165.28550000000101</c:v>
                </c:pt>
                <c:pt idx="13">
                  <c:v>-164.888499999999</c:v>
                </c:pt>
                <c:pt idx="14">
                  <c:v>-163.989499999999</c:v>
                </c:pt>
                <c:pt idx="15">
                  <c:v>-162.62500025096901</c:v>
                </c:pt>
                <c:pt idx="16">
                  <c:v>-153.17499974903501</c:v>
                </c:pt>
                <c:pt idx="17">
                  <c:v>-151.170500000001</c:v>
                </c:pt>
                <c:pt idx="18">
                  <c:v>-151.170500000001</c:v>
                </c:pt>
                <c:pt idx="19">
                  <c:v>-150.52999999999901</c:v>
                </c:pt>
                <c:pt idx="20">
                  <c:v>-149.52999999999901</c:v>
                </c:pt>
                <c:pt idx="21">
                  <c:v>-142.75000000000099</c:v>
                </c:pt>
                <c:pt idx="22">
                  <c:v>-142.75000000000099</c:v>
                </c:pt>
                <c:pt idx="23">
                  <c:v>-142.01</c:v>
                </c:pt>
                <c:pt idx="24">
                  <c:v>-141.41</c:v>
                </c:pt>
                <c:pt idx="25">
                  <c:v>-141.36000000000101</c:v>
                </c:pt>
                <c:pt idx="26">
                  <c:v>-141.36000000000101</c:v>
                </c:pt>
                <c:pt idx="27">
                  <c:v>-141.16</c:v>
                </c:pt>
                <c:pt idx="28">
                  <c:v>-141.16</c:v>
                </c:pt>
                <c:pt idx="29">
                  <c:v>-84.352000002506955</c:v>
                </c:pt>
                <c:pt idx="30">
                  <c:v>-80.951999997490987</c:v>
                </c:pt>
                <c:pt idx="31">
                  <c:v>-80.086000002506935</c:v>
                </c:pt>
                <c:pt idx="32">
                  <c:v>-76.685999997490939</c:v>
                </c:pt>
                <c:pt idx="33">
                  <c:v>-75.820000002507953</c:v>
                </c:pt>
                <c:pt idx="34">
                  <c:v>-72.419999997491004</c:v>
                </c:pt>
                <c:pt idx="35">
                  <c:v>-71.554000002507991</c:v>
                </c:pt>
                <c:pt idx="36">
                  <c:v>-68.153999997492008</c:v>
                </c:pt>
                <c:pt idx="37">
                  <c:v>-67.288000002508937</c:v>
                </c:pt>
                <c:pt idx="38">
                  <c:v>-63.887999997491988</c:v>
                </c:pt>
                <c:pt idx="39">
                  <c:v>-63.022000002509003</c:v>
                </c:pt>
                <c:pt idx="40">
                  <c:v>-59.621999997491969</c:v>
                </c:pt>
                <c:pt idx="41">
                  <c:v>-58.314500000000983</c:v>
                </c:pt>
                <c:pt idx="42">
                  <c:v>-58.314500000000983</c:v>
                </c:pt>
                <c:pt idx="43">
                  <c:v>-57.97199999999998</c:v>
                </c:pt>
                <c:pt idx="44">
                  <c:v>-54.881999999999998</c:v>
                </c:pt>
                <c:pt idx="45">
                  <c:v>-54.296999999999002</c:v>
                </c:pt>
                <c:pt idx="46">
                  <c:v>-54.296999999999002</c:v>
                </c:pt>
                <c:pt idx="47">
                  <c:v>-54.296999999999002</c:v>
                </c:pt>
                <c:pt idx="48">
                  <c:v>-54.296999999999002</c:v>
                </c:pt>
                <c:pt idx="49">
                  <c:v>-53.813999999998998</c:v>
                </c:pt>
                <c:pt idx="50">
                  <c:v>-53.813999999998998</c:v>
                </c:pt>
                <c:pt idx="51">
                  <c:v>-53.813999999998998</c:v>
                </c:pt>
                <c:pt idx="52">
                  <c:v>-53.813999999998998</c:v>
                </c:pt>
                <c:pt idx="53">
                  <c:v>-53.813999999998998</c:v>
                </c:pt>
                <c:pt idx="54">
                  <c:v>-53.335000000001969</c:v>
                </c:pt>
                <c:pt idx="55">
                  <c:v>-46.965000000002021</c:v>
                </c:pt>
                <c:pt idx="56">
                  <c:v>-46.719500000000998</c:v>
                </c:pt>
                <c:pt idx="57">
                  <c:v>-46.496500000000999</c:v>
                </c:pt>
                <c:pt idx="58">
                  <c:v>-45.942000000000967</c:v>
                </c:pt>
                <c:pt idx="59">
                  <c:v>-44.742000000000978</c:v>
                </c:pt>
                <c:pt idx="60">
                  <c:v>-44.05</c:v>
                </c:pt>
                <c:pt idx="61">
                  <c:v>-38.549999999999997</c:v>
                </c:pt>
                <c:pt idx="62">
                  <c:v>-38.019000000000972</c:v>
                </c:pt>
                <c:pt idx="63">
                  <c:v>-38.019000000000972</c:v>
                </c:pt>
                <c:pt idx="64">
                  <c:v>-38.019000000000972</c:v>
                </c:pt>
                <c:pt idx="65">
                  <c:v>-37.549999999999997</c:v>
                </c:pt>
                <c:pt idx="66">
                  <c:v>-32.049999999999947</c:v>
                </c:pt>
                <c:pt idx="67">
                  <c:v>-31.52899999999897</c:v>
                </c:pt>
                <c:pt idx="68">
                  <c:v>-31.52899999999897</c:v>
                </c:pt>
                <c:pt idx="69">
                  <c:v>-29.842000000001011</c:v>
                </c:pt>
                <c:pt idx="70">
                  <c:v>-29.842000000001011</c:v>
                </c:pt>
                <c:pt idx="71">
                  <c:v>-29.842000000001011</c:v>
                </c:pt>
                <c:pt idx="72">
                  <c:v>-29.335000000001969</c:v>
                </c:pt>
                <c:pt idx="73">
                  <c:v>-22.96500000000194</c:v>
                </c:pt>
                <c:pt idx="74">
                  <c:v>-21.739000000001969</c:v>
                </c:pt>
                <c:pt idx="75">
                  <c:v>-21.739000000001969</c:v>
                </c:pt>
                <c:pt idx="76">
                  <c:v>-21.634999999998971</c:v>
                </c:pt>
                <c:pt idx="77">
                  <c:v>-21.634999999998971</c:v>
                </c:pt>
                <c:pt idx="78">
                  <c:v>-21.579000000002001</c:v>
                </c:pt>
                <c:pt idx="79">
                  <c:v>-21.579000000002001</c:v>
                </c:pt>
                <c:pt idx="80">
                  <c:v>-21.579000000002001</c:v>
                </c:pt>
                <c:pt idx="81">
                  <c:v>-20.879000000000019</c:v>
                </c:pt>
                <c:pt idx="82">
                  <c:v>-19.078999999999951</c:v>
                </c:pt>
                <c:pt idx="83">
                  <c:v>-18.852999999999948</c:v>
                </c:pt>
                <c:pt idx="84">
                  <c:v>-18.852999999999948</c:v>
                </c:pt>
                <c:pt idx="85">
                  <c:v>-18.48333000000002</c:v>
                </c:pt>
                <c:pt idx="86">
                  <c:v>-18.48333000000002</c:v>
                </c:pt>
                <c:pt idx="87">
                  <c:v>-18.11366999999905</c:v>
                </c:pt>
                <c:pt idx="88">
                  <c:v>-18.11366999999905</c:v>
                </c:pt>
                <c:pt idx="89">
                  <c:v>-17.743999999999001</c:v>
                </c:pt>
                <c:pt idx="90">
                  <c:v>-17.743999999999001</c:v>
                </c:pt>
                <c:pt idx="91">
                  <c:v>-17.37432999999896</c:v>
                </c:pt>
                <c:pt idx="92">
                  <c:v>-17.37432999999896</c:v>
                </c:pt>
                <c:pt idx="93">
                  <c:v>-17.00466999999901</c:v>
                </c:pt>
                <c:pt idx="94">
                  <c:v>-17.00466999999901</c:v>
                </c:pt>
                <c:pt idx="95">
                  <c:v>-16.634999999998971</c:v>
                </c:pt>
                <c:pt idx="96">
                  <c:v>-16.634999999998971</c:v>
                </c:pt>
                <c:pt idx="97">
                  <c:v>-16.265329999999022</c:v>
                </c:pt>
                <c:pt idx="98">
                  <c:v>-16.265329999999022</c:v>
                </c:pt>
                <c:pt idx="99">
                  <c:v>-15.89567000000204</c:v>
                </c:pt>
                <c:pt idx="100">
                  <c:v>-15.89567000000204</c:v>
                </c:pt>
                <c:pt idx="101">
                  <c:v>-15.526000000002</c:v>
                </c:pt>
                <c:pt idx="102">
                  <c:v>-15.526000000002</c:v>
                </c:pt>
                <c:pt idx="103">
                  <c:v>-15.15633000000196</c:v>
                </c:pt>
                <c:pt idx="104">
                  <c:v>-15.15633000000196</c:v>
                </c:pt>
                <c:pt idx="105">
                  <c:v>-14.786670000001999</c:v>
                </c:pt>
                <c:pt idx="106">
                  <c:v>-14.786670000001999</c:v>
                </c:pt>
                <c:pt idx="107">
                  <c:v>-14.417000000001959</c:v>
                </c:pt>
                <c:pt idx="108">
                  <c:v>-14.417000000001959</c:v>
                </c:pt>
                <c:pt idx="109">
                  <c:v>-14.047330000002029</c:v>
                </c:pt>
                <c:pt idx="110">
                  <c:v>-14.047330000002029</c:v>
                </c:pt>
                <c:pt idx="111">
                  <c:v>-13.677670000000941</c:v>
                </c:pt>
                <c:pt idx="112">
                  <c:v>-13.677670000000941</c:v>
                </c:pt>
                <c:pt idx="113">
                  <c:v>-13.308000000001019</c:v>
                </c:pt>
                <c:pt idx="114">
                  <c:v>-13.308000000001019</c:v>
                </c:pt>
                <c:pt idx="115">
                  <c:v>-12.93833000000097</c:v>
                </c:pt>
                <c:pt idx="116">
                  <c:v>-12.93833000000097</c:v>
                </c:pt>
                <c:pt idx="117">
                  <c:v>-12.568670000001021</c:v>
                </c:pt>
                <c:pt idx="118">
                  <c:v>-12.568670000001021</c:v>
                </c:pt>
                <c:pt idx="119">
                  <c:v>-12.19900000000098</c:v>
                </c:pt>
                <c:pt idx="120">
                  <c:v>-12.19900000000098</c:v>
                </c:pt>
                <c:pt idx="121">
                  <c:v>-11.82933000000094</c:v>
                </c:pt>
                <c:pt idx="122">
                  <c:v>-11.82933000000094</c:v>
                </c:pt>
                <c:pt idx="123">
                  <c:v>-11.45967000000098</c:v>
                </c:pt>
                <c:pt idx="124">
                  <c:v>-11.45967000000098</c:v>
                </c:pt>
                <c:pt idx="125">
                  <c:v>-11.09000000000094</c:v>
                </c:pt>
                <c:pt idx="126">
                  <c:v>-11.09000000000094</c:v>
                </c:pt>
                <c:pt idx="127">
                  <c:v>-10.72033000000101</c:v>
                </c:pt>
                <c:pt idx="128">
                  <c:v>-10.72033000000101</c:v>
                </c:pt>
                <c:pt idx="129">
                  <c:v>-10.35067000000004</c:v>
                </c:pt>
                <c:pt idx="130">
                  <c:v>-10.35067000000004</c:v>
                </c:pt>
                <c:pt idx="131">
                  <c:v>-9.9809999999999981</c:v>
                </c:pt>
                <c:pt idx="132">
                  <c:v>-9.9809999999999981</c:v>
                </c:pt>
                <c:pt idx="133">
                  <c:v>-9.6113299999999526</c:v>
                </c:pt>
                <c:pt idx="134">
                  <c:v>-9.6113299999999526</c:v>
                </c:pt>
                <c:pt idx="135">
                  <c:v>-9.2416699999999974</c:v>
                </c:pt>
                <c:pt idx="136">
                  <c:v>-9.2416699999999974</c:v>
                </c:pt>
                <c:pt idx="137">
                  <c:v>-8.8719999999999608</c:v>
                </c:pt>
                <c:pt idx="138">
                  <c:v>-8.8719999999999608</c:v>
                </c:pt>
                <c:pt idx="139">
                  <c:v>-8.5023300000000308</c:v>
                </c:pt>
                <c:pt idx="140">
                  <c:v>-8.5023300000000308</c:v>
                </c:pt>
                <c:pt idx="141">
                  <c:v>-8.1326699999999601</c:v>
                </c:pt>
                <c:pt idx="142">
                  <c:v>-8.1326699999999601</c:v>
                </c:pt>
                <c:pt idx="143">
                  <c:v>-7.7629999999990096</c:v>
                </c:pt>
                <c:pt idx="144">
                  <c:v>-7.7629999999990096</c:v>
                </c:pt>
                <c:pt idx="145">
                  <c:v>-7.3933299999989677</c:v>
                </c:pt>
                <c:pt idx="146">
                  <c:v>-7.3933299999989677</c:v>
                </c:pt>
                <c:pt idx="147">
                  <c:v>-7.0236699999990151</c:v>
                </c:pt>
                <c:pt idx="148">
                  <c:v>-7.0236699999990151</c:v>
                </c:pt>
                <c:pt idx="149">
                  <c:v>-6.6539999999989714</c:v>
                </c:pt>
                <c:pt idx="150">
                  <c:v>-6.6539999999989714</c:v>
                </c:pt>
                <c:pt idx="151">
                  <c:v>-6.2843299999990441</c:v>
                </c:pt>
                <c:pt idx="152">
                  <c:v>-6.2843299999990441</c:v>
                </c:pt>
                <c:pt idx="153">
                  <c:v>-5.9146699999989769</c:v>
                </c:pt>
                <c:pt idx="154">
                  <c:v>-5.9146699999989769</c:v>
                </c:pt>
                <c:pt idx="155">
                  <c:v>-5.5449999999990496</c:v>
                </c:pt>
                <c:pt idx="156">
                  <c:v>-5.5449999999990496</c:v>
                </c:pt>
                <c:pt idx="157">
                  <c:v>-5.1753299999990068</c:v>
                </c:pt>
                <c:pt idx="158">
                  <c:v>-5.1753299999990068</c:v>
                </c:pt>
                <c:pt idx="159">
                  <c:v>-4.8056700000020101</c:v>
                </c:pt>
                <c:pt idx="160">
                  <c:v>-4.8056700000020101</c:v>
                </c:pt>
                <c:pt idx="161">
                  <c:v>-4.4360000000019699</c:v>
                </c:pt>
                <c:pt idx="162">
                  <c:v>-4.4360000000019699</c:v>
                </c:pt>
                <c:pt idx="163">
                  <c:v>-4.0663300000020399</c:v>
                </c:pt>
                <c:pt idx="164">
                  <c:v>-4.0663300000020399</c:v>
                </c:pt>
                <c:pt idx="165">
                  <c:v>-3.6966700000019732</c:v>
                </c:pt>
                <c:pt idx="166">
                  <c:v>-3.6966700000019732</c:v>
                </c:pt>
                <c:pt idx="167">
                  <c:v>-3.3270000000020441</c:v>
                </c:pt>
                <c:pt idx="168">
                  <c:v>-3.3270000000020441</c:v>
                </c:pt>
                <c:pt idx="169">
                  <c:v>-2.9573300000020022</c:v>
                </c:pt>
                <c:pt idx="170">
                  <c:v>-2.9573300000020022</c:v>
                </c:pt>
                <c:pt idx="171">
                  <c:v>-2.587670000001026</c:v>
                </c:pt>
                <c:pt idx="172">
                  <c:v>-2.587670000001026</c:v>
                </c:pt>
                <c:pt idx="173">
                  <c:v>-2.2180000000009841</c:v>
                </c:pt>
                <c:pt idx="174">
                  <c:v>-2.2180000000009841</c:v>
                </c:pt>
                <c:pt idx="175">
                  <c:v>-1.8483300000009419</c:v>
                </c:pt>
                <c:pt idx="176">
                  <c:v>-1.8483300000009419</c:v>
                </c:pt>
                <c:pt idx="177">
                  <c:v>-1.5</c:v>
                </c:pt>
                <c:pt idx="178">
                  <c:v>-1.5</c:v>
                </c:pt>
                <c:pt idx="179">
                  <c:v>-1.4786700000009889</c:v>
                </c:pt>
                <c:pt idx="180">
                  <c:v>-1.4786700000009889</c:v>
                </c:pt>
                <c:pt idx="181">
                  <c:v>-1.109000000000947</c:v>
                </c:pt>
                <c:pt idx="182">
                  <c:v>-1.109000000000947</c:v>
                </c:pt>
                <c:pt idx="183">
                  <c:v>-0.73933000000101801</c:v>
                </c:pt>
                <c:pt idx="184">
                  <c:v>-0.73933000000101801</c:v>
                </c:pt>
                <c:pt idx="185">
                  <c:v>-0.36967000000004202</c:v>
                </c:pt>
                <c:pt idx="186">
                  <c:v>-0.36967000000004202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0.36967000000004202</c:v>
                </c:pt>
                <c:pt idx="195">
                  <c:v>0.36967000000004202</c:v>
                </c:pt>
                <c:pt idx="196">
                  <c:v>0.73932999999999505</c:v>
                </c:pt>
                <c:pt idx="197">
                  <c:v>0.73932999999999505</c:v>
                </c:pt>
                <c:pt idx="198">
                  <c:v>1.1090000000000371</c:v>
                </c:pt>
                <c:pt idx="199">
                  <c:v>1.1090000000000371</c:v>
                </c:pt>
                <c:pt idx="200">
                  <c:v>1.4786699999999651</c:v>
                </c:pt>
                <c:pt idx="201">
                  <c:v>1.4786699999999651</c:v>
                </c:pt>
                <c:pt idx="202">
                  <c:v>1.5</c:v>
                </c:pt>
                <c:pt idx="203">
                  <c:v>1.5</c:v>
                </c:pt>
                <c:pt idx="204">
                  <c:v>1.8483300000000329</c:v>
                </c:pt>
                <c:pt idx="205">
                  <c:v>1.8483300000000329</c:v>
                </c:pt>
                <c:pt idx="206">
                  <c:v>2.2179999999999609</c:v>
                </c:pt>
                <c:pt idx="207">
                  <c:v>2.2179999999999609</c:v>
                </c:pt>
                <c:pt idx="208">
                  <c:v>2.5876700000000028</c:v>
                </c:pt>
                <c:pt idx="209">
                  <c:v>2.5876700000000028</c:v>
                </c:pt>
                <c:pt idx="210">
                  <c:v>2.9573300000009799</c:v>
                </c:pt>
                <c:pt idx="211">
                  <c:v>2.9573300000009799</c:v>
                </c:pt>
                <c:pt idx="212">
                  <c:v>3.3270000000010209</c:v>
                </c:pt>
                <c:pt idx="213">
                  <c:v>3.3270000000010209</c:v>
                </c:pt>
                <c:pt idx="214">
                  <c:v>3.6966700000010628</c:v>
                </c:pt>
                <c:pt idx="215">
                  <c:v>3.6966700000010628</c:v>
                </c:pt>
                <c:pt idx="216">
                  <c:v>4.0663300000010167</c:v>
                </c:pt>
                <c:pt idx="217">
                  <c:v>4.0663300000010167</c:v>
                </c:pt>
                <c:pt idx="218">
                  <c:v>4.4360000000010578</c:v>
                </c:pt>
                <c:pt idx="219">
                  <c:v>4.4360000000010578</c:v>
                </c:pt>
                <c:pt idx="220">
                  <c:v>4.8056700000009869</c:v>
                </c:pt>
                <c:pt idx="221">
                  <c:v>4.8056700000009869</c:v>
                </c:pt>
                <c:pt idx="222">
                  <c:v>5.1753299999979836</c:v>
                </c:pt>
                <c:pt idx="223">
                  <c:v>5.1753299999979836</c:v>
                </c:pt>
                <c:pt idx="224">
                  <c:v>5.5449999999980264</c:v>
                </c:pt>
                <c:pt idx="225">
                  <c:v>5.5449999999980264</c:v>
                </c:pt>
                <c:pt idx="226">
                  <c:v>5.9146699999979537</c:v>
                </c:pt>
                <c:pt idx="227">
                  <c:v>5.9146699999979537</c:v>
                </c:pt>
                <c:pt idx="228">
                  <c:v>6.2843299999980209</c:v>
                </c:pt>
                <c:pt idx="229">
                  <c:v>6.2843299999980209</c:v>
                </c:pt>
                <c:pt idx="230">
                  <c:v>6.6539999999979482</c:v>
                </c:pt>
                <c:pt idx="231">
                  <c:v>6.6539999999979482</c:v>
                </c:pt>
                <c:pt idx="232">
                  <c:v>7.0236699999979919</c:v>
                </c:pt>
                <c:pt idx="233">
                  <c:v>7.0236699999979919</c:v>
                </c:pt>
                <c:pt idx="234">
                  <c:v>7.3933299999989677</c:v>
                </c:pt>
                <c:pt idx="235">
                  <c:v>7.3933299999989677</c:v>
                </c:pt>
                <c:pt idx="236">
                  <c:v>7.7629999999990096</c:v>
                </c:pt>
                <c:pt idx="237">
                  <c:v>7.7629999999990096</c:v>
                </c:pt>
                <c:pt idx="238">
                  <c:v>8.1326699999990524</c:v>
                </c:pt>
                <c:pt idx="239">
                  <c:v>8.1326699999990524</c:v>
                </c:pt>
                <c:pt idx="240">
                  <c:v>8.5023299999990058</c:v>
                </c:pt>
                <c:pt idx="241">
                  <c:v>8.5023299999990058</c:v>
                </c:pt>
                <c:pt idx="242">
                  <c:v>8.8719999999990495</c:v>
                </c:pt>
                <c:pt idx="243">
                  <c:v>8.8719999999990495</c:v>
                </c:pt>
                <c:pt idx="244">
                  <c:v>9.2416699999989724</c:v>
                </c:pt>
                <c:pt idx="245">
                  <c:v>9.2416699999989724</c:v>
                </c:pt>
                <c:pt idx="246">
                  <c:v>9.6113299999990431</c:v>
                </c:pt>
                <c:pt idx="247">
                  <c:v>9.6113299999990431</c:v>
                </c:pt>
                <c:pt idx="248">
                  <c:v>9.9809999999989696</c:v>
                </c:pt>
                <c:pt idx="249">
                  <c:v>9.9809999999989696</c:v>
                </c:pt>
                <c:pt idx="250">
                  <c:v>10.35066999999901</c:v>
                </c:pt>
                <c:pt idx="251">
                  <c:v>10.35066999999901</c:v>
                </c:pt>
                <c:pt idx="252">
                  <c:v>10.72032999999999</c:v>
                </c:pt>
                <c:pt idx="253">
                  <c:v>10.72032999999999</c:v>
                </c:pt>
                <c:pt idx="254">
                  <c:v>11.09000000000003</c:v>
                </c:pt>
                <c:pt idx="255">
                  <c:v>11.09000000000003</c:v>
                </c:pt>
                <c:pt idx="256">
                  <c:v>11.45966999999996</c:v>
                </c:pt>
                <c:pt idx="257">
                  <c:v>11.45966999999996</c:v>
                </c:pt>
                <c:pt idx="258">
                  <c:v>11.829330000000031</c:v>
                </c:pt>
                <c:pt idx="259">
                  <c:v>11.829330000000031</c:v>
                </c:pt>
                <c:pt idx="260">
                  <c:v>12.198999999999961</c:v>
                </c:pt>
                <c:pt idx="261">
                  <c:v>12.198999999999961</c:v>
                </c:pt>
                <c:pt idx="262">
                  <c:v>12.568669999999999</c:v>
                </c:pt>
                <c:pt idx="263">
                  <c:v>12.568669999999999</c:v>
                </c:pt>
                <c:pt idx="264">
                  <c:v>12.938329999999951</c:v>
                </c:pt>
                <c:pt idx="265">
                  <c:v>12.938329999999951</c:v>
                </c:pt>
                <c:pt idx="266">
                  <c:v>13.308</c:v>
                </c:pt>
                <c:pt idx="267">
                  <c:v>13.308</c:v>
                </c:pt>
                <c:pt idx="268">
                  <c:v>13.677670000000029</c:v>
                </c:pt>
                <c:pt idx="269">
                  <c:v>13.677670000000029</c:v>
                </c:pt>
                <c:pt idx="270">
                  <c:v>14.04733000000101</c:v>
                </c:pt>
                <c:pt idx="271">
                  <c:v>14.04733000000101</c:v>
                </c:pt>
                <c:pt idx="272">
                  <c:v>14.41700000000105</c:v>
                </c:pt>
                <c:pt idx="273">
                  <c:v>14.41700000000105</c:v>
                </c:pt>
                <c:pt idx="274">
                  <c:v>14.78667000000098</c:v>
                </c:pt>
                <c:pt idx="275">
                  <c:v>14.78667000000098</c:v>
                </c:pt>
                <c:pt idx="276">
                  <c:v>15.15633000000105</c:v>
                </c:pt>
                <c:pt idx="277">
                  <c:v>15.15633000000105</c:v>
                </c:pt>
                <c:pt idx="278">
                  <c:v>15.52600000000098</c:v>
                </c:pt>
                <c:pt idx="279">
                  <c:v>15.52600000000098</c:v>
                </c:pt>
                <c:pt idx="280">
                  <c:v>15.89567000000102</c:v>
                </c:pt>
                <c:pt idx="281">
                  <c:v>15.89567000000102</c:v>
                </c:pt>
                <c:pt idx="282">
                  <c:v>16.26532999999802</c:v>
                </c:pt>
                <c:pt idx="283">
                  <c:v>16.26532999999802</c:v>
                </c:pt>
                <c:pt idx="284">
                  <c:v>16.634999999998058</c:v>
                </c:pt>
                <c:pt idx="285">
                  <c:v>16.634999999998058</c:v>
                </c:pt>
                <c:pt idx="286">
                  <c:v>17.00466999999799</c:v>
                </c:pt>
                <c:pt idx="287">
                  <c:v>17.00466999999799</c:v>
                </c:pt>
                <c:pt idx="288">
                  <c:v>17.37432999999805</c:v>
                </c:pt>
                <c:pt idx="289">
                  <c:v>17.37432999999805</c:v>
                </c:pt>
                <c:pt idx="290">
                  <c:v>17.743999999997978</c:v>
                </c:pt>
                <c:pt idx="291">
                  <c:v>17.743999999997978</c:v>
                </c:pt>
                <c:pt idx="292">
                  <c:v>18.11366999999802</c:v>
                </c:pt>
                <c:pt idx="293">
                  <c:v>18.11366999999802</c:v>
                </c:pt>
                <c:pt idx="294">
                  <c:v>18.483329999998979</c:v>
                </c:pt>
                <c:pt idx="295">
                  <c:v>18.483329999998979</c:v>
                </c:pt>
                <c:pt idx="296">
                  <c:v>18.852999999999039</c:v>
                </c:pt>
                <c:pt idx="297">
                  <c:v>18.852999999999039</c:v>
                </c:pt>
                <c:pt idx="298">
                  <c:v>19.049999999999951</c:v>
                </c:pt>
                <c:pt idx="299">
                  <c:v>20.850000000000019</c:v>
                </c:pt>
                <c:pt idx="300">
                  <c:v>21.563999999998028</c:v>
                </c:pt>
                <c:pt idx="301">
                  <c:v>21.563999999998028</c:v>
                </c:pt>
                <c:pt idx="302">
                  <c:v>21.563999999998028</c:v>
                </c:pt>
                <c:pt idx="303">
                  <c:v>21.619999999998981</c:v>
                </c:pt>
                <c:pt idx="304">
                  <c:v>21.619999999998981</c:v>
                </c:pt>
                <c:pt idx="305">
                  <c:v>21.723999999998</c:v>
                </c:pt>
                <c:pt idx="306">
                  <c:v>21.723999999998</c:v>
                </c:pt>
                <c:pt idx="307">
                  <c:v>22.96500000000103</c:v>
                </c:pt>
                <c:pt idx="308">
                  <c:v>29.33500000000106</c:v>
                </c:pt>
                <c:pt idx="309">
                  <c:v>29.841999999999981</c:v>
                </c:pt>
                <c:pt idx="310">
                  <c:v>29.841999999999981</c:v>
                </c:pt>
                <c:pt idx="311">
                  <c:v>29.841999999999981</c:v>
                </c:pt>
                <c:pt idx="312">
                  <c:v>31.52899999999795</c:v>
                </c:pt>
                <c:pt idx="313">
                  <c:v>31.52899999999795</c:v>
                </c:pt>
                <c:pt idx="314">
                  <c:v>32.049999999999038</c:v>
                </c:pt>
                <c:pt idx="315">
                  <c:v>37.549999999999038</c:v>
                </c:pt>
                <c:pt idx="316">
                  <c:v>38.019000000000013</c:v>
                </c:pt>
                <c:pt idx="317">
                  <c:v>38.019000000000013</c:v>
                </c:pt>
                <c:pt idx="318">
                  <c:v>38.019000000000013</c:v>
                </c:pt>
                <c:pt idx="319">
                  <c:v>38.549999999999038</c:v>
                </c:pt>
                <c:pt idx="320">
                  <c:v>44.049999999999038</c:v>
                </c:pt>
                <c:pt idx="321">
                  <c:v>44.741999999999962</c:v>
                </c:pt>
                <c:pt idx="322">
                  <c:v>45.942000000000007</c:v>
                </c:pt>
                <c:pt idx="323">
                  <c:v>46.496499999999969</c:v>
                </c:pt>
                <c:pt idx="324">
                  <c:v>46.719500000000039</c:v>
                </c:pt>
                <c:pt idx="325">
                  <c:v>46.965000000001048</c:v>
                </c:pt>
                <c:pt idx="326">
                  <c:v>53.33500000000106</c:v>
                </c:pt>
                <c:pt idx="327">
                  <c:v>53.813999999998018</c:v>
                </c:pt>
                <c:pt idx="328">
                  <c:v>53.813999999998018</c:v>
                </c:pt>
                <c:pt idx="329">
                  <c:v>53.813999999998018</c:v>
                </c:pt>
                <c:pt idx="330">
                  <c:v>53.813999999998018</c:v>
                </c:pt>
                <c:pt idx="331">
                  <c:v>53.813999999998018</c:v>
                </c:pt>
                <c:pt idx="332">
                  <c:v>54.296999999997972</c:v>
                </c:pt>
                <c:pt idx="333">
                  <c:v>54.296999999997972</c:v>
                </c:pt>
                <c:pt idx="334">
                  <c:v>54.296999999997972</c:v>
                </c:pt>
                <c:pt idx="335">
                  <c:v>54.296999999997972</c:v>
                </c:pt>
                <c:pt idx="336">
                  <c:v>54.881999999999039</c:v>
                </c:pt>
                <c:pt idx="337">
                  <c:v>57.971999999998957</c:v>
                </c:pt>
                <c:pt idx="338">
                  <c:v>58.314499999999953</c:v>
                </c:pt>
                <c:pt idx="339">
                  <c:v>58.314499999999953</c:v>
                </c:pt>
                <c:pt idx="340">
                  <c:v>59.621999997492033</c:v>
                </c:pt>
                <c:pt idx="341">
                  <c:v>63.022000002507973</c:v>
                </c:pt>
                <c:pt idx="342">
                  <c:v>63.887999997490972</c:v>
                </c:pt>
                <c:pt idx="343">
                  <c:v>67.288000002508028</c:v>
                </c:pt>
                <c:pt idx="344">
                  <c:v>68.153999997491013</c:v>
                </c:pt>
                <c:pt idx="345">
                  <c:v>71.554000002506996</c:v>
                </c:pt>
                <c:pt idx="346">
                  <c:v>72.419999997489981</c:v>
                </c:pt>
                <c:pt idx="347">
                  <c:v>75.820000002506902</c:v>
                </c:pt>
                <c:pt idx="348">
                  <c:v>76.685999997490029</c:v>
                </c:pt>
                <c:pt idx="349">
                  <c:v>80.086000002505983</c:v>
                </c:pt>
                <c:pt idx="350">
                  <c:v>80.95199999749002</c:v>
                </c:pt>
                <c:pt idx="351">
                  <c:v>84.352000002505932</c:v>
                </c:pt>
                <c:pt idx="352">
                  <c:v>141.16</c:v>
                </c:pt>
                <c:pt idx="353">
                  <c:v>141.16</c:v>
                </c:pt>
                <c:pt idx="354">
                  <c:v>141.376</c:v>
                </c:pt>
                <c:pt idx="355">
                  <c:v>141.376</c:v>
                </c:pt>
                <c:pt idx="356">
                  <c:v>141.40999999999909</c:v>
                </c:pt>
                <c:pt idx="357">
                  <c:v>142.009999999999</c:v>
                </c:pt>
                <c:pt idx="358">
                  <c:v>142.75</c:v>
                </c:pt>
                <c:pt idx="359">
                  <c:v>142.75</c:v>
                </c:pt>
                <c:pt idx="360">
                  <c:v>145.400000000001</c:v>
                </c:pt>
                <c:pt idx="361">
                  <c:v>145.400000000001</c:v>
                </c:pt>
                <c:pt idx="362">
                  <c:v>145.444999999999</c:v>
                </c:pt>
                <c:pt idx="363">
                  <c:v>146.444999999999</c:v>
                </c:pt>
                <c:pt idx="364">
                  <c:v>146.490000000001</c:v>
                </c:pt>
                <c:pt idx="365">
                  <c:v>146.490000000001</c:v>
                </c:pt>
                <c:pt idx="366">
                  <c:v>147.400000000001</c:v>
                </c:pt>
                <c:pt idx="367">
                  <c:v>147.400000000001</c:v>
                </c:pt>
                <c:pt idx="368">
                  <c:v>147.444999999999</c:v>
                </c:pt>
                <c:pt idx="369">
                  <c:v>148.444999999999</c:v>
                </c:pt>
                <c:pt idx="370">
                  <c:v>148.490000000001</c:v>
                </c:pt>
                <c:pt idx="371">
                  <c:v>148.490000000001</c:v>
                </c:pt>
                <c:pt idx="372">
                  <c:v>151.17050000000009</c:v>
                </c:pt>
                <c:pt idx="373">
                  <c:v>151.17050000000009</c:v>
                </c:pt>
                <c:pt idx="374">
                  <c:v>153.17499974903501</c:v>
                </c:pt>
                <c:pt idx="375">
                  <c:v>162.62500025096799</c:v>
                </c:pt>
                <c:pt idx="376">
                  <c:v>163.989499999998</c:v>
                </c:pt>
                <c:pt idx="377">
                  <c:v>164.888499999998</c:v>
                </c:pt>
                <c:pt idx="378">
                  <c:v>165.28550000000001</c:v>
                </c:pt>
                <c:pt idx="379">
                  <c:v>166.18450000000001</c:v>
                </c:pt>
                <c:pt idx="380">
                  <c:v>166.58149999999901</c:v>
                </c:pt>
                <c:pt idx="381">
                  <c:v>167.48049999999901</c:v>
                </c:pt>
                <c:pt idx="382">
                  <c:v>167.85300000000001</c:v>
                </c:pt>
                <c:pt idx="383">
                  <c:v>171.25299999999999</c:v>
                </c:pt>
                <c:pt idx="384">
                  <c:v>172.22699999999901</c:v>
                </c:pt>
                <c:pt idx="385">
                  <c:v>172.22699999999901</c:v>
                </c:pt>
                <c:pt idx="386">
                  <c:v>174.71849999999901</c:v>
                </c:pt>
                <c:pt idx="387">
                  <c:v>174.71849999999901</c:v>
                </c:pt>
                <c:pt idx="388">
                  <c:v>192.99600000000001</c:v>
                </c:pt>
                <c:pt idx="389">
                  <c:v>193.9</c:v>
                </c:pt>
                <c:pt idx="390">
                  <c:v>194.09000000000111</c:v>
                </c:pt>
                <c:pt idx="391">
                  <c:v>198.89000000000101</c:v>
                </c:pt>
              </c:numCache>
            </c:numRef>
          </c:xVal>
          <c:yVal>
            <c:numRef>
              <c:f>Coll_round_twiss_lhcb2!$Q$216:$Q$625</c:f>
              <c:numCache>
                <c:formatCode>0.00E+00</c:formatCode>
                <c:ptCount val="410"/>
                <c:pt idx="0">
                  <c:v>144.241492305192</c:v>
                </c:pt>
                <c:pt idx="1">
                  <c:v>148.816689688362</c:v>
                </c:pt>
                <c:pt idx="2">
                  <c:v>148.816689688362</c:v>
                </c:pt>
                <c:pt idx="3">
                  <c:v>207.21029619725999</c:v>
                </c:pt>
                <c:pt idx="4">
                  <c:v>214.69721848764101</c:v>
                </c:pt>
                <c:pt idx="5">
                  <c:v>311.36864002610798</c:v>
                </c:pt>
                <c:pt idx="6">
                  <c:v>311.36864002610798</c:v>
                </c:pt>
                <c:pt idx="7">
                  <c:v>320.39735667604299</c:v>
                </c:pt>
                <c:pt idx="8">
                  <c:v>366.31631585715678</c:v>
                </c:pt>
                <c:pt idx="9">
                  <c:v>373.05925212978798</c:v>
                </c:pt>
                <c:pt idx="10">
                  <c:v>389.58920074662802</c:v>
                </c:pt>
                <c:pt idx="11">
                  <c:v>397.00426044612698</c:v>
                </c:pt>
                <c:pt idx="12">
                  <c:v>414.056874397927</c:v>
                </c:pt>
                <c:pt idx="13">
                  <c:v>421.70274403962998</c:v>
                </c:pt>
                <c:pt idx="14">
                  <c:v>439.27802332639101</c:v>
                </c:pt>
                <c:pt idx="15">
                  <c:v>466.64649449594702</c:v>
                </c:pt>
                <c:pt idx="16">
                  <c:v>679.11273149120598</c:v>
                </c:pt>
                <c:pt idx="17">
                  <c:v>729.33035250974797</c:v>
                </c:pt>
                <c:pt idx="18">
                  <c:v>729.33035250974797</c:v>
                </c:pt>
                <c:pt idx="19">
                  <c:v>745.75643535719405</c:v>
                </c:pt>
                <c:pt idx="20">
                  <c:v>771.77011801362596</c:v>
                </c:pt>
                <c:pt idx="21">
                  <c:v>959.97434531311796</c:v>
                </c:pt>
                <c:pt idx="22">
                  <c:v>959.97434531311796</c:v>
                </c:pt>
                <c:pt idx="23">
                  <c:v>981.76399352681096</c:v>
                </c:pt>
                <c:pt idx="24">
                  <c:v>999.611612952001</c:v>
                </c:pt>
                <c:pt idx="25">
                  <c:v>1001.10620431626</c:v>
                </c:pt>
                <c:pt idx="26">
                  <c:v>1001.10620431626</c:v>
                </c:pt>
                <c:pt idx="27">
                  <c:v>1007.09578476667</c:v>
                </c:pt>
                <c:pt idx="28">
                  <c:v>1007.09578476667</c:v>
                </c:pt>
                <c:pt idx="29">
                  <c:v>3434.7736688755899</c:v>
                </c:pt>
                <c:pt idx="30">
                  <c:v>3625.9877469560702</c:v>
                </c:pt>
                <c:pt idx="31">
                  <c:v>3675.5197409011598</c:v>
                </c:pt>
                <c:pt idx="32">
                  <c:v>3873.24048878544</c:v>
                </c:pt>
                <c:pt idx="33">
                  <c:v>3924.4297698018399</c:v>
                </c:pt>
                <c:pt idx="34">
                  <c:v>4128.65718748991</c:v>
                </c:pt>
                <c:pt idx="35">
                  <c:v>4181.5037555776098</c:v>
                </c:pt>
                <c:pt idx="36">
                  <c:v>4392.2378430694798</c:v>
                </c:pt>
                <c:pt idx="37">
                  <c:v>4446.7416982284794</c:v>
                </c:pt>
                <c:pt idx="38">
                  <c:v>4663.9824555241375</c:v>
                </c:pt>
                <c:pt idx="39">
                  <c:v>4720.1435977544497</c:v>
                </c:pt>
                <c:pt idx="40">
                  <c:v>4943.8910248538896</c:v>
                </c:pt>
                <c:pt idx="41">
                  <c:v>5031.3156506685</c:v>
                </c:pt>
                <c:pt idx="42">
                  <c:v>5031.3156506685</c:v>
                </c:pt>
                <c:pt idx="43">
                  <c:v>5054.3433139784383</c:v>
                </c:pt>
                <c:pt idx="44">
                  <c:v>5264.4755588419384</c:v>
                </c:pt>
                <c:pt idx="45">
                  <c:v>5304.7400937121083</c:v>
                </c:pt>
                <c:pt idx="46">
                  <c:v>5304.7400937121083</c:v>
                </c:pt>
                <c:pt idx="47">
                  <c:v>5304.7400937121083</c:v>
                </c:pt>
                <c:pt idx="48">
                  <c:v>5304.7400937121083</c:v>
                </c:pt>
                <c:pt idx="49">
                  <c:v>5338.0998493177103</c:v>
                </c:pt>
                <c:pt idx="50">
                  <c:v>5338.0998493177103</c:v>
                </c:pt>
                <c:pt idx="51">
                  <c:v>5338.0998493177103</c:v>
                </c:pt>
                <c:pt idx="52">
                  <c:v>5338.0998493177103</c:v>
                </c:pt>
                <c:pt idx="53">
                  <c:v>5338.0998493177103</c:v>
                </c:pt>
                <c:pt idx="54">
                  <c:v>5371.2866905833598</c:v>
                </c:pt>
                <c:pt idx="55">
                  <c:v>4035.72955410021</c:v>
                </c:pt>
                <c:pt idx="56">
                  <c:v>3928.91846902927</c:v>
                </c:pt>
                <c:pt idx="57">
                  <c:v>3833.13817165721</c:v>
                </c:pt>
                <c:pt idx="58">
                  <c:v>3600.09941690202</c:v>
                </c:pt>
                <c:pt idx="59">
                  <c:v>3120.79801901062</c:v>
                </c:pt>
                <c:pt idx="60">
                  <c:v>2859.9601421109901</c:v>
                </c:pt>
                <c:pt idx="61">
                  <c:v>1672.1147791073799</c:v>
                </c:pt>
                <c:pt idx="62">
                  <c:v>1619.12043504134</c:v>
                </c:pt>
                <c:pt idx="63">
                  <c:v>1619.12043504134</c:v>
                </c:pt>
                <c:pt idx="64">
                  <c:v>1619.12043504134</c:v>
                </c:pt>
                <c:pt idx="65">
                  <c:v>1573.0237514217399</c:v>
                </c:pt>
                <c:pt idx="66">
                  <c:v>1440.01355886378</c:v>
                </c:pt>
                <c:pt idx="67">
                  <c:v>1463.5674134995199</c:v>
                </c:pt>
                <c:pt idx="68">
                  <c:v>1463.5674134995199</c:v>
                </c:pt>
                <c:pt idx="69">
                  <c:v>1541.1484607027</c:v>
                </c:pt>
                <c:pt idx="70">
                  <c:v>1541.1484607027</c:v>
                </c:pt>
                <c:pt idx="71">
                  <c:v>1541.1484607027</c:v>
                </c:pt>
                <c:pt idx="72">
                  <c:v>1564.85643401685</c:v>
                </c:pt>
                <c:pt idx="73">
                  <c:v>1318.88626696442</c:v>
                </c:pt>
                <c:pt idx="74">
                  <c:v>1181.86765535069</c:v>
                </c:pt>
                <c:pt idx="75">
                  <c:v>1181.86765535069</c:v>
                </c:pt>
                <c:pt idx="76">
                  <c:v>1170.5903452549801</c:v>
                </c:pt>
                <c:pt idx="77">
                  <c:v>1170.5903452549801</c:v>
                </c:pt>
                <c:pt idx="78">
                  <c:v>1164.5403476506499</c:v>
                </c:pt>
                <c:pt idx="79">
                  <c:v>1164.5403476506499</c:v>
                </c:pt>
                <c:pt idx="80">
                  <c:v>1164.5403476506499</c:v>
                </c:pt>
                <c:pt idx="81">
                  <c:v>1090.2383858021501</c:v>
                </c:pt>
                <c:pt idx="82">
                  <c:v>910.42626800563562</c:v>
                </c:pt>
                <c:pt idx="83">
                  <c:v>888.994554763569</c:v>
                </c:pt>
                <c:pt idx="84">
                  <c:v>888.994554763569</c:v>
                </c:pt>
                <c:pt idx="85">
                  <c:v>854.48903745695702</c:v>
                </c:pt>
                <c:pt idx="86">
                  <c:v>854.48903745695702</c:v>
                </c:pt>
                <c:pt idx="87">
                  <c:v>820.66770962388205</c:v>
                </c:pt>
                <c:pt idx="88">
                  <c:v>820.66770962388205</c:v>
                </c:pt>
                <c:pt idx="89">
                  <c:v>787.52874140301105</c:v>
                </c:pt>
                <c:pt idx="90">
                  <c:v>787.52874140301105</c:v>
                </c:pt>
                <c:pt idx="91">
                  <c:v>755.07305696681703</c:v>
                </c:pt>
                <c:pt idx="92">
                  <c:v>755.07305696681703</c:v>
                </c:pt>
                <c:pt idx="93">
                  <c:v>723.30150655381601</c:v>
                </c:pt>
                <c:pt idx="94">
                  <c:v>723.30150655381601</c:v>
                </c:pt>
                <c:pt idx="95">
                  <c:v>692.21237120336298</c:v>
                </c:pt>
                <c:pt idx="96">
                  <c:v>692.21237120336298</c:v>
                </c:pt>
                <c:pt idx="97">
                  <c:v>661.80651963758601</c:v>
                </c:pt>
                <c:pt idx="98">
                  <c:v>661.80651963758601</c:v>
                </c:pt>
                <c:pt idx="99">
                  <c:v>632.08474664494895</c:v>
                </c:pt>
                <c:pt idx="100">
                  <c:v>632.08474664494895</c:v>
                </c:pt>
                <c:pt idx="101">
                  <c:v>603.0454441649058</c:v>
                </c:pt>
                <c:pt idx="102">
                  <c:v>603.0454441649058</c:v>
                </c:pt>
                <c:pt idx="103">
                  <c:v>574.68942546953997</c:v>
                </c:pt>
                <c:pt idx="104">
                  <c:v>574.68942546953997</c:v>
                </c:pt>
                <c:pt idx="105">
                  <c:v>547.01742989668196</c:v>
                </c:pt>
                <c:pt idx="106">
                  <c:v>547.01742989668196</c:v>
                </c:pt>
                <c:pt idx="107">
                  <c:v>520.02796028705598</c:v>
                </c:pt>
                <c:pt idx="108">
                  <c:v>520.02796028705598</c:v>
                </c:pt>
                <c:pt idx="109">
                  <c:v>493.72177446210782</c:v>
                </c:pt>
                <c:pt idx="110">
                  <c:v>493.72177446210782</c:v>
                </c:pt>
                <c:pt idx="111">
                  <c:v>468.09955630932399</c:v>
                </c:pt>
                <c:pt idx="112">
                  <c:v>468.09955630932399</c:v>
                </c:pt>
                <c:pt idx="113">
                  <c:v>443.15991957011602</c:v>
                </c:pt>
                <c:pt idx="114">
                  <c:v>443.15991957011602</c:v>
                </c:pt>
                <c:pt idx="115">
                  <c:v>418.90356661558502</c:v>
                </c:pt>
                <c:pt idx="116">
                  <c:v>418.90356661558502</c:v>
                </c:pt>
                <c:pt idx="117">
                  <c:v>395.3311258828748</c:v>
                </c:pt>
                <c:pt idx="118">
                  <c:v>395.3311258828748</c:v>
                </c:pt>
                <c:pt idx="119">
                  <c:v>372.44132201408502</c:v>
                </c:pt>
                <c:pt idx="120">
                  <c:v>372.44132201408502</c:v>
                </c:pt>
                <c:pt idx="121">
                  <c:v>350.23480192997101</c:v>
                </c:pt>
                <c:pt idx="122">
                  <c:v>350.23480192997101</c:v>
                </c:pt>
                <c:pt idx="123">
                  <c:v>328.712138617336</c:v>
                </c:pt>
                <c:pt idx="124">
                  <c:v>328.712138617336</c:v>
                </c:pt>
                <c:pt idx="125">
                  <c:v>307.87216761896298</c:v>
                </c:pt>
                <c:pt idx="126">
                  <c:v>307.87216761896298</c:v>
                </c:pt>
                <c:pt idx="127">
                  <c:v>287.71548040526699</c:v>
                </c:pt>
                <c:pt idx="128">
                  <c:v>287.71548040526699</c:v>
                </c:pt>
                <c:pt idx="129">
                  <c:v>268.242594512707</c:v>
                </c:pt>
                <c:pt idx="130">
                  <c:v>268.242594512707</c:v>
                </c:pt>
                <c:pt idx="131">
                  <c:v>249.452456384751</c:v>
                </c:pt>
                <c:pt idx="132">
                  <c:v>249.452456384751</c:v>
                </c:pt>
                <c:pt idx="133">
                  <c:v>231.34560204147201</c:v>
                </c:pt>
                <c:pt idx="134">
                  <c:v>231.34560204147201</c:v>
                </c:pt>
                <c:pt idx="135">
                  <c:v>213.92249356898699</c:v>
                </c:pt>
                <c:pt idx="136">
                  <c:v>213.92249356898699</c:v>
                </c:pt>
                <c:pt idx="137">
                  <c:v>197.18218831144799</c:v>
                </c:pt>
                <c:pt idx="138">
                  <c:v>197.18218831144799</c:v>
                </c:pt>
                <c:pt idx="139">
                  <c:v>181.12516683858601</c:v>
                </c:pt>
                <c:pt idx="140">
                  <c:v>181.12516683858601</c:v>
                </c:pt>
                <c:pt idx="141">
                  <c:v>165.751835786176</c:v>
                </c:pt>
                <c:pt idx="142">
                  <c:v>165.751835786176</c:v>
                </c:pt>
                <c:pt idx="143">
                  <c:v>151.06136339905501</c:v>
                </c:pt>
                <c:pt idx="144">
                  <c:v>151.06136339905501</c:v>
                </c:pt>
                <c:pt idx="145">
                  <c:v>137.05417479661</c:v>
                </c:pt>
                <c:pt idx="146">
                  <c:v>137.05417479661</c:v>
                </c:pt>
                <c:pt idx="147">
                  <c:v>123.73062116427499</c:v>
                </c:pt>
                <c:pt idx="148">
                  <c:v>123.73062116427499</c:v>
                </c:pt>
                <c:pt idx="149">
                  <c:v>111.08998164757099</c:v>
                </c:pt>
                <c:pt idx="150">
                  <c:v>111.08998164757099</c:v>
                </c:pt>
                <c:pt idx="151">
                  <c:v>99.132625915544295</c:v>
                </c:pt>
                <c:pt idx="152">
                  <c:v>99.132625915544295</c:v>
                </c:pt>
                <c:pt idx="153">
                  <c:v>87.858849703283269</c:v>
                </c:pt>
                <c:pt idx="154">
                  <c:v>87.858849703283269</c:v>
                </c:pt>
                <c:pt idx="155">
                  <c:v>77.268043056996675</c:v>
                </c:pt>
                <c:pt idx="156">
                  <c:v>77.268043056996675</c:v>
                </c:pt>
                <c:pt idx="157">
                  <c:v>67.360520195387195</c:v>
                </c:pt>
                <c:pt idx="158">
                  <c:v>67.360520195387195</c:v>
                </c:pt>
                <c:pt idx="159">
                  <c:v>58.136521403288192</c:v>
                </c:pt>
                <c:pt idx="160">
                  <c:v>58.136521403288192</c:v>
                </c:pt>
                <c:pt idx="161">
                  <c:v>49.595547627412188</c:v>
                </c:pt>
                <c:pt idx="162">
                  <c:v>49.595547627412188</c:v>
                </c:pt>
                <c:pt idx="163">
                  <c:v>41.737857636213377</c:v>
                </c:pt>
                <c:pt idx="164">
                  <c:v>41.737857636213377</c:v>
                </c:pt>
                <c:pt idx="165">
                  <c:v>34.563636264095003</c:v>
                </c:pt>
                <c:pt idx="166">
                  <c:v>34.563636264095003</c:v>
                </c:pt>
                <c:pt idx="167">
                  <c:v>28.072495358636399</c:v>
                </c:pt>
                <c:pt idx="168">
                  <c:v>28.072495358636399</c:v>
                </c:pt>
                <c:pt idx="169">
                  <c:v>22.2646382378549</c:v>
                </c:pt>
                <c:pt idx="170">
                  <c:v>22.2646382378549</c:v>
                </c:pt>
                <c:pt idx="171">
                  <c:v>17.140194285811202</c:v>
                </c:pt>
                <c:pt idx="172">
                  <c:v>17.140194285811202</c:v>
                </c:pt>
                <c:pt idx="173">
                  <c:v>12.698886250769901</c:v>
                </c:pt>
                <c:pt idx="174">
                  <c:v>12.698886250769901</c:v>
                </c:pt>
                <c:pt idx="175">
                  <c:v>8.9408620004058577</c:v>
                </c:pt>
                <c:pt idx="176">
                  <c:v>8.9408620004058577</c:v>
                </c:pt>
                <c:pt idx="177">
                  <c:v>6.0250340550580566</c:v>
                </c:pt>
                <c:pt idx="178">
                  <c:v>6.0250340550580566</c:v>
                </c:pt>
                <c:pt idx="179">
                  <c:v>5.8661954684367972</c:v>
                </c:pt>
                <c:pt idx="180">
                  <c:v>5.8661954684367972</c:v>
                </c:pt>
                <c:pt idx="181">
                  <c:v>3.4747203038129002</c:v>
                </c:pt>
                <c:pt idx="182">
                  <c:v>3.4747203038129002</c:v>
                </c:pt>
                <c:pt idx="183">
                  <c:v>1.7665289238662001</c:v>
                </c:pt>
                <c:pt idx="184">
                  <c:v>1.7665289238662001</c:v>
                </c:pt>
                <c:pt idx="185">
                  <c:v>0.74163981197180495</c:v>
                </c:pt>
                <c:pt idx="186">
                  <c:v>0.74163981197180495</c:v>
                </c:pt>
                <c:pt idx="187">
                  <c:v>0.39999751776527298</c:v>
                </c:pt>
                <c:pt idx="188">
                  <c:v>0.39999751776527298</c:v>
                </c:pt>
                <c:pt idx="189">
                  <c:v>0.39999751776527298</c:v>
                </c:pt>
                <c:pt idx="190">
                  <c:v>0.39999751776527298</c:v>
                </c:pt>
                <c:pt idx="191">
                  <c:v>0.39999751776527298</c:v>
                </c:pt>
                <c:pt idx="192">
                  <c:v>0.39999751776527298</c:v>
                </c:pt>
                <c:pt idx="193">
                  <c:v>0.39999751776527298</c:v>
                </c:pt>
                <c:pt idx="194">
                  <c:v>0.74163900823594398</c:v>
                </c:pt>
                <c:pt idx="195">
                  <c:v>0.74163900823594398</c:v>
                </c:pt>
                <c:pt idx="196">
                  <c:v>1.7665273164162201</c:v>
                </c:pt>
                <c:pt idx="197">
                  <c:v>1.7665273164162201</c:v>
                </c:pt>
                <c:pt idx="198">
                  <c:v>3.4747178926270599</c:v>
                </c:pt>
                <c:pt idx="199">
                  <c:v>3.4747178926270599</c:v>
                </c:pt>
                <c:pt idx="200">
                  <c:v>5.8661922535150977</c:v>
                </c:pt>
                <c:pt idx="201">
                  <c:v>5.8661922535150977</c:v>
                </c:pt>
                <c:pt idx="202">
                  <c:v>6.0250307937607097</c:v>
                </c:pt>
                <c:pt idx="203">
                  <c:v>6.0250307937607097</c:v>
                </c:pt>
                <c:pt idx="204">
                  <c:v>8.9408579817700478</c:v>
                </c:pt>
                <c:pt idx="205">
                  <c:v>8.9408579817700478</c:v>
                </c:pt>
                <c:pt idx="206">
                  <c:v>12.698881428398201</c:v>
                </c:pt>
                <c:pt idx="207">
                  <c:v>12.698881428398201</c:v>
                </c:pt>
                <c:pt idx="208">
                  <c:v>17.1401886597036</c:v>
                </c:pt>
                <c:pt idx="209">
                  <c:v>17.1401886597036</c:v>
                </c:pt>
                <c:pt idx="210">
                  <c:v>22.26463180803318</c:v>
                </c:pt>
                <c:pt idx="211">
                  <c:v>22.26463180803318</c:v>
                </c:pt>
                <c:pt idx="212">
                  <c:v>28.072488125078799</c:v>
                </c:pt>
                <c:pt idx="213">
                  <c:v>28.072488125078799</c:v>
                </c:pt>
                <c:pt idx="214">
                  <c:v>34.563628226801598</c:v>
                </c:pt>
                <c:pt idx="215">
                  <c:v>34.563628226801598</c:v>
                </c:pt>
                <c:pt idx="216">
                  <c:v>41.737848795205899</c:v>
                </c:pt>
                <c:pt idx="217">
                  <c:v>41.737848795205899</c:v>
                </c:pt>
                <c:pt idx="218">
                  <c:v>49.595537982668802</c:v>
                </c:pt>
                <c:pt idx="219">
                  <c:v>49.595537982668802</c:v>
                </c:pt>
                <c:pt idx="220">
                  <c:v>58.136510954808998</c:v>
                </c:pt>
                <c:pt idx="221">
                  <c:v>58.136510954808998</c:v>
                </c:pt>
                <c:pt idx="222">
                  <c:v>67.360508943193807</c:v>
                </c:pt>
                <c:pt idx="223">
                  <c:v>67.360508943193807</c:v>
                </c:pt>
                <c:pt idx="224">
                  <c:v>77.268031001067399</c:v>
                </c:pt>
                <c:pt idx="225">
                  <c:v>77.268031001067399</c:v>
                </c:pt>
                <c:pt idx="226">
                  <c:v>87.858836843618164</c:v>
                </c:pt>
                <c:pt idx="227">
                  <c:v>87.858836843618164</c:v>
                </c:pt>
                <c:pt idx="228">
                  <c:v>99.132612252165075</c:v>
                </c:pt>
                <c:pt idx="229">
                  <c:v>99.132612252165075</c:v>
                </c:pt>
                <c:pt idx="230">
                  <c:v>111.089967180456</c:v>
                </c:pt>
                <c:pt idx="231">
                  <c:v>111.089967180456</c:v>
                </c:pt>
                <c:pt idx="232">
                  <c:v>123.730605893424</c:v>
                </c:pt>
                <c:pt idx="233">
                  <c:v>123.730605893424</c:v>
                </c:pt>
                <c:pt idx="234">
                  <c:v>137.054158722045</c:v>
                </c:pt>
                <c:pt idx="235">
                  <c:v>137.054158722045</c:v>
                </c:pt>
                <c:pt idx="236">
                  <c:v>151.061346520754</c:v>
                </c:pt>
                <c:pt idx="237">
                  <c:v>151.061346520754</c:v>
                </c:pt>
                <c:pt idx="238">
                  <c:v>165.75181810413901</c:v>
                </c:pt>
                <c:pt idx="239">
                  <c:v>165.75181810413901</c:v>
                </c:pt>
                <c:pt idx="240">
                  <c:v>181.12514835283599</c:v>
                </c:pt>
                <c:pt idx="241">
                  <c:v>181.12514835283599</c:v>
                </c:pt>
                <c:pt idx="242">
                  <c:v>197.18216902196099</c:v>
                </c:pt>
                <c:pt idx="243">
                  <c:v>197.18216902196099</c:v>
                </c:pt>
                <c:pt idx="244">
                  <c:v>213.92247347576401</c:v>
                </c:pt>
                <c:pt idx="245">
                  <c:v>213.92247347576401</c:v>
                </c:pt>
                <c:pt idx="246">
                  <c:v>231.345581144535</c:v>
                </c:pt>
                <c:pt idx="247">
                  <c:v>231.345581144535</c:v>
                </c:pt>
                <c:pt idx="248">
                  <c:v>249.45243468407801</c:v>
                </c:pt>
                <c:pt idx="249">
                  <c:v>249.45243468407801</c:v>
                </c:pt>
                <c:pt idx="250">
                  <c:v>268.24257200829783</c:v>
                </c:pt>
                <c:pt idx="251">
                  <c:v>268.24257200829783</c:v>
                </c:pt>
                <c:pt idx="252">
                  <c:v>287.71545709714388</c:v>
                </c:pt>
                <c:pt idx="253">
                  <c:v>287.71545709714388</c:v>
                </c:pt>
                <c:pt idx="254">
                  <c:v>307.87214350710502</c:v>
                </c:pt>
                <c:pt idx="255">
                  <c:v>307.87214350710502</c:v>
                </c:pt>
                <c:pt idx="256">
                  <c:v>328.71211370174188</c:v>
                </c:pt>
                <c:pt idx="257">
                  <c:v>328.71211370174188</c:v>
                </c:pt>
                <c:pt idx="258">
                  <c:v>350.23477621066297</c:v>
                </c:pt>
                <c:pt idx="259">
                  <c:v>350.23477621066297</c:v>
                </c:pt>
                <c:pt idx="260">
                  <c:v>372.44129549104002</c:v>
                </c:pt>
                <c:pt idx="261">
                  <c:v>372.44129549104002</c:v>
                </c:pt>
                <c:pt idx="262">
                  <c:v>395.33109855609479</c:v>
                </c:pt>
                <c:pt idx="263">
                  <c:v>395.33109855609479</c:v>
                </c:pt>
                <c:pt idx="264">
                  <c:v>418.90353848508983</c:v>
                </c:pt>
                <c:pt idx="265">
                  <c:v>418.90353848508983</c:v>
                </c:pt>
                <c:pt idx="266">
                  <c:v>443.15989063588501</c:v>
                </c:pt>
                <c:pt idx="267">
                  <c:v>443.15989063588501</c:v>
                </c:pt>
                <c:pt idx="268">
                  <c:v>468.09952657135801</c:v>
                </c:pt>
                <c:pt idx="269">
                  <c:v>468.09952657135801</c:v>
                </c:pt>
                <c:pt idx="270">
                  <c:v>493.72174392042689</c:v>
                </c:pt>
                <c:pt idx="271">
                  <c:v>493.72174392042689</c:v>
                </c:pt>
                <c:pt idx="272">
                  <c:v>520.02792894163997</c:v>
                </c:pt>
                <c:pt idx="273">
                  <c:v>520.02792894163997</c:v>
                </c:pt>
                <c:pt idx="274">
                  <c:v>547.01739774753003</c:v>
                </c:pt>
                <c:pt idx="275">
                  <c:v>547.01739774753003</c:v>
                </c:pt>
                <c:pt idx="276">
                  <c:v>574.68939251667405</c:v>
                </c:pt>
                <c:pt idx="277">
                  <c:v>574.68939251667405</c:v>
                </c:pt>
                <c:pt idx="278">
                  <c:v>603.04541040830395</c:v>
                </c:pt>
                <c:pt idx="279">
                  <c:v>603.04541040830395</c:v>
                </c:pt>
                <c:pt idx="280">
                  <c:v>632.08471208461106</c:v>
                </c:pt>
                <c:pt idx="281">
                  <c:v>632.08471208461106</c:v>
                </c:pt>
                <c:pt idx="282">
                  <c:v>661.80648427353401</c:v>
                </c:pt>
                <c:pt idx="283">
                  <c:v>661.80648427353401</c:v>
                </c:pt>
                <c:pt idx="284">
                  <c:v>692.21233503557403</c:v>
                </c:pt>
                <c:pt idx="285">
                  <c:v>692.21233503557403</c:v>
                </c:pt>
                <c:pt idx="286">
                  <c:v>723.30146958229182</c:v>
                </c:pt>
                <c:pt idx="287">
                  <c:v>723.30146958229182</c:v>
                </c:pt>
                <c:pt idx="288">
                  <c:v>755.07301919157896</c:v>
                </c:pt>
                <c:pt idx="289">
                  <c:v>755.07301919157896</c:v>
                </c:pt>
                <c:pt idx="290">
                  <c:v>787.52870282403705</c:v>
                </c:pt>
                <c:pt idx="291">
                  <c:v>787.52870282403705</c:v>
                </c:pt>
                <c:pt idx="292">
                  <c:v>820.667670241172</c:v>
                </c:pt>
                <c:pt idx="293">
                  <c:v>820.667670241172</c:v>
                </c:pt>
                <c:pt idx="294">
                  <c:v>854.48899727053401</c:v>
                </c:pt>
                <c:pt idx="295">
                  <c:v>854.48899727053401</c:v>
                </c:pt>
                <c:pt idx="296">
                  <c:v>888.99451377340881</c:v>
                </c:pt>
                <c:pt idx="297">
                  <c:v>888.99451377340881</c:v>
                </c:pt>
                <c:pt idx="298">
                  <c:v>907.661856901227</c:v>
                </c:pt>
                <c:pt idx="299">
                  <c:v>1087.21296916453</c:v>
                </c:pt>
                <c:pt idx="300">
                  <c:v>1162.92242820975</c:v>
                </c:pt>
                <c:pt idx="301">
                  <c:v>1162.92242820975</c:v>
                </c:pt>
                <c:pt idx="302">
                  <c:v>1162.92242820975</c:v>
                </c:pt>
                <c:pt idx="303">
                  <c:v>1168.9682256666499</c:v>
                </c:pt>
                <c:pt idx="304">
                  <c:v>1168.9682256666499</c:v>
                </c:pt>
                <c:pt idx="305">
                  <c:v>1180.23773548745</c:v>
                </c:pt>
                <c:pt idx="306">
                  <c:v>1180.23773548745</c:v>
                </c:pt>
                <c:pt idx="307">
                  <c:v>1318.8862170339501</c:v>
                </c:pt>
                <c:pt idx="308">
                  <c:v>2874.7754049105201</c:v>
                </c:pt>
                <c:pt idx="309">
                  <c:v>3096.9424246742501</c:v>
                </c:pt>
                <c:pt idx="310">
                  <c:v>3096.9424246742501</c:v>
                </c:pt>
                <c:pt idx="311">
                  <c:v>3096.9424246742501</c:v>
                </c:pt>
                <c:pt idx="312">
                  <c:v>3895.7130806437399</c:v>
                </c:pt>
                <c:pt idx="313">
                  <c:v>3895.7130806437399</c:v>
                </c:pt>
                <c:pt idx="314">
                  <c:v>4160.9008548799102</c:v>
                </c:pt>
                <c:pt idx="315">
                  <c:v>5971.0031452622597</c:v>
                </c:pt>
                <c:pt idx="316">
                  <c:v>6009.4538648545204</c:v>
                </c:pt>
                <c:pt idx="317">
                  <c:v>6009.4538648545204</c:v>
                </c:pt>
                <c:pt idx="318">
                  <c:v>6009.4538648545204</c:v>
                </c:pt>
                <c:pt idx="319">
                  <c:v>6053.1366657973704</c:v>
                </c:pt>
                <c:pt idx="320">
                  <c:v>4975.7853862607699</c:v>
                </c:pt>
                <c:pt idx="321">
                  <c:v>4676.58823401876</c:v>
                </c:pt>
                <c:pt idx="322">
                  <c:v>4179.7407306089399</c:v>
                </c:pt>
                <c:pt idx="323">
                  <c:v>3959.57917036757</c:v>
                </c:pt>
                <c:pt idx="324">
                  <c:v>3872.7175050606402</c:v>
                </c:pt>
                <c:pt idx="325">
                  <c:v>3778.2058426100798</c:v>
                </c:pt>
                <c:pt idx="326">
                  <c:v>2669.10815025068</c:v>
                </c:pt>
                <c:pt idx="327">
                  <c:v>2666.3276077873402</c:v>
                </c:pt>
                <c:pt idx="328">
                  <c:v>2666.3276077873402</c:v>
                </c:pt>
                <c:pt idx="329">
                  <c:v>2666.3276077873402</c:v>
                </c:pt>
                <c:pt idx="330">
                  <c:v>2666.3276077873402</c:v>
                </c:pt>
                <c:pt idx="331">
                  <c:v>2666.3276077873402</c:v>
                </c:pt>
                <c:pt idx="332">
                  <c:v>2663.5254872074802</c:v>
                </c:pt>
                <c:pt idx="333">
                  <c:v>2663.5254872074802</c:v>
                </c:pt>
                <c:pt idx="334">
                  <c:v>2663.5254872074802</c:v>
                </c:pt>
                <c:pt idx="335">
                  <c:v>2663.5254872074802</c:v>
                </c:pt>
                <c:pt idx="336">
                  <c:v>2660.1338216021099</c:v>
                </c:pt>
                <c:pt idx="337">
                  <c:v>2642.258986152729</c:v>
                </c:pt>
                <c:pt idx="338">
                  <c:v>2640.2818670654901</c:v>
                </c:pt>
                <c:pt idx="339">
                  <c:v>2640.2818670654901</c:v>
                </c:pt>
                <c:pt idx="340">
                  <c:v>2632.7418001971</c:v>
                </c:pt>
                <c:pt idx="341">
                  <c:v>2613.1912852779101</c:v>
                </c:pt>
                <c:pt idx="342">
                  <c:v>2608.22470510209</c:v>
                </c:pt>
                <c:pt idx="343">
                  <c:v>2588.7766689354198</c:v>
                </c:pt>
                <c:pt idx="344">
                  <c:v>2583.8361907006602</c:v>
                </c:pt>
                <c:pt idx="345">
                  <c:v>2564.4906332865198</c:v>
                </c:pt>
                <c:pt idx="346">
                  <c:v>2559.5762569928102</c:v>
                </c:pt>
                <c:pt idx="347">
                  <c:v>2540.3331783311901</c:v>
                </c:pt>
                <c:pt idx="348">
                  <c:v>2535.44490397853</c:v>
                </c:pt>
                <c:pt idx="349">
                  <c:v>2516.3043040694301</c:v>
                </c:pt>
                <c:pt idx="350">
                  <c:v>2511.44213165783</c:v>
                </c:pt>
                <c:pt idx="351">
                  <c:v>2492.40401050126</c:v>
                </c:pt>
                <c:pt idx="352">
                  <c:v>2186.39340637241</c:v>
                </c:pt>
                <c:pt idx="353">
                  <c:v>2186.39340637241</c:v>
                </c:pt>
                <c:pt idx="354">
                  <c:v>2185.2733806002202</c:v>
                </c:pt>
                <c:pt idx="355">
                  <c:v>2185.2733806002202</c:v>
                </c:pt>
                <c:pt idx="356">
                  <c:v>2185.09711027497</c:v>
                </c:pt>
                <c:pt idx="357">
                  <c:v>2181.9878013069301</c:v>
                </c:pt>
                <c:pt idx="358">
                  <c:v>2178.1564899166578</c:v>
                </c:pt>
                <c:pt idx="359">
                  <c:v>2178.1564899166578</c:v>
                </c:pt>
                <c:pt idx="360">
                  <c:v>2164.4679889952699</c:v>
                </c:pt>
                <c:pt idx="361">
                  <c:v>2164.4679889952699</c:v>
                </c:pt>
                <c:pt idx="362">
                  <c:v>2164.2359711787599</c:v>
                </c:pt>
                <c:pt idx="363">
                  <c:v>2159.0837113491898</c:v>
                </c:pt>
                <c:pt idx="364">
                  <c:v>2158.8520257810301</c:v>
                </c:pt>
                <c:pt idx="365">
                  <c:v>2158.8520257810301</c:v>
                </c:pt>
                <c:pt idx="366">
                  <c:v>2154.1698988103299</c:v>
                </c:pt>
                <c:pt idx="367">
                  <c:v>2154.1698988103299</c:v>
                </c:pt>
                <c:pt idx="368">
                  <c:v>2153.9385168758799</c:v>
                </c:pt>
                <c:pt idx="369">
                  <c:v>2148.8003877588399</c:v>
                </c:pt>
                <c:pt idx="370">
                  <c:v>2148.5693380727598</c:v>
                </c:pt>
                <c:pt idx="371">
                  <c:v>2148.5693380727598</c:v>
                </c:pt>
                <c:pt idx="372">
                  <c:v>2134.8322871351302</c:v>
                </c:pt>
                <c:pt idx="373">
                  <c:v>2134.8322871351302</c:v>
                </c:pt>
                <c:pt idx="374">
                  <c:v>2124.5927841377302</c:v>
                </c:pt>
                <c:pt idx="375">
                  <c:v>2076.7021431692801</c:v>
                </c:pt>
                <c:pt idx="376">
                  <c:v>2069.8392697485601</c:v>
                </c:pt>
                <c:pt idx="377">
                  <c:v>2065.3248575113298</c:v>
                </c:pt>
                <c:pt idx="378">
                  <c:v>2063.3331026381002</c:v>
                </c:pt>
                <c:pt idx="379">
                  <c:v>2058.8269222757199</c:v>
                </c:pt>
                <c:pt idx="380">
                  <c:v>2056.8388026131001</c:v>
                </c:pt>
                <c:pt idx="381">
                  <c:v>2052.3408541255699</c:v>
                </c:pt>
                <c:pt idx="382">
                  <c:v>2050.4788056174898</c:v>
                </c:pt>
                <c:pt idx="383">
                  <c:v>1956.0364966673701</c:v>
                </c:pt>
                <c:pt idx="384">
                  <c:v>1907.7919393355301</c:v>
                </c:pt>
                <c:pt idx="385">
                  <c:v>1907.7919393355301</c:v>
                </c:pt>
                <c:pt idx="386">
                  <c:v>1787.1278490930699</c:v>
                </c:pt>
                <c:pt idx="387">
                  <c:v>1787.1278490930699</c:v>
                </c:pt>
                <c:pt idx="388">
                  <c:v>1022.66541757261</c:v>
                </c:pt>
                <c:pt idx="389">
                  <c:v>990.36982359175079</c:v>
                </c:pt>
                <c:pt idx="390">
                  <c:v>983.64813659659001</c:v>
                </c:pt>
                <c:pt idx="391">
                  <c:v>857.16367456432795</c:v>
                </c:pt>
                <c:pt idx="392">
                  <c:v>843.73910644136595</c:v>
                </c:pt>
                <c:pt idx="393">
                  <c:v>843.73910644136595</c:v>
                </c:pt>
                <c:pt idx="394">
                  <c:v>451.99954449715602</c:v>
                </c:pt>
                <c:pt idx="395">
                  <c:v>440.319004936059</c:v>
                </c:pt>
                <c:pt idx="396">
                  <c:v>437.84741590073799</c:v>
                </c:pt>
                <c:pt idx="397">
                  <c:v>373.38418128637102</c:v>
                </c:pt>
                <c:pt idx="398">
                  <c:v>363.10754751484598</c:v>
                </c:pt>
                <c:pt idx="399">
                  <c:v>363.10754751484598</c:v>
                </c:pt>
                <c:pt idx="400">
                  <c:v>106.19771019345499</c:v>
                </c:pt>
                <c:pt idx="401">
                  <c:v>87.846221722184779</c:v>
                </c:pt>
                <c:pt idx="402">
                  <c:v>84.784903013591077</c:v>
                </c:pt>
                <c:pt idx="403">
                  <c:v>84.784903013591077</c:v>
                </c:pt>
                <c:pt idx="404">
                  <c:v>80.103351086529145</c:v>
                </c:pt>
                <c:pt idx="405">
                  <c:v>66.487897963616803</c:v>
                </c:pt>
                <c:pt idx="406">
                  <c:v>65.739292498365998</c:v>
                </c:pt>
                <c:pt idx="407">
                  <c:v>64.611037990209198</c:v>
                </c:pt>
                <c:pt idx="408">
                  <c:v>64.866220397022602</c:v>
                </c:pt>
                <c:pt idx="409">
                  <c:v>66.108993683227595</c:v>
                </c:pt>
              </c:numCache>
            </c:numRef>
          </c:yVal>
          <c:smooth val="1"/>
        </c:ser>
        <c:ser>
          <c:idx val="3"/>
          <c:order val="1"/>
          <c:tx>
            <c:strRef>
              <c:f>Coll_round_twiss_lhcb2!$R$46</c:f>
              <c:strCache>
                <c:ptCount val="1"/>
                <c:pt idx="0">
                  <c:v>BETY round</c:v>
                </c:pt>
              </c:strCache>
            </c:strRef>
          </c:tx>
          <c:spPr>
            <a:ln>
              <a:prstDash val="dash"/>
            </a:ln>
          </c:spPr>
          <c:marker>
            <c:symbol val="none"/>
          </c:marker>
          <c:xVal>
            <c:numRef>
              <c:f>Coll_round_twiss_lhcb2!$J$216:$J$6255</c:f>
              <c:numCache>
                <c:formatCode>0.00</c:formatCode>
                <c:ptCount val="6040"/>
                <c:pt idx="0">
                  <c:v>-194.09000000000199</c:v>
                </c:pt>
                <c:pt idx="1">
                  <c:v>-193.34500000000199</c:v>
                </c:pt>
                <c:pt idx="2">
                  <c:v>-193.34500000000199</c:v>
                </c:pt>
                <c:pt idx="3">
                  <c:v>-184.76400000000001</c:v>
                </c:pt>
                <c:pt idx="4">
                  <c:v>-183.76400000000001</c:v>
                </c:pt>
                <c:pt idx="5">
                  <c:v>-172.22699999999901</c:v>
                </c:pt>
                <c:pt idx="6">
                  <c:v>-172.22699999999901</c:v>
                </c:pt>
                <c:pt idx="7">
                  <c:v>-171.25299999999999</c:v>
                </c:pt>
                <c:pt idx="8">
                  <c:v>-167.85300000000001</c:v>
                </c:pt>
                <c:pt idx="9">
                  <c:v>-167.48049999999901</c:v>
                </c:pt>
                <c:pt idx="10">
                  <c:v>-166.58149999999901</c:v>
                </c:pt>
                <c:pt idx="11">
                  <c:v>-166.18450000000101</c:v>
                </c:pt>
                <c:pt idx="12">
                  <c:v>-165.28550000000101</c:v>
                </c:pt>
                <c:pt idx="13">
                  <c:v>-164.888499999999</c:v>
                </c:pt>
                <c:pt idx="14">
                  <c:v>-163.989499999999</c:v>
                </c:pt>
                <c:pt idx="15">
                  <c:v>-162.62500025096901</c:v>
                </c:pt>
                <c:pt idx="16">
                  <c:v>-153.17499974903501</c:v>
                </c:pt>
                <c:pt idx="17">
                  <c:v>-151.170500000001</c:v>
                </c:pt>
                <c:pt idx="18">
                  <c:v>-151.170500000001</c:v>
                </c:pt>
                <c:pt idx="19">
                  <c:v>-150.52999999999901</c:v>
                </c:pt>
                <c:pt idx="20">
                  <c:v>-149.52999999999901</c:v>
                </c:pt>
                <c:pt idx="21">
                  <c:v>-142.75000000000099</c:v>
                </c:pt>
                <c:pt idx="22">
                  <c:v>-142.75000000000099</c:v>
                </c:pt>
                <c:pt idx="23">
                  <c:v>-142.01</c:v>
                </c:pt>
                <c:pt idx="24">
                  <c:v>-141.41</c:v>
                </c:pt>
                <c:pt idx="25">
                  <c:v>-141.36000000000101</c:v>
                </c:pt>
                <c:pt idx="26">
                  <c:v>-141.36000000000101</c:v>
                </c:pt>
                <c:pt idx="27">
                  <c:v>-141.16</c:v>
                </c:pt>
                <c:pt idx="28">
                  <c:v>-141.16</c:v>
                </c:pt>
                <c:pt idx="29">
                  <c:v>-84.352000002506955</c:v>
                </c:pt>
                <c:pt idx="30">
                  <c:v>-80.951999997490987</c:v>
                </c:pt>
                <c:pt idx="31">
                  <c:v>-80.086000002506935</c:v>
                </c:pt>
                <c:pt idx="32">
                  <c:v>-76.685999997490939</c:v>
                </c:pt>
                <c:pt idx="33">
                  <c:v>-75.820000002507953</c:v>
                </c:pt>
                <c:pt idx="34">
                  <c:v>-72.419999997491004</c:v>
                </c:pt>
                <c:pt idx="35">
                  <c:v>-71.554000002507991</c:v>
                </c:pt>
                <c:pt idx="36">
                  <c:v>-68.153999997492008</c:v>
                </c:pt>
                <c:pt idx="37">
                  <c:v>-67.288000002508937</c:v>
                </c:pt>
                <c:pt idx="38">
                  <c:v>-63.887999997491988</c:v>
                </c:pt>
                <c:pt idx="39">
                  <c:v>-63.022000002509003</c:v>
                </c:pt>
                <c:pt idx="40">
                  <c:v>-59.621999997491969</c:v>
                </c:pt>
                <c:pt idx="41">
                  <c:v>-58.314500000000983</c:v>
                </c:pt>
                <c:pt idx="42">
                  <c:v>-58.314500000000983</c:v>
                </c:pt>
                <c:pt idx="43">
                  <c:v>-57.97199999999998</c:v>
                </c:pt>
                <c:pt idx="44">
                  <c:v>-54.881999999999998</c:v>
                </c:pt>
                <c:pt idx="45">
                  <c:v>-54.296999999999002</c:v>
                </c:pt>
                <c:pt idx="46">
                  <c:v>-54.296999999999002</c:v>
                </c:pt>
                <c:pt idx="47">
                  <c:v>-54.296999999999002</c:v>
                </c:pt>
                <c:pt idx="48">
                  <c:v>-54.296999999999002</c:v>
                </c:pt>
                <c:pt idx="49">
                  <c:v>-53.813999999998998</c:v>
                </c:pt>
                <c:pt idx="50">
                  <c:v>-53.813999999998998</c:v>
                </c:pt>
                <c:pt idx="51">
                  <c:v>-53.813999999998998</c:v>
                </c:pt>
                <c:pt idx="52">
                  <c:v>-53.813999999998998</c:v>
                </c:pt>
                <c:pt idx="53">
                  <c:v>-53.813999999998998</c:v>
                </c:pt>
                <c:pt idx="54">
                  <c:v>-53.335000000001969</c:v>
                </c:pt>
                <c:pt idx="55">
                  <c:v>-46.965000000002021</c:v>
                </c:pt>
                <c:pt idx="56">
                  <c:v>-46.719500000000998</c:v>
                </c:pt>
                <c:pt idx="57">
                  <c:v>-46.496500000000999</c:v>
                </c:pt>
                <c:pt idx="58">
                  <c:v>-45.942000000000967</c:v>
                </c:pt>
                <c:pt idx="59">
                  <c:v>-44.742000000000978</c:v>
                </c:pt>
                <c:pt idx="60">
                  <c:v>-44.05</c:v>
                </c:pt>
                <c:pt idx="61">
                  <c:v>-38.549999999999997</c:v>
                </c:pt>
                <c:pt idx="62">
                  <c:v>-38.019000000000972</c:v>
                </c:pt>
                <c:pt idx="63">
                  <c:v>-38.019000000000972</c:v>
                </c:pt>
                <c:pt idx="64">
                  <c:v>-38.019000000000972</c:v>
                </c:pt>
                <c:pt idx="65">
                  <c:v>-37.549999999999997</c:v>
                </c:pt>
                <c:pt idx="66">
                  <c:v>-32.049999999999947</c:v>
                </c:pt>
                <c:pt idx="67">
                  <c:v>-31.52899999999897</c:v>
                </c:pt>
                <c:pt idx="68">
                  <c:v>-31.52899999999897</c:v>
                </c:pt>
                <c:pt idx="69">
                  <c:v>-29.842000000001011</c:v>
                </c:pt>
                <c:pt idx="70">
                  <c:v>-29.842000000001011</c:v>
                </c:pt>
                <c:pt idx="71">
                  <c:v>-29.842000000001011</c:v>
                </c:pt>
                <c:pt idx="72">
                  <c:v>-29.335000000001969</c:v>
                </c:pt>
                <c:pt idx="73">
                  <c:v>-22.96500000000194</c:v>
                </c:pt>
                <c:pt idx="74">
                  <c:v>-21.739000000001969</c:v>
                </c:pt>
                <c:pt idx="75">
                  <c:v>-21.739000000001969</c:v>
                </c:pt>
                <c:pt idx="76">
                  <c:v>-21.634999999998971</c:v>
                </c:pt>
                <c:pt idx="77">
                  <c:v>-21.634999999998971</c:v>
                </c:pt>
                <c:pt idx="78">
                  <c:v>-21.579000000002001</c:v>
                </c:pt>
                <c:pt idx="79">
                  <c:v>-21.579000000002001</c:v>
                </c:pt>
                <c:pt idx="80">
                  <c:v>-21.579000000002001</c:v>
                </c:pt>
                <c:pt idx="81">
                  <c:v>-20.879000000000019</c:v>
                </c:pt>
                <c:pt idx="82">
                  <c:v>-19.078999999999951</c:v>
                </c:pt>
                <c:pt idx="83">
                  <c:v>-18.852999999999948</c:v>
                </c:pt>
                <c:pt idx="84">
                  <c:v>-18.852999999999948</c:v>
                </c:pt>
                <c:pt idx="85">
                  <c:v>-18.48333000000002</c:v>
                </c:pt>
                <c:pt idx="86">
                  <c:v>-18.48333000000002</c:v>
                </c:pt>
                <c:pt idx="87">
                  <c:v>-18.11366999999905</c:v>
                </c:pt>
                <c:pt idx="88">
                  <c:v>-18.11366999999905</c:v>
                </c:pt>
                <c:pt idx="89">
                  <c:v>-17.743999999999001</c:v>
                </c:pt>
                <c:pt idx="90">
                  <c:v>-17.743999999999001</c:v>
                </c:pt>
                <c:pt idx="91">
                  <c:v>-17.37432999999896</c:v>
                </c:pt>
                <c:pt idx="92">
                  <c:v>-17.37432999999896</c:v>
                </c:pt>
                <c:pt idx="93">
                  <c:v>-17.00466999999901</c:v>
                </c:pt>
                <c:pt idx="94">
                  <c:v>-17.00466999999901</c:v>
                </c:pt>
                <c:pt idx="95">
                  <c:v>-16.634999999998971</c:v>
                </c:pt>
                <c:pt idx="96">
                  <c:v>-16.634999999998971</c:v>
                </c:pt>
                <c:pt idx="97">
                  <c:v>-16.265329999999022</c:v>
                </c:pt>
                <c:pt idx="98">
                  <c:v>-16.265329999999022</c:v>
                </c:pt>
                <c:pt idx="99">
                  <c:v>-15.89567000000204</c:v>
                </c:pt>
                <c:pt idx="100">
                  <c:v>-15.89567000000204</c:v>
                </c:pt>
                <c:pt idx="101">
                  <c:v>-15.526000000002</c:v>
                </c:pt>
                <c:pt idx="102">
                  <c:v>-15.526000000002</c:v>
                </c:pt>
                <c:pt idx="103">
                  <c:v>-15.15633000000196</c:v>
                </c:pt>
                <c:pt idx="104">
                  <c:v>-15.15633000000196</c:v>
                </c:pt>
                <c:pt idx="105">
                  <c:v>-14.786670000001999</c:v>
                </c:pt>
                <c:pt idx="106">
                  <c:v>-14.786670000001999</c:v>
                </c:pt>
                <c:pt idx="107">
                  <c:v>-14.417000000001959</c:v>
                </c:pt>
                <c:pt idx="108">
                  <c:v>-14.417000000001959</c:v>
                </c:pt>
                <c:pt idx="109">
                  <c:v>-14.047330000002029</c:v>
                </c:pt>
                <c:pt idx="110">
                  <c:v>-14.047330000002029</c:v>
                </c:pt>
                <c:pt idx="111">
                  <c:v>-13.677670000000941</c:v>
                </c:pt>
                <c:pt idx="112">
                  <c:v>-13.677670000000941</c:v>
                </c:pt>
                <c:pt idx="113">
                  <c:v>-13.308000000001019</c:v>
                </c:pt>
                <c:pt idx="114">
                  <c:v>-13.308000000001019</c:v>
                </c:pt>
                <c:pt idx="115">
                  <c:v>-12.93833000000097</c:v>
                </c:pt>
                <c:pt idx="116">
                  <c:v>-12.93833000000097</c:v>
                </c:pt>
                <c:pt idx="117">
                  <c:v>-12.568670000001021</c:v>
                </c:pt>
                <c:pt idx="118">
                  <c:v>-12.568670000001021</c:v>
                </c:pt>
                <c:pt idx="119">
                  <c:v>-12.19900000000098</c:v>
                </c:pt>
                <c:pt idx="120">
                  <c:v>-12.19900000000098</c:v>
                </c:pt>
                <c:pt idx="121">
                  <c:v>-11.82933000000094</c:v>
                </c:pt>
                <c:pt idx="122">
                  <c:v>-11.82933000000094</c:v>
                </c:pt>
                <c:pt idx="123">
                  <c:v>-11.45967000000098</c:v>
                </c:pt>
                <c:pt idx="124">
                  <c:v>-11.45967000000098</c:v>
                </c:pt>
                <c:pt idx="125">
                  <c:v>-11.09000000000094</c:v>
                </c:pt>
                <c:pt idx="126">
                  <c:v>-11.09000000000094</c:v>
                </c:pt>
                <c:pt idx="127">
                  <c:v>-10.72033000000101</c:v>
                </c:pt>
                <c:pt idx="128">
                  <c:v>-10.72033000000101</c:v>
                </c:pt>
                <c:pt idx="129">
                  <c:v>-10.35067000000004</c:v>
                </c:pt>
                <c:pt idx="130">
                  <c:v>-10.35067000000004</c:v>
                </c:pt>
                <c:pt idx="131">
                  <c:v>-9.9809999999999981</c:v>
                </c:pt>
                <c:pt idx="132">
                  <c:v>-9.9809999999999981</c:v>
                </c:pt>
                <c:pt idx="133">
                  <c:v>-9.6113299999999526</c:v>
                </c:pt>
                <c:pt idx="134">
                  <c:v>-9.6113299999999526</c:v>
                </c:pt>
                <c:pt idx="135">
                  <c:v>-9.2416699999999974</c:v>
                </c:pt>
                <c:pt idx="136">
                  <c:v>-9.2416699999999974</c:v>
                </c:pt>
                <c:pt idx="137">
                  <c:v>-8.8719999999999608</c:v>
                </c:pt>
                <c:pt idx="138">
                  <c:v>-8.8719999999999608</c:v>
                </c:pt>
                <c:pt idx="139">
                  <c:v>-8.5023300000000308</c:v>
                </c:pt>
                <c:pt idx="140">
                  <c:v>-8.5023300000000308</c:v>
                </c:pt>
                <c:pt idx="141">
                  <c:v>-8.1326699999999601</c:v>
                </c:pt>
                <c:pt idx="142">
                  <c:v>-8.1326699999999601</c:v>
                </c:pt>
                <c:pt idx="143">
                  <c:v>-7.7629999999990096</c:v>
                </c:pt>
                <c:pt idx="144">
                  <c:v>-7.7629999999990096</c:v>
                </c:pt>
                <c:pt idx="145">
                  <c:v>-7.3933299999989677</c:v>
                </c:pt>
                <c:pt idx="146">
                  <c:v>-7.3933299999989677</c:v>
                </c:pt>
                <c:pt idx="147">
                  <c:v>-7.0236699999990151</c:v>
                </c:pt>
                <c:pt idx="148">
                  <c:v>-7.0236699999990151</c:v>
                </c:pt>
                <c:pt idx="149">
                  <c:v>-6.6539999999989714</c:v>
                </c:pt>
                <c:pt idx="150">
                  <c:v>-6.6539999999989714</c:v>
                </c:pt>
                <c:pt idx="151">
                  <c:v>-6.2843299999990441</c:v>
                </c:pt>
                <c:pt idx="152">
                  <c:v>-6.2843299999990441</c:v>
                </c:pt>
                <c:pt idx="153">
                  <c:v>-5.9146699999989769</c:v>
                </c:pt>
                <c:pt idx="154">
                  <c:v>-5.9146699999989769</c:v>
                </c:pt>
                <c:pt idx="155">
                  <c:v>-5.5449999999990496</c:v>
                </c:pt>
                <c:pt idx="156">
                  <c:v>-5.5449999999990496</c:v>
                </c:pt>
                <c:pt idx="157">
                  <c:v>-5.1753299999990068</c:v>
                </c:pt>
                <c:pt idx="158">
                  <c:v>-5.1753299999990068</c:v>
                </c:pt>
                <c:pt idx="159">
                  <c:v>-4.8056700000020101</c:v>
                </c:pt>
                <c:pt idx="160">
                  <c:v>-4.8056700000020101</c:v>
                </c:pt>
                <c:pt idx="161">
                  <c:v>-4.4360000000019699</c:v>
                </c:pt>
                <c:pt idx="162">
                  <c:v>-4.4360000000019699</c:v>
                </c:pt>
                <c:pt idx="163">
                  <c:v>-4.0663300000020399</c:v>
                </c:pt>
                <c:pt idx="164">
                  <c:v>-4.0663300000020399</c:v>
                </c:pt>
                <c:pt idx="165">
                  <c:v>-3.6966700000019732</c:v>
                </c:pt>
                <c:pt idx="166">
                  <c:v>-3.6966700000019732</c:v>
                </c:pt>
                <c:pt idx="167">
                  <c:v>-3.3270000000020441</c:v>
                </c:pt>
                <c:pt idx="168">
                  <c:v>-3.3270000000020441</c:v>
                </c:pt>
                <c:pt idx="169">
                  <c:v>-2.9573300000020022</c:v>
                </c:pt>
                <c:pt idx="170">
                  <c:v>-2.9573300000020022</c:v>
                </c:pt>
                <c:pt idx="171">
                  <c:v>-2.587670000001026</c:v>
                </c:pt>
                <c:pt idx="172">
                  <c:v>-2.587670000001026</c:v>
                </c:pt>
                <c:pt idx="173">
                  <c:v>-2.2180000000009841</c:v>
                </c:pt>
                <c:pt idx="174">
                  <c:v>-2.2180000000009841</c:v>
                </c:pt>
                <c:pt idx="175">
                  <c:v>-1.8483300000009419</c:v>
                </c:pt>
                <c:pt idx="176">
                  <c:v>-1.8483300000009419</c:v>
                </c:pt>
                <c:pt idx="177">
                  <c:v>-1.5</c:v>
                </c:pt>
                <c:pt idx="178">
                  <c:v>-1.5</c:v>
                </c:pt>
                <c:pt idx="179">
                  <c:v>-1.4786700000009889</c:v>
                </c:pt>
                <c:pt idx="180">
                  <c:v>-1.4786700000009889</c:v>
                </c:pt>
                <c:pt idx="181">
                  <c:v>-1.109000000000947</c:v>
                </c:pt>
                <c:pt idx="182">
                  <c:v>-1.109000000000947</c:v>
                </c:pt>
                <c:pt idx="183">
                  <c:v>-0.73933000000101801</c:v>
                </c:pt>
                <c:pt idx="184">
                  <c:v>-0.73933000000101801</c:v>
                </c:pt>
                <c:pt idx="185">
                  <c:v>-0.36967000000004202</c:v>
                </c:pt>
                <c:pt idx="186">
                  <c:v>-0.36967000000004202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0.36967000000004202</c:v>
                </c:pt>
                <c:pt idx="195">
                  <c:v>0.36967000000004202</c:v>
                </c:pt>
                <c:pt idx="196">
                  <c:v>0.73932999999999505</c:v>
                </c:pt>
                <c:pt idx="197">
                  <c:v>0.73932999999999505</c:v>
                </c:pt>
                <c:pt idx="198">
                  <c:v>1.1090000000000371</c:v>
                </c:pt>
                <c:pt idx="199">
                  <c:v>1.1090000000000371</c:v>
                </c:pt>
                <c:pt idx="200">
                  <c:v>1.4786699999999651</c:v>
                </c:pt>
                <c:pt idx="201">
                  <c:v>1.4786699999999651</c:v>
                </c:pt>
                <c:pt idx="202">
                  <c:v>1.5</c:v>
                </c:pt>
                <c:pt idx="203">
                  <c:v>1.5</c:v>
                </c:pt>
                <c:pt idx="204">
                  <c:v>1.8483300000000329</c:v>
                </c:pt>
                <c:pt idx="205">
                  <c:v>1.8483300000000329</c:v>
                </c:pt>
                <c:pt idx="206">
                  <c:v>2.2179999999999609</c:v>
                </c:pt>
                <c:pt idx="207">
                  <c:v>2.2179999999999609</c:v>
                </c:pt>
                <c:pt idx="208">
                  <c:v>2.5876700000000028</c:v>
                </c:pt>
                <c:pt idx="209">
                  <c:v>2.5876700000000028</c:v>
                </c:pt>
                <c:pt idx="210">
                  <c:v>2.9573300000009799</c:v>
                </c:pt>
                <c:pt idx="211">
                  <c:v>2.9573300000009799</c:v>
                </c:pt>
                <c:pt idx="212">
                  <c:v>3.3270000000010209</c:v>
                </c:pt>
                <c:pt idx="213">
                  <c:v>3.3270000000010209</c:v>
                </c:pt>
                <c:pt idx="214">
                  <c:v>3.6966700000010628</c:v>
                </c:pt>
                <c:pt idx="215">
                  <c:v>3.6966700000010628</c:v>
                </c:pt>
                <c:pt idx="216">
                  <c:v>4.0663300000010167</c:v>
                </c:pt>
                <c:pt idx="217">
                  <c:v>4.0663300000010167</c:v>
                </c:pt>
                <c:pt idx="218">
                  <c:v>4.4360000000010578</c:v>
                </c:pt>
                <c:pt idx="219">
                  <c:v>4.4360000000010578</c:v>
                </c:pt>
                <c:pt idx="220">
                  <c:v>4.8056700000009869</c:v>
                </c:pt>
                <c:pt idx="221">
                  <c:v>4.8056700000009869</c:v>
                </c:pt>
                <c:pt idx="222">
                  <c:v>5.1753299999979836</c:v>
                </c:pt>
                <c:pt idx="223">
                  <c:v>5.1753299999979836</c:v>
                </c:pt>
                <c:pt idx="224">
                  <c:v>5.5449999999980264</c:v>
                </c:pt>
                <c:pt idx="225">
                  <c:v>5.5449999999980264</c:v>
                </c:pt>
                <c:pt idx="226">
                  <c:v>5.9146699999979537</c:v>
                </c:pt>
                <c:pt idx="227">
                  <c:v>5.9146699999979537</c:v>
                </c:pt>
                <c:pt idx="228">
                  <c:v>6.2843299999980209</c:v>
                </c:pt>
                <c:pt idx="229">
                  <c:v>6.2843299999980209</c:v>
                </c:pt>
                <c:pt idx="230">
                  <c:v>6.6539999999979482</c:v>
                </c:pt>
                <c:pt idx="231">
                  <c:v>6.6539999999979482</c:v>
                </c:pt>
                <c:pt idx="232">
                  <c:v>7.0236699999979919</c:v>
                </c:pt>
                <c:pt idx="233">
                  <c:v>7.0236699999979919</c:v>
                </c:pt>
                <c:pt idx="234">
                  <c:v>7.3933299999989677</c:v>
                </c:pt>
                <c:pt idx="235">
                  <c:v>7.3933299999989677</c:v>
                </c:pt>
                <c:pt idx="236">
                  <c:v>7.7629999999990096</c:v>
                </c:pt>
                <c:pt idx="237">
                  <c:v>7.7629999999990096</c:v>
                </c:pt>
                <c:pt idx="238">
                  <c:v>8.1326699999990524</c:v>
                </c:pt>
                <c:pt idx="239">
                  <c:v>8.1326699999990524</c:v>
                </c:pt>
                <c:pt idx="240">
                  <c:v>8.5023299999990058</c:v>
                </c:pt>
                <c:pt idx="241">
                  <c:v>8.5023299999990058</c:v>
                </c:pt>
                <c:pt idx="242">
                  <c:v>8.8719999999990495</c:v>
                </c:pt>
                <c:pt idx="243">
                  <c:v>8.8719999999990495</c:v>
                </c:pt>
                <c:pt idx="244">
                  <c:v>9.2416699999989724</c:v>
                </c:pt>
                <c:pt idx="245">
                  <c:v>9.2416699999989724</c:v>
                </c:pt>
                <c:pt idx="246">
                  <c:v>9.6113299999990431</c:v>
                </c:pt>
                <c:pt idx="247">
                  <c:v>9.6113299999990431</c:v>
                </c:pt>
                <c:pt idx="248">
                  <c:v>9.9809999999989696</c:v>
                </c:pt>
                <c:pt idx="249">
                  <c:v>9.9809999999989696</c:v>
                </c:pt>
                <c:pt idx="250">
                  <c:v>10.35066999999901</c:v>
                </c:pt>
                <c:pt idx="251">
                  <c:v>10.35066999999901</c:v>
                </c:pt>
                <c:pt idx="252">
                  <c:v>10.72032999999999</c:v>
                </c:pt>
                <c:pt idx="253">
                  <c:v>10.72032999999999</c:v>
                </c:pt>
                <c:pt idx="254">
                  <c:v>11.09000000000003</c:v>
                </c:pt>
                <c:pt idx="255">
                  <c:v>11.09000000000003</c:v>
                </c:pt>
                <c:pt idx="256">
                  <c:v>11.45966999999996</c:v>
                </c:pt>
                <c:pt idx="257">
                  <c:v>11.45966999999996</c:v>
                </c:pt>
                <c:pt idx="258">
                  <c:v>11.829330000000031</c:v>
                </c:pt>
                <c:pt idx="259">
                  <c:v>11.829330000000031</c:v>
                </c:pt>
                <c:pt idx="260">
                  <c:v>12.198999999999961</c:v>
                </c:pt>
                <c:pt idx="261">
                  <c:v>12.198999999999961</c:v>
                </c:pt>
                <c:pt idx="262">
                  <c:v>12.568669999999999</c:v>
                </c:pt>
                <c:pt idx="263">
                  <c:v>12.568669999999999</c:v>
                </c:pt>
                <c:pt idx="264">
                  <c:v>12.938329999999951</c:v>
                </c:pt>
                <c:pt idx="265">
                  <c:v>12.938329999999951</c:v>
                </c:pt>
                <c:pt idx="266">
                  <c:v>13.308</c:v>
                </c:pt>
                <c:pt idx="267">
                  <c:v>13.308</c:v>
                </c:pt>
                <c:pt idx="268">
                  <c:v>13.677670000000029</c:v>
                </c:pt>
                <c:pt idx="269">
                  <c:v>13.677670000000029</c:v>
                </c:pt>
                <c:pt idx="270">
                  <c:v>14.04733000000101</c:v>
                </c:pt>
                <c:pt idx="271">
                  <c:v>14.04733000000101</c:v>
                </c:pt>
                <c:pt idx="272">
                  <c:v>14.41700000000105</c:v>
                </c:pt>
                <c:pt idx="273">
                  <c:v>14.41700000000105</c:v>
                </c:pt>
                <c:pt idx="274">
                  <c:v>14.78667000000098</c:v>
                </c:pt>
                <c:pt idx="275">
                  <c:v>14.78667000000098</c:v>
                </c:pt>
                <c:pt idx="276">
                  <c:v>15.15633000000105</c:v>
                </c:pt>
                <c:pt idx="277">
                  <c:v>15.15633000000105</c:v>
                </c:pt>
                <c:pt idx="278">
                  <c:v>15.52600000000098</c:v>
                </c:pt>
                <c:pt idx="279">
                  <c:v>15.52600000000098</c:v>
                </c:pt>
                <c:pt idx="280">
                  <c:v>15.89567000000102</c:v>
                </c:pt>
                <c:pt idx="281">
                  <c:v>15.89567000000102</c:v>
                </c:pt>
                <c:pt idx="282">
                  <c:v>16.26532999999802</c:v>
                </c:pt>
                <c:pt idx="283">
                  <c:v>16.26532999999802</c:v>
                </c:pt>
                <c:pt idx="284">
                  <c:v>16.634999999998058</c:v>
                </c:pt>
                <c:pt idx="285">
                  <c:v>16.634999999998058</c:v>
                </c:pt>
                <c:pt idx="286">
                  <c:v>17.00466999999799</c:v>
                </c:pt>
                <c:pt idx="287">
                  <c:v>17.00466999999799</c:v>
                </c:pt>
                <c:pt idx="288">
                  <c:v>17.37432999999805</c:v>
                </c:pt>
                <c:pt idx="289">
                  <c:v>17.37432999999805</c:v>
                </c:pt>
                <c:pt idx="290">
                  <c:v>17.743999999997978</c:v>
                </c:pt>
                <c:pt idx="291">
                  <c:v>17.743999999997978</c:v>
                </c:pt>
                <c:pt idx="292">
                  <c:v>18.11366999999802</c:v>
                </c:pt>
                <c:pt idx="293">
                  <c:v>18.11366999999802</c:v>
                </c:pt>
                <c:pt idx="294">
                  <c:v>18.483329999998979</c:v>
                </c:pt>
                <c:pt idx="295">
                  <c:v>18.483329999998979</c:v>
                </c:pt>
                <c:pt idx="296">
                  <c:v>18.852999999999039</c:v>
                </c:pt>
                <c:pt idx="297">
                  <c:v>18.852999999999039</c:v>
                </c:pt>
                <c:pt idx="298">
                  <c:v>19.049999999999951</c:v>
                </c:pt>
                <c:pt idx="299">
                  <c:v>20.850000000000019</c:v>
                </c:pt>
                <c:pt idx="300">
                  <c:v>21.563999999998028</c:v>
                </c:pt>
                <c:pt idx="301">
                  <c:v>21.563999999998028</c:v>
                </c:pt>
                <c:pt idx="302">
                  <c:v>21.563999999998028</c:v>
                </c:pt>
                <c:pt idx="303">
                  <c:v>21.619999999998981</c:v>
                </c:pt>
                <c:pt idx="304">
                  <c:v>21.619999999998981</c:v>
                </c:pt>
                <c:pt idx="305">
                  <c:v>21.723999999998</c:v>
                </c:pt>
                <c:pt idx="306">
                  <c:v>21.723999999998</c:v>
                </c:pt>
                <c:pt idx="307">
                  <c:v>22.96500000000103</c:v>
                </c:pt>
                <c:pt idx="308">
                  <c:v>29.33500000000106</c:v>
                </c:pt>
                <c:pt idx="309">
                  <c:v>29.841999999999981</c:v>
                </c:pt>
                <c:pt idx="310">
                  <c:v>29.841999999999981</c:v>
                </c:pt>
                <c:pt idx="311">
                  <c:v>29.841999999999981</c:v>
                </c:pt>
                <c:pt idx="312">
                  <c:v>31.52899999999795</c:v>
                </c:pt>
                <c:pt idx="313">
                  <c:v>31.52899999999795</c:v>
                </c:pt>
                <c:pt idx="314">
                  <c:v>32.049999999999038</c:v>
                </c:pt>
                <c:pt idx="315">
                  <c:v>37.549999999999038</c:v>
                </c:pt>
                <c:pt idx="316">
                  <c:v>38.019000000000013</c:v>
                </c:pt>
                <c:pt idx="317">
                  <c:v>38.019000000000013</c:v>
                </c:pt>
                <c:pt idx="318">
                  <c:v>38.019000000000013</c:v>
                </c:pt>
                <c:pt idx="319">
                  <c:v>38.549999999999038</c:v>
                </c:pt>
                <c:pt idx="320">
                  <c:v>44.049999999999038</c:v>
                </c:pt>
                <c:pt idx="321">
                  <c:v>44.741999999999962</c:v>
                </c:pt>
                <c:pt idx="322">
                  <c:v>45.942000000000007</c:v>
                </c:pt>
                <c:pt idx="323">
                  <c:v>46.496499999999969</c:v>
                </c:pt>
                <c:pt idx="324">
                  <c:v>46.719500000000039</c:v>
                </c:pt>
                <c:pt idx="325">
                  <c:v>46.965000000001048</c:v>
                </c:pt>
                <c:pt idx="326">
                  <c:v>53.33500000000106</c:v>
                </c:pt>
                <c:pt idx="327">
                  <c:v>53.813999999998018</c:v>
                </c:pt>
                <c:pt idx="328">
                  <c:v>53.813999999998018</c:v>
                </c:pt>
                <c:pt idx="329">
                  <c:v>53.813999999998018</c:v>
                </c:pt>
                <c:pt idx="330">
                  <c:v>53.813999999998018</c:v>
                </c:pt>
                <c:pt idx="331">
                  <c:v>53.813999999998018</c:v>
                </c:pt>
                <c:pt idx="332">
                  <c:v>54.296999999997972</c:v>
                </c:pt>
                <c:pt idx="333">
                  <c:v>54.296999999997972</c:v>
                </c:pt>
                <c:pt idx="334">
                  <c:v>54.296999999997972</c:v>
                </c:pt>
                <c:pt idx="335">
                  <c:v>54.296999999997972</c:v>
                </c:pt>
                <c:pt idx="336">
                  <c:v>54.881999999999039</c:v>
                </c:pt>
                <c:pt idx="337">
                  <c:v>57.971999999998957</c:v>
                </c:pt>
                <c:pt idx="338">
                  <c:v>58.314499999999953</c:v>
                </c:pt>
                <c:pt idx="339">
                  <c:v>58.314499999999953</c:v>
                </c:pt>
                <c:pt idx="340">
                  <c:v>59.621999997492033</c:v>
                </c:pt>
                <c:pt idx="341">
                  <c:v>63.022000002507973</c:v>
                </c:pt>
                <c:pt idx="342">
                  <c:v>63.887999997490972</c:v>
                </c:pt>
                <c:pt idx="343">
                  <c:v>67.288000002508028</c:v>
                </c:pt>
                <c:pt idx="344">
                  <c:v>68.153999997491013</c:v>
                </c:pt>
                <c:pt idx="345">
                  <c:v>71.554000002506996</c:v>
                </c:pt>
                <c:pt idx="346">
                  <c:v>72.419999997489981</c:v>
                </c:pt>
                <c:pt idx="347">
                  <c:v>75.820000002506902</c:v>
                </c:pt>
                <c:pt idx="348">
                  <c:v>76.685999997490029</c:v>
                </c:pt>
                <c:pt idx="349">
                  <c:v>80.086000002505983</c:v>
                </c:pt>
                <c:pt idx="350">
                  <c:v>80.95199999749002</c:v>
                </c:pt>
                <c:pt idx="351">
                  <c:v>84.352000002505932</c:v>
                </c:pt>
                <c:pt idx="352">
                  <c:v>141.16</c:v>
                </c:pt>
                <c:pt idx="353">
                  <c:v>141.16</c:v>
                </c:pt>
                <c:pt idx="354">
                  <c:v>141.376</c:v>
                </c:pt>
                <c:pt idx="355">
                  <c:v>141.376</c:v>
                </c:pt>
                <c:pt idx="356">
                  <c:v>141.40999999999909</c:v>
                </c:pt>
                <c:pt idx="357">
                  <c:v>142.009999999999</c:v>
                </c:pt>
                <c:pt idx="358">
                  <c:v>142.75</c:v>
                </c:pt>
                <c:pt idx="359">
                  <c:v>142.75</c:v>
                </c:pt>
                <c:pt idx="360">
                  <c:v>145.400000000001</c:v>
                </c:pt>
                <c:pt idx="361">
                  <c:v>145.400000000001</c:v>
                </c:pt>
                <c:pt idx="362">
                  <c:v>145.444999999999</c:v>
                </c:pt>
                <c:pt idx="363">
                  <c:v>146.444999999999</c:v>
                </c:pt>
                <c:pt idx="364">
                  <c:v>146.490000000001</c:v>
                </c:pt>
                <c:pt idx="365">
                  <c:v>146.490000000001</c:v>
                </c:pt>
                <c:pt idx="366">
                  <c:v>147.400000000001</c:v>
                </c:pt>
                <c:pt idx="367">
                  <c:v>147.400000000001</c:v>
                </c:pt>
                <c:pt idx="368">
                  <c:v>147.444999999999</c:v>
                </c:pt>
                <c:pt idx="369">
                  <c:v>148.444999999999</c:v>
                </c:pt>
                <c:pt idx="370">
                  <c:v>148.490000000001</c:v>
                </c:pt>
                <c:pt idx="371">
                  <c:v>148.490000000001</c:v>
                </c:pt>
                <c:pt idx="372">
                  <c:v>151.17050000000009</c:v>
                </c:pt>
                <c:pt idx="373">
                  <c:v>151.17050000000009</c:v>
                </c:pt>
                <c:pt idx="374">
                  <c:v>153.17499974903501</c:v>
                </c:pt>
                <c:pt idx="375">
                  <c:v>162.62500025096799</c:v>
                </c:pt>
                <c:pt idx="376">
                  <c:v>163.989499999998</c:v>
                </c:pt>
                <c:pt idx="377">
                  <c:v>164.888499999998</c:v>
                </c:pt>
                <c:pt idx="378">
                  <c:v>165.28550000000001</c:v>
                </c:pt>
                <c:pt idx="379">
                  <c:v>166.18450000000001</c:v>
                </c:pt>
                <c:pt idx="380">
                  <c:v>166.58149999999901</c:v>
                </c:pt>
                <c:pt idx="381">
                  <c:v>167.48049999999901</c:v>
                </c:pt>
                <c:pt idx="382">
                  <c:v>167.85300000000001</c:v>
                </c:pt>
                <c:pt idx="383">
                  <c:v>171.25299999999999</c:v>
                </c:pt>
                <c:pt idx="384">
                  <c:v>172.22699999999901</c:v>
                </c:pt>
                <c:pt idx="385">
                  <c:v>172.22699999999901</c:v>
                </c:pt>
                <c:pt idx="386">
                  <c:v>174.71849999999901</c:v>
                </c:pt>
                <c:pt idx="387">
                  <c:v>174.71849999999901</c:v>
                </c:pt>
                <c:pt idx="388">
                  <c:v>192.99600000000001</c:v>
                </c:pt>
                <c:pt idx="389">
                  <c:v>193.9</c:v>
                </c:pt>
                <c:pt idx="390">
                  <c:v>194.09000000000111</c:v>
                </c:pt>
                <c:pt idx="391">
                  <c:v>198.89000000000101</c:v>
                </c:pt>
              </c:numCache>
            </c:numRef>
          </c:xVal>
          <c:yVal>
            <c:numRef>
              <c:f>Coll_round_twiss_lhcb2!$R$216:$R$625</c:f>
              <c:numCache>
                <c:formatCode>0.00E+00</c:formatCode>
                <c:ptCount val="410"/>
                <c:pt idx="0">
                  <c:v>982.51302560915406</c:v>
                </c:pt>
                <c:pt idx="1">
                  <c:v>1009.01944763003</c:v>
                </c:pt>
                <c:pt idx="2">
                  <c:v>1009.01944763003</c:v>
                </c:pt>
                <c:pt idx="3">
                  <c:v>1339.8385876127199</c:v>
                </c:pt>
                <c:pt idx="4">
                  <c:v>1381.4458318233001</c:v>
                </c:pt>
                <c:pt idx="5">
                  <c:v>1907.58424941404</c:v>
                </c:pt>
                <c:pt idx="6">
                  <c:v>1907.58424941404</c:v>
                </c:pt>
                <c:pt idx="7">
                  <c:v>1955.8881674450399</c:v>
                </c:pt>
                <c:pt idx="8">
                  <c:v>2050.4399151130801</c:v>
                </c:pt>
                <c:pt idx="9">
                  <c:v>2052.30226049267</c:v>
                </c:pt>
                <c:pt idx="10">
                  <c:v>2056.8009266429499</c:v>
                </c:pt>
                <c:pt idx="11">
                  <c:v>2058.789363760699</c:v>
                </c:pt>
                <c:pt idx="12">
                  <c:v>2063.2962642041898</c:v>
                </c:pt>
                <c:pt idx="13">
                  <c:v>2065.2883376005002</c:v>
                </c:pt>
                <c:pt idx="14">
                  <c:v>2069.8034723371902</c:v>
                </c:pt>
                <c:pt idx="15">
                  <c:v>2076.6674455709899</c:v>
                </c:pt>
                <c:pt idx="16">
                  <c:v>2124.5631421633998</c:v>
                </c:pt>
                <c:pt idx="17">
                  <c:v>2134.80315557433</c:v>
                </c:pt>
                <c:pt idx="18">
                  <c:v>2134.80315557433</c:v>
                </c:pt>
                <c:pt idx="19">
                  <c:v>2138.0811436626</c:v>
                </c:pt>
                <c:pt idx="20">
                  <c:v>2143.2047976633298</c:v>
                </c:pt>
                <c:pt idx="21">
                  <c:v>2178.1295335878399</c:v>
                </c:pt>
                <c:pt idx="22">
                  <c:v>2178.1295335878399</c:v>
                </c:pt>
                <c:pt idx="23">
                  <c:v>2181.96103853978</c:v>
                </c:pt>
                <c:pt idx="24">
                  <c:v>2185.07050473444</c:v>
                </c:pt>
                <c:pt idx="25">
                  <c:v>2185.3297417408598</c:v>
                </c:pt>
                <c:pt idx="26">
                  <c:v>2185.3297417408598</c:v>
                </c:pt>
                <c:pt idx="27">
                  <c:v>2186.3668664182301</c:v>
                </c:pt>
                <c:pt idx="28">
                  <c:v>2186.3668664182301</c:v>
                </c:pt>
                <c:pt idx="29">
                  <c:v>2492.3935217475</c:v>
                </c:pt>
                <c:pt idx="30">
                  <c:v>2511.43258759637</c:v>
                </c:pt>
                <c:pt idx="31">
                  <c:v>2516.294979126048</c:v>
                </c:pt>
                <c:pt idx="32">
                  <c:v>2535.4363542789602</c:v>
                </c:pt>
                <c:pt idx="33">
                  <c:v>2540.3248041573802</c:v>
                </c:pt>
                <c:pt idx="34">
                  <c:v>2559.5684852126178</c:v>
                </c:pt>
                <c:pt idx="35">
                  <c:v>2564.4829925710101</c:v>
                </c:pt>
                <c:pt idx="36">
                  <c:v>2583.8289761086799</c:v>
                </c:pt>
                <c:pt idx="37">
                  <c:v>2588.7695400736702</c:v>
                </c:pt>
                <c:pt idx="38">
                  <c:v>2608.2178226556898</c:v>
                </c:pt>
                <c:pt idx="39">
                  <c:v>2613.1844423492598</c:v>
                </c:pt>
                <c:pt idx="40">
                  <c:v>2632.7350205193802</c:v>
                </c:pt>
                <c:pt idx="41">
                  <c:v>2640.27507594708</c:v>
                </c:pt>
                <c:pt idx="42">
                  <c:v>2640.27507594708</c:v>
                </c:pt>
                <c:pt idx="43">
                  <c:v>2642.2521920371501</c:v>
                </c:pt>
                <c:pt idx="44">
                  <c:v>2660.12700044136</c:v>
                </c:pt>
                <c:pt idx="45">
                  <c:v>2663.5186609255102</c:v>
                </c:pt>
                <c:pt idx="46">
                  <c:v>2663.5186609255102</c:v>
                </c:pt>
                <c:pt idx="47">
                  <c:v>2663.5186609255102</c:v>
                </c:pt>
                <c:pt idx="48">
                  <c:v>2663.5186609255102</c:v>
                </c:pt>
                <c:pt idx="49">
                  <c:v>2666.3207772768301</c:v>
                </c:pt>
                <c:pt idx="50">
                  <c:v>2666.3207772768301</c:v>
                </c:pt>
                <c:pt idx="51">
                  <c:v>2666.3207772768301</c:v>
                </c:pt>
                <c:pt idx="52">
                  <c:v>2666.3207772768301</c:v>
                </c:pt>
                <c:pt idx="53">
                  <c:v>2666.3207772768301</c:v>
                </c:pt>
                <c:pt idx="54">
                  <c:v>2669.1013155464202</c:v>
                </c:pt>
                <c:pt idx="55">
                  <c:v>3778.1962170760798</c:v>
                </c:pt>
                <c:pt idx="56">
                  <c:v>3872.7076402692601</c:v>
                </c:pt>
                <c:pt idx="57">
                  <c:v>3959.56908570114</c:v>
                </c:pt>
                <c:pt idx="58">
                  <c:v>4179.7300887085084</c:v>
                </c:pt>
                <c:pt idx="59">
                  <c:v>4676.5763349036397</c:v>
                </c:pt>
                <c:pt idx="60">
                  <c:v>4975.7727302516596</c:v>
                </c:pt>
                <c:pt idx="61">
                  <c:v>6053.1213051920504</c:v>
                </c:pt>
                <c:pt idx="62">
                  <c:v>6009.4386183548186</c:v>
                </c:pt>
                <c:pt idx="63">
                  <c:v>6009.4386183548186</c:v>
                </c:pt>
                <c:pt idx="64">
                  <c:v>6009.4386183548186</c:v>
                </c:pt>
                <c:pt idx="65">
                  <c:v>5970.9879991917996</c:v>
                </c:pt>
                <c:pt idx="66">
                  <c:v>4160.8903273699798</c:v>
                </c:pt>
                <c:pt idx="67">
                  <c:v>3895.7032271940898</c:v>
                </c:pt>
                <c:pt idx="68">
                  <c:v>3895.7032271940898</c:v>
                </c:pt>
                <c:pt idx="69">
                  <c:v>3096.9346008370298</c:v>
                </c:pt>
                <c:pt idx="70">
                  <c:v>3096.9346008370298</c:v>
                </c:pt>
                <c:pt idx="71">
                  <c:v>3096.9346008370298</c:v>
                </c:pt>
                <c:pt idx="72">
                  <c:v>2874.7681453505302</c:v>
                </c:pt>
                <c:pt idx="73">
                  <c:v>1318.8829148109501</c:v>
                </c:pt>
                <c:pt idx="74">
                  <c:v>1181.86465613869</c:v>
                </c:pt>
                <c:pt idx="75">
                  <c:v>1181.86465613869</c:v>
                </c:pt>
                <c:pt idx="76">
                  <c:v>1170.5873750798801</c:v>
                </c:pt>
                <c:pt idx="77">
                  <c:v>1170.5873750798801</c:v>
                </c:pt>
                <c:pt idx="78">
                  <c:v>1164.5373930523399</c:v>
                </c:pt>
                <c:pt idx="79">
                  <c:v>1164.5373930523399</c:v>
                </c:pt>
                <c:pt idx="80">
                  <c:v>1164.5373930523399</c:v>
                </c:pt>
                <c:pt idx="81">
                  <c:v>1090.2356224601101</c:v>
                </c:pt>
                <c:pt idx="82">
                  <c:v>910.4239670987829</c:v>
                </c:pt>
                <c:pt idx="83">
                  <c:v>888.99230892995899</c:v>
                </c:pt>
                <c:pt idx="84">
                  <c:v>888.99230892995899</c:v>
                </c:pt>
                <c:pt idx="85">
                  <c:v>854.48688027007097</c:v>
                </c:pt>
                <c:pt idx="86">
                  <c:v>854.48688027007097</c:v>
                </c:pt>
                <c:pt idx="87">
                  <c:v>820.66563929778101</c:v>
                </c:pt>
                <c:pt idx="88">
                  <c:v>820.66563929778101</c:v>
                </c:pt>
                <c:pt idx="89">
                  <c:v>787.52675615645796</c:v>
                </c:pt>
                <c:pt idx="90">
                  <c:v>787.52675615645796</c:v>
                </c:pt>
                <c:pt idx="91">
                  <c:v>755.07115501619899</c:v>
                </c:pt>
                <c:pt idx="92">
                  <c:v>755.07115501619899</c:v>
                </c:pt>
                <c:pt idx="93">
                  <c:v>723.29968611333902</c:v>
                </c:pt>
                <c:pt idx="94">
                  <c:v>723.29968611333902</c:v>
                </c:pt>
                <c:pt idx="95">
                  <c:v>692.210630491644</c:v>
                </c:pt>
                <c:pt idx="96">
                  <c:v>692.210630491644</c:v>
                </c:pt>
                <c:pt idx="97">
                  <c:v>661.80485687101395</c:v>
                </c:pt>
                <c:pt idx="98">
                  <c:v>661.80485687101395</c:v>
                </c:pt>
                <c:pt idx="99">
                  <c:v>632.08316003787399</c:v>
                </c:pt>
                <c:pt idx="100">
                  <c:v>632.08316003787399</c:v>
                </c:pt>
                <c:pt idx="101">
                  <c:v>603.04393193579995</c:v>
                </c:pt>
                <c:pt idx="102">
                  <c:v>603.04393193579995</c:v>
                </c:pt>
                <c:pt idx="103">
                  <c:v>574.68798583479099</c:v>
                </c:pt>
                <c:pt idx="104">
                  <c:v>574.68798583479099</c:v>
                </c:pt>
                <c:pt idx="105">
                  <c:v>547.01606107078601</c:v>
                </c:pt>
                <c:pt idx="106">
                  <c:v>547.01606107078601</c:v>
                </c:pt>
                <c:pt idx="107">
                  <c:v>520.02666048834078</c:v>
                </c:pt>
                <c:pt idx="108">
                  <c:v>520.02666048834078</c:v>
                </c:pt>
                <c:pt idx="109">
                  <c:v>493.72054190696002</c:v>
                </c:pt>
                <c:pt idx="110">
                  <c:v>493.72054190696002</c:v>
                </c:pt>
                <c:pt idx="111">
                  <c:v>468.0983892123848</c:v>
                </c:pt>
                <c:pt idx="112">
                  <c:v>468.0983892123848</c:v>
                </c:pt>
                <c:pt idx="113">
                  <c:v>443.158816149568</c:v>
                </c:pt>
                <c:pt idx="114">
                  <c:v>443.158816149568</c:v>
                </c:pt>
                <c:pt idx="115">
                  <c:v>418.902525087816</c:v>
                </c:pt>
                <c:pt idx="116">
                  <c:v>418.902525087816</c:v>
                </c:pt>
                <c:pt idx="117">
                  <c:v>395.3301444626718</c:v>
                </c:pt>
                <c:pt idx="118">
                  <c:v>395.3301444626718</c:v>
                </c:pt>
                <c:pt idx="119">
                  <c:v>372.44039891948302</c:v>
                </c:pt>
                <c:pt idx="120">
                  <c:v>372.44039891948302</c:v>
                </c:pt>
                <c:pt idx="121">
                  <c:v>350.23393537736001</c:v>
                </c:pt>
                <c:pt idx="122">
                  <c:v>350.23393537736001</c:v>
                </c:pt>
                <c:pt idx="123">
                  <c:v>328.71132682164603</c:v>
                </c:pt>
                <c:pt idx="124">
                  <c:v>328.71132682164603</c:v>
                </c:pt>
                <c:pt idx="125">
                  <c:v>307.87140879808601</c:v>
                </c:pt>
                <c:pt idx="126">
                  <c:v>307.87140879808601</c:v>
                </c:pt>
                <c:pt idx="127">
                  <c:v>287.71477277558978</c:v>
                </c:pt>
                <c:pt idx="128">
                  <c:v>287.71477277558978</c:v>
                </c:pt>
                <c:pt idx="129">
                  <c:v>268.24193628930698</c:v>
                </c:pt>
                <c:pt idx="130">
                  <c:v>268.24193628930698</c:v>
                </c:pt>
                <c:pt idx="131">
                  <c:v>249.45184578537501</c:v>
                </c:pt>
                <c:pt idx="132">
                  <c:v>249.45184578537501</c:v>
                </c:pt>
                <c:pt idx="133">
                  <c:v>231.345037282508</c:v>
                </c:pt>
                <c:pt idx="134">
                  <c:v>231.345037282508</c:v>
                </c:pt>
                <c:pt idx="135">
                  <c:v>213.92197286565499</c:v>
                </c:pt>
                <c:pt idx="136">
                  <c:v>213.92197286565499</c:v>
                </c:pt>
                <c:pt idx="137">
                  <c:v>197.18170988135199</c:v>
                </c:pt>
                <c:pt idx="138">
                  <c:v>197.18170988135199</c:v>
                </c:pt>
                <c:pt idx="139">
                  <c:v>181.12472889811301</c:v>
                </c:pt>
                <c:pt idx="140">
                  <c:v>181.12472889811301</c:v>
                </c:pt>
                <c:pt idx="141">
                  <c:v>165.75143655069101</c:v>
                </c:pt>
                <c:pt idx="142">
                  <c:v>165.75143655069101</c:v>
                </c:pt>
                <c:pt idx="143">
                  <c:v>151.06100108601601</c:v>
                </c:pt>
                <c:pt idx="144">
                  <c:v>151.06100108601601</c:v>
                </c:pt>
                <c:pt idx="145">
                  <c:v>137.05384762240601</c:v>
                </c:pt>
                <c:pt idx="146">
                  <c:v>137.05384762240601</c:v>
                </c:pt>
                <c:pt idx="147">
                  <c:v>123.730327344413</c:v>
                </c:pt>
                <c:pt idx="148">
                  <c:v>123.730327344413</c:v>
                </c:pt>
                <c:pt idx="149">
                  <c:v>111.089719399367</c:v>
                </c:pt>
                <c:pt idx="150">
                  <c:v>111.089719399367</c:v>
                </c:pt>
                <c:pt idx="151">
                  <c:v>99.132393455385596</c:v>
                </c:pt>
                <c:pt idx="152">
                  <c:v>99.132393455385596</c:v>
                </c:pt>
                <c:pt idx="153">
                  <c:v>87.85864524682377</c:v>
                </c:pt>
                <c:pt idx="154">
                  <c:v>87.85864524682377</c:v>
                </c:pt>
                <c:pt idx="155">
                  <c:v>77.267864821405595</c:v>
                </c:pt>
                <c:pt idx="156">
                  <c:v>77.267864821405595</c:v>
                </c:pt>
                <c:pt idx="157">
                  <c:v>67.360366397052275</c:v>
                </c:pt>
                <c:pt idx="158">
                  <c:v>67.360366397052275</c:v>
                </c:pt>
                <c:pt idx="159">
                  <c:v>58.136390258008397</c:v>
                </c:pt>
                <c:pt idx="160">
                  <c:v>58.136390258008397</c:v>
                </c:pt>
                <c:pt idx="161">
                  <c:v>49.595437352211903</c:v>
                </c:pt>
                <c:pt idx="162">
                  <c:v>49.595437352211903</c:v>
                </c:pt>
                <c:pt idx="163">
                  <c:v>41.737766447480197</c:v>
                </c:pt>
                <c:pt idx="164">
                  <c:v>41.737766447480197</c:v>
                </c:pt>
                <c:pt idx="165">
                  <c:v>34.563562377772499</c:v>
                </c:pt>
                <c:pt idx="166">
                  <c:v>34.563562377772499</c:v>
                </c:pt>
                <c:pt idx="167">
                  <c:v>28.072436991604398</c:v>
                </c:pt>
                <c:pt idx="168">
                  <c:v>28.072436991604398</c:v>
                </c:pt>
                <c:pt idx="169">
                  <c:v>22.26459360650108</c:v>
                </c:pt>
                <c:pt idx="170">
                  <c:v>22.26459360650108</c:v>
                </c:pt>
                <c:pt idx="171">
                  <c:v>17.140161606223899</c:v>
                </c:pt>
                <c:pt idx="172">
                  <c:v>17.140161606223899</c:v>
                </c:pt>
                <c:pt idx="173">
                  <c:v>12.698863739684199</c:v>
                </c:pt>
                <c:pt idx="174">
                  <c:v>12.698863739684199</c:v>
                </c:pt>
                <c:pt idx="175">
                  <c:v>8.9408478742093092</c:v>
                </c:pt>
                <c:pt idx="176">
                  <c:v>8.9408478742093092</c:v>
                </c:pt>
                <c:pt idx="177">
                  <c:v>6.0250261975748298</c:v>
                </c:pt>
                <c:pt idx="178">
                  <c:v>6.0250261975748298</c:v>
                </c:pt>
                <c:pt idx="179">
                  <c:v>5.8661879433625286</c:v>
                </c:pt>
                <c:pt idx="180">
                  <c:v>5.8661879433625286</c:v>
                </c:pt>
                <c:pt idx="181">
                  <c:v>3.4747175964512</c:v>
                </c:pt>
                <c:pt idx="182">
                  <c:v>3.4747175964512</c:v>
                </c:pt>
                <c:pt idx="183">
                  <c:v>1.7665292506046499</c:v>
                </c:pt>
                <c:pt idx="184">
                  <c:v>1.7665292506046499</c:v>
                </c:pt>
                <c:pt idx="185">
                  <c:v>0.74164138918830502</c:v>
                </c:pt>
                <c:pt idx="186">
                  <c:v>0.74164138918830502</c:v>
                </c:pt>
                <c:pt idx="187">
                  <c:v>0.39999856190535599</c:v>
                </c:pt>
                <c:pt idx="188">
                  <c:v>0.39999856190535599</c:v>
                </c:pt>
                <c:pt idx="189">
                  <c:v>0.39999856190535599</c:v>
                </c:pt>
                <c:pt idx="190">
                  <c:v>0.39999856190535599</c:v>
                </c:pt>
                <c:pt idx="191">
                  <c:v>0.39999856190535599</c:v>
                </c:pt>
                <c:pt idx="192">
                  <c:v>0.39999856190535599</c:v>
                </c:pt>
                <c:pt idx="193">
                  <c:v>0.39999856190535599</c:v>
                </c:pt>
                <c:pt idx="194">
                  <c:v>0.74163773568719804</c:v>
                </c:pt>
                <c:pt idx="195">
                  <c:v>0.74163773568719804</c:v>
                </c:pt>
                <c:pt idx="196">
                  <c:v>1.76652194370127</c:v>
                </c:pt>
                <c:pt idx="197">
                  <c:v>1.76652194370127</c:v>
                </c:pt>
                <c:pt idx="198">
                  <c:v>3.4747066360467098</c:v>
                </c:pt>
                <c:pt idx="199">
                  <c:v>3.4747066360467098</c:v>
                </c:pt>
                <c:pt idx="200">
                  <c:v>5.8661733294569283</c:v>
                </c:pt>
                <c:pt idx="201">
                  <c:v>5.8661733294569283</c:v>
                </c:pt>
                <c:pt idx="202">
                  <c:v>6.0250113728618082</c:v>
                </c:pt>
                <c:pt idx="203">
                  <c:v>6.0250113728618082</c:v>
                </c:pt>
                <c:pt idx="204">
                  <c:v>8.9408296069014401</c:v>
                </c:pt>
                <c:pt idx="205">
                  <c:v>8.9408296069014401</c:v>
                </c:pt>
                <c:pt idx="206">
                  <c:v>12.6988418188752</c:v>
                </c:pt>
                <c:pt idx="207">
                  <c:v>12.6988418188752</c:v>
                </c:pt>
                <c:pt idx="208">
                  <c:v>17.14013603191378</c:v>
                </c:pt>
                <c:pt idx="209">
                  <c:v>17.14013603191378</c:v>
                </c:pt>
                <c:pt idx="210">
                  <c:v>22.264564378788801</c:v>
                </c:pt>
                <c:pt idx="211">
                  <c:v>22.264564378788801</c:v>
                </c:pt>
                <c:pt idx="212">
                  <c:v>28.072404110390998</c:v>
                </c:pt>
                <c:pt idx="213">
                  <c:v>28.072404110390998</c:v>
                </c:pt>
                <c:pt idx="214">
                  <c:v>34.563525843058002</c:v>
                </c:pt>
                <c:pt idx="215">
                  <c:v>34.563525843058002</c:v>
                </c:pt>
                <c:pt idx="216">
                  <c:v>41.737726259363377</c:v>
                </c:pt>
                <c:pt idx="217">
                  <c:v>41.737726259363377</c:v>
                </c:pt>
                <c:pt idx="218">
                  <c:v>49.595393510593901</c:v>
                </c:pt>
                <c:pt idx="219">
                  <c:v>49.595393510593901</c:v>
                </c:pt>
                <c:pt idx="220">
                  <c:v>58.136342762889299</c:v>
                </c:pt>
                <c:pt idx="221">
                  <c:v>58.136342762889299</c:v>
                </c:pt>
                <c:pt idx="222">
                  <c:v>67.360315248530981</c:v>
                </c:pt>
                <c:pt idx="223">
                  <c:v>67.360315248530981</c:v>
                </c:pt>
                <c:pt idx="224">
                  <c:v>77.267810019383205</c:v>
                </c:pt>
                <c:pt idx="225">
                  <c:v>77.267810019383205</c:v>
                </c:pt>
                <c:pt idx="226">
                  <c:v>87.858586791300297</c:v>
                </c:pt>
                <c:pt idx="227">
                  <c:v>87.858586791300297</c:v>
                </c:pt>
                <c:pt idx="228">
                  <c:v>99.132331346459694</c:v>
                </c:pt>
                <c:pt idx="229">
                  <c:v>99.132331346459694</c:v>
                </c:pt>
                <c:pt idx="230">
                  <c:v>111.08965363694</c:v>
                </c:pt>
                <c:pt idx="231">
                  <c:v>111.08965363694</c:v>
                </c:pt>
                <c:pt idx="232">
                  <c:v>123.730257928485</c:v>
                </c:pt>
                <c:pt idx="233">
                  <c:v>123.730257928485</c:v>
                </c:pt>
                <c:pt idx="234">
                  <c:v>137.05377455307499</c:v>
                </c:pt>
                <c:pt idx="235">
                  <c:v>137.05377455307499</c:v>
                </c:pt>
                <c:pt idx="236">
                  <c:v>151.060924363184</c:v>
                </c:pt>
                <c:pt idx="237">
                  <c:v>151.060924363184</c:v>
                </c:pt>
                <c:pt idx="238">
                  <c:v>165.75135617435799</c:v>
                </c:pt>
                <c:pt idx="239">
                  <c:v>165.75135617435799</c:v>
                </c:pt>
                <c:pt idx="240">
                  <c:v>181.12464486837899</c:v>
                </c:pt>
                <c:pt idx="241">
                  <c:v>181.12464486837899</c:v>
                </c:pt>
                <c:pt idx="242">
                  <c:v>197.181622198116</c:v>
                </c:pt>
                <c:pt idx="243">
                  <c:v>197.181622198116</c:v>
                </c:pt>
                <c:pt idx="244">
                  <c:v>213.92188152891799</c:v>
                </c:pt>
                <c:pt idx="245">
                  <c:v>213.92188152891799</c:v>
                </c:pt>
                <c:pt idx="246">
                  <c:v>231.34494229236901</c:v>
                </c:pt>
                <c:pt idx="247">
                  <c:v>231.34494229236901</c:v>
                </c:pt>
                <c:pt idx="248">
                  <c:v>249.45174714173501</c:v>
                </c:pt>
                <c:pt idx="249">
                  <c:v>249.45174714173501</c:v>
                </c:pt>
                <c:pt idx="250">
                  <c:v>268.24183399216503</c:v>
                </c:pt>
                <c:pt idx="251">
                  <c:v>268.24183399216503</c:v>
                </c:pt>
                <c:pt idx="252">
                  <c:v>287.714666825047</c:v>
                </c:pt>
                <c:pt idx="253">
                  <c:v>287.714666825047</c:v>
                </c:pt>
                <c:pt idx="254">
                  <c:v>307.871299194041</c:v>
                </c:pt>
                <c:pt idx="255">
                  <c:v>307.871299194041</c:v>
                </c:pt>
                <c:pt idx="256">
                  <c:v>328.71121356409981</c:v>
                </c:pt>
                <c:pt idx="257">
                  <c:v>328.71121356409981</c:v>
                </c:pt>
                <c:pt idx="258">
                  <c:v>350.23381846641081</c:v>
                </c:pt>
                <c:pt idx="259">
                  <c:v>350.23381846641081</c:v>
                </c:pt>
                <c:pt idx="260">
                  <c:v>372.44027835503402</c:v>
                </c:pt>
                <c:pt idx="261">
                  <c:v>372.44027835503402</c:v>
                </c:pt>
                <c:pt idx="262">
                  <c:v>395.33002024472103</c:v>
                </c:pt>
                <c:pt idx="263">
                  <c:v>395.33002024472103</c:v>
                </c:pt>
                <c:pt idx="264">
                  <c:v>418.90239721646299</c:v>
                </c:pt>
                <c:pt idx="265">
                  <c:v>418.90239721646299</c:v>
                </c:pt>
                <c:pt idx="266">
                  <c:v>443.158684624714</c:v>
                </c:pt>
                <c:pt idx="267">
                  <c:v>443.158684624714</c:v>
                </c:pt>
                <c:pt idx="268">
                  <c:v>468.09825403402999</c:v>
                </c:pt>
                <c:pt idx="269">
                  <c:v>468.09825403402999</c:v>
                </c:pt>
                <c:pt idx="270">
                  <c:v>493.72040307520302</c:v>
                </c:pt>
                <c:pt idx="271">
                  <c:v>493.72040307520302</c:v>
                </c:pt>
                <c:pt idx="272">
                  <c:v>520.02651800308172</c:v>
                </c:pt>
                <c:pt idx="273">
                  <c:v>520.02651800308172</c:v>
                </c:pt>
                <c:pt idx="274">
                  <c:v>547.01591493202602</c:v>
                </c:pt>
                <c:pt idx="275">
                  <c:v>547.01591493202602</c:v>
                </c:pt>
                <c:pt idx="276">
                  <c:v>574.68783604262899</c:v>
                </c:pt>
                <c:pt idx="277">
                  <c:v>574.68783604262899</c:v>
                </c:pt>
                <c:pt idx="278">
                  <c:v>603.04377849013702</c:v>
                </c:pt>
                <c:pt idx="279">
                  <c:v>603.04377849013702</c:v>
                </c:pt>
                <c:pt idx="280">
                  <c:v>632.083002938709</c:v>
                </c:pt>
                <c:pt idx="281">
                  <c:v>632.083002938709</c:v>
                </c:pt>
                <c:pt idx="282">
                  <c:v>661.80469611844705</c:v>
                </c:pt>
                <c:pt idx="283">
                  <c:v>661.80469611844705</c:v>
                </c:pt>
                <c:pt idx="284">
                  <c:v>692.21046608557572</c:v>
                </c:pt>
                <c:pt idx="285">
                  <c:v>692.21046608557572</c:v>
                </c:pt>
                <c:pt idx="286">
                  <c:v>723.29951805377004</c:v>
                </c:pt>
                <c:pt idx="287">
                  <c:v>723.29951805377004</c:v>
                </c:pt>
                <c:pt idx="288">
                  <c:v>755.07098330322799</c:v>
                </c:pt>
                <c:pt idx="289">
                  <c:v>755.07098330322799</c:v>
                </c:pt>
                <c:pt idx="290">
                  <c:v>787.52658078998479</c:v>
                </c:pt>
                <c:pt idx="291">
                  <c:v>787.52658078998479</c:v>
                </c:pt>
                <c:pt idx="292">
                  <c:v>820.66546027780805</c:v>
                </c:pt>
                <c:pt idx="293">
                  <c:v>820.66546027780805</c:v>
                </c:pt>
                <c:pt idx="294">
                  <c:v>854.48669759669497</c:v>
                </c:pt>
                <c:pt idx="295">
                  <c:v>854.48669759669497</c:v>
                </c:pt>
                <c:pt idx="296">
                  <c:v>888.99212260308082</c:v>
                </c:pt>
                <c:pt idx="297">
                  <c:v>888.99212260308082</c:v>
                </c:pt>
                <c:pt idx="298">
                  <c:v>907.65941624319805</c:v>
                </c:pt>
                <c:pt idx="299">
                  <c:v>1087.21005287652</c:v>
                </c:pt>
                <c:pt idx="300">
                  <c:v>1162.9193115411799</c:v>
                </c:pt>
                <c:pt idx="301">
                  <c:v>1162.9193115411799</c:v>
                </c:pt>
                <c:pt idx="302">
                  <c:v>1162.9193115411799</c:v>
                </c:pt>
                <c:pt idx="303">
                  <c:v>1168.96509300056</c:v>
                </c:pt>
                <c:pt idx="304">
                  <c:v>1168.96509300056</c:v>
                </c:pt>
                <c:pt idx="305">
                  <c:v>1180.23457300308</c:v>
                </c:pt>
                <c:pt idx="306">
                  <c:v>1180.23457300308</c:v>
                </c:pt>
                <c:pt idx="307">
                  <c:v>1318.88268784459</c:v>
                </c:pt>
                <c:pt idx="308">
                  <c:v>1564.85222573683</c:v>
                </c:pt>
                <c:pt idx="309">
                  <c:v>1541.14431914275</c:v>
                </c:pt>
                <c:pt idx="310">
                  <c:v>1541.14431914275</c:v>
                </c:pt>
                <c:pt idx="311">
                  <c:v>1541.14431914275</c:v>
                </c:pt>
                <c:pt idx="312">
                  <c:v>1463.56349012077</c:v>
                </c:pt>
                <c:pt idx="313">
                  <c:v>1463.56349012077</c:v>
                </c:pt>
                <c:pt idx="314">
                  <c:v>1440.00970167783</c:v>
                </c:pt>
                <c:pt idx="315">
                  <c:v>1573.0195735551299</c:v>
                </c:pt>
                <c:pt idx="316">
                  <c:v>1619.1161375755801</c:v>
                </c:pt>
                <c:pt idx="317">
                  <c:v>1619.1161375755801</c:v>
                </c:pt>
                <c:pt idx="318">
                  <c:v>1619.1161375755801</c:v>
                </c:pt>
                <c:pt idx="319">
                  <c:v>1672.11034419668</c:v>
                </c:pt>
                <c:pt idx="320">
                  <c:v>2859.9526015553902</c:v>
                </c:pt>
                <c:pt idx="321">
                  <c:v>3120.78979505694</c:v>
                </c:pt>
                <c:pt idx="322">
                  <c:v>3600.08993760577</c:v>
                </c:pt>
                <c:pt idx="323">
                  <c:v>3833.12808218191</c:v>
                </c:pt>
                <c:pt idx="324">
                  <c:v>3928.90812879641</c:v>
                </c:pt>
                <c:pt idx="325">
                  <c:v>4035.71893424986</c:v>
                </c:pt>
                <c:pt idx="326">
                  <c:v>5371.2725977972204</c:v>
                </c:pt>
                <c:pt idx="327">
                  <c:v>5338.0858464726598</c:v>
                </c:pt>
                <c:pt idx="328">
                  <c:v>5338.0858464726598</c:v>
                </c:pt>
                <c:pt idx="329">
                  <c:v>5338.0858464726598</c:v>
                </c:pt>
                <c:pt idx="330">
                  <c:v>5338.0858464726598</c:v>
                </c:pt>
                <c:pt idx="331">
                  <c:v>5338.0858464726598</c:v>
                </c:pt>
                <c:pt idx="332">
                  <c:v>5304.72618126822</c:v>
                </c:pt>
                <c:pt idx="333">
                  <c:v>5304.72618126822</c:v>
                </c:pt>
                <c:pt idx="334">
                  <c:v>5304.72618126822</c:v>
                </c:pt>
                <c:pt idx="335">
                  <c:v>5304.72618126822</c:v>
                </c:pt>
                <c:pt idx="336">
                  <c:v>5264.4617554988299</c:v>
                </c:pt>
                <c:pt idx="337">
                  <c:v>5054.3300797989396</c:v>
                </c:pt>
                <c:pt idx="338">
                  <c:v>5031.3024788395796</c:v>
                </c:pt>
                <c:pt idx="339">
                  <c:v>5031.3024788395796</c:v>
                </c:pt>
                <c:pt idx="340">
                  <c:v>4943.8780896982798</c:v>
                </c:pt>
                <c:pt idx="341">
                  <c:v>4720.1310956552197</c:v>
                </c:pt>
                <c:pt idx="342">
                  <c:v>4663.9700207170299</c:v>
                </c:pt>
                <c:pt idx="343">
                  <c:v>4446.7293659478</c:v>
                </c:pt>
                <c:pt idx="344">
                  <c:v>4392.2254988367195</c:v>
                </c:pt>
                <c:pt idx="345">
                  <c:v>4181.4912219482903</c:v>
                </c:pt>
                <c:pt idx="346">
                  <c:v>4128.6445723504803</c:v>
                </c:pt>
                <c:pt idx="347">
                  <c:v>3924.41671079355</c:v>
                </c:pt>
                <c:pt idx="348">
                  <c:v>3873.2272881006679</c:v>
                </c:pt>
                <c:pt idx="349">
                  <c:v>3675.505878169648</c:v>
                </c:pt>
                <c:pt idx="350">
                  <c:v>3625.97369147884</c:v>
                </c:pt>
                <c:pt idx="351">
                  <c:v>3434.75876831184</c:v>
                </c:pt>
                <c:pt idx="352">
                  <c:v>1007.075595736</c:v>
                </c:pt>
                <c:pt idx="353">
                  <c:v>1007.075595736</c:v>
                </c:pt>
                <c:pt idx="354">
                  <c:v>1000.60764317564</c:v>
                </c:pt>
                <c:pt idx="355">
                  <c:v>1000.60764317564</c:v>
                </c:pt>
                <c:pt idx="356">
                  <c:v>999.59144610783903</c:v>
                </c:pt>
                <c:pt idx="357">
                  <c:v>981.74388155560598</c:v>
                </c:pt>
                <c:pt idx="358">
                  <c:v>959.95430417871603</c:v>
                </c:pt>
                <c:pt idx="359">
                  <c:v>959.95430417871603</c:v>
                </c:pt>
                <c:pt idx="360">
                  <c:v>883.93908731788702</c:v>
                </c:pt>
                <c:pt idx="361">
                  <c:v>883.93908731788702</c:v>
                </c:pt>
                <c:pt idx="362">
                  <c:v>882.67546523304702</c:v>
                </c:pt>
                <c:pt idx="363">
                  <c:v>854.82937114481899</c:v>
                </c:pt>
                <c:pt idx="364">
                  <c:v>853.58684476171504</c:v>
                </c:pt>
                <c:pt idx="365">
                  <c:v>853.58684476171504</c:v>
                </c:pt>
                <c:pt idx="366">
                  <c:v>828.65513069214296</c:v>
                </c:pt>
                <c:pt idx="367">
                  <c:v>828.65513069214296</c:v>
                </c:pt>
                <c:pt idx="368">
                  <c:v>827.43188315627299</c:v>
                </c:pt>
                <c:pt idx="369">
                  <c:v>800.48300126741105</c:v>
                </c:pt>
                <c:pt idx="370">
                  <c:v>799.28084943328099</c:v>
                </c:pt>
                <c:pt idx="371">
                  <c:v>799.28084943328099</c:v>
                </c:pt>
                <c:pt idx="372">
                  <c:v>729.31136325801799</c:v>
                </c:pt>
                <c:pt idx="373">
                  <c:v>729.31136325801799</c:v>
                </c:pt>
                <c:pt idx="374">
                  <c:v>679.09405923705697</c:v>
                </c:pt>
                <c:pt idx="375">
                  <c:v>466.62890328854388</c:v>
                </c:pt>
                <c:pt idx="376">
                  <c:v>439.26058352734202</c:v>
                </c:pt>
                <c:pt idx="377">
                  <c:v>421.68541665241901</c:v>
                </c:pt>
                <c:pt idx="378">
                  <c:v>414.03959985212782</c:v>
                </c:pt>
                <c:pt idx="379">
                  <c:v>396.98711280551578</c:v>
                </c:pt>
                <c:pt idx="380">
                  <c:v>389.57211234771893</c:v>
                </c:pt>
                <c:pt idx="381">
                  <c:v>373.04230512941598</c:v>
                </c:pt>
                <c:pt idx="382">
                  <c:v>366.29943039105802</c:v>
                </c:pt>
                <c:pt idx="383">
                  <c:v>320.36220258909702</c:v>
                </c:pt>
                <c:pt idx="384">
                  <c:v>311.32335101616502</c:v>
                </c:pt>
                <c:pt idx="385">
                  <c:v>311.32335101616502</c:v>
                </c:pt>
                <c:pt idx="386">
                  <c:v>288.81784333725102</c:v>
                </c:pt>
                <c:pt idx="387">
                  <c:v>288.81784333725102</c:v>
                </c:pt>
                <c:pt idx="388">
                  <c:v>150.798839394135</c:v>
                </c:pt>
                <c:pt idx="389">
                  <c:v>145.209456001967</c:v>
                </c:pt>
                <c:pt idx="390">
                  <c:v>144.04952443074001</c:v>
                </c:pt>
                <c:pt idx="391">
                  <c:v>111.480881782331</c:v>
                </c:pt>
                <c:pt idx="392">
                  <c:v>106.116592171359</c:v>
                </c:pt>
                <c:pt idx="393">
                  <c:v>106.116592171359</c:v>
                </c:pt>
                <c:pt idx="394">
                  <c:v>8.5404474920558897</c:v>
                </c:pt>
                <c:pt idx="395">
                  <c:v>8.0863576108162096</c:v>
                </c:pt>
                <c:pt idx="396">
                  <c:v>8.0163942578280007</c:v>
                </c:pt>
                <c:pt idx="397">
                  <c:v>9.4428372473596003</c:v>
                </c:pt>
                <c:pt idx="398">
                  <c:v>10.212269598926699</c:v>
                </c:pt>
                <c:pt idx="399">
                  <c:v>10.212269598926699</c:v>
                </c:pt>
                <c:pt idx="400">
                  <c:v>115.93216145516</c:v>
                </c:pt>
                <c:pt idx="401">
                  <c:v>136.85232695029001</c:v>
                </c:pt>
                <c:pt idx="402">
                  <c:v>140.76032553283599</c:v>
                </c:pt>
                <c:pt idx="403">
                  <c:v>140.76032553283599</c:v>
                </c:pt>
                <c:pt idx="404">
                  <c:v>147.00707422809899</c:v>
                </c:pt>
                <c:pt idx="405">
                  <c:v>163.41728966971101</c:v>
                </c:pt>
                <c:pt idx="406">
                  <c:v>163.74650219850179</c:v>
                </c:pt>
                <c:pt idx="407">
                  <c:v>153.06576827897501</c:v>
                </c:pt>
                <c:pt idx="408">
                  <c:v>151.74551828725501</c:v>
                </c:pt>
                <c:pt idx="409">
                  <c:v>145.51624440996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6103624"/>
        <c:axId val="426104408"/>
      </c:scatterChart>
      <c:scatterChart>
        <c:scatterStyle val="smoothMarker"/>
        <c:varyColors val="0"/>
        <c:ser>
          <c:idx val="0"/>
          <c:order val="2"/>
          <c:tx>
            <c:strRef>
              <c:f>Coll_round_twiss_lhcb2!$S$46</c:f>
              <c:strCache>
                <c:ptCount val="1"/>
                <c:pt idx="0">
                  <c:v>BETX/BETY round</c:v>
                </c:pt>
              </c:strCache>
            </c:strRef>
          </c:tx>
          <c:marker>
            <c:symbol val="none"/>
          </c:marker>
          <c:xVal>
            <c:numRef>
              <c:f>Coll_round_twiss_lhcb2!$J$216:$J$625</c:f>
              <c:numCache>
                <c:formatCode>0.00</c:formatCode>
                <c:ptCount val="410"/>
                <c:pt idx="0">
                  <c:v>-194.09000000000199</c:v>
                </c:pt>
                <c:pt idx="1">
                  <c:v>-193.34500000000199</c:v>
                </c:pt>
                <c:pt idx="2">
                  <c:v>-193.34500000000199</c:v>
                </c:pt>
                <c:pt idx="3">
                  <c:v>-184.76400000000001</c:v>
                </c:pt>
                <c:pt idx="4">
                  <c:v>-183.76400000000001</c:v>
                </c:pt>
                <c:pt idx="5">
                  <c:v>-172.22699999999901</c:v>
                </c:pt>
                <c:pt idx="6">
                  <c:v>-172.22699999999901</c:v>
                </c:pt>
                <c:pt idx="7">
                  <c:v>-171.25299999999999</c:v>
                </c:pt>
                <c:pt idx="8">
                  <c:v>-167.85300000000001</c:v>
                </c:pt>
                <c:pt idx="9">
                  <c:v>-167.48049999999901</c:v>
                </c:pt>
                <c:pt idx="10">
                  <c:v>-166.58149999999901</c:v>
                </c:pt>
                <c:pt idx="11">
                  <c:v>-166.18450000000101</c:v>
                </c:pt>
                <c:pt idx="12">
                  <c:v>-165.28550000000101</c:v>
                </c:pt>
                <c:pt idx="13">
                  <c:v>-164.888499999999</c:v>
                </c:pt>
                <c:pt idx="14">
                  <c:v>-163.989499999999</c:v>
                </c:pt>
                <c:pt idx="15">
                  <c:v>-162.62500025096901</c:v>
                </c:pt>
                <c:pt idx="16">
                  <c:v>-153.17499974903501</c:v>
                </c:pt>
                <c:pt idx="17">
                  <c:v>-151.170500000001</c:v>
                </c:pt>
                <c:pt idx="18">
                  <c:v>-151.170500000001</c:v>
                </c:pt>
                <c:pt idx="19">
                  <c:v>-150.52999999999901</c:v>
                </c:pt>
                <c:pt idx="20">
                  <c:v>-149.52999999999901</c:v>
                </c:pt>
                <c:pt idx="21">
                  <c:v>-142.75000000000099</c:v>
                </c:pt>
                <c:pt idx="22">
                  <c:v>-142.75000000000099</c:v>
                </c:pt>
                <c:pt idx="23">
                  <c:v>-142.01</c:v>
                </c:pt>
                <c:pt idx="24">
                  <c:v>-141.41</c:v>
                </c:pt>
                <c:pt idx="25">
                  <c:v>-141.36000000000101</c:v>
                </c:pt>
                <c:pt idx="26">
                  <c:v>-141.36000000000101</c:v>
                </c:pt>
                <c:pt idx="27">
                  <c:v>-141.16</c:v>
                </c:pt>
                <c:pt idx="28">
                  <c:v>-141.16</c:v>
                </c:pt>
                <c:pt idx="29">
                  <c:v>-84.352000002506955</c:v>
                </c:pt>
                <c:pt idx="30">
                  <c:v>-80.951999997490987</c:v>
                </c:pt>
                <c:pt idx="31">
                  <c:v>-80.086000002506935</c:v>
                </c:pt>
                <c:pt idx="32">
                  <c:v>-76.685999997490939</c:v>
                </c:pt>
                <c:pt idx="33">
                  <c:v>-75.820000002507953</c:v>
                </c:pt>
                <c:pt idx="34">
                  <c:v>-72.419999997491004</c:v>
                </c:pt>
                <c:pt idx="35">
                  <c:v>-71.554000002507991</c:v>
                </c:pt>
                <c:pt idx="36">
                  <c:v>-68.153999997492008</c:v>
                </c:pt>
                <c:pt idx="37">
                  <c:v>-67.288000002508937</c:v>
                </c:pt>
                <c:pt idx="38">
                  <c:v>-63.887999997491988</c:v>
                </c:pt>
                <c:pt idx="39">
                  <c:v>-63.022000002509003</c:v>
                </c:pt>
                <c:pt idx="40">
                  <c:v>-59.621999997491969</c:v>
                </c:pt>
                <c:pt idx="41">
                  <c:v>-58.314500000000983</c:v>
                </c:pt>
                <c:pt idx="42">
                  <c:v>-58.314500000000983</c:v>
                </c:pt>
                <c:pt idx="43">
                  <c:v>-57.97199999999998</c:v>
                </c:pt>
                <c:pt idx="44">
                  <c:v>-54.881999999999998</c:v>
                </c:pt>
                <c:pt idx="45">
                  <c:v>-54.296999999999002</c:v>
                </c:pt>
                <c:pt idx="46">
                  <c:v>-54.296999999999002</c:v>
                </c:pt>
                <c:pt idx="47">
                  <c:v>-54.296999999999002</c:v>
                </c:pt>
                <c:pt idx="48">
                  <c:v>-54.296999999999002</c:v>
                </c:pt>
                <c:pt idx="49">
                  <c:v>-53.813999999998998</c:v>
                </c:pt>
                <c:pt idx="50">
                  <c:v>-53.813999999998998</c:v>
                </c:pt>
                <c:pt idx="51">
                  <c:v>-53.813999999998998</c:v>
                </c:pt>
                <c:pt idx="52">
                  <c:v>-53.813999999998998</c:v>
                </c:pt>
                <c:pt idx="53">
                  <c:v>-53.813999999998998</c:v>
                </c:pt>
                <c:pt idx="54">
                  <c:v>-53.335000000001969</c:v>
                </c:pt>
                <c:pt idx="55">
                  <c:v>-46.965000000002021</c:v>
                </c:pt>
                <c:pt idx="56">
                  <c:v>-46.719500000000998</c:v>
                </c:pt>
                <c:pt idx="57">
                  <c:v>-46.496500000000999</c:v>
                </c:pt>
                <c:pt idx="58">
                  <c:v>-45.942000000000967</c:v>
                </c:pt>
                <c:pt idx="59">
                  <c:v>-44.742000000000978</c:v>
                </c:pt>
                <c:pt idx="60">
                  <c:v>-44.05</c:v>
                </c:pt>
                <c:pt idx="61">
                  <c:v>-38.549999999999997</c:v>
                </c:pt>
                <c:pt idx="62">
                  <c:v>-38.019000000000972</c:v>
                </c:pt>
                <c:pt idx="63">
                  <c:v>-38.019000000000972</c:v>
                </c:pt>
                <c:pt idx="64">
                  <c:v>-38.019000000000972</c:v>
                </c:pt>
                <c:pt idx="65">
                  <c:v>-37.549999999999997</c:v>
                </c:pt>
                <c:pt idx="66">
                  <c:v>-32.049999999999947</c:v>
                </c:pt>
                <c:pt idx="67">
                  <c:v>-31.52899999999897</c:v>
                </c:pt>
                <c:pt idx="68">
                  <c:v>-31.52899999999897</c:v>
                </c:pt>
                <c:pt idx="69">
                  <c:v>-29.842000000001011</c:v>
                </c:pt>
                <c:pt idx="70">
                  <c:v>-29.842000000001011</c:v>
                </c:pt>
                <c:pt idx="71">
                  <c:v>-29.842000000001011</c:v>
                </c:pt>
                <c:pt idx="72">
                  <c:v>-29.335000000001969</c:v>
                </c:pt>
                <c:pt idx="73">
                  <c:v>-22.96500000000194</c:v>
                </c:pt>
                <c:pt idx="74">
                  <c:v>-21.739000000001969</c:v>
                </c:pt>
                <c:pt idx="75">
                  <c:v>-21.739000000001969</c:v>
                </c:pt>
                <c:pt idx="76">
                  <c:v>-21.634999999998971</c:v>
                </c:pt>
                <c:pt idx="77">
                  <c:v>-21.634999999998971</c:v>
                </c:pt>
                <c:pt idx="78">
                  <c:v>-21.579000000002001</c:v>
                </c:pt>
                <c:pt idx="79">
                  <c:v>-21.579000000002001</c:v>
                </c:pt>
                <c:pt idx="80">
                  <c:v>-21.579000000002001</c:v>
                </c:pt>
                <c:pt idx="81">
                  <c:v>-20.879000000000019</c:v>
                </c:pt>
                <c:pt idx="82">
                  <c:v>-19.078999999999951</c:v>
                </c:pt>
                <c:pt idx="83">
                  <c:v>-18.852999999999948</c:v>
                </c:pt>
                <c:pt idx="84">
                  <c:v>-18.852999999999948</c:v>
                </c:pt>
                <c:pt idx="85">
                  <c:v>-18.48333000000002</c:v>
                </c:pt>
                <c:pt idx="86">
                  <c:v>-18.48333000000002</c:v>
                </c:pt>
                <c:pt idx="87">
                  <c:v>-18.11366999999905</c:v>
                </c:pt>
                <c:pt idx="88">
                  <c:v>-18.11366999999905</c:v>
                </c:pt>
                <c:pt idx="89">
                  <c:v>-17.743999999999001</c:v>
                </c:pt>
                <c:pt idx="90">
                  <c:v>-17.743999999999001</c:v>
                </c:pt>
                <c:pt idx="91">
                  <c:v>-17.37432999999896</c:v>
                </c:pt>
                <c:pt idx="92">
                  <c:v>-17.37432999999896</c:v>
                </c:pt>
                <c:pt idx="93">
                  <c:v>-17.00466999999901</c:v>
                </c:pt>
                <c:pt idx="94">
                  <c:v>-17.00466999999901</c:v>
                </c:pt>
                <c:pt idx="95">
                  <c:v>-16.634999999998971</c:v>
                </c:pt>
                <c:pt idx="96">
                  <c:v>-16.634999999998971</c:v>
                </c:pt>
                <c:pt idx="97">
                  <c:v>-16.265329999999022</c:v>
                </c:pt>
                <c:pt idx="98">
                  <c:v>-16.265329999999022</c:v>
                </c:pt>
                <c:pt idx="99">
                  <c:v>-15.89567000000204</c:v>
                </c:pt>
                <c:pt idx="100">
                  <c:v>-15.89567000000204</c:v>
                </c:pt>
                <c:pt idx="101">
                  <c:v>-15.526000000002</c:v>
                </c:pt>
                <c:pt idx="102">
                  <c:v>-15.526000000002</c:v>
                </c:pt>
                <c:pt idx="103">
                  <c:v>-15.15633000000196</c:v>
                </c:pt>
                <c:pt idx="104">
                  <c:v>-15.15633000000196</c:v>
                </c:pt>
                <c:pt idx="105">
                  <c:v>-14.786670000001999</c:v>
                </c:pt>
                <c:pt idx="106">
                  <c:v>-14.786670000001999</c:v>
                </c:pt>
                <c:pt idx="107">
                  <c:v>-14.417000000001959</c:v>
                </c:pt>
                <c:pt idx="108">
                  <c:v>-14.417000000001959</c:v>
                </c:pt>
                <c:pt idx="109">
                  <c:v>-14.047330000002029</c:v>
                </c:pt>
                <c:pt idx="110">
                  <c:v>-14.047330000002029</c:v>
                </c:pt>
                <c:pt idx="111">
                  <c:v>-13.677670000000941</c:v>
                </c:pt>
                <c:pt idx="112">
                  <c:v>-13.677670000000941</c:v>
                </c:pt>
                <c:pt idx="113">
                  <c:v>-13.308000000001019</c:v>
                </c:pt>
                <c:pt idx="114">
                  <c:v>-13.308000000001019</c:v>
                </c:pt>
                <c:pt idx="115">
                  <c:v>-12.93833000000097</c:v>
                </c:pt>
                <c:pt idx="116">
                  <c:v>-12.93833000000097</c:v>
                </c:pt>
                <c:pt idx="117">
                  <c:v>-12.568670000001021</c:v>
                </c:pt>
                <c:pt idx="118">
                  <c:v>-12.568670000001021</c:v>
                </c:pt>
                <c:pt idx="119">
                  <c:v>-12.19900000000098</c:v>
                </c:pt>
                <c:pt idx="120">
                  <c:v>-12.19900000000098</c:v>
                </c:pt>
                <c:pt idx="121">
                  <c:v>-11.82933000000094</c:v>
                </c:pt>
                <c:pt idx="122">
                  <c:v>-11.82933000000094</c:v>
                </c:pt>
                <c:pt idx="123">
                  <c:v>-11.45967000000098</c:v>
                </c:pt>
                <c:pt idx="124">
                  <c:v>-11.45967000000098</c:v>
                </c:pt>
                <c:pt idx="125">
                  <c:v>-11.09000000000094</c:v>
                </c:pt>
                <c:pt idx="126">
                  <c:v>-11.09000000000094</c:v>
                </c:pt>
                <c:pt idx="127">
                  <c:v>-10.72033000000101</c:v>
                </c:pt>
                <c:pt idx="128">
                  <c:v>-10.72033000000101</c:v>
                </c:pt>
                <c:pt idx="129">
                  <c:v>-10.35067000000004</c:v>
                </c:pt>
                <c:pt idx="130">
                  <c:v>-10.35067000000004</c:v>
                </c:pt>
                <c:pt idx="131">
                  <c:v>-9.9809999999999981</c:v>
                </c:pt>
                <c:pt idx="132">
                  <c:v>-9.9809999999999981</c:v>
                </c:pt>
                <c:pt idx="133">
                  <c:v>-9.6113299999999526</c:v>
                </c:pt>
                <c:pt idx="134">
                  <c:v>-9.6113299999999526</c:v>
                </c:pt>
                <c:pt idx="135">
                  <c:v>-9.2416699999999974</c:v>
                </c:pt>
                <c:pt idx="136">
                  <c:v>-9.2416699999999974</c:v>
                </c:pt>
                <c:pt idx="137">
                  <c:v>-8.8719999999999608</c:v>
                </c:pt>
                <c:pt idx="138">
                  <c:v>-8.8719999999999608</c:v>
                </c:pt>
                <c:pt idx="139">
                  <c:v>-8.5023300000000308</c:v>
                </c:pt>
                <c:pt idx="140">
                  <c:v>-8.5023300000000308</c:v>
                </c:pt>
                <c:pt idx="141">
                  <c:v>-8.1326699999999601</c:v>
                </c:pt>
                <c:pt idx="142">
                  <c:v>-8.1326699999999601</c:v>
                </c:pt>
                <c:pt idx="143">
                  <c:v>-7.7629999999990096</c:v>
                </c:pt>
                <c:pt idx="144">
                  <c:v>-7.7629999999990096</c:v>
                </c:pt>
                <c:pt idx="145">
                  <c:v>-7.3933299999989677</c:v>
                </c:pt>
                <c:pt idx="146">
                  <c:v>-7.3933299999989677</c:v>
                </c:pt>
                <c:pt idx="147">
                  <c:v>-7.0236699999990151</c:v>
                </c:pt>
                <c:pt idx="148">
                  <c:v>-7.0236699999990151</c:v>
                </c:pt>
                <c:pt idx="149">
                  <c:v>-6.6539999999989714</c:v>
                </c:pt>
                <c:pt idx="150">
                  <c:v>-6.6539999999989714</c:v>
                </c:pt>
                <c:pt idx="151">
                  <c:v>-6.2843299999990441</c:v>
                </c:pt>
                <c:pt idx="152">
                  <c:v>-6.2843299999990441</c:v>
                </c:pt>
                <c:pt idx="153">
                  <c:v>-5.9146699999989769</c:v>
                </c:pt>
                <c:pt idx="154">
                  <c:v>-5.9146699999989769</c:v>
                </c:pt>
                <c:pt idx="155">
                  <c:v>-5.5449999999990496</c:v>
                </c:pt>
                <c:pt idx="156">
                  <c:v>-5.5449999999990496</c:v>
                </c:pt>
                <c:pt idx="157">
                  <c:v>-5.1753299999990068</c:v>
                </c:pt>
                <c:pt idx="158">
                  <c:v>-5.1753299999990068</c:v>
                </c:pt>
                <c:pt idx="159">
                  <c:v>-4.8056700000020101</c:v>
                </c:pt>
                <c:pt idx="160">
                  <c:v>-4.8056700000020101</c:v>
                </c:pt>
                <c:pt idx="161">
                  <c:v>-4.4360000000019699</c:v>
                </c:pt>
                <c:pt idx="162">
                  <c:v>-4.4360000000019699</c:v>
                </c:pt>
                <c:pt idx="163">
                  <c:v>-4.0663300000020399</c:v>
                </c:pt>
                <c:pt idx="164">
                  <c:v>-4.0663300000020399</c:v>
                </c:pt>
                <c:pt idx="165">
                  <c:v>-3.6966700000019732</c:v>
                </c:pt>
                <c:pt idx="166">
                  <c:v>-3.6966700000019732</c:v>
                </c:pt>
                <c:pt idx="167">
                  <c:v>-3.3270000000020441</c:v>
                </c:pt>
                <c:pt idx="168">
                  <c:v>-3.3270000000020441</c:v>
                </c:pt>
                <c:pt idx="169">
                  <c:v>-2.9573300000020022</c:v>
                </c:pt>
                <c:pt idx="170">
                  <c:v>-2.9573300000020022</c:v>
                </c:pt>
                <c:pt idx="171">
                  <c:v>-2.587670000001026</c:v>
                </c:pt>
                <c:pt idx="172">
                  <c:v>-2.587670000001026</c:v>
                </c:pt>
                <c:pt idx="173">
                  <c:v>-2.2180000000009841</c:v>
                </c:pt>
                <c:pt idx="174">
                  <c:v>-2.2180000000009841</c:v>
                </c:pt>
                <c:pt idx="175">
                  <c:v>-1.8483300000009419</c:v>
                </c:pt>
                <c:pt idx="176">
                  <c:v>-1.8483300000009419</c:v>
                </c:pt>
                <c:pt idx="177">
                  <c:v>-1.5</c:v>
                </c:pt>
                <c:pt idx="178">
                  <c:v>-1.5</c:v>
                </c:pt>
                <c:pt idx="179">
                  <c:v>-1.4786700000009889</c:v>
                </c:pt>
                <c:pt idx="180">
                  <c:v>-1.4786700000009889</c:v>
                </c:pt>
                <c:pt idx="181">
                  <c:v>-1.109000000000947</c:v>
                </c:pt>
                <c:pt idx="182">
                  <c:v>-1.109000000000947</c:v>
                </c:pt>
                <c:pt idx="183">
                  <c:v>-0.73933000000101801</c:v>
                </c:pt>
                <c:pt idx="184">
                  <c:v>-0.73933000000101801</c:v>
                </c:pt>
                <c:pt idx="185">
                  <c:v>-0.36967000000004202</c:v>
                </c:pt>
                <c:pt idx="186">
                  <c:v>-0.36967000000004202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0.36967000000004202</c:v>
                </c:pt>
                <c:pt idx="195">
                  <c:v>0.36967000000004202</c:v>
                </c:pt>
                <c:pt idx="196">
                  <c:v>0.73932999999999505</c:v>
                </c:pt>
                <c:pt idx="197">
                  <c:v>0.73932999999999505</c:v>
                </c:pt>
                <c:pt idx="198">
                  <c:v>1.1090000000000371</c:v>
                </c:pt>
                <c:pt idx="199">
                  <c:v>1.1090000000000371</c:v>
                </c:pt>
                <c:pt idx="200">
                  <c:v>1.4786699999999651</c:v>
                </c:pt>
                <c:pt idx="201">
                  <c:v>1.4786699999999651</c:v>
                </c:pt>
                <c:pt idx="202">
                  <c:v>1.5</c:v>
                </c:pt>
                <c:pt idx="203">
                  <c:v>1.5</c:v>
                </c:pt>
                <c:pt idx="204">
                  <c:v>1.8483300000000329</c:v>
                </c:pt>
                <c:pt idx="205">
                  <c:v>1.8483300000000329</c:v>
                </c:pt>
                <c:pt idx="206">
                  <c:v>2.2179999999999609</c:v>
                </c:pt>
                <c:pt idx="207">
                  <c:v>2.2179999999999609</c:v>
                </c:pt>
                <c:pt idx="208">
                  <c:v>2.5876700000000028</c:v>
                </c:pt>
                <c:pt idx="209">
                  <c:v>2.5876700000000028</c:v>
                </c:pt>
                <c:pt idx="210">
                  <c:v>2.9573300000009799</c:v>
                </c:pt>
                <c:pt idx="211">
                  <c:v>2.9573300000009799</c:v>
                </c:pt>
                <c:pt idx="212">
                  <c:v>3.3270000000010209</c:v>
                </c:pt>
                <c:pt idx="213">
                  <c:v>3.3270000000010209</c:v>
                </c:pt>
                <c:pt idx="214">
                  <c:v>3.6966700000010628</c:v>
                </c:pt>
                <c:pt idx="215">
                  <c:v>3.6966700000010628</c:v>
                </c:pt>
                <c:pt idx="216">
                  <c:v>4.0663300000010167</c:v>
                </c:pt>
                <c:pt idx="217">
                  <c:v>4.0663300000010167</c:v>
                </c:pt>
                <c:pt idx="218">
                  <c:v>4.4360000000010578</c:v>
                </c:pt>
                <c:pt idx="219">
                  <c:v>4.4360000000010578</c:v>
                </c:pt>
                <c:pt idx="220">
                  <c:v>4.8056700000009869</c:v>
                </c:pt>
                <c:pt idx="221">
                  <c:v>4.8056700000009869</c:v>
                </c:pt>
                <c:pt idx="222">
                  <c:v>5.1753299999979836</c:v>
                </c:pt>
                <c:pt idx="223">
                  <c:v>5.1753299999979836</c:v>
                </c:pt>
                <c:pt idx="224">
                  <c:v>5.5449999999980264</c:v>
                </c:pt>
                <c:pt idx="225">
                  <c:v>5.5449999999980264</c:v>
                </c:pt>
                <c:pt idx="226">
                  <c:v>5.9146699999979537</c:v>
                </c:pt>
                <c:pt idx="227">
                  <c:v>5.9146699999979537</c:v>
                </c:pt>
                <c:pt idx="228">
                  <c:v>6.2843299999980209</c:v>
                </c:pt>
                <c:pt idx="229">
                  <c:v>6.2843299999980209</c:v>
                </c:pt>
                <c:pt idx="230">
                  <c:v>6.6539999999979482</c:v>
                </c:pt>
                <c:pt idx="231">
                  <c:v>6.6539999999979482</c:v>
                </c:pt>
                <c:pt idx="232">
                  <c:v>7.0236699999979919</c:v>
                </c:pt>
                <c:pt idx="233">
                  <c:v>7.0236699999979919</c:v>
                </c:pt>
                <c:pt idx="234">
                  <c:v>7.3933299999989677</c:v>
                </c:pt>
                <c:pt idx="235">
                  <c:v>7.3933299999989677</c:v>
                </c:pt>
                <c:pt idx="236">
                  <c:v>7.7629999999990096</c:v>
                </c:pt>
                <c:pt idx="237">
                  <c:v>7.7629999999990096</c:v>
                </c:pt>
                <c:pt idx="238">
                  <c:v>8.1326699999990524</c:v>
                </c:pt>
                <c:pt idx="239">
                  <c:v>8.1326699999990524</c:v>
                </c:pt>
                <c:pt idx="240">
                  <c:v>8.5023299999990058</c:v>
                </c:pt>
                <c:pt idx="241">
                  <c:v>8.5023299999990058</c:v>
                </c:pt>
                <c:pt idx="242">
                  <c:v>8.8719999999990495</c:v>
                </c:pt>
                <c:pt idx="243">
                  <c:v>8.8719999999990495</c:v>
                </c:pt>
                <c:pt idx="244">
                  <c:v>9.2416699999989724</c:v>
                </c:pt>
                <c:pt idx="245">
                  <c:v>9.2416699999989724</c:v>
                </c:pt>
                <c:pt idx="246">
                  <c:v>9.6113299999990431</c:v>
                </c:pt>
                <c:pt idx="247">
                  <c:v>9.6113299999990431</c:v>
                </c:pt>
                <c:pt idx="248">
                  <c:v>9.9809999999989696</c:v>
                </c:pt>
                <c:pt idx="249">
                  <c:v>9.9809999999989696</c:v>
                </c:pt>
                <c:pt idx="250">
                  <c:v>10.35066999999901</c:v>
                </c:pt>
                <c:pt idx="251">
                  <c:v>10.35066999999901</c:v>
                </c:pt>
                <c:pt idx="252">
                  <c:v>10.72032999999999</c:v>
                </c:pt>
                <c:pt idx="253">
                  <c:v>10.72032999999999</c:v>
                </c:pt>
                <c:pt idx="254">
                  <c:v>11.09000000000003</c:v>
                </c:pt>
                <c:pt idx="255">
                  <c:v>11.09000000000003</c:v>
                </c:pt>
                <c:pt idx="256">
                  <c:v>11.45966999999996</c:v>
                </c:pt>
                <c:pt idx="257">
                  <c:v>11.45966999999996</c:v>
                </c:pt>
                <c:pt idx="258">
                  <c:v>11.829330000000031</c:v>
                </c:pt>
                <c:pt idx="259">
                  <c:v>11.829330000000031</c:v>
                </c:pt>
                <c:pt idx="260">
                  <c:v>12.198999999999961</c:v>
                </c:pt>
                <c:pt idx="261">
                  <c:v>12.198999999999961</c:v>
                </c:pt>
                <c:pt idx="262">
                  <c:v>12.568669999999999</c:v>
                </c:pt>
                <c:pt idx="263">
                  <c:v>12.568669999999999</c:v>
                </c:pt>
                <c:pt idx="264">
                  <c:v>12.938329999999951</c:v>
                </c:pt>
                <c:pt idx="265">
                  <c:v>12.938329999999951</c:v>
                </c:pt>
                <c:pt idx="266">
                  <c:v>13.308</c:v>
                </c:pt>
                <c:pt idx="267">
                  <c:v>13.308</c:v>
                </c:pt>
                <c:pt idx="268">
                  <c:v>13.677670000000029</c:v>
                </c:pt>
                <c:pt idx="269">
                  <c:v>13.677670000000029</c:v>
                </c:pt>
                <c:pt idx="270">
                  <c:v>14.04733000000101</c:v>
                </c:pt>
                <c:pt idx="271">
                  <c:v>14.04733000000101</c:v>
                </c:pt>
                <c:pt idx="272">
                  <c:v>14.41700000000105</c:v>
                </c:pt>
                <c:pt idx="273">
                  <c:v>14.41700000000105</c:v>
                </c:pt>
                <c:pt idx="274">
                  <c:v>14.78667000000098</c:v>
                </c:pt>
                <c:pt idx="275">
                  <c:v>14.78667000000098</c:v>
                </c:pt>
                <c:pt idx="276">
                  <c:v>15.15633000000105</c:v>
                </c:pt>
                <c:pt idx="277">
                  <c:v>15.15633000000105</c:v>
                </c:pt>
                <c:pt idx="278">
                  <c:v>15.52600000000098</c:v>
                </c:pt>
                <c:pt idx="279">
                  <c:v>15.52600000000098</c:v>
                </c:pt>
                <c:pt idx="280">
                  <c:v>15.89567000000102</c:v>
                </c:pt>
                <c:pt idx="281">
                  <c:v>15.89567000000102</c:v>
                </c:pt>
                <c:pt idx="282">
                  <c:v>16.26532999999802</c:v>
                </c:pt>
                <c:pt idx="283">
                  <c:v>16.26532999999802</c:v>
                </c:pt>
                <c:pt idx="284">
                  <c:v>16.634999999998058</c:v>
                </c:pt>
                <c:pt idx="285">
                  <c:v>16.634999999998058</c:v>
                </c:pt>
                <c:pt idx="286">
                  <c:v>17.00466999999799</c:v>
                </c:pt>
                <c:pt idx="287">
                  <c:v>17.00466999999799</c:v>
                </c:pt>
                <c:pt idx="288">
                  <c:v>17.37432999999805</c:v>
                </c:pt>
                <c:pt idx="289">
                  <c:v>17.37432999999805</c:v>
                </c:pt>
                <c:pt idx="290">
                  <c:v>17.743999999997978</c:v>
                </c:pt>
                <c:pt idx="291">
                  <c:v>17.743999999997978</c:v>
                </c:pt>
                <c:pt idx="292">
                  <c:v>18.11366999999802</c:v>
                </c:pt>
                <c:pt idx="293">
                  <c:v>18.11366999999802</c:v>
                </c:pt>
                <c:pt idx="294">
                  <c:v>18.483329999998979</c:v>
                </c:pt>
                <c:pt idx="295">
                  <c:v>18.483329999998979</c:v>
                </c:pt>
                <c:pt idx="296">
                  <c:v>18.852999999999039</c:v>
                </c:pt>
                <c:pt idx="297">
                  <c:v>18.852999999999039</c:v>
                </c:pt>
                <c:pt idx="298">
                  <c:v>19.049999999999951</c:v>
                </c:pt>
                <c:pt idx="299">
                  <c:v>20.850000000000019</c:v>
                </c:pt>
                <c:pt idx="300">
                  <c:v>21.563999999998028</c:v>
                </c:pt>
                <c:pt idx="301">
                  <c:v>21.563999999998028</c:v>
                </c:pt>
                <c:pt idx="302">
                  <c:v>21.563999999998028</c:v>
                </c:pt>
                <c:pt idx="303">
                  <c:v>21.619999999998981</c:v>
                </c:pt>
                <c:pt idx="304">
                  <c:v>21.619999999998981</c:v>
                </c:pt>
                <c:pt idx="305">
                  <c:v>21.723999999998</c:v>
                </c:pt>
                <c:pt idx="306">
                  <c:v>21.723999999998</c:v>
                </c:pt>
                <c:pt idx="307">
                  <c:v>22.96500000000103</c:v>
                </c:pt>
                <c:pt idx="308">
                  <c:v>29.33500000000106</c:v>
                </c:pt>
                <c:pt idx="309">
                  <c:v>29.841999999999981</c:v>
                </c:pt>
                <c:pt idx="310">
                  <c:v>29.841999999999981</c:v>
                </c:pt>
                <c:pt idx="311">
                  <c:v>29.841999999999981</c:v>
                </c:pt>
                <c:pt idx="312">
                  <c:v>31.52899999999795</c:v>
                </c:pt>
                <c:pt idx="313">
                  <c:v>31.52899999999795</c:v>
                </c:pt>
                <c:pt idx="314">
                  <c:v>32.049999999999038</c:v>
                </c:pt>
                <c:pt idx="315">
                  <c:v>37.549999999999038</c:v>
                </c:pt>
                <c:pt idx="316">
                  <c:v>38.019000000000013</c:v>
                </c:pt>
                <c:pt idx="317">
                  <c:v>38.019000000000013</c:v>
                </c:pt>
                <c:pt idx="318">
                  <c:v>38.019000000000013</c:v>
                </c:pt>
                <c:pt idx="319">
                  <c:v>38.549999999999038</c:v>
                </c:pt>
                <c:pt idx="320">
                  <c:v>44.049999999999038</c:v>
                </c:pt>
                <c:pt idx="321">
                  <c:v>44.741999999999962</c:v>
                </c:pt>
                <c:pt idx="322">
                  <c:v>45.942000000000007</c:v>
                </c:pt>
                <c:pt idx="323">
                  <c:v>46.496499999999969</c:v>
                </c:pt>
                <c:pt idx="324">
                  <c:v>46.719500000000039</c:v>
                </c:pt>
                <c:pt idx="325">
                  <c:v>46.965000000001048</c:v>
                </c:pt>
                <c:pt idx="326">
                  <c:v>53.33500000000106</c:v>
                </c:pt>
                <c:pt idx="327">
                  <c:v>53.813999999998018</c:v>
                </c:pt>
                <c:pt idx="328">
                  <c:v>53.813999999998018</c:v>
                </c:pt>
                <c:pt idx="329">
                  <c:v>53.813999999998018</c:v>
                </c:pt>
                <c:pt idx="330">
                  <c:v>53.813999999998018</c:v>
                </c:pt>
                <c:pt idx="331">
                  <c:v>53.813999999998018</c:v>
                </c:pt>
                <c:pt idx="332">
                  <c:v>54.296999999997972</c:v>
                </c:pt>
                <c:pt idx="333">
                  <c:v>54.296999999997972</c:v>
                </c:pt>
                <c:pt idx="334">
                  <c:v>54.296999999997972</c:v>
                </c:pt>
                <c:pt idx="335">
                  <c:v>54.296999999997972</c:v>
                </c:pt>
                <c:pt idx="336">
                  <c:v>54.881999999999039</c:v>
                </c:pt>
                <c:pt idx="337">
                  <c:v>57.971999999998957</c:v>
                </c:pt>
                <c:pt idx="338">
                  <c:v>58.314499999999953</c:v>
                </c:pt>
                <c:pt idx="339">
                  <c:v>58.314499999999953</c:v>
                </c:pt>
                <c:pt idx="340">
                  <c:v>59.621999997492033</c:v>
                </c:pt>
                <c:pt idx="341">
                  <c:v>63.022000002507973</c:v>
                </c:pt>
                <c:pt idx="342">
                  <c:v>63.887999997490972</c:v>
                </c:pt>
                <c:pt idx="343">
                  <c:v>67.288000002508028</c:v>
                </c:pt>
                <c:pt idx="344">
                  <c:v>68.153999997491013</c:v>
                </c:pt>
                <c:pt idx="345">
                  <c:v>71.554000002506996</c:v>
                </c:pt>
                <c:pt idx="346">
                  <c:v>72.419999997489981</c:v>
                </c:pt>
                <c:pt idx="347">
                  <c:v>75.820000002506902</c:v>
                </c:pt>
                <c:pt idx="348">
                  <c:v>76.685999997490029</c:v>
                </c:pt>
                <c:pt idx="349">
                  <c:v>80.086000002505983</c:v>
                </c:pt>
                <c:pt idx="350">
                  <c:v>80.95199999749002</c:v>
                </c:pt>
                <c:pt idx="351">
                  <c:v>84.352000002505932</c:v>
                </c:pt>
                <c:pt idx="352">
                  <c:v>141.16</c:v>
                </c:pt>
                <c:pt idx="353">
                  <c:v>141.16</c:v>
                </c:pt>
                <c:pt idx="354">
                  <c:v>141.376</c:v>
                </c:pt>
                <c:pt idx="355">
                  <c:v>141.376</c:v>
                </c:pt>
                <c:pt idx="356">
                  <c:v>141.40999999999909</c:v>
                </c:pt>
                <c:pt idx="357">
                  <c:v>142.009999999999</c:v>
                </c:pt>
                <c:pt idx="358">
                  <c:v>142.75</c:v>
                </c:pt>
                <c:pt idx="359">
                  <c:v>142.75</c:v>
                </c:pt>
                <c:pt idx="360">
                  <c:v>145.400000000001</c:v>
                </c:pt>
                <c:pt idx="361">
                  <c:v>145.400000000001</c:v>
                </c:pt>
                <c:pt idx="362">
                  <c:v>145.444999999999</c:v>
                </c:pt>
                <c:pt idx="363">
                  <c:v>146.444999999999</c:v>
                </c:pt>
                <c:pt idx="364">
                  <c:v>146.490000000001</c:v>
                </c:pt>
                <c:pt idx="365">
                  <c:v>146.490000000001</c:v>
                </c:pt>
                <c:pt idx="366">
                  <c:v>147.400000000001</c:v>
                </c:pt>
                <c:pt idx="367">
                  <c:v>147.400000000001</c:v>
                </c:pt>
                <c:pt idx="368">
                  <c:v>147.444999999999</c:v>
                </c:pt>
                <c:pt idx="369">
                  <c:v>148.444999999999</c:v>
                </c:pt>
                <c:pt idx="370">
                  <c:v>148.490000000001</c:v>
                </c:pt>
                <c:pt idx="371">
                  <c:v>148.490000000001</c:v>
                </c:pt>
                <c:pt idx="372">
                  <c:v>151.17050000000009</c:v>
                </c:pt>
                <c:pt idx="373">
                  <c:v>151.17050000000009</c:v>
                </c:pt>
                <c:pt idx="374">
                  <c:v>153.17499974903501</c:v>
                </c:pt>
                <c:pt idx="375">
                  <c:v>162.62500025096799</c:v>
                </c:pt>
                <c:pt idx="376">
                  <c:v>163.989499999998</c:v>
                </c:pt>
                <c:pt idx="377">
                  <c:v>164.888499999998</c:v>
                </c:pt>
                <c:pt idx="378">
                  <c:v>165.28550000000001</c:v>
                </c:pt>
                <c:pt idx="379">
                  <c:v>166.18450000000001</c:v>
                </c:pt>
                <c:pt idx="380">
                  <c:v>166.58149999999901</c:v>
                </c:pt>
                <c:pt idx="381">
                  <c:v>167.48049999999901</c:v>
                </c:pt>
                <c:pt idx="382">
                  <c:v>167.85300000000001</c:v>
                </c:pt>
                <c:pt idx="383">
                  <c:v>171.25299999999999</c:v>
                </c:pt>
                <c:pt idx="384">
                  <c:v>172.22699999999901</c:v>
                </c:pt>
                <c:pt idx="385">
                  <c:v>172.22699999999901</c:v>
                </c:pt>
                <c:pt idx="386">
                  <c:v>174.71849999999901</c:v>
                </c:pt>
                <c:pt idx="387">
                  <c:v>174.71849999999901</c:v>
                </c:pt>
                <c:pt idx="388">
                  <c:v>192.99600000000001</c:v>
                </c:pt>
                <c:pt idx="389">
                  <c:v>193.9</c:v>
                </c:pt>
                <c:pt idx="390">
                  <c:v>194.09000000000111</c:v>
                </c:pt>
                <c:pt idx="391">
                  <c:v>198.89000000000101</c:v>
                </c:pt>
              </c:numCache>
            </c:numRef>
          </c:xVal>
          <c:yVal>
            <c:numRef>
              <c:f>Coll_round_twiss_lhcb2!$S$216:$S$625</c:f>
              <c:numCache>
                <c:formatCode>0.00</c:formatCode>
                <c:ptCount val="410"/>
                <c:pt idx="0">
                  <c:v>0.14680873285701501</c:v>
                </c:pt>
                <c:pt idx="1">
                  <c:v>0.14748644343565501</c:v>
                </c:pt>
                <c:pt idx="2">
                  <c:v>0.14748644343565501</c:v>
                </c:pt>
                <c:pt idx="3">
                  <c:v>0.154653178459698</c:v>
                </c:pt>
                <c:pt idx="4">
                  <c:v>0.15541486574560301</c:v>
                </c:pt>
                <c:pt idx="5">
                  <c:v>0.16322667799430199</c:v>
                </c:pt>
                <c:pt idx="6">
                  <c:v>0.16322667799430199</c:v>
                </c:pt>
                <c:pt idx="7">
                  <c:v>0.16381169537651799</c:v>
                </c:pt>
                <c:pt idx="8">
                  <c:v>0.17865254824448501</c:v>
                </c:pt>
                <c:pt idx="9">
                  <c:v>0.18177597876846499</c:v>
                </c:pt>
                <c:pt idx="10">
                  <c:v>0.189415123116705</c:v>
                </c:pt>
                <c:pt idx="11">
                  <c:v>0.19283384081649699</c:v>
                </c:pt>
                <c:pt idx="12">
                  <c:v>0.20067737318258</c:v>
                </c:pt>
                <c:pt idx="13">
                  <c:v>0.20418589325380801</c:v>
                </c:pt>
                <c:pt idx="14">
                  <c:v>0.21223175494548999</c:v>
                </c:pt>
                <c:pt idx="15">
                  <c:v>0.22470930311504</c:v>
                </c:pt>
                <c:pt idx="16">
                  <c:v>0.31964817520070499</c:v>
                </c:pt>
                <c:pt idx="17">
                  <c:v>0.34163822111905001</c:v>
                </c:pt>
                <c:pt idx="18">
                  <c:v>0.34163822111905001</c:v>
                </c:pt>
                <c:pt idx="19">
                  <c:v>0.34879706860876702</c:v>
                </c:pt>
                <c:pt idx="20">
                  <c:v>0.36010096601830299</c:v>
                </c:pt>
                <c:pt idx="21">
                  <c:v>0.44073335883373199</c:v>
                </c:pt>
                <c:pt idx="22">
                  <c:v>0.44073335883373199</c:v>
                </c:pt>
                <c:pt idx="23">
                  <c:v>0.44994570305610498</c:v>
                </c:pt>
                <c:pt idx="24">
                  <c:v>0.45747339080643901</c:v>
                </c:pt>
                <c:pt idx="25">
                  <c:v>0.458103042847331</c:v>
                </c:pt>
                <c:pt idx="26">
                  <c:v>0.458103042847331</c:v>
                </c:pt>
                <c:pt idx="27">
                  <c:v>0.46062525015141798</c:v>
                </c:pt>
                <c:pt idx="28">
                  <c:v>0.46062525015141798</c:v>
                </c:pt>
                <c:pt idx="29">
                  <c:v>1.378102470137764</c:v>
                </c:pt>
                <c:pt idx="30">
                  <c:v>1.4437925847041799</c:v>
                </c:pt>
                <c:pt idx="31">
                  <c:v>1.460687149714748</c:v>
                </c:pt>
                <c:pt idx="32">
                  <c:v>1.5276425622945411</c:v>
                </c:pt>
                <c:pt idx="33">
                  <c:v>1.544853541318534</c:v>
                </c:pt>
                <c:pt idx="34">
                  <c:v>1.613028606713349</c:v>
                </c:pt>
                <c:pt idx="35">
                  <c:v>1.6305445455052381</c:v>
                </c:pt>
                <c:pt idx="36">
                  <c:v>1.699894955773859</c:v>
                </c:pt>
                <c:pt idx="37">
                  <c:v>1.717704735548587</c:v>
                </c:pt>
                <c:pt idx="38">
                  <c:v>1.7881874799763731</c:v>
                </c:pt>
                <c:pt idx="39">
                  <c:v>1.8062803073750999</c:v>
                </c:pt>
                <c:pt idx="40">
                  <c:v>1.877853633700884</c:v>
                </c:pt>
                <c:pt idx="41">
                  <c:v>1.9056028277143591</c:v>
                </c:pt>
                <c:pt idx="42">
                  <c:v>1.9056028277143591</c:v>
                </c:pt>
                <c:pt idx="43">
                  <c:v>1.912892088503328</c:v>
                </c:pt>
                <c:pt idx="44">
                  <c:v>1.979031662010301</c:v>
                </c:pt>
                <c:pt idx="45">
                  <c:v>1.9916286570595421</c:v>
                </c:pt>
                <c:pt idx="46">
                  <c:v>1.9916286570595421</c:v>
                </c:pt>
                <c:pt idx="47">
                  <c:v>1.9916286570595421</c:v>
                </c:pt>
                <c:pt idx="48">
                  <c:v>1.9916286570595421</c:v>
                </c:pt>
                <c:pt idx="49">
                  <c:v>2.002047126066214</c:v>
                </c:pt>
                <c:pt idx="50">
                  <c:v>2.002047126066214</c:v>
                </c:pt>
                <c:pt idx="51">
                  <c:v>2.002047126066214</c:v>
                </c:pt>
                <c:pt idx="52">
                  <c:v>2.002047126066214</c:v>
                </c:pt>
                <c:pt idx="53">
                  <c:v>2.002047126066214</c:v>
                </c:pt>
                <c:pt idx="54">
                  <c:v>2.012395205568938</c:v>
                </c:pt>
                <c:pt idx="55">
                  <c:v>1.0681630392461281</c:v>
                </c:pt>
                <c:pt idx="56">
                  <c:v>1.0145146068284421</c:v>
                </c:pt>
                <c:pt idx="57">
                  <c:v>0.96806952693400405</c:v>
                </c:pt>
                <c:pt idx="58">
                  <c:v>0.861323420530824</c:v>
                </c:pt>
                <c:pt idx="59">
                  <c:v>0.667325367003749</c:v>
                </c:pt>
                <c:pt idx="60">
                  <c:v>0.57477708431557395</c:v>
                </c:pt>
                <c:pt idx="61">
                  <c:v>0.27624009082275103</c:v>
                </c:pt>
                <c:pt idx="62">
                  <c:v>0.26942956536672302</c:v>
                </c:pt>
                <c:pt idx="63">
                  <c:v>0.26942956536672302</c:v>
                </c:pt>
                <c:pt idx="64">
                  <c:v>0.26942956536672302</c:v>
                </c:pt>
                <c:pt idx="65">
                  <c:v>0.26344446708562402</c:v>
                </c:pt>
                <c:pt idx="66">
                  <c:v>0.34608303645772498</c:v>
                </c:pt>
                <c:pt idx="67">
                  <c:v>0.37568760455956601</c:v>
                </c:pt>
                <c:pt idx="68">
                  <c:v>0.37568760455956601</c:v>
                </c:pt>
                <c:pt idx="69">
                  <c:v>0.49763674708731798</c:v>
                </c:pt>
                <c:pt idx="70">
                  <c:v>0.49763674708731798</c:v>
                </c:pt>
                <c:pt idx="71">
                  <c:v>0.49763674708731798</c:v>
                </c:pt>
                <c:pt idx="72">
                  <c:v>0.54434178858832505</c:v>
                </c:pt>
                <c:pt idx="73">
                  <c:v>1.0000025416611531</c:v>
                </c:pt>
                <c:pt idx="74">
                  <c:v>1.0000025376949759</c:v>
                </c:pt>
                <c:pt idx="75">
                  <c:v>1.0000025376949759</c:v>
                </c:pt>
                <c:pt idx="76">
                  <c:v>1.0000025373373771</c:v>
                </c:pt>
                <c:pt idx="77">
                  <c:v>1.0000025373373771</c:v>
                </c:pt>
                <c:pt idx="78">
                  <c:v>1.0000025371433561</c:v>
                </c:pt>
                <c:pt idx="79">
                  <c:v>1.0000025371433561</c:v>
                </c:pt>
                <c:pt idx="80">
                  <c:v>1.0000025371433561</c:v>
                </c:pt>
                <c:pt idx="81">
                  <c:v>1.0000025346282799</c:v>
                </c:pt>
                <c:pt idx="82">
                  <c:v>1.00000252729161</c:v>
                </c:pt>
                <c:pt idx="83">
                  <c:v>1.0000025262688861</c:v>
                </c:pt>
                <c:pt idx="84">
                  <c:v>1.0000025262688861</c:v>
                </c:pt>
                <c:pt idx="85">
                  <c:v>1.0000025245406761</c:v>
                </c:pt>
                <c:pt idx="86">
                  <c:v>1.0000025245406761</c:v>
                </c:pt>
                <c:pt idx="87">
                  <c:v>1.0000025227400811</c:v>
                </c:pt>
                <c:pt idx="88">
                  <c:v>1.0000025227400811</c:v>
                </c:pt>
                <c:pt idx="89">
                  <c:v>1.0000025208623551</c:v>
                </c:pt>
                <c:pt idx="90">
                  <c:v>1.0000025208623551</c:v>
                </c:pt>
                <c:pt idx="91">
                  <c:v>1.000002518902497</c:v>
                </c:pt>
                <c:pt idx="92">
                  <c:v>1.000002518902497</c:v>
                </c:pt>
                <c:pt idx="93">
                  <c:v>1.000002516855063</c:v>
                </c:pt>
                <c:pt idx="94">
                  <c:v>1.000002516855063</c:v>
                </c:pt>
                <c:pt idx="95">
                  <c:v>1.000002514713936</c:v>
                </c:pt>
                <c:pt idx="96">
                  <c:v>1.000002514713936</c:v>
                </c:pt>
                <c:pt idx="97">
                  <c:v>1.000002512472604</c:v>
                </c:pt>
                <c:pt idx="98">
                  <c:v>1.000002512472604</c:v>
                </c:pt>
                <c:pt idx="99">
                  <c:v>1.000002510123944</c:v>
                </c:pt>
                <c:pt idx="100">
                  <c:v>1.000002510123944</c:v>
                </c:pt>
                <c:pt idx="101">
                  <c:v>1.000002507659933</c:v>
                </c:pt>
                <c:pt idx="102">
                  <c:v>1.000002507659933</c:v>
                </c:pt>
                <c:pt idx="103">
                  <c:v>1.000002505071943</c:v>
                </c:pt>
                <c:pt idx="104">
                  <c:v>1.000002505071943</c:v>
                </c:pt>
                <c:pt idx="105">
                  <c:v>1.0000025023504671</c:v>
                </c:pt>
                <c:pt idx="106">
                  <c:v>1.0000025023504671</c:v>
                </c:pt>
                <c:pt idx="107">
                  <c:v>1.0000024994847641</c:v>
                </c:pt>
                <c:pt idx="108">
                  <c:v>1.0000024994847641</c:v>
                </c:pt>
                <c:pt idx="109">
                  <c:v>1.000002496463168</c:v>
                </c:pt>
                <c:pt idx="110">
                  <c:v>1.000002496463168</c:v>
                </c:pt>
                <c:pt idx="111">
                  <c:v>1.0000024932727101</c:v>
                </c:pt>
                <c:pt idx="112">
                  <c:v>1.0000024932727101</c:v>
                </c:pt>
                <c:pt idx="113">
                  <c:v>1.0000024898986719</c:v>
                </c:pt>
                <c:pt idx="114">
                  <c:v>1.0000024898986719</c:v>
                </c:pt>
                <c:pt idx="115">
                  <c:v>1.0000024863248771</c:v>
                </c:pt>
                <c:pt idx="116">
                  <c:v>1.0000024863248771</c:v>
                </c:pt>
                <c:pt idx="117">
                  <c:v>1.0000024825331859</c:v>
                </c:pt>
                <c:pt idx="118">
                  <c:v>1.0000024825331859</c:v>
                </c:pt>
                <c:pt idx="119">
                  <c:v>1.000002478502882</c:v>
                </c:pt>
                <c:pt idx="120">
                  <c:v>1.000002478502882</c:v>
                </c:pt>
                <c:pt idx="121">
                  <c:v>1.0000024742108731</c:v>
                </c:pt>
                <c:pt idx="122">
                  <c:v>1.0000024742108731</c:v>
                </c:pt>
                <c:pt idx="123">
                  <c:v>1.0000024696310219</c:v>
                </c:pt>
                <c:pt idx="124">
                  <c:v>1.0000024696310219</c:v>
                </c:pt>
                <c:pt idx="125">
                  <c:v>1.000002464733182</c:v>
                </c:pt>
                <c:pt idx="126">
                  <c:v>1.000002464733182</c:v>
                </c:pt>
                <c:pt idx="127">
                  <c:v>1.0000024594832939</c:v>
                </c:pt>
                <c:pt idx="128">
                  <c:v>1.0000024594832939</c:v>
                </c:pt>
                <c:pt idx="129">
                  <c:v>1.0000024538422629</c:v>
                </c:pt>
                <c:pt idx="130">
                  <c:v>1.0000024538422629</c:v>
                </c:pt>
                <c:pt idx="131">
                  <c:v>1.000002447764514</c:v>
                </c:pt>
                <c:pt idx="132">
                  <c:v>1.000002447764514</c:v>
                </c:pt>
                <c:pt idx="133">
                  <c:v>1.0000024411976609</c:v>
                </c:pt>
                <c:pt idx="134">
                  <c:v>1.0000024411976609</c:v>
                </c:pt>
                <c:pt idx="135">
                  <c:v>1.000002434080637</c:v>
                </c:pt>
                <c:pt idx="136">
                  <c:v>1.000002434080637</c:v>
                </c:pt>
                <c:pt idx="137">
                  <c:v>1.000002426341146</c:v>
                </c:pt>
                <c:pt idx="138">
                  <c:v>1.000002426341146</c:v>
                </c:pt>
                <c:pt idx="139">
                  <c:v>1.0000024178944289</c:v>
                </c:pt>
                <c:pt idx="140">
                  <c:v>1.0000024178944289</c:v>
                </c:pt>
                <c:pt idx="141">
                  <c:v>1.0000024086396671</c:v>
                </c:pt>
                <c:pt idx="142">
                  <c:v>1.0000024086396671</c:v>
                </c:pt>
                <c:pt idx="143">
                  <c:v>1.00000239845517</c:v>
                </c:pt>
                <c:pt idx="144">
                  <c:v>1.00000239845517</c:v>
                </c:pt>
                <c:pt idx="145">
                  <c:v>1.0000023871945929</c:v>
                </c:pt>
                <c:pt idx="146">
                  <c:v>1.0000023871945929</c:v>
                </c:pt>
                <c:pt idx="147">
                  <c:v>1.00000237467942</c:v>
                </c:pt>
                <c:pt idx="148">
                  <c:v>1.00000237467942</c:v>
                </c:pt>
                <c:pt idx="149">
                  <c:v>1.0000023606883279</c:v>
                </c:pt>
                <c:pt idx="150">
                  <c:v>1.0000023606883279</c:v>
                </c:pt>
                <c:pt idx="151">
                  <c:v>1.0000023449464961</c:v>
                </c:pt>
                <c:pt idx="152">
                  <c:v>1.0000023449464961</c:v>
                </c:pt>
                <c:pt idx="153">
                  <c:v>1.0000023271069001</c:v>
                </c:pt>
                <c:pt idx="154">
                  <c:v>1.0000023271069001</c:v>
                </c:pt>
                <c:pt idx="155">
                  <c:v>1.0000023067233901</c:v>
                </c:pt>
                <c:pt idx="156">
                  <c:v>1.0000023067233901</c:v>
                </c:pt>
                <c:pt idx="157">
                  <c:v>1.0000022832170179</c:v>
                </c:pt>
                <c:pt idx="158">
                  <c:v>1.0000022832170179</c:v>
                </c:pt>
                <c:pt idx="159">
                  <c:v>1.0000022558208239</c:v>
                </c:pt>
                <c:pt idx="160">
                  <c:v>1.0000022558208239</c:v>
                </c:pt>
                <c:pt idx="161">
                  <c:v>1.0000022234948649</c:v>
                </c:pt>
                <c:pt idx="162">
                  <c:v>1.0000022234948649</c:v>
                </c:pt>
                <c:pt idx="163">
                  <c:v>1.0000021848014631</c:v>
                </c:pt>
                <c:pt idx="164">
                  <c:v>1.0000021848014631</c:v>
                </c:pt>
                <c:pt idx="165">
                  <c:v>1.0000021376940751</c:v>
                </c:pt>
                <c:pt idx="166">
                  <c:v>1.0000021376940751</c:v>
                </c:pt>
                <c:pt idx="167">
                  <c:v>1.000002079158002</c:v>
                </c:pt>
                <c:pt idx="168">
                  <c:v>1.000002079158002</c:v>
                </c:pt>
                <c:pt idx="169">
                  <c:v>1.000002004588747</c:v>
                </c:pt>
                <c:pt idx="170">
                  <c:v>1.000002004588747</c:v>
                </c:pt>
                <c:pt idx="171">
                  <c:v>1.000001906609054</c:v>
                </c:pt>
                <c:pt idx="172">
                  <c:v>1.000001906609054</c:v>
                </c:pt>
                <c:pt idx="173">
                  <c:v>1.0000017726850341</c:v>
                </c:pt>
                <c:pt idx="174">
                  <c:v>1.0000017726850341</c:v>
                </c:pt>
                <c:pt idx="175">
                  <c:v>1.0000015799616271</c:v>
                </c:pt>
                <c:pt idx="176">
                  <c:v>1.0000015799616271</c:v>
                </c:pt>
                <c:pt idx="177">
                  <c:v>1.0000013041409239</c:v>
                </c:pt>
                <c:pt idx="178">
                  <c:v>1.0000013041409239</c:v>
                </c:pt>
                <c:pt idx="179">
                  <c:v>1.00000128278779</c:v>
                </c:pt>
                <c:pt idx="180">
                  <c:v>1.00000128278779</c:v>
                </c:pt>
                <c:pt idx="181">
                  <c:v>1.0000007791602119</c:v>
                </c:pt>
                <c:pt idx="182">
                  <c:v>1.0000007791602119</c:v>
                </c:pt>
                <c:pt idx="183">
                  <c:v>0.99999981503932101</c:v>
                </c:pt>
                <c:pt idx="184">
                  <c:v>0.99999981503932101</c:v>
                </c:pt>
                <c:pt idx="185">
                  <c:v>0.99999787334347401</c:v>
                </c:pt>
                <c:pt idx="186">
                  <c:v>0.99999787334347401</c:v>
                </c:pt>
                <c:pt idx="187">
                  <c:v>0.99999738964040796</c:v>
                </c:pt>
                <c:pt idx="188">
                  <c:v>0.99999738964040796</c:v>
                </c:pt>
                <c:pt idx="189">
                  <c:v>0.99999738964040796</c:v>
                </c:pt>
                <c:pt idx="190">
                  <c:v>0.99999738964040796</c:v>
                </c:pt>
                <c:pt idx="191">
                  <c:v>0.99999738964040796</c:v>
                </c:pt>
                <c:pt idx="192">
                  <c:v>0.99999738964040796</c:v>
                </c:pt>
                <c:pt idx="193">
                  <c:v>0.99999738964040796</c:v>
                </c:pt>
                <c:pt idx="194">
                  <c:v>1.0000017158629939</c:v>
                </c:pt>
                <c:pt idx="195">
                  <c:v>1.0000017158629939</c:v>
                </c:pt>
                <c:pt idx="196">
                  <c:v>1.0000030414085539</c:v>
                </c:pt>
                <c:pt idx="197">
                  <c:v>1.0000030414085539</c:v>
                </c:pt>
                <c:pt idx="198">
                  <c:v>1.000003239577187</c:v>
                </c:pt>
                <c:pt idx="199">
                  <c:v>1.000003239577187</c:v>
                </c:pt>
                <c:pt idx="200">
                  <c:v>1.0000032259630101</c:v>
                </c:pt>
                <c:pt idx="201">
                  <c:v>1.0000032259630101</c:v>
                </c:pt>
                <c:pt idx="202">
                  <c:v>1.000003223379625</c:v>
                </c:pt>
                <c:pt idx="203">
                  <c:v>1.000003223379625</c:v>
                </c:pt>
                <c:pt idx="204">
                  <c:v>1.00000317362816</c:v>
                </c:pt>
                <c:pt idx="205">
                  <c:v>1.00000317362816</c:v>
                </c:pt>
                <c:pt idx="206">
                  <c:v>1.00000311914453</c:v>
                </c:pt>
                <c:pt idx="207">
                  <c:v>1.00000311914453</c:v>
                </c:pt>
                <c:pt idx="208">
                  <c:v>1.0000030704417811</c:v>
                </c:pt>
                <c:pt idx="209">
                  <c:v>1.0000030704417811</c:v>
                </c:pt>
                <c:pt idx="210">
                  <c:v>1.000003028545416</c:v>
                </c:pt>
                <c:pt idx="211">
                  <c:v>1.000003028545416</c:v>
                </c:pt>
                <c:pt idx="212">
                  <c:v>1.000002992785636</c:v>
                </c:pt>
                <c:pt idx="213">
                  <c:v>1.000002992785636</c:v>
                </c:pt>
                <c:pt idx="214">
                  <c:v>1.000002962190375</c:v>
                </c:pt>
                <c:pt idx="215">
                  <c:v>1.000002962190375</c:v>
                </c:pt>
                <c:pt idx="216">
                  <c:v>1.0000029358533269</c:v>
                </c:pt>
                <c:pt idx="217">
                  <c:v>1.0000029358533269</c:v>
                </c:pt>
                <c:pt idx="218">
                  <c:v>1.0000029130139849</c:v>
                </c:pt>
                <c:pt idx="219">
                  <c:v>1.0000029130139849</c:v>
                </c:pt>
                <c:pt idx="220">
                  <c:v>1.000002893059861</c:v>
                </c:pt>
                <c:pt idx="221">
                  <c:v>1.000002893059861</c:v>
                </c:pt>
                <c:pt idx="222">
                  <c:v>1.000002875501133</c:v>
                </c:pt>
                <c:pt idx="223">
                  <c:v>1.000002875501133</c:v>
                </c:pt>
                <c:pt idx="224">
                  <c:v>1.0000028599449651</c:v>
                </c:pt>
                <c:pt idx="225">
                  <c:v>1.0000028599449651</c:v>
                </c:pt>
                <c:pt idx="226">
                  <c:v>1.0000028460771679</c:v>
                </c:pt>
                <c:pt idx="227">
                  <c:v>1.0000028460771679</c:v>
                </c:pt>
                <c:pt idx="228">
                  <c:v>1.000002833643691</c:v>
                </c:pt>
                <c:pt idx="229">
                  <c:v>1.000002833643691</c:v>
                </c:pt>
                <c:pt idx="230">
                  <c:v>1.000002822436705</c:v>
                </c:pt>
                <c:pt idx="231">
                  <c:v>1.000002822436705</c:v>
                </c:pt>
                <c:pt idx="232">
                  <c:v>1.0000028122865401</c:v>
                </c:pt>
                <c:pt idx="233">
                  <c:v>1.0000028122865401</c:v>
                </c:pt>
                <c:pt idx="234">
                  <c:v>1.0000028030528261</c:v>
                </c:pt>
                <c:pt idx="235">
                  <c:v>1.0000028030528261</c:v>
                </c:pt>
                <c:pt idx="236">
                  <c:v>1.0000027946179451</c:v>
                </c:pt>
                <c:pt idx="237">
                  <c:v>1.0000027946179451</c:v>
                </c:pt>
                <c:pt idx="238">
                  <c:v>1.0000027868838699</c:v>
                </c:pt>
                <c:pt idx="239">
                  <c:v>1.0000027868838699</c:v>
                </c:pt>
                <c:pt idx="240">
                  <c:v>1.0000027797678079</c:v>
                </c:pt>
                <c:pt idx="241">
                  <c:v>1.0000027797678079</c:v>
                </c:pt>
                <c:pt idx="242">
                  <c:v>1.000002773198835</c:v>
                </c:pt>
                <c:pt idx="243">
                  <c:v>1.000002773198835</c:v>
                </c:pt>
                <c:pt idx="244">
                  <c:v>1.0000027671168641</c:v>
                </c:pt>
                <c:pt idx="245">
                  <c:v>1.0000027671168641</c:v>
                </c:pt>
                <c:pt idx="246">
                  <c:v>1.0000027614702081</c:v>
                </c:pt>
                <c:pt idx="247">
                  <c:v>1.0000027614702081</c:v>
                </c:pt>
                <c:pt idx="248">
                  <c:v>1.0000027562137801</c:v>
                </c:pt>
                <c:pt idx="249">
                  <c:v>1.0000027562137801</c:v>
                </c:pt>
                <c:pt idx="250">
                  <c:v>1.0000027513088541</c:v>
                </c:pt>
                <c:pt idx="251">
                  <c:v>1.0000027513088541</c:v>
                </c:pt>
                <c:pt idx="252">
                  <c:v>1.0000027467216239</c:v>
                </c:pt>
                <c:pt idx="253">
                  <c:v>1.0000027467216239</c:v>
                </c:pt>
                <c:pt idx="254">
                  <c:v>1.0000027424221301</c:v>
                </c:pt>
                <c:pt idx="255">
                  <c:v>1.0000027424221301</c:v>
                </c:pt>
                <c:pt idx="256">
                  <c:v>1.0000027383843471</c:v>
                </c:pt>
                <c:pt idx="257">
                  <c:v>1.0000027383843471</c:v>
                </c:pt>
                <c:pt idx="258">
                  <c:v>1.0000027345853011</c:v>
                </c:pt>
                <c:pt idx="259">
                  <c:v>1.0000027345853011</c:v>
                </c:pt>
                <c:pt idx="260">
                  <c:v>1.000002731004312</c:v>
                </c:pt>
                <c:pt idx="261">
                  <c:v>1.000002731004312</c:v>
                </c:pt>
                <c:pt idx="262">
                  <c:v>1.0000027276232999</c:v>
                </c:pt>
                <c:pt idx="263">
                  <c:v>1.0000027276232999</c:v>
                </c:pt>
                <c:pt idx="264">
                  <c:v>1.000002724426106</c:v>
                </c:pt>
                <c:pt idx="265">
                  <c:v>1.000002724426106</c:v>
                </c:pt>
                <c:pt idx="266">
                  <c:v>1.00000272139803</c:v>
                </c:pt>
                <c:pt idx="267">
                  <c:v>1.00000272139803</c:v>
                </c:pt>
                <c:pt idx="268">
                  <c:v>1.0000027185261151</c:v>
                </c:pt>
                <c:pt idx="269">
                  <c:v>1.0000027185261151</c:v>
                </c:pt>
                <c:pt idx="270">
                  <c:v>1.0000027157986899</c:v>
                </c:pt>
                <c:pt idx="271">
                  <c:v>1.0000027157986899</c:v>
                </c:pt>
                <c:pt idx="272">
                  <c:v>1.000002713205018</c:v>
                </c:pt>
                <c:pt idx="273">
                  <c:v>1.000002713205018</c:v>
                </c:pt>
                <c:pt idx="274">
                  <c:v>1.0000027107355809</c:v>
                </c:pt>
                <c:pt idx="275">
                  <c:v>1.0000027107355809</c:v>
                </c:pt>
                <c:pt idx="276">
                  <c:v>1.000002708381746</c:v>
                </c:pt>
                <c:pt idx="277">
                  <c:v>1.000002708381746</c:v>
                </c:pt>
                <c:pt idx="278">
                  <c:v>1.000002706135483</c:v>
                </c:pt>
                <c:pt idx="279">
                  <c:v>1.000002706135483</c:v>
                </c:pt>
                <c:pt idx="280">
                  <c:v>1.0000027039896571</c:v>
                </c:pt>
                <c:pt idx="281">
                  <c:v>1.0000027039896571</c:v>
                </c:pt>
                <c:pt idx="282">
                  <c:v>1.0000027019377431</c:v>
                </c:pt>
                <c:pt idx="283">
                  <c:v>1.0000027019377431</c:v>
                </c:pt>
                <c:pt idx="284">
                  <c:v>1.00000269997362</c:v>
                </c:pt>
                <c:pt idx="285">
                  <c:v>1.00000269997362</c:v>
                </c:pt>
                <c:pt idx="286">
                  <c:v>1.000002698091832</c:v>
                </c:pt>
                <c:pt idx="287">
                  <c:v>1.000002698091832</c:v>
                </c:pt>
                <c:pt idx="288">
                  <c:v>1.000002696287364</c:v>
                </c:pt>
                <c:pt idx="289">
                  <c:v>1.000002696287364</c:v>
                </c:pt>
                <c:pt idx="290">
                  <c:v>1.000002694555465</c:v>
                </c:pt>
                <c:pt idx="291">
                  <c:v>1.000002694555465</c:v>
                </c:pt>
                <c:pt idx="292">
                  <c:v>1.0000026928918919</c:v>
                </c:pt>
                <c:pt idx="293">
                  <c:v>1.0000026928918919</c:v>
                </c:pt>
                <c:pt idx="294">
                  <c:v>1.000002691292732</c:v>
                </c:pt>
                <c:pt idx="295">
                  <c:v>1.000002691292732</c:v>
                </c:pt>
                <c:pt idx="296">
                  <c:v>1.000002689754236</c:v>
                </c:pt>
                <c:pt idx="297">
                  <c:v>1.000002689754236</c:v>
                </c:pt>
                <c:pt idx="298">
                  <c:v>1.0000026889579781</c:v>
                </c:pt>
                <c:pt idx="299">
                  <c:v>1.0000026823593131</c:v>
                </c:pt>
                <c:pt idx="300">
                  <c:v>1.0000026800385371</c:v>
                </c:pt>
                <c:pt idx="301">
                  <c:v>1.0000026800385371</c:v>
                </c:pt>
                <c:pt idx="302">
                  <c:v>1.0000026800385371</c:v>
                </c:pt>
                <c:pt idx="303">
                  <c:v>1.0000026798628201</c:v>
                </c:pt>
                <c:pt idx="304">
                  <c:v>1.0000026798628201</c:v>
                </c:pt>
                <c:pt idx="305">
                  <c:v>1.000002679538833</c:v>
                </c:pt>
                <c:pt idx="306">
                  <c:v>1.000002679538833</c:v>
                </c:pt>
                <c:pt idx="307">
                  <c:v>1.00000267589331</c:v>
                </c:pt>
                <c:pt idx="308">
                  <c:v>1.837090657909821</c:v>
                </c:pt>
                <c:pt idx="309">
                  <c:v>2.0095083803682332</c:v>
                </c:pt>
                <c:pt idx="310">
                  <c:v>2.0095083803682332</c:v>
                </c:pt>
                <c:pt idx="311">
                  <c:v>2.0095083803682332</c:v>
                </c:pt>
                <c:pt idx="312">
                  <c:v>2.6617998514859602</c:v>
                </c:pt>
                <c:pt idx="313">
                  <c:v>2.6617998514859602</c:v>
                </c:pt>
                <c:pt idx="314">
                  <c:v>2.8894950152292931</c:v>
                </c:pt>
                <c:pt idx="315">
                  <c:v>3.7958861069779259</c:v>
                </c:pt>
                <c:pt idx="316">
                  <c:v>3.7115644303644029</c:v>
                </c:pt>
                <c:pt idx="317">
                  <c:v>3.7115644303644029</c:v>
                </c:pt>
                <c:pt idx="318">
                  <c:v>3.7115644303644029</c:v>
                </c:pt>
                <c:pt idx="319">
                  <c:v>3.6200581419795208</c:v>
                </c:pt>
                <c:pt idx="320">
                  <c:v>1.739813933823477</c:v>
                </c:pt>
                <c:pt idx="321">
                  <c:v>1.4985271489371279</c:v>
                </c:pt>
                <c:pt idx="322">
                  <c:v>1.161010086705963</c:v>
                </c:pt>
                <c:pt idx="323">
                  <c:v>1.032989006752334</c:v>
                </c:pt>
                <c:pt idx="324">
                  <c:v>0.98569815788668402</c:v>
                </c:pt>
                <c:pt idx="325">
                  <c:v>0.93619151981711402</c:v>
                </c:pt>
                <c:pt idx="326">
                  <c:v>0.49692286169673999</c:v>
                </c:pt>
                <c:pt idx="327">
                  <c:v>0.49949133162577702</c:v>
                </c:pt>
                <c:pt idx="328">
                  <c:v>0.49949133162577702</c:v>
                </c:pt>
                <c:pt idx="329">
                  <c:v>0.49949133162577702</c:v>
                </c:pt>
                <c:pt idx="330">
                  <c:v>0.49949133162577702</c:v>
                </c:pt>
                <c:pt idx="331">
                  <c:v>0.49949133162577702</c:v>
                </c:pt>
                <c:pt idx="332">
                  <c:v>0.50210423614564403</c:v>
                </c:pt>
                <c:pt idx="333">
                  <c:v>0.50210423614564403</c:v>
                </c:pt>
                <c:pt idx="334">
                  <c:v>0.50210423614564403</c:v>
                </c:pt>
                <c:pt idx="335">
                  <c:v>0.50210423614564403</c:v>
                </c:pt>
                <c:pt idx="336">
                  <c:v>0.50530024628321202</c:v>
                </c:pt>
                <c:pt idx="337">
                  <c:v>0.5227713553401</c:v>
                </c:pt>
                <c:pt idx="338">
                  <c:v>0.52477104649737605</c:v>
                </c:pt>
                <c:pt idx="339">
                  <c:v>0.52477104649737605</c:v>
                </c:pt>
                <c:pt idx="340">
                  <c:v>0.53252563118071805</c:v>
                </c:pt>
                <c:pt idx="341">
                  <c:v>0.55362684474659996</c:v>
                </c:pt>
                <c:pt idx="342">
                  <c:v>0.55922844561962004</c:v>
                </c:pt>
                <c:pt idx="343">
                  <c:v>0.58217544983955505</c:v>
                </c:pt>
                <c:pt idx="344">
                  <c:v>0.58827493975092804</c:v>
                </c:pt>
                <c:pt idx="345">
                  <c:v>0.61329571130646598</c:v>
                </c:pt>
                <c:pt idx="346">
                  <c:v>0.61995558400310902</c:v>
                </c:pt>
                <c:pt idx="347">
                  <c:v>0.647314840787515</c:v>
                </c:pt>
                <c:pt idx="348">
                  <c:v>0.65460782840395804</c:v>
                </c:pt>
                <c:pt idx="349">
                  <c:v>0.68461441430819103</c:v>
                </c:pt>
                <c:pt idx="350">
                  <c:v>0.69262558014687303</c:v>
                </c:pt>
                <c:pt idx="351">
                  <c:v>0.72564164723750302</c:v>
                </c:pt>
                <c:pt idx="352">
                  <c:v>2.1710320611776219</c:v>
                </c:pt>
                <c:pt idx="353">
                  <c:v>2.1710320611776219</c:v>
                </c:pt>
                <c:pt idx="354">
                  <c:v>2.1839463205225909</c:v>
                </c:pt>
                <c:pt idx="355">
                  <c:v>2.1839463205225909</c:v>
                </c:pt>
                <c:pt idx="356">
                  <c:v>2.1859902050814819</c:v>
                </c:pt>
                <c:pt idx="357">
                  <c:v>2.2225631779334321</c:v>
                </c:pt>
                <c:pt idx="358">
                  <c:v>2.2690210153077759</c:v>
                </c:pt>
                <c:pt idx="359">
                  <c:v>2.2690210153077759</c:v>
                </c:pt>
                <c:pt idx="360">
                  <c:v>2.4486619271050198</c:v>
                </c:pt>
                <c:pt idx="361">
                  <c:v>2.4486619271050198</c:v>
                </c:pt>
                <c:pt idx="362">
                  <c:v>2.4519045293814199</c:v>
                </c:pt>
                <c:pt idx="363">
                  <c:v>2.5257481600774501</c:v>
                </c:pt>
                <c:pt idx="364">
                  <c:v>2.5291533474648258</c:v>
                </c:pt>
                <c:pt idx="365">
                  <c:v>2.5291533474648258</c:v>
                </c:pt>
                <c:pt idx="366">
                  <c:v>2.5995976118690489</c:v>
                </c:pt>
                <c:pt idx="367">
                  <c:v>2.5995976118690489</c:v>
                </c:pt>
                <c:pt idx="368">
                  <c:v>2.603161131112802</c:v>
                </c:pt>
                <c:pt idx="369">
                  <c:v>2.6843797861498961</c:v>
                </c:pt>
                <c:pt idx="370">
                  <c:v>2.6881281336793861</c:v>
                </c:pt>
                <c:pt idx="371">
                  <c:v>2.6881281336793861</c:v>
                </c:pt>
                <c:pt idx="372">
                  <c:v>2.92718911933347</c:v>
                </c:pt>
                <c:pt idx="373">
                  <c:v>2.92718911933347</c:v>
                </c:pt>
                <c:pt idx="374">
                  <c:v>3.1285692390309681</c:v>
                </c:pt>
                <c:pt idx="375">
                  <c:v>4.45043615715577</c:v>
                </c:pt>
                <c:pt idx="376">
                  <c:v>4.712098802782112</c:v>
                </c:pt>
                <c:pt idx="377">
                  <c:v>4.8977858278976374</c:v>
                </c:pt>
                <c:pt idx="378">
                  <c:v>4.9834197100350028</c:v>
                </c:pt>
                <c:pt idx="379">
                  <c:v>5.1861303701421138</c:v>
                </c:pt>
                <c:pt idx="380">
                  <c:v>5.279738301126736</c:v>
                </c:pt>
                <c:pt idx="381">
                  <c:v>5.50163031352053</c:v>
                </c:pt>
                <c:pt idx="382">
                  <c:v>5.5978214419509653</c:v>
                </c:pt>
                <c:pt idx="383">
                  <c:v>6.10570310997712</c:v>
                </c:pt>
                <c:pt idx="384">
                  <c:v>6.1280078513496088</c:v>
                </c:pt>
                <c:pt idx="385">
                  <c:v>6.1280078513496088</c:v>
                </c:pt>
                <c:pt idx="386">
                  <c:v>6.1877335155025399</c:v>
                </c:pt>
                <c:pt idx="387">
                  <c:v>6.1877335155025399</c:v>
                </c:pt>
                <c:pt idx="388">
                  <c:v>6.7816531060940299</c:v>
                </c:pt>
                <c:pt idx="389">
                  <c:v>6.8202846485309827</c:v>
                </c:pt>
                <c:pt idx="390">
                  <c:v>6.8285413678650091</c:v>
                </c:pt>
                <c:pt idx="391">
                  <c:v>7.6888849537265012</c:v>
                </c:pt>
                <c:pt idx="392">
                  <c:v>7.9510573151357962</c:v>
                </c:pt>
                <c:pt idx="393">
                  <c:v>7.9510573151357962</c:v>
                </c:pt>
                <c:pt idx="394">
                  <c:v>52.924573907584431</c:v>
                </c:pt>
                <c:pt idx="395">
                  <c:v>54.452081657518292</c:v>
                </c:pt>
                <c:pt idx="396">
                  <c:v>54.618997247195068</c:v>
                </c:pt>
                <c:pt idx="397">
                  <c:v>39.541524597469497</c:v>
                </c:pt>
                <c:pt idx="398">
                  <c:v>35.556008779185397</c:v>
                </c:pt>
                <c:pt idx="399">
                  <c:v>35.556008779185397</c:v>
                </c:pt>
                <c:pt idx="400">
                  <c:v>0.91603321166861795</c:v>
                </c:pt>
                <c:pt idx="401">
                  <c:v>0.64190521038121495</c:v>
                </c:pt>
                <c:pt idx="402">
                  <c:v>0.60233522970798203</c:v>
                </c:pt>
                <c:pt idx="403">
                  <c:v>0.60233522970798203</c:v>
                </c:pt>
                <c:pt idx="404">
                  <c:v>0.54489453318579295</c:v>
                </c:pt>
                <c:pt idx="405">
                  <c:v>0.406859629712364</c:v>
                </c:pt>
                <c:pt idx="406">
                  <c:v>0.40146990388028803</c:v>
                </c:pt>
                <c:pt idx="407">
                  <c:v>0.42211291732093997</c:v>
                </c:pt>
                <c:pt idx="408">
                  <c:v>0.427467124757059</c:v>
                </c:pt>
                <c:pt idx="409">
                  <c:v>0.45430662364388702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3205920"/>
        <c:axId val="426104800"/>
      </c:scatterChart>
      <c:valAx>
        <c:axId val="426103624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26104408"/>
        <c:crosses val="autoZero"/>
        <c:crossBetween val="midCat"/>
      </c:valAx>
      <c:valAx>
        <c:axId val="426104408"/>
        <c:scaling>
          <c:orientation val="minMax"/>
          <c:max val="8000"/>
          <c:min val="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426103624"/>
        <c:crossesAt val="-500"/>
        <c:crossBetween val="midCat"/>
      </c:valAx>
      <c:valAx>
        <c:axId val="426104800"/>
        <c:scaling>
          <c:orientation val="minMax"/>
          <c:max val="8"/>
          <c:min val="0"/>
        </c:scaling>
        <c:delete val="0"/>
        <c:axPos val="r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33205920"/>
        <c:crosses val="max"/>
        <c:crossBetween val="midCat"/>
      </c:valAx>
      <c:valAx>
        <c:axId val="433205920"/>
        <c:scaling>
          <c:orientation val="minMax"/>
        </c:scaling>
        <c:delete val="1"/>
        <c:axPos val="b"/>
        <c:numFmt formatCode="0.00" sourceLinked="1"/>
        <c:majorTickMark val="out"/>
        <c:minorTickMark val="none"/>
        <c:tickLblPos val="nextTo"/>
        <c:crossAx val="4261048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07565874634556"/>
          <c:y val="8.5387234425855593E-2"/>
          <c:w val="0.26638647715146302"/>
          <c:h val="0.262075952070558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0.36169</cdr:x>
      <cdr:y>0.03401</cdr:y>
    </cdr:from>
    <cdr:to>
      <cdr:x>0.63748</cdr:x>
      <cdr:y>0.03401</cdr:y>
    </cdr:to>
    <cdr:cxnSp macro="">
      <cdr:nvCxnSpPr>
        <cdr:cNvPr id="3" name="Straight Arrow Connector 2"/>
        <cdr:cNvCxnSpPr/>
      </cdr:nvCxnSpPr>
      <cdr:spPr>
        <a:xfrm xmlns:a="http://schemas.openxmlformats.org/drawingml/2006/main" flipH="1">
          <a:off x="2499859" y="145679"/>
          <a:ext cx="1906137" cy="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0000"/>
          </a:solidFill>
          <a:tailEnd type="arrow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13/07/2017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5210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13/07/2017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9176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45536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   6th HL-LHC Collaboration Meeting     – 14-16 November 2016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   6th HL-LHC Collaboration Meeting     – 14-16 November 2016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   6th HL-LHC Collaboration Meeting     – 14-16 November 2016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   6th HL-LHC Collaboration Meeting  – 14-16 November 2016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   6th HL-LHC Collaboration Meeting     – 14-16 November 2016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   6th HL-LHC Collaboration Meeting     – 14-16 November 2016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187624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   6th HL-LHC Collaboration Meeting     – 14-16 November 2016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   6th HL-LHC Collaboration Meeting     – 14-16 November 2016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3068960"/>
            <a:ext cx="7376864" cy="1656184"/>
          </a:xfrm>
        </p:spPr>
        <p:txBody>
          <a:bodyPr/>
          <a:lstStyle/>
          <a:p>
            <a:r>
              <a:rPr lang="en-US" dirty="0"/>
              <a:t>ECR for wire installation in IR1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6104086"/>
            <a:ext cx="6480000" cy="349250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TCC</a:t>
            </a:r>
            <a:r>
              <a:rPr lang="en-US" dirty="0" smtClean="0"/>
              <a:t>		</a:t>
            </a:r>
            <a:r>
              <a:rPr lang="en-US" dirty="0" smtClean="0"/>
              <a:t>13 July 2017</a:t>
            </a:r>
            <a:endParaRPr lang="en-GB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80000" cy="850032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sz="1600" dirty="0" smtClean="0">
                <a:solidFill>
                  <a:srgbClr val="004769"/>
                </a:solidFill>
              </a:rPr>
              <a:t>A. </a:t>
            </a:r>
            <a:r>
              <a:rPr lang="en-US" altLang="x-none" sz="1600" dirty="0">
                <a:solidFill>
                  <a:srgbClr val="004769"/>
                </a:solidFill>
              </a:rPr>
              <a:t>Rossi on behalf of the whole </a:t>
            </a:r>
            <a:r>
              <a:rPr lang="en-US" altLang="x-none" sz="1600" dirty="0" smtClean="0">
                <a:solidFill>
                  <a:srgbClr val="004769"/>
                </a:solidFill>
              </a:rPr>
              <a:t>team</a:t>
            </a:r>
            <a:endParaRPr lang="en-US" altLang="x-none" sz="1600" dirty="0">
              <a:solidFill>
                <a:srgbClr val="00476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908720"/>
            <a:ext cx="2376264" cy="1132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Wire-in-jaw </a:t>
            </a:r>
            <a:r>
              <a:rPr lang="en-US" dirty="0" smtClean="0"/>
              <a:t>collimators for LRBB compensation</a:t>
            </a:r>
            <a:endParaRPr lang="en-US" dirty="0" smtClean="0"/>
          </a:p>
          <a:p>
            <a:pPr lvl="1"/>
            <a:r>
              <a:rPr lang="en-US" dirty="0" smtClean="0"/>
              <a:t>First stage installation in IR5 during EYETS 2016-17</a:t>
            </a:r>
          </a:p>
          <a:p>
            <a:pPr lvl="1"/>
            <a:r>
              <a:rPr lang="en-US" dirty="0" smtClean="0"/>
              <a:t>First </a:t>
            </a:r>
            <a:r>
              <a:rPr lang="en-US" dirty="0"/>
              <a:t>d</a:t>
            </a:r>
            <a:r>
              <a:rPr lang="en-US" dirty="0" smtClean="0"/>
              <a:t>emonstration test 1 July 2017 (see G. </a:t>
            </a:r>
            <a:r>
              <a:rPr lang="en-US" dirty="0" err="1" smtClean="0"/>
              <a:t>Sterbini’s</a:t>
            </a:r>
            <a:r>
              <a:rPr lang="en-US" dirty="0" smtClean="0"/>
              <a:t> talk)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Now complete the compensation scheme with installation in IR1 during YETS 2017-18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A. </a:t>
            </a:r>
            <a:r>
              <a:rPr lang="en-GB" dirty="0" smtClean="0"/>
              <a:t>Rossi – TCC 13 July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59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8" name="Picture 3" descr="\\cern.ch\dfs\Users\l\lgentini\Desktop\TCTW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42128" y="647043"/>
            <a:ext cx="2961781" cy="278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\\cern.ch\dfs\Users\l\lgentini\Desktop\tctp spaccato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1280" y="510403"/>
            <a:ext cx="4893088" cy="431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"/>
          <p:cNvSpPr>
            <a:spLocks/>
          </p:cNvSpPr>
          <p:nvPr/>
        </p:nvSpPr>
        <p:spPr bwMode="auto">
          <a:xfrm>
            <a:off x="1199981" y="1039396"/>
            <a:ext cx="1309992" cy="257369"/>
          </a:xfrm>
          <a:prstGeom prst="borderCallout2">
            <a:avLst>
              <a:gd name="adj1" fmla="val 50004"/>
              <a:gd name="adj2" fmla="val 100124"/>
              <a:gd name="adj3" fmla="val 49419"/>
              <a:gd name="adj4" fmla="val 122866"/>
              <a:gd name="adj5" fmla="val 145392"/>
              <a:gd name="adj6" fmla="val 135810"/>
            </a:avLst>
          </a:prstGeom>
          <a:ln w="12700">
            <a:solidFill>
              <a:srgbClr val="3366CB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2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Vacuum tank</a:t>
            </a:r>
          </a:p>
        </p:txBody>
      </p:sp>
      <p:sp>
        <p:nvSpPr>
          <p:cNvPr id="12" name="AutoShape 1"/>
          <p:cNvSpPr>
            <a:spLocks/>
          </p:cNvSpPr>
          <p:nvPr/>
        </p:nvSpPr>
        <p:spPr bwMode="auto">
          <a:xfrm>
            <a:off x="863487" y="1432419"/>
            <a:ext cx="1309992" cy="257369"/>
          </a:xfrm>
          <a:prstGeom prst="borderCallout2">
            <a:avLst>
              <a:gd name="adj1" fmla="val 50004"/>
              <a:gd name="adj2" fmla="val 100124"/>
              <a:gd name="adj3" fmla="val 49419"/>
              <a:gd name="adj4" fmla="val 122866"/>
              <a:gd name="adj5" fmla="val 151579"/>
              <a:gd name="adj6" fmla="val 140366"/>
            </a:avLst>
          </a:prstGeom>
          <a:ln w="12700">
            <a:solidFill>
              <a:srgbClr val="3366CB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2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Jaws</a:t>
            </a:r>
          </a:p>
        </p:txBody>
      </p:sp>
      <p:sp>
        <p:nvSpPr>
          <p:cNvPr id="13" name="AutoShape 1"/>
          <p:cNvSpPr>
            <a:spLocks/>
          </p:cNvSpPr>
          <p:nvPr/>
        </p:nvSpPr>
        <p:spPr bwMode="auto">
          <a:xfrm>
            <a:off x="7848600" y="1219720"/>
            <a:ext cx="1192596" cy="380480"/>
          </a:xfrm>
          <a:prstGeom prst="borderCallout2">
            <a:avLst>
              <a:gd name="adj1" fmla="val 50222"/>
              <a:gd name="adj2" fmla="val -138"/>
              <a:gd name="adj3" fmla="val 50527"/>
              <a:gd name="adj4" fmla="val -14294"/>
              <a:gd name="adj5" fmla="val 164109"/>
              <a:gd name="adj6" fmla="val -42926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Tungsten inserts</a:t>
            </a:r>
          </a:p>
          <a:p>
            <a:pPr algn="ctr">
              <a:spcAft>
                <a:spcPts val="0"/>
              </a:spcAft>
            </a:pPr>
            <a:r>
              <a:rPr lang="en-GB" sz="10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(Inermet® IT180)</a:t>
            </a:r>
          </a:p>
        </p:txBody>
      </p:sp>
      <p:sp>
        <p:nvSpPr>
          <p:cNvPr id="15" name="AutoShape 1"/>
          <p:cNvSpPr>
            <a:spLocks/>
          </p:cNvSpPr>
          <p:nvPr/>
        </p:nvSpPr>
        <p:spPr bwMode="auto">
          <a:xfrm>
            <a:off x="8001000" y="609600"/>
            <a:ext cx="1006814" cy="380480"/>
          </a:xfrm>
          <a:prstGeom prst="borderCallout2">
            <a:avLst>
              <a:gd name="adj1" fmla="val 45217"/>
              <a:gd name="adj2" fmla="val -528"/>
              <a:gd name="adj3" fmla="val 44664"/>
              <a:gd name="adj4" fmla="val -16920"/>
              <a:gd name="adj5" fmla="val 201424"/>
              <a:gd name="adj6" fmla="val -115969"/>
            </a:avLst>
          </a:prstGeom>
          <a:ln w="12700">
            <a:solidFill>
              <a:srgbClr val="3366CB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Cooling pipes CuNi10</a:t>
            </a:r>
          </a:p>
        </p:txBody>
      </p:sp>
      <p:sp>
        <p:nvSpPr>
          <p:cNvPr id="16" name="AutoShape 1"/>
          <p:cNvSpPr>
            <a:spLocks/>
          </p:cNvSpPr>
          <p:nvPr/>
        </p:nvSpPr>
        <p:spPr bwMode="auto">
          <a:xfrm>
            <a:off x="7719336" y="3038796"/>
            <a:ext cx="1348464" cy="380480"/>
          </a:xfrm>
          <a:prstGeom prst="borderCallout2">
            <a:avLst>
              <a:gd name="adj1" fmla="val 51453"/>
              <a:gd name="adj2" fmla="val -328"/>
              <a:gd name="adj3" fmla="val 51789"/>
              <a:gd name="adj4" fmla="val -9635"/>
              <a:gd name="adj5" fmla="val -42944"/>
              <a:gd name="adj6" fmla="val -17069"/>
            </a:avLst>
          </a:prstGeom>
          <a:ln w="12700">
            <a:solidFill>
              <a:srgbClr val="3366CB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Glidcop Al-15 housing and back stiffener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6233723" y="2999591"/>
            <a:ext cx="1412769" cy="229445"/>
          </a:xfrm>
          <a:prstGeom prst="line">
            <a:avLst/>
          </a:prstGeom>
          <a:ln w="12700">
            <a:solidFill>
              <a:srgbClr val="3366CB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sp>
        <p:nvSpPr>
          <p:cNvPr id="19" name="Footer Placeholder 2"/>
          <p:cNvSpPr txBox="1">
            <a:spLocks/>
          </p:cNvSpPr>
          <p:nvPr/>
        </p:nvSpPr>
        <p:spPr>
          <a:xfrm>
            <a:off x="4319248" y="6259332"/>
            <a:ext cx="2895600" cy="213483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L. </a:t>
            </a:r>
            <a:r>
              <a:rPr lang="fr-FR" dirty="0" err="1" smtClean="0"/>
              <a:t>Gentini</a:t>
            </a:r>
            <a:r>
              <a:rPr lang="fr-FR" dirty="0" smtClean="0"/>
              <a:t> – CERN (EN-MME)</a:t>
            </a:r>
            <a:endParaRPr lang="en-US" dirty="0"/>
          </a:p>
        </p:txBody>
      </p:sp>
      <p:sp>
        <p:nvSpPr>
          <p:cNvPr id="20" name="AutoShape 1"/>
          <p:cNvSpPr>
            <a:spLocks/>
          </p:cNvSpPr>
          <p:nvPr/>
        </p:nvSpPr>
        <p:spPr bwMode="auto">
          <a:xfrm>
            <a:off x="7924800" y="1905000"/>
            <a:ext cx="1051471" cy="226591"/>
          </a:xfrm>
          <a:prstGeom prst="borderCallout2">
            <a:avLst>
              <a:gd name="adj1" fmla="val 50862"/>
              <a:gd name="adj2" fmla="val -513"/>
              <a:gd name="adj3" fmla="val 49447"/>
              <a:gd name="adj4" fmla="val -29310"/>
              <a:gd name="adj5" fmla="val 64244"/>
              <a:gd name="adj6" fmla="val -39189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 b="1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BBLRC wire</a:t>
            </a:r>
            <a:endParaRPr lang="en-GB" sz="10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1" name="AutoShape 1"/>
          <p:cNvSpPr>
            <a:spLocks/>
          </p:cNvSpPr>
          <p:nvPr/>
        </p:nvSpPr>
        <p:spPr bwMode="auto">
          <a:xfrm>
            <a:off x="7772400" y="2390667"/>
            <a:ext cx="1287990" cy="226591"/>
          </a:xfrm>
          <a:prstGeom prst="borderCallout2">
            <a:avLst>
              <a:gd name="adj1" fmla="val 47206"/>
              <a:gd name="adj2" fmla="val 276"/>
              <a:gd name="adj3" fmla="val 47329"/>
              <a:gd name="adj4" fmla="val -12751"/>
              <a:gd name="adj5" fmla="val -78994"/>
              <a:gd name="adj6" fmla="val -48249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 b="1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Glidcop “T” support</a:t>
            </a:r>
            <a:endParaRPr lang="en-GB" sz="10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4876800"/>
            <a:ext cx="1712416" cy="1236745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28600" y="1991886"/>
            <a:ext cx="8159824" cy="1954381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Design:</a:t>
            </a:r>
            <a:endParaRPr lang="en-US" b="1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30000"/>
              </a:lnSpc>
              <a:buClr>
                <a:schemeClr val="accent6"/>
              </a:buClr>
              <a:buSzPct val="133000"/>
              <a:buFont typeface="Wingdings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Thin </a:t>
            </a:r>
            <a:r>
              <a:rPr lang="en-US" sz="2000" dirty="0">
                <a:solidFill>
                  <a:srgbClr val="000000"/>
                </a:solidFill>
              </a:rPr>
              <a:t>wire (Ø</a:t>
            </a:r>
            <a:r>
              <a:rPr lang="en-US" sz="2000" baseline="-25000" dirty="0">
                <a:solidFill>
                  <a:srgbClr val="000000"/>
                </a:solidFill>
              </a:rPr>
              <a:t>CU</a:t>
            </a:r>
            <a:r>
              <a:rPr lang="en-US" sz="2000" dirty="0">
                <a:solidFill>
                  <a:srgbClr val="000000"/>
                </a:solidFill>
              </a:rPr>
              <a:t>≤ 2.5 mm) </a:t>
            </a:r>
          </a:p>
          <a:p>
            <a:pPr marL="342900" indent="-342900">
              <a:lnSpc>
                <a:spcPct val="130000"/>
              </a:lnSpc>
              <a:buClr>
                <a:schemeClr val="accent6"/>
              </a:buClr>
              <a:buSzPct val="133000"/>
              <a:buFont typeface="Wingdings" charset="2"/>
              <a:buChar char="§"/>
            </a:pPr>
            <a:r>
              <a:rPr lang="en-US" sz="2000" dirty="0">
                <a:solidFill>
                  <a:srgbClr val="000000"/>
                </a:solidFill>
              </a:rPr>
              <a:t>In-jaw wire (depth ≤ 3 </a:t>
            </a:r>
            <a:r>
              <a:rPr lang="en-US" sz="2000" dirty="0" smtClean="0">
                <a:solidFill>
                  <a:srgbClr val="000000"/>
                </a:solidFill>
              </a:rPr>
              <a:t>mm with positioning accuracy of ~0.1mm)</a:t>
            </a:r>
            <a:endParaRPr lang="en-US" sz="200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30000"/>
              </a:lnSpc>
              <a:buClr>
                <a:schemeClr val="accent6"/>
              </a:buClr>
              <a:buSzPct val="133000"/>
              <a:buFont typeface="Wingdings" charset="2"/>
              <a:buChar char="§"/>
            </a:pPr>
            <a:r>
              <a:rPr lang="en-US" sz="2000" dirty="0">
                <a:solidFill>
                  <a:srgbClr val="000000"/>
                </a:solidFill>
              </a:rPr>
              <a:t>High DC current (up to 350 A</a:t>
            </a:r>
            <a:r>
              <a:rPr lang="en-US" sz="2000" dirty="0" smtClean="0">
                <a:solidFill>
                  <a:srgbClr val="000000"/>
                </a:solidFill>
              </a:rPr>
              <a:t>)</a:t>
            </a:r>
            <a:endParaRPr lang="en-US" sz="2000" b="1" dirty="0" smtClean="0">
              <a:solidFill>
                <a:srgbClr val="000000"/>
              </a:solidFill>
            </a:endParaRPr>
          </a:p>
          <a:p>
            <a:pPr marL="342900" indent="-342900">
              <a:lnSpc>
                <a:spcPct val="130000"/>
              </a:lnSpc>
              <a:buClr>
                <a:schemeClr val="accent6"/>
              </a:buClr>
              <a:buSzPct val="133000"/>
              <a:buFont typeface="Wingdings" charset="2"/>
              <a:buChar char="§"/>
            </a:pPr>
            <a:r>
              <a:rPr lang="en-US" sz="2000" b="1" dirty="0" smtClean="0">
                <a:solidFill>
                  <a:srgbClr val="000000"/>
                </a:solidFill>
              </a:rPr>
              <a:t>Maintain </a:t>
            </a:r>
            <a:r>
              <a:rPr lang="en-US" sz="2000" b="1" dirty="0">
                <a:solidFill>
                  <a:srgbClr val="000000"/>
                </a:solidFill>
              </a:rPr>
              <a:t>TCTP complete functionality!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5" name="Date Placeholder 5"/>
          <p:cNvSpPr txBox="1">
            <a:spLocks/>
          </p:cNvSpPr>
          <p:nvPr/>
        </p:nvSpPr>
        <p:spPr>
          <a:xfrm>
            <a:off x="6792672" y="5718721"/>
            <a:ext cx="1595752" cy="38100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kern="1200">
                <a:solidFill>
                  <a:schemeClr val="bg1"/>
                </a:solidFill>
                <a:latin typeface="Arial" pitchFamily="34" charset="0"/>
                <a:ea typeface="MS PGothic" pitchFamily="2" charset="-128"/>
                <a:cs typeface="+mn-cs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kern="1200">
                <a:solidFill>
                  <a:schemeClr val="bg1"/>
                </a:solidFill>
                <a:latin typeface="Arial" pitchFamily="34" charset="0"/>
                <a:ea typeface="MS PGothic" pitchFamily="2" charset="-128"/>
                <a:cs typeface="+mn-cs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kern="1200">
                <a:solidFill>
                  <a:schemeClr val="bg1"/>
                </a:solidFill>
                <a:latin typeface="Arial" pitchFamily="34" charset="0"/>
                <a:ea typeface="MS PGothic" pitchFamily="2" charset="-128"/>
                <a:cs typeface="+mn-cs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kern="1200">
                <a:solidFill>
                  <a:schemeClr val="bg1"/>
                </a:solidFill>
                <a:latin typeface="Arial" pitchFamily="34" charset="0"/>
                <a:ea typeface="MS PGothic" pitchFamily="2" charset="-128"/>
                <a:cs typeface="+mn-cs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kern="1200">
                <a:solidFill>
                  <a:schemeClr val="bg1"/>
                </a:solidFill>
                <a:latin typeface="Arial" pitchFamily="34" charset="0"/>
                <a:ea typeface="MS PGothic" pitchFamily="2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pitchFamily="34" charset="0"/>
                <a:ea typeface="MS PGothic" pitchFamily="2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pitchFamily="34" charset="0"/>
                <a:ea typeface="MS PGothic" pitchFamily="2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pitchFamily="34" charset="0"/>
                <a:ea typeface="MS PGothic" pitchFamily="2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pitchFamily="34" charset="0"/>
                <a:ea typeface="MS PGothic" pitchFamily="2" charset="-128"/>
                <a:cs typeface="+mn-cs"/>
              </a:defRPr>
            </a:lvl9pPr>
          </a:lstStyle>
          <a:p>
            <a:r>
              <a:rPr lang="en-US" sz="1300" i="1" dirty="0" smtClean="0">
                <a:solidFill>
                  <a:schemeClr val="bg2"/>
                </a:solidFill>
              </a:rPr>
              <a:t>O. Aberle EN-STI</a:t>
            </a:r>
            <a:endParaRPr lang="en-US" sz="1300" i="1" dirty="0">
              <a:solidFill>
                <a:schemeClr val="bg2"/>
              </a:solidFill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612000" y="44624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Recall of design </a:t>
            </a:r>
            <a:r>
              <a:rPr lang="en-US" dirty="0"/>
              <a:t>of </a:t>
            </a:r>
            <a:r>
              <a:rPr lang="en-US" dirty="0" smtClean="0"/>
              <a:t>wire in-jaw collimator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5387077" y="3734322"/>
            <a:ext cx="2437672" cy="1994271"/>
            <a:chOff x="7401272" y="3809944"/>
            <a:chExt cx="2437672" cy="1994271"/>
          </a:xfrm>
        </p:grpSpPr>
        <p:pic>
          <p:nvPicPr>
            <p:cNvPr id="29" name="Picture 2" descr="\\cern.ch\dfs\Users\l\lgentini\Desktop\CATIA V5 R23 64 -  CERN   Small Assembly - Luca R23 - Small Assembly - 2014.5.22_17.47.43  started 12112014 at 120811 AM on PCCA80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401272" y="3968013"/>
              <a:ext cx="2437672" cy="18362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0" name="Straight Arrow Connector 29"/>
            <p:cNvCxnSpPr/>
            <p:nvPr/>
          </p:nvCxnSpPr>
          <p:spPr>
            <a:xfrm flipV="1">
              <a:off x="8860057" y="4056165"/>
              <a:ext cx="475967" cy="576064"/>
            </a:xfrm>
            <a:prstGeom prst="straightConnector1">
              <a:avLst/>
            </a:prstGeom>
            <a:ln>
              <a:headEnd type="oval"/>
              <a:tailEnd type="non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8894512" y="3809944"/>
              <a:ext cx="9444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/>
                <a:t>L= 1000 mm</a:t>
              </a:r>
              <a:endParaRPr lang="en-GB" sz="10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343584" y="5152529"/>
            <a:ext cx="69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45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629583" y="908720"/>
            <a:ext cx="7968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Optimal wire position </a:t>
            </a:r>
            <a:r>
              <a:rPr lang="en-US" sz="1400" dirty="0" smtClean="0">
                <a:solidFill>
                  <a:schemeClr val="accent6"/>
                </a:solidFill>
              </a:rPr>
              <a:t>for LHC </a:t>
            </a:r>
            <a:r>
              <a:rPr lang="en-US" sz="1400" dirty="0" smtClean="0"/>
              <a:t>at </a:t>
            </a:r>
            <a:r>
              <a:rPr lang="en-US" sz="1400" dirty="0" smtClean="0"/>
              <a:t>beta ratio </a:t>
            </a:r>
            <a:r>
              <a:rPr lang="en-GB" sz="1400" dirty="0" smtClean="0"/>
              <a:t>β</a:t>
            </a:r>
            <a:r>
              <a:rPr lang="en-US" sz="1400" baseline="-25000" dirty="0"/>
              <a:t>𝒙</a:t>
            </a:r>
            <a:r>
              <a:rPr lang="en-US" sz="1400" dirty="0"/>
              <a:t>/</a:t>
            </a:r>
            <a:r>
              <a:rPr lang="en-GB" sz="1400" dirty="0"/>
              <a:t>β</a:t>
            </a:r>
            <a:r>
              <a:rPr lang="en-US" sz="1400" baseline="-25000" dirty="0" smtClean="0"/>
              <a:t>𝒚</a:t>
            </a:r>
            <a:r>
              <a:rPr lang="en-US" sz="1400" dirty="0" smtClean="0"/>
              <a:t>~</a:t>
            </a:r>
            <a:r>
              <a:rPr lang="en-US" sz="1400" dirty="0" smtClean="0">
                <a:solidFill>
                  <a:schemeClr val="accent6"/>
                </a:solidFill>
              </a:rPr>
              <a:t>1.8 </a:t>
            </a:r>
            <a:r>
              <a:rPr lang="en-US" sz="1400" dirty="0">
                <a:solidFill>
                  <a:schemeClr val="accent6"/>
                </a:solidFill>
              </a:rPr>
              <a:t>(or 1/1.8)</a:t>
            </a:r>
            <a:r>
              <a:rPr lang="en-US" sz="1400" dirty="0" smtClean="0">
                <a:solidFill>
                  <a:schemeClr val="accent6"/>
                </a:solidFill>
              </a:rPr>
              <a:t>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[S. </a:t>
            </a:r>
            <a:r>
              <a:rPr lang="en-US" sz="1400" dirty="0" err="1" smtClean="0"/>
              <a:t>Fartoukh</a:t>
            </a:r>
            <a:r>
              <a:rPr lang="en-US" sz="1400" dirty="0"/>
              <a:t>, 10.1103/PhysRevSTAB.18.121001]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/>
          <a:srcRect l="7490" t="437" r="920" b="10904"/>
          <a:stretch/>
        </p:blipFill>
        <p:spPr>
          <a:xfrm>
            <a:off x="467544" y="1772816"/>
            <a:ext cx="6855693" cy="43390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532000" cy="720000"/>
          </a:xfrm>
        </p:spPr>
        <p:txBody>
          <a:bodyPr/>
          <a:lstStyle/>
          <a:p>
            <a:r>
              <a:rPr lang="en-US" dirty="0" smtClean="0"/>
              <a:t>LHC – optics </a:t>
            </a:r>
            <a:r>
              <a:rPr lang="en-US" dirty="0" err="1" smtClean="0"/>
              <a:t>RunII</a:t>
            </a:r>
            <a:r>
              <a:rPr lang="en-US" dirty="0" smtClean="0"/>
              <a:t> </a:t>
            </a:r>
            <a:r>
              <a:rPr lang="en-US" dirty="0" smtClean="0"/>
              <a:t>2017 </a:t>
            </a:r>
            <a:r>
              <a:rPr lang="en-US" dirty="0" smtClean="0"/>
              <a:t>– collision round 40cm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898977" y="4192520"/>
            <a:ext cx="461665" cy="54137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atio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1110" y="3130119"/>
            <a:ext cx="461665" cy="95175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eta (m)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27784" y="6126163"/>
            <a:ext cx="2583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istance from IP1/5 (m)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775195" y="1546331"/>
            <a:ext cx="46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8441" y="5859992"/>
            <a:ext cx="195327" cy="15265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364088" y="5859992"/>
            <a:ext cx="195327" cy="152656"/>
          </a:xfrm>
          <a:prstGeom prst="rect">
            <a:avLst/>
          </a:prstGeom>
          <a:pattFill prst="openDmnd">
            <a:fgClr>
              <a:schemeClr val="accent3"/>
            </a:fgClr>
            <a:bgClr>
              <a:prstClr val="white"/>
            </a:bgClr>
          </a:patt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456793" y="5859992"/>
            <a:ext cx="195327" cy="15265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979712" y="5868632"/>
            <a:ext cx="195327" cy="152656"/>
          </a:xfrm>
          <a:prstGeom prst="rect">
            <a:avLst/>
          </a:prstGeom>
          <a:pattFill prst="openDmnd">
            <a:fgClr>
              <a:schemeClr val="accent3"/>
            </a:fgClr>
            <a:bgClr>
              <a:prstClr val="white"/>
            </a:bgClr>
          </a:patt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3310671" y="2266331"/>
            <a:ext cx="142882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51782" y="5987663"/>
            <a:ext cx="6107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-250       -200     -150      -100       -50         0          50        100       150       200       250 </a:t>
            </a:r>
            <a:endParaRPr lang="en-GB" sz="1200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2051720" y="4081874"/>
            <a:ext cx="0" cy="1778118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508104" y="5144073"/>
            <a:ext cx="0" cy="7028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dirty="0" smtClean="0"/>
              <a:t>A. </a:t>
            </a:r>
            <a:r>
              <a:rPr lang="en-GB" dirty="0" smtClean="0"/>
              <a:t>Rossi – TCC 13 July 2017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76381" y="900000"/>
            <a:ext cx="817185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Vertical collimator require for compensation in Xing plane of IR1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TCL (outgoing beam) only horizontal, need of new slot       </a:t>
            </a:r>
            <a:r>
              <a:rPr lang="en-US" dirty="0" smtClean="0">
                <a:solidFill>
                  <a:schemeClr val="accent3"/>
                </a:solidFill>
              </a:rPr>
              <a:t>loss in symmetry</a:t>
            </a:r>
            <a:endParaRPr lang="en-US" dirty="0">
              <a:solidFill>
                <a:schemeClr val="accent3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6516216" y="1360736"/>
            <a:ext cx="305904" cy="0"/>
          </a:xfrm>
          <a:prstGeom prst="straightConnector1">
            <a:avLst/>
          </a:prstGeom>
          <a:ln w="34925">
            <a:solidFill>
              <a:schemeClr val="accent3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6336" y="1749547"/>
            <a:ext cx="2330518" cy="2183509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7358044" y="1886016"/>
            <a:ext cx="443525" cy="204704"/>
            <a:chOff x="5486400" y="1524000"/>
            <a:chExt cx="990600" cy="457200"/>
          </a:xfrm>
        </p:grpSpPr>
        <p:sp>
          <p:nvSpPr>
            <p:cNvPr id="34" name="Rectangle 33"/>
            <p:cNvSpPr/>
            <p:nvPr/>
          </p:nvSpPr>
          <p:spPr bwMode="auto">
            <a:xfrm>
              <a:off x="6324600" y="1752600"/>
              <a:ext cx="152400" cy="2286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5486400" y="1524000"/>
              <a:ext cx="152400" cy="2286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endParaRPr>
            </a:p>
          </p:txBody>
        </p:sp>
      </p:grpSp>
      <p:sp>
        <p:nvSpPr>
          <p:cNvPr id="38" name="Rectangle 37"/>
          <p:cNvSpPr/>
          <p:nvPr/>
        </p:nvSpPr>
        <p:spPr bwMode="auto">
          <a:xfrm>
            <a:off x="7740352" y="3675368"/>
            <a:ext cx="68235" cy="102352"/>
          </a:xfrm>
          <a:prstGeom prst="rect">
            <a:avLst/>
          </a:prstGeom>
          <a:pattFill prst="openDmnd">
            <a:fgClr>
              <a:srgbClr val="FF0000"/>
            </a:fgClr>
            <a:bgClr>
              <a:prstClr val="white"/>
            </a:bgClr>
          </a:patt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7384085" y="3614680"/>
            <a:ext cx="68235" cy="102352"/>
          </a:xfrm>
          <a:prstGeom prst="rect">
            <a:avLst/>
          </a:prstGeom>
          <a:pattFill prst="openDmnd">
            <a:fgClr>
              <a:srgbClr val="FF0000"/>
            </a:fgClr>
            <a:bgClr>
              <a:prstClr val="white"/>
            </a:bgClr>
          </a:patt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666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4" grpId="0" animBg="1"/>
      <p:bldP spid="12" grpId="0" animBg="1"/>
      <p:bldP spid="23" grpId="0" animBg="1"/>
      <p:bldP spid="13" grpId="0" animBg="1"/>
      <p:bldP spid="38" grpId="0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Replacement of TCTPV.4R1.B2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Installation requires replacement of the existing vertical collimator</a:t>
            </a:r>
          </a:p>
          <a:p>
            <a:r>
              <a:rPr lang="en-US" sz="2600" dirty="0" smtClean="0"/>
              <a:t>Wire connections (junction box to 400mm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 cables + wire voltage)</a:t>
            </a:r>
            <a:endParaRPr lang="en-US" sz="2600" dirty="0"/>
          </a:p>
        </p:txBody>
      </p:sp>
      <p:grpSp>
        <p:nvGrpSpPr>
          <p:cNvPr id="6" name="Group 5"/>
          <p:cNvGrpSpPr/>
          <p:nvPr/>
        </p:nvGrpSpPr>
        <p:grpSpPr>
          <a:xfrm>
            <a:off x="2167219" y="3371134"/>
            <a:ext cx="6506176" cy="2755030"/>
            <a:chOff x="0" y="0"/>
            <a:chExt cx="5259070" cy="2226945"/>
          </a:xfrm>
        </p:grpSpPr>
        <p:pic>
          <p:nvPicPr>
            <p:cNvPr id="7" name="Picture 6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5259070" cy="2226945"/>
            </a:xfrm>
            <a:prstGeom prst="rect">
              <a:avLst/>
            </a:prstGeom>
            <a:scene3d>
              <a:camera prst="orthographicFront">
                <a:rot lat="0" lon="10799999" rev="0"/>
              </a:camera>
              <a:lightRig rig="threePt" dir="t"/>
            </a:scene3d>
            <a:extLst>
              <a:ext uri="{FAA26D3D-D897-4be2-8F04-BA451C77F1D7}">
                <ma14:placeholderFlag xmlns="" xmlns:ma14="http://schemas.microsoft.com/office/mac/drawingml/2011/main"/>
              </a:ext>
            </a:extLst>
          </p:spPr>
        </p:pic>
        <p:sp>
          <p:nvSpPr>
            <p:cNvPr id="8" name="Text Box 7"/>
            <p:cNvSpPr txBox="1"/>
            <p:nvPr/>
          </p:nvSpPr>
          <p:spPr>
            <a:xfrm>
              <a:off x="3253255" y="694020"/>
              <a:ext cx="583565" cy="266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en-GB" sz="1000" kern="1200">
                  <a:solidFill>
                    <a:srgbClr val="FFFFFF"/>
                  </a:solidFill>
                  <a:effectLst/>
                  <a:latin typeface="Times New Roman"/>
                  <a:ea typeface="Times New Roman"/>
                </a:rPr>
                <a:t>TCL</a:t>
              </a:r>
              <a:endParaRPr lang="en-US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9" name="Text Box 10"/>
            <p:cNvSpPr txBox="1"/>
            <p:nvPr/>
          </p:nvSpPr>
          <p:spPr>
            <a:xfrm>
              <a:off x="2224555" y="1151220"/>
              <a:ext cx="833120" cy="266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en-GB" sz="1000" kern="1200">
                  <a:solidFill>
                    <a:srgbClr val="FFFFFF"/>
                  </a:solidFill>
                  <a:effectLst/>
                  <a:latin typeface="Times New Roman"/>
                  <a:ea typeface="Times New Roman"/>
                </a:rPr>
                <a:t>TCTPH</a:t>
              </a:r>
              <a:endParaRPr lang="en-US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0" name="Text Box 12"/>
            <p:cNvSpPr txBox="1"/>
            <p:nvPr/>
          </p:nvSpPr>
          <p:spPr>
            <a:xfrm>
              <a:off x="900386" y="1267107"/>
              <a:ext cx="1257300" cy="301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en-GB" sz="1200" b="1" kern="1200" dirty="0">
                  <a:solidFill>
                    <a:srgbClr val="FFFFFF"/>
                  </a:solidFill>
                  <a:effectLst/>
                  <a:latin typeface="Times New Roman"/>
                  <a:ea typeface="Times New Roman"/>
                </a:rPr>
                <a:t>TCTPV.4R1.B2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1" name="Text Box 22"/>
            <p:cNvSpPr txBox="1"/>
            <p:nvPr/>
          </p:nvSpPr>
          <p:spPr>
            <a:xfrm>
              <a:off x="52856" y="808320"/>
              <a:ext cx="702945" cy="301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en-GB" sz="1200" b="1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TAN</a:t>
              </a:r>
              <a:endParaRPr lang="en-US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2" name="Text Box 23"/>
            <p:cNvSpPr txBox="1"/>
            <p:nvPr/>
          </p:nvSpPr>
          <p:spPr>
            <a:xfrm>
              <a:off x="4510555" y="579720"/>
              <a:ext cx="702945" cy="301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  <a:spcAft>
                  <a:spcPts val="0"/>
                </a:spcAft>
              </a:pPr>
              <a:r>
                <a:rPr lang="en-GB" sz="1200" b="1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D1</a:t>
              </a:r>
              <a:endParaRPr lang="en-US" sz="1200">
                <a:effectLst/>
                <a:latin typeface="Times New Roman"/>
                <a:ea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632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7950"/>
            <a:ext cx="8229600" cy="1143000"/>
          </a:xfrm>
        </p:spPr>
        <p:txBody>
          <a:bodyPr/>
          <a:lstStyle/>
          <a:p>
            <a:r>
              <a:rPr lang="en-US" dirty="0" smtClean="0"/>
              <a:t>5L1 with new vertical collimator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428055" y="4509120"/>
            <a:ext cx="5174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Q4</a:t>
            </a:r>
            <a:endParaRPr lang="en-US" sz="2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68259" y="5264778"/>
            <a:ext cx="861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E. Page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29" y="1267268"/>
            <a:ext cx="7863341" cy="4901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 rot="1129865">
            <a:off x="2573028" y="2762814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- 176.17 m</a:t>
            </a:r>
            <a:endParaRPr lang="en-GB" dirty="0"/>
          </a:p>
        </p:txBody>
      </p:sp>
      <p:sp>
        <p:nvSpPr>
          <p:cNvPr id="13" name="Can 12"/>
          <p:cNvSpPr/>
          <p:nvPr/>
        </p:nvSpPr>
        <p:spPr>
          <a:xfrm>
            <a:off x="1803554" y="1772816"/>
            <a:ext cx="125863" cy="864096"/>
          </a:xfrm>
          <a:prstGeom prst="can">
            <a:avLst/>
          </a:prstGeom>
          <a:gradFill>
            <a:gsLst>
              <a:gs pos="50000">
                <a:srgbClr val="FFFF00"/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10800000" scaled="0"/>
          </a:gradFill>
          <a:ln>
            <a:solidFill>
              <a:schemeClr val="tx1"/>
            </a:solidFill>
          </a:ln>
          <a:scene3d>
            <a:camera prst="orthographicFront">
              <a:rot lat="0" lon="0" rev="15299999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929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7950"/>
            <a:ext cx="8229600" cy="1143000"/>
          </a:xfrm>
        </p:spPr>
        <p:txBody>
          <a:bodyPr/>
          <a:lstStyle/>
          <a:p>
            <a:r>
              <a:rPr lang="en-US" dirty="0" smtClean="0"/>
              <a:t>5L1 with new vertical collimator</a:t>
            </a:r>
            <a:endParaRPr lang="en-US" dirty="0"/>
          </a:p>
        </p:txBody>
      </p:sp>
      <p:sp>
        <p:nvSpPr>
          <p:cNvPr id="6" name="Content Placeholder 7"/>
          <p:cNvSpPr>
            <a:spLocks noGrp="1"/>
          </p:cNvSpPr>
          <p:nvPr>
            <p:ph idx="1"/>
          </p:nvPr>
        </p:nvSpPr>
        <p:spPr>
          <a:xfrm>
            <a:off x="461224" y="908720"/>
            <a:ext cx="8229600" cy="5392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400" dirty="0"/>
              <a:t>The installation </a:t>
            </a:r>
            <a:r>
              <a:rPr lang="en-GB" sz="2400" dirty="0" smtClean="0"/>
              <a:t>requires :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GB" sz="2400" dirty="0" smtClean="0"/>
              <a:t>1 new vertical collimator including 2 </a:t>
            </a:r>
            <a:r>
              <a:rPr lang="en-GB" sz="2400" dirty="0" smtClean="0">
                <a:solidFill>
                  <a:srgbClr val="3366FF"/>
                </a:solidFill>
              </a:rPr>
              <a:t>pick-ups</a:t>
            </a:r>
            <a:r>
              <a:rPr lang="en-GB" sz="2400" dirty="0" smtClean="0"/>
              <a:t> </a:t>
            </a:r>
            <a:r>
              <a:rPr lang="en-GB" sz="2400" dirty="0" smtClean="0"/>
              <a:t>(</a:t>
            </a:r>
            <a:r>
              <a:rPr lang="en-GB" sz="2400" dirty="0" smtClean="0">
                <a:solidFill>
                  <a:srgbClr val="FF0000"/>
                </a:solidFill>
              </a:rPr>
              <a:t>+ cabling </a:t>
            </a:r>
            <a:r>
              <a:rPr lang="en-GB" sz="2400" dirty="0" smtClean="0">
                <a:solidFill>
                  <a:srgbClr val="FF0000"/>
                </a:solidFill>
              </a:rPr>
              <a:t>and rack space</a:t>
            </a:r>
            <a:r>
              <a:rPr lang="en-GB" sz="2400" dirty="0" smtClean="0"/>
              <a:t>), already built and tested.</a:t>
            </a:r>
            <a:endParaRPr lang="en-GB" sz="2400" dirty="0" smtClean="0"/>
          </a:p>
          <a:p>
            <a:r>
              <a:rPr lang="en-GB" sz="2400" dirty="0" smtClean="0"/>
              <a:t>2 new </a:t>
            </a:r>
            <a:r>
              <a:rPr lang="en-GB" sz="2400" dirty="0"/>
              <a:t>NEG cambers VCDAN and </a:t>
            </a:r>
            <a:r>
              <a:rPr lang="en-GB" sz="2400" dirty="0" smtClean="0"/>
              <a:t>VCD__ </a:t>
            </a:r>
            <a:r>
              <a:rPr lang="en-GB" sz="2400" dirty="0"/>
              <a:t>to be </a:t>
            </a:r>
            <a:r>
              <a:rPr lang="en-GB" sz="2400" dirty="0" smtClean="0"/>
              <a:t>fabricated</a:t>
            </a:r>
            <a:r>
              <a:rPr lang="en-GB" sz="2400" dirty="0" smtClean="0"/>
              <a:t>. </a:t>
            </a:r>
          </a:p>
          <a:p>
            <a:r>
              <a:rPr lang="en-GB" sz="2400" dirty="0" smtClean="0"/>
              <a:t>1 new </a:t>
            </a:r>
            <a:r>
              <a:rPr lang="en-GB" sz="2400" dirty="0"/>
              <a:t>VAMTB </a:t>
            </a:r>
            <a:r>
              <a:rPr lang="en-GB" sz="2400" dirty="0" smtClean="0"/>
              <a:t>(= </a:t>
            </a:r>
            <a:r>
              <a:rPr lang="en-GB" sz="2400" dirty="0" smtClean="0"/>
              <a:t>1 new ion pump</a:t>
            </a:r>
            <a:r>
              <a:rPr lang="en-GB" sz="2400" dirty="0" smtClean="0">
                <a:solidFill>
                  <a:srgbClr val="FF0000"/>
                </a:solidFill>
              </a:rPr>
              <a:t> + cabling and rack space</a:t>
            </a:r>
            <a:r>
              <a:rPr lang="en-GB" sz="2400" dirty="0" smtClean="0"/>
              <a:t>) – spare available, to be replaced </a:t>
            </a:r>
          </a:p>
          <a:p>
            <a:r>
              <a:rPr lang="en-GB" sz="2400" dirty="0" smtClean="0"/>
              <a:t>1 </a:t>
            </a:r>
            <a:r>
              <a:rPr lang="en-GB" sz="2400" dirty="0" smtClean="0"/>
              <a:t>new </a:t>
            </a:r>
            <a:r>
              <a:rPr lang="en-GB" sz="2400" dirty="0"/>
              <a:t>bellow module VMTBA allowing for the </a:t>
            </a:r>
            <a:r>
              <a:rPr lang="en-GB" sz="2400" dirty="0" smtClean="0"/>
              <a:t>5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</a:t>
            </a:r>
            <a:r>
              <a:rPr lang="en-GB" sz="2400" dirty="0"/>
              <a:t>axis </a:t>
            </a:r>
            <a:r>
              <a:rPr lang="en-GB" sz="2400" dirty="0" smtClean="0"/>
              <a:t>movement </a:t>
            </a:r>
            <a:r>
              <a:rPr lang="en-GB" sz="2400" dirty="0"/>
              <a:t>– spare available, to be </a:t>
            </a:r>
            <a:r>
              <a:rPr lang="en-GB" sz="2400" dirty="0" smtClean="0"/>
              <a:t>replaced</a:t>
            </a:r>
            <a:r>
              <a:rPr lang="en-GB" sz="2400" dirty="0" smtClean="0"/>
              <a:t>.</a:t>
            </a:r>
            <a:endParaRPr lang="en-US" sz="2400" dirty="0"/>
          </a:p>
          <a:p>
            <a:r>
              <a:rPr lang="en-GB" sz="2400" dirty="0"/>
              <a:t>Necessary </a:t>
            </a:r>
            <a:r>
              <a:rPr lang="en-GB" sz="2400" dirty="0" smtClean="0"/>
              <a:t>supports.</a:t>
            </a:r>
            <a:endParaRPr lang="en-US" sz="2400" dirty="0"/>
          </a:p>
          <a:p>
            <a:r>
              <a:rPr lang="en-GB" sz="2400" dirty="0" smtClean="0"/>
              <a:t>1 </a:t>
            </a:r>
            <a:r>
              <a:rPr lang="en-GB" sz="2400" dirty="0" smtClean="0"/>
              <a:t>new </a:t>
            </a:r>
            <a:r>
              <a:rPr lang="en-GB" sz="2400" dirty="0" smtClean="0">
                <a:solidFill>
                  <a:srgbClr val="3366FF"/>
                </a:solidFill>
              </a:rPr>
              <a:t>BLM</a:t>
            </a:r>
            <a:r>
              <a:rPr lang="en-GB" sz="2400" dirty="0" smtClean="0"/>
              <a:t> (</a:t>
            </a:r>
            <a:r>
              <a:rPr lang="en-GB" sz="2400" dirty="0" smtClean="0">
                <a:solidFill>
                  <a:srgbClr val="FF0000"/>
                </a:solidFill>
              </a:rPr>
              <a:t>cabling and rack space</a:t>
            </a:r>
            <a:r>
              <a:rPr lang="en-GB" sz="2400" dirty="0" smtClean="0"/>
              <a:t>), to be confirmed</a:t>
            </a:r>
            <a:endParaRPr lang="en-GB" sz="2400" dirty="0" smtClean="0"/>
          </a:p>
          <a:p>
            <a:r>
              <a:rPr lang="en-GB" sz="2400" dirty="0" smtClean="0"/>
              <a:t>New water cooling </a:t>
            </a:r>
            <a:r>
              <a:rPr lang="en-GB" sz="2400" dirty="0" smtClean="0"/>
              <a:t>tapping.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67752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Thank you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823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532000" cy="720000"/>
          </a:xfrm>
        </p:spPr>
        <p:txBody>
          <a:bodyPr/>
          <a:lstStyle/>
          <a:p>
            <a:r>
              <a:rPr lang="en-US" dirty="0" smtClean="0"/>
              <a:t>LHC – optics </a:t>
            </a:r>
            <a:r>
              <a:rPr lang="en-US" dirty="0" err="1" smtClean="0"/>
              <a:t>RunII</a:t>
            </a:r>
            <a:r>
              <a:rPr lang="en-US" dirty="0" smtClean="0"/>
              <a:t> 2016 – collision round 40cm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Rossi BE/BI –    6th HL-LHC Collaboration Meeting     – 14-16 November 2016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612775" y="1843161"/>
          <a:ext cx="6911553" cy="4283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98977" y="4192520"/>
            <a:ext cx="461665" cy="54137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atio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1110" y="3130119"/>
            <a:ext cx="461665" cy="95175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eta (m)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27784" y="6126163"/>
            <a:ext cx="2583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istance from IP1/5 (m)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600936" y="1487420"/>
            <a:ext cx="46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37130" y="5724616"/>
            <a:ext cx="195327" cy="15265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357657" y="5724616"/>
            <a:ext cx="195327" cy="15265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6336" y="1749547"/>
            <a:ext cx="2330518" cy="2183509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7358044" y="1886016"/>
            <a:ext cx="443525" cy="204704"/>
            <a:chOff x="5486400" y="1524000"/>
            <a:chExt cx="990600" cy="457200"/>
          </a:xfrm>
        </p:grpSpPr>
        <p:sp>
          <p:nvSpPr>
            <p:cNvPr id="17" name="Rectangle 16"/>
            <p:cNvSpPr/>
            <p:nvPr/>
          </p:nvSpPr>
          <p:spPr bwMode="auto">
            <a:xfrm>
              <a:off x="6324600" y="1752600"/>
              <a:ext cx="152400" cy="2286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5486400" y="1524000"/>
              <a:ext cx="152400" cy="2286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endParaRPr>
            </a:p>
          </p:txBody>
        </p:sp>
      </p:grpSp>
      <p:sp>
        <p:nvSpPr>
          <p:cNvPr id="21" name="Rectangle 20"/>
          <p:cNvSpPr/>
          <p:nvPr/>
        </p:nvSpPr>
        <p:spPr bwMode="auto">
          <a:xfrm>
            <a:off x="7740352" y="3675368"/>
            <a:ext cx="68235" cy="102352"/>
          </a:xfrm>
          <a:prstGeom prst="rect">
            <a:avLst/>
          </a:prstGeom>
          <a:pattFill prst="openDmnd">
            <a:fgClr>
              <a:srgbClr val="FF0000"/>
            </a:fgClr>
            <a:bgClr>
              <a:prstClr val="white"/>
            </a:bgClr>
          </a:patt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384085" y="3614680"/>
            <a:ext cx="68235" cy="102352"/>
          </a:xfrm>
          <a:prstGeom prst="rect">
            <a:avLst/>
          </a:prstGeom>
          <a:pattFill prst="openDmnd">
            <a:fgClr>
              <a:srgbClr val="FF0000"/>
            </a:fgClr>
            <a:bgClr>
              <a:prstClr val="white"/>
            </a:bgClr>
          </a:patt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979712" y="5733256"/>
            <a:ext cx="195327" cy="152656"/>
          </a:xfrm>
          <a:prstGeom prst="rect">
            <a:avLst/>
          </a:prstGeom>
          <a:pattFill prst="openDmnd">
            <a:fgClr>
              <a:schemeClr val="accent3"/>
            </a:fgClr>
            <a:bgClr>
              <a:prstClr val="white"/>
            </a:bgClr>
          </a:patt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364088" y="5724616"/>
            <a:ext cx="195327" cy="152656"/>
          </a:xfrm>
          <a:prstGeom prst="rect">
            <a:avLst/>
          </a:prstGeom>
          <a:pattFill prst="openDmnd">
            <a:fgClr>
              <a:schemeClr val="accent3"/>
            </a:fgClr>
            <a:bgClr>
              <a:prstClr val="white"/>
            </a:bgClr>
          </a:patt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29583" y="1072007"/>
            <a:ext cx="7968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Optimal wire position </a:t>
            </a:r>
            <a:r>
              <a:rPr lang="en-US" sz="1400" dirty="0" smtClean="0">
                <a:solidFill>
                  <a:schemeClr val="accent6"/>
                </a:solidFill>
              </a:rPr>
              <a:t>for LHC </a:t>
            </a:r>
            <a:r>
              <a:rPr lang="en-US" sz="1400" dirty="0" smtClean="0"/>
              <a:t>at </a:t>
            </a:r>
            <a:r>
              <a:rPr lang="en-US" sz="1400" dirty="0" smtClean="0"/>
              <a:t>beta ratio </a:t>
            </a:r>
            <a:r>
              <a:rPr lang="en-GB" sz="1400" dirty="0" smtClean="0"/>
              <a:t>β</a:t>
            </a:r>
            <a:r>
              <a:rPr lang="en-US" sz="1400" baseline="-25000" dirty="0"/>
              <a:t>𝒙</a:t>
            </a:r>
            <a:r>
              <a:rPr lang="en-US" sz="1400" dirty="0"/>
              <a:t>/</a:t>
            </a:r>
            <a:r>
              <a:rPr lang="en-GB" sz="1400" dirty="0"/>
              <a:t>β</a:t>
            </a:r>
            <a:r>
              <a:rPr lang="en-US" sz="1400" baseline="-25000" dirty="0" smtClean="0"/>
              <a:t>𝒚</a:t>
            </a:r>
            <a:r>
              <a:rPr lang="en-US" sz="1400" dirty="0" smtClean="0"/>
              <a:t>~</a:t>
            </a:r>
            <a:r>
              <a:rPr lang="en-US" sz="1400" dirty="0" smtClean="0">
                <a:solidFill>
                  <a:schemeClr val="accent6"/>
                </a:solidFill>
              </a:rPr>
              <a:t>1.8 </a:t>
            </a:r>
            <a:r>
              <a:rPr lang="en-US" sz="1400" dirty="0">
                <a:solidFill>
                  <a:schemeClr val="accent6"/>
                </a:solidFill>
              </a:rPr>
              <a:t>(or 1/1.8)</a:t>
            </a:r>
            <a:r>
              <a:rPr lang="en-US" sz="1400" dirty="0" smtClean="0">
                <a:solidFill>
                  <a:schemeClr val="accent6"/>
                </a:solidFill>
              </a:rPr>
              <a:t>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[S. </a:t>
            </a:r>
            <a:r>
              <a:rPr lang="en-US" sz="1400" dirty="0" err="1" smtClean="0"/>
              <a:t>Fartoukh</a:t>
            </a:r>
            <a:r>
              <a:rPr lang="en-US" sz="1400" dirty="0"/>
              <a:t>, 10.1103/PhysRevSTAB.18.121001]</a:t>
            </a:r>
          </a:p>
        </p:txBody>
      </p:sp>
    </p:spTree>
    <p:extLst>
      <p:ext uri="{BB962C8B-B14F-4D97-AF65-F5344CB8AC3E}">
        <p14:creationId xmlns:p14="http://schemas.microsoft.com/office/powerpoint/2010/main" val="238608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1" grpId="0" animBg="1"/>
      <p:bldP spid="22" grpId="0" animBg="1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12613</TotalTime>
  <Words>439</Words>
  <Application>Microsoft Office PowerPoint</Application>
  <PresentationFormat>On-screen Show (4:3)</PresentationFormat>
  <Paragraphs>73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MS PGothic</vt:lpstr>
      <vt:lpstr>Arial</vt:lpstr>
      <vt:lpstr>Calibri</vt:lpstr>
      <vt:lpstr>Times New Roman</vt:lpstr>
      <vt:lpstr>Wingdings</vt:lpstr>
      <vt:lpstr>Thème Office</vt:lpstr>
      <vt:lpstr>ECR for wire installation in IR1</vt:lpstr>
      <vt:lpstr>Motivation</vt:lpstr>
      <vt:lpstr>PowerPoint Presentation</vt:lpstr>
      <vt:lpstr>LHC – optics RunII 2017 – collision round 40cm</vt:lpstr>
      <vt:lpstr>Replacement of TCTPV.4R1.B2</vt:lpstr>
      <vt:lpstr>5L1 with new vertical collimator</vt:lpstr>
      <vt:lpstr>5L1 with new vertical collimator</vt:lpstr>
      <vt:lpstr>Thank you</vt:lpstr>
      <vt:lpstr>LHC – optics RunII 2016 – collision round 40cm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Adriana Rossi</cp:lastModifiedBy>
  <cp:revision>386</cp:revision>
  <dcterms:created xsi:type="dcterms:W3CDTF">2016-01-11T14:38:10Z</dcterms:created>
  <dcterms:modified xsi:type="dcterms:W3CDTF">2017-07-13T12:45:17Z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