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63" r:id="rId5"/>
    <p:sldId id="271" r:id="rId6"/>
    <p:sldId id="262" r:id="rId7"/>
    <p:sldId id="285" r:id="rId8"/>
    <p:sldId id="276" r:id="rId9"/>
    <p:sldId id="258" r:id="rId10"/>
    <p:sldId id="259" r:id="rId11"/>
    <p:sldId id="273" r:id="rId12"/>
    <p:sldId id="279" r:id="rId13"/>
    <p:sldId id="272" r:id="rId14"/>
    <p:sldId id="269" r:id="rId15"/>
    <p:sldId id="288" r:id="rId16"/>
    <p:sldId id="289" r:id="rId17"/>
    <p:sldId id="290" r:id="rId18"/>
    <p:sldId id="281" r:id="rId19"/>
    <p:sldId id="282" r:id="rId20"/>
    <p:sldId id="283" r:id="rId21"/>
    <p:sldId id="287" r:id="rId22"/>
    <p:sldId id="266" r:id="rId23"/>
    <p:sldId id="278" r:id="rId24"/>
    <p:sldId id="277" r:id="rId25"/>
    <p:sldId id="267" r:id="rId26"/>
    <p:sldId id="270" r:id="rId27"/>
    <p:sldId id="274" r:id="rId28"/>
    <p:sldId id="275" r:id="rId29"/>
    <p:sldId id="284" r:id="rId30"/>
    <p:sldId id="286" r:id="rId31"/>
    <p:sldId id="280" r:id="rId3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5"/>
    <p:restoredTop sz="94767"/>
  </p:normalViewPr>
  <p:slideViewPr>
    <p:cSldViewPr snapToObjects="1" showGuides="1">
      <p:cViewPr varScale="1">
        <p:scale>
          <a:sx n="174" d="100"/>
          <a:sy n="174" d="100"/>
        </p:scale>
        <p:origin x="80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13/07/2017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13/07/2017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0218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989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0955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980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283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490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7117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879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4" Type="http://schemas.openxmlformats.org/officeDocument/2006/relationships/image" Target="../media/image27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/>
              <a:t>First results from LLRB MD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944816" cy="990600"/>
          </a:xfrm>
        </p:spPr>
        <p:txBody>
          <a:bodyPr/>
          <a:lstStyle/>
          <a:p>
            <a:r>
              <a:rPr lang="en-GB" dirty="0" smtClean="0"/>
              <a:t>Y. </a:t>
            </a:r>
            <a:r>
              <a:rPr lang="en-GB" dirty="0" err="1" smtClean="0"/>
              <a:t>Papaphilippou</a:t>
            </a:r>
            <a:r>
              <a:rPr lang="en-GB" dirty="0" smtClean="0"/>
              <a:t>, A. Rossi, </a:t>
            </a:r>
            <a:r>
              <a:rPr lang="en-GB" u="sng" dirty="0" smtClean="0"/>
              <a:t>G. Sterbini</a:t>
            </a:r>
            <a:r>
              <a:rPr lang="en-GB" dirty="0"/>
              <a:t> </a:t>
            </a:r>
            <a:r>
              <a:rPr lang="en-GB" dirty="0" smtClean="0"/>
              <a:t>for the MD2202 team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TCC,  13 July 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124744"/>
            <a:ext cx="6463486" cy="4183050"/>
          </a:xfrm>
          <a:prstGeom prst="rect">
            <a:avLst/>
          </a:prstGeom>
        </p:spPr>
      </p:pic>
      <p:sp>
        <p:nvSpPr>
          <p:cNvPr id="7" name="Titre 2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STEP 3: Crossing angle reduction</a:t>
            </a:r>
            <a:endParaRPr lang="en-GB" dirty="0"/>
          </a:p>
        </p:txBody>
      </p:sp>
      <p:sp>
        <p:nvSpPr>
          <p:cNvPr id="8" name="Espace réservé du texte 2"/>
          <p:cNvSpPr txBox="1">
            <a:spLocks/>
          </p:cNvSpPr>
          <p:nvPr/>
        </p:nvSpPr>
        <p:spPr>
          <a:xfrm>
            <a:off x="467544" y="5604454"/>
            <a:ext cx="8352928" cy="9087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To increase the BBLR the X-</a:t>
            </a:r>
            <a:r>
              <a:rPr lang="en-GB" sz="2000" dirty="0" err="1" smtClean="0"/>
              <a:t>ing</a:t>
            </a:r>
            <a:r>
              <a:rPr lang="en-GB" sz="2000" dirty="0" smtClean="0"/>
              <a:t> angle was reduced. Great synergy with the OP tools developed for the crossing angle anti-</a:t>
            </a:r>
            <a:r>
              <a:rPr lang="en-GB" sz="2000" dirty="0" err="1" smtClean="0"/>
              <a:t>leveling</a:t>
            </a:r>
            <a:r>
              <a:rPr lang="en-GB" sz="2000" dirty="0" smtClean="0"/>
              <a:t>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5346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Finally: powering the wires</a:t>
            </a:r>
            <a:endParaRPr lang="en-US" dirty="0"/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612000" y="5004869"/>
            <a:ext cx="8074800" cy="1421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During the powering of the wires the tunes of the beam (and its position) has to be controlled. The wires can move the Q of 0.01: dipolar and </a:t>
            </a:r>
            <a:r>
              <a:rPr lang="en-GB" sz="2000" dirty="0" err="1" smtClean="0"/>
              <a:t>quadrupolar</a:t>
            </a:r>
            <a:r>
              <a:rPr lang="en-GB" sz="2000" dirty="0" smtClean="0"/>
              <a:t> contributions of the wires are compensated with feed-forward trims.</a:t>
            </a:r>
            <a:endParaRPr lang="en-GB" sz="2000" dirty="0"/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108764"/>
            <a:ext cx="5757377" cy="389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44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Sanity checks on H-position</a:t>
            </a:r>
            <a:endParaRPr lang="en-US" dirty="0"/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617301" y="5241431"/>
            <a:ext cx="8074800" cy="1421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00B050"/>
                </a:solidFill>
              </a:rPr>
              <a:t>The H-position of the beam is under control.</a:t>
            </a:r>
            <a:endParaRPr lang="en-GB" sz="2000" dirty="0">
              <a:solidFill>
                <a:srgbClr val="00B050"/>
              </a:solidFill>
            </a:endParaRPr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551" y="1200264"/>
            <a:ext cx="6142897" cy="374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6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Sanity checks on V-position</a:t>
            </a:r>
            <a:endParaRPr lang="en-US" dirty="0"/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612000" y="5373216"/>
            <a:ext cx="7488392" cy="58437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00B050"/>
                </a:solidFill>
              </a:rPr>
              <a:t>The wires are vertically aligned.</a:t>
            </a:r>
            <a:endParaRPr lang="en-GB" sz="2000" dirty="0">
              <a:solidFill>
                <a:srgbClr val="00B050"/>
              </a:solidFill>
            </a:endParaRPr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173" y="990541"/>
            <a:ext cx="6345653" cy="386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60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Sanity checks on tunes</a:t>
            </a:r>
            <a:endParaRPr lang="en-US" dirty="0"/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604475" y="5373216"/>
            <a:ext cx="7848432" cy="6563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00B050"/>
                </a:solidFill>
              </a:rPr>
              <a:t>Very good control of the tunes when powering the wires.</a:t>
            </a:r>
            <a:endParaRPr lang="en-GB" sz="2000" dirty="0">
              <a:solidFill>
                <a:srgbClr val="00B050"/>
              </a:solidFill>
            </a:endParaRPr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124744"/>
            <a:ext cx="6920704" cy="415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59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on the compensation (I)</a:t>
            </a:r>
            <a:endParaRPr lang="en-US" dirty="0"/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612000" y="5004869"/>
            <a:ext cx="8074800" cy="1421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From the FBCT signals </a:t>
            </a:r>
            <a:r>
              <a:rPr lang="en-GB" sz="2000" dirty="0" err="1" smtClean="0"/>
              <a:t>ompensation</a:t>
            </a:r>
            <a:r>
              <a:rPr lang="en-GB" sz="2000" dirty="0" smtClean="0"/>
              <a:t> on the losses [credit to M. Hostettler].</a:t>
            </a:r>
          </a:p>
          <a:p>
            <a:r>
              <a:rPr lang="en-GB" sz="2000" b="1" dirty="0">
                <a:solidFill>
                  <a:srgbClr val="00B050"/>
                </a:solidFill>
              </a:rPr>
              <a:t>Clear effect </a:t>
            </a:r>
            <a:r>
              <a:rPr lang="en-GB" sz="2000" b="1" dirty="0" smtClean="0">
                <a:solidFill>
                  <a:srgbClr val="00B050"/>
                </a:solidFill>
              </a:rPr>
              <a:t>of the BBWC.</a:t>
            </a:r>
            <a:endParaRPr lang="en-GB" sz="2000" dirty="0" smtClean="0"/>
          </a:p>
          <a:p>
            <a:endParaRPr lang="en-GB" sz="2000" dirty="0"/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280" y="838815"/>
            <a:ext cx="6732240" cy="416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75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on the compensation (II)</a:t>
            </a:r>
            <a:endParaRPr lang="en-US" dirty="0"/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612000" y="5004869"/>
            <a:ext cx="8074800" cy="1421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Compensation on the burn-off losses [credit to N. </a:t>
            </a:r>
            <a:r>
              <a:rPr lang="en-GB" sz="2000" dirty="0" err="1" smtClean="0"/>
              <a:t>Karastathis</a:t>
            </a:r>
            <a:r>
              <a:rPr lang="en-GB" sz="2000" dirty="0" smtClean="0"/>
              <a:t>].</a:t>
            </a:r>
          </a:p>
          <a:p>
            <a:r>
              <a:rPr lang="en-GB" sz="2000" b="1" dirty="0" smtClean="0">
                <a:solidFill>
                  <a:srgbClr val="00B050"/>
                </a:solidFill>
              </a:rPr>
              <a:t>Clear effect on the BBCW when switching-off. </a:t>
            </a:r>
            <a:endParaRPr lang="en-GB" sz="2000" b="1" dirty="0">
              <a:solidFill>
                <a:srgbClr val="00B050"/>
              </a:solidFill>
            </a:endParaRPr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1109150"/>
            <a:ext cx="5871463" cy="357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4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on the compensation (III)</a:t>
            </a:r>
            <a:endParaRPr lang="en-US" dirty="0"/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612000" y="5004869"/>
            <a:ext cx="8208472" cy="1421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Using </a:t>
            </a:r>
            <a:r>
              <a:rPr lang="en-GB" sz="2000" dirty="0" err="1" smtClean="0"/>
              <a:t>dBLM</a:t>
            </a:r>
            <a:r>
              <a:rPr lang="en-GB" sz="2000" dirty="0" smtClean="0"/>
              <a:t> signals to compute the cross-section</a:t>
            </a:r>
            <a:r>
              <a:rPr lang="en-GB" sz="2000" b="1" dirty="0" smtClean="0">
                <a:solidFill>
                  <a:srgbClr val="00B050"/>
                </a:solidFill>
              </a:rPr>
              <a:t>  </a:t>
            </a:r>
            <a:r>
              <a:rPr lang="en-GB" sz="2000" dirty="0"/>
              <a:t>[credit to A. </a:t>
            </a:r>
            <a:r>
              <a:rPr lang="en-GB" sz="2000" dirty="0" err="1"/>
              <a:t>Poyet</a:t>
            </a:r>
            <a:r>
              <a:rPr lang="en-GB" sz="2000" dirty="0" smtClean="0"/>
              <a:t>].</a:t>
            </a:r>
          </a:p>
          <a:p>
            <a:r>
              <a:rPr lang="en-GB" sz="2000" b="1" dirty="0" smtClean="0">
                <a:solidFill>
                  <a:srgbClr val="00B050"/>
                </a:solidFill>
              </a:rPr>
              <a:t>Improved time resolution.</a:t>
            </a:r>
          </a:p>
          <a:p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Further checks on calibration needed.</a:t>
            </a:r>
          </a:p>
          <a:p>
            <a:endParaRPr lang="en-GB" sz="2000" dirty="0" smtClean="0"/>
          </a:p>
          <a:p>
            <a:pPr algn="ctr"/>
            <a:endParaRPr lang="en-GB" sz="2000" dirty="0" smtClean="0"/>
          </a:p>
          <a:p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198387"/>
            <a:ext cx="6249447" cy="348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58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next steps</a:t>
            </a:r>
            <a:endParaRPr lang="en-US" dirty="0"/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588250" y="1340768"/>
            <a:ext cx="8098550" cy="4608512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rgbClr val="00B050"/>
                </a:solidFill>
              </a:rPr>
              <a:t>During the MD2202 it was observed for the first time the effect of a compensation of the BBCW. The setting-up procedures were tested and validated. </a:t>
            </a:r>
          </a:p>
          <a:p>
            <a:endParaRPr lang="en-GB" sz="2400" dirty="0" smtClean="0">
              <a:solidFill>
                <a:srgbClr val="00B050"/>
              </a:solidFill>
            </a:endParaRPr>
          </a:p>
          <a:p>
            <a:r>
              <a:rPr lang="en-GB" sz="2400" dirty="0" smtClean="0"/>
              <a:t>The HW (interlock, PCs, jaws temperature/cooling</a:t>
            </a:r>
            <a:r>
              <a:rPr lang="mr-IN" sz="2400" dirty="0" smtClean="0"/>
              <a:t>…</a:t>
            </a:r>
            <a:r>
              <a:rPr lang="en-GB" sz="2400" dirty="0" smtClean="0"/>
              <a:t>) worked smoothly.</a:t>
            </a:r>
          </a:p>
          <a:p>
            <a:endParaRPr lang="en-GB" sz="2400" dirty="0" smtClean="0"/>
          </a:p>
          <a:p>
            <a:r>
              <a:rPr lang="en-GB" sz="2400" dirty="0" smtClean="0"/>
              <a:t>There are still margin of improvement: beta-beating/tune feedforward and a smoother orchestration of the feedforward trims.</a:t>
            </a:r>
          </a:p>
          <a:p>
            <a:endParaRPr lang="en-GB" sz="2400" dirty="0" smtClean="0"/>
          </a:p>
          <a:p>
            <a:r>
              <a:rPr lang="en-GB" sz="2400" dirty="0" smtClean="0"/>
              <a:t>NEXT STEPS in 2017: </a:t>
            </a:r>
            <a:r>
              <a:rPr lang="en-GB" sz="2400" dirty="0"/>
              <a:t>w</a:t>
            </a:r>
            <a:r>
              <a:rPr lang="en-GB" sz="2400" dirty="0" smtClean="0"/>
              <a:t>e asked for 8h MD in the MD3 block:</a:t>
            </a:r>
          </a:p>
          <a:p>
            <a:pPr lvl="1"/>
            <a:r>
              <a:rPr lang="en-GB" dirty="0" smtClean="0"/>
              <a:t>Explore the I</a:t>
            </a:r>
            <a:r>
              <a:rPr lang="en-GB" baseline="-25000" dirty="0" smtClean="0"/>
              <a:t>WIRE</a:t>
            </a:r>
            <a:r>
              <a:rPr lang="en-GB" dirty="0" smtClean="0"/>
              <a:t> and beam-wire distance parameters space.</a:t>
            </a:r>
          </a:p>
          <a:p>
            <a:pPr lvl="1"/>
            <a:r>
              <a:rPr lang="en-GB" dirty="0" smtClean="0"/>
              <a:t>Investigate the effect of </a:t>
            </a:r>
            <a:r>
              <a:rPr lang="en-GB" dirty="0" err="1" smtClean="0"/>
              <a:t>octupoles</a:t>
            </a:r>
            <a:r>
              <a:rPr lang="en-GB" dirty="0" smtClean="0"/>
              <a:t> and chromaticity.</a:t>
            </a:r>
          </a:p>
          <a:p>
            <a:pPr lvl="1"/>
            <a:r>
              <a:rPr lang="en-GB" dirty="0" smtClean="0"/>
              <a:t>Use the coronagraph imaging to observe the tails of the bunches.</a:t>
            </a:r>
          </a:p>
          <a:p>
            <a:pPr lvl="1"/>
            <a:r>
              <a:rPr lang="en-GB" dirty="0" smtClean="0"/>
              <a:t>Put more energy in the tracking studies.</a:t>
            </a:r>
          </a:p>
          <a:p>
            <a:pPr algn="ctr"/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6092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1930" y="1795863"/>
            <a:ext cx="6440400" cy="1634400"/>
          </a:xfrm>
        </p:spPr>
        <p:txBody>
          <a:bodyPr/>
          <a:lstStyle/>
          <a:p>
            <a:r>
              <a:rPr lang="en-GB" dirty="0" smtClean="0"/>
              <a:t>Thank you for your attention.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First </a:t>
            </a:r>
            <a:r>
              <a:rPr lang="fr-FR" noProof="0" dirty="0" err="1" smtClean="0"/>
              <a:t>results</a:t>
            </a:r>
            <a:r>
              <a:rPr lang="fr-FR" noProof="0" dirty="0" smtClean="0"/>
              <a:t> </a:t>
            </a:r>
            <a:r>
              <a:rPr lang="fr-FR" noProof="0" dirty="0" err="1" smtClean="0"/>
              <a:t>from</a:t>
            </a:r>
            <a:r>
              <a:rPr lang="fr-FR" noProof="0" dirty="0" smtClean="0"/>
              <a:t> LLRB MD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219200" y="4668450"/>
            <a:ext cx="6573000" cy="1219200"/>
          </a:xfrm>
        </p:spPr>
        <p:txBody>
          <a:bodyPr/>
          <a:lstStyle/>
          <a:p>
            <a:pPr algn="just"/>
            <a:r>
              <a:rPr lang="en-GB" dirty="0" smtClean="0"/>
              <a:t>	MD2202 team (random order): </a:t>
            </a:r>
            <a:r>
              <a:rPr lang="en-US" dirty="0"/>
              <a:t>K. </a:t>
            </a:r>
            <a:r>
              <a:rPr lang="en-US" dirty="0" err="1"/>
              <a:t>Skoufaris</a:t>
            </a:r>
            <a:r>
              <a:rPr lang="en-US" dirty="0"/>
              <a:t>, Y. </a:t>
            </a:r>
            <a:r>
              <a:rPr lang="en-US" dirty="0" err="1"/>
              <a:t>Papaphilippou</a:t>
            </a:r>
            <a:r>
              <a:rPr lang="en-US" dirty="0"/>
              <a:t>, A. Rossi, S. </a:t>
            </a:r>
            <a:r>
              <a:rPr lang="en-US" dirty="0" err="1"/>
              <a:t>Fartoukh</a:t>
            </a:r>
            <a:r>
              <a:rPr lang="en-US" dirty="0"/>
              <a:t>, D. </a:t>
            </a:r>
            <a:r>
              <a:rPr lang="en-US" dirty="0" smtClean="0"/>
              <a:t>Pellegrini, K. </a:t>
            </a:r>
            <a:r>
              <a:rPr lang="en-US" dirty="0" err="1" smtClean="0"/>
              <a:t>Karastatis</a:t>
            </a:r>
            <a:r>
              <a:rPr lang="en-US" dirty="0"/>
              <a:t>, A</a:t>
            </a:r>
            <a:r>
              <a:rPr lang="en-US" dirty="0" smtClean="0"/>
              <a:t>. </a:t>
            </a:r>
            <a:r>
              <a:rPr lang="en-US" dirty="0" err="1" smtClean="0"/>
              <a:t>Poyet</a:t>
            </a:r>
            <a:r>
              <a:rPr lang="en-US" dirty="0"/>
              <a:t>, A. </a:t>
            </a:r>
            <a:r>
              <a:rPr lang="en-US" dirty="0" err="1"/>
              <a:t>Valishev</a:t>
            </a:r>
            <a:r>
              <a:rPr lang="en-US" dirty="0"/>
              <a:t>, S. </a:t>
            </a:r>
            <a:r>
              <a:rPr lang="en-US" dirty="0" err="1"/>
              <a:t>Kostoglou</a:t>
            </a:r>
            <a:r>
              <a:rPr lang="en-US" dirty="0"/>
              <a:t>, G. Sterbini, S. </a:t>
            </a:r>
            <a:r>
              <a:rPr lang="en-US" dirty="0" err="1"/>
              <a:t>Papadopoulou</a:t>
            </a:r>
            <a:r>
              <a:rPr lang="en-US" dirty="0"/>
              <a:t>, M. </a:t>
            </a:r>
            <a:r>
              <a:rPr lang="en-US" dirty="0" err="1"/>
              <a:t>Fitterer</a:t>
            </a:r>
            <a:r>
              <a:rPr lang="en-US" dirty="0"/>
              <a:t>, M. </a:t>
            </a:r>
            <a:r>
              <a:rPr lang="en-US" dirty="0" err="1"/>
              <a:t>Solfaroli</a:t>
            </a:r>
            <a:r>
              <a:rPr lang="en-US" dirty="0"/>
              <a:t>, M. </a:t>
            </a:r>
            <a:r>
              <a:rPr lang="en-US" dirty="0" err="1"/>
              <a:t>Pojer</a:t>
            </a:r>
            <a:r>
              <a:rPr lang="en-US" dirty="0"/>
              <a:t>, M. Hostettler, B. </a:t>
            </a:r>
            <a:r>
              <a:rPr lang="en-US" dirty="0" err="1"/>
              <a:t>Salvachua</a:t>
            </a:r>
            <a:r>
              <a:rPr lang="en-US" dirty="0"/>
              <a:t>, L. Carver, X. </a:t>
            </a:r>
            <a:r>
              <a:rPr lang="en-US" dirty="0" err="1"/>
              <a:t>Buffat</a:t>
            </a:r>
            <a:r>
              <a:rPr lang="en-US" dirty="0"/>
              <a:t>, P. Zisopoulos, H. Bartosik, N. </a:t>
            </a:r>
            <a:r>
              <a:rPr lang="en-US" dirty="0" err="1"/>
              <a:t>Fuster</a:t>
            </a:r>
            <a:r>
              <a:rPr lang="en-US" dirty="0"/>
              <a:t>, S. </a:t>
            </a:r>
            <a:r>
              <a:rPr lang="en-US" dirty="0" err="1"/>
              <a:t>Redaelli</a:t>
            </a:r>
            <a:r>
              <a:rPr lang="en-US" dirty="0"/>
              <a:t>, R. Bruce, M. Gonzales, G. </a:t>
            </a:r>
            <a:r>
              <a:rPr lang="en-US" dirty="0" err="1"/>
              <a:t>Trad</a:t>
            </a:r>
            <a:r>
              <a:rPr lang="en-US" dirty="0"/>
              <a:t>, M. </a:t>
            </a:r>
            <a:r>
              <a:rPr lang="en-US" dirty="0" err="1"/>
              <a:t>Gasior</a:t>
            </a:r>
            <a:r>
              <a:rPr lang="en-US" dirty="0"/>
              <a:t>, C. </a:t>
            </a:r>
            <a:r>
              <a:rPr lang="en-US" dirty="0" err="1"/>
              <a:t>Zamatzas</a:t>
            </a:r>
            <a:r>
              <a:rPr lang="en-US" dirty="0"/>
              <a:t>, J. </a:t>
            </a:r>
            <a:r>
              <a:rPr lang="en-US" dirty="0" err="1"/>
              <a:t>Olexa</a:t>
            </a:r>
            <a:r>
              <a:rPr lang="en-US" dirty="0"/>
              <a:t>, T. </a:t>
            </a:r>
            <a:r>
              <a:rPr lang="en-US" dirty="0" err="1"/>
              <a:t>Levens</a:t>
            </a:r>
            <a:r>
              <a:rPr lang="en-US" dirty="0"/>
              <a:t>, C. Xu, A. </a:t>
            </a:r>
            <a:r>
              <a:rPr lang="en-US" dirty="0" err="1"/>
              <a:t>Gorzawski</a:t>
            </a:r>
            <a:r>
              <a:rPr lang="en-US" dirty="0"/>
              <a:t>, D. </a:t>
            </a:r>
            <a:r>
              <a:rPr lang="en-US" dirty="0" err="1"/>
              <a:t>Valuch</a:t>
            </a:r>
            <a:r>
              <a:rPr lang="en-US" dirty="0"/>
              <a:t>, D. </a:t>
            </a:r>
            <a:r>
              <a:rPr lang="en-US" dirty="0" err="1"/>
              <a:t>Amorim</a:t>
            </a:r>
            <a:r>
              <a:rPr lang="en-US" dirty="0"/>
              <a:t>, I. Lamas Garcia, G. </a:t>
            </a:r>
            <a:r>
              <a:rPr lang="en-US" dirty="0" err="1"/>
              <a:t>Cattenoz</a:t>
            </a:r>
            <a:r>
              <a:rPr lang="en-US" dirty="0"/>
              <a:t>, E. </a:t>
            </a:r>
            <a:r>
              <a:rPr lang="en-US" dirty="0" err="1"/>
              <a:t>Effinger</a:t>
            </a:r>
            <a:r>
              <a:rPr lang="en-US" dirty="0"/>
              <a:t>, L. </a:t>
            </a:r>
            <a:r>
              <a:rPr lang="en-US" dirty="0" err="1"/>
              <a:t>Poncet</a:t>
            </a:r>
            <a:r>
              <a:rPr lang="en-US" dirty="0"/>
              <a:t>, D. </a:t>
            </a:r>
            <a:r>
              <a:rPr lang="en-US" dirty="0" err="1"/>
              <a:t>Mirarchi</a:t>
            </a:r>
            <a:r>
              <a:rPr lang="en-US" dirty="0"/>
              <a:t>, R. Tomas, D. </a:t>
            </a:r>
            <a:r>
              <a:rPr lang="en-US" dirty="0" err="1"/>
              <a:t>Kaltchev</a:t>
            </a:r>
            <a:r>
              <a:rPr lang="en-US" dirty="0"/>
              <a:t>, R. Jones, F. </a:t>
            </a:r>
            <a:r>
              <a:rPr lang="en-US" dirty="0" smtClean="0"/>
              <a:t>Schmidt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1" t="50410" r="931" b="19058"/>
          <a:stretch/>
        </p:blipFill>
        <p:spPr>
          <a:xfrm>
            <a:off x="1242239" y="2962906"/>
            <a:ext cx="6749850" cy="1545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Espace réservé du texte 2"/>
          <p:cNvSpPr txBox="1">
            <a:spLocks/>
          </p:cNvSpPr>
          <p:nvPr/>
        </p:nvSpPr>
        <p:spPr>
          <a:xfrm>
            <a:off x="1908883" y="2104486"/>
            <a:ext cx="5957501" cy="30963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400" dirty="0" smtClean="0"/>
              <a:t>Introduction</a:t>
            </a:r>
          </a:p>
          <a:p>
            <a:pPr algn="just"/>
            <a:r>
              <a:rPr lang="en-GB" sz="2400" dirty="0" smtClean="0"/>
              <a:t>Overview of the MD </a:t>
            </a:r>
          </a:p>
          <a:p>
            <a:pPr algn="just"/>
            <a:r>
              <a:rPr lang="en-GB" sz="2400" dirty="0" smtClean="0"/>
              <a:t>Results of the compensation</a:t>
            </a:r>
          </a:p>
          <a:p>
            <a:pPr algn="just"/>
            <a:r>
              <a:rPr lang="en-GB" sz="2400" dirty="0" smtClean="0"/>
              <a:t>Summary and 2017 plans</a:t>
            </a:r>
          </a:p>
          <a:p>
            <a:pPr marL="0" indent="0" algn="just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50040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2627784" y="2924944"/>
            <a:ext cx="3997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BACK-UP SLIDES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7051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980728"/>
            <a:ext cx="7752182" cy="5090385"/>
          </a:xfrm>
          <a:prstGeom prst="rect">
            <a:avLst/>
          </a:prstGeom>
        </p:spPr>
      </p:pic>
      <p:sp>
        <p:nvSpPr>
          <p:cNvPr id="8" name="Titre 2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Optimizing HO collision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514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80728"/>
            <a:ext cx="7128792" cy="4834212"/>
          </a:xfrm>
          <a:prstGeom prst="rect">
            <a:avLst/>
          </a:prstGeom>
        </p:spPr>
      </p:pic>
      <p:sp>
        <p:nvSpPr>
          <p:cNvPr id="6" name="Titre 2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Positioning the collimation jaws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14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268760"/>
            <a:ext cx="6480720" cy="438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5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MD2202: Q trims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484784"/>
            <a:ext cx="6478820" cy="400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34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MD2202: dipolar trims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340768"/>
            <a:ext cx="6365251" cy="417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0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MD2202: instability of B2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84" y="812405"/>
            <a:ext cx="3990759" cy="26015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3609977"/>
            <a:ext cx="4138386" cy="27185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6360" y="773464"/>
            <a:ext cx="3960440" cy="272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51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MD2202: Optics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933" y="2420888"/>
            <a:ext cx="7800867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30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FILL test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08" y="1628800"/>
            <a:ext cx="8277575" cy="414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39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720" y="2000132"/>
            <a:ext cx="4796964" cy="3070881"/>
          </a:xfrm>
          <a:prstGeom prst="rect">
            <a:avLst/>
          </a:prstGeom>
        </p:spPr>
      </p:pic>
      <p:sp>
        <p:nvSpPr>
          <p:cNvPr id="10" name="Espace réservé du texte 2"/>
          <p:cNvSpPr txBox="1">
            <a:spLocks/>
          </p:cNvSpPr>
          <p:nvPr/>
        </p:nvSpPr>
        <p:spPr>
          <a:xfrm>
            <a:off x="460654" y="953722"/>
            <a:ext cx="8229600" cy="1421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800" dirty="0" smtClean="0"/>
              <a:t>After the installation of the BBCWs (prototypes of the beam-beam wire compensators) during last EYETS and parasitic tests at injections of top energy, an MD took place on the 1</a:t>
            </a:r>
            <a:r>
              <a:rPr lang="en-GB" sz="1800" baseline="30000" dirty="0" smtClean="0"/>
              <a:t>st</a:t>
            </a:r>
            <a:r>
              <a:rPr lang="en-GB" sz="1800" dirty="0" smtClean="0"/>
              <a:t> July.</a:t>
            </a:r>
            <a:endParaRPr lang="en-GB" sz="1800" dirty="0"/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539552" y="5085184"/>
            <a:ext cx="8229600" cy="7053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Layout of the BBCW compensation: use 2 DC wires to compensate on the B2 the effect of the B1.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539552" y="5085184"/>
            <a:ext cx="8229600" cy="7053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3992" b="3516"/>
          <a:stretch/>
        </p:blipFill>
        <p:spPr>
          <a:xfrm>
            <a:off x="827584" y="980728"/>
            <a:ext cx="7093841" cy="44434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15551" y="1398548"/>
            <a:ext cx="3195105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Assuming the jaws at 6 </a:t>
            </a:r>
            <a:r>
              <a:rPr lang="en-US" b="1" dirty="0" err="1" smtClean="0">
                <a:solidFill>
                  <a:schemeClr val="bg1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="1" baseline="-25000" dirty="0" err="1" smtClean="0">
                <a:solidFill>
                  <a:schemeClr val="bg1"/>
                </a:solidFill>
              </a:rPr>
              <a:t>coll</a:t>
            </a:r>
            <a:endParaRPr lang="en-US" b="1" baseline="-25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57410" y="3745515"/>
            <a:ext cx="2005678" cy="646331"/>
          </a:xfrm>
          <a:prstGeom prst="rect">
            <a:avLst/>
          </a:prstGeom>
          <a:solidFill>
            <a:srgbClr val="0E00FF"/>
          </a:solidFill>
          <a:ln>
            <a:solidFill>
              <a:srgbClr val="0E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Wire at 7.95 mm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Jaws at 4.95 mm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28955" y="2958802"/>
            <a:ext cx="2005678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Wire at 6.92 mm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Jaws at 3.92 mm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Espace réservé du texte 2"/>
          <p:cNvSpPr txBox="1">
            <a:spLocks/>
          </p:cNvSpPr>
          <p:nvPr/>
        </p:nvSpPr>
        <p:spPr>
          <a:xfrm>
            <a:off x="620637" y="5529245"/>
            <a:ext cx="8229600" cy="7053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The wires are embedded in tertiary collimators. There are precise limits in the positioning of the wire with respect to the beams.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7399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O</a:t>
            </a:r>
            <a:r>
              <a:rPr lang="en-GB" dirty="0" smtClean="0"/>
              <a:t>bjectives of th</a:t>
            </a:r>
            <a:r>
              <a:rPr lang="en-GB" dirty="0" smtClean="0"/>
              <a:t>e MD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Espace réservé du texte 2"/>
          <p:cNvSpPr txBox="1">
            <a:spLocks/>
          </p:cNvSpPr>
          <p:nvPr/>
        </p:nvSpPr>
        <p:spPr>
          <a:xfrm>
            <a:off x="460654" y="953722"/>
            <a:ext cx="8503834" cy="142168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+mj-lt"/>
              <a:buAutoNum type="arabicPeriod"/>
            </a:pPr>
            <a:r>
              <a:rPr lang="en-GB" sz="1800" dirty="0" smtClean="0"/>
              <a:t>Test with beam the different setting-up procedures</a:t>
            </a:r>
          </a:p>
          <a:p>
            <a:pPr algn="just">
              <a:buFont typeface="+mj-lt"/>
              <a:buAutoNum type="arabicPeriod"/>
            </a:pPr>
            <a:r>
              <a:rPr lang="en-GB" sz="1800" dirty="0" smtClean="0"/>
              <a:t>Prove the beneficial effect of the wires compensation on the bunches suffering long-range beam-beam (partial compensation due to the presence of wires only in IP5 and to the limit of the beam-wire distance due to the collimator constraints). </a:t>
            </a:r>
            <a:endParaRPr lang="en-GB" sz="1800" dirty="0"/>
          </a:p>
        </p:txBody>
      </p:sp>
      <p:sp>
        <p:nvSpPr>
          <p:cNvPr id="3" name="AutoShape 1" descr="data:image/png;base64,iVBORw0KGgoAAAANSUhEUgAACqwAAAOOCAYAAAB/EqH8AAAAAXNSR0IArs4c6QAAABxpRE9UAAAAAgAAAAAAAAHHAAAAKAAAAccAAAHHAAIJjfFFocgAAEAASURBVHgB7N0JnFV1/f9x2eUnZpp7pfmzzLRyKbPMeqQ+2kzbLKtf/TKr37801FwDEQQRBFcERFAWcUUUxQVEZJF9U2SRRRaRZfb9znJnu/P5f9/f4VxmA2aGuTN3eR0ep3OXc7/n+32ec+5M9Z7P9zBjQQABBBBAAAEEEEAAAQQQQAABBBBAAAEEEEAAAQQQQAABBBBAAAEEEEAAAQQQQAABBBBAIIYCh8WwbZpGAAEEEEAAAQQQQAABBBBAAAEEEEAAAQQQQAABBBBAAAEEEEAAAQQQQAABBBBAAAEEEEDACKxyESCAAAIIIIAAAggggAACCCCAAAIIIIAAAggggAACCCCAAAIIIIAAAggggAACCCCAAAIIxFSAwGpMeWkcAQQQQAABBBBAAAEEEEAAAQQQQAABBBBAAAEEEEAAAQQQQAABBBBAAAEEEEAAAQQQQIDAKtcAAggggAACCCCAAAIIIIAAAggggAACCCCAAAIIIIAAAggggAACCCCAAAIIIIAAAggggEBMBQisxpSXxhFAAAEEEEAAAQQQQAABBBBAAAEEEEAAAQQQQAABBBBAAAEEEEAAAQQQQAABBBBAAAEECKxyDSCAAAIIIIAAAggggAACCCCAAAIIIIAAAggggAACCCCAAAIIIIAAAggggAACCCCAAAIIxFSAwGpMeWkcAQQQQAABBBBAAAEEEEAAAQQQQAABBBBAAAEEEEAAAQQQQAABBBBAAAEEEEAAAQQQQIDAKtcAAggggAACCCCAAAIIIIAAAggggAACCCCAAAIIIIAAAggggAACCCCAAAIIIIAAAggggEBMBQisxpSXxhFAAAEEEEAAAQQQQAABBBBAAAEEEEAAAQQQQAABBBBAAAEEEEAAAQQQQAABBBBAAAEECKxyDSCAAAIIIIAAAggggAACCCCAAAIIIIAAAggggAACCCCAAAIIIIAAAggggAACCCCAAAIIxFSAwGpMeWkcAQQQQAABBBBAAAEEEEAAAQQQQAABBBBAAAEEEEAAAQQQQAABBBBAAAEEEEAAAQQQQIDAKtcAAggggAACCCCAAAIIIIAAAggggAACCCCAAAIIIIAAAggggAACCCCAAAIIIIAAAggggEBMBQisxpSXxhFAAAEEEEAAAQQQQAABBBBAAAEEEEAAAQQQQAABBBBAAAEEEEAAAQQQQAABBBBAAAEECKxyDSCAAAIIIIAAAggggAACCCCAAAIIIIAAAggggAACCCCAAAIIIIAAAggggAACCCCAAAIIxFSAwGpMeWkcAQQQQAABBBBAAAEEEEAAAQQQQAABBBBAAAEEEEAAAQQQQAABBBBAAAEEEEAAAQQQQIDAKtcAAggggAACCCCAAAIIIIAAAggggAACCCCAAAIIIIAAAggggAACCCCAAAIIIIAAAggggEBMBQisxpSXxhFAAAEEEEAAAQQQQAABBBBAAAEEEEAAAQQQQAABBBBAAAEEEEAAAQQQQAABBBBAAAEECKxyDSCAAAIIIIAAAggggAACCCCAAAIIIIAAAggggAACCCCAAAIIIIAAAggggAACCCCAAAIIxFSAwGpMeWkcAQQQQAABBBBAAAEEEEAAAQQQQAABBBBAAAEEEEAAAQQQQAABBBBAAAEEEEAAAQQQQIDAKtcAAggggAACCCCAAAIIIIAAAggggAACCCCAAAIIIIAAAggggAACCCCAAAIIIIAAAggggEBMBQisxpSXxhFAAAEEEEAAAQQQQAABBBBAAAEEEEAAAQQQQAABBBBAAAEEEEAAAQQQQAABBBBAAAEECKxyDSCAAAIIIIAAAggggAACCCCAAAIIIIAAAggggAACCCCAAAIIIIAAAggggAACCCCAAAIIxFSAwGpMeWkcAQQQQAABBBBAAAEEEEAAAQQQQAABBBBAAAEEEEAAAQQQQAABBBBAAAEEEEAAAQQQQIDAKtcAAggggAACCCCAAAIIIIAAAggggAACCCCAAAIIIIAAAggggAACCCCAAAIIIIAAAggggEBMBQisxpSXxhFAAAEEEEAAAQQQQAABBBBAAAEEEEAAAQQQQAABBBBAAAEEEEAAAQQQQAABBBBAAAEECKxyDSCAAAIIIIAAAggggAACCCCAAAIIIIAAAggggAACCCCAAAIIIIAAAggggAACCCCAAAIIxFSAwGpMeWkcAQQQQAABBBBAAAEEEEAAAQQQQAABBBBAAAEEEEAAAQQQQAABBBBAAAEEEEAAAQQQQIDAKtcAAggggAACCCCAAAIIIIAAAggggAACCCCAAAIIIIAAAggggAACCCCAAAIIIIAAAggggEBMBQisxpSXxhFAAAEEEEAAAQQQQAABBBBAAAEEEEAAAQQQQAABBBBAAAEEEEAAAQQQQAABBBBAAAEECKxyDSCAAAIIIIAAAggggAACCCCAAAIIIIAAAggggAACCCCAAAIIIIAAAggggAACCCCAAAIIxFSAwGpMeWkcAQQQQAABBBBAAAEEEEAAAQQQQAABBBBAAAEEEEAAAQQQQAABBBBAAAEEEEAAAQQQQIDAKtcAAggggAACCCCAAAIIIIAAAggggAACCCCAAAIIIIAAAggggAACCCCAAAIIIIAAAggggEBMBQisxpSXxhFAAAEEEEAAAQQQQAABBBBAAAEEEEAAAQQQQAABBBBAAAEEEEAAAQQQQAABBBBAAAEECKxyDSCAAAIIIIAAAggggAACCCCAAAIIIIAAAggggAACCCCAAAIIIIAAAggggAACCCCAAAIIxFSAwGpMeWkcAQQQQAABBBBAAAEEEEAAAQQQQAABBBBAAAEEEEAAAQQQQAABBBBAAAEEEEAAAQQQQIDAKtcAAggggAACCCCAAAIIIIAAAggggAACCCCAAAIIIIAAAggggAACCCCAAAIIIIAAAggggEBMBQisxpSXxhFAAAEEEEAAAQQQQAABBBBAAAEEEEAAAQQQQAABBBBAAAEEEEAAAQQQQAABBBBAAAEECKxyDSCAAAIIIIAAAggggAACCCCAAAIIIIAAAggggAACCCCAAAIIIIAAAggggAACCCCAAAIIxFSAwGpMeWkcAQQQaL5AdXW1aWVBAAEEEEAAAQQQQAABBBBAAAEEEEAAAQQQQAABBBBAAAEEEEAAAQQQQAABBJJNgMBqsp1RxoMAAgkjUFNT4wOq4XDY1q9fb1//+tftm9/8JqHVhDmDdBQBBBBAAAEEEEAAAQQQQAABBBBAAAEEEEAAAQQQQAABBBBAAAEEEEAAAQSaK0BgtblS7IcAAgi0oYBCqhs2bLAxY8bY7373O+vatasddthhdt555xFYbUNnmkIAAQQQQAABBBBAAAEEEEAAAQQQQAABBBBAAAEEEEAAAQQQQAABBBBAAIH4ECCwGh/ngV4ggEAKCWRnZ9sPfvADH1BVSDVYFVpVpVUWBBBAAAEEEEAAAQQQQAABBBBAAAEEEEAAAQQQQAABBBBAAAEEEEAAAQQQQCDZBAisJtsZZTwIIOAFampqbH9rRxLt3r3bTj/99GhINQiranvNNdeYKq+yIIAAAggggAACCCCAAAIIIIAAAggggAACCCCAAAIIIIAAAggggAACCCCAAALJJkBgNdnOKONBIEUFIpGIVVdXW3l5uYVCIVMwdNu2bbZu3TrbsGGDrVmzxj9PS0uzoqIiHwytqqrynwmCrbGm27lzp5188slNhlUVWJ02bZppHCwIIIAAAggggAACCCCAAAIIIIAAAggggAACCCCAAAIIIIAAAggggAACCCCAQLIJEFhNtjPKeBBIIQEFTRXwLCsr84HU2267zb74xS/aEUccYT169LCuXbv6tXPnztatWzfTtmfPnnb44YfbCSecYD/72c/s4YcftvXr11t2drZvp7Ky0reptttqUR+XL1/u+1S3omrdx927d7esrCxfFbatjks7CCCAAAIIIIAAAggggAACCCCAAAIIIIAAAggggAACCCCAAAIIIIAAAggggEC8CBBYjZczQT8QQKBFAgqUqprqjBkz7POf/7x16tRpv5VL6wZDGz7W5xRk7dWrlx133HH2P//zP/b666/78GhJSYmpCqsCp62pwqrP7dixw371q18dtH/Dhw+numqLrgB2RgABBBBAAAEEEEAAAQQQQAABBBBAAAEEEEAAAQQQQAABBBBAAAEEEEAAgUQSILCaSGeLviKAgBdQeLS0tNSuuuqqgwZBGwZUm/M8qMiqKqzf//737Z///Ke9+uqrtnTpUtu+fbvl5+f7aqxBmDU4LeqXQqoKuq5atcp+/etfH7R/CsyOHz/eVNmVBQEEEEAAAQQQQAABBBBAAAEEEEAAAQQQQAABBBBAAAEEEEAAAQQQQAABBBBIVgECq8l6ZhkXAkkqoFBoQUGBXXHFFQcNgyqcqkBosDYnrNrUPvp80Faw7dq1qx1zzDH2ta99zX784x/bX//6V/vlL39p3/jGN6x79+7Nqvb62c9+1lasWOGrtybp6WJYCCCAAAIIIIAAAggggAACCCCAAAIIIIAAAggggAACCCCAAAIIIIAAAggggIAXILDKhYAAAgkjoLBqRUWF/epXvzJVQd1fuLRnz572pS99yQdIr732Wrv++ut9oPQXv/iFnXXWWXb00Ueb9lHodH/tNNV2W76myq2q1MqCAAIIIIAAAggggAACCCCAAAIIIIAAAggggAACCCCAAAIIIIAAAggggAACCKSCAIHVVDjLjBGBJBGorq62yZMnN1lZVVVQzznnHJs3b57l5ORYWVmZD7dWVlZasCrsGg6Hrbi42LKysmz58uU2adIku+qqq3y11B49evgAa1BRtS0DqnXb0hjUJxYEEEAAAQQQQAABBBBAAAEEEEAAAQQQQAABBBBAAAEEEEAAAQQQQAABBBBAIFUECKymyplmnAgkuICqq6oiaa9evRpVVlXQdObMmT6kqlCr9j3Qove1RiIRq6qqsvLych9i3b17t82fP98ef/xxH35VFdZu3bo1Ol7d8GlLHqvqq0KyOi4LAggggAACCCCAAAIIIIAAAggggAACCCCAAAIIIIAAAggggAACCCCAAAIIIJBKAgRWU+lsM1YEElhAwdK+ffs2Co927tzZFixY4IOnBwuqHmj4QYBVgVdVP1UlVgVk58yZY3369LGjjz660bGbG1b9xje+Ya+//roPxh6oD7yHAAIIIIAAAggggAACCCCAAAIIIIAAAggggAACCCCAAAIIIIAAAggggAACCCSrAIHVZD2zjAuBJBJQmFTh0e7du9cLjXbq1MluvvlmHzCNxXCDEKsqoirAqgqsb775pvXr189++MMf2plnnmmnnHKKHX/88f7xGWecYd///vft2muvtQEDBtiSJUssPT3dFIJlQQABBBBAAAEEEEAAAQQQQAABBBBAAAEEEEAAAQQQQAABBBBAAAEEEEAAAQRSWYDAaiqffcaOQIIIKPD51ltvmQKqdaua9ujRw7Kzs+1QKqseCoGCrFpV/VVb9VNbFgQQQAABBBBAAAEEEEAAAQQQQAABBBBAAAEEEEAAAQQQQAABBBBAAAEEEEAAgfoCBFbre/AMAQTiUKCiosKuuOKKemFVBVdVyVRhURYEEEAAAQQQQAABBBBAAAEEEEAAAQQQQAABBBBAAAEEEEAAAQQQQAABBBBAAIH4FiCwGt/nh94hkPICqp4aCoXsyCOPrBdYVbXVjz76iIqmKX+FAIAAAggggAACCCCAAAIIIIAAAggggAACCCCAAAIIIIAAAggggAACCCCAAAKJIEBgNRHOEn1EIIUFIpGI7dy507p161YvsPq5z33OSktLU1iGoSOAAAIIIIAAAggggAACCCCAAAIIIIAAAggggAACCCCAAAIIIIAAAggggAACiSNAYDVxzhU9RSAlBaqrq23lypWmiqqHHXZYdL399tutqqoqJU0YNAIIIIAAAggggAACCCCAAAIIIIAAAggggAACCCCAAAIIIIAAAggggAACCCCQaAIEVhPtjNFfBFJMQKHUiRMnRoOqCq0qvLpw4UJTmJUFAQQQQAABBBBAAAEEEEAAAQQQQAABBBBAAAEEEEAAAQQQQAABBBBAAAEEEEAg/gUIrMb/OaKHCKS0QGVlpY0YMaJeYLVHjx62a9cuq6mpSWkbBo8AAggggAACCCCAAAIIIIAAAggggAACCCCAAAIIIIAAAggggAACCCCAAAIIJIoAgdVEOVP0E4EUFSgvL7e//OUv9QKrxxxzjBUUFBBYTdFrgmEjgAACCCCAAAIIIIAAAggggAACCCCAAAIIIIAAAggggAACCCCAAAIIIIBA4gkQWE28c0aPEUgpgXA4bL17964XWD3llFOsuLg4pRwYLAIIIIAAAggggAACCCCAAAIIIIAAAggggAACCCCAAAIIIIAAAggggAACCCCQyAIEVhP57NF3BFJAoLS01C677LJ6gdUvfOELBFZT4NwzRAQQQAABBBBAAAEEEEAAAQQQQAABBBBAAAEEEEAAAQQQQAABBBBAAAEEEEgeAQKryXMuGQkCSSmgSqrnn39+vcDqcccdZ6FQKCnHy6AQQAABBBBAAAEEEEAAAQQQQAABBBBAAAEEEEAAAQQQQAABBBBAAAEEEEAAgWQUILCajGeVMSGQRAIKrH7lK1+pF1g95phjCKwm0TlmKAgggAACCCCAAAIIIIAAAggggAACCCCAAAIIIIAAAggggAACCCCAAAIIIJD8AgRWk/8cM0IEElpAlVS/+MUv1gusHnXUUVZUVJTQ46LzCCCAAAIIIIAAAggggAACCCCAAAIIIIAAAggggAACCCCAAAIIIIAAAggggEAqCRBYTaWzzVgRSECBpiqs9urVywoKCqympiYBR0SXEUAAAQQQQAABBBBAAAEEEEAAAQQQQAABBBBAAAEEEEAAAQQQQAABBBBAAIHUEyCwmnrnnBEjkFACpaWldt5559WrsNq9e3fLzc0lsJpQZ5LOIoAAAggggAACCCCAAAIIIIAAAggggAACCCCAAAIIIIAAAggggAACCCCAQCoLEFhN5bPP2BFIAIGysjL77ne/Wy+w2qVLF0tLSyOwmgDnjy4igAACCCCAAAIIIIAAAggggAACCCCAAAIIIIAAAggggAACCCCAAAIIIIAAAhIgsMp1gAACcS0QDoftl7/8Zb3AaufOnW3r1q0EVuP6zNE5BBBAAAEEEEAAAQQQQAABBBBAAAEEEEAAAQQQQAABBBBAAAEEEEAAAQQQQGCfAIHVfRY8QgCBOBSoqKiw6667rl5gtVOnTrZkyRKLRCJ+LS0ttdzcXNu5c6dt3rzZNmzYYB9++KFt3LjRtm3b5quxFhYWWnl5ud8/DodJlxBAAAEEEEAAAQQQQAABBBBAAAEEEEAAAQQQQAABBBBAAAEEEEAAAQQQQACBpBYgsJrUp5fBIZD4ApWVlXb//ffXC6wedthh9swzz9iuXbtsxowZdvPNN9sPfvAD++///m/79Kc/bUceeaT16tXLryeccIJ97WtfsyuvvNIGDBhgb775pg+xlpSUUKE18S8PRpBEAjU1NdyTSXQ+GQoCCCCAAAIIIIAAAggggAACCCCAAAIIIIAAAggggAACCCCAAAIIINBQgMBqQxGeI4BAXAlUVVXZSy+91Ciw+otf/MIuvvhi69y5c6P3FGg90Hrsscfa//3f/9myZctMwVUWBBDoWAEF0x9++GEbPHgwVZA79lRwdAQQQAABBBBAAAEEEEAAAQQQQAABBBBAAAEEEEAAAQQQQAABBBBAIGYCBFZjRkvDCCDQFgLV1dW2YsWKRgHUTp06NXqtS5cuvqrq8ccfbyeffLKddNJJdvTRR9vhhx/eZLC1W7duNmjQIPvkk08IybXFyaINBFopMGfOHH8/677Oz89vZSt8DAEEEEAAAQQQQAABBBBAAAEEEEAAAQQQQAABBBBAAAEEEEAAAQQQQCCeBQisxvPZoW8IIOCDpAqUNhVQVRXVHj162De/+U3r3bu3TZgwwWbMmGELFy605cuX+3XBggU2ffp0Gzt2rN1888120UUX+c/UrcB63nnn2erVq03VXFkQQKB9BSKRiF1//fU+sKrqx0VFRe3bAY6GAAIIIIAAAggggAACCCCAAAIIIIAAAggggAACCCCAAAIIIIAAAggg0C4CBFbbhZmDIIBAawVqamqsoKDAevbs2aiiqsKnL774ou3YscNCoZBpWnGF3/SZYNFjvVZRUWHFxcW2fft2mzp1qv3pT3+yI488MtqmKrIuWrTIVNGVBQEE2k+gvLzcLrjgAn8v3nbbbfXu3/brBUdCAAEEEEAAAQQQQAABBBCIH4Eac/9rzt513//GEz/9oycIIIAAAggggAACCCCAAAIIIIAAAggg0FoBAqutleNzCCDQbgJlZWV2+umnR8OlQXVUVU4Nh8Mt7odCqVlZWT64+tWvfjXa7qmnnmrvvfeeD7i2uFE+gAACTQooMK7QeUZGhu3evdvfe3WrGaui6qc+9Sl/H44ZM6bJNngRAQQQQAABBBBAAAEEEEh2AUU0g38RF9bUv4bP9Vp1TZVVubW6ptptK/1jPdda6Z5rraipcGt5dFvpnu9btY+e67PBqs/vexy0U7ut3VdtBm2U14StLFIaXcORMtNr5e6Y+9quUm/9OOqOpe6YasdQ5ftaGimxgup8y67KtF0VO2xr+Wbb5tbdlZ/414qqC/0xNE61G7QTbGvF9E61H5v6Lqu6x072a4jxIYAAAggggAACCCCAAAIIIIAAAgggkAgCBFYT4SzRRwRSXEDVUf/+979Hg6VBYHXy5MmHVBFVFVmXLl1qF154YbTtiy++2Pbs2ZPi4gwfgbYRKCkpsVtuucVXSO7UqZO/z7S98soro/dZXl6eHXHEEf69t956q20OTCsIIIAAAggggAACCCCAQAcKBCFKbRWhDMKkCnaGqotM4cv86lzLqEyztMrdtqdyl20v32JbyjfaR25dW/a+vVe6zD4oW2nvl62w5aWLbEXpYltassDmFc+yuaGZNr/4bZsVet1mFL1i74Rm+MevFD5vUwqesufzJ9iz+eP9+px7/EL+JP/6iwWTbWrB0/ZSwTM2ze07vXCKvVY41V4vfMlvXyt80T2e6l9/pfAFe7ngWb+/Phd8Vp9/Om+cjc8daU/kjnDbUfZU3uP+NR1TbU937cwqes0WlczzfdZ2Scm7fgzvly73Y1vsXlO/te+z+U/a2NxH7KGswTY0s58Nyrjd+qf/26/3ZNxhw7MG2Oic+924JtrMoum+3XVlq21TeL1tCK+1NWXv2arSJd5JRu8Wz7Z5obf8sdeHP7CPK7ZaZlWaD8QqGKswb90wawdeKhwaAQQQQAABBBBAAAEEEEAAAQQQQACBlBMgsJpyp5wBI5B4AqrGOHPmzGioNAisXn755abQ6aEsqraqqqrf+ta3ou0PHTq0VZVbD6UffBaBZBMoLS21q6++OnpfBfdtsO3WrZuvcqyqqz169PD7LVu2LNkYGA8CCCCAAAIIIIAAAggksYACqaoSqmqeCqMqDFnoqoTuqdzpK4RuDK+zZSUL7W0XLFU4dLILeo7KGW6PZA+x+7PuNoUxB2bc5tZbrV/6TXZn+g1ue6P1Te9tfdzqt2nucdq/WBsYyKav86rd1loFj/vsNdPzu5yrfIdl9rfHch5wwdonfEB3Scl80/lRYFjnTOdOFWJVoVXnlQUBBBBAAAEEEEAAAQQQQAABBBBAAAEEYiNAYDU2rrSKAAJtKKApxdPS0qxLly71wm/HHnusqYLjoS4KxM6YMcMUoFOYTts1a9YcarN8HoGUFdA99be//a3e/RoEVRtu77777uh+ixYtSlkzBo4AAggggAACCCCAAALxJVC3SqpCqarKWRIpdpVR83wgdXP5BlvpqnrODr3hq4+q0uiYnAddldB77G4XkLzTBU8VQCVsGp9hW4VZFRK+z1V0Heequ6qC7BxX8VUVW7OrMn2AVUFkwqvxdV/SGwQQQAABBBBAAAEEEEAAAQQQQACBxBcgsJr455ARIJASAqrW+L3vfS8abFPoTVOLr1271hRoPdRF7Q8aNCja/q233mrl5eWH2iyfRyAlBdavXx+9lxoGVA/0fMWKFSnpxaARQAABBBBAAAEEEECg4wQUSIy4f1U1VS6UWuFDqXnVOa7y5i77yIVSPyhbZQuK3/HT0as66n2Zd7mqnf/eW/00PsOYhGRbf14UNn7MBY9fK5xqq8tW+PBqpbsujKqrHXeTcmQEEEAAAQQQQAABBBBAAAEEEEAAgaQSILCaVKeTwSCQvAKVlZX2yiuv+JBq3cDb4MGDTe+1xbJx40Y7+uijfdBOVVY3bdrUFs3SBgIpJ3D99dcTWE25s86AEUAAAQQQQAABBBCIP4F6VVLdVO8KHoYjZRaqLrLcqmzbWbHDVdRcZ8tKFtiMoml+uvhHs++zezP7WP/0m6NTzhMAbX0ANJHtdA1Mzhvrg8vlNWF3gdfE30VOjxBAAAEEEEAAAQQQQAABBBBAAAEEEEgwAQKrCXbC6C4CqSqgKqo7d+60rl271gvCnXjiiRYKhaym5tD/TwMFXxWADQKxEydObJPqral6zhh3agpUVVXZaaedFr2PgvtJW1VFrvu84eMXXnghNdEYNQIIIIAAAggggAACCLRaQKHUav3bWyG1NFJioUiR5VXn2u7Knba1fLOf5n1h8Vx7qeBZeyJ3hD2YNcjuyfiPq5R6E5VS01IzjNr8IG1vV3H1Advsqu2qAi8LAggggAACCCCAAAIIIIAAAggggAACCByaAIHVQ/Pj0wgg0E4CCqQqmHrGGWfUC7x17tzZli5datXV1W3Sk3Xr1tkxxxzjj3HFFVdYaWlpm7RLIwikisCuXbuaDKZ26dLF5s2bZ1/+8pfr3cN1Q6uHH364D6anihXjRAABBBBAAAEEEEAAgaYFgsqoEYv4MGqVC6MG1VFLIsVWWJ1vmVXprkLqx7YpvN5VSF1o74Rm2CuFz9v43JGmKqnDswbYgIxb7M70G916gzU/oEiAE6uG10BvG5PzoK/GWxopdRHpQ/+j6aavfF5FAAEEEEAAAQQQQAABBBBAAAEEEEAg+QUIrCb/OWaECCSNQEVFhT3zzDONwm4//elPrby8vE3GqYDqNddc44/Ro0cPU/iOBQEEmiegYPnDDz/c6B5VKHXcuHG+kYKCAvv5z3/e5D7a74ILLrCioqLmHZC9EEAAAQQQQAABBBBAIG4EgpBpU1sFT4N/Cp9W1VRGA6iqiFocCVlBdZ5lV2VaRmWa7ajY5oOoa8vesyUl8+3t0Bs+jPpU3uM+OPhQ1mAb7Cqkasp2BVIJWDYMWPI8FtfEA1kDbZGr1JvvqvdW17TNH07HzQ1MRxBAAAEEEEAAAQQQQAABBBBAAAEEEGgnAQKr7QTNYRBA4NAFIpGIZWRkmIKkdasydu/e3VdlVFjuUBcdY8yYMdH2Fy9efKhN8nkEUkZAofKzzz47ev8E9+mRRx5Zr1pxOBy2Sy65pNF+wf6XXnppm4XQUwafgSKAAAIIIIAAAggg0EYCdQOnvsKpC+ZVuoBpRU25hWvKrMxVmAwCprlV2ZZVlWF7Knf5aqfbyj/yU6dvCK911SjXRh+vLF3iqqAusMUufDrbhU9fL3zJphU8ZwqgPp7zsI3KGW73Z91tgzP72MCM2+2u9Jusr6uK2je9N2HUtLrh030egY+MVEFWz/uk7XvfBza9n3st2Lr3a01rt/6xe6/v3tf1vG67wfv72lX7DY4R7V/t63Xb6ufCxFrVv37unGpVyHhAuirf3lDb7/22V3fcDR8H42j4euyf351xq71c8KztrvzEh67b6LajGQQQQAABBBBAAAEEEEAAAQQQQAABBFJGgMBqypxqBopAcggo6HbHHXfUm3K8U6dOdu2111plZWWbDHLWrFnRIN1zzz1nbRGEbZOO0QgCcSygsHdaWpp17tw5ev8EAdR777230X1UXFxs3/3udxvtG3zmxhtvNAVgWRBAAAEEEEAAAQQQQODQBZoKoarSaUVNhYUjZXsDqPk+fPpJxXb7qHyjrSlbZYtK5trMolftpYJnbHLeWHsy91Ff4XRE9hAbltnf7nUB00EuYDog4xYXRPy3CyDeuDfwWBs2DZ7HotplIrapMKiCmgrk3pNxhw3N7OeDuqNz7ve2k/LG2NSCp+21wqn2RtHLNic0w94tnm3zime5czHPFPxdXrrIb9eWve/O0Xv2gTtPCgevD6+2VaVL/fsrShdbsOoz75Uus/fLVtjqspVu/2Bd5R/rNbW1PvyBfRhe49vSVs9V4Vafqw0cL/Rt6vHSknddv96x+a5fC9xWVXCXukDyspKF/lhqU/3ZVr7ZPq7YattdkPmTio99sFkVdLXudM91na127es6UxXdVwtfsOfyx9v43JH2mDOpdRlpz7rXphe+6B10DPVJY9fjWaHX3WcmuH2H232Zdznbf+8N6MYuvKog77jcEbbF9V/3EAsCCCCAAAIIIIAAAggggAACCCCAAAIINF+AwGrzrdgTAQTiQKC6utr27NljPXv2rBd0U5XVLVu2mEJzh7qsXLkyGojV9OZt0WZr+6SwrFaNW4Hc8nJX0caFdsvKynzFytLSUh/qUx8J1rZWmc+1hYCuzyeeeKLefanwqSoi5+XlNXmI3NxcO+WUUxp9JgitPvjggx16/zXZaV5EAAEEEEAAAQQQQKCDBeqGT6ut2hQ8VQXUclVAdeHTkkixhaqL/LTlqn6a5qqfbq/YYhvD63yYUAHDt13I7xUXDlQQ8EkXDgwCqApRqgqmr9bpq3LGLvSXiIHTJvuc/i/vpRCqwruPuDDv+NxRPuA7reB5X1F2bvFbLtT5rq1zwdBN4fX+fGRWpVtuVY4VVOf7c6bKtTp/qmRb5c6n1mp3bjX1vFZVu63x/6lHeqx/dR/XPtdrtWtwpQT7Bs8bbg/2fm27+46596g1eiXoW23/9HzffrXt1t4u+58RJ2g9uI6Da7iwusAKvU3IuYR9NdN9DsEY3BGdja79oupCk6muc13jrxZOMQWAdW0PybzTV3WtrULbdtf0YzkPuNDtBkKrHfydyOERQAABBBBAAAEEEEAAAQQQQAABBBJLgMBqYp0veotAygsolKnA5tVXXx0NlQbhth/+8IdtMo34e++9F2172LBhHRKY0zirqqqsoKDA1q9fb4888oj96Ec/Mk2V/stf/tL++Mc/2t///ne/9u/f3yZOnGizZ8+2rVu3UpUy5e+S9gfQ9Zqfn28nnXRSvfCpqh8rxHqg0PeMGTPqfSa4n4PtY489dsDPt/9oOSICCCCAAAIIIIBASwSCWFmwrY3X1YbMgiCeQnmVrkqhKhWW14R9OE2hNQX4SiMlLswX8hVANQ29VgUy9br20VruwmwK+enzakfhzX3b4HHte9qndi33ITcdT8cJwoJBm2Hfj9r2FZaLPnev1/bRHdc91nGDrY6r5zp2UL00eFzbJ4UQa8Oleq5AYvC69gvaUnsaXyhS5MZb5AKNeZZdlemrn6ZV7nbVKre4yo6bfAXMhcVzXCXOl2xKwVM+nDc252F7NHuoPZA10If0Bmbc5qdgr50yfn9TubddgK/JQGd0yvhEPU5vXxF1SGZfG541wEa5Sp6qNvtK4fM2NzTTh4A3hz/0FUMVEA654GRwXQbnvzZoWb03ZFp7N7TkPmLf5gvoO0b3We19VOyD2+nuvlE1VFVkfc1Van3CVQq+P+tuuzvjVhc2PrT7YlTOMB+SVWiWBQEEEEAAAQQQQAABBBBAAAEEEEAAAQQOLkBg9eBG7IEAAnEmoGqjGzdutG7dutULuun5kiVLDjncNn/+/Gi7DzzwwCG31xI+Bfuys7Nt6tSp9r3vfc8OP/zwJqdYD8J8Dbe9evWyvn372rZt29qk4qqCiFrVL60NK70qPKyqr1o1fXuwX92tPs+S3AKqrvraa69Fg97BdfmlL33JQqHQAa/FVatWNfpc8HltFXrVfc2CAAIIIIAAAgggEK8Ce6stqtaiq3SoMKgCpaqMqJDlHlX3dNOBq+qhppgPpizX9OYLS+bYYjeV+BwX+lO1z+fdtN4KAk7IG+0DZQpfjnEVDBUQHJk9zK96rKqGj+c85PYZYRNcJcun8h7304hPyX/KT13/csGzpnVawXN+qynWtSrU+Xz+RJuSP8lvn81/0p7Jf8IHPSfmjvbtPOWOr/aeyXvCns4b5/vzjNvvafdcfVNFUn1O79W2pTYnuDZrj/1iwWTfB01truNrXAqUaop3rW8WTfNTm6v6o17XNuivpjXXMbSOzXnEVYYc6qt1Klg3OOM/fgp5BezuTL/Rr21dLTI5w6bND8nKVb7y1rWla0bXpqaf31GxzVdDVdVPXd8KF9dWQN0XQo3XO5R+1QooJqxwvIKsqsaaUZnmq92q2vDonPtdKPnf1tp7QJ/X95zaZ0EAAQQQQAABBBBAAAEEEEAAAQQQQACBAwsQWD2wD+8igEAcCigAWVZWZj/+8Y+jwdIg4HbUUUdZRkbGAQNyBxqSgpZPP/10tN1Jkya1uq0DHafhewr8LV682H7+859b165do8cPxtXSrdrIyclpeJgDPq8bTlUwVSHU4uJiy8rKsg8//NDeeustmzJlig0aNMiuuOIK+81vfmP//Oc/7dZbb7UBAwbY0KFDbfTo0SazcePG+aqwqlD7xhtvWElJyQGP3fDNoC8NX+d5/AnoXBUWFtrZZ59d77rt3LmzqXqqKgUfaFm+fPkBA6u69nU9q3owCwIIIIAAAggggED7CdStiFpbCXXftPOq/qlpzHOqslxVyR221k1zvrx0oc0rnmUKbCpQqkqUClkOyLhlb7iyd20lQ1UzPMSKhq0NlfG55oc3k9NK1+AN1i/9JhuUcbs9mDXIh5UVIl5Ruti2lm/2U8orzKhQowKpQUVg3Q8sySWgc6rzq3OtyriLSub6a6JV1777TnvBBeHzq3N9Fd3kkmI0CCCAAAIIIIAAAggggAACCCCAAAIItK0AgdW29aQ1BBBoJwEFKjds2OArkDYMc1544YUHreq4v24qCPuvf/0rGrybN2/e/nY95Nc1hp07d9r7779vv/3tb6PHbDiehs9VcVKVVL/whS/YBRdcYL///e/t9ttvt5tuusl+97vf2XHHHWdnnnlmswKrChsqUKgqmKtXr/bTt99www3261//2k4//XTvq7Cgwoc6rtaG/WnO8wULFjQZ/NXxg6qtqtYqf4UfCwoKLC8vz4dld+/e7SvGKjQrqzVr1vj3D/kE0ECbCOj6UZXUhhWPTz31VCsqKmryvNc9sILawXX1t7/9bb/X1zHHHOPD6HU/y2MEEEAAAQQQQACB1gsEYS1VBFS1yLJIqa8cqcBV2t6qqB+G1/ggn4Korxe+5CuKairtR7LvtaGZ/XzFz/7pN1vftEObUrtVAbGEn2Y+1cOjsRu/QqmqlqpQ6ojsIa4K72g/DbxCqZvC6321VFX/DVUX+bCiAtkEUlv/XZIMn9T5L4uU2ToXvn8o655WVVpVOH9JybsWdu2Ya48FAQQQQAABBBBAAAEEEEAAAQQQQAABBJoWILDatAuvIoBAAghoCvq77767yYDbn/70J1MAUoHI5i7ad+3ataZgnEKYRx99tH388cfN/XiL9/vkk08ahfwOFP5UqE/hUVWWnTVrlq84mZaW5sObCnpqvKWlpbZnzx7Lzs4+6NhVTTY3N9dkdcQRR0RDgwfqQ3PeaxhsVdi1YWBV1urvtm3b7M9//rOdccYZdsIJJ9ixxx7rV/VHzz/72c/65zonCul2797d9/Pqq6/24dYWo/OBNhXQeVQV3p/97Gf17sMuXbrY3LlzD1pdVZ1ZsmRJ9NqbP3++r967v+tMIW1d2ywIIIAAAggggAACBxdQAEv/VEFQlSIVSi2OhHwlwY8rttqaslW2uGS+aTpsVQZ80gVRR2UP80HUAS6EqsBfXyqhtiq4RgA3lmHU2iqp/d307fe4Cr73Zd7lp3N/Jv9Jm144xRYUv+Mq/r5nW8o3WXrlbj/1u4KIlTUV/l7QPUGY8ODfH6m6h4L7q8tWtDq0qjD/tvKPTCFoFgQQQAABBBBAAAEEEEAAAQQQQAABBBBoWoDAatMuvIoAAgkgoLCcwmtBwLRuyE0hySFDhvip6BXMPNiifTIyMuy6666LBu8U5FQYLxaLjvfWW29Fj1W373UfK/x5+OGH+yqq2l/VRhVKraysPGgg9UD91vEVbL300kt99dS6x2zJY1XVPPHEE+073/mOXXPNNfbQQw/ZpEmTbOLEiTZ69Gh78MEHbebMmf48BP3RecvJybEHHnjAjjzyyGhYsSXH1b7p6elBk2w7SEDVVTdt2tSo0vFFF13U7CrHixYt8teArnU91j2nAPP+rocvfvGLhFY76HxzWAQQQAABBBCIvYDCdAo6BRVPSyMlvuqfKvZp2mqtClRpLY2uJT6IqjCqpjLPrcp2FVJ326byD21l6RJ7J/SmvVzwnD2dN84ezb7PV53s58KofaiKShi1A6rUKgRdWwH1BrvLhU5VoVfr4L3h02FZ/X1V1MdzHrLxuSPtufwJ9mrhCzaj6BUfRn2/dLltCK+1Tyq2+/B1nqsIrGu/3AWyK10wO6iWWhvXbv4fsMb+7uYIiSCg60bfrxvC62yiq8zbL/2mFn1PqNq0gtO6JlkQQAABBBBAAAEEEEAAAQQQQAABBBBAoGkBAqtNu/AqAggkiICmk9dU8aq82TDgpiqPV1xxhQ9mlpeXW8PgqoKTeq2kpMQ2bNhgN9xwQzQ8qfZUIVL7tPWiNnXMz3/+8436XHcMJ510kj3//PNWWFjoA6oaa8MxtLZv8hg5cuQBj1+3L3ocVHjt0aOHHX/88faNb3zDJkyYYGvWrLFdu3b5Sq8K0qqPddeGhtpn2rRpUeuGx9nfcx1fVW9VhfX888+nwmprT34bfq6oqMj+8Ic/1LuOVAl31apVzaquqq7oPgvO+Zw5c3zvFEZuKoge7HfxxRf74HYbDoWmEEAAAQQQQACBdhUIwnRBOFXhpsyqdD9duaqevlH4kj2fP9GHTCe7oOkzeU/44J62CvEpzDc6534blTPchVCH2oNZg+yBrIG+OurdGbf6IKCCU1T6jF2lz5S09WHT2sCpwqa61gZl3G73ZvaxIZl32v1Zd9sj2UP8tflE7gibnDfWh03nhmbavOJZtrB4jn1QttIHTjeXb/Ch092Vn9ieyp2WXZVp+S58WlCdZ6FIkQ9kKziokLaCqKoSrPtFFYNVN1j3EAsCsRLQNZdVlWGzQ2/Y4Mz/tOi7VPeBAtW6VlkQQAABBBBAAAEEEEAAAQQQQAABBBBAoLEAgdXGJryCAAIJJKAwZBCAVFXVINBWd6sAXf/+/f308wrYqYKjQqBpaWm2cuVKGzBggH3uc5+r91mFV7VPLBb1edmyZda1a9d6xwz6rKqjr776qoXDYR/8bBj4bIs+KbCqCqgKgQbH3d/2iCOOsG9961t211132TvvvOOrvObmuio2zlHtKEjbkj7qfL388ssHPK76pVXVZVXB9ZJLLrHhw4fbwoULfQBZNiwdK6DqquvXrzcFmOteO1dffXWLKhPPnj07+vm33347OiiFyFXBt27bdR//+Mc/JrQa1eIBAggggAAC8S2gYJmCOxEXNlPgrKqmygfQKtwU3eWRsIVdIE0VRDVttyqKlkSK/ba2umhp9H0F1/QZrUGArW6ILWJBmC2Ig7Z9oC0YS7Ubg46tvqifqmxaWF1goWoF7Ur29lMVH2v7qv6qAmSJC6bmuAqo2yu2+GnL5xa/ZZrKXKFThaLupPJpi4JhKRkabZOqqL3dtVZb4fTujFt82PTh7MH2WM4DPmT6UsEz9roLTc921XnnF7/tgqZzbXnJQjdV+kpbH/7AtpRvtF0VOyy9co8P9amqr8KmugcUvq69d8vcfVBeGzR196bu/X2B09p7NL6/uehdqgvo55a+s1Wpemhmv2Z/N+l7fJ77bg+7n28sCCCAAAIIIIAAAggggAACCCCAAAIIINBYgMBqYxNeQQCBBBNQWLKiosJeeeUV69mzZ5MBN4UfVTX19NNPt3PPPddOO+00O+644xpNZa5A3A9/+EPbsmVLi0KYLSFTf1evXm2qAFs3gKc+3nHHHb76akvaa82+qoCqKpaPP/64nXXWWXbUUUd5H/np+V/+8pdo3z766CMfnpWxQor6bEsCqg37p88q6BiMXYFYnRt5KKyryrPf+c53fJBYU8Rv377dcnJyfEVVHZslPgRCoZD17t07eh51PhVe/eCDD3yIubm9fP3116NtvPbaa/U+Nn/+/Oh7wfVSd6tgua5JFgQQQAABBBDoOIG6AU6FMlURURUSMyvTbFflDvvIBdveK11mc0Nv2ZtF01y1xSk2peApH4p7IvdRX4lxpJumfoQLbD6UNdhVCR3kqzSqYuhDWff411VJVKsqNo7PHWUT3DTNz7tpwqcWTDYF694qmm5zi2f6YywtWWDvl61wVRxXuWqlH9q28s32sQuHqoJjhuuTKub5Co4uWKpgrEKwCstqqwBqEDBVqLY2HFvuw3f5bkwZLpyn8awoXWRzQjPceF62lwue9f1RVUlVOFWfFfqbkDd6b19r+zsu9xEfSlUVSk1/rmnRCVtS/fRQrwFV0Y2uLoCqEGp/V/lUVU8VsHsk+14bm/OwC0U/YdMKnnP3ymumCr5r3P3hQ6euumlmZboPm9YGTetWNK2KBkwV3NsXAyds2nHfuBy5vQV0tevnmu4bVRRu7j2rnwOZVWn+vmnvPnM8BBBAAAEEEEAAAQQQQAABBBBAAAEE4l2AwGq8nyH6hwACzRJQCFKVOzdu3OhDqQp/1g22NeexPnPRRRfZ2rVrYxqCU19VIfScc86J9lEVXlVRUtVK22tR+FP9UKXUggJXCcdtS0tL/djVl8Ds448/bvMuvffee9H2FVhUyFEBWlW1LSkp8eFUVW9VGPFQwrFt3nEa9AK6Tjdv3myf+cxnoudR18u1115rCrK25JwpaB5ca3pcd1E7Y8aMib4f7BdsVYF16dKlLTpe3fZ5jAACCCCAQGoIHFqV0b21UX2Ys7ZCaLGpmqICoB+5Kb3XlL3nwqJv2YsuPDox7zEf2ByYcZv1cxXmfCizA4OZOr4CfEGIb0DGzS5wdIsL8t3pw6UjXMj08ZyHfKBvfO5IH+p7Ou8JezZ/vA/Eajy1QdP7XAXKvjYg/RbfVnMDS+zXQYFUTVuvIGdTW389KizcnMBw3X0aPg6e1x6nj44VHC84trv2gn7oGuy7d1X1xeC6vCv9Jn+v6LUB7trUvaOw6bCs/qaKp1rH5DzoQ9ETcx/z16Uqn84oesUFtGf6MPi6stWmdVN4vQtnb7W0yl2WXZXpgtn5PpQdrqlT6dRVOa0bPk2N70BGicChCSi0qvtJP+ea993xL7vLBcdXuz+e0B9CsCCAAAIIIIAAAggggAACCCCAAAIIIIBAfQECq/U9eIYAAgksoHCbAo6arn7IkCG+Wmdzg6uqtvrvf//btm7dGtOwasCrsOjDDz/sg3jqo4K2HVk9VHZ1Q4bqTxAK3LRpU9DtNttq6veg/VmzZvljN+xDmx2MhtpcoKioyPr27Rs9hzqXql68Y8eOFoeup06dGm1HjxsuuqcnTJhgnTt3ju4XXDva/v73v/fB64af4zkCCCCAAALxIFBbhzCIfLoJ6/008rWVO8OuomfttNmlfgptTaedV53jKoCm+2m2FQpVJdBCF5IJRYr8qoqgqgaqaba1BtVB9b721WdUQTTDVXXLdO1oyu7NLlS6qfxDHy7dVv6RbS/fYjsqtvlgm8JtO90+Oys+dgHUXf6xXtP+mgJ5cck8H4x7IX+iD3XenzXAh+lqw3dBYK+DQoltMi06fW/7UK2Cm/uCmgps6npRMFOB33sy7vCVP1WJdnTOcHvSVdl9IX+STXeVd1UBdKqrmKuqta8WvuCmpJ/qq/IqnDmz6FW/qpruLFcl9O3Q6/aOq3Kr6eoXFL/jr9UlJe+aKuzq2g2q7K4te99X21VwTKuq/a4oXWzLXZVcVUxcWDzHFpXMdW3M8esS95pe17qsZKFr713Ta8tL9XjB3seL/Hs6no61qnSpb3OVazs4xgdlK32IVIFu9WFDeK19GF7jt6psqkq92u5w95sqAG8PqgDvvXdV0TfkqgBr1feE7vvg3lf1X63VLnyqb5fgeyYevvPoAwLJKqD7TX+kMSyzfzOrrPb232v6uc2CAAIIIIAAAggggAACCCCAAAIIIIAAAvUFCKzW9+AZAggkgYCCn2VlZfbJJ5/4EOqnP/1p69q1q59yXqE3rZp+/r/+679MQdVrrrnGli9f7quMtldoVOHMe++91wfw1Jfdu3fHlbxCqkEoMBaBVU39HrQ/ffr0uBo7nTmwgAKkq1evtk996lPRc9izZ09TdVRVxW3p8uKLL0bbmTJlyn4/PnfuXH8fB9dNsNX9vGvXrv1+jjcQQAABBBDYv8D+K48GAbAgaqpwmKaKV0BUUwNr6mxVW8utyvHTzKuioUKgW8s3uUDaOhdaW2nLSxbZuy5INzv0hr1W+KKrzPaUPZX3uA9+qrLncBf+vM9N2X1/1t2+4qeqK6r6p6qyqTqpHmv6Yb0+yIX8FPQbnNnHfeYuV3XxXl958cGsQb4dVWTUNPP6XFC9sZ8LCCo4GK0Gl+7CmU1Vlwxe81sCnG0f4EwW09oKorrO7sn4j7tuB5qmvH7GVaR9o+hlX2VX4U8FNte7ap8fuCnndR+o8qdC0wpC79b08y5IrWB2UXWBr/6pMKbuK91f+9ZK97jSVybcF84MQpr7tgqQRfZWDFXV0ODfvvt336PaqqK14c5gP23VRsNVbUbbrqndJziOeyd6nLqPa9uvPV7dx3UDpft60/Sj/X9X8Q4CCMSDgH72q8KxgvjN+VnxiPtZv9tVI9d3AgsCCCCAAAIIIIAAAggggAACCCCAAAII7BMgsLrPgkcIIJBEAgqEatpyTXGvqeaXLFli99xzj/Xr18/+8pe/2MCBA23BggW2c+dOU7VIhfDac1Ew9vbbb/dBve7du1tWVlZ7Hv6gx9q2bVs0RKjHbbno3Lz88svR9p977rl61V3b8li01fYCOTk5dvXVV0fPn4Kjl156qel1nduWLi+88EK0reeff/6AH8/MzLTevXvbUUcd5QPnRx55pH31q1/1xz7gB3kTAQQQQCAuBBQAUzit0AXVVD1QFUEV9PzEVffc4oKeCrRtdpU9FXRTdcK1eysTrg9/YFpVnVDrRhcI1XZT+ENfrVBhOL2mioW+mqibFlshOYXlgmqKqpSoKomqkKjKibWVEmurI6501RHr7qvQnUKmbxZN89P/Pp03zgfzFDxRyPReFxpVkFTh0CAUqqnAo8FQKn82K8jTnLAP+7Rf2FXXssKoQzLvtEez7/PB6sl5Y+2VwudtXvEse790ub/HdM8qcKrKn7UVPyui1T59yNMFs5qKY8bFlxCdQAABBA5BQN9xW8s3++/J5vx8UnVpVW9WKJ8FAQQQQAABBBBAAAEEEEAAAQQQQAABBPYJEFjdZ8EjBBBIUgGFQxVIVfXHcDjsVz3Wa+1VUbUhrcK0N9xwgw/qHXPMMZafn99wlw59vsNN7R5UsFSF1eLiYh/sLSwstGDVa3LUWOTY3LCi9qs7DfxDDz3U4mnkOxQnhQ+u8z1z5kxTyDq4PlSpWBWKWxP61rXw9NNPR9uaPHnyAa8j7a/rLRQKWUZGhm3ZssWHvZt77aXwqWPoCCCAQIcKqAqhqiqOzXl4b8XPvSEvwHqUAABAAElEQVQ8KnoS7CTcG4NrwFVCddX/VGm3v6vWqwq992b29ZV8R+cM9xVRXyyYbC8XPGszil5xVYBn+5B47ZT0u1zV4GxfQbjMTUFfXuP+O5OrLhxxVUaDEGqHfplwcAQQQKCDBRTWf6ngmWb/kcqEvNHuj3RyXa9b/sedHTxUDo8AAggggAACCCCAAAIIIIAAAggggEDMBAisxoyWhhFAAIH9Cyjc97e//c0H9U455RQfBt3/3u37jkKJS5cujYYITzvtNDvhhBPsrLPOsvPPP9/OOecc+8EPfmC///3v7c4777SRI0fak08+aZqyPTc394CBQ41E4UJNHx8EHuWgAGJFhZtm1x1bbSgUW1ZW5sPFlZWVB22zfYVS82g6b7t377Zzzz03eu50Du+4445WX79qc/z48dH2nnjiiWada31OKwsCCCCAQPwLKKy601VQVUXS5lQjY5/2q6iJdaJa7wuk6r4amtnPHs95yFcDnhua6asTf+SqDqtycUZlmmVXZbpqxvkWihT5CscVNRVWWVPpgqiVtdPeu3tUYVQWBBBAAIGDC6jK6iZXyX2oq0bdnJ+j+o7+pGK7+5aNHLxx9kAAAQQQQAABBBBAAAEEEEAAAQQQQCBFBAispsiJZpgIIBBfAgpn/uY3v/FBvdNPP90HNuOhh6r0qinajz/++GiIMAiWNmerIKuCqwqZ7m9RWHfIkCHR9o844gg7+uijrVevXvapT33KOnfubF27drUTTzzRB2PHjh1rGzdu9OHV/bXJ67EXUEXdMWPGWJcuXaLn7gtf+IJt3779kCoVK+wcXFsKrLIggAACCCSXgKbBHZf7SLNCHc0JfrBPooYsW9BvX3m3d7Or1yXCNdHXjUlTQw/MuN2GZfa3h7LusUey77UR2UPssZwH3HaoPZA10B7MGmTDs/q76ab72uDMPnZPxn98KEr7Ppk70l4pfN4Wlcy1tWXv27byjyy9co8Lo+ZZWaTUB1AjLhBF+DS5vkMZDQIIxJ9AUXWhPZ8/oVm/2/RLv8lWli7x1arjbyT0CAEEEEAAAQQQQAABBBBAAAEEEEAAgY4RILDaMe4cFQEEUlxA1UO/973v+aDeeeedZ6WlpY1EgiqSkYj7v57dqqnQG656PdhP22BfbRUM1ba5i9qeM2eOderUKRogDIKEB9o2tb/GpPYaLuqjKmoqlHqgNhu+17NnT5s4cWKrK3k27AfPWyagyre//e1vrXv37tHzduyxx9qMGTN8VdyWtVZ/7wkTJkTb1LXBggACCCCQXAIKrKr6YyKECuljC0KlafX3VRhTq6agH+RCmQMzbnNhyzvsvsy7bGT2MB9aHp87yp7NH2+vFb5o74Te9FPRLytZaO+XLbd1Zavtw/Aa2xBeZ5vLP7SPyjf6rV5b58KZ75etsOWli2xpyQKbVzzL3ip6zWYWveqnZX42/0l7xq1jcx62h7MH++Cnjt0//Wa/9ku/0RQY1Rrbc1x7jLtcOEkV9SbljbEZRa+Yxri1fJNlVqWbQk5lETeLgLsvwm7rH7ttSaTYvxdy7yuAqqqoGS6Muqdyp6+SqumkSyMlpuqoqlpMMDW5vicZDQIIJJZApfsuXl6yyP/ca87PlVcLX/Df94k1SnqLAAIIIIAAAggggAACCCCAAAIIIIBA7AQIrMbOlpYRQACB/QqEQiH76le/6oN63/72t00B1mBR0FPv79mzx7Zs2WJr1661BQsW2OzZs+3NN9+0V1991aZPn+63r732mn9NwcGpU6eawn/jxo2zUaNG+VX7FxYWBk0fcKvjqjqqqps2DIwqlKqQqYKjqr769a9/3a688krr37+/jRgxwgYMGGB9+vSxf/zjH/blL3/Zevfu3WRgVZVX64YeGx7nYM/nz5/fohDuAQfMm80SUMh4w4YN9YLMPXr0sNtuu63Z19b+DqS2J0+eHL3eFFjVaywIIIAAAskjoHCdpiVXxcjmhDrYp34QNJYeQdVPBTsHpN/iQ5aq+KmA8fP5E/0U86+4kI2CNtoqfPlW0XTTtPMLit/xQcy1Ze+5MOZmS6vc7ap97vZBy8LqAtOqcKZClgotK9xTOw19lZ+GXlMjB6FLVQTdX1XQ4PVgH231OU3JrLWqpmpv2xU+AKrgZyhSZHnVOT4gqgqkOyq2ufDrBh+IXVm61JaUvGsLS+b40OxsF5ydE5rhw6+zQq/5x7NcGFavLS6Z58Y5xxa6dX7xbD/2N4pedoHbqfZywbM2JX+STS142rtoHwVq1ziPjyu2uuPn+nGrj8EYWnNXH8pnW3M8PoMAAgggcHABfTfrDwpUFbs5P6f1c1V/jMCCAAIIIIAAAggggAACCCCAAAIIIIAAArUCBFa5EhBAAIEOEFCI9LTTTvNBPVVaDYfDvheqirp+/Xr70Y9+ZKpgedRRR/mQqEKkCoxqVXi07nqwkOc777zT7JBnQUGBzZw502688cZoiPDCCy+03/zmNzZy5EhbvHixbdy40Xbu3Gm5ubk+aKs+V1RU+DWo7NpUdVUNUK+fccYZ0bYP1neNs1evXn4aegVd33333WaPpQNOa1IeUuf07bffjp4zXYOXX365D1S3Rbh0ypQp0bYJrCblJcSgEEAAAV8RUkGNlwqe8ZU373JVODVFrqpwBpU5aytg3rCfKphBZcxgmvjabd+0OltVz4x5Bc39hUldZU3Xl6CKp8bU11ccvdGPT+NVKPTujFt99VFN867p3hXi1fTwo1wFUoVZFBZ91E0Nr+nfNWW8popX1VC9p+ngVaFUVTsVJlWV0ulufbVwig+UPucql07Me8wmuH20PpX3uA9Tagr5KQVP+YClAqcKmq5yoc2NrpLpzoodllWV4cOlCnmq4mcQKq2Nk9ZOL69gjmKitdt9/2nulURZ9vU6iMq60Kv+uUBp3QBs8Fjb2lHv2wYB2Wofkq301U4VxFVoVm0Fn0kUE/qJAAIIINB6Af1BxrSC55oVWFXV7V2VO/zPldYfkU8igAACCCCAAAIIIIAAAggggAACCCCQPAIEVpPnXDISBBBIIAEFQ1WJVIHNiy++2EpLS33vFQT90pe+FA3wHSzQebD3u3Xr5iuzKnTY3EUB1PT09GhFzd27d/tArUKpek9ttTaoqM+piqsqdCqMeqD+q+9XX321LVq0yBS6Xbp0qa8829xxsF/bCOicbd261YdUzzzzTB9m3r59e5MVdFtzRFUJDq6DSZMmtaYJPoMAAgggkCACCgAq3KdpzYNVgY/iSMhVHsv3FTmD6dAVpMypyvJrXlWO5VZl+6qZ2mp69Fz3mvbVe8FWVTU1lXqWm3pdW03BruquaZW7XCW0XbbLBTRVEU2hEW13V37iqoLu8ZVB9+272wU5P7Zt5R/5dXP4Q1+dc0N4rZuuft8aTFv/ccUWX8FTbas9HUd91/HVR/VJY1PFUYVCi10FUFUB1bhLI6U+JFprUe4f104TX9qgMqlCkZXeTn4KRjb8F4Qp9X6w6rXgdW31GZ0DFgQQQAABBBA4NAH98cLqshV2l/sDnINVWb0z/UZ7v3S5+5lcdWgH5dMIIIAAAggggAACCCCAAAIIIIAAAggkiQCB1SQ5kQwDAQQSS0AVVr/2ta/5oN7ZZ59tRUVFfgAffPBBNLwXhPi0DSqqqtLqEUcc4auvKth6wQUX2E9/+lP7xz/+YXfddZfdf//99vjjj9u4ceNM1SrnzJnTqmnb1Z8uXbr4vuTk5LQprgKvq1atio5f4zv11FPtiiuusDvuuMNPNT9mzBgfmlVIVlVZ9ZmWhG7btMM05qvnKri8efNmy8/Pb9NzMW/evOg1P3nyZLQRQAABBBBAAAEEEEAAAQQQiGsB/QGI/ujlwaxBBw2sKtD6euFLVl5TO7NOXA+MziGAAAIIIIAAAggggAACCCCAAAIIINAOAgRW2wGZQyCAAAINBRQIPf/8831Q76STTrIgFKog67PPPmuXXXaZD3Rqn5///Of297//3QYPHuxDqG+++aYtWbLE1q9fb6p0mZWVZcXFxT5UWDfcGVRDbXjs5jwvKSkxTf2uMKnab+tFQVQFa4NQrip3qqorS/wKqNJqayvrHmhUK1asiFbbnTBhwoF25T0EEEAAgTgQUEBDFcJUIVSVQvWYqp1xcGLoAgIIIIAAAgi0q4B+D3o2/8lmBVbH547yldbbtYMcDAEEEEAAAQQQQAABBBBAAAEEEEAAgTgVILAapyeGbiGAQHILKBB6ySWX+MBmz549LS0tLTpghTkLCgp8UDQ7O9s/DoVCVlpaauXl5aYgqoKpsQgPBp1QH9QvBUpjESRV3xW67datmz+GqrmuXr06pmMKxsY2vgTWrl0bDUePHDmSayC+Tg+9QQABBBoJKKD6YXiNjcoZZo9kD7GlJe/6Kegb7cgLCCCAAAIIIIBAEgtU1FTYnNDMZgVW788aaFlV6fyRTxJfDwwNAQQQQAABBBBAAAEEEEAAAQQQQKD5AgRWm2/FnggggECbCSh4eu211/qwZteuXX2l1DZrvA0aikQidvLJJ/v+bdmypQ1abNzEnj177LzzzvPHUDB21qxZhBUbMyX9Kxs2bIgGVgcNGmS69lgQQAABBOJXoCxSag9l3RMNZ9yb2ddC1YUEMOL3lNEzBBBAAAEEEIiBQMSq/R/x3JX+7+jvRX3S/tXk44EZt9mOim38vhSD80CTCCCAAAIIIIAAAggggAACCCCAAAKJJ0BgNfHOGT1GAIEkEKisrLSBAwdGw5rz58+Pq7CmQoNf//rXff9U+TQWSzgctqFDh0YNnnjiCV89NhbHos34Fdi8eXM0sHr99df76sHx21t6hgACCKS2QI2LWeRV51rf9N71whiqLqb3WBBAAAEEEEAAgVQR0O8+GZVpNiyzf73fi5oKrfZ3odZN4Q8t4v6xIIAAAggggAACCCCAAAIIIIAAAgggkOoCBFZT/Qpg/Agg0CECCoQ+9thj0bDmsGHDTCHWeFlqamrs8ssv9/2bPXt2zLqlsOLnPvc5f5zPfOYztm7durgK7sZs4DQcFdixY4d1797dXwM/+clPrKysLPoeDxBAAAEE4ktAwYz14Q8ahTIGZtxq1TVV8dVZeoMAAggggAACCMRYoCRSbJPzxjb63ahhaPXO9Bvt/bLlFqmpjnGPaB4BBBBAAAEEEEAAAQQQQAABBBBAAIH4FyCwGv/niB4igEASCiiwOmXKlGhg9dxzz7WMjIy4Guk//vEP379JkybFrF8VFRV2xx13RB0UWMzJyYnZ8Wg4/gR2795tvXr18tfA2WefbYWFhfHXSXqEAAIIIBAVaCqwqoqrZZHS6D48QAABBBBAAAEEUkGgqqbS5he/7QKr9avPNwys6vns0Jum/VkQQAABBBBAAAEEEEAAAQQQQAABBBBIdQECq6l+BTB+BBDoEAFVMF24cKF16dLFB/U6d+5sb7zxhlVVtW11surqalMgMDMzs8WVSx999FHft+HDh8fMSA4ffPCBqbrqYYcd5tdZs2bF7Hg0HH8CCmp/9rOf9ef+xBNPjLvgdvyJ0SMEEECgYwV2V37SRBWx3pZfndexHePoCCCAAAIIIIBAOwtELGIfhtdYP1dBtamQat3XXiyYbOGacDv3kMMhgAACCCCAAAIIIIAAAggggAACCCAQfwIEVuPvnNAjBBBIEYGdO3faWWedFQ1qfutb37Jdu3a1OFhal0sBUK2VlZU++Ddq1ChTGFbBWIVWW7JMmzbN9+2KK644pD4d7Jjq67hx46xbt27Wo0cPW7Zs2cE+wvtJJJCbm2tf+cpX/LXWtWtX++ijj5JodAwFAQQQSD6BUHVRk4GMHRXbkm+wjAgBBBBAAAEEEDiAgPtfYGxnxcc2MOO2Jn8/qhtYHZ87ykoixQdojbcQQAABBBBAAAEEEEAAAQQQQAABBBBIDQECq6lxnhklAgjEoUBpaampemlQWbRTp072//7f//NBU1VaVfD0QIvej0QiPpxaUlJiOTk5Puy3YMECHwC97LLLom0rsKowbEuWNWvW+M93797dwuHYVgGRxdKlS+29996z8vLylnSTfRNcQNfulVde6a813QPr169P8BHRfQQQQCC5BSpqyu3O9BsahTLecdPcsiCAAAIIIIAAAqkmkFuVbQ9mDWr0u1HdsKoej8geaoXV+anGw3gRQAABBBBAAAEEEEAAAQQQQAABBBBoJEBgtREJLyCAAALtI6DAqapJfvvb344GSxXY+8UvfuHDm5oqPRQKmcKcCnEGq54XFRX5iqkKeI4dO9Z++tOf2imnnGK9evUyVakMQrDaKnD69NNP+3BrS0ZWXFzsP6s2tm2jalpL7Ni3+QKqsNunT5/oNbtq1armf5g9EUAAAQTaXaCqpqrJKmKvFL7Q7n3hgAgggAACCCCAQEcLFEdC9mTuowcNrA7PGmA5LtzKggACCCCAAAIIIIAAAggggAACCCCAQKoLEFhN9SuA8SOAQIcKKIQ6bdo069GjRzSwp4Bot27d7NOf/rQPoV5yySX2xz/+0a677jq/veiii+zkk0+2Y4891gdKFXKtG1Ct+/jcc8+1l156ycrKylo8TgVqr7rqKt/2X//6V1u8eLFVVFS0uB0+gMCBBFQlWKHr4LqdM2fOgXbnPQQQQACBDhbQ1LePZA9pFMp4OHuwRdw/FgQQQAABBBBAIJUEymvC9nLBs41+N2pYYXVIZl/LrEpPJRrGigACCCCAAAIIIIAAAggggAACCCCAQJMCBFabZOFFBBBAoH0EFArNzc21wYMH++qoQWjvULef+cxn7Pbbb7d169b5yqytGY36NmbMmGiQUH1au3Zta5riMwjsV0DX2fTp06PXmQLWeo0FAQQQQCA+BRRYHZ87qlEoY1DG7VZdUx2fnaZXCCCAAAIIIIBAjARUfX5OaGaj340aBlYHZNxiOyq2u9+k+O+7MToVNIsAAggggAACCCCAAAIIIIAAAgggkCACBFYT5ETRTQQQSF4BVZjMycmx0aNH+6qprQ2rdunSxY455hhTRdYFCxZYfn7+IQf/tm3bZv/7v/9rquLavXt3AqvJexl26MgWLlxoun517T/44INWVVXVof3h4AgggAACBxZ4JzSjUSijb/oNpgpjLAgggAACCCCAQCoJ6A92lpUstL5pvRv9flQ3tHpn+o22uXwDgdVUujgYKwIIIIAAAggggAACCCCAAAIIIIBAkwIEVptk4UUEEECgfQVUUbKoqMgWL15s3/3ud61nz57WuXNnHxRtGGBVeFRrt27drEePHnbqqafahRdeaCNGjLD169f7oGplZWWbDED9yszMtBkzZtiyZcusoqKiTdqlEQTqCuja0jWta/3Pf/5zq6sC122TxwgggAACsRNYXbaiyUBGqLoodgelZQQQQAABBBBAIA4FIhaxdWWrTYHUugHVho/7ufc3hNe6vSNxOAq6hAACCCCAAAIIIIAAAggggAACCCCAQPsJEFhtP2uOhAACCBxQQOFQBUJVbXXFihU2bNgw+8Mf/mDf//737bzzzrMzzzzTzjnnHLv00kvtuuuus7Fjx9r7779v6enpPuwaDoetupqpeA+IzJtxKbBp0yZfwVeB1Z/85CdWWloal/2kUwgggAACtQKfVHzcZCAjpyoLIgQQQAABBBBAIOUEdlRss7szbm3y96MguKoKrO+XLXdxVf53m5S7QBgwAggggAACCCCAAAIIIIAAAggggEA9AQKr9Th4ggACCHS8gIKrmhJdAdSSkhIrLi72gVRVYA2FQv61srIyH25VQDUSoTpHx581enAoAqriq0rBCqyeddZZVlBQcCjN8VkEEEAAgRgLhKoLmwxkbCv/KMZHpnkEEEAAAQQ6TqDGT+Ze03Ed4MhxK5BWucsGZ/ynyd+PgsCqtguL51pVTVXcjoOOIYAAAggggAACCCCAAAIIIIAAAggg0B4CBFbbQ5ljIIAAAm0goCArCwLJKKCqwueee64PrJ500kmWkZGRjMNkTAgggEDSCIQjZdY3/YZGoYxlJQuTZowMBAEEEEAAgUBAQdW8qhx7tXCKTSl4yva4cKJeY0EgEMiqyrBhmf0b/W5UN6yqx3NDb7nAamXwMbYIIIAAAggggAACCCCAAAIIIIAAAgikpACB1ZQ87QwaAQQQQACB+BFQRdXLLrvMB1Z79OhhW7ZsiZ/O0RMEEEAAgUYC1TXVdk8TVcRmFr3aaF9eQAABBBBAIJEFFEwtrM63/uk3uzBib+uT3tvuSr/Jh1YTeVz0vW0FdI2MzB520MDqW0XTrZLAatvi0xoCCCCAAAIIIIAAAggggAACCCCAQMIJEFhNuFNGhxFAAAEEEEgugcLCQrv88st9YLVz5862cuXK5Bogo0EAAQSSTCBSE7H7s+5uFMp4NHsoFeeS7FwzHARaIxCx2n+t+SyfQSDeBHQ1T8ob0+hn3pT8SfzMi7eT1cL+VNZUWJqrlpteufuQQ6TFkZCNy32k0XXSsMLq1IKnLVwTbmFP2R0BBBBAAAEEEEAAAQQQQAABBBBAAIHkEiCwmlznk9EggAACCCCQcAKhUMiuuuoqH1g97LDDbPbs2Qk3BjqMAAIIpJKAqs09lvNAo1DGwIzbTNVXWRBAIDUFalywr6i60NaHP3DraiuNlKQmBKNOGgH9vAtFihr9vFMIUcFDvc+SmAIKIuu7ylfNdeczzYVWD2UpiRTbhNxRTV4rdUOrz+Q/YWWR0kM5FJ9FAAEEEEAAAQQQQAABBBBAAAEEEEAg4QUIrCb8KWQACCCAAAIIJLZASUmJXXPNNdHA6rRp06ymhv/zN7HPKr1HAIFkF3i54NlGoYw702+wCletjAUBBFJLQKG9qpoqV6Vwj71U8Ez0u0FhMIXCWBBIVAFd25vC66PXdN3g4Y6KbQRWE/XEun7nVeXYQ1n3+HPbN7236XweylIWKbPn8sc3ea3UvW4m540lsHoo0HwWAQQQQAABBBBAAAEEEEAAAQQQQCApBAisJsVpZBAIIIAAAggkrkBZWZldf/310cDq008/bZEI4YbEPaP0HAEEUkFgScn8xqEMF/igomIqnH3GiEB9gaqaSltZusSGZN4Z/V5QAGxt2fsEVutT8SzBBBTEfjR7aPS6DoKHA9JvdlPI8wcaCXY6o93Vd9a7xbOj5/XJ3JGmCqmHslTUlNcL7AfXSsPtuNxHrDgSOpRD8VkEEEAAAQQQQAABBBBAAAEEEEAAAQQSXoDAasKfQgaAAAIIIIBAYguUl5db3759o4HVJ598ksBqYp9Seo8AAikgoEpkDUMYeh6qLkqB0TNEBBAIBFRBVWHVvmm9o98JCqu+HXqdUFaAxDYhBVRdVT/T+rjrueHPu43hdVRXTcizav687ancZQMzboue17Y4n+UusNpU9fmG187I7PussLogQfXoNgIIIIAAAggggAACCCCAAAIIIIAAAm0jQGC1bRxpBQEEEEAAAQRaKVBVVWXDhg2LBlbHjBlj1dXVrWyNjyGAAAIItIdAYXV+NOgRDWO4UM/Oih3tcXiOgQACcSCgQJ8qBfZLv6ne90G/9BstuyqTQF8cnCO60HqBGhfG3hz+sN61rZ93d6bf4KZ0L2t9w3yywwT0naVKqtMKnoue14l5j7VJdXhV3J1e+GK03ejvRu6aqft4VPZwK6ou7DADDowAAggggAACCCCAAAIIIIAAAggggEA8CBBYjYezQB8QQAABBBBIYQEFVkeOHBkNrD700EOm11gQQAABBOJXQIGPPnUqKgZhjM3lG+K30/QMAQTaVEDhr3nFs+qFsfRdMCDjZiuPhNv0WDSGQHsLRGoi9YKNwc+58W76eL3HklgC+r5S0PiVgudNVaB1PrXdHN7QJuH6yppKe7NoWqPvw+C6Cbajc+53lXsJrCbW1UNvEUAAAQQQQAABBBBAAAEEEEAAAQTaWoDAaluL0h4CCCCAAAIItEhA4dTRo0cTWG2RGjsjgAACHSugYEb/9H83CmbMCr3WsR3j6Agg0G4CkZpquy+zX6PvgcdyHnC1KQn0tduJ4EAxEaiqqbL7s+5udH1vCq93AUeu75igx7DR/OpcG5PzYL3zOdR9f7VVeLS5FVYfyb7XClyVehYEEEAAAQQQQAABBBBAAAEEEEAAAQRSWYDAaiqffcaOAAIIIIBAHAgosDpmzJhoYHXEiBFUWI2D80IXEEAAgQMJKMgzIOOWesEPVQ97Ln/8gT7GewggkEQCpZES69tEpeVFJXPbpGJhElHFzVBUZVJhS/2rdoFj/fGBvs/1Kkt9gbCrxnlX+k31fs6pImdxdQiv+lRx/UzXtsKqw7MG1DuX+p1FgdWKmvI26X9FTYW9Vji10TGCyqrB9pHsIS6wmtcmx6QRBBBAAAEEEEAAAQQQQAABBBBAAAEEElWAwGqinjn6/f/Ze9MgN6773Nt2XLYTS3ZctlNxOS7HH+zkU5xvLn+Q7DiWbMevb5xbuUvi9773Vt2y3/vGtLVYsrhvw1XiKkokRUkUJZEiJZEUF0mkSHERN3GnuO87ZwYDDDDYd+C8/6dHDfY0TjcaQM8MZuY5qkkDje6z/E53gyn/8BwSIAESIAESGCYEIKwuWbKEwuowmU8OgwRIYGQQgACyKDS7SsyAEMJkxZFxDXCUJBAodFQ9AyBlXc9dJZxBJ4CndO9/eCYXRExNlhIqUGhXl7MX1EfpI+qE/L0be0vtSryn4qWYcfSgd7uFOnA9d6Xq+p7U+QdD8m2hbrIrNQjEizG1rHth1VziWTW184++CauQv7fENmjbMWVVbJ+RfzuhTywkQAIkQAIkQAIkQAIkQAIkQAIkQAIkQAIkMJIJUFgdybPPsZMACZAACZBACxCAsDp//vyKsDp79mwmrLbAvLALJEACJOBGABqUTgCZ0PGIIUa5ncvPSIAEhgeBE+nDWjkrVowOjwG22Cjw3O3NRu0VUJEMmS6lDBE1VAiqK9mL6ljqoNqd2CZJj6+rl8KL1bOhp4xl7fFsHtvxO5mvUQopodiONra/Nebwg8R2SVwttNiIB687YA1+VtEQryfyO27wJqWBliVHWO6H7VXzaM4r5hNJ0X4UCKsQwM26nbZPB2cpPiP9IM46SIAESIAESIAESIAESIAESIAESIAESIAEhjIBCqtDefbYdxIgARIgARIYBgTy+byaOnVqRVgdO3aswj4WEiABEiCB1ibwjkbMgAiFFD8WEiCB4U/gjZ5XquQsPAOy5czwH7yPIzRF1GK5aAj/WFocEl2s2KNChS51J3/LSEU9mT6mDqb2qq2xjWpV5EW1JDRXPdU1WU0PjFHjOn5fNRdOwpxuP1JWKazenVTIwJB87azAOS/zM9QLrjnrf0N9PE79j8o9hOR3+zya7yd2PuqbPIrrYnN0rWNbZpsLgtNVtBhx6jL3kwAJkAAJkAAJkAAJkAAJkAAJkAAJkAAJkMCIIEBhdURMMwdJAiRAAiRAAq1LIJfLqUmTJlWE1ccff1xhHwsJkAAJkEBrE9iZ2KoVM4KFQGt3nL0jARJomgBkt4XBmVXPgOGSsozxQeCERKrkdXOl93zUiYRUJDFCSA0XQ+pW7ro6lzmtDqf2q13yTH0ntl6tiaxQS0PzDBkVS5Zb01FN6c2v7fTAWPVefJMhx6J/LL0E8D2mYwxhFTLrUCy913TRSOX9KH3EkCs3SBIvUkGPpA6IFH1eJUpxuQqGx3WAew33lZEmLOm4uvmc0vm4yKM9vkxnb8LqBm071rYXhWarOFOofWHOSkiABEiABEiABEiABEiABEiABEiABEiABIYuAQqrQ3fu2HMSIAESIAESGBYEIKe2tbVVhFUkrFJYHRZTy0GQAAkMcwLnMqe0YgaWpWYhARLwhwDkMet//tTafC0FkTkndz5W9QyAYFmU//qjQECDQIptfxXUfzt/Q62PrlZzu6aq+cFphtB3J3/TSD+tp130M1GKqZu5ayKlnlJHUx+qHfF3FZJpnwk9qaZJMur4jocVUmmtQttAvB4r4uWy7gWqI39bZUrpYSMp1jM/bsceTR3Uzsn4joeGZIIwVGnM8/7kbuO6G9vxO+34cE1CXs2Uhn5KMqRwiN9u99OC4AyDi9u14PUzPBO3xGoLq7j348WY12p5HAmQAAmQAAmQAAmQAAmQAAmQAAmQAAmQAAkMSwIUVofltHJQJEACJEACJDB0CEBOnTlzZkVYHT9+PIXVoTN97CkJkMAIJnA9d0UrguxJvD+CqXDoJNA8AUNQLffKmRCbzmfOqLdj64z0TSwRj88HuyCJUSdaYvnt3lRSf3pYkDTSQKFDfZjco1ZFXlSLQ3PU2p5Vql1ES785ICERoqqT4PZC9yLPS3mj32czJ9Wi4Gw1TiRHHSundvpzP4TLNT0r1J38LSMptD/lX3+ugIGvBdcVpGLdPED0hAg51EpOlqt/KbxYjfYoR6+KvDCkU3cxh5ezFySd+GHtPJpz+3rPyyKiF3yZzrww3hxb69oe2l0QnO75OeJLx1gJCZAACZAACZAACZAACZAACZAACZAACZAACbQgAQqrLTgp7BIJkAAJkAAJjCQCEFZnzZpFYXUkTTrHSgIkMCwIQJwzpQ/rdp3IZCwkMJwJQIaC6AfRCX9m6if24xP833pK73lYgr5opP1Fit1GEuLS0Py+oqPIZpM6/6Bw7w12uS2Jo9b73nyNJeb9EMBQB5JJXwk/p3RpkBM6HlE3cld9w4D53JV4Tzsmc2zYIlX2ggjEbnOMzyDL6RJorXUN1GvwWx15yeCZLWeM68yt/75BHaIV4dpDsq5ufpBMG5fU3KFUMNdheaag77oxOe2DHA4xfSheK7lyVm2KvlFzvLsT21RJnrt+FAjv78beqtnm08GZhgzsR5usgwRIgARIgARIgARIgARIgARIgARIgARIgASGKgEKq0N15thvEiABEiABEhgmBCCszp49uyKsTpw4kQmrw2RuOQwSIIHhTQDSzuj26qWsIfpA2mMhgYEmgBRByJxYfn1vcqfamdiqICThPa7XZpeqh8gWLobUpex5QyiFnLQ59qaxDDTa2Z/cpfZJuweTe9WJ9BF1JvORkY56LXfJkAWvi2DZ+3fFWIr9YvacOiZLj+PcTdE3FUSmiSJi9gqa1fcWxDIkdaLdwZbIsLy9TnSbERjXlLCKccWKPWqjyGa1UkmxpL0fciyuU8yRbjy6fejX6cwJxznIiiyHhErduQO5D2m3SKZNlhJGXwf7mhno50Gj7SFB1Uk2HiPyb08x0mjVg3Ie7pEDyd0NXY/Pdz+t0qWU47U+KAPy0GhU5mi+JJm63W+4j/GM9uu+AOf34++4ton+PBN6cshJzx6Q8xASIAESIAESIAESIAESIAESIAESIAESIAESqIsAhdW6cPFgEiABEiABEiABvwlAWH3yyScrwuqUKVMorPoNmfWRAAmQQD8QyJTT2sS2ts4nfF0SvB+6ziqHEQHIRj3FsIhC7yrIkk5LXo+TdMFl3QsNcbSRRD0Ir+/E1qspnY+LkKSXSd3kKN8+E8kKY/VLsmrkUkDbayVJWTcmiH5IN2ykIOX0Wu6ygmipq9u+b0rnH41E2kbasp4D0WxO1xRPbZp9gOx2R1JmdSVejKonuybVVZ9ZbzNbiM64B96KrlG3cjcUEh9Z6icQKHSILP077fwhpRTS+lApRbm2IdE3c1293vNyw/f0YHDC8+lK9qKa2Pmo67jHdzwkKc3XfHuW4jnyXnyza5uYhwUi0kZFymchARIgARIgARIgARIgARIgARIgARIgARIggZFMgMLqSJ59jp0ESIAESIAEWoAAhNWnnnqqIqxOnTqVwmoLzAu7QAIkQAK1CBREhsLy5HYRBqJPppSudTo/J4GmCRRlKedj6UMKy8Pbr0On9xANsTx6RCRXrwWJmeuir3luw6ltP/a3BUYrCJGDWSBmYblw3XjwTEg3cP9jLi9kzzgmW+ramtfV5ouUeUOSb3X119o3PTDWSC+1zwWWUZ8XbGuozlpt2j+HdDe3a6raGttoCLS9aZhDI+EagjLSX7sLQSO1FH3PS0oy9g9mcUvbhRQcLAQGs3ue28Z9uiOxRa7D5gR7SLoXs2eHzA9RIGpD6rffK/b3EOPDBf/kY7TrRVhFCv1QS+n1fNHxQBIgARIgARIgARIgARIgARIgARIgARIgARLwSIDCqkdQPIwESIAESIAESKB/COTzeTVz5syKsDpx4kSFfSwkQAIkQAKtTQAplbMC47VSyFBOD0M6G4SpUrlkJK/hPf5jaS0CkLGQeGqXkLy+h2x4J3/L09zezt/Qpgl7bavR4yCKQbCFJIf+7pWkRHN598GcDYiFUyVJWTcuJNnGi7G6uof7DUtzT+h4WFunrh3sO5D8wNP8uXUG9zYSJJ3a6E3U/a3j5xujb1T1AeLapuibjuc4teVlP64JiHbo86HUXtUu1zDmw2/Js/+ee2VDMr4t6bSQbGcFJihcM5DO8foFWYL+w+QelZBEYyVkB6NcEDnTaS7GyzUKwbbVC66HQ6l9juNwGp/TfkiWsQZFeVxLuCfw7MK84gctJVXsN4SpUlKtCC+tOfYXuxcZ945fHcF30s7E1prtLgrNrvsZ6VcfWQ8JkAAJkAAJkAAJkAAJkAAJkAAJkAAJkAAJtAoBCqutMhPsBwmQAAmQAAmMUAKQU+fMmVMRVqdNm9aYsFoSsSibUeVMRil5zUICJEACJNC/BCChPB2cpZUzIPgNpYKxQKQ5kT4sS52vNNIjIeg8HZxpLK8NsbEVkv/8YAqpBkIPUiCz5YzvopsfffRSx+Xsee215yRc6fZD/oMoifl3KvjsZPpo023p2q/eN8pYihyS5KrIi+pI6oCR5gjBC4nGkNDc+uo0Br/390g6LZI9q/v/W0M+xOf1lK5Cp6MAq2sDojxk1Zwk3zZbMqWM41jWSBIvZNCVkee1Y+3t2yjVkb/TpxuYo858u/H80PXfy74xkooJkbNNxOBF8pzFcwljvpy9IKmQ3cbzCGq9nwUpt5Axr0gbV3OXJIW4W667gi9NgAnqupg9Z4iptRi8LMJho4JkMx1GP/ck3nec73Fy3QcK7c000e/n4ro4nTnhSbJ/NvSUIcXXmg98fix1UFJW67se8MwKFbrUB8L0pfCz8t0615Ct8dzF91B/PM9w3eL7u9aY1kdXyzMk59t84BntJdkV/64YjGvbt4GyIhIgARIgARIgARIgARIgARIgARIgARIgARLwgQCFVR8gsgoSIAESIAESIIHGCeRyOTVp0qSKsPrYY48p7KuriKBa6mhXyQVzVPKpGap447pSxf5L7qmrbzyYBEiABIYpAYgmkIp0UggEv6FSkPq2P7lLtQX0iZEY3xhJuMRYsXQ4JBtIOEOtYL4gEkLGWta90JCNV4uQdy5z2hBXh9J4IBn5teQ6BLSr2Yuu4hQkO9117tc+pKguDM5QH8l9gzmCiAl5EOIZ5g3/tVK5nrviyANpsBBQvRbcT891z3esz8oYEhqWJs8KH7+Y3JGkT2sb1tcQ7VAgq78Sfs7xODwb7M8EvO8UsREJrHO7pkpC7hg1IzBO/saqmbKdKdItUnPxHsmiC4LT5b5coNZEVhjS24n0EYWl6dEHPKNCIpLuSrwn4uoqta7nNbU9/o5xrfjFAWN8O7bOeNaZDCZ3PibPh1NVY/M6t+ZxSOPGGNZJ3/EsNeuvtYWkC6l+IAuETMjiTn3DvYrnRSsX/GAESbBOY8B+zAME6O5CSOTO6a7HmvXM62ozrjmvY8fzCzL3i93PSP2j+rQxURJ1t8Xf9j0xGvcDvqdx7Zr91m9HGYnVeM76VZAii9RgfXt3U5rnyXOspxjxq1nWQwIkQAIkQAIkQAIkQAIkQAIkQAIkQAIkQAJDkgCF1SE5bew0CZAACZAACQwfApBTx48fXxFW/+M//kNls/UlZpXTaZWc96QKP3Cf8ZeYNFaVk8nhA4kjIQESIIEWJQAZSydn7IhvadEe3+0WxJb2/G1DFNONQbcPcuOr4WWGkGcX1O7W3Pwr1I3//JLR0KNwMdS7TLIIV9axYRn2fbLUPIS1oVLOZk72GYN1PNbXXuU4MMC14FRixR5DOrTW3cxrSG9zuqaoHfF3jcRJyHzmfGPO/Zx3pzE1uh99g0zpNH6MzWvCMsaMZ4VTXeZ+1Lk59qYhtzXab6fzNsfWatuHVGaV2dKScos5M/tk397SpEqDFSQ2pBlHRVBDqiKuJfMPcjL+orIPx6CNXlm5YFwPSs5H6ZZ71y7ggQn2ReT8Zgv6eTT1oXZsz8jy5RCEGy0Y/7XsZUPItjOr/X6U8Wwq9uPy8fZxQZBdFJytZdHb31HqQvaM/bSWeY/ryO06xRgmdf7BGAPuP6Tevi/yc+256BUukfpc8jgfSCdeF13lWDcSrj9M7jHSo/0CiDEhKR3ivNuY8My/JD9E8DOlGCy3i4Tr1i4+QzI9E1b9mnHWQwIkQAIkQAIkQAIkQAIkQAIkQAIkQAIkMFQJUFgdqjPHfpMACZAACZDAMCEAYXXMmDEVYfXXv/61ymTqS1Mqx+Mq9vB/VITVyH/+uSpK4qoqt1Yi2TCZMg6DBEiABCoEPkhs18oZb/a8KiJI6z6DIbUgNdMugdUSTczPX+952VfBE6wghd3KXTfEsZ2JrUaC4qnMcRUvxZpmCZHGTQyc2PmoLAPunjJamXSXF+AK8RWSGl73RwGrF7sXaa87zA9SK3cnthnJfnERBJH2uSW2oeby2Fga2ynNEWPBMumo27wGvG9HKfBdIkthvxffZCSEQlDE8tFDsYD/zoSLZCoi5bXcZU9Dg2wJNm4skRR5MLXXuKY8VVrHQRAhZ3VN0LaPNu2lW1JOnUQ4pKz2xzMPdTpJf5BWd8hcNNsuxFxcn7p5wDMSQnW9JSPyLe7Dts7R2np1ben2Te38Yx8pF2PF/Yj/0G/cs5A00Ue8xv5mSrwYq3mfQ5hvxQIeSMnVcTT3IdkU96d5zWCL97USWc3zMadWkduNQ4f8CGBawH3+cX1A2varoG975QcY9kRXs//mdpokHndK+qsphfvRPr5nkRprtuG0fSb0pMJ1xkICJEACJEACJEACJEACJEACJEACJEACJEACI5kAhdWRPPscOwmQAAmQAAm0AAEIqxMmTKgIq7/61a9UWhJT6ynlVErFxz5eEVbDD96vMm+8psp1iq/1tMljSYAESIAElCxhrk9afEGEQlOIaTVOEJouZc9Lypy7KNdHNhExDKl05j4s2+1HIinkGohdp9LH1VNdkyv1m+1AuoFI1p6/1RRPyFyQZO7We3d5YnMflmVHIl4jBXONJY73JXcZCbSQ996X9FAszYw6/bgWUAeW64bsOUGkK7Pf1i2WHM+Wqn/0gnPBsJZwCtHJqa+4brA8O5ZlXxyaI7Lz44a8iBRXSIwQvrDsO+YRc/ZWdLU6lNonDK4ZaXqQmYZDwRxgqXYrd/trLCNfu5TVB4n3XesB09OZE54Fudpt9j0C9wWkT3v/8T5YCPQ9WN7h2jiT+Uh7PM65nb9ZdU6zO3DdLQzO0LaJvu9N7nC8Zr22jWtzZmC8to02EQ6R/Oq1QAI+nzmtpnY+oa1Px7rWPjBHAQvM2R65brD0+hm5NrbFN6uVkRfk73njNeTLjIirTvdxrXFg3p2eL2Y/8b3XaP212m/m8+u5K3I9uySLyvVyTubG3nekfc6XRGFzfG7b3lTS2j9GQRuXRfJHKrlbfaOlTxeyZ6v61CgH/FgCP1BwbVPuVdxT+C7xs+DfBLWEYfRrgdF2xM+mWRcJkAAJkAAJkAAJkAAJkAAJkAAJkAAJkAAJDDkCFFaH3JSxwyRAAiRAAiQwvAjk83k1efLkirD6y1/+UiWTyfoGWSio/OGDKvKvv6hIq5Ff/kwVzsqSncVifXXxaBIgARIgAc8EkDqpE0PmdrUZcpHnigbowF6J5nxdyapYvvdC5oyRQvdu7C2RYTaqcLG7qfGhH0hURarprMAER2nOZDu7a6Ih2XpNtrPjhJijF2LviqtjRI69KOJQIwXJk8u6F1RdCxDqFsmS4hCXIJs1UyBKQl5cEJxe1Q44jZPlpSGzuRWkrSKx0eRq3yJNslbyHcYByThQ6DDGBWaQ5DokrQ9JgUh7xOeYK7sY5ta3Zj9DWxAP8WeKfRDYIA8GCu2+JbpCynopvNiRIZh+lD5ac+zgg2vDPgfmeywXDlGx2evGjeut/A1t+xBlc3J/6kqpXJJrfaH2PNwDfi4xjvYxr07tQcCudc3rxmDfhzl1SptGWnZJ5spLQV+RImzOodsWzxssXV8rYRd1QP7GMvSYk6Wheb2iuJwPGRL1VNqR582TIoxj2fp6JFvr2HAvu0qf0h+I6AN5b1v75/Qa3ye1fpQAmVL3HYJzIf1WOMoYda/xow08670U8IGsP7Gj9g9DNkfXGs8tL/XWOgbP3tciy7X9t44Jz7BGf6Dh1AfIsu/E1tds++ngTN9lWac+cT8JkAAJkAAJkAAJkAAJkAAJkAAJkAAJkAAJtCoBCqutOjPsFwmQAAmQAAmMEAIQVqdNm1YRVn/84x+rWKzOZRLL8j+LJuIqveJFFf7JDyvSavT/+9+q1B2S/7W/dhLQCMHNYZIACZCArwQ68+1aOWNGYJxWjPG18Torg0CDJYqdkgStMgtePy9SGo5HYiAkNIg+OWO5+1zTEh2kRiQjepG1zH4h9Q/JlY0IfBBzlobma+fKrB/bl8PP1S0OQZDcHHvTtW7IcHeM9MnGv48xhnnBNsd2XpG+e5HIIAm7LRe9I77FM+Pe9hofU52XsOPhuCYgJSN1clP0TUPsXShSlDm3EPsgUvkhaEEIWxR0Fk3R5mEPQh/qcZPZtsvS2jq5zhFCAx98mNxTYWSywhZpw27XUrwUE2ny99pzvQp99XR3ffQ1TVujDEHarZ9e24AIiqXirQzM15AzvRT042jqoLYOsy77FiIuJHKkFiOl2P65+R4/GkAfI/JDAS9L1+MZj9TORq6fU+ljCqmfZtu67T5JYm7kOeyFYyPHgP2J9GHXPuNHJKmS/geBeIa/HVvrej44IDkd963XgmfSszWSvVHvc6EF2mRsr+1Yj4PAjX7q5s26742eVxyldGt99bwuiLCK55a1Hd3rxZLAjX8DsJAACZAACZAACZAACZAACZAACZAACZAACZDASCZAYXUkzz7HTgIkQAIkQAItQKAg6ahz586tCKvf+973VE9PA0s0lkQmar+jIKmGH7jv47/7VWbTelXO5VpgpOwCCZAACQw/AhBSdPLfeBHknBIKB4tCRNIva4l2kEsgREH+gcTTHyVRjMmS6qtqSlE60eXJrkkNJbNB3PKSfAgJT7cUuhuHnmJEtXlY/vv1npcbEsjMtiH4TJPlyXVcsM+rWAcWbkvaI4HVSewy+9K7hag6+LIq+oJ7zSo1Oi1pvj3+TlNzgLbAZm7XVMd5wFwcTO11FT5RDxIwnfoJ4d0PuRbtuBWkh+qupw8S291Ok8/Kjkt/b4y+XnPsNSqv+vhwan9VPyF4ZsuZqmMb2YF6kFCsY4GEXi8FoqCbdIq6jc8tMijmGYnGSKZ8ObxU2z7OQzo0rpdAvsPxGHvfkbJZrxSIHybg2rXXZX//QeJ9SZ1tLjHaC1Ovx+BeeUrSau39NN8jMRZpy04F8u0eGZN5vNP2xe5nRFj1fs3hWbsvuatmvX4lBWN8mHOk8DqNwdyPpHRcd34WCKtbPSQMIwm3VpK3n/1iXSRAAiRAAiRAAiRAAiRAAiRAAiRAAiRAAiTQigQorLbirLBPJEACJEACJDCCCBSLRbVy5cqKsPr9739fRSKRhgiUJa21cPqkivzLP1Wk1Z5f/asq3rrBlNWGiPIkEiABEnAnAHlNJylBfKwnic29leY/hWTjJimaEgsEOixf70dqoa7XqPds5mQfmQZLWvdZ1loELbM/ui0SNLGEd70FiYO6+uz7tsQ21JEeWFan0sc91Tu583EVK0br7XbleFxPqyMvObblJmRVKvn4BaRcJ0EPPK7mLtlPqbzHHBZFZoYYhaRNiM39db1UGq3xAmyWeJC0kLTam3Rbo0KXjzHu2V0THOcB/LAkey0mSC5Gkqn9+sN77O9vIRCS3rzgNG37t3Ly78YaBZKgLmW1P559uiTrCSLW+yXcITnaKe32Ru5qDRLKmCssN6+bS+xD2m9H/o6xnHxb4InKcUhCxfWEa2V3Yltlv72emSK24rtGx8F+rPkeqc7XcpfreJZhHEUFWdmsw2mLY1olYRXsjqUPufb5regaIyncaSJRx3GjDvdk2RUiFWdFjq+nIHG4ViouvndDha56qnU8Fj+gmB+c7spjjEjTB5IfyBwWHetp5APcj+/K96fTdWPuR2JwTH7sw0ICJEACJEACJEACJEACJEACJEACJEACJEACI5kAhdWRPPscOwmQAAmQAAm0AAEIqxs3bqwIq9/97ndVMBhsuGfldErldr2vwj/5YUVaTcyepkrhbkqrDVPliSRAAiSgJwDRCWmqpohh3baKkAEx7pgsVa0Ta639xecnZTno/hSRIAZdyp7/uC+j1BxJxVsjEuakzke1DK39M19DtkEd9ZZwISRtuAtJaANyUViW3vZSIGu6SaRmn83thewZL9Vqj0F6nVv6IRJ0vRYIp1iO3OyXfQu52UlmwpiPSwLvfJEdkXi7VZL6cB9gbgeroP13Yusdx2Md36vhZU2lrEIIQwqttU7766OpDz3xQCqu/Vzz/e38TU91NMoc6Y9WedJsF1tIlLUK5tsplRIJzX4WpIvan7MTOx+pWx506hNEOwieVgbma0ifbgUcICUixdM8x7rFdYn7DcehnYvZc4aQDCkZnMzP9id3a89HXUhWRoIrUindRHNru3gNebAeqRd98ZJEvTOxtal7yI1nvZ8hHddN0JzU+QfVU+PZiLk5mT5aM/V7TWRFXTwxFjwvIWja58b+Hs9RP7578WMEiND2+q3v8R2Kaw+Jun4WfEdti292bRv9WByaI8+YmJ9Nsy4SIAESIAESIAESIAESIAESIAESIAESIAESGHIEKKwOuSljh0mABEiABEhgeBEolUp9hNW//uu/Vh0dHY0Psiz/s2s8pjJr11SE1fAD96nkonmqFBGZRT5nIQESIAES8IcABA0n0cmvxLRmexoR+RJioVVY0b3eHFtbt4zTSN+QhgnhFIl2kLR0KY26/ln3YcnjepPusGy801xZ68brrfGNhmBWa3xRSYmbUkNetNYNGQxyVCMF54Gbk3SLBMZ6im6ZdbOvs0R40icElyXpMWWIxuaxkJ9WRV4wxKx62nc7FuIWJFQk6XqRqiBfnsl8VPMaR5+RzIlk2EYLxGdIcOb4dVsI4l7mGYm7dhHTrA+pi7h3vdTTyFgg+ukkdrTrVXLENacTNWcFJhhpndZ+YRz4D+cgtfRO/pbndnAd2J9h6CdSXv0oeI47zen5zGnXJnCtrutZpb0e9iR29Jk/jB9SKPqNP1NWRR1uwvWi4GzjeZeVpOxaMqJ5/WCLBN14HanOmPfNkmBtrUP3upWEVfwIQNdHc9+uxHt95kA3mZgX3LOj5Vlmnqfbvht7y5gzXR1O+1D3m/IDAF191n14LgUK7U7VeN7fVehU0wNjXdtD0jS4eXm2em5YDsR99J4HYfXZ0FNNPYPr6ROPJQESIAESIAESIAESIAESIAESIAESIAESIIFWJUBhtVVnhv0iARIgARIggRFCAMLqli1b1Kc+9SkjZfXrX/+6unGj9lKsrnhESi0Fu1R8/BMWafV+lXxqBpNWXcHxQxIgARKojwBEObtIZUooSNIb7IL+7U3ucJVX0F8knUK+HKgCQetm7rqaWEeyqsm1dztKL86YpwAAQABJREFUkgrP1tVdyDnzutpqskD9EFu9SI1Y+r1vv37r+v6F7qebSibEkuBOy0sjgbGeckcSPJ36DpERbdmLKRxO7by7rDnqgHR8NXuxphhmr8/+HvVnS1l1PXdFvdHziloffc1YKruWWIXP0V+v6ZNIEm60IMEQsqQTO+z/SNIavRSM94Jcx051Ya4hTJpio5c6vR6DFFWdoDe7a+LH12i1WI3+4j+kNkNOgwS+ObpW0/9Rshz9FZWQRFCIz2grJCmkGIs1kbgjf9tTd5FSaRcpIfqiXvSn2YLn5AwHyc/tOYO2MT7dPQkpD/XqC/p8t99gubR7noZj7/PkrehqQwCGZDwv6O0Z1ntf/k5dyV7Qd0GzF2Iw7jmn69Hcvze5U+44p7FpKu6nXejvc90LHPuL57iX7zV8H+1KbHOsp3fcoxSe9zi23nLAJT3XZIrtS+HFniVupz5ABJ/S+bjrWJAQ3W7ce3evQaf66tkP4dlNvDbHujA4w9O81NM2jyUBEiABEiABEiABEiABEiABEiABEiABEiCBoUaAwupQmzH2lwRIgARIgASGGYFisag2bNhgyKqf+MQn1Oc+9zl19mx9Eo4WiYiwhUsXVc///V/uSqsP3q8S0yd/LK3W/z+4atvhThIgARIYwQQgbmFpdFPEsG79Xha7EczhYkhBQLP2y/4aCZkfpY/4In557SPEqyWSkmrvSz3vl4efrSvVE3IZhCCvbexP7nJlggRQL0s9W9tD8iQkv0YL0hKf6pqsHUO9wirSO90Ez9OZE9puQkrScdwYfcOVl7ayj3caEqTIfUjfPJr6sI/IvFbSCSGmuRWcDzGtzSbSWtlbX0MmbEQ8Qx96xdiHtHPQ28YodVbSXr0W9L3WMuwQnZHsCgESx/tRkMRoZWK+frH7GWOJe7SHawRJ0R35O+p2/oaRjHo2c1J9kNiu3oquUa+En1PPhJ7U1oPnCpIcIXPiOkOC5Jj2uwmWkJxvizTtpWDc13KXpZ2+56NvfvBAHUtCc7XjuCIitlPBeafTJ6rOw9ghNnvtG+R4t/Rn81mEZ46boGnOoXW7Se5LZ3G278hQv1UottZTeS1jO5ja2/D907fF5t7dkh89VPolwqf9NZan9zIHeKa93vNy1fnW+iBIIxm4kQIB31qX22uw9dJnXT8g7kMK1yUnW9ucGRhn3OO6OprZ15uwuqnmWBcFZ9WV/NtMn3guCZAACZAACZAACZAACZAACZAACZAACZAACbQqAQqrrToz7BcJkAAJkAAJjBACSFhdv359RVj99Kc/rY4e9ZbMVQtROS/L6Z44pnr+2y/7SqttE1UpEpZwJ3+kh1r94OckQAIkMFwJQCyBTGaVQczXWDZ5MAv69mFyj7ZvZh+xXSriaL3LyTczLvTrhAiy1j408hoCEYTcesq2+Nue250hUg/SE50KZCmrgOdlDBCJukUEbLRgSfBl3Qu1Y4gWI3VV2y2Jl07L0WMsx9IHtfVB9DyePlTVh7bO0XUJxKgc1wLqg2yKFEIk/dplq9ciL9YUVlEXhN25HhN0Mb5G5wHJtPY+WucesqJbKif6ai8QCvG8wLnWuqyvx8i1s16SNiPFsMEZ7JopkFCt9ZuvZwcmyjxMNZKjZ3VNUG2B0WpS5x8M8RTyKfphHtvodmFwpkLKLQRJLwVXCa5XSK5mm2CFlOZGxWN7u+t6VlXqNtvA9kbumv3QynvM25LQnKrzVoSXGomolQNrvDglLKxtWl+Dd7ukZqJArETysPXzWq+Rhgzx2EvBDwlWhJe41o9n3rHUQd+4e+mX7phSuaTWRfVzBia4VnHNeCkQhufKNe/GcmZgvOqRe6+RgvN0aca69iB333S55tzax71wKLVPxuH8HEGbuK/xHPG7IAl5u4fv2EXB2RRW/YbP+kiABEiABEiABEiABEiABEiABEiABEiABIYcAQqrQ27K2GESIAESIAESGF4EIKxu2rSpIqx+6lOfUgcOHPBtkOVMRuUPHVA9//oLi7T6A5WYNkmVukWaobTqG2tWRAIkMPIIQKSC8KkTT5A+2KxU1gxRLJddKwEUAhgSEweyn+gXZFAdM3PfotBsETMXGKmM5j7dFn2vpyD1VleP0z6nlFyIQWsdBDenusz9XpeL142rd2n0tdoxeJXSzHrBzuyTbmumOprHm1tcKzrZEQJh2kXwNc/HFnVA9kuXUmpH/F1HcXaayJJI9vQiJUIuft5B5tWND0tXN1IgKrsJq/gMiYr1Fgh4pzPHDdFO119zH+5ZpJpCpETybKP3LqRas86B3CLJFMmqXlM/wRFjxHMD0qDZV1xvl2W5ey/Xhpe5OJU+XqnbbANbLLGuK+gTJGm79I1+3c7d8Dwv4OB23VqXiYewuj76mraf1j7bX+Na98IJ9+Nz3fNd68f1PdDfGTr+MUmbntjxiGNf1wknL2NG3biXkAZs52Z9v6ZnRcPp2EjGrufHDZDE6/0xBsaBa2lHfIvrODCmecE2437COX4Wrwmr84PT5UcK9f3Aws9+si4SIAESIAESIAESIAESIAESIAESIAESIAESaAUCFFZbYRbYBxIgARIgARIYwQQgrO7YsUN98pOfNKRVCKt798pykD6KpOVUSuX2fqAi/+U/3ZVWH7hfJefMVKVozwimz6GTAAmQQHMEIC05yUbzg9PqStlrrid9z0a/zsiy5JCnrNKN/TWkWrcU0b61+vMOSxbb+2F9jyWvIU5hDFi2fIKLlAR5y6uUhN5jeW9rW7VeP9k1SSF10F56RLZx65dVrLO3gYREjK2RAkH6SOqAdgxhjymKaDcjSa0Q4ex9s77fHn/HkS1EvWoBa5RjoiHGi/8gVEGyjBdj6mjqQ0nufMyxD0hbvS5LcEOC8lKQ1umUkmkdl/V1I9IUlqZ3F1ax1P0NL12uOgaMcG3VSnvEGHBvTwuMURujrxvt1Suvns5UL2VvZeP7a+kvkhWRelmS66DegvvQni66N7lDrqlCvVVpj3datt1Jisdc6Zakn9L5uKdEYLMToUKX63MaIq1ZIKy/HVvneM84zRlkzEChw6zGcQsJtNa1h2v/Uva8cT87VjQAH3zkktKNe6M9f9tTL/D98UFiuytT1IcUXMx5IyVTTvdJB3aaJ+t+zAOek/UUPCs3RNe4jgVtQEruj+99XJ/vxTfXbP9pSVjGtcZCAiRAAiRAAiRAAiRAAiRAAiRAAiRAAiRAAiOZAIXVkTz7HDsJkAAJkAAJtAABiKlHjx5Vn/3sZw1h9dOf/rTav3+/r8IqUlTLyaTK7d+rIn2SVu9X6VUiziQSLUCCXSABEiCBoUcAAsurkWVaQQMymVfZzu+RQ15DIpxVgLG/hsQEgbNRCaeRPkMOei2y3LFfWHockqpZIDiu7VnpeHybLHcNedJr0QlmvVycxV4sXW4tkEZrLXsMqRRLUtuZ4z2uC69LoVvbxWvM1dXsJU29o/pws59nfQ+mSI51ky7RzwPJD6S1kvXUymskPerGB7kP9UNIhLyUK2cN+RhiKJIqIVFvjW8ykjLdZOoZgbHGeFCX14J7bV9yp4bNbx33QXiu7/ovG7KeW9+RgOpVltONDf0Bt8Op/ZIg+aj03fnatF5fEzsfVVtjGw0RzIvEvSfxviMXa72+vBbhD4I0UlK99E3HBfN72CZrbxBZF9eiHwXiqG6sx9KHtNVjHFtjm6rO2RR9s44xlo0507WLfbO7Jhr3j9kBtOlFCNTVtzz8TE2RFjIxnk+68819uL4h99Z335gj8GeLZ8sL3U879hOp516vi1QpqZDobY5PtwUTsGm0OD0vdW1Z9z0vY0xK/7wWSN2vhPX/HrHWi+/gRr+D3PqCecEzyNqW7vWzoaf6JeHVrW/8jARIgARIgARIgARIgARIgARIgARIgARIgARajQCF1VabEfaHBEiABEiABEYYAQirJ0+eVJ/5zGcMYfUTn/iE2rJli0Lyqq8F0iqSVg/sVT3/47/eTVr9yQ9UZt0bqhyPiwnTWHKQr/1kZSRAAiQwhAhA2nFaGh7LFevSOQdieF2SpoekP50sYu5bGXlhwPsHuRRindkH+1a3dPVlSfOzH2e+hziIsXotkI7Mc61bN2FpushKWNLZLBDb3NJVURcSYiEbWduwvu7Mt5vV1b11SmSEjFtLIsPnHfk7akZgnGPf0E/IrDck3dSpQCRF+qx1THg9tfOPRkIjEmYhH0OKxpLp4IU6q1NZq2VSyGEYYz2yKvqJ43GtuMmk9v7iPbjVU85lTrmOA2O1Stf11G0ei3mC9JuS6+i4CJO9EqE3cXWqSNwQpmsJe7VSJXWsGtkHwfGIpOlCZqt1fZrj120ha96UuUJ9Zj8gwWZLWd3hde9D4qTu2jmU2qetC8muECPNvvRuRxn3jddx4nk42SVl+KP00T7MwOD9+Lu2Nqvvob59uvv5cRHVob07FYjWbs9n1IvPmxGyndquZ3+02KMV5s1xI33Va4F8a72mzDqs214xOue1yqrjMG9PdU2umjc8E8dZrmdrm+brxaE5Ind6S1qFfLs0NL+qHbMuc7sltsG4H6s62uQO/FBmc2xtzfYhrNabHttk13g6CZAACZAACZAACZAACZAACZAACZAACZAACbQcAQqrLTcl7BAJkAAJkAAJjCwCEFbPnDmjPv/5z1eE1dWrV6tCwZ8lTu00y+m0yh87omKjfnNXWn1QklZXvKDKMfkfRCmt2pHxPQmQAAm4Eng39pZW0IAEU0/6p2sjdXwIOWZvjaRJiDIXs+f6yFB1NNHwoTdz17SsINIgTbK7EKqqu6cYdhVEISd5FcRiIjrppMn9yV3a/abgg6XIzcRQSHLmft32QvaMMQZIg7rPsQ/tNVpwTbV1jq6q+0LmbE0OEJpeDi+tOtfez1mBCa5LNiN5dU3EPcHXXqf7+1GG0Io0XYwP13C9BedAxnWSz3DN6/oA8darHIvrDOm0unrMfbiOg4VAvd3XHo/20DfIlFiGfX5wuiEAm205b0cZoqvbfbE1XjsJ0bn+uxKk2zEQQCE+l8r1z6cdCMYSLnYbUrTZ5rxgm0i93hMo7XVa3+P+xo8MzLrNLRKBdRyRUAk52DwOW1xjXp/5qBMipPV862tIffYUTJyDZ4f1uHpeQyJ3SwpF4nYtgRKp1m51WJn212skNTuNG8K4VxkSc76uZ5VjXWgDz5NructNDQX3sO5HAvguOpjcq0bLfeI0HuxfEJyhInLt1yoQeXFPuNWFtg6m9jb0jK3VPiT5t2Pr3NuX8SztnseE1Vow+TkJkAAJkAAJkAAJkAAJkAAJkAAJkAAJkMCwJ0BhddhPMQdIAiRAAiRAAq1NAMLq2bNn1b333lsRVhcvXqzyeX+WONWNvpzLqcKZUyr221/flVYfEGn1xeckaZXSqo4Z95EACZCAE4HdiW1aQQMySkRky4EukNuWdS/U9skUWZDahvTGgS5YZt7sg337Zs+rWokGqW1uCahvRddoz9ONLVvKGFKZve1jqYM1BUykd9aSxRaKWJSV5dxRIC3a2zHfPy/zgwTNRkpOEiV10imSICGSOhUvIrPZv03RN0TQdf53CMS5HfEtjuMz63HaQgJDsiQEukXBWYZgDdkKTHRyoNOYrPtxHpJZx3c8rO3X9MBY7X70EQmgXgr4ul3DqKuWFOilHfsxGFtJFY0l3SF1I9VZJ15beUNcw7PAqXgRy6z1eXptE+8wz5jXRufU3nfIoNZUUyTPRosR+2ENvYdUC1HbPs5XI89X9R/jwX1uT0fF3Oc+vv9rdaJT5OrR8h1hbw/vkWKKa1lXDqf2a88x61nWvcD1cwj3uj5iTJD/dSmzZt3YQvCOWRKndX3sz324E/ADAmufrK9fDS+TI5yfg9a+IQnZPofWuvAa35VeJWRr3dbX6M/crqlVfcb9AbkWAqm9Xfv72V0TFa4Zt3vpdv5mzWR1tImUaLd6rH2v5zW+M5x+wGMdzwvdi3wTzevpH48lARIgARIgARIgARIgARIgARIgARIgARIggVYiQGG1lWaDfSEBEiABEiCBEUgAwuq5c+fUn/7pn1aE1SeeeEJls/4sceqEtCxCbP7EMdXz3//lrrSKpNWVK1Q55U9alVPb3E8CJEACw4mAm0BUz3L1fjG5k78liaR6ac+URvYmdniWevzqFwSZNT3OqZy38je0TUH2eS2y3FHoeU4ELSTleSmQzHRC44fJPSosIiDS+UxG9u1sEbVqpQ8i+c8sGZFjnZbXhiTlJhOadei2SOvblXivqp9YKtwtydLLct8YM1Ij2+UaqlXcrns7O7yHKAUeKyThFZw68+1Gyh7kOYypWYEK50OOnBaoTp9F+4tDc9XrDtff+I6HREDM1Bqycc+8H3+nir11vFM6HzeSQGtW1sABWIYegtvJ9DE1r8s9SRHXOXg4FaTZWvtd3+tRhtgIbtNFGn2++2lDYF7X81qfOiE/BgodTc+tOQbcv5Cpzb5ijLiOmr12UD/qgOxo1m1uX+x+pqp+HJsWGdguO2JOkDJZq0DCh/hptmHfXpWkU11Bu8fThxzPQz2n0scV5EZ7ndb3OxJbqp7/kMV1zxXreXjd+2OHwfv/E2qxO5s5qUNXtQ/fGbWkbVy/SFT2KsBWNfLxDszb/OC0qjkZI4m8iVJcVPSiIcLXkoXx/XQxe1b7nEcfT2WOa3+QYZ1DPIfx4wv0ye+Ca39T9M2qcVrbx2s8L5qVgP3uO+sjARIgARIgARIgARIgARIgARIgARIgARIggYEmQGF1oImzPRIgARIgARIggT4ETGH1z/7szyrC6r//+7+rZLL//8fgciajcju2q/DPfnRXWv2nH6ncnt0KQisLCZAACZBAbQIQZOxChvn+Zu5a7Qp8PALSyr4aS0ZDesHS6QNdINs91TVZywr7ISLpCsQaLMttMrVvkVzndK69PvRBJzRCWIXAtC3+tmM79nbt75eE5vVJLkQiJpb1th9nvofI10gBj0vZc1X1vtHzsuPS9hAXa0lsZr92JrZ6EoC9Cqu43paL9Hc6c0L1SBomRF6wxrXqtzQFCeqZ4OwqNhjb+uhqQ/aEsGWO1bp9L765Zn/Q7w2S6Gs9z/66TYTZHh+TlSHzZkSmRWLvUUmChUAJUdTerv09rnM3KcyLsAqBDsvcYw6xpPkSkX43x9YqpPlCOsbzLSxLlUO+hqx2Q973SQ2V86/nrhhz3ci1bj8H/I0l1GU+MV4If1iu3Y/rCHVATrRzXBicWSUI4liM2f4s6ZXn3f/9jGcQ0qTt7Zjv10Vfq2rPyuFc5rTjuRDqkRp6K39d5HrnawTc8L1l5ZaWxG3I5GY/nLaQvnUJrdY+9ufrVCmpJsr1qOsfxuw1/fW2/EDC6QcFZt3zg9N9WboenJd3P1vVZzyLzP7ieXggubvqGLMv5hZzh+8p+w8ecP9tN2R6fWqveT7GjPvWOvd+zVdOvsPfkues2ZbTdnn4Wddnk1/9YT0kQAIkQAIkQAIkQAIkQAIkQAIkQAIkQAIk0MoEKKy28uywbyRAAiRAAiQwAghAWL148aK69957K8LqAw88oGKx2ICMvhSLqvTyZSKs3l+RVnt+9a+qeO2qUiVvS2oOSEfZCAmQAAm0KAEIU05iBsTCgSwQN3XLxVv790zoySrZZSD6CJllsiyZbe2L+RqplW4Fop55rH0Lkc5LOibqh/A2MzC+qi5IvkgYhAzlVey09gPiEcQ8a4EQ9E5sfVVb5nkQPhstkNLs4uULklqH8dlLb+roGMd+mP3BFgmTpkBlr8f+/pDDMtaQkcAT1z6WNYdYhX6Bb39IUtZ+ZUWG3RB9XTvWA8kPjPYPpw5oPx8tcqXTMuxmGxD1XtGkcFoZYll5rwzNeu1byGtoK1wMGaLvepEY53RNMQRNa1tur1dLKrHuejDb2ujACUvGvyVSLpb2Ppjaoy5kzyjIfUgghgCLZb91sjHmNipCct8E41GGGInj/SiQdyHKWsd9ROYTcnizBf2/nL3Qp260M7HjUS1HpL0uEKHR2hfIxE4Jq6gfsuruxLY+51jPXxicUVMGPZ8543j+JHm+xktR4zqvtcw8nh9Xc5eMYzE/SN3E+db+6F7vMdK5m+fd6HxBeodEresb5GK3a95sE+m4L8qy9Lo67u4bpfCM9uvafTn8XFV7EMIjhW6zW8YPDtBmraRV9HFRaLbxnYN7AgX3HoTpu/3vlbrt7/Ec6S4EK236+QL3xBs9r9Tsw6rIiwrPahYSIAESIAESIAESIAESIAESIAESIAESIAESGMkEKKyO5Nnn2EmABEiABEigBQhAWL169ar60pe+VBFW77vvPhWNRgemd9J+qSugEpPHqfCDd6XV+NjHVSkcljVS/V8ycmAGxlZIgARIYGAIdEpaqV0KMd9bl4gfiN5ATpweGOvYH/RroyypbUouA9Ensw3IbkiHM9lYtx352+Zh2u0VWSLberz19ZTOP8ry3CntefadGPfKyPNVde1JvF9hAonLizBk7cN2SbyDkGkvdrnOeg6knUYFTrCc19V3iWmIkkgvNQvqRpJurRRBs0/ggrRMr31CKq15rnW7rmeVUQfq8VqX2Wf7FpLznfxN1S7Xh5MIaD0HxzglDGMu0B9Ig893L9T2Hcu0Q7pyKhCaIXxbx2t/jbTgeLH+Hx2hbxhvROYAKZpYrvxpEfC8pKna+4D3kLzd+CMlVXceUhp7E1NzhgjqVoedE+7DBSJdmvXiPnJawtx+rpf36MuN3NU+9+eO+BZPkmKt+lF3t0i5Zt/NLcROJNzaC34cYE+pxbWhu35K5V4B+UT6iKNsCfHeLRHXbB/PJ7Nv9u2sLnkGfNxXiJtuwjzOhfiJ6wRM3dKgzXZwPATmeq4Js99+bTvz7Y7jhyxZq294Tu9N7nSswxzr0u55nubD67h0yaP4PrTLoxBkMSdOUq7Zv975+72R+Iz0ZXxHTu58vOa4lonUmijV/3zyMk7c/7V+MIN+Y54GM6XXy1h4DAmQAAmQAAmQAAmQAAmQAAmQAAmQAAmQAAn0NwEKq/1NmPWTAAmQAAmQAAnUJHD79m31jW98oyKsfv/73x84YRW9kyTV4u1bKv74w5ak1ftV+pWXVDmZrNl/HkACJEACI5kA0hTtaZemVIKUu4EsvUtB65c8N/t0LH1oILtUaatXWK1erhiJjLUSUiFeIgHTHIN1O7nzMSMZtdKQywsIq3bJDHW9G9tQkd5wjJeUOLMPSBS1L89sdiFQ6ND2GedCbERaZSMFss/qyEt96sY1iPRByHGQ1SDyjWnXMzP7ji3EKKSS1isxOUlfGJcfQjTGuMuSRnknf6smKrQLKdA6PvM1EnBNmQ2SmLnfvt0a3yTH6RNBkWJYK4EXKY9exEPrYDBWpJhui282JNUJck/Y+1XP+6mdTxiysvzqyNpMn9fHUge1bayJrGh4/pCaaBfWkGzrx/WAzmP+AiIsIvXU5LFeliCHPOpH6X1G9ZXqId3G5IcA9gLx+XTmRJ97DD8WwPcBfoyG/3pF1ZyRTov04nFyj5r9tm7bZL7wYwMvBXKp9Vzra8iIVtaQV7HPeozutVO/7MdOC4xReKYNZoGc6fRdgCRi8x7X9REy6AVJqK0lgeOZCNHarS5d/U77UM/rPS9XzQOurUC+mieOvygJ1V7nZar8aGNFeGkfkds+d+Z7/DAB4n1/lEQpLimv86vGabZtbvEdTGG1P2aAdZIACZAACZAACZAACZAACZAACZAACZAACQwlAhRWh9Jssa8kQAIkQAIkMEwJQFj9+te/XhFWv/Wtb6lQKDSwoy0WVfHaVRX77a/vSqs//QeVfUfEjbS35LqB7TBbIwESIIHWIAD5w0kswbLbfkkvtUdbVifTx1xlEYg49qXra9frzxFOwuq8YJtoRHpB0GwZS7U7pZ5iGWuvgiBkrg8S26sYQaCxJnhCUJtvW+7blG2s2/nBaa7Lv+PacEo4nSJpeF6TYU0O5hZC6r6EPSVwlLqavWT05xXN8tPWfpuvl4efkWS+Cw3JQ/uTu6o4ol7cC17nwxyPdYv7BQLzEUkZtCbyYrn2WgWC4IXMWU2/RAwT0c68F7FFkqjJwb51SkaGNDux8xHH81APBEEngdnef/QDiaoQVWslI9v76PQe9wlkZaS1upVzmVPacSyT9Fkvy6rr6oaEhuRga99wLTZan64NPAtw75htQJD1a3lxMKt+lo8yEn7Na8fsE6RmyJMQ7s2+QKTclXhPBNVuQx6HhIykXKtgWzlWrhW8xnOmnvsFz297Heb71ZHlVc/SpEiEXtJTzTrctpAu06W0iWBQtng2W58L1v5ClnT6LjFkVUmHxfeF9Rzda8yZXxI0IOHacUq7dRLxcQ7k5JmSvKvrY6P7NkXf1KYA+zGZkK6fDs6q2V/0wfp960fbrIMESIAESIAESIAESIAESIAESIAESIAESIAEhhoBCqtDbcbYXxIgARIgARIYhgQgrP7VX/1VRVjF60AgMPAjLRRU4dJFFf3N/xJp9T7jL/LzH6vslrdFWh3c/4F64GGwRRIgARLwRgByHVI+dQLJivASR4HGW+3ej4KQsze5Q9sPs2+QdSB8DUaB6KRL/ITgZpfB7P3rKYYdl0juFT+9fUeBkU7Ug1RnT3xDCieS60x29i1EM8iGbgUpjItDc/R1iNzWIUvdN1IwDsip9j7tTGx1vBbNY8d1PKQgDN3J32xKGnKToy9nzzcyLONeQZruktDcPuIgljpHemytAonwWu5yldxsps9arzMs3W4VH00+2EL6hCxmLTjXSNSUz6zH2l9DoLRfS9Z6zNeoDxLtC92LXOuz1+/2HsmRW+MbPQmQ7SLf6uqaFZjgqf/mOKxbCJ/26x31+SWngRmeX1bpEIm+fiVGQqzV3fNXZbl167VjjhnC+fMi+Fo54hk3RZ4bbZ2j5Rp+yDENdELHI8Z9CGa6us027FsIjtb2rK+RFK2rC89PyPXWY+t9DeaX5L7W1W/vY3++h5zs9H0LeTgiY7UXfEfju7FaRu6Vhq0skJCMlFw/C5hhbqztmK+v254z9na7CyGFH3WYxzezxQ9WDqf29UnhtbfXzHsI3HhW1+rju7G3fHsmNNNfnksCJEACJEACJEACJEACJEACJEACJEACJEACg0mAwupg0mfbJEACJEACJEACBoGOjg71ne98pyKsfvvb31ZdXYMjFJXzeZU/eUJFfvmzu9LqLx5U2a3vUFrl9UoCJEACGgJY1n22g6QB0QTS4kAUpIdCBHGTRdDPeCk2EN2pagMSH4QZe//ej79bdax9B5Zid0rVaws8YSRy2s/RvUcCJ5YUt6e1QhrMlrJ9ToFkdDN3XT3ZNelun0VWhGi2tmeVJ44QS9f0rLh7/sepiiaDY+lDfdr0+gZ9i0iKo13AssuCZjvYQp7bLemyjaa62vt2S9hY67e+Xhl5oS4pCuMBKySbQi611oXXh5J7PdWHpdhv525UidEQOTFutGMttyQBc7QIhvb28B682i1CMe7zLbGN2mOt5+Pa8CJodhU61dwuf0Q0tD9DlqM/mjro+V6AkG3tt/kaYmKjKZpIpYRAataF7VRZ7t6LwGudF6fXuEYgNFufBZAUkbppn1unOtz2l+QZioRZa//x+kByt7Z+PHOv5S4ZzwT7OU7vcX0vCM4wxFucX2+/IQXan19mW0dSBxyHhxTXl8KLq8Zmnltruzrykm/PDsdOevgA18CrkWWO40DCJ64RSMxhkT3xjPUq60Jgx3MNmah+FswxfkygY3wte7lmU3ERaJ+T5Gbd+fXsa5N7ESJ+vddczQ7KAagT7Jx+BGDt5xaRd708I720y2NIgARIgARIgARIgARIgARIgARIgARIgARIYKgSoLA6VGeO/SYBEiABEiCBYUQgGAyq733vexVh9bvf/a4KhUKDNkKkqWa3bVHhn/7DXWlVklZzO7ercjY7aP1iwyRAAiTQigQgHS0KztbKJBBEai3N7deYIIW9EnYWeSCMLArNHjTpCMLfxM5HqzgdSH5QU6BxS1id3TVR5Bf35c9NxpBqkJ5nlyKRlpqR5L7qUjaWd0cSKpb3hiyWkCW2i/Kfl4L23JaeXydyI1TNRkpKBMxZgfF9eGqTB0Wynds11Ugo9VNUCku6rJM4B6HwYvZszXnFuNEnyEvH04f7iIim4AThEUtNe+k7joGsNra9rxg9Sa47naiL47H8t9mWfYtxIJEXkhyEvyWheY7HmudivvFMcCuQ6RaKtGie08wW0jJkwtuSmIuEUK8lg8RjjUCO+nCNN1JQJwRS63gg/iLh0o8CoRRSs7V+jAGpq16uj1p9wDxviK7pUz/aglTvNKd4buAZpnu2mf3EfTJBuEDmPZk+alyLaKuRgusYqbVm3eYWbeD55FYwDxuir1eda9bhtIW0j+TiRp9Vbn1q5DM8W5z6iv1ggfnQXd9O5+HHFEhQbnRe3MaBa9PpewBJ2V6u3Xgx1rS0+pIkvvudHmuOG2O4kD1jXOdOjM39O+Jb6npWmW1wSwIkQAIkQAIkQAIkQAIkQAIkQAIkQAIkQALDiQCF1eE0mxwLCZAACZAACQxRAkhT/bu/+7uKsPqtb31LQWIdvCL/k3QkolLPLlThB++/K63+809V/vRJVS7kB69rbJkESIAEWowARA0nURSylk6U648hQIJzS9iELPJs6KkB6499jBC++qSVSn/Qp4OpvTWFHQhpTnLk07KEs1dRD3MFThM7+oqz0wKjZX/K3mVf3p9KH3OUq+Z0TWlYaIYIjSRTUwLCFiIu5FuDlUhbkLAgXPZHmh0Ead18mv2BMHY09aGjnIe5wLxBBIU06jS/78U3iSzoXcREcinuO7Mf2Pam8Op/cAPZGQm71uPtr9dHV6tDspQ20nXtn/V9P8q4nmtJb+czp2vUU71Ued92eqW8eZLQin6BIXjWU8AeS9fr6u2RRON6C9rXpbbimvTr3kJC8urI8j59HiMJuVhWvd7x68YHIfNK9mKf+sEHqbPzgtPU2czJKqER7ULUxXm4jtrkWQLJeqqwxQ8WFkniJ5Kv0Uc8e8C9mb6CAebcPm8fSHpyyYNIj+fw/uQuOV+fLGyvF2mw/fUM0c2Bl324Z5eE5lYxsPfd63skMB+RZ5WTlOylT27HYL73JXdq+3shc8bz9YAk4aWh+dp6ao0VP2b4SGRpr9+VbuPRfQZ2h1P7HZ/jZv/wnIfg3V+sdX3jPhIgARIgARIgARIgARIgARIgARIgARIgARJoRQIUVltxVtgnEiABEiABEhhhBDo7O9W3v/3tirD6ta99TXV0dAwuhZL8z94d7Sr++MMirN6VVnv+n/+mitevKVV0Tw8b3M6zdRIgARIYOAKQUTbH1molEsgZSIcciAIxdnENiWcwhVWIVq9Gnq/itE/kqVoCV2e+veo8U4DBMtdIXvRaspKIOCMwrk99kCsTxcZSJWu1ez13pU9bZr+xhQAJCamRAuEHS4Bb68P1diFzVpLuzhpLYePaq4dNPf3AnO1yWOba2idIe1jCG8uq35QloyGUYvtR+oiRDAqxD9Kh9RzzNSSremVMyM12YXWmJNG6LUuPNqYFxmj7YPbFyxbpopezF2pezxC2vNSnPUbmGKLz7sQ2gyWSixstb/a8qu0H5qfeguvBnn6K/kNY9ZqAXKtNjNV+7yJFE8uc+7GMO8aQlHRZe0qsOQ+4vyBv2gvOgwgIITUiycO4xvGHZGjsw/hxv+K4ZktvHxNqgYjpk0WkxT2yPPxsXSm26AvuP20is8wZxot7CGmzgUJ7v0mOzbBwe66a8+VlCwa9Kcrev0Pq7TfmDDKnrj/HUgerJGi3+iGTL+teoK1LVz/24R7BjwJwbfdXwb35vqRLO/XB3I97CD9kqCX191c/WS8JkAAJkAAJkAAJkAAJkAAJkAAJkAAJkAAJtAoBCqutMhPsBwmQAAmQAAmMYAJ37txR3/zmNyvC6le/+lV1+/btwSciUmrxxnUV+/3/qaSshh+4T8V+939UqVOEWpFaWUiABEiABJT6MLnHQdQYJamDoQFBlJHlnmuJLPMlJRBy3mAUCCq7JQXQFFfM7VsiRUFmdStYjto83r7FEtf1iGC6RE0sg95fSyUjdRJJp/Z+m+8xtkYKxtyev1Ule26LbzYSVcG7Hi6N9MFo32Vs5hjr3UKweib0pMh/4brHEBLedmF1aWhezZTZqIhgtRNU3ZNPkfro5Tq6mD3neD04sUIKJJjsSGyReb9dczxe5nN7/G1tP46IXFfvtYN7eF10VVV9kIX9SFNEf3TSHwQ4P1Os8XxYFJxdNQ5zXiD9I4nVqaCf9v+cjm10P+5tPMeR3oxl2LPy7Eeb9RTUAal2m1wDy7oXqrldU0XaHq2mi7j9Yvcz6qSkcYJrvfXW04dmjoUg+XrPy47zZM6X2xbPhY78HSHhPJ/N9NE8FwyRzqvrC+T1en9UgGfVKlu6tq5uc99CSSHvFPG4P+cS1+D66GvaMZr9wBbP5rMiffc3c5M9tyRAAiRAAiRAAiRAAiRAAiRAAiRAAiRAAiTQqgQorLbqzLBfJEACJEACJDBCCJTLZXXr1i315S9/uSKsfuELX1A3btxQ+GzQSyGviteuqtijo/pIq4kp41WpWyQsSquDPkXsAAmQwOATcBMqIfUNRIEwsiK8xFUYaescrcIDJNDaxwzJS5eK91z3/JpCG9IArdKL9TWWt64nXRFJiEj8tNaBhE9w6Q+hJyGpdkhwtbZnfb03uaOu/ptc0VekwmK5cmt9EM/8SrQ023La5n2Qxqx9h9iLxNUT6cOGkNnIfGAe7eLp2p6VnlIi7+RvilD1+z48rf1zew1xEuK6FzkTS8g/5yElEXVCIHwtslwEwmNGeifmthEuujm8lD2vHevqyEt1C2Xo1yTNdf5ObL0v/b2Vv6FGCw/7HECAc0vP1Y3bbR9EulPp41X3ldnu8yJ3+sXfrR+1PkMf0Ff810x/cD7mDgIs5Hr8IRVW1lmo1YVB/xz30Svh56quCXOunLYQc/dL4rOforMbDMzPjdw1bT8/kB9xeHlm2OvH9wp+nGB//tvHjLTgQ6l9vgju9j5Y3+OaQdKvvX37+ymdjxssmrlmre3yNQmQAAmQAAmQAAmQAAmQAAmQAAmQAAmQAAkMVQIUVofqzLHfJEACJEACJDBMCEBKhZz6+c9/viKsfvazn1VXrlxpDWFVOJcLBZFWr6j4Y7+/K60+eL+itDpMLkIOgwRIoGkCgUKHo6gB+WkgCkTMrbGNjv2AOAIB7nzmdFOCU6NjgaACycYuBEJQdBPOcN67sbccx3U1e6muLkEOelckuj4ijXC5KUJRf0g0GNtTXZP7tidzYbYPmRLSWCMlW8oqJD6adWELISgp8tBAFczp4tCcPn2w9sfb61GS7jhGQd6COIc5anQu4qVYH94QGpFo6pXx5eyFqmvUyxjmBdsU0l29FiSxYsn1qZ1PGEvQ474YK38Q0J7smqReDS9TB0SquyPCuyEQ1kgh9tqu9bhosUc7b4tCs+sS3DBXTtI+7s9G59LsK87HfaKbh5fDSz3PrVmf2xZt4Vl6IXOmSjTH8/NW/rrb6fxsgAlAOl3Xg2TPapnZfr1A/t6d2KbwjGj2mqxnmGjrNoRrTR/xzMP11kjBdwt+BPJ2bJ2a0zVFvt/7Jnnju2BHfIvxvdtI/fWc0yOpr0hytTO3v0fiMpJ9WUiABEiABEiABEiABEiABEiABEiABEiABEhgpBOgsDrSrwCOnwRIgARIgAQGmQCE1evXr6t77rmnIqx+5jOfUZcuyf/AL5+1SinnJWn18iUVe+S3d6XVB0RanTyOSautMknsBwmQwKARgKwBmckuZ+A9lvwdiAIpBmIepDddP8x9ayQ9MVvK9EuXzLQ+JPbpBEHsh4xn9gVbpGpiiWMngQjyopMQCebhQnddY8Hyy3uTO/v0Af2AoObUh7oasB2M/q90Wb55efiZhhL20ExRRCckBVp5QloKFgL9Mhbb0CpvuyXV9GkPspK1n+brCZIACDkzUuwWcSvfdL9zco29H39XTe58zBBBkRZaX5Jir1xmT2k1+6vbQjJFKmy94hlSLCGjItXytqS7Qj6DoBouhmR/qu76KhPi8QWuTcip9jEtCs5ylcjt1eO+0UnluD+RgulH2RR7s6qfkN3rm1tvPcF4SiIIQ+hFui1kaiwfj7Ts/nhGeOsVj3IigPsOcwOpGdcEvgORLIot0lRfjTyvzsky9LhWBmP+0Cbua/t9hveQ1pFU3WhB3fhehQSKJNV1PavUqsiLxv14IXvWeL4MxJjRPmRU3Rit+yC14vuehQRIgARIgARIgARIgARIgARIgARIgARIgARGOgEKqyP9CuD4SYAESIAESGCQCUBKvXXrlvrKV75SEVY/97nPqcuXL7eUsApM5VxOFc6dUdH//T/6SqtTxqtSWIShFhJsB3la2TwJkMAIIwApS7ccNkSNt6KrB0ySiRTDNaURJDlC3tEJpc1MG6QhSCtrRZh5s+dV47W9DQhy78kyxlaBBct8H00ddOwPhD7IR33OEa54PyMwVsS6XF3dhogGsdde3xZJp7X3t66KXQ4+mNpb1Z7ZPhJS6xUdzabQ3858uyH9mvVhezpzot/GYrZt3yK1cG9iR83rz+wn5hT3Rlhk115RtbGUWXs/IGfhmrkkc3xO0oSR2IrF0+spqAOJu22Sfmr212n7tMidZ4S3W0pwPW0P9LFIen2ue0FlnJBM10RWGHPitS/gBTHfzgips7jf/CiQeiG396ZUjjJ+IHApe96Pql3rwNhwn2HL0toETAE8JqIxnkcJ+cuWMwP+LLRTwrWD57T9/sB7yPr1fofZ6+9935sMjH+L4PmXlfTV/vo+s7eP8V3PXTXSoXVjtO5bEV5i9M9eB9+TAAmQAAmQAAmQAAmQAAmQAAmQAAmQAAmQwEgjQGF1pM04x0sCJEACJEACLUYAwmp7e7v6xje+URFW7733XnXt2rWWE1aBrpzNqvzRw6rnv/9LX2l1lkgJPZKYQ2m1xa4wdocESGAgCCDhDCl8VjHDfP1SePGAiSMQXyCMmm07bbFE/R1JdKxX5NOxhKxiJtzND06rtL2mZ4WR/GY9BwIN2rUvXYz0QkiLunIle7FSp308r0aW1c0W/b0hco29LiTPIn21P0pH/o5jAi8EvM2xtUZaar1tYyyQk+Z2tfUZz/H0obq51Nu27nj0BymGF7Jn1FYRgJGMi2WpIXMjhXRRcLbaFn9bXc1dMoQqHI///C6oE/IaBOlm6kcS4Lroax8vDd83QRni9zux9UYaqrTk9xAGtD48N3CfIZlxU/QNBYm13mcDrkOkW/YmTY9S4zoeMiS9ZvjbIUBa3RR900jSvCVLrPtZt70tvicBPwlAzLd/5+D90tB8n4RVP3tbX114VuBHMHgm6sZo3YcfKfgj6NbXRx5NAiRAAiRAAiRAAiRAAiRAAiRAAiRAAiRAAq1GgMJqq80I+0MCJEACJEACI5BAMBhUf/M3f1MRVr/4xS+qGzfkf4hvUfmznEqp7Pvvqch/+kkfaTW1aL4qx2OUVkfgNcwhk8BIJwARE0mZVjHDfD2na0pDMmIjTCFwYVlxyIFm+07bBcHpxjLkzaSwob20JLohNdXe5srIC1XCau/xKUNss/ZrvMhtWBLeLqBBhFkpyzlbj7W+Pi7LsNdb0EawEKgSSCHNQnDsjwJBx5piaR2D+Xp7/J2Gmi5Ksu1lSZrsFQV7k2cHI2HV3nlwBk8k/SHlEAyGotiJPiOp8VrustqZ2GqkB2+JbTAEz6Gaquo0V5gjLE/eyDMB8w1pFcuS703uUD0i+9rvZ3u7fE8CI4UAZGukiZvPe3O7MDjDuOeGMgc8Iw+n9qsx8uMLc1xOWzxDnX6cMpQZsO8kQAIkQAIkQAIkQAIkQAIkQAIkQAIkQAIkUC8BCqv1EuPxJEACJEACJEACvhOIRCLqhz/8YZWw6ntDPlZYjsVU+rVXVOTn/3hXWn3wfpV+ZbkqJ+KUVn1kzapIgARanwDEylfCz2llDYicEPYGqkCie7NnpbYvdonkya5JsnT6eSMhtd7+YalvLLs+RVIV7fW2BZ5Q7flbWvENaaxvx9ZVnfOy8MNn1hISyceexmq2hf1IwKy3QKLDktH2epE6a2+/3rrdju90TVn9rZrc+VhDwizGg1TTPSIJQu4FW4iDlAXdZqOxzyBmQbZqNrm1sdaHxlm47njtDY25Yi8HjkBGftiBH2aY31/mdkZgnPFMGbie+N8Svjfflx9cmGNy2uJHFUdTB7X/LvC/V6yRBEiABEiABEiABEiABEiABEiABEiABEiABFqbAIXV1p4f9o4ESIAESIAERgSBaDSq/u3f/q0irP75n/+5unr1amuPXdJfS5GwSj33rAr/9IcWafUHKr3yZUlapbTa2hPI3pEACfhNAMuD60QNSBpIGxyoAlnMa8oq+guhFqlnUZE4Sx4SRiHr3ZbluFeEl2rHiyXuDyR3Oy77i/RGpM3ZhVGks0GANdMd0c6L3Ysc2vitejWyrHJsPWzBB0KnPRF2dmBivybdod19yZ2O45kWGN2QsIqxo+68pGNiXEjJxHsWEiABEiCB1iCAZzKSr+3/RkAyu5fv3dYYhb4X+EHOWg8/khnX8Xt1MXuW3096jNxLAiRAAiRAAiRAAiRAAiRAAiRAAiRAAiQwwghQWB1hE87hkgAJkAAJkEArEkgkEmrUqFEVYfWee+5R58+fV2WRQlu6lEQr6g6p5MI5KvzgD+5Kqz/5gUotW6xK0R6l5BgWEiABEhgJBPYld1XJKKaccit/fUARYFnv3YntfZaJN/vitJ3bNVWW8t6pOiQJNFGKG6lvkEch2kAehQyJNFYkybot/YvEuFoJn5Arl4TmVvEaK0LLHSSzSnrrR+mjVZ9b+w5pttECqXNN5KU+9W+JbWxYGPXaD/CETDwrMKFP2xjX8fQhr9XwOBIgARIggSFGAM//Y/Kcn9L5uJGoPT0wRnUVOoe8wIkf5Oi+z63f13g9VdLYb+dvDvnxDrHLjt0lARIgARIgARIgARIgARIgARIgARIgARJoUQIUVlt0YtgtEiABEiABEhhJBJLJpHrooYcqwuqnP/1pdeTIEXE9h4DsWSqqUrBLpNW5Iqzef1daFYE1MWW8KoWCShWLI2k6OVYSIIERSuBM5qMqCdEUNo6nDw84lWQpIXLpMsc+mX2zb7E0/eLQHLU5ttYQWCG+vt7z8seS5SjX+sZ2/E6152/XTD6FuNOZb9cKtahjVeQFVyn21cjzsjh7498tOBfi6MTOR2U8o9S0ijg0MN+7uXJWvRt7S9odrZ7qmmwk7zEVdcBvETZIAiRAAgNKAN99+EFIoNChMqX0kJc38b11K3fd+C6z/1vC/v7JrkkqWAgMKG82RgIkQAIkQAIkQAIkQAIkQAIkQAIkQAIkQAKtSoDCaqvODPtFAiRAAiRAAiOIQCqVUuPHj68Iq5/85CfV1q1bxfNsXMYZUHxIWoW0Ou/Ju8LqA/cZAmv01/9TFW/eUOVCfkC7xMZIgARIYKAJ3Mxdc5Q534mtH3AxBSJJp6SlLgzOdOyXXShp9v2HyT01ZVXMC/pWkBTY1yIv1t23SZ1/UNGiJHg3UdB+VqTRK9kLalt8s8LcIZV2oEtZaKEvLCRAAiRAAiODAJ75w+W5j/T1j9JH1LiOh2p+l88LtqlwMTQyJpmjJAESIAESIAESIAESIAESIAESIAESIAESIIEaBCis1gDEj0mABEiABEiABPqfQDqdVjNmzOgjrK5Zs0YVCoX+b9yvFkSuLXV2qPjEMTZp9T4V+a//rAqXL6pyPudXa6yHBEiABFqOQKjQJcKGPoH0ue4FnkROvweFNLcOSTx9NvRUTZmkWVn1rehqBXnFa4GwkyolZXnkP3ruG9JXr+Uue22i5nFIWoWoCk4sJEACJEACJEAC3glkSxkjLdzLvx/w75Bmf2zivWc8kgRIgARIgARIgARIgARIgARIgARIgARIgARamwCF1daeH/aOBEiABEiABEYEgUwmoxYuXFgRVj/xiU+oRYsWqXx+4NPemgJeEvXnzm0Ve3SUka4aNlJWkbQq0uq//JPKnzyhyjlKq00x5skkQAItSyBeiikIlTpxY7osOY9l4AejQAzFMryvhpepMR16oVbX53r2IcUVyxvXWyCKom8TOh7RcrP2AcmqSEJFPisLCZAACZAACZDA4BKIFLsVfpBj/a52er28+xmVkH8nsZAACZAACZAACZAACZAACZAACZAACZAACZAACShFYZVXAQmQAAmQAAmQwKATyGazavny5X2E1QkTJijsH2qlLKmwxTu3VOx3/2+1tPrPP1X5o4dUGeMqUzgaanPL/pIACbgTyJYzjmmhWC43UYq7V9CPn0JaTZYSal9yp5rc+bgnucRJOrHvn901oallfiGtRophBenVSajFZz1yDAsJkAAJkAAJkMDgEyjLd/f13BU1IzDW078ploefVbFidPA7zh6QAAmQAAmQAAmQAAmQAAmQAAmQAAmQAAmQQAsQoLDaApPALpAACZAACZDASCeQk9TRdevWqU9+8pMVafXhhx9WSF4disWQVjvuqPjYx1X4wfuNhFUzbTXy8x+r7PvvqTLGRml1KE4v+0wCJOBAoFguKix5axc68X6MJK+GCkGHMwdud6FcMASTl8KLHdNgdf132jcjME615283PQAItflyTh1IfqDmdrVJ4urDRurq2p6VqrsQUmDLQgIkQAIkQAIk0BoECuW8OpE+7CkhHf+GWBqap8Lyfc5CAiRAAiRAAiRAAiRAAiRAAiRAAiRAAiRAAiTAhFVeAyRAAiRAAiRAAi1AoCCppLt371Z/8id/UhFWf/Ob36h0uv7llVtgOL1dKBZUKdilks/MV+Gf/KCPtBr++T+q7LubVTmdorTaMhPGjpAACTRLANLlxugbWmEVssa5zKlmm/DlfPQzXUqp4+lDan5wumOqqZOkau5fEpqrAoUOqc2/xGzUhf8gwuTlz8+6fYHHSkiABEiABEiABFRGUuV3Jd7z/OOXp4OzfP83A6eBBEiABEiABEiABEiABEiABEiABEiABEiABIYqASasDtWZY79JgARIgARIYBgRKBaL6tChQ32E1V/96lcqlRKhcyiXkiz0HAmrzJpVKvyzf+grrf7sRyq1ZJEqJxMirZaG8ijZdxIgARIwCECu3BHf4iisQuxoJQFTntDG8rzHUgcVRBJTRK21ndT5B7UltsE4t5XGw8uQBEiABEiABEhgYAikSknj3wJjOkZ5+vfDguAMSWS/1VL/DhoYUmyFBEiABEiABEiABEiABEiABEiABEiABEiABKoJUFitZsI9JEACJEACJEACA0ygJGLn6dOn1ec+97lKwuovfvELlUiIzDnUC6TVWFRl396oIr/8WV9pVZJXE20TVTkRV0qOYyEBEiCBoU7gmKSWOgmfr0aeF0W09Za2R5+6C0G1L7lTvRxeaqSuTu58vJK8ChkFkurcrqlqc+xNdTt/w0hAHepzxf6TAAmQAAmQwEghgB+Y9P0PP1ux/FcuGu/MYyyfGP92Kcrn5h9S0GPFqNoW3+w5YbU3lb2dwupIueA4ThIgARIgARIgARIgARIgARIgARIgARIgAVcCFFZd8fBDEiABEiABEiCBgSAAYfXMmTPqM5/5TEVY/fu//3sVjUYHovn+b6Ms/9OnyLe5/XtU5BcPVkurk8eJ1BqjtNr/M8EWSIAE+pnAhewZR2F1VtcElSml+7kHjVdfKBeM/sVFQmnP31anMyfU0dSH6nzmtOrM31HxUkxE1QJlk8YR87hFnFsAAEAASURBVEwSIAESIIERSgAiKIq5NV+bgqi5xRF9PzPVUQijhcofpNFsOSt/GeMP/75A6mm6lDL+4sWYIZVGixEVKnQZ3+v4wcnN3DV1JXtRXcqeU+cyp9Sp9HH1UfqI/B1VZzMnjc+uZC8o/HsGfxezZ9WZzEfqRPqwOi4/yjmSOqAOJD9QuxJb1crIC2p8x8OO/+65+wOeUWpdzyqFvljHbwyU/4cESIAESIAESIAESIAESIAESIAESIAESIAERiABCqsjcNI5ZBIgARIgARJoNQIQVs+fP98nYfVv//ZvVSQSabWuNt4fSKuplMq+964K//Qf+kqrD/5AxZ94RJUw3mLrpQ82PmieSQIkMJIIQMKA8HFX0Pht1WskmLaytGqdL4wHmgzlEisVviYBEiABEhhuBPA9Z37n9aaIFowfaORFCs2UMiKA9sqgSBWNFntEBO0xtviBR6IUV8lSoiKLQhrFe3zWUwyrYCEgP/poN4TRO/lbqkN+ANJV6FSBQofsu/Xx3211S2TSW7nr8vltY9/13BV1WcTRc/KjkVPpY+pY6qD6MLlH7U/uNv4gjL4dW6c2RNcYf6/3vGwIpKsiL8r2ebWse6F6NvSUeiY020hInx4Yq9oCT6gpkqA+sfNRNUFE03EdDxkJqWM7fmdsx3X83khUR6o6PoOMOkmOxXasfIbPsUXyuvHXPqrq3zm6fwNN6xwtwusRlRPBloUESIAESIAESIAESIAESIAESIAESIAESIAESEApCqu8CkiABEiABEiABAadQFlkzkuXLql77723krD6ne98R4VCoUHvm68dMKTVpMpsWKeRVu9X0V//T1Vsv6NUoSDhQr3pQr62z8pIgARIoJ8IIOkMSWQzA+NryBuj1CpJJIMIykICJEACJEACJDAwBKxSam86acaQTbsLIQWR9FL2vJEiekCE0A8S76vdiW1qa3yjWtuz0hBBl4efVYtDc9TTwVnG38LgTGOLfUtD89Rz3QtEEl2glnbPN45bGJyhnuqabPy7YFpgtJra+YRqk7/pgTFqdtdE4w+v8TcDMql8NrXzj8Zr7IM0OqHjEUMcHSNCae/fx6KoCKOj8dde/cOYVtsHGXZT9A0VLnbz3z4Dc6mzFRIgARIgARIgARIgARIgARIgARIgARIggSFAgMLqEJgkdpEESIAESIAEhjsBCKtXr15VX/jCFyrC6je+8Q3V1dU1/IYuabJG0urWd1T45//YN2n1gftU5D//XOUPH1TlfJ7S6vCbfY6IBIYlASzJezi1X03ufMyTPALpBIlskGdYSIAESIAESIAE/CFg5qQiJbVQLhiJnkg8jUjS6e38TXU+c0YdSu1TW2Mb1erIS2pJaK56smuSkTqKRFFTCjVk0CEihLaaoKrrzx4RgCEJs5AACZAACZAACZAACZAACZAACZAACZAACZAACfQSoLDKK4EESIAESIAESGDQCUBYvX79urrnnnsqwuqXv/xl1dHRMeh965cOQFpNp1Ru/14V+cUDVdJq+J9+pNKvvqTKWVk2UtiwkAAJkECrEsiWM7I07y5jaV2dpKHbN0aW0L2YPUthtVUnlf0iARIgARJoCQJmKiq2SCYvfSyi5ss5he/fZCmhYsUeFSp0qVv5G+ryxympe5M71JbYBvV6zwoj+RRJp5MlsRTL2Y/2uIy97vub+xpLdEU6bU7mjIUESIAESIAESIAESIAESIAESIAESIAESIAESKCXAIVVXgkkQAIkQAIkQAItQeD27dvqL/7iLyrC6le+8hXV3t7eEn3rl06IiFpOp1X+yEEV+fmPq6XVB3+gkovmGWKrEsGVhQRIgARajQBS23YktqjxHQ97SlY1RZdxIsxcy12msNpqE8r+kAAJkAAJeCJwVyQ1NFKFRFMz1TQvSZqQE/EHqTRTSqt0KaXwnYk/SKb4S5RiKl6MGcJpTzGieiQFNSLLxkM+DRYCqj1/W13PXVVXshfV2cxJdTx9SH4gslu9F9+k1kdfUysjz6uloXlqXnCamhEYpyZ2Pqp6U1JH1fWdbH43c9uYjOqF26zABGPOPV1cPIgESIAESIAESIAESIAESIAESIAESIAESIAERgABCqsjYJI5RBIgARIgARIYCgQgp37zm9+sCKt/+Zd/qe7cuTMUut54HyGtZjIqf+yIivxfmqTVn/xQxSeMVqVoVKlisfF2eCYJkAAJ+EgAog4S3TbH1kpa2+/qEmOQ7vZC9yImjfk4H6yKBEiABEigeQKmhAoFFfIpxNNsOWtIpvjOCxdDqjPfrm7mrhk/uriYPadOpY+ro6kP1b7kTrUzsVVtjW9Um6JvqLU9K9XqyEvq1cgy9VJ4sXzvPa2WdS+QtNP5aklorno29JR6OjhTzRfZdG5Xm3pSElBnd01UEBunB8aqtsATkoj6mPGDEEio+K4d00ER1Ysc2orHzOmaYlxHzV+lrIEESIAESIAESIAESIAESIAESIAESIAESIAEhgcBCqvDYx45ChIgARIgARIY0gTKIm52dHT0SVj9whe+oJC6is+GdYG0msupwqmTKvIv/1SdtPrA/arn3/9VFS5eUGVKq8P6UuDgSGCoEIhLKtxb0TUNyTNTO/9oJMhBDGIhARIgARIggYEgUC2jIv00aySfRiXdNFDoMETUs5mP1IfJD9T2+NtqXc8q9Ur4ObVUJNN5wTY1MzBe4TtsQscjIpJCIv298T1IkbT/kklbUT5tpE/4gU+xXBiIS51tkAAJkAAJkAAJkAAJkAAJkAAJkAAJkAAJkMCQIEBhdUhMEztJAiRAAiRAAsOfABJWv/a1r1USVu+55x51/fr14S+sYmoh5ebzqth+R0V/879UWJJVww/c1/fvZz9SuV07VLmA/7GTotfwvyM4QhJoTQJY4nh3Ylvdyaqm4DGp8w+GsNqao2OvSIAESIAEhgqBXgkVeahGJqoqiBBYkFTU3mTUjErIjyuikozaXQiq67mr6nTmhDogMuqW2Ab1Rs/LakV4qZF4ivTLqZ1PqImdj/R+tzHJtK7kdPP7nVu9uIsU3WAhMFRuK/aTBEiABEiABEiABEiABEiABEiABEiABEiABAaEAIXVAcHMRkiABEiABEiABNwImAmrX//61yvC6pe+9CV169atkSGsAg6kVUlQLcViKv3qSyryiwf7CqsQWH/6Q5XduV2VRW41jneDys9IgARIwGcCkIFOpI+I1PNowzILljamuOHzxLA6EiCBEUvATA7F1lQ3ZUH7j+XNgsibOeMPaaKZUubuX1lef/yXxVY+w9b6lymljWPSpZSRRIptqpSs/CVLCeM16snK+TlpA+3hhw0QR4vl3n5gayilssVr659VMsV5+Ovta1rqTol0GlexYlR+6BBWoUKX6sjfVjdy19SV7EV1LnNKvpMOq/3J3er9+Lvq7dg6I/17ffQ1SUZdpp4OzlJzuqaqGYGxCt89TELVC5UUTfuHy9iO36kXuhepW7nrxvU/Yh9SHDgJkAAJkAAJkAAJkAAJkAAJkAAJkAAJkAAJaAhQWNVA4S4SIAESIAESIIGBJWAKq1/96lcrwuoXv/hFdefOnZEjrJrISyVVTqckTfV9Z2l18wZVzuUorZrMuCUBEuh3AljK9lT6mJosCanNyC3jOx42pKN+7zAbIAESIIEhTOCugNorffaKnBlDEEVqaLjYrTrz7SJvXv3/2XvvIEnO+777AJC0YSrYlMqWypTLLldZVXbZVS7bpfIfAIMMgMCrQEslyRJf+6XkIEs6RCYccs5EIBIJggCJQIAEQBAAAVzay4s7XM75bi/tbJzdnY2Tf+/zffqe3d696U23YWbn01eN7ul++umnPx1mMPuZ7+PlzX1Du7y8+fHABlvf3+AEzvft/czP7Gc9r9lPun9oL3d9315MP2s/6HzKjy+kn7IX0k/bC51Pjyxz67TsxfQzbnTr3PgDV+4HTrp7vvM79n03Ptf5uBuf8NPvdT7mhTwllb7sBNHXul60N7pftje7X7F3e96wpb3v+rGh90PXplW2um+ZLet9z5Zm3vEpp2qfykkwfd218ZWu5+1Hri7t77sdj9qT7Q/ao+1320Ntd9i9Tjq9q+WbdmvqeiefXuOSUK85K6AuPq/3pPN5P2Pb2RE9J+a62J37q72ErOtAMrI+m+j6UFLuA6232hPt97nxfict3++vVV3Hum6/567f77rr9qmOh/36b7fdbQ+23Wb3t97iR6XtPtXxkD3T8Yhfr2vwaV/2PnvYXYcaH2q73UvQ97Te6Pd5R8vX7Xb3Q55b3eebqC1f93XoetcPdCRoM0AAAhCAAAQgAAEIQAACEIAABCAAAQhAAAKjCSCsjubBKwhAAAIQgAAE5olAc3Ozffaznx0WVn/t137NTp8+PU+tmefdurTVctYlVa1bY+krv3hu0urll1r/w/dZeWgQaXWeTxW7h0A9EJAotWXgI99d8sQiyfgCi2SO1kKqHrBxjBCAwAInIKlUg6aV/8UyT520FqWJFnyKqNJIlWaqxFJ1Xa8UUXVd3+wSRE+6BFEJqJJP1/U1nO3C/iWXGvo9J9s96iXOB9puHRY4b3HPVaU5Lml28ibd2SOwNo//Pjyp93F3Hen9+k4ngd7TusQJmje7tNo77fH2e71ILHFZcvFrXS944fi9zJtOTn7HVjhRWuOHmZ/bz3te9yJyJEs/Myw8K3VUy17t+oG/pjX/Y1fPq05Y1jIJz291RxKzJOifdr/kxetoH+868Xmpvzf0I5o9Qzv8vXLMJe7qvjmVP+FF7m6XyNtd7LIeNyqlV2nAmva6ey2637r9+i4nfiu5V59LWvJnrK3Q4tJ8O/12mirZV/V0Fjr8uqhcs53On/T7a8odtSPZg3ZgaK/tHtpuu1ybDmb3+TYokVhPAAYIQAACEIAABCAAAQhAAAIQgAAEIAABCEDgXAIIq+cyYQkEIAABCEAAAnNMICSs/tZv/dawsKq01bpMWA3sJa3mnMywcpmlr/h8BWn1c9b/xCNWHug3c6msDBCAAARmg4C6Zl7l5BAl2k1KcnGijJLPksoqDU2pgAwQgAAE5oqAZFINmkYKaSSP5l239SG5dKgcdUEvsU1SmwRSJZlKfEs7WU0yqdISJbTpGZZycpu6pz/tBDmlnKqb+uO5I3Y4e8CN+53Atsd2Dm617a7L+s0Djba2b4VPPf0g87ZLIX3Jy3nqtl5JokqCfLT9Hi8F3u6SIpUi6p+jyKeJ7yVJ7zEsT5ZVl7jrSWLzbe76uvtsEuljTkBVmqiSd3/sZNG3XSLvcpeCu7F/ne0f2u27s5dErWu+s9jh5c2Muy90nwyVBr10rXuo4O4lCdlKE9Wo+ej+yvpykje1Tb+TRiWODrjXWiZhW6Pmo9cDrvyQr1f1D8b2kR/eT97vY0QHd71TxP7pTp/OED0n4tvG56MnSPTf+N6iebUlOnbHwP2L6ppOK9gGAhCAAAQgAAEIQAACEIAABCAAAQhAAAL1QQBhtT7OM0cJAQhAAAIQqGoCElaVpvqP/tE/GhZWP/3pT9vJkydN6+p28NJqznIb1ln6S184V1q97FLr+cu/sFJbq1mR7ibr9jrhwCEwSwQkiyzv/cW4AupYOejOlm946Wrs8vD6FtdlLgmrs3TCqBYCdUAg6GFBDpMoJzFOaaVBipNwqmRFpSK2Fpq9THrISaRKP1RqqeRRpUH+vOcnPr1RXdG/kH7adx0uee+pjgddkuR99qjrLlxdgD/gugtXwuS9Lmny7tZvedlPzzqNkWB6nZdM9XyLuigf6bJekuCNSj6didRL6oDj2GvAXV+Sm5Wyq2tR3dTrupUIreRSXeN6H2/sX+Ovf90HJ3NN/n047QRUyaeRQNo/Sj6VgBmkyzCtg8cLhwgBCEAAAhCAAAQgAAEIQAACEIAABCAAAQjMEQGE1TkCzW4gAAEIQAACEEgmICn11KlT9pnPfGaUsNrU1FTfwqqQnZVWC/v2WPrKL1aQVi+x9FVf9Ems5Xzel08mzRoIQAACkyOgxLSG3g+mJFo95hICtw1s8oJXkpwlmas5f2pyjRgupR8u1PGPF4Y5MAOBhU0gklFdCmq55BMalfCs9EVJdUo3PeVEO3W3vcOllkrAU9fj7/a8YT/p/pHvnvx7rpvyJ9sfsG+33WUPtt3m5NIbvcSnrs0l9SGPJqdvJj2zWT6bzCKZWdelrk+lnyrNXFPJz3e0fH04CVUSqkTqF9PPeMn6vcybtqZvuU/v3T243Y5mD/lu6tvcfaJkYN03krglc4fk03B/IaAu7OcoRwcBCEAAAhCAAAQgAAEIQAACEIAABCAAgVoggLBaC2eJNkIAAhCAAAQWOIGQsPpP/sk/GRZWf+VXfsVOnDiBsKpzL2nVyaiFY0es+8++XFlavfxz1v/wfVbu70daXeD3C4cHgdkmIMFlQ/9qL81MVlZ6Kf09n9jWW8zYI213JqbgScaZrLAqqabouhVW+ptGSTeINrN99qkfArNDQPeu/oWus0N34UpFVRpqKn/GmnJHbe/QDvvIyajLet/1IupzTkJ91MnwSje9veUGJ/RJPiW1dLLPZsrNjHAaSaWLvVCqa/DW1PVeKL2r5Zvu2rzJC9ISpZ9sf9Cedemm3+/8jpdLlXL6evcP7a3uV+09J1d/mHnHVjrRWim/us63DHxkOwe3uut+p5Ox99qR7EEvn57IHff3hETtdLHTSds9/n1w0CWf6wclShZWyvBIEio/7JidJxe1QgACEIAABCAAAQhAAAIQgAAEIAABCEAAArNBAGF1NqhSJwQgAAEIQAACUyIgYTWVStlv/uZvDgurv/qrv+pTV7WOQQQch2LBii0p6/7zP6osrV52qWX+5n9aqaPdrFQCGwQgAIEpE8g7EUapbZEQNrHoo3JKelMX3HpOST6TtJMkSUn0SeVPT6pdElS3DX5sSm6VBLu6b5mXVie1MYUgAIEZIjAiwgXpVBUH+TRMdb/q+aExJKPquaB01M5Cu5dRlQQpGf7DzM/tje6XXZflzzmx7wn3zLjbJP5JAlS65I3NElInfv5QBkbnew0o2fQ2d93d2fINu7/1Znu8/T77budj9lL6OXu75zUnTr/nrtlVPj18z9B2O+QSfo9lD/u0X0nWrYWUv767i2l/revHFUo31XuhEk51L+TcGCWdhrRT93n+rGwahNNwb4XpDN28VAMBCEAAAhCAAAQgAAEIQAACEIAABCAAAQhAoCoJIKxW5WmhURCAAAQgAIH6IhASVpWqumjRIj9+6lOfssOHD5OwOupSkLTq0pS6u6zvrludtHppRXG166rftdzGRietFkdtzQsIQAAC4xGQWLOy9wNbMklZTF0Wr+9v8EJOqLe/1GcPt92RKJtJRjuTPxWKjzMt+zS5B9puHa7rPicTdbskRgk9DBBYyASCtBamktpKVvSSWySG5ofFUElxQy51cXj0ktyQT2FUEmO8S3BXg68p1Ke6ojHvpTo9AyTaKSlZiY5dLtmxxUl5kswl5510qY+S9TTuG9rlJb5tA5tcUuRanxz5Zvcr9mrXD+yF9NP2dMfDpm7MH3EC+30ugXIkGRXJ8nwlS7ZPuoYW+x9b6L3pHpfIe3/rLf796JmOR7wYrdTTH6W/62VpSdOSp5Vsquta17nEaknWEk6H3H0Uv3cisbTk3394D1rIT1+ODQIQgAAEIAABCEAAAhCAAAQgAAEIQAACEJgLAgirc0GZfUAAAhCAAAQgMC4BCasnT540paoGYfWiiy6yvXv3uqBQkkLPgeeYlAcHbfDHL1n6is9XlFbTV3zOch9tIGn1HHgsgAAEKhGQpKak1Bt9V9tJMtDI8ttbvuZlNQk98UHdFSuhLkmokkjUVmiJb1JxXkJQutDhJbdQl2TX7S5xVTJRqcx7Q0VwLKxyAkFBLUs/9bKoEkklm+q6VhppR6HNyXPNdiJ3zKc57hnaYVsHNvruw5V+vNwlPupefdN1Mf5a14v2iutyXBLei+ln7Ydu1LyWve7WKcX05z2v+/IS9CSkr+pb6tOKG9z8B5m37d3MG/aznh+7ul7wqZLPdz5pT3Y86O9jyed3t3zLp0+GBNSbU9eY7mPdj6Gb9HCPMh15RtYfC5eK694//DXhfvSg5FJdK7pOJCtH6bnX+OXh2ommVw+XCeVua7nB7mj5uk/dvaf1Rnug9VYvnj6h9NOOR50Q/ZS7xp/317fuhYbeD62xf427TzZ5kVr3juRTCde6p7yAelbqlpSt962ik7UjCZUfQFT5Q5PmQQACEIAABCAAAQhAAAIQgAAEIAABCEAAAguQAMLqAjypHBIEIAABCECg1ghIWG1ubrbPfOYzw8LqJz7xCdu2bRvCatLJdMzKede16L691vVfr0qQVj/vpNX1PpU1qRqWQwACEJDMI2FtsoKVkk4PDO3xst1Yekp7/E77A4l13epEN4lEEw3S+tTFsqSleLskyv3ACXVn8ie95CdxVWUZIFANBIKO6vNQXZffkuPURXiPk+Ykajc5ke5wdr/tHNzq0x2X9/7C3XuvOVH0e17Ee7T9bpdGerMTRL85LIV6qc+nHjshsLmehUiO/cazImiQQfU81TNRPyCQWKxUUaVSSzTWtfSkexYrXfS5zsd96q2uMyXg/rT7JdfdfSQyL+19x4vMkqHX9a10qdmr/LWpqRK0tWxt3wrT+tV9y4aFZ4nPEkW1rtEllW50KbtbBj5yPyrYbDsGt/jkUl3rGo/lDtupfJO7/o/akexBNx5wyw/4qV4fd+tPuJTTU/kTPs1XwnZ7odW9V3RY2kmnun+UfKoE76GS0oOzPkG44MRTJQRHicHx9FPeE6rheUgbIAABCEAAAhCAAAQgAAEIQAACEIAABCAAAQgkEUBYTSLDcghAAAIQgAAE5oyAhNXW1lb7tV/7tWFh9cILL7T169dbsUi39oknwnFzgKzU0W7df/blytLqZZfa4MsvWrlYSKyGFRCAQP0S6HMS0I9dsuJkRbhnO77tZVEJQpUGiURPuXTGpPokVyn1bjKD6lrjZKjbXdre2PpuS93g0yQPORlKXZer6/MgryKwVqYbZMrxpkH8Ct3PB/Gy5OTL4flhPWx09/Jar7rDNMzrteqLpvH/hmVRV/ehjJIPJaEV3T6VhBh1y61pzp/nsGz0NBcrJ4ktGseW0XWi60rdfSvVVMnCkuB0H0iK6y52+amuqd5ixsumWq9RYrdGzWs7jZJRtW2Hk7Al2x3PHbFdg9u85KdE0x87OfCpjofskbY7vVCoBMmbXOqkUijHXtO8rg8hNUqljVJFb0td76T8b3hB+aG22/218r3Ox+zlrufsLZeg+07PT2xZ77v+elKCqITQ3UPbbb/7wYCkTwmg6s7+TP6UtRZSXvLU81XXsa5hXZ+6ZnWt6scE2ZjsGd1Xus+c8Kn7++w9Hr9Do2XROt2PY8dwn4ZtRp4tIz8k0DLzo55L54qk0frKzyyWQgACEIAABCAAAQhAAAIQgAAEIAABCEAAAhCAwMIkgLC6MM8rRwUBCEAAAhCoOQIdHR32z//5Px8WVhctWmRvv/22FQqIlhOezJJTBVpS1vX7lydIq5dY/8P3WTmXm7AqCkAAAvVBQJKQEuvUpfhkRbmfdP/Iy3zjCUaSoJTml1SnElMlUk1m0H4GnVS4d2inE/7uqlinkgbvdamCr7ruodV1urpTl6AlKdEn751NYD23zWPFqdGvzy0/mRZPrYz2MfLPPcfPCmFqt4RLCZqRpBmlCeqYIgEz55M7JaBJuvQimpsPUqUkNaXYpvJnvFysZMOjLsVQHJXsucuNmm4b/NgLcJv617nu5tf6LrXX9TX4xMRVfR+69MSo+3ilKCpNUQmLmipRUamLSltU+Q0uiVHrNriUxU0D633X9R8PbPDd2GuZ6lnR+75LcdT4wdl6Vf+H/rVSRrVedaoulVvqJL1lve/5ruzVpb1GdW+va/AtlwasRGCNP3dCn6ZB7pPgp2XvZ342vO07PT91aZKv+e1VhwTtH7mkyR+mn7XnO7/jEii/bU86yfrR9nu8WKpkSs1rfLL9QZ8Y/ET7/SZZW+Ueb7/Xnu542C+XiKrxLpeIqu7PNapb9KTrn+W1LqXq3Lru7n3S6WIvH6ure0n1d7mEU3VdL/FUXdeHVNPX3PWmbut1Pes+0X23b2iXHcrus1O5JlOaqGRTJUpH93AklwbZelgoPat8jzwzRj+zpvb0oTQEIAABCEAAAhCAAAQgAAEIQAACEIAABCAAAQhAYP4IIKzOH3v2DAEIQAACEIBAjEA6nbb/8B/+wyhh9eWXX0ZYjTEad1bSanubdf/3P60srV7+ORt88ftmhbwLuEJyGJclKyGwwAlIeGpzgpQEvMkIdEoElEAoeXSiQaLlc51PJNYbCavdE1UzvF5tVSqmhK7XnVwrOSypzWqnEizVPbYEMomEEhIlOUpklBAZiYxv2Hs9b5hESXWL/Wb3K75bdkmNGt9161RuuRPMGpy4KTFTXWNvGlhn2wY2efHzWPaQTziUCKqUw2aXcKipBLQTrtt3yWj7h3b7cffgdi/TShTd7mQ1dZ0tcW1p5h2/L+1fEuWL6Wfs+46dFyOdKClh8ttO1FX33hp1PN9xXXyHxE4tkxynco87Qe7+1lv8eE/rjWe7k1eSZ5TkOD+JnoibSdcqy2dXXI0/C+5294NEUt0vj7l7RfeQhGMlmT7f+aS/715yAvOrLg1Xzwrdj5Ke3+t505SSq+eEngMStYOULelUgry6u29y9/tpl66rZ1S62OHF014n5SvVNBLKJc9HXdcroVRppEE6rZQ4OvzwYwYCEIAABCAAAQhAAAIQgAAEIAABCEAAAhCAAAQgsEAJIKwu0BPLYUEAAhCAAARqjUBPT4996UtfGiWsPv/885bPO8GSYXIEJK32uC6Nv/InCdLqpZa5YbGVWluRVidHlFIQWHAEJEpJrpToOBlp7hYngCotU8LVZAalAkq6TKpbwqq6Xp/qoPRRJYcedt1gK7nw1tR1iftI2jfLZ1cShC98Z/MakIQqAVvPJEnpErOVvCzB+5Wu73spXQnAel4pwVTieEuh2UukeuYo2bnPpUqHJOIglA6VlVKc9WNINdZ0RDItmFJOg2xasrHSqZ5m/BBoqs90ykMAAhCAAAQgAAEIQAACEIAABCAAAQhAAAIQgED9EkBYrd9zz5FDAAIQgAAEqorAwMCA3XjjjcPC6gUXXGCvvPIKwupUz5JLTy33Zqz3xq9VllYvu8TSV37Bht78iZWz2anWTnkIQKCGCUhWVTfxk5VVJYUpHVSi1mQHSV7jCatKSO1yXV9PZ1D7C04ck7h61CWcvpB+2nfDfZOT2GZTlKNuREyugdm7BiSi3uIE9CChKlVYCai6v9/oftk+yLztE4m3Dmz0Iuqx3GE7kz9p7YUWJ7932UCp36UwRymmQSrVs4IBAhCAAAQgAAEIQAACEIAABCAAAQhAAAIQgAAEIACB6iSAsFqd54VWQQACEIAABOqOwNDQkD3xxBPDwuqiRYvsueeeQ1idzpUgadXJqP0P3euk1UsTxFWXtvq1q6080D+dPbANBCBQYwQkcKnLanWLPRn57s6Wb/jurpVsOpVBQukP088m7uNml47YXnApz+cx6FiUeDjgutxWXev7GryEe4drs+S3yRwfZWZPQIRtHbLVfXd2DEmoSkG+s+Wb/t78bsej9nznd7zMrufD690/tPcyb9rqvmW2Y3CzHctGEmqbk1C7nYQqKV0JqLmzSacSUctWcmP07zweH2wKAQhAAAIQgAAEIAABCEAAAhCAAAQgAAEIQAACEIDAPBNAWJ3nE8DuIQABCEAAAhCICORyOXvrrbdMyaqSVTV9/vnnEVane4FIWs3nbfDF71v6is8nSKuXWPdf/LGVUs3T3QvbQQACNUJAYudj7fdOSua8r/UmO5I96PSw0pSPToLrm92vJO5HMpu66p6pQW3Mu1RXpSxKyF3bt9JLuUpy9QJdcx3Kgxxz4vVXtzKtu+907ymNOBqvcamm1/r5m1Nh/hqTUK57R8si4fQbdkfL112ScSSePtp+tz3efp+TT5/00qnu9aWZd+yj/jW2eaDRlIK6Z2iHf35EKaitLgW128unQ6VB05gtD7l7NufTknX/SkHVEKYz9WygHghAAAIQgAAEIAABCEAAAhCAAAQgAAEIQAACEIAABKqTAMJqdZ4XWgUBCEAAAhCoOwJ5J1d++OGHo4TVxx9/3CSyMkyTgKRVxy/7/ruWvvILidKq1hX2753mTtgMAhCodgKZYo892/HtSUl897QusZO5pmnJquJQdP/e7fnpuPtSoqL0tJkcJLuVyiUvwUmGk8Dakm+2Tf3r7aX09+yRtju9dHdjMwmsdStt1oTIq+tTcmkQS6/2AuntLV/z1++9Tia/v/UWL2VH8ui99mTHg/7+/n7nE/5a/2n3Sz69dHnvL2xN33Lb2L/Otg1+7ETS7XYou9+nmTbljnpx/FjusB3PHTG91rymJ3PHz06bLJU/Y8350+5eOmPpYqdlnHyq50mUfpodJZ4G+RTxdCafbNQFAQhAAAIQgAAEIAABCEAAAhCAAAQgAAEIQAACEFh4BBBWF9455YggAAEIQAACNUlAwury5cuHhVWlrF5zzTU2NDRUk8dTNY120qoVi1Zqa7Oe//tXydLqVb9rhYMHqqbZNAQCEJgZAhLLXun6/rgCaRAYlaR42Alt00lWDa3Vtg29H467vw8zPzd18T2bg6S5+D+1q1guWH+pz5Q2K0nvcPaANfav9nLfj7tesBfST5u6Ln+s/R4vBd7Z8g2TKHiL69pcyZNxiVDL9DoaF8fWX+NTK70Yqy7SEWTHvRbCtVeLUyWWaoxSSa9z511Jpdf5a0bLbmu5wSSYKrH4wbZbTYKprq2nOh6yH3Q+5eXS17tetJ/3vG4fZN62lb0f2AZ3PSqpdNfgVts/tNsllR5w8ugxO50/6eVRXbudhQ7rLqaH5dHeUsZf15K0lWCa8+mleX+P6T6Li6RjZdL466T52bxPqRsCEIAABCAAAQhAAAIQgAAEIAABCEAAAhCAAAQgAIH6I4CwWn/nnCOGAAQgAAEIVCWBQqFgGzdutE984hMmWVXjn/zJn9jAwEBVtrfmGqW0Vcey53//f8nS6hWfs9za1V5wrbnjo8EQgMA5BHLlrP0i89akhMEgq7qc0nPqmcoCSW/qFnw8AfGZjkd8QuNU6p2Lsmq7/kVya9GlR+ad/Jf1XZhL/JXs2lfq9VO91nyfkwV7ixmf6NrrkiejZb1eKOxyiZRKpewotDvJsN1N26yt0GLqKl0SouRgSYmSEzcPfGTr+xtshUvF1Dl7N/OGvdPzEy8zvtXzqr3V/aq93fOaFxsl/P6s58em7tiVpinh8R2Xaivp9tWuH9gP08/aE67b9ofabvfirRI57279lhcp1d27xttSN/gu30P37yPdwl/tu4OXfKmu47U8dCEvCTNadu3Z7uSjruQlaUayprqTD/MSN2+IbR/Jvdp+RPy9ZnheyyLx83pfV9h3EIJHppEkGonA0XwQR6Myqn/x2TZH8/HlvqxPMB27rV5HbQvtkKx8f+vNXjJ9uuNhz/a9zJu2vPc9L5UeHNrrhNKDdip/wqWQnvLJpBJLWwrN/nWrm+oa0Nhd7DKJpbpWdI1ILM2Wh/z1peus4EYJ1br2IsG0dPZqjK7Jubj+2QcEIAABCEAAAhCAAAQgAAEIQAACEIAABCAAAQhAAAIQmAsCCKtzQZl9QAACEIAABCAwIYGiSwH9+OOP7cILLxwWVv/dv/t3lslkJtyWApMnUOrpsZ6//EqytHrZJTb4w+etnMtNvlJKQgACVUegaEX7qH+N3ehTPv9uXIFUYt4BJ9+dr6wqCNLrdg9uG3d/d7V806dEVh20KmhQpCeO/a/kxTBG64LY6HJjhyVHCY9K1Cy4adaJtpJqlbop0VbduEfybJsXZyXPthZSrqv3ZifQnvIS7WknXqo7+BNOplUC7bHsoWga6zZey7X+hO82/ogvfzLXNNyV/Ck3rzKqJ+W6kte642571XUsp1HzUTf0YR9HnfR51K1XvafyTX5eMq/SRSX07hna4cftg5u9DK3u7bc4wVdJpDvcsh2DW/y492w5lT8wtMf2De1y2223vUM7/TWpspKDVX7bwCZTfZqqru2uzp1u+e7B7V4kVvubXfvTLs1Uoqk4Sl4OjMWfAQIQgAAEIAABCEAAAhCAAAQgAAEIQAACEIAABCAAAQhAYOoEEFanzowtIAABCEAAAhCYBQISVnfv3m1/7+/9vWFh9Z/9s39m7e3ts7C3+q6y3O/kpb/73+NKq5nr/tYnstY3KY4eArVJQErjoew+3z35eEmnWqekTYl9Myfgle1gdq8tcSmWSftWeqZkRbWTofoJxM9TfF56chjiy+PzYX18Wml9fJnmK/+LNN1oXZiPkkj1amSb+Hx86cjyePmoptH1xNvLPAQgAAEIQAACEIAABCAAAQhAAAIQgAAEIAABCEAAAhCAwMwRQFidOZbUBAEIQAACEIDAeRAolUp29OhRu/jii4eF1V/+5V+2U6dOWdl1Z88wswTKg4OWufZvxpVWe/7mf1q5r885SfCfWfrUBoHZJaDkzHtab0wURoNIqu7glUaplM6ZHJROqS7iw34qTZXCKpWQAQIQgAAEIAABCEAAAhCAAAQgAAEIQAACEIAABCAAAQhAAAIQqB8CCKv1c645UghAAAIQgEBVE5CUeubMGfvMZz4zLKx+6lOfsiNHXAofwuSsnDtJq3233ji+tPpXX7FybwZpdVbOAJVCYOYJ9BS77PH2e8eVRSWQ3pK61nePri7kZ3pQd/N3tHwjsQ1KX93vumxHWJ1p8tQHAQhAAAIQgAAEIAABCEAAAhCAAAQgAAEIQAACEIAABCAAgeomgLBa3eeH1kEAAhCAAATqhoCk1I6ODvvt3/7tYWH1k5/8pO3Y4dL/XPoqw+wQKOeyNvDsd5y0emmiuNr1x79nhT27kFZn5xRQKwRmjEB/qc9eTD+TKIqGpNObnay6c3CrzYasqoMZLA3a9zufSGzHHS1ft/ZC64wdNxVBAAIQgAAEIAABCEAAAhCAAAQgAAEIQAACEIAABCAAAQhAAAK1QQBhtTbOE62EAAQgAAEI1AWB7u5uu/LKK0cJqx9//DHC6myffScLFw7ss64//FKitJq+/FJXZv9st4T6IQCBaRLIlbP2Vs+PEyXREVn1Gts++PGsyapqfsn9a+xfk9iWH3Q+ZflybppHymYQgAAEIAABCEAAAhCAAAQgAAEIQAACEIAABCAAAQhAAAIQgECtEkBYrdUzR7shAAEIQAACC5BAb2+v/fmf//mwsHrBBRfY+++/b8XizHdZvQDxnfchlTMZyyz+P4nSatfv/RcrNh0/7/1QAQQgMLMECuW8NfR+mCiIBll1SWqxbexf62TVwsw2oEJtnYUOuzl1TcU27XLprmX3jwECEIAABCAAAQhAAAIQgAAEIAABCEAAAhCAAAQgAAEIQAACEKgvAgir9XW+OVoIQAACEIBAVRPo7++3m266aVhYXbRokb3xxhtWKMy+XFXVYOawceVs1gaeejxRWk1f8TnL79g2hy1iVxCAwHgElGa6bWCTSUYNYmrl6WJb27fCCnMgq6q9xXLRXu36wTltuqvlmzZYGhzvkFgHAQhAAAIQgAAEIAABCEAAAhCAAAQgAAEIQAACEIAABCAAAQgsUAIIqwv0xHJYEIAABCAAgVokMDQ0ZE8//fSwsKqE1ddffx1hdU5PZtlKHe2Wvup3k6XVyy+13MrlZmUSEuf01LAzCIwh4O5WO5I9YLemrjtHDB0rrb6XedPy5dyYGmbvpRJUU/kz57Tr9a4fepl19vZMzRCAAAQgAAEIQAACEIAABCAAAQhAAAIQgAAEIAABCEAAAhCAQLUSQFit1jNDuyAAAQhAAAJ1SCCXy/lEVYmqSlfV9KWXXrJ8Pl+HNObxkJ2IqhTV9JVfTJZWL7vUht55y8qcm3k8Uey63glICL239aZzpNCxsur3O59wqaYDc4pLwqr2eVfLt0a17+c97kcIc5TyOqcHzM7qhoCubf1jgAAEIAABCEAAAhCAAAQgAAEIQAACEIAABCAAAQhAAAIQmDoBhNWpM2MLCEAAAhCAAARmiUChULD33ntvOGFV0uoDDzxgElkZ5p5AMdVs3X/6h+NIq5dY/2MPm4vAnfvGsUcI1DmBnmK3Pdn+wCgZdKyoqtcPtN5qncWOeaGVLWftxfQzo9p4nxNsh0pD89IedgqB6RJQmnFnod32De2yQ9n91l5oc+J1HnF1ukDZDgIQgAAEIAABCEAAAhCAAAQgAAEIQAACEIAABCAAgbolgLBat6eeA4cABCAAAQhUHwElqb7//vs+WVWyqsa//du/tcHBweprbJ20qNTTY5nF/2d8afXxR5BW6+R64DCrg4BE0De6Xx4lglaSVW9JXWdHswfnrdES+l7renFUO5c0L7Yjrk0l948BArVAQGmq6/pWjrqOb01d7+/BvLvGGSAAAQhAAAIQgAAEIAABCEAAAhCAAAQgAAEIQAACEIAABCZPAGF18qwoCQEIQAACEIDALBNQwmpDQ4NdeOGFwymrf/RHf2QDA3PblfUsH2bNVV/O5yz73tuWvvzSRHG1d8nXTHIrAwQgMLsECuWCbehfZUtSi0cJdJWEVZUrun/zNZTKRVve+9457byt5QYbLPFDhPk6L+x3agTSxc5zrmHdb3e0fN3SLr1YQisDBCAAAQhAAAIQgAAEIAABCEAAAhCAAAQgAAEIQAACEIDA5AggrE6OE6UgAAEIQAACEJgDAhJWN27cOEpY/c//+T9bJpOZg72zi3EJlMtWOHzQSaufS5RWu//fP7FSZ6eZK8sAAQjMPAGlku4a3GY3p66pKNDFpVUlm2bLQzPfiCnUKJGvNd/s2nquXHs0ewjRbwosKTp/BLYObKp4v93qEoy7i2mu4/k7NewZAhCAAAQgAAEIQAACEIAABCAAAQhAAAIQgAAEIACBGiSAsFqDJ40mQwACEIAABBYqgWKxaDt27LBPfOITwwmrn/3sZ62jo2OhHnJtHZek1d07LX3VFxOl1a7fv9xKrS1Iq7V1ZmltDRCQ/Hkyd9zuavlWRXkuLqs+2n639RS75/2o1GZJs/e23jSqzUtSV9upXBOi37yfIRowEYGiSzR+rvPxUddvuNdeTD9jSjxmgAAEIAABCEAAAhCAAAQgAAEIQAACEIAABCAAAQhAAAIQmDwBhNXJs6IkBCAAAQhAAAKzTKBUKtm+ffvsk5/85LCw+qu/+qt25swZF9pJaucs45909cUzp6z7z/8oWVr949+34pnTZu58MkAAAjNDoKfYZd9pf6CiOBcEOk1vTV1vTbmjVSODll0qbGsh5aTVJSZRVe17Kf09y5dzMwOGWiAwiwQGS4N2i0tSjd9jYb6h98Oquc9mEQFVQwACEIAABCAAAQhAAAIQgAAEIAABCEAAAhCAAAQgAIEZJYCwOqM4qQwCEIAABCAAgfMhIGG1qanJLr744mFh9e///b9vR486+Qph9XzQzvi25cEBy1z914nSavqKz1t26ftIqzNOngrrkcCQSyl9p+enFaW5IM9puiS12DYNrLdiuVhVmEpOWs2Ws9ZRaLPOQruTVfOIflV1hmhMEgElBN/e8rWK996L6WfddcwPM5LYsRwCEIAABCAAAQhAAAIQgAAEIAABCEAAAhCAAAQgAAEIVCKAsFqJCssgAAEIQAACEJgXApJSU6mU/cZv/MawsHrRRRfZtm3bXFgnUsi8nJRxdloeHLT+R+530uqlieJq/1OPWzmfH6cWVkEAAuMRUJfj6/sbvIwal1Mrzb+becNyVZpcWvaKavTf8Y6XdRCoJgJFd/99u+2uisLqPa03Vu39Vk0MaQsEIAABCEAAAhCAAAQgAAEIQAACEIAABCAAAQhAAAIQiBNAWI3TYB4CEIAABCAAgXkn0NHRYb/92789LKxecMEF1tDQYMVidSUGzjuoKmlAuZC3oTdfNyWqpi+7pOLYd9sSKw8NVUmLaQYEaoeA9M7juSN2W+qGisJcXFp9quNByxS7a+fgaCkEaoCA0oFf63oh4f5bbF3Fzho4CpoIAQhAAAIQgAAEIAABCEAAAhCAAAQgAAEIQAACEIAABKqHAMJq9ZwLWgIBCEAAAhCAgCOQTqft3/7bfzssrC5atMheeuklKxQK8KlWAi79ttSSsq7/emVFYVUia9+dt1g5l6vWI6BdEKhKAp2Fdnu8/b4EWe7vhpff0fINO5E75jNMq/JAaBQEapjAzsEtw/daXBLX/N6hnTV8ZDQdAhCAAAQgAAEIQAACEIAABCAAAQhAAAIQgAAEIAABCMw9AYTVuWfOHiEAAQhAAAIQGIdAT0+PXXnllaOE1ccee8xyyI7jUKuCVU5aLZ45bemrvpgorWb+7n9bqa21ChpLEyBQ/QSy5ay90f1yoigXxLmbU9fa1oGNViyTQl39Z5UW1iIBieM3Ni+ueC++1f0qongtnlTaDAEIQAACEIAABCAAAQhAAAIQgAAEIAABCEAAAhCAwLwRQFidN/TsGAIQgAAEIACBSgT6+/vtm9/8JsJqJTjVvqxctvyunZa+/NJEaTX9pc9bYc8uM1eWAQIQqEygWC7YpoH1tiR1dUVJLsiqmq7uW2b5MunFlUmyFALnT0D3132tN1W8F+9rvdndf/nz3wk1QAACEIAABCAAAQhAAAIQgAAEIAABCEAAAhCAAAQgAIE6IYCwWicnmsOEAAQgAAEI1AqBoaEh+8EPfjBKWH3ggQdIWK2VE+jamd/ysRNWx5FW3brcqhVmLpWVAQIQGE2g7PIaj2YP2a2p6yoKcnFZ9aX096y/1De6Al5BAAIzSkD35IeZn1e+H1OLraPQNqP7ozIIQAACEIAABCAAAQhAAAIQgAAEIAABCEAAAhCAAAQgsJAJIKwu5LPLsUEAAhCAAARqkEAul7O3337bLrjggmFp9frrr7dsNluDR1OnTXbpqYV9eyx91e8mJ61edon1P/mYlfMk09XpVcJhVyAgMa4l32wPt91RWY5ziapBWP1O+wPWWeigO/IKHFkEgZkm0Jw/PXzvhXswTJVyrHuXAQIQgAAEIAABCEAAAhCAAAQgAAEIQAACEIAABCAAAQhAYGICCKsTM6IEBCAAAQhAAAJzSEDC6s9+9rNhWXXRokX2B3/wBzYwMDCHrWBXM0GgmGq27j/78rjSau+3rrfyQP9M7I46IFDzBPpKvfZc5xOJYlwQ5O5o+bqdyB1zx4skV/MnnQOoCQK5ctbubV1S8d58pO1Oy5f58UVNnEgaCQEIQAACEIAABCAAAQhAAAIQgAAEIAABCEAAAhCAwLwTQFid91NAAyAAAQhAAAIQiBPIu8TNd955Z1TC6u/8zu9Yb29vvBjzNUKgnOmxnr/+6rjSav/jD5sVizVyRDQTArNDIF/O2bLedysKcUFU1fTm1LW2c3CrFd0/BghAYG4IKEH1p90vVbw/lzQvtrZCy9w0hL1AAAIQgAAEIAABCEAAAhCAAAQgAAEIQAACEIAABCAAgRongLBa4yeQ5kMAAhCAAAQWGgElrL733nujhNXf+I3fsK6uroV2qHVzPOXskPU/dO+E0mo5n6sbJhwoBOIEJMMdyR50Muo1FYW4uLD6QeZt0hzj8JiHwBwRODC0J/H+XNe30t3FJB7P0algNxCAAAQgAAEIQAACEIAABCAAAQhAAAIQgAAEIAABCNQwAYTVGj55NB0CEIAABCCwEAkoYfUXv/iFLVq0aHj8pV/6JWtra7NyGRmkZs95qWTZ5R+OK61m/uZ/WqkbMblmzzENnzaBnmKXPdvx7UQZLgirT3c8bL2lzLT3w4YQgMD0Ceg+vSl1dcX79PH2e51Izo8upk+XLSEAAQhAAAIQgAAEIAABCEAAAhCAAAQgAAEIQAACEKgXAgir9XKmOU4IQAACEIBAjRCQsPrBBx+MSli9+OKL7dSpUwirNXIOx2tmdun740qr3f/jz6zU2TFeFayDwIIiUCjnbWnvOxUluCCqanpL6jo7mj1EiuOCOvscTC0RKJQL9kT7/Yn3amuhuZYOh7ZCAAIQgAAEIAABCEAAAhCAAAQgAAEIQAACEIAABCAAgXkhgLA6L9jZKQQgAAEIQAACSQQKhYJt2LBhlLD6yU9+0o4ePWoll9LJUOME3DnMb99q6Su/kCyuXvVFy77/rpWdvMwAgYVO4Ez+pN3R8vVECS5Iq+9l3nQJjtwTC/164Piql0DZ6eKr+pYm3qtr+pYjlFfv6aNlEIAABCAAAQhAAAIQgAAEIAABCEAAAhCAAAQgAAEIVAkBhNUqORE0AwIQgAAEIACBiECxWLRdu3bZhRdeaIsWLfLjRRddZPv370dYXUAXSWHPLkt/aRxp9bJLrP/Rh6yco4vlBXTaOZQxBLLlIXul6/uJAlyQVb/ddreli51jtuYlBCAw1wRO5o4n3q/3t95iuqcZIAABCEAAAhCAAAQgAAEIQAACEIAABCAAAQhAAAIQgAAEkgkgrCazYQ0EIAABCEAAAvNAQCmqhw8fNqWqBmFV8uqOHTsQVufhfMzmLgtHDlvapammnZyaNGau/msrdaVnsxnUDYF5IaC0xr1DO21JanGiACdh9baWG+xw1gn77h8DBCAwvwSGSoN2d+uNCffsYmvOn57fBrJ3CEAAAhCAAAQgAAEIQAACEIAABCAAAQhAAAIQgAAEIFDlBBBWq/wE0TwIQAACEIBAvRGQsHrixAm7+OKLRwmrjY2NpvRVhoVFoNTaYpmvXZ0orEpk7fqDK6x4+tTCOnCOpu4JdBe77NH2uxPEt78bXv5B5m3Ll/N1zwsAEKgGAkUr2g/T3x2+P0MKcpiu7VtRDc2kDRCAAAQgAAEIQAACEIAABCAAAQhAAAIQgAAEIAABCECgagkgrFbtqaFhEIAABCAAgfokUC6X7cyZM/YP/sE/GCWsrlq1CmF1oV4ShYINfPepCaXV/LYtZu76YIBArRMolAv2fuZnidJbkN+e7fi2dRdJGK718037FxaBnYNbEu/dpzoetKK7vxkgAAEIQAACEIAABCAAAQhAAAIQgAAEIAABCEAAAhCAAAQqE0BYrcyFpRCAAAQgAAEIzBMBCautra3267/+68PC6qJFi+ytt96yghMbGRYmgXI+b0Ovv2Lpyz83jrh6qeU3b0JaXZiXQN0cVdnKdjR7yG5NXZcovUlYvb3lBjuZO+5KI2nXzcXBgdYEgUyxx25JXVvx/r0pdY1lit01cRw0EgIQgAAEIAABCEAAAhCAAAQgAAEIQAACEIAABCAAAQjMBwGE1fmgzj4hAAEIQAACEEgkIGG1o6PD/uk//aejhNWnnnrK8k5qZFjABNy5L55ssq4/vCJZWr3cSatKWmWAQI0S6Cv12mPt91SU3UKy6o3Ni62xfw1JjTV6jmn2wiZQsqK9kH468R7eN7RrYQPg6CAAAQhAAAIQgAAEIAABCEAAAhCAAAQgAAEIQAACEIDAeRBAWD0PeGwKAQhAAAIQgMDME5Cw2tXVZZ/97GdHCau33Xab5XK5md8hNVYdgVJLyrr/4o/HlVZzqxtc0mqp6tpOgyAwHoGSlWxN3/JE0S0Iq292v2LZ8tB4VbEOAhCYRwK7B7cl3sevd/2QZOR5PDfsGgIQgAAEIAABCEAAAhAYTUDftWrQNIzx1/H5sD5pqrJjh0pli8WiaSyVSn6fY7fhNQQgAAEIQAACEIAABCBQ3wQQVuv7/HP0EIAABCAAgaok0N2N1+ZWAABAAElEQVTdbf/yX/7LUcLqV7/6VRsaQuCqyhM2C40qDw5Y3123Jkurl11i2fd+blYozMLeqRICM0/A/VnIjmUP282uy/AgplaaPt5+r3UVO2e+AdQIAQjMGIFMsSfxXr675VtOOM/O2L6oCAIQgAAEIAABCEAAAhCoXwJxGVTyZ3wMUmiYFtx3ZOqdKpvN+u9Q+/v7raenxwcDpNNp6+yMxnS6yzR2dXWfHaP5jo5Oa21tGx5bWlotlWoxTdva2l2PWJ2+LtXZ29trfX19lsn0un1kfD2qX2VaWlqsqemEHTvWZKdPn7Hu7h7fLh0LAwQgAAEIQAACEIAABCAAARFAWOU6gAAEIAABCECg6ghkMhn7T//pP40SVr/whS/Y4OBg1bWVBs0egbJL1O1/8J5xpdWev/yKFQ7sU0zE7DWEmiEwAwT6Sr32SNud48qqd7V8087kT5LOOAO8qQICs0mgVC7a9zu/U/l+Ti221kJqNndP3RCAAAQgAAEIQAACEIDALBGIC6JhPi6Jaj4uiAZJVL1CZbM5J4pGsqi+wxwZh7xAqnWSSVVO5TVKMNWoea0fGHA/4HYiqCTP9vYOL4yeOdNsGk+ePGVHjx6zw4eP2qFDh+3AgUO2f/9B27dvv+3atce2b99hmzdvtU2bNttHH22ydes2WEPDalu5cpWtWLHKli9vcFON0WtNtS6MWrds2Uo/Ll+u6Yqz48gybaM6V61aY6tXr/XTkX1EdWs/2nbpUm2/0rdDbZUkq+MUVwYIQAACEIAABCAAAQhAoL4JIKzW9/nn6CEAAQhAAAJVSUBfzH7+858fJaz+m3/zb/yXtlXZYBo1awTKLh1i4OknxpVW05ddarl1a8zFTMxaO6gYAudDoFgu2HuZNyrLbc1/55cvcZLb9sHN5vJSzmdXbAsBCMwRAd2vlVKStWxD/+o5agW7gQAEIAABCEAAAhCAAATiBCRDhjEumkoyDXJpSCCVHKqkUP1wXr09KSFUkmhra6sXRE+dOm0nTpx0SaHHvSh65MhRL4lKEN29W4LoTtu6dfsoSXTDho+coNnoJc21a9dbNG7wr9evbzStb2zc6IXSjRs/9nKpptF2G7wEunLlai+XBulT4mc0LnfT5PHDDyuvm+zyUC5Mta/JzMfLxcuPbusKW7NmneN30Mu4Oh8MEIAABCAAAQhAAAIQgED9EkBYrd9zz5FDAAIQgAAEqpaAuqy64oorRgmrv/Vbv+UTBqq20TRs9gg4abXv/rsmkFYvsaHXXyFpdfbOAjVPk4D7U5ntG9plS5oXJ8ptEtyW9/7CCuX8NPfCZhCAwFwT6Cl22U2payre1892POrUc/4AO9fnhP1BAAIQgAAEIAABCNQegXjaZhBNwzQIp3HZND+cRjrkE0z1HWLoll7SaUeHhNM2L5weP97k0kiP+BRSJZBu2xYlkEoYVfqoBMqGhpBAGqWCjpVEg4CpaZgfLWJGkuh46+JCZ3zb6WwT3z6p3rFlKr2eaN9jt4mXj8+PbcNk1n388RYvB+v8MkAAAhCAAAQgAAEIQAAC9UkAYbU+zztHDQEIQAACEKhqAko4+OpXvzpKWP3N3/xN6+npqep207jZI1BW12hvvu6k1UvHFVdzjetnrxHUDIFpEGgvtNpdLd+sKLWFdMYn2x+0/lLfNGpnEwhAYL4IKDlZ9264j+PTm1PXWm8xM19NY78QgAAEIAABCEAAAhCYMQJBHg3TIJFqGkTSXC7vu7ofGookUn2vJ5FUPSgpvVSjvtMLo8TSrq4uP3Z0dLpU03ZraTk31VSyqdJMd+7cPSybKo1UwqmSS9UlfUPDGt/Nvbqhj3dFP1a4HO/1WMlyvLJJ6yZbR7xcfF71xl/H58euS2pDWD5227A8Po2Xic/Hy0w0P5ntksoomVbXiK4rBghAAAIQgAAEIAABCECg/gggrNbfOeeIIQABCEAAAlVPQF9wX3/99aOE1V/+5V/2X2TzRWbVn77Za6D7Eruwf691/48/S5ZWL/+cFfbsIml19s4CNU+BQF+p1wltD1QU2oLcdnvL16w5f3oKtVIUAhCoFgKN/asT7+9D2f3V0kzaAQEIQAACEIAABCBQZwSCXKrpWME0SKb5s0ml2WzWJ5UODAx6gTAIppJKOzvTLrG0czix9OTJU3bs2HE7dChKLd29e68XSZWYGXVp3zgskq5atWY4vXTlylXDUumKFats2bKVfly+XNPQ3b2mlbu0T1oelyHj80nl48uTyictj287dj6+TXx+bLmZeD3d+qez3Uxsk1SHzruupUKhUGd3J4cLAQhAAAIQgAAEIAABCIgAwirXAQQgAAEIQAACVUdAwurdd989Slj99Kc/7bv1QlitutM15w1S2urgj18eR1q91Aq7dyKtzvmZYYdxAgWXvvhOz08TZTYJq0tSi2334HYru38MEIBA7RFoyTcn3uNvdL/MvV17p5QWQwACEIAABCAAgYoE4gLoZObjkmil+WIxSieVPBoEUol7GpVWmncyqcacepsZklAakksllQ6cTS7tte7uHvfj7m5Lp9NuVGJptxdMU6kWa25O2alTp70UePjwETtw4KBJMFVa6fbtO0ySqdJKJZquWROllUoylVCqMaSVLls2faF0OoJmJcGx0rJQt9aNXR9/XWk+vizUE6ZhXZiG5dOZnk8dk9l2ojJaP1GZ8Y5r7LbhdZiOt+1k1q1Zs85L0bpHGCAAAQhAAAIQgAAEIACB+iKAsFpf55ujhQAEIAABCNQEAaU7PP/886OE1V/6pV9y3YO10FVUTZzBOWikSwnJLv8wWVq94nOW37UDaXUOTgW7OJeABNQdg5sTRbaQrrqqb6kVy8VzK2AJBCBQEwSy5azd03pjxXv93tYlpvUMEIAABCAAAQhMjkCQAFU6zGs628NE+whtme12UP/0CYRzNNVpEEmDMJofThyNJFGJob29kRQauq1va2v3aaPqvl5C6OnTZ7wUKjH0xImT1tR00o4fb7KjR4/ZkSNHfRLpgQOH7ODBQ04YPeS6tz/gx71799muXbv9KIFU3aOHUSLppk2bbfPmrfbRR5vOJpausyixdCS1dMWKhuGkUkmlGs8nsTRJQgzLw3QyIuJkylSqr9Iy1ZW0PL6fyZSJl4/Ph201DfPx9bM9Px/7jB/TfO5/x45dTsoemv4DgC0hAAEIQAACEIAABCAAgZokgLBak6eNRkMAAhCAAAQWNoG8+yPBm2++aRdccMGwtPqpT33Kzpw5g7C6sE/91I7OJTAMvf5qsrR6+aWW/eA9c/3fTa1eSkPgPAm0FVrszpZvVJTYgqz6StfzlkNmO0/SbA6B+SVQspK91vVC4r1+On9ifhvI3iEAAQhAAALTIBCkv6lsGrbRdLQEWPSJkYVCoWKKZNQV+ZCTAvt8MmRXV5QQqbRICYLqjlzLenoyPlGyv7/fBgYGfPflg4ODfirRKT4qiVJdm6ucyqtudXHe09Pj0ii7fX1KodTrTKbX1x3mQ7nQJXpIrgzt0HLVqX0o+TIcVzjmiaZxTlPhOxdlK7VNy8Iwdj5ePhx3XPwM5zY6DwP+fOg8ZbM5lxwaXQ9KGdW28brGzmu96tX3RGKuelVPX1+fTxfVdaI00TNnmr1AKok0lUq5Hzy3+uWaRpJpqy8jwVTd2jc1nbDDh484eXS/Sxzd5eXQkDaqxNH16xudILrWVq6MurKXDLp0aSSFajoyTq0L+yAJJgmClZaHZZrG50Nd052Guqa6fdJ2YXmYVqp3vHWVyk9l2VTqHq/seOvUnonWT6XNUyk7X/udqI1J7dLypHXxOiVe6x7Wvc4AAQhAAAIQgAAEIAABCNQPAYTV+jnXHCkEIAABCECgZgjk3R8iPvjgg2FZddGiRXbRRRe5bsyOIazWzFmco4a6L7QHX38lWVq97BIbeuM1pNU5Oh3sxmywNGDf7Xg0UWCTsPpA6y3WU+wGFwQgsAAIHBjak3i/r+5btgCOkEOAAAQgAIFqIhBkvrggGCRByZNh1P9TR3KfBL8RyU+in0RPSYRBJOzr63fyXyR2SgyNuhiPxFEJnZI0tUyyZyR2jsijQQaV0CnhKHQ/fuTIsbMy4AHbs2ev7XVpkhIDNa8uyXfv3uPTJIMgqG6hJQZG42rXHXmDT4rUVF2TNzSsttWr17pxnU+bXLdug4VRcmEQDMN07dr156RSrly5+qx8GO2noWGNrzNKrYzql6Co12EaZMWRdqxxXaev8zKjUjB37Njpj2X//oM+TVOJmjr2Y8eUsHncp2weP97k5Uilb0qqlEDZ3t7hmSq9U+x1TtTteyR0Zr2UqfMjKVP8R2Tbbr+dzpPYxwVebTuyfXTOJXcGcTScd9Wp/YbzKilX509t6ujo8NNovtNLw0Ec1jTMt7crZTRKGFWi6OHDR892N7/Htm3b4eXPxsaN/hypq3kx0zlZv/4j3wW9kkSVKrp3735/nRw9GqWRHjt23KeTNjVFCaVKJNX1ovK6ViSR6ryrLl0TUZf1K2PyaFwkHZkPsmlckgvzkxHqplM2bDN2OpX9jd12Pl5Pt71huzCdStuns8149U+lvqmUHbvPSttWWjZ2u/B6pspOpZ6w7/Gm8fo0H16H6XjbTnbd9u07/bPKGCAAAQhAAAIQgAAEIACBuiGAsFo3p5oDhQAEIAABCNQOAf2Rbe3ataMSVi+88ELXVdoufnFfO6dx7lrq0lYGX3rRSauXJoqrgz96wcruumKAwGwSUNri2r4VifKaZNWbU9fY8dwRK7t/DBCAQO0TkHx+U+rqivf9Mx2PWLFcrP2D5AggAAEIQGDSBMpl9ynPjSNC6eQSJFU+iKd5J5uGFMlIWpRM2uuTQSUSBjH0+PEmL0mqq3HJoJL/JIaqm/Ft27Z7aTB0LS7ZTwKhhM516xqdQBhJhBIJIxFUouZaLwGudGKnJFHJmkHe1DK9bmhY7cewXNKnli9bFqTBqadNJklPY5ePfT1ZEUrbTXXbpPJjl499PXGbRlI6IxE3kmYlYQbZdsOGjWe7gd/g+Yu9ysZHLQvCrSRenUfVIaFT9YRzrXmNa9du8GV0rnUOdc5Un4TPqAv5lb47+RGxcyRJVMvC+Y3mR0TQKGU0+ZzH+cTnJ+YU1Vlpm/iy+LzqHPt67H7C+jCNr6+0bCrr42WnMh/fb3x+vDomW268OsauS6ozLA/TsdvFX8fLxOfjZcL8ROtDuTAdr/x468L2SdOpbDu27NjX09vH6PtJ91q4z8L9GO7B8EwO934kgTf658XmzVu92C1hXPKnZHq9Fyg9eMuWbbZp0xYvfX/00SY/1XvCxo2b3fJo1HuFRq0Pzw1NgyQeni+NjZv8Ntpf2Jem0T42D9et7fRsiTMZj5eOSeJ8uVw2BghAAAIQgAAEIAABCECgPgggrNbHeeYoIQABCEAAAjVFoODEwi1btpwjrG7YsAFhtabO5Bw21kmruQ3rLH3F5xKl1cz1i63U0T6HjWJX9UbgRO6YE1KvrSiuSVbVuKL3fae10tVdvV0bHO/CJVAoF+zx9nsr3ve3uOdBbzGzcA+eI4MABCBQRwQk0WgMYmn+rFQadT8fup7v9cJNS0uLnT4ddTuuVM2TJ095yVTdkmtUwqak0+bm1HA5pXEeOHDQp3VK/gnikBIpJSWFrsmDzDSV7siTJKGwPEzjYtFMz8/1PpL2l7Q86XinUr5SWS2rtFz7S1o+0bp4W+N1hPkwjZerNB/KhWnSfuPrk8pUqn+yy0L9YTrZ7eLlxtu20rqwLEzjdY2dj5eJz4dylZaFdVOdzmRdU913UvmptimpfNLypP1WWj6ZOiZTJjw/JYJKqozGBi9zS+rWM1eypuRNPYv1A4CQprxv3wHbv/+Af14rAVjpynp264cDeh2WRYnS+4YTprXNwYOH/Y8Mjh9v8u8LSlzWe4HeF0J6cTqd9u8jkje1TD9S0KjlUbKy0pGVzNznU7L1HqQfOOTde1I+P5Kyre9VNWpZlLYdpS1HSczRfEhgDincIY1ZP5SIxkGX4hy9v+l1lAQd7U91hn1qmsvphxY5n/KsNikBWu9/+nHD5M7lCp9IrR9uMEAAAhCAAAQgAAEIQAAC9UEAYbU+zjNHCQEIQAACEKgpAvqCcseOHaOE1QsuuMB9edzgU2dq6mBo7NwRcH9ALhzcb+mrfjdRWu1y63IbG839pXnu2sWe6oJAbymTKK0FWfXZjm/bYGmgLnhwkBCoFwJKS36n56cVhVXd+4ez++sFBccJAQhAIJGAAtPiwmdIH51oGgmiI6JovHyob7LT+LalUlRnqH/0utFJp5J7JN50dXV50bSp6YQXkpRat3nzFp9kqeS5kGC5cqXSRkfSKYMYFYSoc4XTkK43klJZSbiKL4vPx0Wg+PL4fLxMmJ9ovcqpTKVylZaF8qH+Sq+TlsW3OZ/50K4wnUpdc7VNpTZp39PZf6W6xi4L9Ybp2PXn87pSnZWWVdrHZMtV2nY+l8XbHZ9PatNkyoRtk8omLQ/bjTed6rYTlZ9o/Xhtmcy6ieuPnq16xupZKxlSCcNK81Typ+RSpYvu3Lnbi6KSSA8fPuJFyKam6McD+jGBfjQgSTQSQbvc873byaA9XgKVoCkxU/JmkDIlfmrUd5Xnvl+4n6O675c0Fovx+aIvr23Gbnfu+1bi22dNJ47mnciqcxC9D468xyVdCzp/kl0ZIAABCEAAAhCAAAQgAIH6IICwWh/nmaOEAAQgAAEI1BSBSsLqokWL7N133/Vf9NbUwdDYuSXg/hpePH7M0ld+MVFaTV9+qWU/eA9pdW7PzILem7r8fjfzRqKwJmlNyaun8ycWNAcODgL1SuBQdl/i/f9G9yukKtfrhcFxQ6BOCUQSaCR9SlaR+KNUOKXFSRJSotzYUQLRqVOnfeKcpqdOnfFllDwXkkiVRqrtVFbLJBp1dnb6BLqOjg43jUZJSK2tbcPbhbqjek/77bXszJkzw/NaJ5np2LHjPv0uSjrd67s7VsKeuluPRNTR3RvHpZuJRavRsk5S+UrLKy2L73uy8/F64vOT2X4y5ccrM966mdp/qGeq+0oqP9XlU91/Uv2hnmqbqr3xNsfnK7U1vj4+X6nsRMumun28fHx+vP1UKjd22djX49U3U+vOZ5/attL28WXx+cm0OV4+zGsa5kfXIcFUXdyvtBUrVllDw2qfFi3BX5KpUkw3bdrs5P+tvkt5yabqxn7Pnr0+xVSy45Ejx3xSp57beg9R6qgEU/2QoLJcOiKKBpFU03Ml0eiHC3X6Vj0nhy3m3d3d/j00XBeVr5Po/VHXh5JktR0DBCAAAQhAAAIQgAAEILDwCSCsLvxzzBFCAAIQgAAEao5AJWFVCatvv/02wmrNnc15aLCk1TOnrev3L0+WVi+7xAZ/+DzS6jycnoW4yxO5Y05IvSZRWJOwuqpvKdLaQjz5HBMEHIFMsdtuSngGPNR2u+XKWThBAAIQWLAEJJbo/9+URieBSCKpxKKjR4956UgyUhA+lTKqZLwwKnUtPh9eh2kQnaIykfQU5iU/rVjR4LpyDmPUrXNIMFW5KNVtKtMRqTQu1cTng3QznelM1VNp30l1T3V5vO6kbeNl5mo+qS1heZiqPfH56bSv0vbxZfH5SvVPdv145cZbN519xreZSt0qGy8fn4/Xeb7z8Xrj86HeSsvCuulMZ7O+8617ou0nWj85HtGzN3rW6tkZPUdXrgyppWvdc3u9rVu3wY8SSxsbNzrBdKNJ4tdzXWmYW7Zss61bt3u5X6mme/fut0OHDtvx403+RwgjgmmX68Y+M5xgquTq0B29upLPux835H139hPLpgv2zXSBHpjO7f79B9378cj7a/L8Cv/DFQnGDBCAAAQgAAEIQAACEIDAwieAsLrwzzFHCAEIQAACEKg5AvqD57Zt20ySqpJVNWr+rbfeQlitubM5Xw0uW6m7y3q/eZ2TVi9NFFeH3nkLaXW+TtEC2e9Qacie6nhoXFn1ifb7rL/Ut0COmMOAAATGEsiX8/Z4+70VnwNLmhdbKn9m7Ca8hgAEIFCTBCSnSiQpuK6RJRypC+VUKuUFJSXkSUyVRBrJoiNyynQEq8luM9lycUFm7DZjX8fLjjc/3e2S6ozXF59PKp+0/Hy2nUydk61/suXi+5xom/j6+Hy8Ds2HdWE6dv1kX4+3/XjrQv2TKRPKTmYary9pvlI98bKV1k+0LGwfphOVn+z66dQ32W3Ot9xkt5/ssUblIoE+iPeaSuSXKCoJf+XK1bZ69Vrf1f2qVWtNSaRr1673y7Rc44hI2ugl0rhAum3bDieN7jOlRO/ff8B1x37Y/3hAKaXHj0cSqX5QoJRqpVFHSdVpl4LZ45Owe3t7fWrpwMCA75p9aCjrn/WRXJrzkmkulzsrmEaiqd4Pwqjv8sammdbkmx2NnjEC+tyghPWGhtWJ0mr8XlO6bt5JrgwQgAAEIAABCEAAAhCAwMIngLC68M8xRwgBCEAAAhCoOQL6knvLli2jhFVJq6+//jrCas2dzfltcNl90T3087csfXmCtOqWD73zM6TV+T1NNbt314mgbRn4qKKkplRVjbekrjUlsJorywABCCxcAit63098Fnw8sGHhHjhHBgEILDgCkkviYqrkJMlLklNbW9u89LR7917buPFjJ6CsOUdOnUjekpgSl1OSyk+mTNK2YflU65jt8qFdSdP4/uPz8fIztTxe5/nMJ7VnvDonu0283Nj58DpMw/7GvtbySsvC8qR1ob7znZ5P/ZPddmy5sa8rHcNkysS3m6h8fH18Pl7HbM1Pb39RwqhkUaWLRrJoJIw2NKjb+jVeFJUwKhFf0qjGSBZtPNud/Ub/HFTSqFJGd+7cZXo27tsXiaKHDx+xY8eO++7sT548ZWfONPsu7ZU6KlFUXZ+n011eFlU6tWTRvr4+97wdHJZGI2E06+TRwbMC6dAogTQuj0bSqBJKS14alTgaH8OzPUz15qV5BgjMNgEJz5KpJ/MMWL++0V3//Vybs31SqB8CEIAABCAAAQhAAAJVQABhtQpOAk2AAAQgAAEIQGA0AQmru3fvPkdYffXVV31yw+jSvILABATcH2EKRw9b+qovJiStOmn1J68irU6AkdXnEugudtldLd9MlNQkrC7rfc+K5eK5G7MEAhBYUAQOZ/cnPgteSD/Nc2BBnW0OBgK1SSBISkFg0v9zSXDKux94SSaRlJrJ9PoktObmlEvlO+6T+tTlswQSyamSuyYjnKhMJYlMyyotn2ydkyk32/XH2zAT+5qJOuJtmmg+7C9MVT4+P9H2Y9dr2+lsP3absa/H7mfs68mUTyqTtFz7GG/d2DZMtvxk6qxUptKySm2otCy+bZgP08m2e2y98e2jdVFa6Nhy8dfxbeLz8e0ljK50yaIrV6o7eqWKrnddz490Qa95dU0fpFFJpHom6XVIHZVgGiRTrZNQL0FOAqm6Iz9+vMmULBqk0Y6OzrOiaK8TRfu8INffP+Cfg1G66KB/LkoYHRyMJFFNJY5q2Uh39iFtVCmjUXf24RmraXjujkyRRGvzHZRWnw8B3QuStpe5ROH4c6DSvFLadX/qnmGAAAQgAAEIQAACEIAABBY2AYTVhX1+OToIQAACEIBATRLQH0/3799/jrD63HPPIazW5BmtjkYXDh6wrv/nvyRIq5dY9sNfWNldewwQmAwBl1djy52MGpJUK02faL/f+kt9k6mOMhCAQI0T6C1m7LaWGyo+E25NXW99pUyNHyHNhwAEaolAkKP0/1XZbEhIzbhUv3YvbR0/3uS7ilbXu5K6Nm3a7AUwyWKSRSSVBOksLpRMZVnSdmF5mIY6x06T1ictH7v9eK/Pp47z2Xa8NlVal7SvscvHvh5b10TrVT5eJml+bL0jr4O4OHoqwVnXk0bJhBIJGxs3mhIpt2/f6RIpd9uOHbv8qOtw8+atfp2muibV1Xno7nzr1m2uXLTN7t17bM+efcPjvn37/bzkxL2uO3St0/yuXXt86qXqVgJmqF91h1RMtWPbtu2uh5dtvoymWhe9juYlP2rUdqpDdWk71a/9qD2a6njUTm2/cWN0TymdU8cuBiHNc9myle4ei5I9o3mlfUbLli6NM1zu78P4+RhhHq2r/DqqQ/dx2E+076jr+ZVODJUgKgldY9TN/DqfHqpzJOY6BnHTMYnpoUNR1/JNTSe89Kku5TUqLVSC+6lTp/3Y1HTSp4qqC/qDBw/5baPzsNszUjf1hw8f9fKatlfSaE9PxgujEkWHhoYspIZGQn0k1WtZkESjac6X1TYa+/r6h9NJQx3aXs/ASCCNkqOR4GrpnYy2LhQCuu+6u7u9kB5/ZlV+tq3wzwfdtwwQgAAEIAABCEAAAhCAwMImgLC6sM8vRwcBCEAAAhCoSQL6YvLw4cN20UUX2aJFi4bHhx56yCcA1eRB0eiqIFA8fcrSVyYlrV5ifXfeYqXuLsWeVEV7aUT1EmgrtNgtqesqymmSV29OXWtNuaPVewC0DAIQmFEChXLevuMk9UryupYdzR6a0f1RGQQgAIFAIC6n5vN5nwCobqaVJHjw4GEv3imdcCQhVTLbiOwWhJEwrbQuvmw685Xqnqie6WyTVGdSXUnLk+oZb/nYusa+nsq245UN686tP+riXF2bNzRIRoy6NZcwqfMvUVTS5YiMKelyh5dAI2lzh79WtF5iZiRnjoilKqNRAqNEZ8mIx441+e7Og6yoBD2Neq3rr62t3Sf26nrMZDK+q/MgE+bdtToiJI4k/UpGDHKiyoY0y0hiVIplNEpEnGgsFEZShLW/qN4R8TGqM1qu+TCGNkTls8NtCMtVVz5/bjui4xmpT+2PZMo+n+YpDho7O9PDXDpckqA4Sdxsa2vz8qcEUKWBSvqUfCupd+vW7f7c6fxolDgroVQyqIRdCaWh+3mxb21t8ymF6na+u7vHy2Ka6jxkMkoVVffz/cOiaOhyPjpGHV90fkaEz0ppoSMSaHgOaRoJoiU/1fbhPGga6ouXNwYIQGDBE1BCsZ5d5753jXweWbo0mtePAPQMYoAABCAAAQhAAAIQgAAEFjYBhNWFfX45OghAAAIQgEBNEtAfOE6ePGmf+MQnhmVVias333wzX1rW5Bmtoka7P6BNJK2mv/QFy2/6yMruj6GIq1V07qqoKYVywX7c9UKimCY5bVXfUpfBSmJvFZ02mgKBWSXglA1b1vtu4nPhre5X3TOBpKBZPQlUDoE6ISDRq1gs+eRUCWeS3yQJqttrCWxKSFSaY5TUeK4IEoSQ85lOJJyMXR9/nTR/Pu2Jb5tUf3x5vHzSfFL5pOWV6plK2UrbjyyLkjIbGlb7FMzGxk1eYIzE0cOm1EsJjq2trU6IjARFpVZGXZ0PeIlZImIQLnO5SEjMn5USR8TR/JgUy6z//2+VC6PKVpIO4wJifF63pV4zRBwCi8AozicsC1N9LxIJn5HQq3MQSbRRN/SRvDsigap82FZTBghAAALVQkDPMon1S5dO/LlEn2P6+/urpem0AwIQgAAEIAABCEAAAhCYJQIIq7MElmohAAEIQAACEJg+Af2hJZVKnSOs/tVf/ZX/A830a2ZLCDgC+iP/8WPW9f/8F0tfdknCeKllvn6tlbrSI9Kq/ujn/khY7uuzsut20P31EJx1SEBS2v6h3U5KW5wopj3V8ZANlPgDSx1eHhxynRM4nD2Q+Fy4r/VmGyoN1TkhDh8CEJguAclnkj0GBgZ9aqKSFNWN+dq1G1zX3qumJafOnEw5sXwSF1TG2298XXxe2499Ha9zJuenvp9IJtV5CGmmmqqbdY2rVq09u7zRy8RKO5WMs2HDSOKp0jPV3b3SMpWoud91mx66YD9x4qRP3VQCpxIyJSkrqU7iYpI8Ot3rjO0gAAEIQAACs0FAn2NSqRZbtmzlhNKqfnSj9GltwwABCEAAAhCAAAQgAAEILFwCCKsL99xyZBCAAAQgAIGaJaAvJdUd3sUXXzwqYfWqq67yiS81e2A0vHoIuGus1JKy7v/+pwnC6lmR9arftZzSVpVWMzhouZXLLXPd31qvk1kLhw+alZBWq+ekzk1Leos99mDbbYlS2pLU1XYq3zQ3jWEvEIBAVRFIFztMzwClLFcaU/kzVdVeGgMBCFQvAf3/kH7EJymxz/1YSl2GS2D86KNNZ9NTpyaJBqFzqjLmbJVPqlfL4+vi8+NJq6FcmCaVja8PTCpPV3gJWNLMqlVrfKrphg0f2aZNm32y6a5du+3AgYO+C/bTp0/77tfV1XvUzXqf73JdXa/39ERdsSvtVKKpuoePxkEvnUbd3Udd0efdD+OixMwowTSkmMZTM6v3iqVlEIAABCAAgfEJ6D1R76kTvxev8MnxpRLC6vhEWQsBCEAAAhCAAAQgAIHaJoCwWtvnj9ZDAAIQgAAEFiQB/YG2q6vLfuVXfmWUsPo7v/M7NjREOtmCPOnzcVDuOpOE2nf/XU5avTRZXL3yi1ZsPmP5bVus6w8uHy7Xe+MNbnuXtMpQNwSK5aL9IvNWRREtyGlvdL9sKscAAQjUH4FcOWcPt92R+IzY2L/WZTTzh9f6uzI4YghUJqD/5wliqqREyYpKzpTQ0dyc8oLqli3bfErn2ESyuOwRn68sX47IrVMpq7ri5ZPmx+4zXm70uiiJdPnylT4VVtKKEkiVRholkkappOH12rXrhxNJNa9kUiXKhuWSdxsbN7rljX6d1ocxlIsnnYbE02i67mw9H9nGjR+bOEtCVbLp0aPH7dSp09bS0mqdnWkvn6pr4kH3/w3ZbNZLxHknl44IpdF51LkcO2hRpeVjy/EaAhCAAAQgsNAJ6PtcveeO/mww8hklvlw/CtH7LAMEIAABCEAAAhCAAAQgsHAJIKwu3HPLkUEAAhCAAARqloD+qKc/1H7mM58ZJaz+63/9r0lYrdmzWqUN11+R3Zfg+a0fW9eXrxyWUdOXnU1YDdMvfd56/vIro9Z3/+kfWqm7u0oPjGbNBoGTueN2c+raRBnt5tQ11pJvno1dUycEIFADBEpWsrd6fpz4jHgx/YwV3T8GCECgfgjo/2s0RkKq+8zpREeJj5lMr+vevdsnp548ecqOHDnqu4KXhLly5Wqf7ilxo5L8WWlZXPIYbz6+bXw+aV8T1RXqCFOVl1zb0LDGdXn/kW3fvtMOHjzkkkibfFramTPNvieNdDrt/39PHHp7+3wyqRJJo7HX89FyiaIalTKrhFIt0zZ6LY4SfAcGBkeNWq4U0/5+jdE2I/uI9qfttU7bSqBRkq2E4SChhvOmKQMEIAABCEAAAudPQO+x+kww3mcOfZ7QuHXrdv+Z6fz3Sg0QgAAEIAABCEAAAhCAQLUSQFit1jNDuyAAAQhAAAJ1TEB/GNQfK//xP/7Ho4TVz372s/6Pj3WMhkOfLQLlkk9bHXrrp5a+4nOjxNRz5NWzEmv3f/uvVupKz1aLqLfKCOTKWXuu8/FEEU0Jq291v0q6apWdN5oDgbkmsHtwe+Jz4u7WG22g1D/XTWJ/EIDAHBEIYmo+JqUqoVOS5pEjx2zfvv1e4Gxs3OSTRRsaVpvSRsdKoXH5M6yrtKzSurHlwusw1TZhPkxDPVOdLlu2wsu1SjP9+OMttnfvfmtqOmGtrW1Oxu3x/98mETRIoPGu7SuJoJWWzdGpYzcQgAAEIAABCMwyAb3Pt7W1+88+E30GWb/+I//DlFluEtVDAAIQgAAEIAABCEAAAvNIAGF1HuGzawhAAAIQgAAEKhPQl5hKvPkX/+JfjBJWf/3Xf90vr7wVSyFwngTcdefTVndud8LqpRNKq93/478hrJ4n8lra/HB2v92YWpwoot2aut7aC621dEi0FQIQmAUCHYV2W5K6OvFZcTR7aBb2SpUQgMB8EZCEmT8rqEpOPX68yXbs2OW7qleX9ytWNLjE0RXnSKnjyaGVJI5Ky0Id460LZeLTqZZfunSFk0savGSrrnx3797rElOPWyqVsq6ubv//Z9ls1ieUBil1vs4H+4UABCAAAQhAoHoJKAFdCewTfS5ZvXqtT1+v3iOhZRCAAAQgAAEIQAACEIDA+RJAWD1fgmwPAQhAAAIQgMCsENCXmP/qX/2rUcLqP/yH/5AvLGeFNpUOE3DSarmQt4GnHrf05eMnrXb/9z+1kuvKlWHhE8iWh+zJ9gcTBTSlq67s/cB1Bl5a+DA4QghAYFwC+XLOHm+/N/F58U7PT8y904xbByshAIHqJqAf1yk1VP+/ImlTyaISOVeuXD3cze3UpdDlo+SNIHJUqqfSslB+7HRs2bGvR8pLqo3EVIm269c32pYt21wq7AE7ceKktbd3uP8P67OhIcTU6r46aR0EIAABCECgegkUCgX/uWnk88dI8ntYps8qK1eucj+K6areA6FlEIAABCAAAQhAAAIQgMB5E0BYPW+EVAABCEAAAhCAwGwQGBoasn//7//9KGH105/+tOteEkFwNnhT52gCZfclen7XDkt/6fOJSauZr11t5QG6dh5NbuG9kli2Y3BLonwmWfWhttutt5RZeAfPEUEAAlMmIHH9p90vJT4zHmm70wrl/JTrZQMIQKA6CEhUlbjZ1HTCNm3a7JNHJVgki6CVRdQgZUx2Ot36le4q6UNJZZJQ1eatW7fbzp27vTBy8OBhO3r0uJ08ecrJty3W2dlpmUzGybiDlsvlvJhLamp1XHu0AgIQgAAEIFDrBPSjn5aWVpc+v9J/dkr+fLPCTp8+YyrPAAEIQAACEIAABCAAAQgsTAIIqwvzvHJUEIAABCAAgZonoG4l/+N//I+jhNVPfvKT1tHRwReWNX92a+QA3BfjhT27LX2FklYvHSWudn35Sivs32vur/g1cjA0c7oEBkr9dl/rzYny2ZLUYts/tJvExOkCZjsILEACmwcaE58ZN6eusUyRH98swNPOIS1wAhJV+/r67PjxJid+qivbFZOSVJNFjNEi63jlwrowTRZkV1hDw2qf9qrUV0m1klC7urp92yWh6v+xcrm85fN5L6PquCSkRqP7mQ5iiDFAAAIQgAAEIDB7BPr7+23t2vWjkuXjn3HCj3kOHjzkP6vMXkuoGQIQgAAEIAABCEAAAhCYTwIIq/NJn31DAAIQgAAEIJBIQH9MveKKK84RVpuamvhDaiI1Vsw4AfdH+2Kq2Qa+9/QoabXnL//CSi59yl2MM75LKqweAmWXlLi6b1mieKZ01de7fkhaYvWcMloCgaog0F5oNcnsekZUGo/njlRFO2kEBCAwMQEJnOr5QQmkjY0bvagaRIqJppXki4m2mWj92DqVULZmzTrbvn2nnThx0supam+hEImoCKgTn2NKQAACEIAABCAwdwSU4L5ly9ZRwmr4/KPPOeGzzrZtO9wPbApz1zD2BAEIQAACEIAABCAAAQjMKQGE1TnFzc4gAAEIQAACEJgsAX2B+Xu/93ujhNULLrjADhw4gLA6WYiUmxECZZdAlV2+dFTCas///SsrDwzMSP1UUr0EOgptdkvq2orCmSQ0Ja92F7uq9wBoGQQgMC8E8uW8PdF+f+KzY13fynlpFzuFAASmRiDvPgO2tbU7qWKb67p2RUWxIggWSdMgXSStn8zyeB0SVJVKpjYdOHDIJ6j29va51NScT0md2hFSGgIQgAAEIAABCMwtAaW76zPMRJ+B1q9vtMHBwbltHHuDAAQgAAEIQAACEIAABOaMAMLqnKFmRxCAAAQgAAEITIVA3v2B+Mtf/vI5wmpjYyPC6lRAUva8CZSdADD40gujhNXMdX9rZZdexbBwCUg4e77zyUTh7EaXnngwu9dc57kLFwJHBgEITJtAY/+axOfHi+lnXX5zadp1syEEIDC7BCRS9PT02N69+2zFilWJQkVcJJ1Iupje+hVu/w22bt0GU8rYkSNHrbW1zfr6+iybzfkUVRJUZ/daoHYIQAACEIAABGaWgD67pFItE/4YaOXKVe7zmOvZiAECEIAABCAAAQhAAAIQWJAEEFYX5GnloCAAAQhAAAK1T0DC6le+8pVRwuqiRYvcH21XkB5U+6e3po5AYmrffXeOElZ7v3WDlbPZmjoOGjt5ApJQtw1sSpTNlK76s57XrFguTr5SSkIAAnVFoK3QYkuc2K7nxdhR6cy5Mu8hdXVBcLA1QyDrPt9JDF21as2wqBrE1DCtJJ+OXTf2dXwbrYuvV3qrklO1z02bNtvu3Xvs0KHDdvr0GUunu2zApfrr/41KpRI/3KuZK4mGQgACEIAABCCQREAi6sqVq/1nrfhnovB5Scv02ai9vYPPPkkQWQ4BCEAAAhCAAAQgAIEaJ4CwWuMnkOZDAAIQgAAEFiqBQqFg/+t//a9zhNU333wTYXWhnvQqPa6ykwQyV//1KGG1757bTcmrDAuTQHuh1W5JXXeOZBaks7tbb7RMsXthHjxHBQEIzAiBfDlnD7fdUfE5clPqauspds3IfqgEAhCYOQKSQvfvP3COqBqXJypJFfH1Yb7ydCQx9eOPt9jOnbu9HNvcnLKOjg7LZDIuOTXrklMLViwip87cmaUmCEAAAhCAAASqicCQ+2F4Y+PGUT/gqfTZqanpBN8BV9OJoy0QgAAEIAABCEAAAhCYQQIIqzMIk6ogAAEIQAACEJg5AvpD7f3333+OsPrKK6/wZeXMYaamiQi4rsrKfb3W/WdfHiWs9n/7QSs7qYFh4RHIlofsmY5HKkpmkbC62A5m97oM1vLCO3iOCAIQmDECekYszbyT+Cw5kj04Y/uiIghA4PwJqHvaU6dOO1l1xbCwWkmcSFp2rsi6wiWHrbL16xttx45dTkw9ZhJTlZja3z/gxdS8+yxZLBZ9cpj2zwABCEAAAhCAAATqgYC+8929e2/Fz1zxz1Q7d+7yP+SpByYcIwQgAAEIQAACEIAABOqNAMJqvZ1xjhcCEIAABCBQIwT05eWPfvQjhNUaOV8LtplOHih1d1vX718+SlgdePY7CKsL8KSXrGQNfR8mCmYSVt/sfsWK5cICPHoOCQIQmGkCp/MnE58nH2Z+jvg+08CpDwLnQWBoKOu6nq0sq8bFiSCsVlom2XXNmnVewPj/2XvTIFmy8j6fxQ6HP/qTI2yH/cWOsD85bIf8QRHsYthkg2SZERqQJTCbZzQDFqDZ+HvYBEgIQgjDSAIhQEggYQaBBNzbVd133/e9+3b33bv73t737uruOv/zZPF2ncrK2peuqv7ljYrMyso85z3POXmqb9VTb965c9fNzMy65eUVh5i6tZXLmCoxtYFO0qkiIAIiIAIiIAI9QYC/i4aGricKq/a3FutDh45GP/LpiUarESIgAiIgAiIgAiIgAiIgAgUEJKwW4NATERABERABERCBTiFAtqEf//jH7sUvfvG2tMo2EiuvaRGBthBAWJ184Gbe9AsFwurqd/7CZb1U3dBCJi1l02oIYbNPvr1+wz099nhJwewzEx91S1uLza5W5YmACPQoATI2f2z8w4lzylcm/8BtZbd6tOVqlgh0H4GJifsVpYlQoAi3EV2PHDnmRkZG3dzcXCSoSkztvjGgiEVABERABERABNpDgL+Tbt26XfFvr3R6n1tc1Gcw7ekV1SICIiACIiACIiACIiAC7SUgYbW9vFWbCIiACIiACIhAlQSQUk+cOFEkrP7gBz+IMhRVWYwOE4HGCHiZaGtiwk2/7pWBsPpyt/bTHztvTtdX9uaGyy4tua2pSZ+9dcZ5q0Hian0km3rW6taK+/yDTyaKZWRWfWrsMTe8NtjUOlWYCIhAbxPwP3lwfzP7rcR55dmxD7iVreXeBqDWiUAXEZicnKooTYSSKtv9/fvc2bPn3b17Yz6T6rJ+VNdF/a1QRUAEREAEREAEdpbA/fsPSma3t7+59uxJuelp/7mZFhEQAREQAREQAREQAREQgZ4jIGG157pUDRIBERABERCB3iBgwupLX/rSggyr3/nOd/RlcG90cXe0wt+mbPPeXTf9+lcVCKvrhw7UJaxmvZy6ce2KW/jQE27mV/6rm3vn293qC9/LSavdQaQno8z6G3PvX+xLlMqQVXlw+26vL/dk+9UoERCB1hEYWrtacm6Z2BhrXcUqWQREoCYCGz5z/sDA/kha/clP9m7Lq+E28sTevakom+r16yNuZmbGra+v68d0NZHWwSIgAiIgAiIgAiLg3Pz8vEul+rf/5jJJtXDd58bHJ4RLBERABERABERABERABESgBwlIWO3BTlWTREAEREAERKAXCGx5UXBwcNC95CUv2RZW2d63b5++FO6FDu6WNkTC6p1CYfWhV7iNi+edH4i1tcLf8izrP5Cf/1//M5BfX+bmfuNtLutvH+v861p2hsDs5oz76NgHS0plf3D/4255a2lnglOtIiACXU1gcWvBPTP2ROL8cmL5cFe3TcGLQK8RWF1ddWfOnPVSarpAXCW716FDR9yVK9cc2cA4jh/XcTtbLSIgAiIgAiIgAiIgArUT4O+pAwcOu/iPgwqF1b3u1q3b+purdrw6QwREQAREQAREQAREQAQ6noCE1Y7vIgUoAiIgAiIgAruTAF8CX7582f3Df/gPC4TVvXv3KsPq7hwSO9PqSFj1GVZf98q8ZIqweu1qXcLq1vSUz6z6X/JlvfZlbvZXf8ltTU1KWN2ZHo6ypn5n5s8TZTIyqz419pgbXb++Q9GpWhEQgW4nQGbmP3rw2cQ55q9m/sznd5bw1u19rPh7iwA/mlteXnb37o25oaHrbnh41D14MClJtbe6Wa0RAREQAREQARHYYQIZfweikydPl8ywaiLryMioEhfscF+pehEQAREQAREQAREQARFoBQEJq62gqjJFQAREQAREQAQaJoCwevXqVffSl760QFhNpVISVhumqwKqJoCwevuWm37Dq/OS6eu8sHr5Yu3Cqq80u7Lslr/2x/myvLA6899+0WXOnXXZzHrVYenA5hG4l7ntnrr3WKJMhrD6d/P/L5Jam1ejShIBEdhtBI4s7UucY54b/5DLZDX377bxoPZ2BwGypyKv8lAm1e7oM0UpAiIgAiIgAiLQPQT4G+vatcGSwqplWr1+fUTCavd0qyIVAREQAREQAREQAREQgaoJSFitGpUOFAEREAEREAERaCcBhNUTJ064l7zkJdvC6ote9CL37W9/W8JqOztit9eFsDp2z02//lV5ydRnW924PlSXsOo/ZXebd++4+cffly+PLKtv+2WXOXvaZdclLrVzyGWyGfeHD343USRDVv3s/f/PLW0ttjMk1SUCItCDBKY2Jv08kyzGT27c78EWq0kiIAIiIAIiIAIiIAIiIAIiUJoAPwgaGxv3wmpfWWn16tVrElZLY9QrIiACIiACIiACIiACItC1BCSsdm3XKXAREAEREAER6G0CCKtHjhxxL37xi7eFVba/9rWvSVjt7a7vrNaZsBrPsDrsbxHvX6tnyfrbnm2MXHcLH3qiQFqd+eU3uczRwy67ulJPsTqnRgLchvv48qGSsupTY4+52+s3aixVh4uACIhAMQHk+E9MPJk43xxcShefoD0iIAJtJ8D/Pbg17br/8dDGxoayqra9B1ShCIiACIiACIjAbiMwOzvr9u5NFQirP/nJXmcPsqxevHjJfw5c3+dvu42n2isCIiACIiACIiACIiAC3URAwmo39ZZiFQEREAEREIFdRIAvjdPp9LasSnZVHp/73OckrO6icbDjTf2ZsDrzptfk5VKfYXVzZLhuYTVqkxchNm/ecAsf/R03/bpXbJc986ZfcGs/fMFlF+adNyV2vPm9HMDM5pR7ZuyJRIGM7KoHvESG1KpFBERABBolwFzy7ZmvJs43X578nPO5txutQueLgAjUSYDsXrdu3fb/7xhwe/b0ReujR4+7O3fuuqWl5TpL1WkiIAIiIAIiIAIiIAKVCCwvL7v+/n0FwiqSavi4cOGiMqxWAqnXRUAEREAEREAEREAERKALCUhY7cJOU8giIAIiIAIisBsIIKy+8MILRcLq008/LWF1NwyATmlj1mtE42Nu+g2v2pZKpxFWG8iwut00ZNh7d93yH32hQFqlrqXPftJtjt1zfrBvH66N5hHYzG66r09/OVEeQ1Z9fvLzjoyIWkRABESgWQROLh8pMec85uY355pVjcoRARGokcD4+ESUxQsxgmxeJkjktvvc2tpajSXqcBEQAREQARHYeQL8IGPLf+aQ8dnDebCtRQQ6jQBj89ixE9t/f9nfYeH6zJlz+hy40zpO8YiACIiACIiACIiACIhAEwhIWG0CRBUhAiIgAiIgAiLQfAIIq9/61reKhNX3ve99+qCy+bhVYikC/ksehNWZN4YZVl/hNoYGG8uwavXxJdLkpFv55tfd9OsDKfa1L3Nz7/1NtzF4zWU3JE4armatB9eulBDHHvVZVx93UxsPmlWVyhEBERCBiMBE5l7JeWdw7bIoiYAI7AABZJ6jR4slCRNX9+07IGF1B/pFVYqACIiACDRGADl1dXXN3bx52x05csy/1x13/EBD0mpjXHV28wnw2e+5cxciYdX+/oqvT5w4pc+Bm49eJYqACIiACIiACIiACIjAjhOQsLrjXaAAREAEREAEREAEkgjwoeVXvvKVImH1bW97mz6oTAKmfa0hgFD64L6befPr8xlWH/LC6vBQc4RVoqaOuVm39pO/czNvCerx0urs2/+7Wz92xGVXdEvaZnUwmVO/8OCTJcWx9OJP/M27s82qTuWIgAiIQERgZWvZPTv2gcS557uz3/CzjrJeaaiIQLsJIKweOnQkIbPqXnfnzl23tKS/v9rdJ6pPBERABESgMQJ8lnbz5i2XSvUXZK08fPioz7S60VjhOlsEmkyAv8UGB4cK/hYLs6uyTQZWxrUWERABERABERABERABERCB3iIgYbW3+lOtEQEREAEREIGeIUDmh29+85tFwupb3/pWfVDZM73cBQ1BJp2ecrO/9t/ywqrPhLo5OhKJps1sQXZ5yWW8nDr3rnfk6/LS6sybfsGt/OU33dbUVPMk2WYG3mVl3c3c8sLYY4nS2HPjH3ZIZVpEQAREoNkEttym++KDTyfOPZ+ceNKtZ3Xb8WYzV3kiUImACavIEJbNKydJ9EW3T650vl4XAREQAREQgU4igNR3/vzF2Hva3khc5QcaGX/7dS0i0GkE+JFQ4d9huTGb+5tsb5QNf2NDwmqn9ZviEQEREAEREAEREAEREIFGCUhYbZSgzhcBERABERABEWgJAT5o//73v18krD7yyCMSVltCXIWWIrA1P+fm3vub2xLpzC/+gtu8dbPpwir1Z9fW3Mb1Qbf46Y+7mTe+ervOaS+uLjz9Ybc5fN1l9SVTqa6quH8ru+W+Pv3lRGHsyXuPusNL+yqWoQNEQAREoB4CZG7+0fz3Ss4/Y5m79RSrc0RABBoggLB68ODhggx0yBF79vTp/xsNcNWpIiACIiAC7SfAj74vX75S9J7G+9q+fQfc5OSU4xgtItBpBKampqNxmyStsu/48ZP6u6zTOk3xiIAIiIAIiIAIiIAIiEATCEhYbQJEFSECIiACIiACItB8AnyQ/qMf/ahIWH3nO9+pDyqbj1slliGQXVx0Cx9+Ii+PkmF1ZLglwmoUxtamz6Y66db+7m/d7DseztfrpdXZh9/i1g/uc9mlpdbVX4ZFt780uzntnhpLzq766Yln3erWSrc3UfGLgAh0MIGrqxdLCqsHltJeac12cPQKTQR6jwDC6oEDElZ7r2fVIhEQARHYfQRu376bKKvu2ZNyi4tLklV335DomhYv+s/cGKeWUTW+Pnr0uD4H7preVKAiIAIiIAIiIAIiIAIiUD0BCavVs9KRIiACIiACIiACbSSAsHrgwIEiYfV973ufPqhsYz+oKu+FLi+5xf/zdF4ccN4SwgAAQABJREFUfejlLnPimPMDsaV4sivLLnP2tJt7/7vydXtpddoLsytf/1O3NTPt/LdOLY2hlwpHBHth7q9KymLX1671UnPVFhEQgQ4kMLUxWVKa/9LkZ91mdqMDo1ZIItDbBE6cOLUtSFhmr1RqQGJPb3e7WicCIiACPUVgzd+pJZ0eKHo/433t8OGjek/rqd7uvcYs+R9klxNWDx484jIZ/T+p93peLRIBERABERABERABEdjtBCSs7vYRoPaLgAiIgAiIQIcSQFg9duyYe/GLX1wgrT7yyCMSVju0z3o1rOzKilv89Mfz0qgXVtf6furcRus/MM9mMm5jeMgtPPUhN/3QK/IxvPblbuHZ33Gbd263JY5e6NvFrQX3zNgTicLq85OfdxsSxXqhm9UGEehoAmvZNffJiScT56Fn/fw0vznb0fErOBHoNQJkWCVrVzyT1969ack9vdbZao8IiIAI9CgB3suGh0cK3svsBxi8vx05ckzvaW3ue/qER6cuxLa5udUxn62urq66VKq/YAyHf5sdOHDIC6uZTsWpuERABERABERABERABERABOokIGG1TnA6TQREQAREQAREoLUEEFYHBweLhNV3vOMdHfOhamsJqPROIYCwuvT7vxvIoi9zy3/yZZddX29PiD6T6+a9u27pjz7vs6u+siCOuXe+3W1cudS+WNrT4qbXQnbVH879TaIk9tS9x9xE5l7T61SBIiACIhAnsOW23J9N/9/EuejJe4+6S6tn46fouQiIQIsJkHkuFHsQJMjyxf9FtIiACIiACIhApxNA9hsYOBDJfuH7Gds89u07oOyULepEEz/X/WdDZAmdn19wc3Nz7sGDSXf//v1oe30901J5lRj4mwUBlSykZNvlsboaPlYdcSwuLrqhoevReOFvHX6gc/nyFf9b7NbePagS/pywOlD095hJq+n0gG/PaqVi9LoIiIAIiIAIiIAIiIAIiECXEZCw2mUdpnBFQAREQAREYLcQ4APXa9euuZe+9KUFGVZf85rX6Jf1u2UQdEg7s/7D/uWv/XGBKLrwkQ+6bDs/MPfXw9b0tFv92++7mbe8oSCW2Yff4tYPH3TZlWXnvwnpEGqdFcby1rL76NgHEyWxF+a+42/DvbNf0HQWLUUjAiLQSgIHl/oT5yKE1b+e/abX6yXJtZK/yhaBOAHLsBpKPnv29OkHcnFQei4CIiACItCRBCYnJ72s2rednTJ8P2O7r6/frfgf4WppnIAJqgihs7Nz7u7de/5zy0F3/PjJSAJNpQY877T/4Qv90Rdtnzx52o2NjTf1c0zi2PB3/KFfJyen3MjIqDt//qLjRzj9/fuibKUIqeG4yG33JUqhSKs7uSwvr0SsTFCNr/fuTUVC8E7GqLpFQAREQAREQAREQAREQASaT0DCavOZqkQREAEREAEREIEmEEBYvX37dlGG1f/4H/+jzwzQpsyWTWiHiuh+AmRSXf3rvyqURH/9YZddXmpv4/yXEtmlRbd+7Iibe+cjBfEgsS5/9Xm3NTMdibTZNZ99QvJq1D9kV/2Bl1KRweKP3514xi1uLbS3H1WbCIjAriZwY324aC6yuelTE0+7tayyB+3qAaLGt53A2bPntyUfBAmTe5Rhte1doQpFQAREQARqJIC4ePPmreh9jPevUFY16Y8smmTW1FIfgZykuhll+EQOHRwccvzYJZXiFvZ5Udh4298S4XO2EYfPnTvvs67O153FnSyqKyurbnx8wl24cMnt338wygofr8ue23iIr+11WzNGNv2dfXZqqSSsIgCTvVaLCIiACIiACIiACIiACIhAbxGQsNpb/anWiIAIiIAIiEDPEOBD4Rs3bhRlWP1n/+yfRbe36pmGqiEdTyCbybi1PT8uEkSz8/M7EjsZXzeuXnHzj73Hx/TyfFwPvcLNvesdbubNr3czv/hat/SHn8tlXd2RKDun0tnNGff02ONFgthTY4+52+s3vc6qrLSd01uKRAR6n8D85px7ZuyJojkJaZV56f7GWO9DUAtFoIMInDlztkBYRd7IZVhVtuMO6iaFIgIiIAIikEBgayvrrl8fLnofMxGRNRk/uV29ltoI8MOVtbV1NzU17a5eHYyylyJ2wtQE0JBz0nap4yhnYuK+/41xdZ9FIJMibJJJ9ciRY9uSaqnyk2IpFzfyLTLsTi0mrJZuT1+U0Xan4lO9IiACIiACIiACIiACIiACrSEgYbU1XFWqCIiACIiACIhAgwT44PbevXvuJS95iXvRi160/fgn/+SfRJkNGixep4tA9QT8lwMbly646YfycihS6NbU5I5lMc36279t3r7pFj/zCR/XK/LS6mtfVrCNtLqbM61u+Vtrf336y4liWP/iTyWrVn8V6EgREIEmEchk193v338ucV5CWj25fKRJNakYERCBagjEM6widOSE1Z3LNFZN3DpGBERABERABJAquZ17KPqF27yncYv45eVlwaqCAJ9DZjIZL0fO+kyq1yM5lNvRl5I946w5Lv7gmFLHzczMlI2K/iU77vDwSJRNNans+L7weVivbds6PG509GbZOFr94srKSpSBNoypcLvPTU+XZ9XqGFW+CIiACIiACIiACIiACIhA8wlIWG0+U5UoAiIgAiIgAiLQBAJ8UHz37t0iYfUf/aN/pOwQTeCrImog4L8k2Lxz202//lV5GfSNr3GbY/d2Vgb1cW3dn4gyqU6/4dX52AJplUyrZGTdjQuZU+9mbnsp7LEiMewzEx91a1u67fZuHBdqswjsNAFE+u/OfqNoXkJW5fGdma/7I3Yuw9FO81H9ItBuAhcuXCySS7jF707eGrfdDFSfCHQTAT4n4NGKpZVltyJelSkCG/6HrKdPF2cKD2W/dHpAn6GVGSpc97znLywsRhlMjx07EWWlDRmW2kb+TBJA7Xh73da239anTp1JnM+IaXV11d28ecsdOHAo4e+UYjHWyiy/7nNkdyXrbirV7w4ePOI/d73nEGN3ckFYTaUGtttZzEvC6k72j+oWAREQAREQAREQAREQgVYRkLDaKrIqVwREQAREQAREoCECfEA7MTFRJKz+g3/wD1ylLAQNVayTRSBOwI/FrQf33cx/fV1eCn3dK93mjZGdFVaJE2l1esqtfvcvvVD7ynx8P5NWZ97yhl0rrG5mN90XHnyqSAp7yguso+vX472s5yIgAiLQNgKnV44VzU0mrH564lm3nt2dPzRoWweoIhEICJBBrVjukLAaINKmCHQEAT4fQGoaHb0RSVzcqpt9zVjW1zPRZw/cWv3WrdtRRsOdFria0S6V0fsEEFZPnjxdJE2GEmU63RvCKtc71+X6+rqfC1Yb/mEJZXEr+jt37kbSL5yK/x4oL4aGnJPOrfT6+fMXXHyhT+/ff+COHz8ZZXyn3GKBMx9XqTrC/QiqV68ORhIs7bZHs+bQeBtqfb7mf2Td37+/JH8y35P1VosIiIAIiIAIiIAIiIAIiEBvEZCw2lv9qdaIgAiIgAiIQM8Q4IPTyclJ9+IXv9i96EUvKniQeVWLCLSNAF+MzM262bf9cl4IfegVLnPimBdGO+B2sT6+7MK8W/mLP8/H9zNhdfWv/3Lnpdq2dVS+IrKr3l6/6YWw4uyq3575mkNm1SICIiACO0Xg/sa4e2qseH5CWn167HE3szm1U6GpXhHYdQRu3LgZCRKh2EGG1UxmY9ex2E0NbqWkQ9kIkEtLS25ubj76sSUyDhJSK+vt5f4j++HY2Li/Vvu2haZ0esAhrTay0CcPHky6w4ePbpebk8763KFDR3bkh7KMEY2TRnp1d52b8bevR2wsfA/Ly4yM5/7+fX4+Wu5aMMiVc3Nz7uzZ81FbTOBMpweieaGWjOhcW1z3U1PTDlmUMnLXfCGzSvvivCs9pzwym4bl7t2bKugXYlteXnZXrlwtOjY8r5btdHpflDUWybeTl9VVhNV9BXwK20mG1elOboJiEwEREAEREAEREAEREAERqIOAhNU6oOkUERABERABERCB1hPgw1oyqb7kJS8pkFURWAcHB1sfgGoQgYBAdnHRzb33N/JC6EMvd+sHBlzWf3naEQtfbPqMQ+v9fW7+0Xe7ufe906399O+d/zamI8JrdxAb2Q33p1NfLMpg+MzYE25hc77d4ag+ERABESggsJpddZ+ceKpojrIsq1dWLxYcryciIAKtIzAxcb9AkDDpJOMloE5fkHiQkGZm/A+rZuciObIb4t5JrjBDHkUmXVxcirL0NUsk5f+vSFCIjoWijYlQfW7fvgNuaOi6/2HmVMPZAXeSYzvrRh7PCaV5WdX43r59py6503dVlEWVzJRWVqn1/Hzr/++QE9VWHO0h6zNZXrmuGau8pkUEShFgjFS6ZTzZNdsxjkvFWO9+xv78/EKBUM57tL1P2zWb8reSR2ittGT8+/q9e2Pu2LET/rrPzSdhWeG2lc06aX/SvvCc/HZfJBTzY3zea8gSPTIy6kZHb0TZTi1m3pu45o8ePV5xTsqXbe8txWuYkFEVAbYb5hAy5qbTA0Ws85z7ooQGxktrERABERABERABERABERCB3iAgYbU3+lGtEAEREAEREIGeJLCwsOBe+tKXFgirZFu9ePFiV3zo2pOdsksblfUf9C88+dt5YdVnMF35y2+67EaHyQx8oYlE67/w2K2Lv8Gde7Ax4ZBTTf6y9Ynlwz73qr703a1jQ+0WgU4hwDz1rek/KZqjbK76yfwPNFd1Smcpjp4n8ODBg205JC9G7I1EsU5tPNk7uYVxkhhJxjakl24QVNrJFx5k40RQvnjxciQFIUGeOXM2ur08AivCUD0LZSMhnTp1ZnsshUJROK7C/ciryFO1ZAesJ75qzqENnThmiOny5auJXGF59+69uuJGVj54sJRYXCh/nT/f2h+R0Mbp6Rk3MHCgqJ1kZLx69ZrP+Fzf/zkZ0wsLi258fCK6xThiO2MVyZEyGXscE/Z/uF3N2NExO0sAIZHMlKXmGa6TPXv6vEzfXdn7yQh66dIVf00Ui+q0Kf7gWlldXS3ZGYjvufKKz42XFT4vxzU8zrb37Em5/fsPunPnLkRSKqJqJfEckRVZPSnDaK319/X1R+9xZPeu9z2tJMQWvkDfJbXfuDIO+KGHFhEQAREQAREQAREQAREQgd4iIGG1t/pTrREBERABERCBniLAh+//+B//4yJh9eTJk3V9MdVTcNSYthLI+g/QFz/7yQJhden3P+2ymc6+tVpbIXVIZRvZjPve7F8UiWC/O/GMW9pa7JAoFYYIiMBuJ3Bs+WDRPGXC6h9NftaRKVqLCIhA6wkgc+WFiLzIgtTVaQvyCcIlt/hNitn2Icwg5CGeackRQBgaGbmRKMTACymRTH71MMt48S8UbeKCUfy59ZOtT5w4VbeQWG//0k7GExIX7WZcIc8u+rtK0B5ExnpY1BtPqfPICllKWOvv318XN65tZGX6pVLf0EdnzpwrFV5T9nMr7EoZMs+ePVez2EwfcmtxG2dJa0TGVKo/qp9xODg4FMnwSO9I3EhkiIOMCaS6JMG1KRBUSN0EyLKdTle6rX1fdI13wjVdTUORLeMSbrlr1a7lgYHkOYF2T0xMlL0Wkq6PUvvCWPiRCIIq88SNGzejLNt8jsn1Qr2VmHNNcV6peS6si3jizy3GlM+oeunS5egHK9TdbQvMUqn+7T6ydtqadvI+VYlnt7Vb8YqACIiACIiACIiACIjAbicgYXW3jwC1XwREQAREQAQ6mABfjvzTf/pPi4TVvr4+fVDZwf3Wi6Fl11bd0mc/VSCszv3Pd7jsaufJDL3Iv9o2kT11YXPePTf+oSIR7NTyUbeZ9dlntYiACIhABxC4m7nl56nHiuYqpFXmsOWtpQ6IUiGIQO8TKCWskomwkxakFm7va3JKKHGE2/b6wYOHaxbcOqm9zYwFdmTiTKfLSV19kdyH2FrLgjxD5sJQNkrqD+uXUmuEp2ZL0sTGAzEVBkhM/P8aCRExFUkq5SWnMHbkXcYO4tPy8sqO/p+buI8cORaN+ZDpnj190S21M16irFVegsPFi5e2r6NS/cF+q/P+/Qe1DImajiWea9fy13UYj9Vv+ziu2vbCDgnbzq12na+zzyHiMR7S6YFIHiSjM1Le8PBolK0V0Zkxy5gi63PG9wdjjDZRv42/amOuCZwO3iaQE1bL/4iBa3xsbLzq8bNd+A5s8N7LuGPMMh7zYzL3g5LwedLrzF2MwXBhPNaTXTXpuuG6QHi/fPlKlBWV7MjMlRkv/29t1f4jEe4qlZuH8z+YSao33BcyQNK9cuVa14qq1k+M41QqL6yG7bVtMkVrEQEREAEREAEREAEREAER6C0CElZ7qz/VGhEQAREQARHoKQIZ/6XHv/23/7ZIWP37v//7rviwvac6Y5c3Juu/iFv+sz8pEFZn//t/ddnFhV1OprOaj5B6efV8kQSG/DW5cb+zglU0IiACu5oAGZ+T5PpcltXH3Hjm3q7mo8aLQLsIICgiQ4QCCM+RsTplQQY7f/5CTfIZUo2yrOZ6kMxtZI806aXUmluyT01N1/T/TGS88fHx7bJtHNna6oo/t/3h+tixE5HoV+u4IwaELB6IWhn/f2iTUh88mHQ3b96O5Krjx096GfWIzwZ4yPX1pRPHfRgP2Tkpc6cWsiyG8dj28PBIFFetIiTHIy6Hgq6VGa6tr1jTJ3H5rVk8cmOHrI+5W56H9YbxhNuzs7MVq6dcJFvEXjvXyrbnrG2fre218Llt29qOIWbmGLI9I8zt23cgEltTqf5oG6EPuXVo6Lq/PiaiuQixFaGVMUWM9qjYoBYckPHXCKI5WYXJ4tuqPm5B6EVFIg3TB/m+yYuPYb91g7BKBs2k6yFsB+2MP4/vY44I+5Qxd+FCoaieVEa8HHtuxzJvMp7Jikz5jOFGFs4nViuf+qp9kJV5aGjYMU9yXXX7ksuwWv5HJcqw2u29rPhFQAREQAREQAREQAREoJiAhNViJtojAiIgAiIgAiLQIQQy/ouEn//5ny8SVn/wgx80/OFwhzRRYXQJgWxm3a188+sFwur0G17ttmZnnB+MXdKK3g9zPbvu/nr2m0UZC//f7Lfd2tZq7wNQC0VABLqGwGZ2wz0/+fmi+SonrD7qzq2c6pq2KFAR6GYCiCdJgghiRCcsiChnzpxNjDEp7nAfGRlDaacT2lMphmZLbGS8Q9QyQTPkE98mq9/t23dqkjQRoUZGRqP+Melo7960O3v2vLt1644j+x4ZA4mB27rH64w/R/CrRYIiOx8yLrfP5oF0y7qvr/9nWQr7CmQoYrQ4qTvcjsdy+fLOCqtkDYzHxHOyItezwIq+CcsM2x9u547pi/qulv6oJS6ubYTYMJ5K22ScrRQPrw8ODlUs19rL2rapP3we7rfX4jGGx4TnFh7XFwm0e/b0RdcigisZW0dHbzh+NMB11K6F7MLIfhYfMafTA5Hky3yZ8Z9B0Tf1xsR5lNEMobEaJsjp8Az7wdrGOre/8zOsIg6brBrGb9th+1JRZujycmduLs99TlPNNWHlM0cg95P1mn22HymYH7LUOy6S+pLMrMzV1sbK677ouiE7Nj9I6bb39yQGto/2VHqf7gbp2tqjtQiIgAiIgAiIgAiIgAiIQHUEJKxWx0lHiYAIiIAIiIAI7ACBjP+g/81vfnORsPrNb36zqR8U70DTVGWXEcj6sbjy518tFFYfeoXbvHtHwmoH9eXq1or78uTnCgSwZ8aecMNrQ87n8emgSBWKCIiACDi3d+HvCuYrk1VZvzD3V5q3NEhEoA0EyPoXSiImp0xM7PytZxFjrl7NS3uhPBPGjGhJ9jgEP2RFawMizNzcXEXBrQ2YK1aBeLO0tBRlPSTLKdnWmiEG8f/JSrdGN17IUqOjN2qSgIiRLKb0h/XPqVNnSma8IxsiMlTYf/Ftbo1czYKoZrfOtjIsBnseru01W4ev2TayFhIl4uzKymrVYwcOzegvazfCIOM3jJVt4iTjcK0LsSEMWxm2tnazZl9YJ3Io80OrFsTbuEBrcVhcSXFWyrKKnDczM1sgfyWVY3UUr8nMimDKbdlz27nn+e34OZRvddiaY0rtD89HPkT6biVr60Ok5XQ6l8XR4rQYkWkPHjwcyay5W75f9Rxnomu5kiRs5TPOyMB58uRpn9X4al1j1cqqds2PLkIBN2Sb3+6L4qq2HdXW3azjuN5LZYm1cWRtuXTpSiQEkx3X9tkx1qc8R35kvmWh3aOjNwqOz5/bF71vnjt33t25c9cL8QtRhup0unCc0Kebm80VqxFP83EkC7jWJq5H2oDkWu9cC4dOHQMmrFp7k7hIWHVaREAEREAEREAEREAERKDnCEhY7bkuVYNEQAREQAREoHcI8MH1O97xjiJh9eMf/3jdH9L2Dh21pJ0EEFZX/+Y7hcLqa1/uNi5dcH4wtjMU1VWGAMLq85NfKBDAvjL5B25xq3Nu61smfL0kAiKwywgMrl0pmK9CYfWLDz7jNnwWVi0iIAKtJcD/NxCVTI4wWWJ4eKS1FVcoHamEDHEWV6k1ghVyJ8cjsSBPWpYy2nLx4qWaBMx4WJSZ4e9gL0ciyiFjIZTyvFniy9raur8t8miUJZC+QMzhtvU3b96K6o7HVMtzsvaRdTTkZ30c7stt99WcYZVYEEzT6fytjE+cOFk2buRcpKvi+nPC0tWrg1WxHRy8vi0JUhbtCtsWbsM0leqPxDZETGQ6ZCkk59Onz0YZYUdGbkQZBBEHa8kOiTDH9XLt2lDEohnjAlEwzof2MD64ZmtduG12Tr5MlsKoC1EXRlbv3bv3WvaZQ8ZfU7C3upLW1n+2tmMOHjxScXxw3XKt5kTG/PwGA6RcHikvipJFknYjdSPH37p1O7oG7t9/EGUcRQrkNWRfxguvI5eSwZUswpybTu8rmEMtTlvH4y/1HHmXbMStWjKeOfNlUlzxmOyYvXv5McDFKKtvNeOauQymdj59UM15jbSZDLVhu6zuwnWf69TbqcPn8uUrBXNXYex7/dwy6LgeefDew8J5pX6MYP3JmOU4HsirSLE5ETs3DzB+JycnC7L8cixM4zI5MXBdNWuhnitXrpZtt3GgPalU/7aAW00MlE+8zOVI/gihvHdPTk5FUm7GXw8c0ykLP1ihjdbmpPX4+HhHxdwp7BSHCIiACIiACIiACIiACHQzAQmr3dx7il0EREAEREAEepwAH66+//3vLxJW3/WudzX1w+Iex6jmNYFA1n8xuvaTvysSVjMnjklYbQLfZhWBsPr38y/kBbCxR92Z5eNuM7vZrCpUjgiIgAg0jcDM5rR7euzx/JzlM6uatPrRsQ+6pa36bnvctABVkAjsAgLIb3GRDTkEGWsnF8StUKxJkjfIAohYEy7IhmRbteMvXrxcl7CKyMKts5F0Dh06+jMhMy++IcUiC1WbDTSMMdzm/3vXr49sx2uiUS7+vkiE5Jh6FmSdGzduRf1bWG4pabHPS3r3axZiMl78QWoz5si2SMQbG5sly6JNyFJ2TrhGkov3a7z9tA3pMDwv3Ebs5PUDBw5HsiGiF2OK7HxIdYx7YiBjIGXxqEde4jwERqub27ybUBaPuZbnQ0PXozLj/cY1Qey1LLQLwdJijK+pg+yJMLLXkNW4/XcrFuJBZIy3zeq2NePDjrG1vUYWyEoL9dDHiHq0hTHJ/MC+pD7n+PCB5IbszVjikUr1R1mQc+NmM5KyGUuUe//+Ay9hX44EWfqI4y1WW9OGeDvsNVtza/tmZ7GEE+1lLrMYkuKwfba2mFgfPXo8mg8rMYcH14Cdiwxe63itVEf8dfqU94KkuIkjt7/P/5jhQfzUjng+PZ0sp+cYMic/KBiXYdDMNcyXxju+TqcHfJbx+e3zeb9C9EcUvXPnTuIPL7gGmCf5uwB2xpUfUPBaM5dwzonHTp/yXmL1M5fT1+UW4mOsZ/x7EnPE2NiYz5Y97M6cOReJ1MxrXJ/9/fvduXMXokzMHN8JC/GW60v4wKvZfdAJbVcMIiACIiACIiACIiACIrCbCUhY3c29r7aLgAiIgAiIQIcT4MuQJ554okhYfeMb3xh9ENvh4Su8HiKQ3dxw6/vSMWH1ZW4tvXd3CKv+i+Gs/zIyu7zk/LduHdmz/itWN7lx3/3uxDPbwtcnxn/HTW105pdzHQlRQYmACLSVwHp2zX06mLNMVo3WY4+58czdtsajykRgNxLg/xsmrJoYghhx4sSpHcOBKBZKT2FcJrWkfiaPxYNE5uBW7mQsHR4eibZrFTw4HonIMgVSf1IMxJJOD0QZ22qtg7gRZcjaShmUlVxHLutpPeUjjyEiGrNS63y9fdEtwImtloXYyNJn5SMEMX5OnToTCUGlYqftdk6ccaVMk4wRG7dWhq1Tfmxw62Qy1iE4IczBulQctbQ1fixy4dBQoVxKFs6trfrFLmI9fvzkNhtrF2sk3I2N2gRmrvFyGSjhhdBJhlHqoC+QRSvJYXEW1T4nHjIfh+2KbyOWIYzDwcanrTkWEbIV/Rm2gWzNhWOsL5LL4/XynD6jXfQN3JDPJiYmosyZiHeIqJVkNGNQSdYOY6x2GxHdyq+0DjmHxyL4VRoTXGv0jZ3H2ELobeWSyWQiodbqZB1vw549fdE83co46imb+aO/f1/EKx4z7UDsLrcw9q5dG9zmHTKw7VAazo/VnKSfVDbHcO0Vjv29jmzDvNbMhXkcGTredmImBt5DrB3MBRnf1/GFmLj2kHd537hz5240v5BdmfciOz9cUx8PrslWtCseYzXPywmrxoe2NbsPqolNx4iACIiACIiACIiACIiACLSOgITV1rFVySIgAiIgAiIgAg0S4IuPJGH1537u56IvRRosXqeLQNUEImH10IEiYXX1b7/vv22v7UvTqivtlAP9F28bQ4Nu4dmPuIWPfNBlzniBw+/rtGUjm3Gnlo9uy6oIX9+d/YZby+ZuG9hp8SoeERABEfBfl7tvz3ytYN4KpdVTyz6LtxYREIGWEuD/G0lSB1lFm+ymVNUOZIzh4XzG0bhkYs/L3WraBBYkllrlDo7ntsHp9ECRRGPSiMUQrom5lrqI7fr14UhkC8tJ2qZ/apW+iIXbytMOygxjD7fj9U1NTbl6FiRhsuFZedTBA8kIiS1pQVZKGnucR1bBcgv8LMNq2B62EY3r6fty9ZV6Lcd5drsd1M/tvam/3oWMoPHbcRtX5LZSPEvVhwCZxNnKHBm5EcleSOLGEum2lvFcqu6k/cSPpGb1J62ZfzhudZVbk6eiuCy23LqvojyZVHe1+2g7tw4ntrBeROxquHCMPZhjedAermPKRahPpQozBFs9jWZtjreR/udW8FZ+2KZwO3w93M82jz17+hzjotzYps3MzXYOa8sQGo+rWc8zmUxJwdviIHZ+hNBpy8REaZGY7KDVLIyX+HwR9iXXDz8OqHahD01YpRwrq1X9yPgcGroevBf2RRIpcnQoP5uwSnxcT/Q7P0qAIdIukn06zftdcXZjGwdJa/gsLi5VdV1Xy7Ce4xBWydxuvJNilbBaD1mdIwIiIAIiIAIiIAIiIAKdTUDCamf3j6ITAREQAREQgV1NgA9iH3300aIMq//m3/wbCau7emS0v/FZ/6Xr+uGDCcLq/3P+W6v2B9TGGrMry27hyf+93fb5x97jtmY76wsvsqsubM27P3rw2W3x6ymfnXB47ZrXwTrjNndt7DJVJQIi0EUEji8f2p63QlmV7R/MfdfPbs3N5tRFaBSqCLSFAP/fQNiIyxFkBEQMaffC7Yvj8cQFjosXL7fs/0LIgvv2HSziEecTf06MSEHVMOMY5CmTjKx9to6XzfPR0Rs1dQVS2fBwsfhbqg7bX60kFQ+GccStponVymIbUa5UVkb2I5LV217E4iQ5icx61fRDvA31PkeaSqfzgjOSVcbLVPUuceHP+MAVoanWDJzEB6ewX6xM9iNRkpmQvsjVkcu4Wm/8lc7b2NiI5LJ8DDkhMowPAc360G4bzuvhMTdu3Nw+plKd9bw+Pz+/PZ6tXviXEzarrYe2cZvyOAOeN1NYpR5kQMq1NoR15vblr8GkY8LjkcGRGcstzKFcg1YWAjd9nsls+IzXK9GDa585oxkLZYdiYxivxUC/kUW4kxbGUSpVKC1b7GSztfFfKWbaH2YktzLCda4PqvvMhnqRJ8Pz2W6VsEr7qJMMqdRBZuOMnz9p1/nzF7fHEdnCGXv8qGJkZDTqc96r438vWNzW9/bc1uF+22a8Ut9OLrk5uPhvMYuR+G/evFX1uNjJtqhuERABERABERABERABERCB6glIWK2elY4UAREQAREQARFoMwE+uH33u99dJKz+83/+z5vyRUmbm6PqupmA/0Ilc/zotrQ5/dqXRdur3/tu7wury0tu/oOP5tv+hle5tb//odtamOfblY7o1c3sphtcu+yeHnt8W/z6gwcfdwubPkYtIiACItDBBO5lbrsnvWAfl1V5joTP/KZFBESgdQT4/4ZlqjShg3U6PdB2MQKBp9It7BGmahX2qqUHCyS4kEO5bRNJbJ1KDUQZ3yin3IKohXCTVLaVxWvhdq2ZNZF/yDgXlpFUX7iPY2/cQIgpF33p13K3UM/FTVk8EIFKCasmBIYx2DZ8Ki1wHh29UcQREbBSH1Qqu9rX6UuEylA+Ro4jroyXrmpdiPvq1dK3+N6zpy/KBlhLuYh6xjW+7u/fH8XJbbF5jT4jkyHZb1u1IIZVyrDKWLKFeWFg4EAUG/FZnOn0vpZ+JkLWxTgvMtU2S2y7c+duQfnWtlqzKRunpDWCaCrVnzgPUB/jlh8JIAryPmAx2Drefp4Td7nri/4ig6ydi7Q+NjbuLl267A4fPuoOHjwcyYaMuVJzQ1JbSu2jP0oJqxYD8yfidictMCe+OOt0eqCmMcYcdPbs+W3eSWXS/kqisbGhb3PCak5gt/i4Jsv1u51faV2uDF6z13P9emabEeOI8ZP094r1c7k17bC2FB/X59u8uF13pTa04nUTVkvHKGG1FdxVpgiIgAiIgAiIgAiIgAjsNAEJqzvdA6pfBERABERABESgJAE+rH37299eJKz+i3/xL1r65UzJgPTC7iXgv3haP3Y4L23+TFhd+dbXe19Yzay79UMHfNtfnm//61/pln7vU27z7h2X9a/v5OK/1nHLW0vuj6e+sC18kV11/2Kf28i27svmnWyz6hYBEegdAotbC+6jYx/Ynr9CcfW58Q+51a2V3mmsWiICHUiA/28gfsUFDkSmZmXAq7bZJvAQS7K00eezq01XW1zNxyHChtlVLQbW9jBO9po9tzUyViWhjdePHTtZVKaVwTqp/FDiK9c4+pRjESfDMqvZvn59pG5ph9u3I6iG9Rw5cixR3CTGq1evFRwbnnf79p1yTYxeo4y7d+8WcSQDL6+1eqEObu+eSuWyJMb7jCyhyHu1LIyN8jJn7ddATrzMZ9EMOSOykfmSa2/PHo7pi4TEVl77tNEyQsaZERsZExEtbYEzGYnDY2272qzGVlYta+KMZ2+kr2vt01J1hreDpz3Wpmbduh5ulvUYrla+1cX61q3b0bXCsUilCLnh+LBtO5fnZOssxyDXX9MF2ZMZZ1YWa8rjPWZoaLhhaRXplXkmXn74PJ0eqFrYLNVfzdwPo/hcafHW+h7HtcpcY+cnr/scmZupt9LCMZaVOSyLzKZbWzmhlGOqKcvq4lhE7GvXhqLxU408y/txOBeGYzCMy7ZLvV5qv53HmnG/00JzLrt86fds2mHXq3HVWgREQAREQAREQAREQAREoPsJSFjt/j5UC0RABERABESgZwnwwe6v/MqvSFjt2R7uooZteWH1wEBe2PyZsLr8J192/puLLmpIHaH663BratItPvdMobTqBdbZR/67W/vxj9zWjJcndogD2QdH1obcs2NPbAtfHxv/iLu/Ma5badfR3TpFBESgvQQyXqz/g/sf356/QmH1yXuPuYmNsfYGpNpEYJcR4P8b+/blsheawJETPPrKSknNxoQcRvY0YogLJvb8ypWrLZNo4YAkWap+YrA4wmPCfexH+kM4o7xSSyaTibIMcnz4iNcRvsY28k65cq0+WF66dKUg3nhZpZ4jFNW7EBsCGmVbW8jWiRAZX5CDymXKI2tppYX6pqenCxhSNzFUw6lS+ZVez2QyPrNjLgNgnKeNi1pv4YyomU4PFLUpLB82tbSPOFOpnFQblmPbZBbkGES5ycnc7bgrtb2R1xkPpWQ9YkqSvhEkDxw4XDCmYXzixKmWzQnUyZxkfcmavuH6asaCoGZlW1+wRoJuxkKcZKYNyw63kTzDtrAdz9QZHm+xHvOZmytluWYc04+cb+eFZdk2QnC1ImUpJmSTLjeeqCudzmW/LlVGu/dzDSCHGwdb815cqyzO8dev5+ZdKydpPTw8UlXZzC1JkjtzGXMEcjtyM/3Gg+fIrLzvMabJ6Mz59MvGxqZ/Pr/93p6Lqy+SlctJq4xF5vE9e4oF6nLjifKreT08BnGavy02N3f2My3k+z17isdE2JdkgK9l7m/3uFZ9IiACIiACIiACIiACIiACtROQsFo7M50hAiIgAiIgAiLQJgJ8GClhtU2wVU15Av6LkPXDB4uF1a/9yY6JmuUDbvKr/gvLrYlxt/ynX3Ezb3lDobj60Mvdwoced5nzZ112Zdn5bxGaXHnp4siuurK17J6f/HyB7PXn01/xWQlXS5+oV0RABESgQwgwj3139s8L5rBQWr24erZDIlUYItCbBPj/RrIo6jO1e2mkXQvSSyhmhEIJ+8nQt7LSur9tkH6QK61eW4cxhdvIXsidJ06cLJJMLly4VJYdXMkCWqqOUvsRnKq5XTgCYlKm2DD+UtsXLlxsSIiZmZktaBd8MpnCjP9kRDx1Kln0tLiQdyotjN0HDwrHDefDvx1Sz/Iycmlh5kiL39ZIuWSerXax20Lb+fE1Y2NkZLSm9sHi5MnTBddXWC59gZzJce3glvHjob9/fxRP0lg/d+5CURzENTMzs90GzuOB0IY82Yq4mROQ/IwV9RF3s+ZFhL6wbNumf5uxIBBamcWc+xxjLVxgODw8un2OnWtrK4Nbs5eTDSmT8TQ0dL1kWVYma8ZmJjZHhHFV2kaOTKcHCuadsHy2EUHDrL2Vymz160miPXzv3Llbc9X0G2Mm3mbKsz7jtTNnzpblTDkZ3w8Ipnfu3PPl5eRJK4eM3TmBlP3lxUrq4zxk0Hhc9pxMvUkLY+fSpcslz7Pz4+uwrfHXwufhcQjvXCc2/yXF06595eZ+i7nWH0C0K3bVIwIiIAIiIAIiIAIiIAIiUD8BCav1s9OZIiACIiACIiACLSbAh8YPP/xwUYbVf/kv/2X0oWqLq1fxIpAn4L+wW/3+3xQJq4sf/+juEFYh4RlkF+Zd5twZt/D0h9z0619VwGPmTa9xy1993m2O3XVZ/2VPO5ZNt+nuZm67Z4Lsqs/6W2sPrw26LZ95VYsIiIAIdDoBhNWjS/tLCqs/mf+BskV3eicqvq4ngLQRCh22nWnT3zMmi1q9JmfYc9aIPPzfqFULImhSNjeLgZjswT6LkWyDZLw0AY/XkHSQqEottJf2WBlWh61L7ef106f9D6TKcKDs0dEbVQtFVqetz5w5V7b8Um2y/ZlMxoVZHRF7EVSJGdGPDHzUYfUlrZE8K2VwpD7KDCVGK4sskeUYWayNrnNZYksLWRZPNdliLZacuJ0XxayMcH31qv873/dzLQuZU8Mywm3GGxl5ay2zlvo5lj7hQd+m0/kssvHxjnxHLBzLGpks48cV1yjiOsfbg3YMD49EMjvH2HnU1+hCWWSODFnt33+wrPRXS53r65mCsqmHdiFcN7rArtxt4plHaF+4bPhsmIj0YXstpnBfKjUQSY3hufFt6n/wgDFXLDbG+5t5F8m+3gX5Mz53x+sgAyuCcKcs4+PjRZxhXM+PMujHYX8NhH2UtH3o0JGSDCiDuZn+571sz57ifksqs5F9pbJ5h6I15cf7spE6rSzmkcuXr/pxt1B0HezUGOFHGmQcLte+W7dut+W9bacYqF4REAEREAEREAEREAER2I0EJKzuxl5Xm0VABERABESgSwjwQb+E1S7prF4P04/FlW99vUDQnH7ty9y8zyzqP+Xv9dYXtC/rv2zfuj/hVv/2+27213+1MNuqZzL3P37Vre/vd1tebvXfKBSc28wnSF7r2TX31akvFohev3//Obe0tSjBq5mwVZYIiEBLCdxev1Ewj4UZVv906g/dpgT8lvJX4SJA5rVQkjCpoxppsBn0yOhWTpBBtEF2bNXC/7kQSEMGbBsH1rZtx4TPyTw3NDTsb3GflxfL3dab+pBTkmQuK7/cupzchYCDVJd0fhhz0uvs4zbecZGtFu6ci5BqdVEeUundu3ej242nvOxWqm7bj0Bdze2Z4Uh77Txbnz1bWbrlXB6NLGRsTKX6i+onDms/28ePn6q6LuRWa0fSmnKRymrtI44/fvxEQdlhjNR1/vzFpv4oljq5bplHkE3JykkGXm4nHgqGxGEP4iDz4q1bd6JrkuuS52Q/RjLjPIvb1pyT8uMKOZrr8N69MTcxcT+SKpFd610YH4jnoURGDGtr6/UWWXAesdkcYG1hjQTf6AL7o0ePF/R3OJ6QAuPL0tKyQ+wMj0vazmVYLS3kW7mwQz4Py7B2xvdxq/N6Fvro9u07FesgizjifKcsydc5Wc1rH6/09dDQ9QIGIV/bpm+ThFgY8p4S/+FKUl9ZWY2uuV6TBGJiGRnhBxd7yz7C2MJtzos/z5fVF72/Xb8+HL3/ZjKZqufldoybqalp3+bCHyvE26IMq+3oCdUhAiIgAiIgAiIgAiIgAu0lIGG1vbxVmwiIgAiIgAiIQA0E+MD2V3/1V4syrP6rf/WvmvplUg0h6dDdSsCPxeU//r/Fwuqj7951wmo0BDyP7OqK2xy57paf/5KbefPrCtm8/pVu6XOfdpu3b7lsi74c23I+68/Gg4Lsqk/ee8ztW9zrNrKtkzp26yWgdouACLSOwPzmbGwue3RbYP3UxNNuLds5WbFaR0Eli8DOEUjKqofkgWTW6oX/75AxMi+V5EUVkzWQz1q5IPyc8rdFj8dA/fbgNYsnPM72Idwi/NlryCflFrJzpqqQN628cI3AS8zxJZPZcFeuXNuOIYw9PJ/9JuFZ/PY62WEbkYPpz9HRG9usUqn+6HbcJuJYPeXWCI3VLNTFGA3Lpj3IjbyWtLAf9hcuXHTcen5+fqHksUnnh/sQrlIV+jDHOl1VVk5ii8t3SZwuXrxU12cBtDUUReNlEyuCMfJaKX5h+0ttcy5yIP1IX3A7dsRFxlau/kIpy+Kwscg63LbXWdv+UvviryPDN7IgJYciOtfN8vJKI0VunwundLpY4EaKbYQ/FZC9NYw75EX58Wuc+pCDmcfCY8NtY4sYvLq6RjVlF0RlxpOVYefb83DNGKlHLuYchOawrKRtMsrG21w2+Ba/OFRCMM14ibLWhfcCsumW4wsT+iJJEoXL4OBQRYZJXNlXqd74McRR6scwjEOkzFJ1hftL1Zvf3xf9oODQoaPRXI8UTRZZ2tvo9VVrH1VzfC5TcOnrj7Yrw2o1JHWMCIiACIiACIiACIiACHQXAQmr3dVfilYEREAEREAEdhUBPkj99V//9SJh9V//639d1wf6uwqeGttcAn4srn7vO4VSps8muvDs77Q0i2hzG9GC0jyXrP8iNHP8qJt//H1F2VZnf+2/ubW+n7qt2Zmc4Dp2z23eveO3G5evkFJ/MPfdbamLjITPjj3hxjfu+eyqxRJDC1qvIkVABESgKQTWs+vu0xPPFsxnlmX16bHfcrObxZnAmlKxChEBEYgIcAvuUASx7XK3tW8WOuQRZCWr09YmnZAVjmNauSA9JcVgsSCIInnZc9YWX7gv5eVFjiMDIaJbuQVhh6x/4fnx7aQ67JgbN/yPovzfobbQBrJSItSVO4/z9+zpcydPni5xXF9JmcjqKrcmJkRFYgjjCLetDUlr+ruWTIhkuwyFVcqEa5LQS2xIm4XH91W8vXmp9lJ3fFwktYl9ZP6stBAf2UEL48sL3FY2UnI1GWjj9VG+3aa9Un8cPHgkylJaq0RIHWRSZXwxzoi5Ul3WrvC4cLtSGRwbP55zkGPn5ubiGGp6znU6MJCbn3J15MYL7Wx0oYz4HEAdiL1J47eW+ph/4uPIGJ09e75g7qBcxG9EVOsLW9s59pz1hQuXqpqTmbcZB5yTVE5YJtsIs7UuZAxlfg7LsrpY2zY/imiUaa2xlTse8TApZq6dWheu0VI/OrH2UxdjLUkUZazEGYax1bttdfN+SNZgxtfw8GjFsVNOrLcyk2Pqi8R4hNhz/scICKpTU1PR2OY9BU7NuG5r7Z9qjycre/yajbeTHzR0chuqbauOEwEREAEREAEREAEREAERyBOQsJpnoS0REAEREAEREIEOI8CH6u9973uLhNV/9+/+nYTVDuurng/Hf6G2/CdfLhJW5x97z+7MsBrr8GwmE4moK9/6upt9+C2FnF73Sjf/xPvd3Pvftb1/7jcfcZu3bsRKqf6p12Td8taS+9j4hwsEr09PPONWtxqXYauPREeKgAiIQOMEttym+9rUHxXMZyassr69fqPxSlSCCIhASQK5W9Hm5R6TJCpJlyULrOEFhDLqKyWitOMWuIhVSGLWbmKxB6INogv/L4NTeJwdH67J1Ir8VUkqoU6kmnJt5zW7rXcSH7LqUQ4PRMd0ujhbYxibbXPr5/Hxie322n5bk4G03oV2l8qQl9QG6szv74vaUYldGFvG/w0eZpKkrP7+/dtyEv0GH0QtbkcfHmvtJftiLXVa/UhQ1QqriEjVXE/IvpWkJfq9EfkOMdDaXmmdTu+LBEWyHJOdsRInrpWkcZ3v45yAy3PbZ+tcLH2RWMcYPX/+QpQxmMzFXIdI5alUfySixuNG1ObaQ76nfXCcnZ1r+DOTjB9fx4+f2I6VviETYiUONkYqrenLeFt4zthqZEH6C8s1xqxHR28UFE1dly9fLTg+PDfc3rOnL+JbzfhjLCC3hudbHLYvfI5gjARe7UIfMC6JycqzdVgu++7e9T/o9Md3yjIzMxOMqbyUXo+0S/9xfVibbW0sbM08l/HjOb4sLCxE15UdxzosI9xOOiZ8PdxGHKV/TBStlj9jCzEzqV/D+rkWU34+QLYlYzYSMNcm778Z307KqbbOOJOdeH7//gM/jovHcthmxkc3tWknOKpOERABERABERABERABEeg2AhJWu63HFK8IiIAIiIAI7CICfMj6kY98pEhY/c//+T839CXVLkKopjaLgP+CJzHD6kef3N0ZVkO+nlF2adFtXLroFp972k0/9IptQXXaZ6ONP+be+UjdmVa3sltucO2Ke8pnHjSp66mxx9xP5n/gNrObYVTaFgEREIGOJ4CE/9OFv92ez2xes/XJ5SMd3wYFKALdTADJI5QibHt6urXZjREvhodHEusmBgSmZt1+u1z/IPyEogjSjYk3164NFpyK+GR8bG3H8hyhFQGo0kKGzMHB61FZ4flWJmvkypxMXFpisWxyiDulygnLhCmyasYLPSmfETZ8zbZpY70Lcmi92fqqzdwYxoYMlU4PRG2n/TxyfbAYsUN8Qng8cOBQogDF8adPn6lLAspkNtz+/QcLGJbqA/YjYZaTjXjtzp07ieWF5V66dMVLYPXfTYF6GAMmhIVl2xgI1/Y6xyOjIv7CPWlh/7lz57fbwHhjnJFlkfaTCZL+oEx7UJdt03fIllyT8GU8cXt7hGOEWWQ0buuNzGoxcm5fX3+U2dUktXKck+IutY/2kJ2TOqw+ZNhmlc/4tHLDNbJtI8vs7GxiudQRXt9wvn59eHss8Lq11dZhXGTprFZopy+GhnJzXFiGbVv5rO2BoM951SyMDcaSlVdqnU4P1J1FuZo46jkm956TH1PGgiyktY6tnIhfef6nn5PYItLzPlKKn8VW6vX8/r5IKqfPeQ9MqqtaVpzLex+SutXPXMI8jpg+NDTspfQxL6XP+h8CrEbzxNaW/9+En9u6dcn9iKT0ez2c+WFKN7exW/tGcYuACIiACIiACIiACIhAKwlIWG0lXZUtAiIgAiIgAiLQEAE+qP3kJz9ZJKy+5jWvaegD4IaC0sm7k4D/8D8xw+qj71aG1fiI2NxwW/fvu5Xv/IWb+ZX/UiSqhuLq5t078bOrep7JZtwfT32hQO56euxxdy/jbxPn/2kRAREQgW4jcGblRMGcZrIq6x/Nfc83R3Nbt/Wp4u0eAghgeekkL9EgwrRy4f86CDompIQxsO/IkerlpUbizMlDyaLI+Ph4QdHIPchxYazxbW5FXEkq4XWypcXPDZ9zK3JkvbjUZrxsHZ5Tap/tJxMd7aV+u10359vrbJ89e65i/AVQgierq2uRaFwppvB1tskQWE0G0qCqaBOhMMxyau3Ys4f+TO7TeN313jYeYQ6ByuqMl8vz+GtISaUW+iR+q/CkMnPCarIwWqrspP3In4cOHS0YgxavrZPqhyviKeMovtAGyr1y5ao/5lKUYXFhYTGSTTOZTCSWMZ6TymcffQnXUgvlM28sLi5F4yws58GDybrHban6qAsxzvqS+oaHR5r2WQw/FgjbYPUwDhpZ4JPcd7kMq8YwlwE1d53E4wjP5zWuKeLi3GoW+iqcuyjDHlZ2Up3Vzp9kKU2lkufisFwkWITnTlpgg8QdcrCYmUOrXbhWyI5r51p54Tr3Wl8kqVNvfNnY2PyZWFx6vgzLD7eZC5D2r1y55rObzkQ/hEiqI15nNc+ZXxCkrS3Iq8zV7GcMNqueamJp9TG0Jf73AJwLWe+NMke3OhaVLwIiIAIiIAIiIAIiIAIi0F4CElbby1u1iYAIiIAIiIAI1ECAD2I/+9nPFgmrb3rTm6r+oqCG6nSoCJQm4D9EX/7yF4vky7l3vl3CahI1vkTxt1PNXDzv5h9/n+f28iJ2iKtbE4USRFJR8X0IqXObs+7ZsScK5K5PTPyOW8v6W3VK6ooj03MREIEuIHA3c7tgTguF1ecnP6/s0V3QhwqxewksLS1vSyEmh7BGAGvlgnhSTv4kI1w7lowX6UrJjfFMhwhCSLYhp/g2GeDKSXe0CUEldwvgvCAcLwfRCiGTB/Jq/HWex4WWpGNsHzIg7THR5+bNWwXnmyBDn1QrpcX7BzGMzLBWp62tbHtua/aTkZWsmrUutIOMc/RdqfLDegqP6Ysys05NTW3zqLV++jiUzqyucmuyBJaS52BOn5Q7n9euXRuqu3/ibaRObtudSuWy7cKoUv12DLcYJ+tpfKFfGLPwoXwbb3YcQqLVYWXZ8/37D5XM3mrns85kNhzXR9inZF2l3mYuxI6IZ/GxJqtns+qBX5wBdcC2kYUxVmpOQzAcHByKsleG7aq0ffz4yZql8kq3OY+3Pfe8L3rviY+bkAci/9mz+Uy+5WK/dm2waf0VxtDo9vDwSMH4tTbYvF+pfK4tsuWSldjOLbVmTo+/l1n5cF5cXIwyl5Y6P9xPfWRkRVpn7mAME0uzFxNWbYwgrK6tFUvyza53J8qjD6qZ+/kBTbnrYidiV50iIAIiIAIiIAIiIAIiIAKNEZCw2hg/nS0CIiACIiACItBCAnwR8qUvfalIWH3rW9/akR+6txCFit5pAv4W9Ct//tUi6XLuN3/N+cG409F1bP1Zvqj1Uurix54tYrfw5P/m29aaY9/KemlhcW+R2PW92W9L6KqZpk4QARHoFALzXsR/xmeKDkVV2/70xLNuPVt9xqlOaZPiEIFuIcAtnkMhxba59XUrFzIvlpKqiGFionQ2ymbGxf+5kiRLYkDkCRfEHDJHGqOk9cGDR1gdni8AAEAASURBVBKzT4blsE12xfj5Juewn0ynJgJVklvj5SQ9RwAORTsyYYbHhXXXkuUvbBfxnjlzrkDCo9yw7LBOxCdu/VyPhINsamWF5Vt94T6ELYSnkydPRfGR+RGhsp56rb2cH2Z3tVhKrS2eEydObferlcUadtzqOjzfzrE1ryEb2rgIz29km3ExOnoj8dbwYTzxbcRKxLJaluHh0cTxQBuPHj1RVdtof05WzmftpH9rjaWauJkDQimQbMD0fTMWuO/Zk89saf2cTg80NDbhQ/Zf6y8rl+fhtr1ead3fvz+SSLntei0LWbppX7V15o/rK3n7c9pGNsokbtYOKyeV6o+E40au81raW8uxOam4WBAndiR+suQmxc0+zh0dvVHwvmVtNga2Zj9zTilRnpgpk/fjq1evRfPk3r2pAr6UxVx369ZtR2ZbJFXGblJ8lNeMhWuZa426acO+fQd7WlgdHh5JvF6tH1nzN1krmTej31SGCIiACIiACIiACIiACIhAbQQkrNbGS0eLgAiIgAiIgAi0kQAfAicJqw8//HDBl41tDElV7VYC/kuM1R++UCRdzv2GhNWKQ8Kzy87Pu+WvPu9m3vIGN/OLr3VLn/mE25qdqXhq/ACyp2ayGfe5+x8rkLqeGnvMjWfuKbtqHJiei4AIdA2BNS+kfnLiqYK5zYTVZ3xG6YXN+a5piwIVgW4jgBgSShG2jdTXymVyMi8cWp2sTbxBdmrHggBy4MDhAgYWQ/w29RwbZogM47Ztsm7Gz0tqB7c3DoVdq9PKQUw0OQVJi8yt9lrSOn5+eAzCUjwmykTyC4+zbbJK1rvM+797w8y5xXH1OTLGcivrubn5qgTFpFhK8cjX1xe1D1GX7IK0P5PJRPUZ16Ryq93H/9VLZVglBpgbz/ga2TK+UB631o4fG3/eCmHVYkFEQ1oLBc08z2K5jthqlaiSxCyrg+yl1fQNxyBch6I52WuR7qo539pbzRomYYZjZMJmibHEWuoabLQOMvHGx06p58Y/6XUYI4gyPmtd+DFEOp3L3kvZ1GN12Zp+s+14/aOjNwquV0ThsbGx7TJLnWf7GU8Zf8136nLu3IWyfcRYY/4i2zlz8v379/3zkUhoNVbWVntua9vPtcw1ynxfbmEswhdBmx8DwC4si+zHGc/SH9aWhfFvWZSJg7m2nHTblqBaVAl9Y3O/9ZuxZ237eN9o9vzWoiapWBEQAREQAREQAREQAREQgSoJSFitEpQOEwEREAEREAERaD8BvhT4whe+UJRh9Zd+6Zfq+sKg/S1QjT1DwH8zsT6QLhJWZx/5FWVYrbaT/RcRWf9FedZ/cecv4GrPKjgOYfX+xnhRFsJPjP+OW8uuSlgtoKUnIiAC3URg02eP/tLk7yUKq0/ee8xNbBTLPd3UPsUqAp1MgNvshnKEbSPGtXLh9rZWV9K6ntvE1xsvEqpJIWEsCJXxBfknPCa+jYA1O1tZtkXsRFhNqpcykcTCBXHuyJFjBXXHz40/pxyymBJPkujCLaU5Jn7e6OiNsOqatjOZjM9kerogzlSqP5KCycjJrY+RojY2GsvQRwZai93iZ53b7vNy14MoIx//p05qe02NSjiYckvJhvQrQnIoVBKrPcgOubKyWlAq5V26dGX7GDs2XNO2oaHhivJZQcE1PkFIQwy7enUwit+Y5rjm2hBuc2vwSjKchUA/UG7YpnAbWbbavsr4ccZ4Cs8nA2S1sVhMldaZzEaU7Zh6aHezxTkyElsbQq7It40sZC62ci328Hl8O6zbXmMuGxkZ9aJifRllESAvXMiLj1aurbl+uK089dg+W1s8zF/I7Qi4zCsca6/ZsUlr5px6szc3wr2Wc5nTmSuS4i+1L6ntSfvs/AsXLtUs7TIXDQ8XZvyEZ8Zfc+1aqOv48ZMRG9qXTg8UzZntiqXV9cA7FISt7+Jr3q+rnR9bHbPKFwEREAEREAEREAEREAERaA4BCavN4ahSREAEREAEREAEWkCAL1t+7/d+r0hYfdOb3tT0L2JaEL6K7CUC/svFjUsXioTVmV96o8u28YuLXkJaT1sQun46/8MioevH8y84XtMiAiIgAt1KACH/+3N/WTS/WZbVq6sXu7VpilsEOp4AUhECXVyOQJ5r5YJQSJ1x2Sb3vC+SGltZf1g22RrD9ltM8SyzyCIIVuGxxdt9juyxlZacsFosAFp5ExMTRUWQda6cAGZx58roizLUkS2vlMS3sZHLElp4Xu72z4yLehbkm4sXL233q/Un/U38pWKptS5kYmNl8bO2+pDBWin30A6yDloM4ZrrCREc9uH+cBsRD1a2VJKWrI3DXiRrFkOrO2kNO6RashyGcce3yXRbSzxXrlwtWR7ZJKtdqDN3LebmLvicPn0myhJZbRnVHEe/jIzc2I6Z26WTObRZCxKa9W3IljobWYj76NETiWWH9ZTaTqUGHCL/+nr9kiJjiOs0lerf5mdthSNtJ87FxaXE9yBis+NLxVnqmGvXBps+Fhrpj1LnlsrYbe2Or5M42DHx1w4cOOR4n6l1HuTa4r0vLDc37pdrLqtUuyvtz/xMWLUYyBRLW2qZayrV0Smv8z6clDGctlv76VsJq53SY4pDBERABERABERABERABJpHQMJq81iqJBEQAREQAREQgSYT4MPY5557rkhYfeUrX9mTH9Q2GZ+KayYB/2XT5u2bXlh9eYG0yu3ts+trzaxJZZUggMy1nl13n5p4ulDoGnvMja5fV3bVEty0WwREoHsIHF7aVzi/3Xt0+/mhpf7uaYgiFYEuI4CYmJTl7fjxEy1tyczMbCQxhUJGKNzMzNR/W/paA0eaQoiJCyL79x8sEnRyom2x4GuxI/aQXbPSsrCwsC1x2bnhulSWVqRPMg4mZSW085EhyYyICFZJ8MllYixuz+Cg//vS/x+g1oX6kO0sFltfulR9Js5q62QMnThxanv8hmMJEayVC+1ECLP2hWsEPa4r+NFXFld8TVY9Y8zxZ8+e3y7PjqXccJt2VerTZrUbkZuxFNYftpP9iFabm+VvNx7GQ0bWsIywfaOjN8JDy27DDXE0zGLb37+v6bcNpx4EdOZI49DMzJ3T04WZUI3NsWMntsdGWRBlXiRLNfORlVntmnkPGZh5sdGFscqtzMP3GIRu9oXlI7banAZnY23reOyl9nMckjVjtxsWxhdZUOPtsee2jrc/6Xl4LJmAea+qZ67gnNz7XD4rNPVxffH+044lk8ll6qZN1q7Dh4/5a3Gyrja1I+Z666CtXO/WzqS+ZR9Z1+39ot66dJ4IiIAIiIAIiIAIiIAIiEBnEZCw2ln9oWhEQAREQAREQAQCAnxQ/NRTTxUJqz//8z/fcx/SBs3WZicS8F+kbPksT9MPFQqr069/lcsuFN8qtROb0O0xIaxOb0y5p8Z+a1vgIvPgs2MfcCtb3fGFXLf3geIXARFoLYHhtcGC+c2yq7L+7uw3JOa3Fr9K38UETNaMSxKHDh1pqRyBkBlKTCZrmKDC7b3bueSkqnzGU4snntVsbGy8rACWSvVXlYERoQpxC+5Wl/UB4hYZQkstyI0IvciLly9fiW6VfeTIsegW6XCj7GpFJY4Lb72cj6HPZ7RbqHkMINTA0vrRyhsYOFAgqJVqW637qS8pCyjSXbUMaq2T4ymbOqz/wj5EFrO6kTkPHTq6PWaMix0/OnojYpz5maBlvEqtYdtqaYnykUHPncsJtBZzUkxIt9ZWuJRbKPfMmXPbLOLljY7eKHd60WvIc4heVg7XzcLCYlP5EDOZHUPx8+bNW1W3uSjo2I6VlZXt+K0drBHoQ6EzdlpVT4kd8TSUesM64tvUSX/Ozs41rX0EShzT0zPR/HT+/IWSfYRgjxRJXHZ9xGMstd+OI+sxdVFntyxcP/xAwNpQrv3hMaW2mW8Qoau9LuOcYJd7fy4UVqkv/n4YP7dZzxn7ZHmP9zd/l2T8XNlLC/PY4cP594hS/SphtZd6XW0RAREQAREQAREQAREQgRwBCasaCSIgAiIgAiIgAh1LgA+Yf/u3f7tIWP1P/+k/1f3hc8c2VoF1PIGt+Tk3/bpXFGRYJePqlv8yREvrCWxlN92BxVSRzPW1qS+5jWx9t2xtfdSqQQREQASqJ3B/Y9xL+Y8VzXMIq3/44NNuU3Nd9TB1pAjUQAAxxDLbmSiBJJJK9bf0/xy520CXzv538uTphoWtGjBEGTEty6pxsPWDB5ORAIXIw23LbX/SOp3e52+lvlKxaqRTJNOkMk6fPlsVe+Lh/4yUhfSSyeSyelasPHYAgleYQdJiIoNoPdJcrrxC2Qm2G/7Wx61YRkeLM7oyhomjlgWesOTBdrkF7vv2HSgSqmCHVBWeT98g4hFTXMDi+NHRG37MrEbZTI190nrPnr4o82FYdrkY63mNW8AjZYeSrcVisYftQN6sNh6OO336TOKYp45aJXXGJhKXie/EhdBbr6hXihcCeCrVv91/Z86cbdpYpg0mwxpX44w0XM1YLBU3+2FOOVeuXC0prnJtMueQvTLjZcBq+7NcvfW+xhyWJKDbGGRtfMJ9bDOfcs03u//rbUst58Gc2BFuy7Ux3ubwWOYHxibZuxvpQ87lxwpJdbVTWB0dLZzX6fdUaqBtWV5r6b9Gjl1bW4veM8K+TBrj7fixQiPt0LkiIAIiIAIiIAIiIAIiIAK1E5CwWjsznSECIiACIiACItAmAnzQ/vjjjxcJq//+3//7ur44bFPYqqZHCWR9lqfpN766SFjduHi+R1vcWc3KZNfdJ8afLBK5Lqycdlv+nxYREAER6HYCi1sL7qNjHyya5xBW/8/4b7tlZZPu9i5W/B1KgP9z9PX1F8kpZOWrR1astpkZL0aZnJMkxiBxkdmwnQtCSCiKhNtnz55zU1NTJW8Db21AtqJtlRakoNxtl3NZVu18snYuLi5WOr2przMGkm7VnuuDhZrrSpKR0+mBSL6rubAqTkAohF/YX2wjlCL8VbPAgKyCJ06cih5sl5O+OJ6ssdZv4RopM34uEjPXVDxGe845yFhhObZtxyCkmTxdTZuqPYZYudbJTorYiMBI3dRrdVsstmY/mWSRIatdqOfs2VzWVisnXI+Pj1dbVHQc5dFPobB67tyFps9bCGWhXH7w4OGmSXO0AVk05GDb1EP2YzKeclwjC+N1bm7eDQ+P+Gv9ks/oOeRu377jxscnovIRlRuto5H4wnMZi5cuXd4eg8bD1jYuw7FJpt1GRc0whp3apu1c47nMwckZuI2DrVOpfnfhwqXo/QQ5vtGFccB7kF1XVg/zD9dCOxbGa+79sfCHD1wr1c7p7YizGXWYsBqOZ2Nua9jDo1Ou0Wa0W2WIgAiIgAiIgAiIgAiIgAg4J2FVo0AEREAEREAERKBjCfAh7Qc+8IEiYfU//If/0JVZIzoWtAKrikB2fc3N/OIvxITVl7m1v/tbUrdUVYYOqo9A1t8I+17mTpHERSbC2U1/y0P/T4sIiIAIdDuB9eya+9TEU0VzHcIq89305mS3N1Hxi0BHEuD/HKGwmpcm+qoSL+ttFPWGtwfP15sXVFohn5WLF1kICc8kkXrWtWScpL6RkdFIgkV+vHZt0CFf7sSCBGRZNa0vEBeRGGtdkgQcbnlMe1uxUG6p254jECPq0T5kn/iDeNiHeJlK5cXtAweQEkuLx4xf5GJjFY4V+jFpWVpaLpBBw3Oq2aY/EDSbtcANkRZBDoGRNlcThx1DtmE4VLvA+cKFiyXrQMiqdVleXnFkNbaYuH6bLdUxduBjdZCRmjFFe5qxzM3NRWUnjSXqZAwTQzMWYqbPWNujGeU2uwxiRKhNp5MlbuuLVGrAXb58Jbp+m9UfzW5LPeXR/lV+MOzvZjM0dD0Slw8ePOIl/INRJuZz5877/cOOjKfIpVzLzWw/11AqlZ8PkVcnJu7XdL3X0247h7YwX/b3596Pueb4e4H5qpnttPp2cs0cxnuJjemk9Z49/FhBwupO9pPqFgEREAEREAEREAEREIFWEJCw2gqqKlMEREAEREAERKApBPiQ+sMf/nCRsPpzP/dzbfuguCkNUSG9QcB/STb7tl8uElaXn/+ShNUW9/BWdst9c/qPiySuj41/xGWypb9Ib3FYKl4EREAEmkpgM7vpvvjgM0VzHcIqjxvrw02tT4WJgAjkCPB/jnQ6WQpqRra2UpyRTnK38y6dxRFJphm3IEbmIVsrtzmmveWWXHbQwqynSQJJ0j5kOYSaWhbigTNyZKXYaim31mPpj4zPDHv16rUoM+mBA4eirKubm+V5JdWDXHf58tUCAYfMpc2S7pLqJDNoUp/YvnR6IMqSScbKkydPRw+y9ZFZFhEqzCrKOQhCKyurSVVF++B16NCR7TpD2RCxq9SCnGR1WWzxtZXFOtxmfCFxNboQO227det2JMKFwno8Fp5bDOFrjI96Yrl6dTCRGWWTwbjWhWuHPrXYENvqkazL1ct1ef36SMTBWJBxtVnXa8Zfd/FslmHfIylyzG5cECcZp1yjSO/IySkvqcL/xo2bUV+3cl7pBOZcr4w13sdoKw+es59HKxbKv3PnXjTHIcoix1J/Oxfqm/XZhXlP4u8ArvVWtbed7YrXxXxl0r3NLzaf5dfKsBrnpuciIAIiIAIiIAIiIAIi0AsEJKz2Qi+qDSIgAiIgAiLQowT4kPgTn/hEkbD66le/umlfjvQoOjWrBQSyW/6L/t96b5GwuvixZ50fkC2oUUUagaWtxSi7oElbtv7h3F+7Lf9PiwiIgAj0AgHms29MP19SWD29fKwXmqk2iEDHEeD/HP39+QyFeUFib8uzfSLNWd1xUcOeI9NNTk7VLaogvZgYS9uQVist1IewGLKweMJ98e3R0Rv+z+LWCESVYm7G6yZGIYmR3Y+xUc9COdxq3PjAjltcZ1oo3SEkl+qjUvuJj9eSXy9/+2v6OZ4Vz8qqlAWVLLqMr7DecNu4xdeImY1K5PQp8Z0+fcbHkCroo3h9pZ4j3NK/9chjo6M3tuuMlz85WXsmda7vuEzayHyRNN5hhths8dJX9F85oTmpnFL74Ei22rB822Y9PDxa97VYqs5u2w8j+pq5Ce5Im/WMv25r907Gy7jP/ZhiPRp/LXJjyzbR+r3e96KyhXfIi2RrTqXCbLb5LPM2DzBXN3te65DmKwwREAEREAEREAEREAER2NUEJKzu6u5X40VABERABESgswnwoeynPvWpImH1ta99bduzG3Q2KUXXFgJ+PC594feLhNX5x9+nDKst7ACfN8WdWTmeKHDdy9zxr3avFNFCbCpaBESgCwkwn70w953E+Q5R/yfzP9Cc14X9qpA7nwD/5yBzo4kR4ZpbDbdyoe4rV64V1W3in8WCtMrtoZGUql0QXZCbbt685TNampjXV/Ut1cmUevBg9bdIP3/+QpQltdr4ev04JJxQyiRLZKOyZTlmjKW4QGrjp5p1XBhlzGxslM4oyPhC+iwuG5GxcpZdsuoxrm2s27q4vLy8NDLSmLgIowcPJrev93iby9XNa3b8tWtDNV2LYb+F8ni8vnoyrCIO37//wPdDXjBnrqCtzVro60uXrhT0NSxOnTrTrCr85ztbUQZRrhnjwhjkulldXWtaPSpIBESgswhMTU0X/HggnGvzc0HazczMdFbgikYEREAEREAEREAEREAERKBhAhJWG0aoAkRABERABERABFpFgC9ZvvSlLxUJq29961ub+gVMq+JXuT1GgC/9f/yjImF19m2/7LKb1csDPUal5c3Z8rfI/sKDTxYJXB8d+4DLZNdbXr8qEAEREIF2EUBYHVjcUzTfWVbpr09/2edgLS0PtStO1VNIAJGHB3+3IhMipJE9EFltenrGP6ajTHzcztUeY2Pj0T7EKR4cMzc3F2W+5FxkL0RDysr4jIxkVeNBHVafrQuj0bN6CMDVhFWT5mzdDkECKTadHtiWtEzQsLVJcjxHELt//36UYY8xwThIWhg/589fjIRJzrMyLl26XFOWT8b08PCIFwvTJeOj/AsXLtVUblLMvbaPPgiFX24rnfHXcysX5hL6o9qHjYtwzTbSIPNVpYU5Ll4XY6HUuIyXR7bfUFCkLIslXu6BA4fd4uJSvIiqnzOWR0dvVBzL8Xrjz8mUyzxd74JMGi+TNvPg/aDWhfmL8yjT2HH7cvY3a6E/w7FsdSGUNrMe+ojb3J89e95duzYYSfq8D1Y7nprVXpUjAiLQHgJc2xMT9/38lRfV4/Mjz/kbZHZ2rj1BqRYREAEREAEREAEREAEREIG2EZCw2jbUqkgEREAEREAERKBWAnz5kSSsPvzww039YqTWuHT8LiXgP0zfGLzqhdWXF0irsw+/xWX9l2tamk8AeWthc949NfZYkcBVkGnQ943/JrP5AahEERABEWgzgTMrJ4rmOxNWf//+c17Ub63s1Obmdk11fKHOg79NM5mMW1pajmTUW7duR9kxT548Hck86fTAz7JE5b94N4HIBJ+kL+Lz+/oieQuBi1tOk30wlRpwBw4ccocOHXHcDvvMmbP+cc7fnvmSF3qGIgELsYwMVXyZv7S0FN3KHMkH+cdEV2K3drDuloVQWx0vbAYGDhRJZPQLcmirF9rHWLJxEI4Z28c63N/fv88x7riNNgL0gwcPImkNcW1w8Ho0jux4W6dS/Y6slvUsjCVEu6NHj/8sW2tfJJDwnPHHONNSSIBxRebLEydORY979+61/P+wjKXR0dwt563fwzEU37ZjbI00xLUwPz9f1XVHv587dyGaq5AXDx8+WnMWWaRVxmY8tnDMczvoe/fGPL/65i7iRHhNqiO+L88iJ/7ac9a0j3kWzvUuScKqxcB4qWVhjPEDB94fiM9i5T2C15q5IMtb+RYv81AjLJLio7zwkXSM9omACPQGAa51/oaoJKym/HsE7xVaREAEREAEREAEREAEREAEeouAhNXe6k+1RgREQAREQAR6igBfsnzjG98oyrD6nve8p+lfwPQUODWmNQT8h+lb4+Nu+qFCYXX69a9y2eX6s/20JtjeKNV/XenOlpC35jZnc1+QenEoO++/OPaZ6bxFJHG1N7perRCBXUtgeG2wpLD63PiH3MpW/Vnddi3UKhvOl+bckjjj30tWVlaj26Yj/42O3vBS6tVIOOPWxOUyTcZlHpN6Gl1bubYOyyveh/SaioRXxLP9+w85MgIiGyE4IrySAfHq1Ws+c+ZoJEoiC4yPT0RyHW0mayJZP8kiiACLoGuZX2Fj2V9z60zEbH3d1uvR62tr65G4hji7uroaPRCrwjJ5zmu5fbm6qJcsijyQ5pDDZmdno4y1ORl3LaoPgZL/K9BvjS6UYxlWYRsyRSRtx5LJbERZBcv3bfnMmWHcbNtzW+/bd6DsLd6raSe8M/4aoe+tD6o5b7cegygJK25p3i6pl/E87v/PUkrCDsdYfrsvmie49omz2uuK4xgHk5OT0RzC2Kj23HBMMA8g4SO92ni12Pbs6XNkDKWeehfmEcqxMq2O+NpeL173+Tn0dDQP1dO+MG6ybxeXT1bbVDQXhseW26af6a/9+w9ul2ftQazl9WYuzL9xqaxWwbaZ8agsERCB7ifAfEpW5ficyFxm8xmvIcc3kmG7+0mpBSIgAiIgAiIgAiIgAiLQmwQkrPZmv6pVIiACIiACItATBPiS5c/+7M+KhNV3vvOdTf8CpieAqRGtJeA/TN+amirKsDr92pf5/bXfvrG1wfZG6ZvZTffFB58pkrc+/+ATjtey/kvx9UP73fz73+Xm3v0/3OoLf+OyXozRIgIiIALdSmAsc9fPecVZpcmy+vTYb7mZzalubdqOx82X4mTnQ8ZCokTCnJycirJGXvK3SSd7KUIfwlRcykn6Ip194Zfp8WOSnld7fDXH1XMM54TnhdvF8ebEV1jkRK/cc6QqpN10el90G3tET7jZg+e5x4EoMyzZYRHn2IdwkE4PRFljWXOOvd7fnzuPY6xM6kilcsezn2ORb0+fPuvltss+u+iIzy46FomtmTpFOecXxkYofYUsyGDargVpj/aF9bMd9lv5PivMCGnnWnmIyY3Kdu1ioXoaJ5Dx18SdO3ejrLipVGEGU65jBHyuJTL0Ipw3MjY4t5HzaS3/90eYR6wnXrJMkzmUjKS0pZGFzHyVhNVS1xZzw8jIaCSTNtpGa+fg4FDRdY60VUv5CLy8b9n1bWu48WOEWsqqli0/Lrh8+Yo7f/6il3cbyzRbbZ06TgREoHcJMO8nzYc2n9mavxeXl1d6F4RaJgIiIAIiIAIiIAIiIAK7lICE1V3a8Wq2CIiACIiACHQDAT68fP7554uE1UceeUTCajd0YK/FyBexCwvFGVa9sLo54mUG/7qW5hHwtN3i1kIkaNntsG19buVk9CVs1mdhm3vPb3iJ+GXRY/atb3abd+/wjXfzAlFJIiACItBGAlMbD9xTY8nCKnPg7fUbbYyme6tC1OHvyIyXnMjSiahHRlGTUpG17EvwUpKSvR6uazk2PK/Sdrlyy71WqdxaX6cuq8/WYRm2z9bha7Zd7jWOKfV6rfutPoRaBFeyM87M5LJD1jpyGS+HDx+LxkQ8jqtXB2strqHjyWJ49Ojx7fGZb2f57KpJx4VtOXLkWJRBuKHgdHJXErC50LIWIx0i7bO/FVJjI5CIB3mWTMsL/v9dZKYlzkYXsmcjwuZ+kFDdtcT7xNmz56MMz83Ojks8ZKW9cuVq9N5EptRa24mwWjhX9EWS79DQ9bZl8220X3S+CIjA7ibA3MoPkJL+hgn38eMF3g+0iIAIiIAIiIAIiIAIiIAI9BYBCau91Z9qjQiIgAiIgAj0FAG+tPnKV75SJKy+7W1vq/kLnZ4Co8bsGIHsyrKbft0rtgVJEyUzx45IWG1yryCsHl4aKMquSoZBbonNF9rZxQU395u/VtAfix971m35Wwf7SaLJEak4ERABEWg9gfnNOffs2BNFc58J+5dWz7Y+iC6sgfcEvvQm+9LExH2fAe5qlJmPTKDhF95shxJf+Fp8f/x5eKxt2zG2ju+355XWdr6tKx3f6OtWj62bVR7lNKvMemLq6+v3tw6/Xlc2RmS2pDrPnDnXdqlvZWU1ymJYKdNvUrzhPvqCB7IqcpsWEdjNBHiPmJ2diwTRlM/cbNdKfM7as6cvEthv3brtBanVll7/jQjDZAxfWFh0zFH8GOPatcFI9K1VfN3NY0JtFwER2FkC/G1Cpm+bj0utyT7PDy20iIAIiIAIiIAIiIAIiIAI9BYBCau91Z9qjQiIgAiIgAj0FAG+bPn85z9fJKy++c1vlrDaUz3dPY3Jrq+56Te9pkCQRFpd/eELElab3I0b2Yx7bvxDRdLWV6e+6Lb8P5as/9Ji/eA+N/36V+b75KFXuMXnnnFb9ydcVnJGk3tFxYmACLSawPLWkvs/479dNPeZsHp0aX+rQ+iK8vkbkSx8c3Pz0e2iEXbIsmlfdMcFpKT9pY6xY6tdVyrHXrd1s8qttpxGjgtjDrcbKbNZ55aL5/9n7028JKnK/O/5H+Z3ZuaMM2cU9XeOc/Qc39d31jM06kiziQiCDtAi6ujI0CyKKM2OyKIC0ogwiqIOiguuuNBd+9ZbdXVXb9XVXWtXd+1VuVXu6/Peb0TfqqiMiFyqcs9vcIKIjLhxl8+9eTOr45NPjIyMFRVNFNLYwMDh1fGj64gyENVrM1LZRt9QkOsgX6N8XZ9itprPiRNDjLa40U7gdQ1HAO9lfH4g2uzExBlDlNqzZ590d/dKT0+fMQ9MTk4Z5+tB/IS0CuEroaKJY86oxlzVcIOEDSIBEqgYAUiokFHdvt/o7zL4jpZI8Ic3FesYFkQCJEACJEACJEACJEACFSJAYbVCoFkMCZAACZAACZBA8QRwk+ipp56yCatXXnklhdXicfKKEhCAAInHzuvIqnob/fmrFFZLwNeaxVR8wlHYOhUbUrFXM2ZS3HT2+2XlgS+L57L3Wfpli/hu+pgkh45LRkVGUndvrVlznwRIgARqlkAsE5XH5+9znP8grXYFW1Xdm2tOg4ADEQePSp+ZmZEjR45KV1eP4HHNbje4s4/rG97Zxzfy2jmvVlUf83HMiOrapqL3tbd3KYm2xxAOe3v3GDIUhCiIUd3dfUYbsI+2IB3St7V1GCva1tLSfr6Nra7tdK7L+sddF5JmIxw2eo1bfdyO5yrHeg329Wv0AYS0YpajR4/bOCM/9EkymSomq5KlxdiHzAGxzilacC42GFM+FXEeeXAhARKwE8B7A7InIhojUilWRFTF5w0XEiABEiCB8hOIxWIF/TDnyJFjnJvL3x0sgQRIgARIgARIgARIgAQqToDCasWRs0ASIAESIAESIIFCCUBYfeSRR2zC6nvf+17+Y2WhEJmutATUmAzc+d8WMfJCYz/80ouUIktIGkLq95a/ZRe2ZrdLKB1cX1IqaURTXfnSnesjrarIt94rL5bwd1+QtNcj6o40+2g9Ob4iARKoQQLJTFJeXHrGPv8pWRXC6u6V19ek/RqsfymqBIkooaLFBYNBmZw8YzzqGI961zJiLklPn8uVNtc5fb11C3m0ra3DiAB17NhxJQ9OyuzsnCwtLUsgEDBEWghPuOmeUPXGCgkKkiPEp3wr0pkR8pJG1FhEjkVeWJFvKBQ2RCqv12uUee7ctIyNTRiPtT527ITxOGg8zh6PfYf82tHRpWTXNpvsinYX23Yrh1z7m83Xer11P1+ZSGtNb91fXFwqajiePHnKJqya5bcaEltRmZU4Mf4mQjRh1DFfJGH0/+jouDF+SlwNZkcCJEACJEACJEACJSMQDkeM765u3/f097qhoZP8N+CSUWdGJEACJEACJEACJEACJFA7BCis1k5fsCYkQAIkQAIkQAJZBHBz9tFHH7UJqx/4wAcYYTWLFV9WiACEgc99yiasruy4izJkCbsgmo44ylpfnb9HUhmHqEcQgubnJPjVh5S0ao20qoTirSra6sc/JoljRyQTY7TVEnYTsyIBEigDAcxxP/Z+z3EOhLD6E+/3nefBMtSl3Fnq6HYQMyFjnj17zng8M6TLXbvco4q63dR2Oq5vdOOcdV+nXTuG6KhtRhTUQ4cGDeEPwiMi7iHCJYRS1LeWFtTHuuJ7M+RY1BVMESkQsmsgsKJkR7/Mzc0bsu3p0yNy4sRJFan2mMH7wIGDhuyKKLCQIdtUdFgIwtgiyqtTX4CbZqe3VqbZx/S57H7Q6bDV+25p9XGdTm+teVqPLS8vF9VdExOTq8Iq8rHmhfFZCwv6OBKJqL6ck5GRUYGwjIjD6E/I3R6P1xivtTZWa4Ed60ACJEACJEACJFBbBBANHz+00d/x3LanTo3w34Brq+tYGxIgARIgARIgARIgARIoCQEKqyXByExIgARIgARIgATKQQA3Ze+++26bsPqP//iP/HV9OYAzz/wElBwS+MJ2m7Aa+PytFFbz0ys4xUjspKOs9Ubgt+55KEknvbwkkZe/I94PXmzrI88VH5Dwd5430mSUzKMsH/e8eIYESIAEqkRAKYfymu8VxzkQwupLy89JMpOoUu02VizkuVQqbUiUPp9fpqbOyuDgUenu7rVFAbXKh243rYs9bhUPcS0ipqJsiKnj45MCMTUcDhvRTfHdsxlkP6voin20GyuE10QCkV7jxgrpFdIu+g0RZSG9IsIr+nB0dEyJkkNGhNc9e/YbTNvbIbkiuiuEY72ulz+L7T+d3tqP1n19HlscxwrpGdFpi1nQNmseOl/kB5m6lhbdf7rf9OtaqiPrQgIkQAIkQAIkQAK5COBJBW1tHavfv/R3L/19TL8eGxunsJoLJM+RAAmQAAmQAAmQAAmQQJ0SoLBapx3HapMACZAACZBAMxDATdiHHnrIJqxedNFF/MfKZhgAtdhGNSb9n73ZJkP6bviIqEFZizWuuzqpeHHyP8vfdJS1lpILuduj+iAd8Eusbbd4P/JBWz8h2iqOx9tbJKMeNa3MHIqruYnyLAmQQIUJYA7cvfK64xwIYXXn4uMSz8QqXKvCi4M4B+kRUSCXlpbUo+vHBY+rb2/vPC8w2uVFN/lQ36QudruWX6sRJXTfvgPGo9QhWuKx6og+ijqirlw2TkBLkvi+boquCcU2bsi/iOqKqKSQXKenZ4yItUNDw0pUPiKI6Lpnzz7p69trrJ2dPUYkV4jEbtFctbiAvtX9q7fZ4wP5zM7OFd2/GBs6f2ve2EcUU46XjY8VXkkCJEACJEACJEAC2QTwBABE9bd+78r+XofXZ86c5fewbHh8TQIkQAIkQAIkQAIkQAINQIDCagN0IptAAiRAAiRAAo1KADfA77//fpuw+m//9m8UVhu102u9XUpuCdzyaZsI6f3wZaKewVvrta+L+iUycXlo7i6brIVjyUwBjFUfZSJhSZ4cEv8nb1B9tcXWX56tFxnnkseOSEZFj6NsXBdDg5UkgaYgAGG1I7jLNgdCVsX6+Px9Ek6HaoKFllMRnXRxcVHJqRMyMHDYiG4J8VDLf/rGs/VmdPY5ncZta73WmgbHISgiomZ//4AR9RORMiFMQkxNJlX0bfV9krJh9YZMttiaVN+X4nFTbkUfhULh1Qius7OzRvRWjKWhoZNGn/b27pHOzm4jAhcit+qxoLfW8YC0iJiLiL7FLogm6yTMIv/29k7+7VEsUKYnARIgARIgARIggRwEEMG/tbXdiLBq/T63fr9VZmZm+V0+B0eeIgESIAESIAESIAESIIF6JUBhtV57jvUmARIgARIggSYgAMHgmWeesQmrV155JW8aN0H/12QT1Zj0f/rjdgHy0vdJRj0+l8vmCZyJjzuKWnhENkSughZIq6o/0osLEv72s+K5/N/tfXbxheK57P2y8uAOSY6Pmv3HaHsF4WUiEiCB8hHAPHcg3Oc4D0JY/er8jqoJqxAPIRviEfGIdAQ5taOj21Xyw81mJ6lw/U3olnU3qbPTW19DVmxr6xQdMRVRNIMqWjbkR0qp5RuTlcw5W26Nq8/ycDgi8/ML68YJxlBbW4cSSbsMmfTQoUFZXl6WRCKxYaEBY9styhekaJznQgIkQAIkQAIkQAIkUBoCEFZbWpyFVf03AL7/46kNXEiABEiABEiABEiABEiABBqPAIXVxutTtogESIAESIAEGoYA5IMnnnjCJqxeeumlFFYbppfrrCFK1vF/aptdflTiI4XV0vQlxFQdSdC6nYyPFl+AmkMy4ZAkjhwW300fE89Wh2iriMB6+fsl+NjDklayixEpV/UzFxIgARKoFoFjkcOO8yDmxAdmPy++lKciVYM8iEe9QxhEZKOjR48Zwmgu4VSf0zeZ9VYfx9bpmD6vzyHaEh4bPzx82oiYGQqFDGGQYmpFur7mCoEkjTEBcXRg4JASpqeMKLqIigqRtBTjAuN9//5+l/HZKtForOa4sEIkQAIkQAIkQAIkUK8E/P78EVYhtCIdFxIgARIgARIgARIgARIggcYjQGG18fqULSIBEiABEiCBhiGAm88vvPCCTVj96Ec/SmG1YXq5zhqCCKs34zHzKjqndUWE1Zh6tDyXTRFIZpLy0NxdjqLWSiqwsbyVgJJREdfSy0sS/s7z4r3CJdqq6k/fxz4s8fZWyaiIfSpE28bK41UkQAIksAkCiLB6PDroOA9CWN0xu13mkzObKMH9Ui2oRiIRmZ6eMSKotqmIpm6PSdeSqd5q2VS/zrVdn7ZVurt75dixE0YkTZQPURb14UICIIC/CSCt+v0BicViZRsbJ08OOwqrGK8+n4+dQQIkQAIkQAIkQAIkUCICEFHdIqzqvyMQTR8/XONCAiRAAiRAAiRAAiRAAiTQeAQorDZen7JFJEACJEACJNAwBHBzeufOnTZh9dprr6Ww2jC9XGcNUWPS94n/WC+rQlyFsKqifHHZHAF/yusoaX194SFJq/82tai+y0TCkhw5Lf5b/9NdXL3kIvF/5iYjMiul1U0R58UkQAIbJHA6dtJxLtRRpyc2EnHaoS4QQpPJlHET+Ny5aUNQxSPRnQTV9YJpi+3x7PnO65vO5tYUVIeGho3oqRAQ8Z2PCwlUm8Dk5JnVsY0xbR3XOMeFBEiABEiABEiABEigNATwQ6R8wip+1IaI+lxIgARIgARIgARIgARIgAQajwCF1cbrU7aIBEiABEiABBqGAOSFn/zkJzZh9ZZbbqHY0DC9XGcNUWPS7ySsXkZhtRQ9ORg56ChpdQZ3lyJ7I2pqRj06OBNckeTxo+L/1I3i2XqRTUD2Xv7vkhjoZ5TV0lBnLiRAAkUSOBOfkHtUJFUtqGZvT0SPFJmjmRyCakJFnPb5/DI+Pmk8/rylpW1V0Fsvldql1I2ex6Pc+/sHjDK9Xp/E43F+j9tQD/KichNYWFhcJ6lizGtx9cCBgxy35e4A5k8CJEACJEACJNA0BAKBgODvBOsPhLL/3ti374Dx90vTQGFDSYAESIAESIAESIAESKCJCFBYbaLOZlNJgARIgARIoN4IQFh96aWXbMLqzTffzBvG9daZjVJfNSZ9N33MJjiaEVYjjdLKqrQDj8H+/vLzjoLWXKLEj7/GY6aTCcn4fRL9zWsq2uoH1vfp5e+X5DElhPFx1FUZCyyUBJqdwHxyRu6dvc1xPoS82h/eo2ZMNY/lWfA9Kh5PiMfjFUSH7Ovb6xg9NfvGsPV1rhvIOt36NK3S2dktx4+fkNnZOQkGQyqKq/qhAOfTPL3F07VAAJG+tKCqtxjn2N+9u40Rvmqhk1gHEigTAXxO6c8qvZ+9xeequWbOb83XqVRasOJcKpVatyKS+doxff3aNrsMp9dlajKzJQESIIGqElhZWTGEVf03hdP28OEjxhxa1YqycBIgARIgARIgARIgARIggbIQoLBaFqzMlARIgARIgARIoBQEcMPnBz/4gU1Y/dSnPkVhtRSAmUfxBNSY9G27br3cePGF4rnkvZIJhYrPj1esEohnYnLf7O02QeuB2c9LIpNYTVfSHdWfGfV4udTkhARu/5x4r7lCfP9xtazce7dxnMJqSWkzMxIggQIJLCUXcwqrLSt/sAmrEFzwvSkWi8nS0rKcPj0iPT19hmSnhTt9E3i9YLoWSbXY48gPEVr37Nknp06NyPz8gkQiEeOmMurDhQTqjQDGL8RU/V7Jfu9A/uZCAm4EnETDQo+55cnjJgHrZ0oupqZMakqj+LEE1oSKLI7PRjxSGu9x/JACkhQEdbynl5c9al2WxcVFWVhYUJ9l8zIzMyvT0zPGevbsOZmaOitnzkypSOETMjZmriMjo8ZnHz5vT548JUNDJ9U6rH6wMSTHjh1X6wk5cuSYseJHHCdODBlp8Hl56tRpY0Ve+EHJxMSkEYUc+ygPZc/Ozsrc3LxRJ0R/xmc76unxeATRyn0+n9EGtGVlJSgh9bdoKBSWcDhstBNtRZt127GvXyPSOX7QkkiYjDSr9XLtmmi7XsRdk201b+t2Tc5df701jZnfWj64Jvt89mstBGcfT6dN0Th7XGDkmMfMLV5zIQESqC0CmI/b2jpyRlgdHj7Ff/+trW5jbUiABEiABEiABEiABEigZAQorJYMJTMiARIgARIgARIoNQHcjNi5c6dNWL322mv5C/tSw2Z+hRFQNz19H/uwXVi9eIuk1c1DLhsnMJM4Z5NVEUnwpeXnbGLWxktxuFJJVRnVrxl1czd17qykzk5JRt3UpqzqwIqHSIAEKkJgObmkhFW7wI85Eetrvh9LKmPKHRBRFheXDEGmo6PbFkHVTULNFvGsgp7bPuTUvXv3KzFn2JB5IMlABML3NS4k0AgEMJ4RIRjvG/3esW4hrXGpXwLZQhteY/4yo2OmVuVGyHym5BczxL9wOGLIgJjzAgFTdNSSoNfrPS8QepVYuGjMjRgnWkLUAuK5c9OGiIitFiFNGXHRECUhTUKehIgIkRLlBIPBVfkwGo2dFwwTRj2tgp9TuyrRS07laqZ2qXAt8ijkSFOYBOf4qkgK0RLiJR4RDQZgYcqZkEqXDWET0iZ+HIEI3ljBE7wheYK1lkhPnDgphw8PysDAITlw4KCKML7P+BFHd3evtLd3GYIUHkMNQX337tbzonrr+c/Q7O3aDzvcPh83c1zPMc55ZNcFdTXriy0+l9EOrG1tnapt5orvA5jLurp6pLu7T217jX3zda/09u4xPs/Bpr9/wFgPHjwkWA8dOqzYHVGi7VE5etQUbyHcQsDFCiEXgu7o6LixQtgdHR0z9nEcaY4eNUVdCLt4DeEMki6+P5j7kHyt+6eM48gL57GOjIwZP76BCAzZ11xPrrvu9OlRo+zx8UnV/1Pr3mMYHxgr+I6k1zXh12sIvz6f3xhveD9b3294/2OM4jMhqcarFnn1uM4e+5V4v1WyjOz2WV9bGeh9vbWmy7dvvUbvO8nO5rE1uVmndROV85Wrz6/l45S3PuYsQ+s88m2zy3BrH8aXHmNuaezHdR3Xttb6VHK8bKYsSPSYq5znP3PunZo6txr9ejNl8VoSIAESIAESIAESIAESIIHaI0Bhtfb6hDUiARIgARIgARI4TwD/wPvCCy/YhNXrr7+ecgRHSVUIZNRj5H0fvcpBWL1Q0rMlfmx9VVpYvULbg284CqsD4f2VqVRGRQO0rpUplaWQAAmQgI2AL+WR+2fvdJgTt8t95+6QV8/+QE6PjBjyya5dkFlKL9NAfunr22uIKYg0h8htiMSGm+FcSKBRCWB8Q3TT7ymrSIZ9CFd8D1Sv97WMY5WAIPFAKMP8BLkMkhkEGDOSZlCJj35DfISwBlEUUTIh2iHK5fDwaSPiJaS6gYHDsm/fAUNshMwHwQ8STXt756rcCDkQ65oo2HFeHrQKj8XMx2syIvLcbciTpoDY1tZhlG1Kh6ZgiPpBKBwcPGLMzZD60Ba0CeKmFvQgdUKkzZbxMI/r6JtgBAkWYp6Wc82tedxkGFXptawLlgFD8oNcCzl3TRg9Z9QB9YA0akYhhcw4dp4zoo8OG+IiWB86NCj79/cbwiQidPf0QKjsMXi3KemytbXDWE0eppSp97E1P/c0u/y8re9jp/e2PpZr65QH0rsdz5WX27mN5OV0TaHHnOqBa52ud0pbyLFi83JK73SskLLNNHqcmFu8zzB+9HsY48kUfjsM4bejo8sYixiTGJt4z0HoxZiFqIsxjfE9MTFpiNL4fqTFc/2+w5wDAdZ8v0WM91fi/NyEqLZJQ4A1I9uulxDXxEPrHId9t+iy6683pUed/1qZiKaLeVFHGY4akXhRP0i6eF/reRJt0EK4jjKspXC0GW035WQIyuY6MjJmiOIjI6OGZGweH1eRiLFOGNdY5wSkg2hsysbjxnnMx/jshRgN2Xlw8KixamnalKQhOJ82ZGaI0djHdSgPcw+kdR2dGHXWryG04zxWtAEr6qXrDUkan+3IS2/NtpgyNNqBMpAOx7GP6zHXoRzrqsvCOaTR151UcjaEa0ReRtsghGOL15DCsY+5Ua/ggDbjtU6LdDgGTliRJxiAI+qo66PH5NLSkvEjCHwOmOMxbHw2Ylzg8zJ5fhxiDGGMYdWfsW7bXOkkx2LmZybAvnXB5w4+b833q/P8g89vLiRAAiRAAiRAAiRAAiRAAo1JgMJqY/YrW0UCJEACJEACDUEA/yD6zDPP2ITVq666isJqQ/Rw/TUio/6BH4+M91x8oW1NTYzVX4NqpMbqFol8feEhBznrVvGklmuklqwGCZAACVSGQDC9Ig/PfdGYE3dM3yYPTn1BvjH8qLyy94fyh5Y/rd7U1Td3N7PVIgikKNwUx812RLfDjezsm8qVaT1LIYHqEoDop98XeG9Z9yGEcMlPIFt2SafNSKb4204LVphjtEQFuRSPMg8GTYEqEFhZja6pxUjIR5CeIAxB1EHURshMEDghP2rxERE0IZ21KfFRy6W7d5uSmrUvdd/qY3rrNJ9az7ntO11XzDGdr94WU7+1ctbLeC0tiLzZoViY8iu4mAJsjyGJQszt7d1rRNs09/eo4+ZqRuU0JVIzIilE0nbF1IxKuiaN5hdG1+pnprW2MftcqV+7laWP660uV7/WW33caZudJvu19Rqnc07HrNc47eMafZ3eOqUr5Fiu693OFXO8mLSF1DdfGrfy8l23+fPm+84UYU2pHe+V9vZONRd1G+8piK+IUK8F2IMHB4y5C6I8IgFDTMScZoqIpuANOdGMbGtGubWewz7O60i2+P6GvLBCsEXkXMyLiCys39s60q4W8VE/zA9rIr5VBi/+fW3laO0L675O43RMn3PbbuQap7zc8nE67nQMebodL6Q867XZ+9bXOi+nY/qcfbv+MwDjEPM/5n58NmIMQr42IycfNyRaSK+Qa/EZix8hQMDWEvbCwoISmOcNiRnHIMMiDQRSyM2LizpC+LLxAwkI0BCh19awZd/8fEcaM50p0OLzH5/fbu2EVI7vBFxIgARIgARIgARIgARIgAQakwCF1cbsV7aKBEiABEiABBqCAG5qPvHEEzZhdevWrcbNzoZoJBtRXwRUBIrALZ+2yaoQWJPDJ+urLTVU23A6JDtmt9uE1QfnviDJTLKGasqqkAAJkEB5CUD0CiaC8uzkE/LCkWflV52/ljd27S5YUnW74Yub2voc5C1ISmNj40a0vIT6MQa+c3EhARIQJWunDNnH+p7BPqQPSJXNsmAusq6YIxDlD8Ip5gzIpoiMFg5HjMe4+3w+9dh2jyG2IOIcotlpwRSRQCFeZQumiKppfTx7MeKUns/QN4WsOr3eFnJNvjSlzCtfWfnOO9XF6Vg18kE98tXF7bzb8ex25EuX73x2fpt9nau8XOeKKdctH7fj+fIu53WbyTv72uzXul36uN7q46XauuXrdtyp3Hxpizmv0+ptdnlux3U6fV5v9fGNbnU+ervRfIq9rhTlbTQPfZ3eFlv3YtLrMvQ217VIU0i69XnoKN/mFj9OMH/0YUrYaz8AWYtKbH5mmz+MwGc5pFgI0j0qQjG2fepJDZCmIaRiNV/vNfYhb0PWRoRYiLTr67L2ud6mfnyCiN9cSIAESIAESIAESIAESIAEGpMAhdXG7Fe2igRIgARIgAQaggBujD722GM2YfXCCy+kWNEQPVyHjVBjMnDHfzsKq7G23XXYoNqo8lR8wiar3jNzq3zf87woXaI2KslakAAJkECZCOD7Dh7VikiCiJKFiFduN26zj+e6Ia3P4aYzIm0hehKiGiWUbAYRjQsJkIAzAUT8OnTosPGIdkTNQ9RJyJj19L7RsqmObgrRFDIuIpviccCxWFzQTswJiKqMxwajjYichkhqkE4nJ6eMRxojAhui/2F+QuQ+SCc6kqmO0LeRiJt6jsqe14p57ZSH07FC8rReZ93HtfleF5u/U/pSl6Hz01unduhj1jROddPprFu3dLmOW8ux7utrso9ZX1v3dfpitpu9Pl9Z+fLPdx75u6XRx/U2X12KOV+OPHOV71ae23GdV67z1nPWfX0tttnHra+t+/oap2P6nN5a01j39flc22LT58or+5xb3m7Hs6/Pfl3IdYWkQb7WdNb9jZRZrWuyy63Gazd2bsdLWcd8ZeC8TqO37uW3GtG7rddY07a3dxo/kHH+tsajJEACJEACJEACJEACJEAC9U6Awmq99yDrTwIkQAIkQAINTAACx+OPP24TVt/znvcwwmoD93tNN02NyZUv3u4orEZ/9uOarnotV6432O4orPaH99RytVk3EiABEtgQAYhkiUTCEMROnTptiF/Wm7O59vPf+G0xIiIhWhEiHPr9AUNQqyfRbkNQeREJlJgABE/zUfUh4z1U4uzzZqeFU2zN6KambKojm0YiURXdNGxEN/X7/eL1etUjepeMCKfT0zOGbIoIp5BNEd0Uj47GY6gR1QwrhNM2FbkfnNMUAABAAElEQVTMfMQ7IqqtPdbabQ5ymn+cjrld73Y8Vx7Wc9Z9t7xwvNB0bnk4Xe90zO166/FCriskjTXPWtovR93d8nQ77sZjI+mLvUaXvdHr9PW5ttl569d6i2ut+255WdNY993Sb/Z4MWUUkjZfGn1ebwvlUmg7db56W+h1pU5XTPnFpNX1dLoGx5yO62s2utV56q01n0KPWa8p5b61fOu+LsPpmD5n3bqlK+S4Wxpr/tXct9bPuu9Wp0LS6Gt12s7Onqp8B8v7JY0JSIAESIAESIAESIAESIAESkKAwmpJMDITEiABEiABEiCBchDAzdknn3zSJqxu2bKFEVbLAZx5FkQg+NWHHIXV8IvfKuh6JrIT+P7y847CqjflsSfmERIgARKoMwIQziC/raysGI/IhkxqymHmIy/1TVl9k9Zpmy9NR0eXnDw5LB6PlxFU62x8sLrNR2BNQk0bIgYkVDzydmUlqER2nxJPl2V6etqYL8zopseN6Kb9/QPGY3a7unoEj99ta+s4/8heZ9k037yh5xprOr2vt0hj3Xd6rfPR2+z0+rjbttj0yKeQa3KlyXXOrZ6FHt9o3sVcZ01r3c9XR502e1vodUinr7Ve43TMej57H+mt11j3rWndjiNNrnPWPJz23a61Hrfu5yovO51TefmObTaPXNc7nXM65lbHYtK65WE9nis/fU5vrdc57VvTWfed0uY65nat23GdV77zOl32Ntd11nNu+9n5bfS1NX+dx2aO6TwK2TqVU8h15UhjrYt1vxxlFZNnKeqykTzcrsFxp3PWY2772e22ptPn9DG9xXH8zYR/F+ZCAiRAAiRAAiRAAiRAAiTQmAQorDZmv7JVJEACJEACJNAQBPAPk48++qhNWH3/+9/PCKsN0cP12Yjwd553FFZDX39M1LNi67NRVax1KpOUh+e+aBNWH5m7W3COCwmQAAnUGwEtqIZCYTl79pxAMtu9u030DdnNbt9QN3BbWtpUtMRDSmqbUVEWI+p7EW/m1ts4YX0bj4AWUfE3TDJpRkRNJBIqUmtUgsGQioLqk4WFRWNeGB0dU5FPh4z3cV/fXoGE2trabsjspRba8805Wg7R20LTO6Wz5mHdd0pbK8ec6ul0bKP1teZl3d9ofrmuK3f+KHujZWz0Omt7rXm47VvTb6a+m702ux5rr62Cud43f8Cylsb+gxbdXr0tpn76Gr3NLke/zndep6v2djP1LObaYtJWm4lb+YW2wZrOup+db65z1rTWdNi3vramc9svNr1bPjjulJfTMWtat/O5yinknFu++rjeWutSSL6lTKProLc67+zX+ngpt9llDA4eVf/Exn9ja7xvzGwRCZAACZAACZAACZAACZgEKKxyJJAACZAACZAACdQsAdzsfeKJJ2zC6tatW/kr+5rttcavWOSnrzgKq4G7bhM1MBsfQIlbGEmHZcfsdpuw+hv/z0pcErMjARIggfIRwHeWaDQmc3PzKhLioCGUut3A1Tdj9TY7ndPxP+3eJa91/0KeP/qMPDZ+v0xFJnkDt3zdyZxJIC8BCBQJJaMGAgFZXvYYIuqZM1MyPHxKjhw5JgMDhw1ZHdHBOju7lYzacV5ch6Bml9H0Mbet07zglDZfuuzzeJ19zClft2OFXpsrXa5zbuU6HbfmY91H2uzXbses+Tpds3a+dTW6LQRj/IjAFI3X+teadm1/rS5O+Tsdc7rWesxtX+elt27pnI4Xeo01ndu+NX9rGuvxUuxr/viBCORv9Am2iECOiMTYQgzv6uqV7u5e6enZY6wQxvftOyD79/cb79lDhwYFktTRo8flxIkhY0UE85GRUYFoPjY2LpOTZ1bXqamzgvc+VvxIBa+xnjs3bbzGMfy4BK+xzs7OGevMzKzMzy8Y3xtwXOeDvCcmJlU5E0ZZo6PjRrko/9SpEWOOGRoaNoT3Y8dOGPVEfQ8fPrI67xw4cNBoE+af3t49ag7qOc+h04jM3NbWsboFI80L7Mwf2LRaxrOWatdvs9Pq65z7cn1+uq927cp1XL+ntMyb/d7S9dHnsc1OYz239t5zqqN1bOp9vc1O73Y8O109vS5Hm/Ll6XTe6dhmOW40z0Kvs6az7m+23tbrnfJ1Oma9ptT71vKwb32ty3I6ps8Vss3OF/MtFxIgARIgARIgARIgARIggcYlQGG1cfuWLSMBEiABEiCBuicA+ePJJ5+0CauXXnophdW67936bUDs9d84Cqu+G68VFU6rfhtWpZrPJM7ZZNV7Zm6VqfhElWrEYkmABEggPwF8R8FjvPHobogjHR3dq6KE9WbrRm/cIorqrzp/JS8O7pTHxu6X+8/dKTtmTLkfkv9Y7HT+SjIFCZBAWQggojHe+4ie3NLSfv69bxelinn/67R66yZ26PN665Yu+3gh6QtJk52vfr2Za3UehWyLK8cU2rRYh62WGNvbO5XE123IfHv27DNkRUjGR44cNURAzOuQAyEojo9PGjIipEJIhvhhwvLysvj9fvH5fEbkXL8/oLZeWVxcMiRESIlIq9NDWDxz5qwhIiJPiM0nTpw0ykO0bMiSWiyEXGkVCE0Jz3l8OfHIdcx6zrqv2VuP6X291Wk2tzUFRQiL6A8tS0LohlCKPulSUmlPT5/Bo8+QSU2RdGDg0HmJ9KRAIAXHiYlJQxwFZ7DH+xL9AJEc/YNtKBRaXSORiBHxOBqNSiwWM35ogi0+z+PxhCGhJ9Xfc6lU6vyaXt3ic1+vENZLscr5JV9eulynLeajtfqakZ3RhoQS6rGibWgv2h4Oh41VM0Hk55WVFcVpRfEKrI5nj8djiPjgCa6IDG2uC8b4xr5Og/OQ9vEaxzH2Md71ir7B8cXFxdVr9fvEPG6+Z7C/tLRWFt5jeK2l3rm5OeO9p4VfvA/n57Ga0q8+j/JQNgRgjA+IvyMjo6vvOYjIkHvxvtu3r9945Djeexh3GIOQeTEutYCLsarFWnN/vQTr9n6wvm+s+27prcfd0luPW/f1tU7H9DmnrU6fvc1Oq89nH1//2uS0ntWakAx2mqWe08xjeALB2rXr87Sy1mnsx/TcrucU8wcEmO/Nflw7b8471r7NrpOuv97qtNY66rYgf12WHjNIr6/R6dautdYd+2jT2jEnztnHrK+t+8gn+3X2Met57FtfW+uxmf3N5pl9Pd7vXEiABEiABEiABEiABEiABBqXAIXVxu1btowESIAESIAE6p4Absg4RVi95JJLjJsydd9ANqAuCcRa3nAUVj2Xv18yoWBdtqlalVa3emUw0m8TVu+dvU1i6Wi1qsVySYAESMBGADJJQokfHo9XSUynlVTTY7vRnO8Gb/ZNWKTXx3BTGxHfRpRUsaykjzbvn2THtD36NIR+rCeiR9QMykdk2jqKB0igzARCobBAost+v+v3cvbx7NeFprPOD9Y8rNdb961pSr2vy9HbYvIv7hpTaIIEBPmnvd2USjE3QipFFExIZoODR+TYseNKWjwlp0+PGFEodXRLyGoQ2SDEQaDzen2GtAgpDysEPUh7kYgpLELmSySS6jdnpqRoFQKdJMJihpe+HtfofWytZUA0RNkJ9fkCcTIcjhh1NAVYnyECoi1oEyJ1TkxMKlFz3PgcQvRPRNbUwisYQfSEeGdKr87iXbYktb4/tRRmbvHZhPTYahELgpbZRx1GH5miaY/xGYb3xv79/UakTzNC6Umjj1Bv1B/9Y4qJy0b/+Hx+Q5SEMIn3FtoPsRIRy8FDy6Tgo/sIgqZmaOUqXCpGANz1kr1v7RO975bW7XiuPHGNztctXXaadHrtfacFX/2+g6iMcYY5AXPDykrQmDMgo0PE1dKulmnPnp0+/z4cM+ag48dPGFG1EV1fvxf37t1vfE709u415q6+vn3nhdjude9NzHOm9LherHR6z+k5sb2987zcjWjBeN+ZcjciBuP9p1cdNRjRdg8eHDB+YIH6QdbFikjgmEfxPtWrjtSLLeR9HB8aOqlk39PG+3hkxIwwPDFhSvw6ejCkwoWFBUMwBi98V9YrBHK9b0rOEJHN1Zyjteg/vyo748cByFv/SAD5Q0zWcjK2EKDRJ+gjU043xWv0n5awscVcivNY8XmAFfWBEJ3dv5hrsZqytDlHof46HY7rOmPu0p8rmL90WTiO1SzDHD+Y8zCHY/7LbhvkarQVK37UgAjLkK0nJ6cMKR8/bsAPKDDfI6IyPv/6+wcsonWvMR4wLkxpVs/hpghr/Qy27q+f99ekWafj1uus+05prceQtpj0Ttei/7iQAAmQAAmQAAmQAAmQAAk0LgEKq43bt2wZCZAACZAACdQ9AdyIevbZZ20RVq+++mpGWK373q3fBsT7epyF1Yu3SHputn4bVoWaQ7Z6xftdm7D67OLjom5FV6FGLJIESIAETAKQIBJKkMGN7dOnRw0JKLfkY7/Z63STdu1Yq5Jeuw0JADfuIU3hew8WzI2dwd22uVHLqtjuC/UY6cza8v8kQAKVIJBMpgzZyCpVlHNfzxd6W0hZbmmdjhd6zL1cU4zRAmN7e6chUEGahLAFUWpARS2FYAM5CtLNyMioIXtp0QkCDyIjQugxxSMzIibERR0FszCp1JTYKjEOKl2GVc7DvpY1Tdk1ZXxWgRFWHUkTETQhUUHSgjiFzxktTUH+skpSWgzDMd0fiFyJ9JC3cC36BivywucihCzkHwwGDdHUlEwhAUMAtsqlKaO+1jZUmh/LI4FSEbCOY+v7UEe4tUqweD/i/aDfm6YQa0a51VKlKVYGzr9X18RKyLLmuiZ0Q7Y3IwTrKMGIELwm3lvLQpn6fYg6WVddV2zRBv3auq+PWeVw3V4rA72/Wb7IB4vOz22r0xiJ6/B/bu1yO66ZZ/dNQv3IQs/35o8cIFmvGPMzZF5IsYgsDNn40KFB48ce+Fzu6uo1vsPoCLDun+0bF01z5bmRc5DJuZAACZAACZAACZAACZAACTQuAQqrjdu3bBkJkAAJkAAJ1D0B/MPs1772NZuwevnll69KHXXfSDag7ggkh4dchNULJXniWN21p5oVTmVS8tj8DpuU1bLye4pY1ewYlk0CTUgAN4txcx9yDyJIIULVbhVRzknoynfDVV+Drd7HNW1tHUZ0JERZwg1YfM9xWiCs7gl12uZGq7DaHnxDpXK+3ilPHiMBEtg8ATxe3PqezjUXFJouVx6lOFd4PcwImoj2196OyKY96pHsZrRMCC+I7jaiZFNEMoXUiOh2iDQHqQryFQRJCFlWUUpLT5jr9KrFnM33BnMolgCcMM2/kG2x+TM9CZAACZBAdQnouR2fufgMTqi/bfA3B6IH4wcG+LEBpFZEcR0dRZTgYTl+HNFbjxs/MEFkXvzgBFtE7cb3AEQIxt9FkF4Rybe3d48RUbu9vdOIEAwBFn8zYXX63lLI9xCUhWuRVq94DUmbCwmQAAmQAAmQAAmQAAmQQOMSoLDauH3LlpEACZAACZBA3RPAP7Lu3LnTJqxec801rpJH3TeaDah5Aull9YjRSy5ylFZjf/pDzde/lioYTK/Ijhn7I6/Pxs/UUjVZFxIggQYkgMfDQqxCtDg8Uho3X/WNUn2ztZAbrNnX6GuxhfiF6IJTU+eMG674XlPIAmH1YHhvTmH1d/6fS0r9x4UESKByBCB7WN/j+fYLnUPy5aPPu+fXquabNvU4YDyivcsQSSCVQDiBbIroppBSEC0aj5PHnIRomojChmibiKKJqJmI0Abx1IzaZ0bog/CCuUtLMNhyIQESIAESIAESqE8C+BzXQisixyeTSSW2mlFb8cMTrPgeAFkUoivWUMgUXs2o2iH1Q5UV43uDGb17QUVKnze+V4yNjcvRo8eM7x9dXT3Gj/Xw/cR8SoVVaDUF146OLiM9vovgu0729xy/P1CfkFlrEiABEiABEiABEiABEiCBgghQWC0IExORAAmQAAmQAAlUgwD+EfWJJ56wCauXXnophdVqdAjLNAhkohHxfvgyR2E1+oufklIRBCbiIzYhCwJrMM0bE0VgZFISIIE8BHBjFtIVbrzihurRo8cFN0jNm6ctRQloWhzL3po3WFuNaEQTE5NGFCOUuZEFwupgpN82P1ojrL7q/b4kM8mNZM9rSIAENkgAf5sg8piTVJEtWVjT4Jz1fCH7iFgGyQMCKqKa7d/fr8TTo8Yjfk+dGpHx8UlDOMVj2yHeQx6BVALJBDJ+PG59LLsZ4dQqner9DaLgZSRAAiRAAiRAAk1OQH+XwNaUYNNGVFd8H0E0V3xHwQ9kJiYmjR8Injx5yvgBzalTp41jOI+0+N6C7z367yv9PQlR3LmQAAmQAAmQAAmQAAmQAAk0LgEKq43bt2wZCZAACZAACdQ9AfyD57PPPmsTVq+66ioKq3Xfu3XcADUuA3fe6iishr/1DJ61WceNq1zVIWS97n/NJmTdN3uHJDKJylWEJZEACTQUAX3DNBqNyfKyx4goCMEM0U71TdBCt/pmqXv6ViMy6/DwaRVlyGsIYii/FMuJ6BHb/GgVVr+3/C3OlaUAzTxIoEgCiURCTpwYUtFMi59T1s8liIraLohAhkfhIhIq5pLJyTOGWI+Ip6aEGjFEDkQ/y452WmTVmZwESIAESIAESIAEKkJAy6ymyKojuSYMoRXfaRDZFed0ur6+vet+3IPvTGfOTFWkriyEBEiABEiABEiABEiABEigOgQorFaHO0slARIgARIgARIogAD+8fLBBx+0CatbtmyhsFoAPyYpE4FMWoKPPugorK586U5Rg7NMBTdWtirWl3x94SGbkPW1hQckrRg33IJxwbHRcN3KBtUGAUhceFQlHm89MHDYePykFsPyS6fFRFhtNeQyPFrb4/GUVFDNJnkqdkLumd1umyO1tPqtpa9JLBPLvoyvSYAEKkAAcgUigo2MjBmyaWdnt3R396rIzd1KZO0w5qC2tk617TSOHzx4yHjk7fDwKSOiGB59izlkZSV4PiJqgjJqBfqNRZAACZAACZAACdQeAXyvwg93rH+3YR/HcI4LCZAACZAACZAACZAACZBAYxKgsNqY/cpWkQAJkAAJkEBDEMA/TD7xxBM2YXXr1q0UVhuih+u3EeFvfdNRWPV/8gZRoSLqt2EVrHlciVb3zt5mk7Fe9b6sYq820E0JNY8lDh2UwC2fFv8nb5TYrj+KslIqSJpFkUDjEcAPWvDYawiq/f0Dq9FT9U1OvdXS6sa3rYZshsdWlltQze6lsdhp2ZFDWH164VGJpMPZl/E1CZBABQlgLorHE2o+ikksFpNIJCLBYMgQ6CG0Yo3F4uqrYcoQUvG3DcWLCnYQiyIBEiABEiABEqgLAjMzs6tPw8Dfcljb2zv5b7910XusJAmQAAmQAAmQAAmQAAlsjACF1Y1x41UkQAIkQAIkQAIVIIAbunfddZdNWP2Hf/gH/qNlBfizCHcC4ZdedBRWvVdfJploxP1CnlklEEj5bLIqIgfuD/WspmmEneSpk+LZusUyXrZI7I0/NELT2AYSqBgBfB+Ix+OytLSkohQeF0QzhISaLaZmv3ZKk09e7erqFVNQ9ZY1gmo+eFPxSSWs2qV+HWH1SRWNOpQO5suG50mABEiABEiABEiABEiABEigpgngaRm7drWuSqvm32ytxo8Ua7rirBwJkAAJkAAJkAAJkAAJkMCGCVBY3TA6XkgCJEACJEACJFBuAhBUvvKVr9iE1fe9730UVssNn/m7E1Dj0k1Y9VyqxqbX434tz6wSmE1MOwqrc4mZ1TR1v6PGSuipJy2y6oXGvm/bdZIJhSSjorFlkgkzKq+K0qbCrtV9k9kAEigVAR1FdXx8QiCR5hNN3c5riTV7q2+CdnX1yMmTw+cjqMZrJvoh5sj7Zm93nCchrT42v0NW0oFS4WY+JEACJEACJEACJEACJEACJFAVAvjbr729y/Y33+DgkZr5+6wqYFgoCZAACZAACZAACZAACTQwAQqrDdy5bBoJkAAJkAAJ1DsBCKtf+MIXbMLqe97zHgqr9d659Vx/NS4jL3/XJiF6LlYyooqkmZocr+fWVaTu6oG4sjfUbROxIGfFM7GK1KFShYS/vdM+Vq74gIS+9YyxRl59RWK//60kDh6Q9NysZCLqEd/pVKWqx3JIoKYIJJNJ43Hap0+PKEm1xyHKTovtJqabqOp8vNWQX4eHTylBFRFUa0dQze4IT3JJHpq7yzZP6girj8zdLf6UN/syviYBEiABEiABEiABEiABEiCBuiKAf/89fvzEur/19A8OFxYW66otrCwJkAAJkAAJkAAJkAAJkEBhBCisFsaJqUiABEiABEiABKpAAP9g+eCDD9qE1QsvvJC/sK9Cf7DI8wQgrL7yA7uECGFVrfHeLqLKQwDC6u8Dr9lELEQMTGWSea6ur9OpmWnxXHKRGhtbXMeMlp19/3G1BJ98VJJHByUTUJETlbzHqKv11d+sbXEE8DmfTKZkedmjopyekt2729bdpIR0qm9UagHV+tq6r89bt8hv7979MjY2Lj6fXxKJRN18f4CM+pW5L9nmSS2sPjD7eYHUyoUESIAESIAESIAESIAESIAE6p1ANBpz/MFif/9A3fwNV+99wPqTAAmQAAmQAAmQAAmQQCUJUFitJG2WRQIkQAIkQAIkUBQBiCy33HKLTVh95zvfKakUIxAWBZOJS0cAwqqKimlIhuclVet+9He/pmSYh3Y6k5KnFx61iViv+19TKmsmz9X1dzp17qyEnnpS/P/9aQnc+hnxfugS1/FjjKUr/l0Cd90uiX17JOP3SwbiKhcSaBACWlJdXFySQ4cG1aMfO/NKqpBQ3eRUHNfnWlvbZWDgkJw9e05WVoJKhk3W7c3NYHpFnpi/3zZPWoXVpSSjDTXI24LNIAESIAESIAESIAESIIGmJoC/E/H3ofUHiNg/duxEU3Nh40mABEiABEiABEiABEigUQlQWG3UnmW7SIAESIAESKABCOAfK++55x6bsPov//IvdSugNEC3sAmKQKxll6twGPnZj8koD4GkiqL68NwXbSLWYKQ/z5V1fDqdlkwsJmmfTxJHDkv0F69K+Plvysp9d4vvug+JZ6tDBNbLlbi6/bOSGDwkmWBQlKlPGbqOh0AzVx2f54iYc+bMlPT27lGRVFttNyKzb0xmv9ZSKo7r/b6+verRkUMyNzcvkUhUvUXSDYM5nA7J1xcets2TWli9b/Z2mU/ONEx72RASIAESIAESIAESIAESIIHmJYC/GWOxuLS1rf2gET9IjEQizQuFLScBEiABEiABEiABEiCBBiZAYbWBO5dNIwESIAESIIF6J4B/rPzc5z5nE1YZYbXee7b+658Y6HcVVsMvvUCpME8Xr6QCcu/sbTYRy6cegd0Ui5rbMng0eTgsac+yJIdOSOTHPxL/Z25yjr566fskcMctgnGXmhiT1NkpyUR506YpxkodN9K84RiTc+empadnT9GCqpOw2t7eqQTVE+LxeCSB95B6LzXqEk1HZOfi47Z50iqsziWmG7X5bBcJkAAJkAAJkAAJkAAJkECTEcDfd3hKxvz8gszMzBoCa5MhYHNJgARIgARIgARIgARIoGkIUFhtmq5mQ0mABEiABEig/gjgHyp37NhhE1b/9V//VdIqWiEXEqgWgeTIKVdhNfTsNyis5ugYpWoKJCstXektogVG09EcVzbwKURfVVFD0gvzkti3R1buvkM8l73PPsYsUVj9n7xBUmcmGxgKm1aPBPC5DZEUNxcR/TRbOi32dZuKrjM8fErdsEQEVfUeaaLP/kQmIS8tP2ebK/Wcea+aM6cTU/U4TFhnEiABEiABEiABEiABEiABEiABEiABEiABEiABEiABEiCBJiZAYbWJO59NJwESIAESIIFaJwDx5dZbb7UJq+9617vUY3/Vo7G5kECVCKRmpp0f4X7xhRJ87GFRVlWValb7xUJY/VPgNzYJ61kVSTAjTc5NzXmZRFzSi4sS+9MfxHfdh5S0usUurqpx5lGr/5M3qkirTSr51v5Qb6oa4jM5GAzKwMBhJam2yhtvtDjKqjhuPWfdN2XWVunvH5CpqbMqmk6sqT/rIaz+0POiba7UwuqO2e1yJj7eVOOMjSUBEiABEiABEiABEiABEiABEiABEiABEiABEiABEiABEqh/AhRW678P2QISIAESIAESaFgCEFa//OUv24TVf/7nf26qKGsN28F13LD08pJ4Lnmvo0i4cvedoiyrOm5deaueyqTka/MP2iSslz3fVsJq4z7euyiqEFdVNMnk2IgE7rpNPJc6jzVIq6npc0VlzcQkUCoCkFR9Pr+cPj0iu3e3rRNU7SKqs8AKSRXXHj8+JEtLyxKPx0tVvbrPB3Pla75XbHPlmrB6m0zFJ+q+nWwACZAACZAACZAACZAACZAACZAACZAACZAACZAACZAACZBAcxGgsNpc/c3WkgAJkAAJkEBdEYCw+tnPftYmrP793/99U0ddq6tObNDKpn0+9cj29zsKq4H//rSoZ2I3aMs336xYOio7Zm+zSVhdwdbNZ95gOWSSCUl7liX6q1+oseYcaTU9P9dgrWZzNAF8BupVH6v2Nq2iRweDITl5clja27tcJdVsYTX7dUtLmxw9etyIyppMJqvdrJosP60iTv8x8CvbXKmF1XtmtstY7HRN1p2VIgESIAESIAESIAESIAESIAESIAESIAESIAESIAESIAESIAE3AhRW3cjwOAmQAAmQAAmQQNUJQNS55ZZbbMLqO9/5TgqrVe+d5q5AJhwW77VXOgqrvo99WHCeizOB+cSso4B1LjHlfEGzH1WCYCYcktBzz9jG28o9X6Ac3WDjA597kEIRadTj8YrX65VQKCTRaMyQV6vRXNQHdRgdHZO2ts51kioipGav2XKqPt/S0q4iqZ4Qvz/Az/ACOhLC6u6V1x3nSy2tDkdPMDJ1ASyZhARIgARIgARIgARIgARIgARIgARIgARIgARIgARIgARIoHYIUFitnb5gTUiABEiABEiABLIIQNz5r//6L5uwigirEGi4kEC1CEAg9F73IZtAiEe0ey59nxEVs1p1q/Vy+8N7HASs7RJOh2q96tWrn5oLMeYiL39XvFdfLt4PXiyhJx+VtM9bvTqx5JISwOddMpmSxcUl6evbK7t3t6m1VcmgrcY+opkOD59WImuiIuIqPmPDSrwfGRmVzs5um5SqJdR829bWDhkaGpZAYIWf20WOGKUuy55Qp8N8eev5Y9vllBJWuZAACZAACZAACZAACZAACZAACZAACZAACZAACZAACZAACZBAPRGgsFpPvcW6kgAJkAAJkECTEYDA85nPfMYmrL7jHe9gdLYmGwu11txMNCq+G691Fla3XiSp6XO1VuWaqI/SLuWHnv+xCVgPzd0lyQwfC563k5REmImEJaOiXapJMG9yJqgPApBD/X6/9PT0GYIqIpQ6Ryltld7ePSryqqcs4io+cyORqJw+PSLt7fZIqk51cjq2Z88+Q3QNBoOUVDcxBDFfHgj32eZLHV0V20ORA4ywugnGvJQESIAESIAESIAESIAESIAESIAESIAESIAESIAESIAESKDyBCisVp45SyQBEiABEiABEiiQAOSZW2+91Sasvutd76IEUyBDJisPgYx6XLf/P29yFlYv3iLJ0dPlKbjOc01lUvLI3N02AevbS9+gdFXnfcvqF08An3GJREKOHDlmRFFFtFKrAKr39VZHM0X01f7+AfF6fZuOtppOZyQWi8nk5Bnp7u5dFWatddHl662uh3Xb27tXzp6dNqKyol1cNk8AwqpzRGodYfVWFYG1i3Pn5lEzBxIgARIgARIgARIgARIgARIgARIgARIgARIgARIgARIggQoSoLBaQdgsigRIgARIgARIoDgCkF5uuukmm7D6tre9jRFWi0PJ1KUmkErKypfudBFWL5Tk8aOlLrEh8gunQ3LP7HabsPpG4LcN0T42ggQKJYDPt6WlZWlt7VCS6JqoapdCW5XM2mpLg3QHDx6SZHJjkXbjSrqfm5s/H9V1rXynuqAse71apKurR86cmZJoNLZpcbZQbs2UDsLqschh23xpjbDaHWylsNpMg4JtJQESIAESIAESIAESIAESIAESIAESIAESIAESIAESIIEGIEBhtQE6kU0gARIgARIggUYmcPPNN9uE1be//e0UVhu50+uhbUo2C33jcVdhNbF/bz20ouJ1nIpPOMpXp2InKl4XFkgC1SKQTqdlbGzciGZqFUSt+4iiOjR0UkmtSypy6Tklpw5IW1vHqryKtIiyWoywinKXl5fl8OEjq2UjH6dVC6paVtWvOzu7jbqHwxFKqmUeQBBWT0SPOM6ZWlr9Y+DXkpaNSctlrj6zJwESIAESIAESIAESIAESIAESIAESIAESIAESIAESIAESIAFHAhRWHbHwIAmQAAmQAAmQQC0QQAS6j3zkIzZh9U1vepOSdJK1UEXWoVkJqLEZ+eH3XIXVWMuuZiWTs90Hwn2O8tVSciHndTxJAo1CANLoyZOnbJKoFkJbWtrk1KnTEovFBGn1mkgkZGUlKLOzc3L06DE5fvyE8Rqfk/kW5DU6Oqaiuba7lqvL1/Kq9XV7e5dxfTgcNuqTrzyeLx2B4ehxxzlTC6u/9v9UUhkKq6UjzpxIgARIgARIgARIgARIgARIgARIgARIgARIgARIgARIgATKTYDCarkJM38SIAESIAESIIFNEbj++uttwuqb3/xmRljdFFVeXAoCsd/92lVYjbz6SimKaLg8XvW+bJOvdsxul2g60nBtZYNIIJtAKpVWMurIOmnUKoZ2dHSL3x8wpFAnERXHILDiBxuIrOqURpeJcxBMh4aGVXmtRpm6LL2FnOq239bWKcPDpyUUClFS1VCrsB2Pj8iOme22eVMLq5hTUxn+gKcKXcMiSYAESIAESIAESIAESIAESIAESIAESIAESIAESIAESIAENkiAwuoGwfEyEiABEiABEiCB8hOAcMMIq+XnzBI2RiDe1eEqrIaff1aUTbaxjBv0KhUrUr6x8LBNvLpv9nZJZBIN2mo2iwRMAhBNh4cRWbV1nSSqI5r29e01oqrmklALYYnrg8GgDAwcXifG6nL01iqq6mPt7Z0q+uuwklQZSbUQ1pVIMxY7lVNYfWHpKYlnYpWoCssgARIgARIgARIgARIgARIgARIgARIgARIgARIgARIgARIggZIQoLBaEozMhARIgARIgARIoBwEIN584hOfsEVYfdvb3saIb+UAzjyLIpA8ccxVWA09+aioQVpUfo2eOJaJCqKp6siAevvs4uOSUf9xqQMCGNMc10V3FGTVwcGj6wRSCKNaGkUU1FQqd8TUfIXi8zIWi8mhQ4Or+er8tZCqt9nHDx8+IsvLy4xcng9yFc6PxU47zpt6/nxq4RGJpMNVqBmLJAESIAESIAESIAESIAESIAESIAESIAESIAESIAESIAESIIGNEaCwujFuvIoESIAESIAESKACBCDg3HDDDTZh9c1vfjPFmgrwZxG5CaTnZsVzyUWO0mrgC7eJemZ37gya7Kw/5bXJqpCufu3/aZORqMPmKpky3tMpgc/faqzxjlbJKDmSS34CkFURtVTLouu3rTI1dXZTP8DQourRo8dl9+5WoxwtpOqtLtP6uq2tU2ZmZiUeT6hg0BTG8/dkdVJMxsdyCquPze+QYDpQncqxVBIgARIgARIgARIgARIgARIgARIgARIgARIgARIgARIgARLYAAEKqxuAxktIgARIgARIgAQqQwASzbZt22zC6gUXXLApwacytWcpjU4g7feJ94oPOAqrvm3XSSYabXQE69qHKKm5IqXi0dY6KqB1ezw6uC4fvqgxAmoejv3hd7Zx7rvpPyQ1PsaIqzm6C59hw8OnlURqiqRWcXT37jaZn1/YsCyKvBGV9cyZKSWqtq0TYrWYqre6XGwPHDgoXq+Pn6E5+q2WTk3FJ5Wwepvj3Il59JG5L4k/5aulKrMuJEACJEACJEACJEACJEACJEACJEACJEACJEACJEACJEACJJCTAIXVnHh4kgRIgARIgARIoJoEIOTceOONNmH1LW95CyOsVrNjWLZBAEKq/xPX20Q+z8UXGiJr2rPcFKRSmaTMJqZlX6hHekLtMhEflXjGHn1zb6jbUbqaT8w0Bad6bWQmHhfvtVc6jnPP1osk8tNXVDThRL02r2z1xufX+PjEqkhqlUc3K6siaqvH45WOji6x5mvdh5yqX7e2dsjk5BkVTTW+YUG2bKCYcU4C04mpnMLqQ3N3iTflyZkHT5IACZAACZAACZAACZAACZAACZAACZAACZAACZAACZAACZBALRGgsFpLvcG6kAAJkAAJkAAJrCMA4efmm2+2Catve9vbKKyuI8UXVSGgohuuPLjDWeRT0mpy+GRVqlXJQpNKVj0Q7pMHZj+/KqPumN0uv/P/QqLpyLqq/NT78moaHWEVaSPp8Lp0fFFbBCBmu0UShpyNNfjI/ZKJqH5UczYXk4DP51uVVa0RTrE/MTG5IXEUn4mhUEj6+wdWo7ZqKVWXYX3d2dltRHGF4MqlPgnMJ2flvtnbbXOnnkMfmvuCLCcX67NxrDUJkAAJkAAJkAAJkAAJkAAJkAAJkAAJkAAJkAAJkAAJkEBTEqCw2pTdzkaTAAmQAAmQQH0QgJzziU98gsJqfXRX89VSjc/wt3e6CqvxzraGZ3IucUbun73DUaYaCO+TjPoPS0bS8szio7Z0uDaZYXTOmh0oEFCTSQl+9SHXca6l1ZUvf17SfvVociVyN7u4GolEZffuViPCqVUghVS6f3+/FCuQ4rMwkUjKmTNT0tLSboiw1nyxv/a6VQ4ePCR+v7/ocmp2HDZxxTypJUEUVS2oZm8xh84xSnUTjxA2nQRIgARIgARIgARIgARIgARIgARIgARIgARIgARIgATqjwCF1frrM9aYBEiABEiABJqGACSdbdu22YTVCy64gBFWm2YU1HZDY3983VXkC7/4LVHGWG03YBO1g4zaEdzlKlK9tLxTEudlVGwfmL3TlvbFpadXpdZNVIWXlpqAGrepqTMS/fmrgnEcff034v/Pj7uOdS2tej98mQQffVCSRwclox4/34wLZFQzAmrLaoRVLZO2trYr8bQ4QRv5LSwsSltbxzpRVeepI6tiu3fvfllZWaGo2kADz5talofnvmibO7W4umP2NpmKTzZQi9kUEiABEiABEiABEiABEiABEiABEiABEiABEiABEiABEiCBRidAYbXRe5jtIwESIAESIIE6JgBh9eMf/7hNWH3rW99KYbWO+7WRqp4YPOwq8QVu/YxkipTT6olNWkVN/a3/Z64i1dMLX5F4JmY0KZhekXtmt9vS/j7wy3pqcnPUFdE8B/rFe9Ul68a299orJfTsU+L94MXrjmtZNXvrveYKie3+k2Qi4ebgdr6VU1NnbaKqlkq9Xm/BLPD5F4vF5dix46vRWpGPFlX1dteuVtmzZ58EAqaoiuu4NA6BlZRfvjq/wzZ3rgqrM9tlLHa6cRrMlpAACZAACZAACZAACZAACZAACZAACZAACZAACZAACZAACTQ8AQqrDd/FbCAJkAAJkAAJ1C8BRJZzElYZYbV++7TRap6aPieerVscBT7vFR+Q9NxsozV5tT2IsArhVItT2dtnFr8qyUzSSI9HVmefx+tj0cOr+XGnNghkVgLiv+ljjmPaf/P1kpqdkfB3vi0Y356Lnce+VV6FuBrvapdMNFobDSxjLaKqjS0tbavCqhZVsT15clgKkUmRBp99Ho93NaqqVVTVee7e3Sqdnd2yuLhopC8k7zI2nVmXiUAoHZSvLTzoOH+ac+p2GY4eL1PpzJYESIAESIAESIAESIAESIAESIAESIAESIAESIAESIAESIAESk+AwmrpmTJHEiABEiABEiCBEhGgsFoikMymbATSHo94Lv93R7kP0h4epS6ZdNnKr3bG3cFWV5HqO8vfVEqrGe3xaOSQY7rpxNlqN4HlZxFITYy7S9hXXy6ZQECNadWzoZASUTsk+OiDAinVKqk67fu2XSeJQ/2SiZlRd7OKrfuXEEb37+93lFU7OrokmUzlbSPyiEZjcvDggBFVVcup2dvW1naZnp5ReSYLkmDzFswENUsgmo7Is4uPO86f+kcAQ9GjNVt/VowESIAESIAESIAESIAESIAESIAESIAESIAESIAESIAESIAEsglQWM0mwtckQAIkQAIkQAI1QwDyzrZt2+TP/uzP1q2MsFozXdT0FcmsrIjvo1e5ynor994tmXi8YTmdUKKUlqayt7/0/Xi13X8K/MYh3XYJppX8yKWmCCSHTriO58Dtn1sfKRXiaiIhqXNnxfuRD7peZxVYkUd6fs6QXmuq4ZuszPLysiGrvvFGi01aXVxcyps7fqCBdJBRrRFVkZ/OE1FVBwYOG1IrI6rmRdoQCeKZmED+z55fra+PRQ6v/jigIRrNRpAACZAACZAACZAACZAACZAACZAACZAACZAACZAACZAACTQ0AQqrDd29bBwJkAAJkAAJ1DcBCDk33njjOlkV8upb3vIWSaXyR6ur79az9vVAIBMMim/bR11FPd/HPyaQWht1GY+ddhWpdgV+ZzQbUVadhKv7Zu+QZCbZqGjqtl2JA/tcx3Pw8UdEPX8+q20qiq46lvZ6ZeULt7lea5VWvZe9XyI/+dF6+TUr13p6ic+qnp4+m6gK8fTAgYM5o6DiWkRKnZiYVFFV29bJqlpchaja1dUjfr9foU7nzM/KDXkjfSql+sfWb9aU3K9VAolMQn7oedF1noW4eiSixtj5aNa12g7WiwRIgARIgARIgARIgARIgARIgARIgARIgARIgARIgARIgAQ0AQqrmgS3JEACJEACJEACNUcAss1NN91kE1bf+ta3Ulitud5qzgplwmHxf+pGV0nP+8GLJT0327BwZhPnXEWq7mCr0W6lyslX5++xpXtq4ZGCJSvIWPq/hoVZIw2Ld7a5jufQNx53EFbXKp5JxCX621+K55KLXPOwiqu+bddJanRkLYM63QureQByqdMKydRtgUQaiURlz5596trW1et1RFXkB4l1dHRMEolEXlEV+SEd6uPz+WV6ekZGRkbl1KkROXduWoLBEMVVt86o0eMpJfX/wve/tvnTGmF1kMJqjfYeq0UCJEACJEACJEACJEACJEACJEACJEACJEACJEACJEACJOBEgMKqExUeIwESIAESIAESqAkCEFavv/56m7D6d3/3dxRWa6KHWAlTWN3mLucpcS81Md6woJaSi64iVW+ow2h3IhOXe2dvs6VD1MB8UQFTmZSE0yFZSi4I5NjF5LyE0kGBxMWlPATifd2u4zn8rW+KsiZzF6zOp86dlZUv3u6aj1Va9Wy9SCI//L5kYtHc+dbwWQilTrJqZ2e3oyCKzzZECT979py0t3euXgtR1SqrIqpqIBBwFFV19FREZ41Go7K4uCQnTw4b8mtbW+f5aK1rEiyE2L179xvpGG21hgdTVtUwB/7W/3Pb/GkVVgfC+/LOpVnZ8iUJkAAJkAAJkAAJkAAJkAAJkAAJkAAJkAAJkAAJkAAJkAAJVI0AhdWqoWfBJEACJEACJEAC+QhAyPnIRz5iE1bf9KY3UVjNB4/nK0LAEFb/8yZ3Me+S9za0sBpMr7iKVH2hTqMPAim/Y5quYItrH0FkjaYjMhY7LX8I/EpeXHpGvrn4VbV92ng9ro7jfD7h1bUAnnAlkDx21HU8R1793/zCqs5ZiZTxPT3i+9iHXfOziqv+T22TxKGDIqn6kpHxOdXfP7AqnUJc1dJpT0+fLTIq0sdisfPXWIXStQitbW0dMjExKZBRIZdiheCK6yCwzs3Ny/j4pBw7dlz6+vael16d88oWaXt797hKsLrruK0dAqr3pWXl945zqJZWKazWTn+xJiRAAiRAAiRAAiRAAiRAAiRAAiRAAiRAAiRAAiRAAiRAAvkJUFjNz4gpSIAESIAESIAEqkQAYs+HP/xhm7D613/91xRWq9QnLHY9AUSFDNz2X+5C3mXvk9TM9PqLGuhVLB2VHbPbHWWq1pU/Gi2diI86nh+JDTuSSKuIgr6UR7qDbfKNhYcdr925+LgcjRySWKZ+o3I6Nr4GDqbGRl3Hc+xPvy+6hpmAX8Lf/454r7rENV+ruIr3EyK05o3kWnRNynMBPqcOHDi4TljVkijE1fb2LhkaOinT0zOyvOw5H1W1y0ivxVadvqWlTfbtO2AIqYiYigisJ04Myf79/dLd3Sutre3qujUxNft6nY/eup0/fXqEn6HlGQ4lzxVSfk+o3XEe1MLqgXAf5f2Sk2eGJEACJEACJEACJEACJEACJEACJEACJEACJEACJEACJEAC5SJAYbVcZJkvCZAACZAACZDApglABLryyittwupf/dVfUbbZNF1mUAoCmXhcAl+8w1XEg6SXXloqRVE1mUcik5B7Z293lKle9b5s1Lk31OF4fjE5b2tTMpOU6cRZ+bnvR/LA7J2O12lJ6/mlr8tUfELFH0zb8uGBjROAYO25eIvjmEbE1A0tai6HuBra+ZR4tl7kmLdVWvVc+l4Jv/CcpH3eDRVXyYvwOXXs2AmbsOomi2qZ1HkLGbV1NUIr0uTKB+dynXcuo0U6OrokFApVEhPL2iABCKv7Qj0558K9oW4Kqxvky8tIgARIgARIgARIgARIgARIgARIgARIgARIgARIgARIgAQqT4DCauWZs0QSIAESIAESIIECCUAEuuyyy2zC6l/8xV9QWC2QIZOVlwCE1ZUvf95VwPNefbmklxtXWE2paKhuYulzi08a8H/r/7mjbBVOrxfm4pm4TMRH5HvLzzmm16Kq3t47e5t0BN9glNUSD/H03KySSl2E1b19mytNzenp2RkJfuUBVynWKq56r7lCEkcHRdK1LSUjGqqbHFqK47mkVH1Obwstb3x8UgWxzWyuP3l12QlAWD0SOZhzTjwQ7qWwWvaeYAEkQAIkQAIkQAIkQAIkQAIkQAIkQAIkQAIkQAIkQAIkQAKlIkBhtVQkmQ8JkAAJkAAJkEDJCUCm2bp1q01Y/fM//3NJJpMlL48ZkkCxBDKJhAQfuMdVWPV99CoVJdJXbLZ1kx7RTb86f4+jTPXV+R2CiKlPLjxgOw/JNamis2KBkBVJh5WUNSA7F5+wpdWCqtP2x96XZCUdMHIxMuP/Nk0gdW7KVSaNd3VsOn8jAzW3p8ZHJXDrZ1zfO1ZxNfaH34n6lUJpyi5DLilVtwMHDm4o2mkhgmmhMmqh6VDmwYOHlAdc2yJwGbqq7rLE/Hg8OphzXuwLdVJYrbueZYVJgARIgARIgARIgARIgARIgARIgARIgARIgARIgARIoHkJUFht3r5ny0mABEiABEig5gm4Cav/5//8n4pEWEXwubBy6oJxFeCPgehqfrxUo4KZhIqwev+XXaU733UfkrS39h9rvlF2kKleWHrKUaa6f/YOCaWCct/s7bbzD83dZcisKDeajkh/eI88Pn+fLZ2TpGo99rLn2+JPNa4QvNF+2cx1ybER1/Ec++Prm8nafq0SviPf/66rILsmrW6RyA+/J4horMKC2vOpgSPhcFi6unqKirTqJJg6HXOTWrPT5nqdfQ7CKkRbLrVOICPD0eM558beYDuF1VrvRtaPBEiABEiABEiABEiABEiABEiABEiABEiABEiABEiABEhglQCF1VUU3CEBEiABEiABEqhFAldccYUtwupf/uVfll20iakArs/sTcnfP5+Qtz+XkM/vSkkgVouEWKdqEoBAt3Lf3a6Cn+/aK5Ww6qlmFcte9q99r7rKVKeiJxzPPb3wqJLAUxLPxOWEih7oFIXVKqa67b/me0VC6WDZ29hMBSSHjruO5+hrPys9CiWgJo8fFd/117iWa4qrWyTw+VsF9cvUaITtSCQqQ0PD0tLSVpS4ahVSs8VSfU4f19vs4/q129Z6HfYnJiaV+1ub8m/pB1l95zgRH5Uds9sd51LMjT3BNiWsMlpuffcya08CJEACJEACJEACJEACJEACJEACJEACJEACJEACJEACzUOAwmrz9DVbSgIkQAIkQAJ1RwAyzdVXX20TVv/6r/+6bMIq9J24Cjr3rQMp+btvJsz1GXMLaZWRVutuGJW3wkqcCz5yv6toBwkvs4JH1jfmggirbwR+6ypS/dDzouO5H3r+R2KZmAxFj8ozi486pnGTVPXxB2c/b0RmTSjplUvpCOQUVn/x09IVlJVTRkUoDe18Sr2Xtri+nwxxdetF4v/UNkkM9JsRV7PyqfZLfG4Fg0E5fHhQrJIoRFL9Wm+d5NLsc3idfcy8rlXa2jqlp6dP9u07IMePD8nY2Lghop49e05mZmbl1KnTjuIshNpIJFJtVCy/QAL5hNWWld8rXZXCaoE4mYwESIAESIAESIAESIAESIAESIAESIAESIAESIAESIAESKDKBCisVrkDWDwJkAAJkAAJkIA7AYg/27ZtswmrF1xwQdmE1YRyPrrPpI2oqqvC6nlx9f+qSKshunHuHdaMZ1JKWH3iK66Cne/GayWj5LVGXvaFelyF0/tmb3c8tyvwupyMHpNvLDzseF5Lqa5bFW3wp94fyFJykY/CLvHgSo6cch3Psd//tsSlZWWnHlGfmpyQlbvvdK2DGW31QuO897oPSby7QySRyMqoui/x2eXxeJUs2roqm0I6bW/vkoMHD0l//4AhmXZ390pXV49gu2fPPunr22scP3DgoBw6NCgnTpw0RNTh4VOGiAoJdXFxSXw+n4RCIYmrCM9JJc2nFLe0+jUFysWKBVufz+8orE5MMLoqGNXLcjYxqSKs3uY6V+5aeZ3Car10JutJAiRAAiRAAiRAAiRAAiRAAiRAAiRAAiRAAiRAAiRAAiQgFFY5CEiABEiABEiABGqWAISbT37ykzZh9e1vf3vZhNWgElJv+GVyLboqZFVEWH0mLn//fELCteVF1WzfNU3FlCgWfu4ZV7nOf/MNkomEGxoHoqS6iqXqcdVO537p+7E8vfgVx3NO6a3H7p+9U36mZNVziSlJZVQ4ZC4lJZA6M6nGs3OU03jrrpKW5ZoZBMzZGQl943HxXPo+1/eXllf9n7xBkkcHRdmbrllW+kRCSbRjYxMC+bS3d48MDh4Rv9+vxNL0qliKfcimqZSKj6n2rauWT81t8bXHdYi6mh3Fta2tQ2Hi+6Z4otW7YjpxVu51kf8xN/4h8CsKq9XrHpZMAiRAAiRAAiRAAiRAAiRAAiRAAiRAAiRAAiRAAiRAAiRQJAEKq0UCY3ISIAESIAESIIHKEYBwc/vtt9uE1Xe/+92G2FOOmoSUkHrLHxyEVSWuPtmbkiSfulsO7PWbZyYtkZe/6yrU+T7+UcGjzht5mYpPFC2ePjr35aKvuUdFVX164VHpCbbLsoqsmsrUjpzYSP2bOjvlLqx2d1auqWr+zygBNb20KIG7bhPP1otc32er4uotn5bU2CjCi1auni4l4fMLMiqioOpIqDhWqQXCbEtL22qEV4iriPI6OXlmNQprperCcjZH4Gw8d4TV13yvcD7cHGJeTQIkQAIkQAIkQAIkQAIkQAIkQAIkQAIkQAIkQAIkQAIkUEECFFYrCJtFkQAJkAAJkAAJFEcAcs9dd91lE1bf8573lE1YTSgh9fBsRi7YqaKq6uiqavv25xKy7VdJmfBlJMHgdMV1ZCOnVmM0+uvXXEU679WXSybgb2QCsqTkUcik1iiopd5/ZO5u+Y3/ZwI5NpaJilIZG5ppNRuHyKZucmhi357KVw0RSaNRif7iVVUv58ivWlg1tipNrL1F1IdE5etaIyXis9Pj8ajoqq3rIqy2tLQLRFYu9UVgRkVYvS9HhNWf+35EYbW+FqRn6AAACPlJREFUupS1JQESIAESIAESIAESIAESIAESIAESIAESIAESIAESIIGmJkBhtam7n40nARIgARIggdomAOnmwQcftAmrF154YdkixEGDC8REvtKVkv/nf85LqxBXz6//9nJSDkynJZxQyhydudoeQBWqXeLAPldh1XPJRZI6d7ZCNalOMcH0ipKp7iibsPqMiqo6EN4nKEc9NL06jWyiUlMTY67jOdbyRnVIYLJVAmpy6Lj4bviIa/2s4mpst6qrinDarIvP57cJq6Oj42X77GxWzpVo90zinNybQ1j9oed/JMmI05XoCpZBAiRAAiRAAiRAAiRAAiRQLgL4u//83/7GD1DVE1fULy5FsMXf9k38o9RyIWe+JEACJEACJEACJEACJFBNAhRWq0mfZZMACZAACZAACeQkAGH1oYcechRW02X8h8q0+jdSv5JWu8+k5aO/SMpbnl0TViGuvluJrE/vTcliOCNJ+nM5+7AZTqYmxl0jUkKgS/Tvb2gM8UxcHpu/t+TC6g4VtfV7y9+SsdgpiWfUG5JLRQikRkdchdDYH35XkTrkKiQTDkv4O9/OH231kvdKYvCQZJLNGVE0pW7oHThwUNraOoy1u7uX0VVzDawaPnc2fkZ2zN7mOse+sPS0miPjNdwCVo0ESIAESIAESIAESIAESIAELATU36uZeEwyKyuSmpmW5PCQ8fd7vLdb4h2tEtv9J+MpK5EfvCSRV34g+LcI/H2fXlyQDJ8aYgHJXRIgARIgARIgARIgARKoXwIUVuu371hzEiABEiABEmh4AhBW77nnHpuw+k//9E/qh/XlNUXxo/6Y+hH/lD8jzx1IybteOC+tPmNuIbFe9dOkHF9Qj4RX6ZCeS3MSSC8viffKra6SX/TXrzX0AElnUvLd5Z2uMtU9M7du6Nz3l5+X6cSUetR180bJrMY7KnHooOtYjvzo+7UxltWEmxobFf9/3uRaV8jivo9eZdz4guRqRGRpsoka0ioirXo8XhWUJsnoqtV4Q5WgzHNqHrw3h7D67OLjEstES1ASsyABEiABEiABEiABEiABEiCBMhFQf5+mfepv0+GTgn8nC37lAfF/5hPivfpy8Vz6XsETijxbt6i/8fV64drf++q494MXy8rdd0i8q0MygQAjrpapm5gtCZAACZAACZAACZAACVSKAIXVSpFmOSRAAiRAAiRAAkUTgLB6xx132ITVd7/73WUXVnVlEW01EMvI3rMZuf6XSUGEVev67hcT8urxtBFtNaG8OnqrmlzzbCHD+W762No/pCtRzvpo8vDzzzb0o8kzkpbX/a9tSEp1klkRWfUHnhcEklZK/celsgTie3rXjd91Y/mFnbUhrJ5HkonHJfqrX6ibW+9zrbP3uqsk9PTXjEjHaa/HjMbSZOJqZUcQSys1gXMJRFjd7jrHfmPhYYmklZTNhQRIgARIgARIgARIgARIgARqiYD62zsTCkny1EmJvPxd8X3iP0w5Nevfzaz/7pBv33vlxepv/CeNH7FKkz5RpZa6mHUhARIgARIgARIgARIggY0SoLC6UXK8jgRIgARIgARIoOwEIKx+9rOftQmr73jHO1SwvMqKbHFV3BkVbfWRrpS8ded6afXNKtrqh15Nyhuj58XV8gZ/LTt3FlAcATyObOWeu1yFucAdt0gm1rjR79TtBzkcOeAqUzlJqa7HlJT1v57vylxyhpFVixuGJUsd7+l0Hcuh556uvSgm6nMi7fFI9Oeviu/6a8ybX0ZUlvXiuBGx5fL3G1FZY398XdJeb8mYMSMSKCcBCKu5Iqx+bf4BCaVD5awC8yYBEiABEiABEiABEiABEiCBwgkgmur8rOBv78D2z25aUnWSWAN3/rfxRBXjaSqF14wpSYAESIAESIAESIAESIAEaoQAhdUa6QhWgwRIgARIgARIwE4AwurNN99sE1bf/va3VyzCqrVWiLbqiWTkVyfT8k8vJeQCJaoa0VafMbd4fdEPErJLiavLKp0RcZUhV60IG3NfPWo7+PB9rpKf74aPSCa40phtP9+qyfhYzgiAroLqzK3rRNeXPd+W2cQ5FbOV1ne1BkysrcV1LIeefLT2hFUNCpFbVMTV9OKCxDvbJPjEV8S37TrXtuBRg6FvPGGkF3UtFxKoVQKINr1j9rZ1c6V1Tn1i/n4Jphv7M6ZW+4b1IgESIAESIAESIAESIAESWCOQicckOXRc/a39uHg/eLH73+ObiLBqlVfxd3/axx+jrvUA90iABEiABEiABEiABEigfghQWK2fvmJNSYAESIAESKDpCEBYve6662zC6t/+7d9WPMKqhg+tKZIQGVnOyAMdKfl/v7M+2ioE1gtUBNYrfpKUHx1Jy8xKRqJJ5XjRh9IIG25rRFi970uu/xDvu+5DkvH7Gq7d1gaZEQBvdxWqrHKV2/73l5+X6cRZSan/uFSPQGLfHtexHHz8kdoVVjWydFrwnkz7/ZLo3ye+G651bY95o2uLBB+6V1LTZ2u/bbqN3DYVgbnEjNw3e4fr/PrkwgMUVptqRLCxJEACTUkAP8xR329E/VCOP7RpyhHARpMACZBAbRNQn1Npz7KEvv644MehVqm0nPveD18myaNH+NlY26ODtSMBEiABEiABEiABEiABRwIUVh2x8CAJkAAJkAAJkEAtEICwes0119iE1b/5m7+pmrCquaRUAEhPRKRzMi2X/zgpb1aiqhFtNWv7/ymh9fGelMwqcTWuPDx6q5pg42wR1XHly19w/Qd57zVXGP9w3zgttrfEm/LIo/P3uApVbpKqPv7d5WcFUQTTGcqqdrqVPZIYPOQ6llfu/7LU0+P2MtGoJEdOie/GfNLqhUabV750p0p/2pRBKoudpZGAK4GF5JzcP3un6/z62PwOWUn5Xa/nCRIgARIggfomkFGSamp8VCI/elmiv3jV/LtC/Z3MhQRIgARIgAQMAupzIhMKqqeHLEry+FGJ7+mRxL4+JXIOSkKtqYkxSS8vC/4+LsuPHtSPRuN93YJ/+yqnnOqc9xaJvPqK+aMODgcSIAESIAESIAESIAESIIG6IvD/AwAA//9mecGBAABAAElEQVTsvWe4HEV+9s2u15d92f5kr9cf9gOwwetnvXtdfl97/T6svYIlKBKEACVASGRQQEgCJCGEyBllkXMSiJzDiowQQSRJIAlloawzOU9P1/u/a87M6Z7pnulJ50y4a1fMnJ7u6qpfVVd1d91110GKgQRIgARIgARIgASalIBpmmrgwIHqoIMOsv3753/+Z5VOp/s81ZI8FZdkbPaZ6sYPDPX/3JlSh8xNqYMd/v3XXSn11JqM8sdNlc70edKZgDoSMJNJFbr8UtV1zJ8c//lPOV5l/L46nrH5okqYcfVA1xI1fef4iv/dfWC+2p7cogzTaL6MdWCK0uu/c6zHqN/Bi8crlU61FBUzlVKZA/tV4LxxrvkqvHYDF5ylUl+uUjiWgQT6msCe9E41c9ck17b1qt2XKL/R3n1MX5cBz08CJEACfUXANAyV/nat8o8alr+PiS19VJlN8CzcV0x4XhIgARLoWAJ4CSn/8A4qs3ePSr6zXIWvv0r5R56ougYcobr698v3FfZnXNk+8AgVOGOUij14r0p/t1aZiUTdMKa++qLEuZ3fk9nTV9s+oWmT2v6dW90KixGRAAmQAAmQAAmQAAmQQBMROKiJ0sKkkAAJkAAJkAAJkEARgUGDBtnEqhCv/uxnP2sKwWousYYIUEMJU63bb6olnxrqv+5OqV/MKxauHirbjn88rdbuM7XQFe+aGVqfAERtoVnuglXfyce1/ctzQxnq48j7avquCa6iqkIx68xdE9UjvnvUD6ntFKs20WVgbNnsOtjkP224MuPxJkqtx6RkMsqMxVR00TwZwHMbxCseJAucc4ZKfbqSwlWPmLlbYwjsS+9RV+y62LVtnbN7mvIZBxpzcsZKAiRAAiTQdwTk/gWCJP+YETYBUvSOhbw36btS4ZlJgAQqIdAtsKzkEO5bQAAM8TwrIlVj104VvfdO5Rs2xPWZ3ZMQtP/hKnLbjcoMBgpOVvmfZiiofCcOtvVTntJgm/Atz+gDDlddg49UvmOPVr4hR2UFuLZ9ip/Xc+cBD2PzpsoTzyNIgARIgARIgARIgARIgAT6lAAFq32KnycnARIgARIgARIoRQAOq/379y8SrP70pz9tKsFqLg8ZeY8cSSq1SRxX56801P+9x9lx9fdLUmrRJxm1P2qqlIhdqVvNEWzNz7KC1ZOObXvBKkpuf3qvWrDvRldRlVWwesveOeqd8BtyzD6VEbErQ/MQMLZsch388p0woLXrsgz0GT/sUKFLLqpgQK2fCpx1ukq+944MEsKFhi1289TWzkhJVrA62bVtnbVrssI+DCRAAiRAAu1FwAyHlP90u1gVYp7UN19ph732yi1zQwIk0FYE5F0enp2MzRtVev267KRHCC8ZKiOQMWTiZVQlP3pfBcaOqmjyZU7MWeozctN1CoLTWkLi1ZcqeLYW0amIZTGpOzjxPBVZcJtKvPCsSq38SKXXrlHGpu8VJtCmv98g21ao6D13dOfbXayK/PmGHK3S675l31hLQfJYEiABEiABEiABEiABEugDAhSs9gF0npIESIAESIAESMAbAQhWBw8eXCRYhcOqIcsjNmsw5D18uFu4eutHhvqPO4rdVn8xP6X6P5xWyzdnVEDcWeHSytf3zVqiZdIldTF83RzXl/T+k4+veRCgTAqa4mfDNNT3iXXdolVnp1W4qj7UdafanPxeJcy41HnW+qYoPEsijG1bs+4mTm4m4npibN1i2btFv0K4Kg4swSkTXK/booE9WV7RP2akwoCcGYlwMKxFi74Vk43JAKUcVmftukjtTu9sxawxzSRAAiRAAm4E5F4lMv/WovuU4OTxyoxG3Y7idhIgARJoCgJwA43cfJ12AvUNHaSCUye15kodfUVTC36TItxcr7DqR5c8ixY9nzo9r1exLXzD1QoTJKoK8i4sunBu6bTJOwT/yBNV+NorVeKl50WYulpl9u+XvkyeqdNpea6Wl6FOAQwScRV/dlnZ/PtHDFXG9m1OsXAbCZAACZAACZAACZAACZBAExOgYLWJC4dJIwESIAESIIFOJwDB6qBBgxwFq2m82GzyAOFqSMSoa/aaaviytPrXBcXC1UPnpdTAR9Lqy92mdmelcLXJC9UpeTKgHL1rsetLerycNyNhpyPbbhtEqxBXfRx9Xz3he0At3n+LunXvVfrffQcWqQ8j76iu9H66qjZxyZcUrB7TT6VWfdbEqa8waXLtpjesU6GZl7hev0UDgzJY6Dv2GBW+apY+1ozHKV6tEDt3r4xAl3FAzdk9zdVh9XIRrO5Mba8sUu5NAiRAAiTQ1AQy+/dpF7rC+xC4xCtx3GMgARIggaYlIM9YmT17lO+EgT3PWOIOnf52jV7avmnT3SwJE35mOKwSb7ymIPYt7Aca8XfyL29U9UxrJhIqOPlCxzT6R5+k4k8/qSeKmiERxGpxamUTltEXBi+6wDF+K4fwlTM1s2YpQqaDBEiABEiABEiABEiABEjAGwEKVr1x4l4kQAIkQAIkQAJ9QACC1VGjRhUJVg855JCmdlgtRJWSMcUDYoTz6oaMdlU9ZK4IV2+3i1fhuDrmubRasSOj/DFTJeUYyT5DixCIP/+M60t0//ATOkawmisuQxkqaYqrSiasfCK2OpDep0KZoEqZKbqq5iA16Wdm107VNehI1/qcePO1Jk15DcmSQUFj+1YVvXOhwlK71sGvct+x/GBk7s3aKYbi1RrKgIe6EkD7OXv3FFfB6gxxrt6a3Ox6PH8gARIgARJoMQLyEOi2xHJomghW3dzoWiybTC4JkECbEsCzFZ4pxVmz51mqnwgwX1XyIq9NM12nbAmfTNcBFb7xGnkm/7OF359cvovzKiZUyjOp78TByn/6cIX3TxALY5Jll0w47SkDtzj+pMLXzM4KSivJhvRVcGb1DRtiP4eUe+zhB7IC0hpeapqxmIrec4c9bicH2f6HK/2OgnWrktLjviRAAiRAAiRAAiRAAiTQFAQoWG2KYmAiSIAESIAESIAEnAhAsDp16tQiweof/vAHlZGX4K0UMiI+jYsp7PaAqa59z1C/zrmt5oSr3Z8Qs/5ucUrdvsJQe8IyWCnv83Gs/J+hWQlIPU1+8J7ri3Tfcf1l0KGrWVPPdJGAjUDmwAHlO36Aa32OP7esrdX0ZiSiUitXKP9ppwgDbwN8uUFAXOvRxfNkicN9dA+y1Sr+UQuBLmN/SYfVmbsmqW0UrNaCmMeSAAnUg4AIRcxkQkFgkgn4s0IViEdqEKvUI1mtGIeZSqnA+Wc63osFLzxbmX0lykFZopwlfXDVq8YtrxXLg2kmARKokIC0FRBdZgWTPSLJ2AP3VC6KrPDUVe+O9i3XxskKGhlfl15i3tiyWRxCN+rnOxN9m7R/DevXwM3vy67+ISLU3DNmzyfEqYcrrOCDZ87UZytVZvcu3d/qNhlpM+SloziZ4m8zFhWn290q+e5yFZo2qeSzbXDqJOnDk5XhQ3pFmIxn4HwaJd2J116RfqrGFbEkDwlxfS01kTZ3zsA5YzSHyhLPvUmABEiABEiABEiABEiABJqBAAWrzVAKTAMJkAAJkAAJkIAjAQhWzzjjjCLB6q9//euWcli1Zs4Qna0/bqrXvs+o3y+xuKzmhKtwX+3+h99nv22o9QdMFZF3xzhWkDA0IYH0+u+0s0Xupbn9s59Kr1/XhKlmkkigmIAZjajAuNE9g04FLiax++/uCDEmBiMze/eoyM3Xi4BXBuEcBw17BmBt17zsG10yX5mBQNZFiA13cUXjFs8EyjmszhSH1S3JjZ7j444kQAIkUDcC0r9h2eLUF5+r8PVX6fsH/4ihqmvIUdpxLXTFdJV46XmV2flDR9w71ItrZt9e1TXQ2VnPd8rxWhRcr3N5igflLOIhpCt6313ZcpalnlG+nKTjiSB3IoHOItDdN/ilvbI+I0Vuvk63JU0BA89nmAQPEX4krNJrvpHVNhapwFmnd7e/hYLRbrHoCBGLLpon73e+yz7n1TEzWK0j9thDBc+dcl5ZAQSTGBJvva6fT7U4FWlHHjwGTMoMTjjXVh7WsglOPK86wao8L/sGH9UTr/Rd+t1XLQYDUiapT1cq30nH9sRb8E4in3ZZGSb59lvNK4T2WD7cjQRIgARIgARIgARIgAQ6lQAFq51a8sw3CZAACZAACbQAAQhWZ8yYUSRY/eMf/9hyDqtW3HivHBPzg3X7TTXu+XSP26pFrJoTreLzl/NT6g93p9Sdn2XUgZiZFa5aI+T3PicA5wq3gWW8TE+8LsvfVTCg0OcZYgI6loCZiKvg+HNcB4fCcy5XSsScHRNksA2DgskP3lWB88YJl8LBSxfRKgbVRLATe/wR7ZSjHWsqHFjsGMbMaEkC+9J71BW7LlbTd453/Ddj1wS1MbG+ZBz8kQRIgATqTQD9WuK1l/XSw3nhiJugRPrDxMsvVC6GqXeiWyS+1Oefut6HwbEQDny9FnAfJC59UZmwVPys008Fzj5dO/hp4VeticKzEtxj8Y/PTbXSLHk87m0hNsbkLDMapaC8JC3+WDEBuX7RbvjHjLC1ZRBMVuziWfHJyxyA57G0uETLUvapjz/Sky18xx5tS2fZPq27rwtfd5U4sdapPRZmhkzu8A+XSR/5vrSf8svkgNSqz7So1pR0V9XWSp6TH32gugYcbonb/gyr3bvlPUBFQdKM/sg/+uR8vL5hQ6Rt2Z8VJoN1hQF5TH3ysSoUO/cwsacbk0shOGYgARIgARIgARIgARIgARJoTQIUrLZmuTHVJEACJEACJNARBCBYHTFiRJFg9eCDD25Zh1VrwaXl/W1A3Fa/3mOqs19Iq18t6HFXtQpWrd9/szCl3tiYUQlZYSvj3VDBelp+bwABMxgUJ6nB+Rf1hS/U4cKhMjL4ykACTU4Ag4jBKRNc63Jw8oXZZWCbPB91T570R1heEQOGwUnnCx+vwtV+2mUucssNKimDonAngyi4qsHGumeKEbYCgQPp/WrO7mmOYlWIWGfsnKA2JMTliYEESIAEeokAhG7h2TNc7xUK74Nzf8OFFSKhpg3o6/s6iMAn/uRj7mzFTQ5LMDc8CAu4qhpbt6jAuWMLHP8cBEPxWG1JknyboaBKLn9TC6EzsvQ275VqQ+p4tHDGEufh6+Yo39BBesn24MXjFUTSuM9l6AMCaHfg8ikiYi3mbIZ2qA4YkJ/QFZfZ2jI4cGuBdB3irzgKeRcDB1Nj+zYVue1GWUFjQMl2LddvlfvEhEYzKKtq1BqMtEq+946Fl0wIkLiR3qJ6gTritZ7IRNPkig+zK4bkhbD2Nhx5jNx+c1VtAN6DhWb1lDOekzHBwX/aKQpti7Hxe89tuRmLyUTvV5TvRPf3atbyQH1Kb5BJe15Z1FpGPJ4ESIAESIAESIAESIAESKDuBChYrTtSRkgCJEACJEACJFAvAhCsDhgwoEiw+s///M8yntIeAyoYFk2JjjGYMNXafaa66DVD/XZRSh06z0W8entKHSK/TXglrXaGTAXRK9/P1qvGVR8PXq4HzjzVMsBgHwQIXzmzs1wpq0fJI/uagLiaWAedrINC+B4YO1pcTCJ9ncq+PX/3YH/kpmvlmvcqXEWbIPv2FwGrLJsYOG+sir/4XFbA2kmOtX1bci159gPpferK3VNdBavTRbD6bfwbJdKilswfE00CJNBaBLCqgF+WRC68P/D6d/SeOzyLV3qLDMRGEErGHrxXO6r3qVubiJYi825x5zvgCC04bCgbebg0IXL64D29FHW5ssWyzcYPO2p4KIUbY0xhco92AJR7pdDll2qHRom0oVnttMhx/QbOPaOofkG8l/76yxrKsNNI1im/pgi1oxHd/kRuvVHFHr5fPxu0wwseiCwhjLa1HwOPyDqS9uYLLLRnIp41Nm1UoRlTle+4YyRNlTy/2d/r2PLTLQCNPfZQzdcO2tz4U4/neaGfNTZuyDqV5qobuMl+6LPMgIhk8QzpxlK2Zw4cUOhzuwYfmY/XKf1d0q+k167OnaWiTzMUUqGZl+TjhyMs4sueJ/vcC5F8yQkI0u8ZO7aryILbLMeW5u4bcrS+bjpq5ZeKSoY7kwAJkAAJkAAJkAAJkEBrEKBgtTXKiakkARIgARIggY4kAMHqoEGDigSrP/vZz9rCYdVaqBiKg/g0Ku+cd4dN9bq4qA56NO0uXJ2bUr8WR9bpbxnqQFSWD6t8tS3r6fm9RgIYkAldNiX/or5wIEAvsSYDsQwk0OwEMFgWumK6a13GMoV1cZFpdhBe0oeBQFkGMrb0UQWxRuF17/Vv39CBKnzNbJV8+63sMr9YCpeBBLoJQLBaymF1+q4Jam38awpWWWNIgAQaTgDLh9fS3+l+ceCftXCo4Yn1eAK4lQbGjrL14XCa12Igj3HUczct8rp6ti09tvsJzU8c6xoV5N4G4q7YIw+4Lx8tgtKuIUfZHPvizz8jD7PyIFtNwP2UOND7joWQrFukJMI2Y8c2dzFWqfNIfAwOBODe+8xTPYxzrLs/w3NmZlcBcDiUmxpAoPtaC027SHWJc3Ku7sceui/rqNmAU/ZmlHimjD1wTz5fOn/9D69R3F5hDsBY3sFkxfdH2dNSUP9z/Kv5hOA7c2B/hYmz7w5H68QrL+TTCHZIuzXoiQTvv6uCF5ylAuecoXS7C9GqNSDPEEHLfoFx7hOqrfkM33C1TFJIWmPx/B0rh2hRLPoFCIEdxLGRm68rrtNopyXtENHHlz2h/CMrmAgz4HAVe+IR7ZjrOaHckQRIgARIgARIgARIgARIoCkJULDalMXCRJEACZAACZAACYAABKtDhgwpEqz+y7/8S9sJVq0lnpF3t0nRKwXipnpThKu/X+LgtipOqweLaBX//o84sr6zRQagxHQWxzL0PgEtWJ3uLljFkou1DmL0fq54xo4kAMGquFpZB7Gs332nHK/0Mq0dCcc90xjkwxLJWMoRLjO+EwdpMQccVa38yn/vp92IdHsBJ3EM5jF0NIGyglVxWF0d+5KC1Y6uJcw8CfQCAemTIOQs34+VdkXD8SG5Z66bKxr6SRHiVdNfmrGo8p96imOeYo8+WFWctZZExu/XLuyunEWwml79da2ncT5eWGqnU1kuu0uEZUVpkG2Bc8eq1Kcr9TLV/jEj8/uELr+kSFzlfBKHrVJ+6Q3ris6ZeOl5u7ugw6G2TUi/rAJgbN0iE4q6sgIp1A2GLAG5x8cEqaJy7Rbu+UcNy06c8sgLz79YrhzuiVhqvZpr0OOp2nM3qZtwJvYde7StTLBcPUTjrR60APO1l215w3NR6itx8u2l6xJ1NPHmawpunG71Xj+r4XlNVsDwnXycnrgJp9vEyy/oY+PPLlORhXOlrzjZPQ65hhKS15quAWGS+uqLrOBz0J9V6rNP7JykfUO7Fjijp93FZAv9XC6/4dyoN+lvvpI+dmpRe+qWf/+YEQoTN6oOkm48A8efflLF7r/b8byRubf0CFaRzkhYpb9dox2Fs/1IBc/L4t4KN/SOX/Gl6gLjgSRAAiRAAiRAAiRAAiTQXAQoWG2u8mBqSIAESIAESIAELAQgWB06dGiRYPXnP/+5SkPI0+YB751TIlw9EDPV3Z8b6t8W9ohUc2LV3Ocv56fUxFfTarPPVAk5hsLV3q0cGPCG04XbQABcU4xtW3s3UTwbCVRDAILV2aUcVk+QwWx/NTF3xjEYhJP+Cc42hgz+Jf7yhvKfJmKYCoWrvuP6q8SrLykzFNQDfHDUkY4vO3CJzoGhYwjsTe9Ws3dfrKbvHO/676vYZxSsdkyNYEZJoG8IpD7+yP0+t1vwBuFV4MxTlRagiODG9b4Yy0KLwKXmII7kEOtAwJnZvUsvY+85ThHZQMjklkaI98xg0HN0ddlR+vf0hvUirirtBKiFUfUWfOH+JR5ToVmXOd+ziKNd9O7FWiRkCneIhSBCyi6t3U9FbhIHPXHaqypIXtLfb+iOq0fwHLrsYrmfinqLUtJvbPpeOwBrflLHcP8VvfdOLfLyFkl776UnWMqS6G513nfiYO8TLLt554TNEPOlPv+0NsFee+Mvzp3Ue2PbloLrrZ9KvPGqktnZxfu32hbJA+qEvb71yy7jXu/2y4mNnB9iarTl9jSgjcFS9Ueq4KTztUupsX2rFlHiGc5tAgQmJ5ZyKI7ed1fN9R/tXfq7tVrMWdT2SX60sF8mLeTy48dE0q4Duq+CwDV83Zyy/UfuWHxiUnV63Xc1pxvM0P6n16wuqM9yDunPjJ0/6DoNoWrqs5UqPOdyu6N29z2ENW2O32XSBMTEFKs6VXhuIwESIAESIAESIAESIIHWJEDBamuWG1NNAiRAAiRAAh1BICMvPocNG9axgtVcIUN8ChHqrpCppr1hqEPnlRaujnk2rTaKcDUNs6FcJPxsKAEI+LQoze1luzhBpNeuaWgaGDkJ1IWADNRFbro2PxBWOFgEFxYzHKrLqdo6EhnI14N34uyTEdFp8qMPugdMK3CQEZErhCOxhx+QpXkfVLHHH9Ei1uSKD7PLaWJQFedhaGsC+7RgdYqrWBVC1i8pWG3rOsDMkUCfE5BnsuD4c9zvDUSshgkaGb8vO8kimdCTNgIlJnNpcVstGZP+D25zwYsuEOHRUQrCHbjTeRJ6ybFwEvWPGOqaJ9z/JD96v5YUVn6spCv5wbtFgp/CezG42OlJLJWfwfkI8BCxURBLk2NJ58LnGREf4z4Ggsf8fYfUiczePQpOtBAQYVlnLfRyPkPprRKXsWmj6hKRqfXcwUsu8i5YlXsiuL9aj899R92lwEmKTtwXg1MnOjLSrOQ68uy0KHUmtvRRe1xyPBxX+QaidHXP/yr1Xgu15T1Brq7i+ou/8Ky3diwfUZN+Qf7ERbNw0l70niW9kj9c8xBw9rDtEcNDnA0nZlwTEODrtkvqdLkAwaXvhIGOccYeuKenfSwXUanfhZtTWwrBbOKt123nDl48QeG5EOL+wvbTKd/Wbb5jj5H+5j3Hc5VKnutvwg/9QGEf4h9+gu5fMEklunhe1kG2sI/x8Dcmc8aXLWVb7loA/IEESIAESIAESIAESIAEWpMABautWW5MNQmQAAmQAAl0BAE4rI4cObJIsHrwwQfLWGQbuE5UWIqGvLuOisne+1sz6t8XW0Srt1u+z81+/5U4rl72lqG6xJ2VbqsVgq5idwzY+k461jaAYB0Q0Mvf0XWmCrI8pNcJyIB/+IarXesyhNm97jjW6xDqfEIMgEqfpZ1nxDVHu8ocP8CVsa3tcBvAEzGrf+SJKnLL9eKM821WRIwBToa2I7AnvUtdsau0w+qq2Eo6rLZdyTNDJNA8BCDqcXP9jN57l6uoEM5tbn1a4sXnasognMfjzzxpi99/2nBvy9JLvwwn065SLrDS/0bm3lxfYWi5HMu9QnzZE7Y8OfHTS4ZDPFqnACFq5NYbnM+LpalliWntPIj7GWuQ+w4t+JL64SSwsu5a8rvEo4VONsGqOE2+/Lxn11wsSe87cZBzHqQsk+++XTIJnfCjFqxePN6VUdeAw7Vw2BMLKbPQFeLGW3CfGr1jYX1Ee54S4WGnXJ3NfXo4pNd2EYaGOEODu5Vj7JEHekXQ2fB8In9bN0ve7CJ4iEg9TSyoMYGZA/uVf/RJNrY5zhCdZvaJy3eF9QITHXxDnQWr0TsXVRxfJVnEcyRcXHN5wGdo5jTtkmrd5uW7/9RTVOrrL6UcZPJjvYKwxKTWriFH29KIMsgEAtrturAueEkr9sEzLyaQ6EkT9Uov4yEBEiABEiABEiABEiABEmgKAhSsNkUxMBEkQAIkQAIkQAJOBCBYHTt2bJFg9de//nVHClbBCO/U4Zy6P2qqe1Zl1H/dlVKHdItUD3b4/J0IWz/fSbdVp/pVz21weCrp0tT/cJWWwV4GEmh2AnBvCV850zbQZB1MQj03ZfldhioJoBHHgJ4IK1JfrtJiGN9xxxTzFkFqZU454sY6fWrWXY7Oq1UWTnMetjv1g5q1a3JJh9VVUQpWm7P0mCoSaAMC0mdpMaHcy1rvB/AdDoulhIpmKKSXXS48Dn/XLFiNRhSc22xxi+DR2LKpPHTJE/brsiytbItH0oe/g5Mv1P11+Qjrs4cpzrSRBbfb89SdFmv6cJ8G4VRdgojK4s8uExfE4vLtGnRk9vkFE0Vx/9KoIGnI7NurnXKt+YRzq1cnWVPc7ANnj3FlF5wyoWRdbVTWmileiLxDV0x3ZYQ6gOXIPQUzoyLzbimKC8IyLW72FEmdd0IdlXtgMxjQTq/p1d9I/f1aXEzXazdN1DHcfze0LleSJbSte/eKcP5IG0fcz5tpmaXc6gGCVXHcLRTkhmZM7R3Bqjh+B84/s5utPFfh2aq7PcWzFyYcV1oX4EBsjScXHz61M24DywxtfuGkUt+wIfk8WdNS6nvgzNP0NVFp3stmTeqzGRfn8tOH29LkE/dztCv+k4+zbS+Vxp7fZILmGSNV9O4lKvne29qxF/cjcLrVfUMj+6WyGeYOJEACJEACJEACJEACJEAC9SBwUD0iYRwkQAIkQAIkQAIk0AgCGXnJPW7cOApWHeDCNTUlY4c+cVB9aX2B42qBcBVuqws/MVRExj3otuoAsw6bzFhUBS882/0lvAxEGdu21uFMjIIEGksAg9mlBasyEC0uKQz1IwDHHCxLmXj5he6ldR9Q8ScfU3Fxn4ODqm+ou2NYz4BezzKXwUkXZNubRgtM6oeAMZUgsCu1o6zD6hexT+mwWoIhfyIBEqiBgAhCcA9b1N+I86YZjZaMGI7sbpMvEq+9XPLYcj/qpZkLnNwgJILreFkhDoQ14ioamiUOkU5CzW5Rk3/MiF51lUee4MJexLpAtBqaPkVBDFxzEA6pVZ8VCcr0+eGs+vGHvSIsQ3ll/H6FJaqtecc9EO5LvQRj86bSq12ImNkMi8ipk4O8W4kummtjbOWdFazK9eMlSJkl3nytOC60CyJa682AaxltVOLN11Vo9nQtZPcNPipbrwccobCUuH/4UBWccK6Ce6l+Jsc9cl8H1Hu0kQWCVb2ahYjXWz4gfyISLhKsXjq5V0TNcBS21XfUiZxgVb4bP+wo31dYC0HyE3vovnwcubiyn/1kEsRm6951/473TYWCVXsaep4F3bbDWTY0bZKKLlmg4s8/rSdPZsTlNyOTUbV7qeSxlgDmgfPG2RlJ/YbDdZdci27p8rQdguMhR2nX3NDll8qz8uN6oibqmPLYT9SSNx5LAiRAAiRAAiRAAiRAAiTQGAIUrDaGK2MlARIgARIgARKoAwE4rF5wwQVFgtXf/e53YubDpY+BGALUhKzktTNkqjOfT6tD56WUk9MqXFiPeTittgVk0FnQ1fYqug6F225RyKBX9M6Fri/hfccerd2p2i3bzE8bEoD7EgQcBeKI3N9+cUnJiGMNQwMIYJAQfRscUqUc4HaLAUS40gQvuqCkqCZXPvlPGRSM3X+3FtposQfirXEQsgE5ZpQeCOxIbVUzd00q47D6CQWrHlhyFxIggcoJmNJ/pDesk/uCHnc69DXBSeeXdQFMf7vG9X6i1pUHIJb1FQpWJY1wX/PU30mfCIc9XwnXN/+oYd7veYQT3BszPp/KdHVlxZEVLrcMl1AIcfJ9ucu9WGjmJbULaSX/2gHXaVKMCIPizz+TFav2xr0D0iJLSRc65kJ8iHuhskGewxLL3yrLrdY6VzYdzb6DcEa5utYvWZres+hO4nIUsss1iElYvRHMSESlPlmhQpdNkTzZ2yfXPMp+wSkTxalRnGRxv91bAdcR3F+l3cp0HdBLpJvSPpjiFO07cbCtTNCulZwMgLj0v+57+9zfvZUXr+eRdBkOjqRwQu4VF15pk1Off6pFjl2DxcXWIliFSNjYsd1bX9GdXwg7C8XFuXrmO+nY0mXmlVmJ/VAnQjOn2epK7vw1fUIIKoJ+/+iTVeSm61RyxQciNN5X1fUB0SvcrG3pEfbJd5YLuz/bt7v0b7ZjS+7TT98DBC+eoJJvv5Xtc3EtMJAACZAACZAACZAACZAACbQUAQpWW6q4mFgSIAESIAES6CwCEKxOnDixSLD6+9//noLVgqpgyLvZmBjQvPZ9Rv1mobNoFULWf1uUUnd8JuJK2Zfvcwsg1vgnBkELHUSsL9z1wFiN5+DhJNBwAiKUDM+e4TqgBIciU0SUDL1EAA21HuCWQflPVyr/qJNcl6K0tjf6u7jGBcefI06tz6r0+u/ExSmQdc+RAVyG1iGwI7lVXV5OsBpbScFq6xQpU0oCrUVAxICp1V8X3RdEH7i3tOhI+prw1bOLjkP/BCdNiDNrCXBx1C6KVkGLCO70pBqPDzkQluK+pqj/7I7TP/okT/c8EOlg2XEsYY/lriHYicy9WRxKP8rm02N6INoMlbgHy6UzfOM1WuhWCz8l5ep2vwcXPz3ZxWO6a0oHDpbzQIwVOOs0W1ngHgaOfWUD6qiw1m6+cu8DR80cK+tn7IF7ykbV7jvgXtLKxPYd14+I8ryGzP59ElexUDTxxqteo6hqP9TNxCsvuooHbXmytg+W75gIhmsW10HDA4STX32h/GNGZkX2Ig7EkvSRebeqzIH9lmXrsw6ZaNcyPhG9Y/KaOK3i2kDbgElsENlDEJxev06l167O/pN8GFs2KWPnD9njRDiv89Vb168bQDOj01ToYh0454yqxJBupym1HZMI0hvW62co3wkD8nUf/HVd98gIEyH0M5ilDlnrWXzZ0oa/XINAO3Tpxfk86PNDbOqSplq2QzQduf0mXZ9K8S38DXU2cuuN9jRJu5L64nMVGHeqfXsd0+07foCKPfFINr18zi0sFv5NAiRAAiRAAiRAAiRAAk1NgILVpi4eJo4ESIAESIAEOpsABKuzZs0qEqz+x3/8BwWrDlUD79vTokPaEzHVpFcN9esFFuHq7ZbvIlz9n/tSamOXOAvRhMCBZHWb4JaCl+VugwNwfmAggaYnkBbBaonlaP0jTqzd1avpITRhAtHAywAcRDEYYI3etUj5hg50bW/s7ZAMZspgIQRCWGY0umieHuA2EzKgTb/tJixse5K2JTeXFax+FhVRFMvSDo5/kQAJ1IUABChYRtver/xJReHiLb+5Be1G57IEsBYslTjWLc6e7RA4Rood20QIlqlACAuBV+Ey9NZ8wjUvs39/z2mdvkk+4OIXvOCsIkYQSMHtHM8IXoIpE0tC0+EWWXpp5+iS+SLkRB9eZZB7iqz7bbHYCS57WHq6t2c2QlhWmHe9NHrM2/LyEECnVn2mkitXaOGSE0P/qSf3mlCuypJp+GEQNna5idzECTFzwFtdRUJRT5wma0J03agA8WZw4nllrxGn8i/cFr76Cu+OzNVmSK41iB3d3hGEb7hGRe9eYs+P3LNDABl/+km531+swjddq8JXzhCx4mS93DqE9GibfOKO7DtxkMLqF/6RJ4ogdoR2vo6IoB3HQqjpSfBdbd7KHSfPLcYPOyRv9nYGgv5ecVjNpQ9lIMJgcMvVAd+wIeIiKkvJewgQCGP/3LGFnz5Zpt4MBDzEVNsuuN7C119lSwfKvTA99fw7dMlkLZL23B/IJMui+iztTXr11yrx6ksOruil+7pK8oIVjaL33KFF0r0iRK+tOHk0CZAACZAACZAACZAACZBANwEKVlkVSIAESIAESIAEmpYABKuXXnppkWD1V7/6lbyD7AU3jKYlUzphEKEmZIW7z3ea6o/3ptWh8+xiVTit4t8vZPuTa2SZT6wmVzpK/uqBAAZaA2NHuw4aYLDf88t+D+fjLiTQCAImBKvXXulaj7XbWLA2V7RGpLvj4pT+Ea5LKRFmwCXKVXxQQvQCB7LI/Fv1kq5wbtICFfatTVeVNiXWqxm7JqjpO8e7/lsReZeC1aYrOSaIBNqDAIRFsaWPFd0XRG65wV00KceEr5xZdExOfBJ/5sna7onRB4bD0vcdbj+HCGPgJu41pNd9K4K7I+xxWPpNLNUNR0PXACGUiF6DUye6xoE0Rm65XrsjusbT/QMcKwPnn+keV3faoksWuLMvdxL5HfcP/uEnFJ9HWBg7d9RWNh7O77QLJuSAU66O4NM3bLAyI2H77sIcYiQIdrVoF/ct2Na9Hb9l/P7iugF2Uha1OvvaE9N6f0GA3TXQZWluCFb9Ps+ZgmAdIjFrmWXLbUhDnEshMPSPGlZ0vsLze/5bOCRef0VPBvOc6Up2lHYQ7Uf0zkUl0txP+U8fUfy7btvsQk/P+epuJyCyRFsLZ84+CSJYTW/8vugZBUJhZcjLql4MqNfWthVCT4hYSwWIfRN/eaOsky+EmL3xjgfpid57p62u4BkQTtSV1o1K9odA3Ni4QU+cLMULv5nS/safLLxf6KeScBuXeogJ3MEJ57q3Qd11t5L02fYd9Gf9bJvZtdNTesvlh7+TAAmQAAmQAAmQAAmQAAk0nsBBjT8Fz0ACJEACJEACJEAC1RGAYHXOnDlFgtXf/va3FKyWQQoBKoSo/ripbvrQUL/Kua0WOK1CuDpruaGiKRlwpWq1DNUyP8sL+tAV010HDCAMg0MiAwk0NQEZQCx0b7EOBGm3q1CoqbPQcYmTdgXLhKbXfafiTz2ugtMmKf8ZsuzoyccVDRJby9L6HQ5zgXPGqORHHyiI73tj4LXjyqnKDK9PrC0rWP0g8rYIVtm/VImYh5EACZQiIPe3cK4scskTkWbGRQhVctnxQSKK6+oqdcbyv8kzIiZaFIlNxZnQlP7Qa9DpdHObhGBS+tGSoiZhk3znL8XpcBDdxB64V6kyrrJwYgycdZrrs0Su34aLXNXOicIuueIDx3PEHpQ09tGzCsSPiReftaULrpQQ8eYEqXDEhTgsdt9dKnzdHD3BKr70UZVe843eLzvxRoRweCZzcapNffKxc/WQfEOcjXsgiGfb9T4IojE3t0iIT81KJqVJXQqcPcZWZrqOyjWF67OeIePzaVfR3DVQr0/UIzgb1zvAATr54fvdk1lrE57WlFcRoSffWd4QAXFZZnJNpb75SuqHPf8QXeIa7c2QkXodvOjCfF2FYF+3LYWJQN8ibUDqs0/EzXZsfn+3MojcfnOvuTajXUq8/IItTegv0ps3aRd0t+vaLe2VbA9ePN5bvy3lGn/qCVsacZ74C89m+xaIuMVxHG12XCbChC69OOt8W2LiSCXpxL6+IUer+LPLZCKmN3fuwirAv0mABEiABEiABEiABEiABHqXAAWrvcubZyMBEiABEiABEqiAAASrM2fOLBKs/vKXv1RpednJUJ4ARKhxQfXKhoz65XyL02qBcPV/7kupjV2yPKToXahbLc/VcQ+pr9E7FhS9oM+9ZM+6ifTu4IxjOrmRBEoQMFNJFZp1mWs9xrKTlbgvlTgVf6o3AWmDMACMAU04iBk7tuulEbtkqcpcO1T+s58K33B1VmiA+Bj6nMB38dXirFraYfVDLVhlefV5YTEBJNCOBER0lN4Elzy7m2loxjSF5bkLQ8bXpZeodutvYg/fX7sYUPqnrMOqXQgFYRQmcHgKEkfiLXHPcxCX5rZhCflMiaWe4VQae/TBknHk4oKrOZZjLxWwfDaW9c4d4/zZTzvYKXHErybgHkFPaCnIN9xkdXn2Vd8vz/bazdCaLhEgG9u3aaFT4sXnhEtheXcvJy0iaP+IoQpLjcPNEi5+iZeed+SIJdb1fZIIZCH6hYATouS0COtQlrgHwj6ZvbJceF+xqKZgPR4DYXDgnDMc2WCJeQgtKwmRW29wjCv9vTgy1iNIGeCa9p10rON5nK8R78uMB84bpyAUr1fAShXGtq26DlV2/+09zZXmWbfVhU7F9cpwiXjgtgmBeWF6Y48/0uvCeNRrXNu5tOi2HQ6ruecmqWPpDeulbX1cBcaMzO+X29/pMzB2VEPEzm5IwRPtVJe0i7n0+PBcLn0uxPYQgqa++kJPPsRkDIhC8Q+TKuLLlqqoCP0jc29Rocsv0UJqXO++wR6fEUWEnhKX1LJtotwvFIpqkdbIbTcWl7nsm39m3bRRt9lImxbelphIkst7qc/QJZNVZveu8ul1g83tJEACJEACJEACJEACJEACvUaAgtVeQ80TkQAJkAAJkAAJVEoAgtV58+YVCVYPPfRQebdM4Z9XnpCwQIj61W5T/dtCi2hV3FXhsJr79ysRtE57w1B7wnRb9crWtp/UVzgTub08x3KhorS2HcI/SKDZCGDgKHTZxa71GAPGGBhjaHYC0vJjEFbcZSBc1SLkArGRW1uF7RAmm3TSbYpCXhv/Ws0oI1j9KPKu+KtKR89AAiRAAvUmIPe3cLbsKhC2RB+6P+tEaTkfBIDh2e6rDWjHTK+CUku8xV9FsCpCw66BR9jvV6Sf8yxYFbFMTNw5S/WFgbNOL7mcNib5eBWs4jx6QogwcgzCOb1hnav7ZT6dkkftVlfNM4WcI7VyhUOeZclm2V5WjOSY8DptlHuW1OefStosolQRLaXXrJaJUn5PLrZ5RojD7Z5H4oQ4F0uC638iTvOfPrxoiWrtYiv3xG0XpA6Er5zpUAfk3k9cJyt17k288qJjXInXX6kdnaQV96IQI/eUrbOwE+K78JzLtdNk7JEHVXDS+Z5WGfCPGiZC8s11SSsEgxA7+04cVDa95fJTz98hgnd0E60916VjkGs6fM3sIhbxZ54qFi+WjqnmX+GaGr1rUT4t/lNPUai70TsWKix57zthoPxmaXuswnmH74EzT+3952Hps4wd21SXCPTz9UO+QyBdkTO2XFdKVlTRYlFxnoXINSTXTlcZkWj8hWfKnweC1Tde7UlfNzswLptGUwSs0j9CQJ5c8aGKLp4nLrfjxDHVo6jWUk5YESa9fp30aXw2qvniYQQkQAIkQAIkQAIkQAIk0GACBzU4fkZPAiRAAiRAAiRAAlUTgGB1wYIFRYLVn/3sZ3RYrYIq3FZ3hkx1zMPpvEhVi1UL3FbhxDr3Y0MFEzJIVMV5OvYQqa+x++8qekGfG1DAi3oMbDOQQDMT0ILVaRe51mMMwpZcHreZM9eJacOgZLeDTXrdt85Lt1oG+HLtFT7hUtan4pVOLK+CPKMXhmB1+q7SDqsrox/InuyxC/DxTxIggXoQkH4E/X6hK2fsofvkvtbi8inOgqUmbqFfgUCoXv2KmYgr37HH2O9XxHlOO2N6yDfSDtc3a79X+D046QJZHrrEssIiyMo6eXoUOokgKPHma87CHeEM97yiPBX20SLE1ByrEaxKegPjTi3Ks3ZXFUFXnwaIsbZuKRCaipD27b9ol9XCsmn03zkn1j5l0oiTC+fIzdcV1QHwxKQ0CPsqCbi3dCoLvbII7kGrDXIsJl0Fzi29LDuci5PvLs86w0repIHRbQyceZ3qemFaUffT362trV1CG+nzqdAV7itUFJ63N/8OnH+mMkX03dsBrp8QQRfmFW7J9eoHvOYJz7cQyubTUjjZobCdLfF3cMrEvpnUh3p24EBBXyxtpIg7MUmx0oD3Upm9e1RcysM/+qQeNi55Ty5/s3y5SRqLnLLRtgwbol1gPacR17/00ZiAkv52jYo9/ICCSNirqFgLVmUCCAWrnolzRxIgARIgARIgARIgARLoMwIUrPYZep6YBEiABEiABEigHAEIVpcuXVokWP3pT3+qUtYB0nIR8fc8AYhWYylT3fmZoX4hwtScu6rT578vTqmPtsvgYQ1jTfkTd8IXcXAo5bKEZSoxWMJAAs1MICtYneQ6aIWBXQpWm7kES6RN+lTpPLXwIzTzEtcyzg3mBidf6CyqKXEK/lRfAhChfhdfrWaUEayuiq2kYLW+6BkbCZCAhUAmFFSB8efY+g040+UFqyIUS7zxmu33XF+S+wxcIKKpCsVwliQUfTWTCQVXxVz82c9+2SXk0d+VCaYskR2ccG7B8Xb3xtAV0+Xe3cURFfFLviGWK+dMZ00jBKkQ+RUJtuQ5IrXqU3GTO7pkmuAqm3xneVUCJe1U6uCiV08hcRns7j8Ly8yePUVOp7H771YZcQH0vHS1i9jKWgbu38V9VQSQkfm3aiFXURm5p751fpFrw01YrkVlIhKtJMAN0Yln4IxRVdVRfW5JI55HYg/eJ3GXEIOLQF27SzokGEK30DT355lcmushWIXwL7poriOH3Hn68hPl3RfvIMxgwLH80Ff09rVlyoQKuP6WrE/l2g5pO+HeW89+zKHqltwEx2HtHmxJa3TxfO/lK+2sGY0qY/NGFV+2VAUvOMuTezXa3/S670qmTf8o127yw/eLr4WBf67YvTl3MvCGM3jgzNOK47VwsF5joUsmq8zuXb1ez3Jp5icJkAAJkAAJkAAJkAAJkIB3AhSsemfFPUmABEiABEiABHqZAASrTzzxRJFg9e/+7u9Uwm05xV5OYyueTrCqtBiQbPWb6tRn0urQeQ7C1W7X1UPmptSstw11ICaODuXHflsRR/3SjBf04nBhfVlu/Y6lJatxv6hfAhkTCZQn4E2weqB8RNyjqQlkZBAZDkHWNsr2HS5wdXTCa2oYTZw4CFbhsFpasDpBfRH7lILVJi5HJo0EWp0AnA6xnL21nwiLS6MWQeUEKgOOsP1u3bdr0J+1e2Y9OcC9LyDLudvOI+K21KrPPIlUIGaBo6T9eLtgFQ6sSoROrkHyrpexF+FcqXgKfwuMHZ0V01gjhvj1nb+IYLMERxHn+AYfqVKffOwpj9boIRBLfbKiOJ3S32e6umy79skfkj4I3HzHD7ClMTR9il6hIuvaV0K86CJcKmRf/HdWpBoUcWPsiUdVSlxuTRHIll2+uk8g1eeksccetjHOM5Fr2AwEKjoJxGS+Yx1E1hCoiTCu8pAVq2pxobQb+bQ5lK/rSgBSl4wtm5X/9BElj0fccG00dmyv/HrKZUzOBXFssXje3paUykcjfwtderEydv6QS22vfsIZ0ylvuv3q1ZRI8Up/gecap/R42YYJF6kvv8iKLqWt7m3BbQ4XrjeI+K1p1o6vZYTm2q2064DuryDI9488UeLw3p76RwyVCQW7c8lw/5TrIfXVF7b0ZdMq/UylLr+YxCDu7nAx948pfy3nmUi7EX/6Se3Q7J5Q/kICJEACJEACJEACJEACJNAsBChYbZaSYDpIgARIgARIgASKCECw+v777zsKVuN1dOgpOnGHbIAANZFW6pUNGfWvCxxEqyJWzTmv/lLcWB/+OqPisr8UC4MLAQxwBiee5/iSPr3egyuFS7zcTAK9RaCsYFXczOiw2lul0bjzwKEnNGNqvq3CQGDg7DFaKAPhAQT2eee8xiWDMZchAMHq17FVavrOCfJvvMu/CerL2GcUrJZhyZ9JgASqJwCX0ejdS/J9BoQhocsvEae5WFawKeK0vFikSFgmEyBeeiErAKznQ4QsgRy85KKi80Lo5uVhRYtqyohD4UyoDHn4KRHS364tcgV1Z9EjYoPIyCYUFQf0+JOPS37KiIhEjONVlGtLtrB3EipCaNcU/b2kDwLHQmGS//Th2tEQQq3oHQvK8ymqfz3MC8sFroHhK2dqx1tM5NFuuuJ02+7BdUUQiJdFIKYDrlW5xlA3NBesbgOhXmGQfQLjsFR3MWfjhx09eyM+sMVniQBhob6mBh3pGGf+PHIdaAdFh7jMRFzFlz4mzpHlheSRm0R4Hw45xOJxk+QnIyJf3wl2oXU+nQ5cGvubCLCHHKWFuLGH788ycio3j9mrZbfYIw84liHExL0dtGD15Rcc01OuPOCKDfFz6LIpKnrvnSr53jva2Rf1Rk/a6E0Bq1wfqa++tLmi+kefpEXTRUxx/UYjytgkbqrPPa2CF08o7+DtUl8hfMazo5eA696JaeqLz70crvfBJJn06q9V+OorKu5fQ5dOrk2E7jmV3JEESIAESIAESIAESIAESKAeBChYrQdFxkECJEACJEACJNAQAhCsrlixQv3oRz+yiVb/5m/+RkUikYacs9MixZiRIWNHu8OmGvpEOi9QzQlVCz8PuzelVu0ytUNrp7HylF8BimU+i5cGlcH6N17NDtR5iog7kUDfENCCVRnocRpowjYsF5rxNYETV9/gaZuzYpA1NOvSfDkHzhunhTMQhOQHX9smt62bEQhWV0VXughVswLWGSJmXR3/koLV1i1mppwEmp4ARGvxZ57K9xm4HwiMP0dBgAJxlNs9A7YHp05U8aeeEAHZoyLIfEwl3nxNL++bXvONyuzbm11euRpBlRwDR8zCc4emT3UW1lkpy7HxZ5cVHVsYV+LVl8rGld6w3iYeKoyj1N9Ia+ZA1rUe/W9k/m1l0+Q77hgFduWEf9bs6u/yjBK+dk5R/BCIOgoRiyJo/AYIDbGUs42ZiKH1faeUWWbvnqzTbyk3XxfBlS1OEarGpC5CnInl3FXGaHzmmugM8eefsTPOM+snQrwtWuQIQXfi9VcVxK1wdIwve0I7AKe+/lIZ27dl7xnDYXGcdK+3ePYFX4jPMKnT2LxJOy2bWCkHLyEKA8p4/75u98diAay1DMOzZ4j7cbGYHG0VXI/9o4a55NESb//Ds6sJOMRTmLRSf+O+Obrw9vLny3O2pMFlm++EgZKHk5T/tFNU4IxRKnDW6So44VwVvOgCFbjwLBU4d6z+F5R2OCTCfQivI7feoIW6ELTrthUi474KEDKLe621zPR3iKL9vl5PlRasymSGovS48C+5n7RJKJPITdeKk+dSlfpspb5mUM/1ajpOdbteOZZrxIA7uEw0yKdRxN3G1i35awrXAMofK/+gTmg3VeGe37/SPIvwW7/HKjN5I5dFXMNO54osuC23i/unXIuZXTt13w4hrlM8pbb5Thyskh++1xyTMNxzyV9IgARIgARIgARIgARIgAQsBChYtcDgVxIgARIgARIggeYiAMHq5s2bbWLVgw46SP31X/81Bat1Liq8V4fb6j2rDHXovB5n1bxg9Xb7tpHL0mpHUKQ0DmNNdU5ay0WHAZHA2acXvWDHwJp2qGm5HDHBnUSgrGBVBoIoWG39GmHKpI/w9Vfl2ykMhLNcm69cxbdLrYi8V1qwumuC+jb+DQWrzVd8TBEJtA0BLfYRoalVKAJBmO/4/rZt1t+9fPcd11+vTBB/6vHsstWVCMfErTHx9ltF5/edfJws/1xaqAWRXfjaK4uOtaVZxGypT1fmRUBuhQn3uq6SDrOlxWlYih5CTCyXDGc4WxochEX+U47Xwr+KH8LkoQ2itsL4/aee0jyC1ZQI/+65oyCN/VR67epsGiUPpjihQogVXThXYbJNl4hPS7vSFgu1/ONGZ5er79AH2eQH7xYw7qmj4Wtma8d9uM8WTcCE6E3Ea/gNrpNaVClLi/ukThbWK/23OBjjGoe4Dp+4TnAMXBO1aLXgooJjc+Fy547xynWR/OiDgqPlUhXRN5abD5xzhnN6Cq4n34mDeupWUWwVbJB6BNdQ/wgss97Dsrrv/bSTJ9wlDRHuwUVWtw8iQMzIku64V4cgMLNX/ka7ge/SdpgQD4tDcbNMOkN6stdmAQ+pE/itt4Puw5YX9xfVlZElT3JN+I4foMXEqLsQeqON0sLVBmXSDAX1hJGetGcnRuOaggg/8erLKjjpfOFfxqXYS12VfjC6eH42Tx7zA+Ful8OkAohJcY069l1yDWUkX8kP3tOTXJyO78mvhb81D5JWlAH4MJAACZAACZAACZAACZAACbQOgYNaJ6lMKQmQAAmQAAmQQKcRgGB127Zt6sc//rFNtPqTn/xEBcWlg6H+BDIiQN0ZMtX4Vwx1yFy7SPXgAtEqfl/yaUaFxZiGwUJA6m3q449kUO4I26CVf/gJzsu1WQ7lVxLoawJasOqwxG5ukMg3TASrXXRY7etyqvX8GDCM3rU430bp5SRlkJOhuQiI15j6ILK8rGB1XXwNBavNVXRMDQm0FwFxdUvi3tYqnGcqRAAAQABJREFUDtFCQRfhiHU/j9/h4B575EEtynIUtBQSlfttODYWiRVFtILl3UsFuM/5x4y056cgnXCOhXtquQBnu9LimmLBpI2jnDdw3ljt9Kid8ArSUbTv2NEqs2d3uWQV/y68Ig4ukBDAlhP4FkfWoC3iypj6clVRmcYevM8uAJP6qJeql3JOr1+nkn95Q2GfyNybVeS2G/W/6OJ5Kv7ic7reYhlvK0cIp7CMu6d61qCs9mW0YGbl0dvfIWA1tm218+92jsTzcrn04NqEUDMf5Fi4dsafflJBsF7u+NzvodnTs+1NPqLqv0AQmfzwfeUfPtTD+d3bhJBMcNV5k+u1lYNeccahLUM7r0W1tWYOfHL/vMSV68NqcRp1yE+uLuU+IVrG81X6u29FOBmSdqvYBdhLckvtA2Fq7PGHpZ711CO4dSffXa6Cky8s0x9V0GeLOD26ZIEyRRBdUVsp14L/9BGO10FSJpmgfus6gPKTNh8CZvCCMBaC9hzLij7lvRsmMaBvryitpUDzNxIgARIgARIgARIgARIggV4hQMFqr2DmSUiABEiABEiABKohAMHqvn37HAWrAQwyMTSEAIZHjIxSX+wy1WH3FohWC0Ws8vdvFqbUXzbJQFFrj6vUlSUGrfTSqfKiP/eyHQ6GeuCirmdiZCRQXwIYBAtOmZivt7n6m/v0DR2o3Vvqe1bG1tsEMFAIR7t8ucoAobFzpySjQQ25DBRDJKuddeQ7gzcCEKy+G36zjGB1oqJg1RtP7kUCJFAlAXEzTa3+usBxsUcsk+tL6vEJ90VPS0bLc6J28bPca2fP30+LFF1FK3IcHDt9Q47O94FO6YbwDe6G5YKx84eSTnaBs8fIeTyw0vkov592ZK1ySW0sle6U16oEsOXAVPO73B9AzFToDBi8eHzpJZ67hU8KS6DDpRciMXxKvTVFEGVs3GCfSCiCR2PH9o4VNmV27y64lisQsXkQ7TnVMes2OFIaP+yw8YcrY+yJRzylC+7OcBNVuLeMRlTq6y9VeM7l9jIuk07fScfqCaa6nlRTV52OkTqX3rBORe9cpAJnnqa6pJ5ZJ7BCmB5ftlQl3nrdvqS7Ja2hWZc2jeOxUxa9bku89LxjW+M/9WSlr1OvEeX2677GUU+006y0u2h74SgKZ17UhZJBfof7aZdMaMjXRet3Sxnkf692m7TlgXPHygSMB3R90OlD+usU0KbBgdeaF/RnEHLXnPbuPGMiQ3zZE1lhfxXpjj/3tHNa4LIsfWvswXt1+aVWrlCR229SerJGtWJiiRPC2nYQeleBmoeQAAmQAAmQAAmQAAmQQMsToGC15YuQGSABEiABEiCB9iUAweqBAwfUX/3VX9kcVvF3Fx3+Gl7wEKDGZaxv2dqM+tX88sLVCa+kVTBRv5fxDc9gg08AYRYG0IJTJ6rQjGkq/e2a7OBpg8/L6EmgFgJZweoE50EmGcSCK1JmP504a2HcDMfCmSzxyos95SxLN6bXf2cTD9QtnRCgyLKmkfm3qcitN2ZdtcoNLNft5K0dUUYZ6q3QK2UEqxPUugQdVlu7pJl6Emh2AiLyFLdRq/jKKpapl0gmFw+Ea+inygVMEPOPHdXTl3WLbUIzp7kLmKT/gctbufRjuXnTwwRJOLphefRc2gs/o3csVLH77nL9vXD/cn9H5t2qINqqJri5HsaWPlr//h8CLWFtJhN6iWYzEtFueiXTLcdA3BU4w+5+q10ZI1UuIy5x6jKyOveJMCq16rPy6SmZ2Nb9EYJw27VcrTCv0uNEIIhrBYJOm8umlJGxZbNdxCkiNNdrYdCRWkyXePUlFb7h6qpcGbVzZFgcMOsdUIdlUlgm4M8K8j7/RIvp4LoJka6ZkqVp5LqI3HSdY/6w4oGXtq/eya5rfJK/8JUzHfMXuPBs79ddjqU4fKJ+QNwYf+oJYXetCslqIKFpF6nwtXN0XTC2b82ydcuIxJVe952l3vdT4WtmW/5ugGh70J9VaPoUlfp0ZVZU65a2CrfDETv12Sci7K+fQDV/rck1GrriMi2INRPxClPWszvqej5Oh3bCd1x/PUG2akfV7jjhlh176L7suwkpYwYSIAESIAESIAESIAESIIHWI0DBauuVGVNMAiRAAiRAAh1DAILVsCwR9bd/+7c2wepPfvIT7bzaMSD6MKN47WvIf/ZETHXyk2l1sIPDqnXbv3W7rabLmFz0YZZ679RSf/VylaGgdoCqq4NL7+WCZ+owAlqwOul810EmuCJl9u7pMCrtl10MdiZef8VSziLekIHgsg5FVaCAsAbL9OYGLsPXzalabFPF6Vv6EMM01KvB58oIVieq9QlZerRR7rgtTZCJJwESqBcBY/s25TvOIsxshFgmJ0IRcSHcQMv2SSKMij32UL5/yfUzXTIJA+6rjkFErrFHHiw+pkBUAyGcdgV3jKRnI9z+fMf3d40v8fIL2g0ycusNrvvk012QhqLtIiaKP/901YK2TDDgLNSV5ZQzHsS5Pbku8Q2iIXE4hUDV2LxJrzgROP9MFbp0sjK+31BWrIZnJ+2WaWUhAtNaHFGxwkVw4nk2/vEnHq2aY4nct8RPuNeHCLioflmZ1/O7iE+xRHjixecU2hEthLOIy1DmEJ9a04OVSax/O38v70jsdFxg3GgtwHd1Ya5XKSKP0t44rTCQ/OBd5/yJyNFshJC2XnnyEA8Eu/7ThjvmLyjPmFgG3jHotkOWiBeRO0TVmOwbf+FZLUoOnHtGts5KW1Vcpv3kfKdoN1PX9y0Sd3rTRpt7c/zZZdqNGwJYuPZ6csKu+LroJ6LVqdn65pZvRxjuG1E/gpPHO3CoRXQLhsNVfOljWuBftu91T172F8lrdPH8OqfRnj+0Ecn33tETIhp+LZfLL38nARIgARIgARIgARIgARKomgAFq1Wj44EkQAIkQAIkQAK9QSAqy739/d//vU2w+qMf/UjtlKWLIWhl6B0CIJ2SsYWX1mfUrxeUd1sd+XRa7QiKow2LyF5AqLOl6q31N+t3eyz8iwQaRgCDqsEJ57oOMMERpWmWjm0YhfaPGK50yfffsQ3OJv7yhvsgcg1ITBHtBydfmK9TEAroZRtFaMRQmkDaTKuXgk+XFaxuSogIiIEESIAEGkjA2LNbYRntvFhIBKvRuxdX5W6Yj6OE+EcvAy8uhSWD3Csb27bY+rJc3Fh22+me2wwGVeiyKT35cEqDCCQhNHUVVlkSZUoafUMHusQnk0G+/lLvDdFk+NorXfazC3FyeSj8hJtcWpa1rlpMJLyw6kNhvPg7fNUsu+ulJY+evuK5RQtVwyr9zVcKy593DT5SztUjKgzNukwmrMhS7iUClrtG2RWmEctrV5tv3NvieGuc4RuvyQonS6SlbX8SxoEzT7XxsLKp53e/uOUa4rKvxd8yWUpl5IVCwTOuKe97wldf0ZOe/ofrJcPrmY5cXP7hJ6ik3O/W4h5Zj3qB5eyt10YuffiEqLeVQ8bXZROGWvMWhMOqPIPkgzwLwHUW7aixZVPWRXXZUt0e6WXiHQWqzu1l+MZrs88XBfVLn0u2Gdu2yuSCAfl6Fnv4AakH4gAt//Bsm/r4I13v8MxSyjXbmh9P38UROCZCUNdJFHkY3r5kDuyvX78r1xrE5LEH71XGpo2aReH16S1Vlr2ENSYroh/ARIWsm3lPP+CJmVO/nNsm/TPuD1Jff1Fbn2VJMr+SAAmQAAmQAAmQAAmQAAn0HYGD+u7UPDMJkAAJkAAJkAAJlCcQk5ed//AP/2ATrP74xz9Wa9bI8rdOL6PLR8k9aiAA/WlXzFRDnyjvtnqIuLFe/Lqh9kcpXNUv/sU9BkuLwokJAxbafVUcSIyNG1TipedV7PGHs8sbyiAthGNYrhTLVWLwBgMTeilNDPCw3tdQg3loOQIYYMIyuG6DSb4hR+mB53Lx8PcmJyBiBSxR2SWDfrmy9roEc6U5Q9uF5Zlz54GABUuxpr9frx2U9LKwFK86YjVEsPpq8PmSgtVZuy5SO1KtLW5wzDw3kgAJZO/5muS+D/ei/lNP6WnLxcU0vUHacREnJd54VU9M8I8YqvxjRmiRSmTeLbqtjz14nxbDRBfO1c6ZmLTQNeDwnnhyIpTCT3EahMNeuYD7aZw338d0xwPHPTj1FQa99LhVeFt4Xvkbwlxj4/ee7rkzXV0K90aF59d/ixjI2NHTPpvicJp1Wu3pex2Pc0gT9sMy23iOqCXgGcPtnFgiW8fvtU9G3dSCM3nGkckp6TXfqOBFF8gy287LuYcuvVi7zZZMv8SX+uLzojQGxp3aI3TDObuFZl5ErJikA8ferHAqK3aD06MZjZRMStv+aGZU6PJLihi71QvX7XIdw5kS13by3eUiousRA+aOwZLfuEZLBYhZs0782esCgkHUpXoveR44e4yCs2kzlDtcMrukjctxsn4mP3ivFK6m/w2CW+u1Zs0b2mq4p2qRqPQp6dXfiAvzk1mB6piR0pYe7XqsNR6n73ANxrsTmyDWQguiVP/ok/LMowtvzwo0c/ugPZO2QrdlG9ap+JOPKQhsu0Rw6nS+SrahXTS2bqladJ9LIj51n+M6ScJZzFuYVt+xR6vg1IkW1+PivtJ6zkq+Qwyeloka6K/c6nhherz+DcFxdNE8/X5MQQDPQAIkQAIkQAIkQAIkQAIk0PIEKFht+SJkBkiABEiABEigvQkkZDDqH//xH22C1YMOOkh9+umnFKz2YdEnRDf54JcZ9Yt55d1WD5V9zngurTb7xNmiUw31ZKAu+eF7Ckti+kefrILjz1GxRx/UL9zd3FV6Xtz30wPhGBAMz54hS4E+I0tsigOGDO5RvNqHF0GbnhouRyWX4ZTBVb0sa5vmv2OyJYJVON9YB5QhommI4xSEIp98LEtJ25dMhrAhcOZpKvbQfbJM5/d6gBiiErZrPbXQMA31WhnB6pzd09Tu1M6eg/iNBEigdQlAMCPtM1wo4USdERc+fJrxWF2ELrWAyfh8KnDOGItwR9xDc26fSLfc6+LeVE9CkDzothzCR/yGkM+bOK+JGCg0Y6olLgeRjUyoSH38Yc/x2ViK/yvxYmnnnvvmXFzikvr6K/bjJT3avVOEpMX75477k3aah6jKS4BgV4usnESm4kJbKDDFfRYmiHgS7Vri9B3fX0SBbyvdT3pJmMs+qEtW0VYhB99xx6joPXeI2570yzLhRE+wg+AQZYryxD/UURElZfbv10JQTEIJjBUhsosAD9uDE8/TE1XKutZKeRo/bJfyKRD1SpllRPBrikgJgrjoorkqsuA22XdH+WtD0pz+foNNSIvlrxFfpwbX5brdylDXRXkmFcFYaNpF2oEYjpW6bcK1Lf9QbwrrE+4zC6+BIuZSPhATxh64R1ybl+jyRby1OhJb04JncLRX5cSzRWlr0Abkz0ngizTD7TLfbjbo/I2MNr12TXE9yLVl0q5Hbr5OvwPBsvZwjbZOnrOWWcXfRUAdf+YpVxdnXO/Wfidyy/XZ+usGQ55J0MZBQBy56dpsuynnqDhd3XnHM4+egOx2Po/bzUhYC8UrToek3X/6cBVdPE+32/q6xHNXPYNcy3hPoCdmyKSWitOYqyeFn9KOQDycXP6Wfl70MlGhntliXCRAAiRAAiRAAiRAAiRAAo0jcFDjombMJEACJEACJEACJFA7gaQ4UP7TP/1TkWD12Weflff43QOgtZ+GMVRJAG6rE1811MHipurl38hlabVRhKuZTio6qadwVA2cK0tj2l6+FwzE2n7rGTS3H9O9XZyLIHrFcqWZfXuzg8hVliEPIwErAQykwcXKsd6hjkKwKgPUDC1OAOKN9etsgpnghHPrMpBaREbawEzAn3VZFfGOU93C0ps4f+LVl7KO0rI8aCsP1hcxqHJD2kyp5wJLSzqszt49RQSrP1R5Bh5GAiTQpwQg/JN+F/dyEOGlvlyl4i8+J0K828X9bJKe6ARXythjD8tkpU1aFNpX6YXYB/eePW14P5Vc+ZGIBUXIWGmQPij+wrOWuBzueyFYFSdwLwH32Y6unhIH3LxzAS7y4evmlD6v3OvAMRIOgF4CRD+O55Z4fOKCB7e+wgBRb+KVFyta1jk06zKV2bunMKqq/k68+XpZBihniBMh7MTy8YELztKiU7hfwkUX/bYPfbowLhKX4n4R/0RkBEEaXF0z+0R47UUchXsGqWtOIja4Jybfe8cm1orcdqMWSpcEIXFC2GqdOAMXXTgVdmpISDvTcy33XH+R+bdpQSr4oPx9wwZnJ1tKexR79CGV/m5tdmlzuYYLA1yYrROhcvGjzMre00l8WvCOCZndcafXfStldoxjOnNxl/0U0Vxo1qUKIspmcmTUztBybTmlH86XyqizkLCwsBr4N/oxp3w1fJu0RbH775Y2N+SYO7T/aC9y6YCI3ql9LjoYdVNEohDxx598XAXOPt2xnufidf2U9jA/yaPoJBVskPuGyLxb8/lwPZ9ug0VkLtdy+MoZ2gkd9xngkLvGKjirp10xkQETK/zDT/CWvlxfUeITcUHMrh1qMXmCgQRIgARIgARIgARIgARIoK0IULDaVsXJzJAACZAACZBA+xFIyUvJn//850WC1YceeoiC1SYpbohPtwdM7aJ6iEfh6iVvGmpnSIScnSBclUxqwaq4argO6JZ4SV9yEEKO859yvIred1fWjYZLozXJVdG6ydB19YyR7oNMMvCrB4xaN4tMOQhAvCHCY+syxhgQhINeQ4IMrkKsgmU/sQxvl9vyyeKo5hs6SDtQ6yVDO9xxNSWC1af8D5cUrF65e6rak97VkGJjpCRAAnUmAOGLCCEhUIX4Dm77aBOxlDEEgFnXTacJTf0UhKvptatdlzuuc0qLosuICCg0bZLl/kAcTN9+q6pJU6ZMYoAoq+Q9rtxvQBznKQhXNyEqRIrGdplog35PRL++k48rfV6ZFKadXbtFc+XOj7y4OaxiApCbczlEq0kRcqLsS3LAvf7IYdrlz8RkjjoE1MHQjGllz1suXa6/Q6gq+YL4EUJR7bpbwUOfmUw4uk9CtFsoDg5fNau0S6LwwiRXiH0hwMynWZYe15P+KkhXHdA3TRSpzz7pYWF5Dk2+/Rc9cQjiPAhG8Wns3KHvD8uVIwTJgbGjiuINXTq5unZL3gPFn15qm1yVLz9Lmp239VOBM0bplUkgpK1KWN/A0gLLwBjn5y2IhN1Elw1MUt2iRjvbJe23c7n0iKPr/rucM/b4w66T79AWW12A0RdUNAlA2grEYWz8XsUefiA7wVML9r3mSSZQrPmmLmJROBLDNbiI4cAjtBNsUPpquCgn//KmnrRhwk3aaLwI2gwG9coZlTqIF+UD/d6IE7WLdurrL5UZjZQXvdetBjMiEiABEiABEiABEiABEiCB3iRAwWpv0ua5SIAESIAESIAEKibgJli94QZZurhDB5gqhtgLB0B3mhajldV7TfW/96eVF+Eq9jnjubRatctUiSrMmXohW/U7hQy4YfltDB7oZTgbMIgDkVf0rkUyqChOeyIOYyCBagjAQcZpsDk/kCRCDmPblmqi5jHNRECLN/Yqnwjec2XrO2GgMnbvbtyAIIRa4upj7Nqpkh+9rx2vskIdB3GWDADDEQjLOWNp7EY5ATVTkTilJWUm1eO++0sKVq/efananxanbQYSIIHmJACRiywDj0kC8WefUsGLLsiKU8sKrgpFMP20KLOvRHa4P9CCQUu6488/7c0101IyEF1qd9Uy98J+iIl2exfjY8KFm0gGglKcMzLvlnyfl+v7Cj8D40ZnhYyWNJf6qh1WXZZRD8+eUfKeHOKn1Ccfq9Dll+rJGlmRl6VPFOFnYOxovaIChED1DHqCksRdmP+a/hYO6Lu1G54sC62Xi/co/LXlDQ6Ct9/skDYLG10PxeV3xYflxZAipEx98bldRAdhMhx8O/R9ghYVWq7lXLlrN1QURjVc5BgwzcWV+4QTL9qPauKE6yrc98sKzXN5wSok4gYcX/aEnmCnRba2ytUcf8BhNXDOmCJWWWZSr99drrBPK4aMr0tckE9yyVthv1a/v/FMkXz/3axA3gEc6gLqRa5edg06UqW/XVM5Z/Tp8myCYyM3XWub/JePO1cfLZ9oy/UzTTXXllN+RISKegJX2fiypbothKM4BNq43nTdxzuhOp3PIQlFm9AfRhfe7uiQXYqN7bfBR6rw1VdoN1r0U536DFgElxtIgARIgARIgARIgARIoE0JULDapgXLbJEACZAACZBAuxDIyCDXb37zmyKH1YkTZak0hqYjgPfhcTFvWL45o/7PopQ62KPj6v97Z0o9vTajDkTF/agdXVcBRgadMNhsyAAuBnJtL+Ytgxm1bodLIpary+wVAROFq013jTR7guBgUlKwKgITiG4YWp9ARlzhAmf3DJbDbVWXbaMHNiV+DMJjQBvueVj62rpMr60NFOEq2rTk8reyA8qNTluTFWvCTKgHupaUEaxeJoLVfU2WciaHBDqMANom/BMHM7Rv2kVVlhvHZCW4qMJpsx6Oc5icBGfEvri/g+g2fM1s2/1r7JEHKhP7yH0plkTG6gC2tt7hPlg7Z2LpYq9B+Eduv6lMvIWCx2KxlF5SWoRNXoNeBl0ENk75iS5ZUF5sI0zMQECl169TibdeV9G7l2hhcvj6qxT4puEuB9FOA/q/zP59KnTJRY5pd8qP67YBhyv/aafo9CNOiAxrqqOSV9yPFLqpFp4fQsiyDokSlxmJFAvo+h8uk2c+aAhXr3WnL/eD630hT/yd/PD9bLJQ3yqtc2AtQj7fiYPtcQvr9LfillyNeBmpEcFxesN6Wc79JnEbPlGh3HV7KvGijvhHDdOToKL33qnLFHUQz90Vp783C0Su++DkC+2cLO1gQ1c9aHA+MTktNHu6a96c6l3N2+R5IXztHO3o7FrPpB7BQdi64o1/zAgtZkcdqzjIMcb2bTJheHFZp2y/rF4CV1TXtFV8cssBlV6nlkPr/TXj9+s+rAvXpqU+e/ouEx7g4p4Q53HtiizXCAMJkAAJkAAJkAAJkAAJkED7Ezio/bPIHJIACZAACZAACbQyAUNeVP72t78tEqyecsopMgYhAykMTUsA4tMprxueRasQt8J19ap3ZQAnIWNMTZuzGhKGgbyMoQxZlrKqF/kVvPiHk6sWrmJwhC/8ayi0zjoUA82Bs05zH2SSpQYpWG2POgEBR0jc3/KDiFK26XXfNWYw1Q2ZtE1mKKiXudb1zm2AUwaisfSlrnvVCh7c0tDE2yFYvb9rcUnB6nV7ZiifcaCJc8GkkUCbEtDiLHGN3r5VpVZ9phKvvKiii+bppdYDZ57mLsSv4F4u3z7njpFJI4mXn8+KsXoZK0SIhYJQiCs9OxhCdLZ2tXY/LMpXLn+5T+kLksvfrLg/grCzSCyXi9PDp//04crYsrkioRvy7yz67KdSX66qrJTQJ4rYy5QJJRD+aDe+Bt/Da8fb559RXRABemCU30f6ZTjahqZPVSkRZpvhUFa8XI8+GteW1LfwnJnuaRKhIq63ss84kh4s4d2F9Fry5xORccbvq6isKyvM5t4b94BOz6La2VPYG+LUCG5mUh7KKwimXOdoC62s8R2iPtS1qkN3nYBA2fh+g762kis+0J9YXQSCei1SrUf9qzqRFRwo6QxfN6eIU56b1Nf0xg2tWT/lXYcWhkr7kM+P5dqr+za0Q5dO1sJTTBZxDdKWJj94ryhN/hFDVUbcSqsKEieEqKjzcCCHcB+O3lZRbOD8cQrOpw0Rq1aV6MYdhD4LLHzH9y/i7Fru4nQL5/n4i8/plYK0s7Bc7wwkQAIkQAIkQAIkQAIkQAKdQYCC1c4oZ+aSBEiABEiABFqWAESphx12WJFgddCgQRSstkCpZuRd86c/mGrwo+mKhKtwZ717VUZFW3MlvLIlY4oDV+zh+x1f5GuHotdeVtE7F6ngpPOrXDa2xzEqII4e8eeeluVNxW2mVQbxyhLkDo0igOVbg+PPcaybeqAJglVxCWZofQIoa7hR9QwgyhKkb79VfmndumddhClwXJVlJGNLH5VBzgGWNPW0ZUgnXGDhzgd3WO3gBgcttGttOrCZMOPq3gMLSwpWb9xzhQoYIrphIAES6D0Cpojgftghjn83ZgWSbmL7eot0tGD1hb4RrMry9ZF5t9ja58j827TAshx4iDpTn3+adZr1wCQwbrQydu8qF63j7ylxJHUS4vX0dfZ+pWd7PxV/+smq2EKM5DthoIVNP71Ms2cxr2NOenGj9KPog7H0OhwHS/ITIR2cIROvvyLPFrKaA5wJRaBW935YhGAQgwfOHZsVgEnd75J7ULgMw2Uz9fFHWQFkuf5f8qbdWgsEqxAZt0z5NKAqQDyaFdbZrweIzZLvvyN1OSvwTYs4tKKyRV3y+QquB7l/E1dlXV/KlZfXvCKeVr7/k/RjYmlP+2MvB2xPvvdOyz67m6GQii6eVyQUL5Vfz7/hWhaRI9qCwDlnqOgdC1V6zTfZvqhU/ZL6Elk015F5Tc+2Ei8E0xkRTqfXrFaplSt0+xiXiQD4roXxXut1q+8n77jgFh66bEq+DSlVrnjvFX/yMf1uQYuNS5Vfq7Nh+kmABEiABEiABEiABEiABBwJULDqiIUbSYAESIAESIAEmoVARl4AH3XUUUWC1SOPPJKC1WYpJA/pSIue6Kvdphr7XGXC1X9fnFLL1maUT1aWhPi1bYK8jIdAK/nJxyp0+aV6KUMMukCgiqVe4U6jBwch4pJlDbE0WnDqRBmc+bPjIEupgYDcb8EJ52YHd+FAw0ACLgQweB+aMc21nvlOGJAdcHY5nptbhwDKOv7Cs7ayjj36kG6b+iQXGPCFq9fmTSJqGu0+0CmuaoEzT9WCGbRr8WVPZMWrbTjIGc/E1N0H5pcUrN60d7YKGv4+KTKelAQ6lUDG11Wyr8zde9X7E+6hqc8/Ke8q2YCCQZ8BYZA1T3C+hnDRdHOnw/2uOG9qIeTwE2zHWuOxfYcoV0RzKl3lrDU5Z+qLzysWSuEeXAvqqmEHceXWLSoy92ZZlvrK8k5/1Zyjl44xRZgMF0swjD3xqIo9cI+KLlmgYo8+qOCQC+dX7WqKPrfB/S6eh7A0NNKSeONV/YwEB1wzGulJQzkukkbt1irlAsErlpLHvSxcOTt6Ip/U2eCFZxddk5jIFBg7KrsdLp+rv664nOHKmpDJl4Wutn4RreIejyFLIP3tWuFsd/61toXx559u6TqKfiH22MM1uI0LG3FC9g0dqJ1L4cIZvuFqFXvwXt2npD7+UKU3rBOBdJe3/kKeM0KzLi2q82BubNtSe7VEeyjXlRLRZr6NrD3W1ooB7W0krB12MdnAWp9t30VwjPcNeuKB7N/ovqS1IDK1JEACJEACJEACJEACJNBZBChY7azyZm5JgARIgARIoOUIwGH1tNNOKxKs/u///q+MMYkKkqGlCEB0ujtsquvfN9Qv5qW8ua7enlKHzE2pqW8Yau0+UyVlHKBtQrdAC65GGXGSggOHXgatMIN4+S8DyFgCMbrw9pIOhLbBgEIXKxkcgBuYXlYbolgGEigggEFmLO/qVo8glsns319wFP9sSQLSBqRENG8VFIRvvEbamhLLaTY6o3qwN60FTtGF4oIER7XCdqzwbxGwRhbcll3OE8e3UYh7cFidv+96FcnIYC8DCZBA7xCQe7fku29L2+QuNCrbbhW2Y57+7qfC11+lJzL1hbhDC1bvu8uxTU4ufzMr0LGUABwcIS5E++yrYLl5LAMPF+2agpQRJnuVdAq1MPePPlmlv1tbmzgM9/SSZ73suXxvi5DrU/GZ+97bGcN55X5FPx/h2QVsK00LyqZ7QgxEt2YoWFRfeztbfX4+YaJFpZbrINtu9bRroUsmV+cOKXFjwqXTdR8YO1rKItbn2W+GBGgn2mOxfHyxuyq2xR5/WOp6a7clWCI+KW1xYNypZfpMqXdwUBanarhuhi69WMWkv0HfkvpylTI2fp99V4IVFiRO9Ed6gi8EohW0B/EXninijeXrIbJkqBMBtLcysQH3SeHZ0xWE6nDE1eUrq2gEzh8nouP79HutPn3mrFN2GQ0JkAAJkAAJkAAJkAAJkEBtBChYrY0fjyYBEiABEiABEmgwAQhWzzvvvCLB6mGHHUbBaoPZNzJ6SIr2RU11+XJD/Wq+R+GqiFYPln9HPphWT4nr6oG2G+vyKLSSwdr0hvUqcNbpRQMubgNehdsxMB9/dpks/ymOJDKowEACOQIY0A9OHu9at3zH9dfOW7n9+dnCBOTax7KNVlEoyl47l/V1tqTvhzgFrmo+Gdy0imoL27Pc35Hbb9JLGvd10ut5fjis3nVgbkmH1SX7b1WxDJ2z68mdcZFASQJyHwYXwlzb0yuf4nQYuuxilf52TXYJ9pIJbMyPEGLGHnnAMd+Jl1/IO8pBSAT3Stxnlhcp2YVa/lNPkTyKcLQCAZJrbiUO3YeIO1+pMoKATrtI8n7YFWVb/IA6hTLGv3rUr1aHIgywDHqXTPpxuz60YBIi4SoCJmF2DTjcMe6all+vIi3Negja1NBM91UtIK5uh7qq+wRxoIZLMtxRo3cuUpGbrxOHzan6X+SWG7QTqxanfvWFnugAZ2UzJi97UP9wvdbpmoXYFWLYfJ2XiXGplSuatYq0brqknTVlVR9jyyYRri5X8ScflzJ+SJxxX5T+9ptuV9zq2pbWhcKUkwAJkAAJkAAJkAAJkAAJOBGgYNWJCreRAAmQAAmQAAk0DQEIVqdMmVIkWP3v//5vWWmrnaw2mwZ5ryYEYw87Q6Ya/4qhfr2gMuHqv8r+d32eUeFkrya5KU4GUWHkpmtlsKXHBSc/8OLi0lL8ez8VvHi8DNJ81C1Q8yiYbQoCTESjCMDpJDh1Us9AXkF9wjKqWCqWoQ0ISANs7PpBltoclC/vwDljsk6lzZA9dBAy4Inlh5NvvyVC6guVf+SJyn/6iO7lRYvbP+zXTiL8qAhRIUidvnO867+7DsxTELYykAAJ9BIBEdDEHnYWbhbfa9kFmZX/3k/5x4xQsYfEjUyEH0qE/H0VMuGwbocL8xCccK4WqEJcZIgoKb7sCaWXAu7vLFYrPD73t3/4UJX86IP65lH6kcy+vXpZe2tfh4kagTNP0+Vo/LCjrfqNvqofPG+LEZBrIztJ7cL8PWDuWsx9Jl5/peprA46VesJRwXME4saqIgxZAmlZPQWrV+SY5z59Q47WTqJtwwn39EbWKRmreUDMaMItNeeYir4t75ba2HcSEAobGzdo59aMTybvMjSOgJQpVglCe2CGQ3YRcuPOyphJgARIgARIgARIgARIgARaiAAFqy1UWEwqCZAACZAACXQiAQhWr7zyyiLB6uGHHy6aFDpDtkudMGRcAsLTpasz6rB7KxOu/m5xSr2wTpY17CSTBnn5j8G+6F2LVFiEq5GFt2sRV26Qq6JPLKd9wzV6KVQMXNbLwaRd6man5UMLVkXI7FqHBh+phSmdxqUt8wshz/79yj/8hHx5+4YN0eKepsqvHuSWAU9ZQhbLRGf27FHpdd+p4JSJyj9iaPdAv4hXRRyV/PC9qsUVTZXn7sR4cVh9xHePSpqJZkw+00QC7UlA2iQ4d2J5W9e+0kGkVem+/pOP006uENZop7k+fO7RrnSzLivOrzi/JmS55+QnH6vo3UtUYOwo3RZXmlcsF5x483W9zHNDKg0mP4hwFZO0ku+9rYxN34uAJmIRSDXkrIyUBJqbgDxP4proGnyU47VtbNlc/XOhXHNw0yxsC0KXTamvKL25CZdPnfQnEM2Hr5yZXU0AQn95Nk99urJ69uXPyj1IgARIgARIgARIgARIgARIgARIoCkIULDaFMXARJAACZAACZAACbgRgGD16quvLhKsHnHEERSsukFr8e0pMc79eo+pJr1qqIPnehev/l8Run60XUQEnaJjhmOFuFlphxJxrjBEwBqZe7MMDBa7DhYOFjr97Tu+v4rcdqNeIryvhREtXoVbOvnabWnS+UUDzPk6A8Eq3MgY2oIABKBwVc2X76A/66U4m1a4LvcEOm0Zaf9k2WkzGFTpDetV4rWXVXLFh8oMhdqiXHKZiInD6uL9t7i6q8J59Sn/wypt9p3rYi6t/CSBTiKAey8sa9wlgs18+1kHkWo2rn56meT0N19pB8S+5oq2Nnr/3c75FHFV4PwzXV2vPbERcRYcZE1xcGUgARLoRQJyT4WJavGnn1T+UcPkGs9O/ukacLg8U96SFXTXkBw8U+DahoOo79hjVOTGa8Q131dDjG18qNzXZg7sz4rpQ0GKVdu4qJk1EiABEiABEiABEiABEiABEiCBHgIUrPaw4DcSIAESIAESIIEmJADB6rXXXlskWD3qqKMoWG3C8qpnkqBL2how1eTXKhOuHvVQWr27RRxXRfjaaQGD/fEnH8sOOFYpnMCS7+Frr1Spr74QMay4T/Who1enlV8z5BcuasELznIWpqBOiQuTsWN7MySVaagDASzPGJo5rae8RXylXZ1EEN9SAeltw7Yqkgmr+fuuLylYfdr/GAWrLVVZmdh2IWCKqAhi+eDUbrdnuX/qEtE/3PH0v2ruw+TY6B0Ls07XzdCmyc14+usvJV9H9vQT1eTL7RjhpcWqgQAFWu1yYTAfrUUAD9xpWapdJkEamzeqxFuvaxd7bKtLkHZMT7DMORrXJVJGQgIkQAIkQAIkQAIkQAIkQAIkQAIk0A4EKFhth1JkHkiABEiABEigjQlkZJBjxowZRYLVww47TBmtJqhp43JqZNYMcUz9RhxXhz+Vrshx9Q93p9RTazIqlJQx8EYmsJnilkFHuH5Fbr5OwR3Hk7OVi4gAjqvhOZfL0qnvqIxP3HB4vTVTSTcsLWYkrAJnWxw3C+uHLIFsbNvSsPMz4t4lgPYifN0cW1sBpy2VpmNn75aE89ngsLpo/80lBauvBZ9XhlknYYlzMriVBEjAjYDcG2Fp+cy+fdoZL/HqSypwYYlJH4V9auHfMmkg8foryqyXWMwt3V63SzqiS+bb+oha7i2tx/qGHK1ijz8iztjiJshAAiTQxwS6Hez7OBU8PQmQAAmQAAmQAAmQAAmQAAmQAAmQQOcQoGC1c8qaOSUBEiABEiCBliQAh9XLL7+8SLD6P//zP3RYbckSrT7RcEx9aX1GQYh68Fzv/367KKXu/CyjfLEOka1CtCouOXBJDF50gfKPGCpOX0dULzYQ4Wto2kUq8ZKIosR5B3ErU1TEDG1JAC69tiXiC8U04rJmbPq+LfPeiZnCcq3Re++0tQ9YshVLxDL0PYFoJqIW7LuxpGD17fDrKsM2ue8LiynoaAJmMqmSH76n/KNPsrWnVoGm1+/RhXPlXivaFDyRr/BVs2rOU2He/aecoCDuxSQZBhIgARIgARIgARIgARIgARIgARIgARIgARIggc4jQMFq55U5c0wCJEACJEACLUUADquXXHJJkWD1D3/4Ax1WW6ok65fYmBjJvbslo45+qDLH1X9dkFL3rsqosDiutn2AaDWVUljuO7N3r3ZJDehl3vvVJDrwnXSsitx0rUp98nHWdRUOYHIuhvYhAKezwLjR7vVkwBEq/e2a9slwh+cE7URi+Zu28g6OP1s7NXc4mqbIfigTVLfuvaqkYHV5+DWVkf8xkAAJ9A0BiEsTr72sfMOG2NrSQpGm17+Dky9Umf37+iYzhWc1xGG1YFKD13w479dPBc4bJ/eRKzgxopA1/yYBEiABEiABEiABEiABEiABEiABEiABEiCBDiJAwWoHFTazSgIkQAIkQAKtSAAOqzNmzCgSrP7xj3+kw2orFmgd05wSfc5Xe0w1YlllwtXfLU6pZWszKt5JKyiL8DtzYL9KvPic8p92Su2CikF/VsFJ56v4C88qY+cPCg5cFK7WsXL3YVRmMKACZ4x0ryMQrK5d3Ycp5KnrScCU5azTa75RXf0Pz5e5f9QwlQkE6nkaxlUlgUgmrG7fd01JweoHkeUUrFbJl4eRQK0E4FKNeyHfkKPybaizUPNPnn/3nXycSq/7tmnc7NFH+AYf6Tn9bvn3HXuMisy7RRlbNiuFCU8MJEACJEACJEACJEACJEACJEACJEACJEACJEACHUuAgtWOLXpmnARIgARIgARagwAcVqdMmVIkWP3P//xPOqy2RhE2PJUZMfj8vstUpz9bmXD1/7snpZ1aU0bDk9g8JxCBgLFjm4o98qDyn3pyzeKDrv7ilHX2GB0fXDexnLwoyZsnv0xJxQQgWPWPGeFeNwaKYPW7tRXHywOalIBcr8aO7SJG6hFb+YYOVJl9eylCb4IiC2dCZR1WKVhtgoJiEjqSwP/P3n1ASVXnaR9fd3Z3ztmze3bPvjObd9VZndnZCbuv8867s++MgIEggqJiQEV0TKMEBQwgig7mgCDmyJgwo6OOAQUzZgQlS5LQ3XR33crppt/7+1fTTVdX6Fxd4Xs9fbq7um76/O+9VR6eeq75sE566RtiHTW88Gvm0K4HVduCnvqhoPQH74n+j05ZuPqxmESvmtXzfdQPuoQvOE/Sb70p5j0GH3Aqi2FlIxBAAAEEEEAAAQQQQAABBBBAAAEEEBhQAQKrA8rPyhFAAAEEEECgMwHTsDpjxoycwOovfvELGlY7w6uxv7uak1yljasjH+tecPUXGlx9eaMnCXN3+1oxc+xMSM3c5jV4/FE9DyG0BTEGZW6FG5t3szhfrtRAQliDq+URtKiVIe2r/fSCVvEw8/DBBFb7CrsclqOvsSacah09Yu91QMNSmQY8/RvTwAoE3YBc23BZ0YbVpZFXxNX/mBBAoHQCJqyaeuP17oVVtcnaOvLwvdfatvdQHUKtGvBMvf5K+bSQ6gcbzHs767hRnW97u30yrbPhC8+X1EsviFdfXz77U7rDhDUhgAACCCCAAAIIIIAAAggggAACCCCAQAEBAqsFYHgYAQQQQAABBMpDwARWJ0+enBNY/elPf0pgtTyGqOy2wjSmLt/uy68e7F5w9Wf32nL9e65s1LbWWmldNYELE0yL3Xy9BLQ5s63dq13goLuPWceMlOj1c8Re8RmNq2V3dnS+QZ7VSWDVNKxqmy5TlQiYwGowmN2qq83J9soVtCWXwRBbbrNc3TCjaGD1rejr4voEVstguNiEWhHQ5tP0u2+LNXpYl983WUcPl9gtN3QxsDpYki8+rwFPu2xE/VRK22SXSPDU44vvswnljh0t0et+K+n332lp6y6j/SgbUDYEAQQQQAABBBBAAAEEEEAAAQQQQACBGhcgsFrjBwC7jwACCCCAQLkLmMDqeeedlxNY/fGPf6x3yiSgUe7jN5Dbl9TG1Jc2ePJ/77Nl33nd+zr2SUfWNWmQq0YKBv1YVNLvLOujttWWpjDr2CMlNu8mcVZp42o8xi1gB/Jk6Ma6veZmCZ50TOFAimlY1aY1puoR8KNRCU+blDXmqVdfpg2vO0Os71X64zbXu516ubJ+etHA6jvRN8XT/5gQQKAEAqZt9KtVYj6c09UP9Jgm+9Qbr0nisYcloIHOTufT56Re0sCqXT6BVSPb+iGn5IuLJXbDNRKedE7m/YIJqIZOP1miV82S5DNPqs+X4oWCov+jVoIBYRUIIIAAAggggAACCCCAAAIIIIAAAgggUIkCBFYrcdTYZgQQQAABBGpIwNN/GD711FNzAqv7778/gdUaOg56s6smuPrWVl+GP9qNxtVbbdlPQ65TX3MlmPSlFnKrvgYjTHNm6IyTNVAxqPNARRdbWE1QI/HgveJu2axhh1RvhpJ5SyDgBQLFG9RMw+rqL0uwJayiVAJ+IiGxuTdmnfPx++8W306XahMqdz0mqKrXTj8UEtNObCzF0Rcdv28CpDvtb2RW3ZSigVXTsEpgtXIPIba8sgRMK33w9HFZ18tiAdTQr08V+9OPxWtqlOjVs7s23xGHZtpMy6lhNWuUNIhqrnXmAy7Gw/l6g7g7d4gfCevrhoZs9f/dmBBAAAEEEEAAAQQQQAABBBBAAAEEEEAAgWICBFaL6fA3BBBAAAEEEBhwAdOwOnbs2JzA6j//8z8TWB3w0amsDXD0389X7/bluKe6EVzV0OoBC2yZ87Yrmy1f0tVeFqVBK3fXTkk88ZiEzhwvgRGHdC1c0Vl4VQOwoQnjJPnsUy23h6V1q2xPHq+5SYKnjC087iawuuqLfmmTLFuUKt8w05qXfPbJrDGPXHGp+Mlkle95H+yehrPMba/D5/1aGwbHacPgZZJe9qY4G9aJF2huCbCa650JtvZg2mFvk8vrLigaWH07uoTAag9smQWBbgnoOWzeH4XPPyvrWlksrBqeOkmvBeszIU5n4wZ9H3RSl+a1jhsl9soVlRH8NNe2Hl7fuuXPkxFAAAEEEEAAAQQQQAABBBBAAAEEEECgqgQIrFbVcLIzCCCAAAIIVJ+ACawOHz48J7D63e9+l8Bq9Q13SfbI1eDqJg2fnvJc94Kr+2p49RcP2PLwSk92RTS40LP8UUn2sVcr0XPOBNW8hnqxP/5QojdeIwFt+yoWyujy34YPkcilUzMBLz8c6rMWwl7tLzNnCZhATtFbHWv4OP3BewRUstQq+xff0dDlhx/oOb63WTl0zunix2KVvWP9vfXmWhmNirHKugaahuqRh2pb9SkSu+naTIDVrdul4dV4yy2yuxHu2pbe3GnD6rLoawRW+3usWX5tC+g5axpEw5POyT7XC31YZ9hgid16UybgatpGzbmffEY/FNDFDwGFzztT3B3beZ2t7aOOvUcAAQQQQAABBBBAAAEEEEAAAQQQQKCqBQisVvXwsnMIIIAAAghUvoAJrI4YMSJvYNUxt91lQqCHAiZwuqHZlwnPdz+4+r35tlz4qitfaWOrXc13PjW3fY3HM8GJ2G23iHXskVmhtqyQVqHgRp7HrdFDNcxxozjr17a0OHYjwNXD4Wa2LgpkAquZcT44fzDHBFaXE1jtImdlPE3Pc2fjeg1TDWkb8+AJR2ducV8ZOzBAW6nXrUxgVW/53T7sm3Nd1HPGhMAjV8wQZ92azDxi3r90ct3Tpcum1AaZWTe5aMPqksjL+gGKaq//HqAxZrUI6HmaCatO+U3b9THnHG//Pmf4YInff7f44XDLOe57mfdQ4WmTuza/Lit221zxIzo/EwIIIIAAAggggAACCCCAAAIIIIAAAgggUKUCBFardGDZLQQQQAABBKpFwARWzzzzzJzA6g9+8AMtLarmpGC1jGD574cJnH64w5eRj3U/uGpaV696y5VAolrrVveMnwlmacDKCwXF/uJzbQ28TqxRh3c5fFEo3BE86RhJLLxf3K1bxE+lOg1wlf/RVPlbaJp1g8cfVXhstTnONO92FrarfIka2gN9LTWBrMDIw/aOu/5sWkEZ506OA9sW58uVEr5oigRPHNMS6i/SomiNHpa5pXh6+fuZQJrvFg+ufp1aL5fVTSkaWH01/IIGVvkATycjxZ8R6L6Avvcxr4nh6VP2Xhvbh1M7/qznfvLJx/WDPu3aqfUDAfaKz/Z84KfAB0HaLcd8MCj9/jsiem1hQgABBBBAAAEEEEAAAQQQQAABBBBAAAEEqlWAwGq1jiz7hQACCCCAQJUImMDqqFGjcgKrf/d3f6f/lss/5lbJMJfFbqS0oG6L5ctdn3jy8/tsMWHUrn79+E5bXt7gSaoWMkMmvKq3wbY//1Si1/1WrKOGdy3I0S6QkR1gHSTB8SdK4uEHxd22Vfx0uiyOh1rdCBNctMYcUXhMTcOqCdPoccBUJQImlNXUmD3uGkx21nwl5nbWTEUEzHmg70X8cEg8Dfg6a1dL6tWX9dp4lQRPGSuBIw7Nfy5psC142olif7Rc/JiG2zTU1nEyDatfp9Z12rD6cvg5cQisduTjdwR6LeDtbpDIpdPyn8Md3tNYo4ZK6vVX9D2Mfvim/aQf9kl/8J5Y7T8Q0GHe9u+JonOuELNeXmPbI/IzAggggAACCCCAAAIIIIAAAggggAACCFSbAIHVahtR9gcBBBBAAIEqEzCB1ZNOOiknsLrvvvtqviM34FFlu8/uDJCArYfWF/W+DFrYvdbVIfr8V7/2JKR5Ba/a83waZDO3rE1/9IFEZl3S5TBG+2BGx59Dp4+T5FOLxNyWPnPL7AEa/1perWnVtI4bVTigk2lYXU6YppoOEhNYDQazGwBNMPmdZXmDlNW06322Lya4ar48NxO69yKRzHUsvXSJhKecV/ic0tuHh84cL87G9S1hfbOMdtOm1AZtWJ1ctGH1lfDzNKy2M+NHBPpCwGtuyry36fg+Jd/vpnE+/c5b+d+3mIZVbaa3xowo/Lq6J8BqlpNa8mpu6LUvdohlIIAAAggggAACCCCAAAIIIIAAAggggAACZSRAYLWMBoNNQQABBBBAAIFcAQKruSY8UjqBtAZXX9vkyUH3dL1t1bSy/vAOW85+0ZU3N3sSMXe6L90ml35NGsbwrICk316qt82dLIERQzoNZeQLfOx9bFAmwJV66YWWljFtJ2MqnYAXaJbgqccXHkNthnS+WlW6DWJN/S+gIUkTPg+edlK7cR8k5hz0Of967m9cUym9PlrirF8rkSsvE+vIw9sZ7709uHk8+dxTmeCw72h7fCa46svW9CaZVTelaGD1zcgr4gkf4On5QDEnAtkCpjE5dsPVec/Vve9V9py/w4dkWpULfshGz2V3x3YJ/fqUTpcXnjox0zQvPs3W2SPCbwgggAACCCCAAAIIIIAAAggggAACCCBQbQIEVqttRNkfBBBAAAEEqlBgwoQJOQ2rBxxwAA2rVTjW5bpLUb1L/b2feXLggu4FV0149f/ca8uTq1uCq+W6f32yXRpsM7exTb3ykoQnni0BbWjMCXYUuQ1uznN1/uD4EyTx2O9aGlddgqt9Mk6dLMS0ygVPOrbw2GkjpPPlyk6Wwp8rTcDclj501mlZ4x67+Trx9Xb3TL0UMMFVc30Mh8X+7JPMdS3v9VGveaEJJ0niqcfFWbsmE1zbFljVacPqe7Gl+qEIAm69HCVmRyAj4CcTEr//br0WduE9jJ6ziUWPdNqI6sfjEr3ut1nX147veaxjRmbeP/mJOCOBAAIIIIAAAggggAACCCCAAAIIIIAAAghUvQCB1aofYnYQAQQQQACByhc444wzcgKrBx54oHh6S3ImBEolYArvtod9bU51xARRu/v1Mw2uPqXB1ca4tm1VceWqCbh5elv5xGMPS/DEMUUDGh0DG4V+N0GO+H13ZVrKNKleqiGvyfV4TRpYPeHowuM2bLDYK1fUpE0177QJVIXOmZA17uHJ53YaxKpmkz7fNxNcTafFa9wtsVuul8ARh2R5t13/MmH/lrDcurNHyOU7JhdtWF2R+FgDq1X8otLnA8ECESggoMFy86GbgL7OtZ2PRT5oE7ttrvjxWIGFtXtYz3374w8LLtMaPUySTzwmpuG8pV253bz8iAACCCCAAAIIIIAAAggggAACCCCAAAIIVKEAgdUqHFR2CQEEEEAAgWoS8PUfeYcMGZITWP3rv/5rvfsmjYvVNNaVsi9pzUtutny59l1XfnB794OrpqX13JdceXebJ3Fz5+dK2fHubKcJZiWT4qxbI9GrZklAWzm7Ev7o7DnWqMMlNv9mcb7eKGJum83U5wKeFdCg8TGFx8s0rH71ZZ+vlwUOrIBpFYxcOjVr3EOnj8ucxwO7ZVW4dg3dm0Zb+/NPJXS2ttoWCq5qUG79GUPl8q3nFQyszqybJGuTnI9VeJSwS6UW0A/B2V98LtbRI7Kug4Xel0RnzxQvaHV5K817ovg9t+uyc5tbg6edJK5+0Ec/idfl5fFEBBBAAAEEEEAAAQQQQAABBBBAAAEEEECgkgUIrFby6LHtCCCAAPdOo18AAEAASURBVAII1ICACawefPDBOYHVv/qrvyKwWgPjX8676GnSNJgUeXaNJ//zQM9aVwctdOT5dZ4kqjV7reELLxiU1JuvS3ji2X0WXDWBj9B5Z4q94jO9ZXm6nA+Tits2LxSU4KnHFw7smMDqhnUVt19scHEBP5VqCZe3axMMjjtO2wO5PXVxuR7+1YT6TRt1OJS5jrVcH4dknXfNOhYbJ3QWWJ0sm1IbaFjt4TAwGwKtAu7O7RKaMC7rHCwUVjXnayZg2jpzF7/7ibik314qobPGa4vr3uCq+bBAl5pau7genoYAAggggAACCCCAAAIIIIAAAggggAACCJS7AIHVch8htg8BBBBAAIEaFzCB1aFDh+YEVr/zne8QWK3xY6Ocdj+pgdMXN3jy3/d3v3F133m2jHjUkSWbq7dx1ddGQa+xUVIv/17MbcYDRxzapVBIobBI+8eDJ4+V1JLXNPgVFrMe8bWhTK8bTD0TMKGZjreGb+9txs7dtrVnC2eushUwt6qPzb0h67w0t6k2TaBM/SiQCa6mxbMsSb3xmlhjR2eNwdZxh8lvN5xbsGH18roLZZe9ox83kEUjUP0C5oMakVkXZ517Wa977YP8Gmp1N2/q+fsM/SCPH4lkgurRq2dL7JYbWl5TzfsXJgQQQAABBBBAAAEEEEAAAQQQQAABBBBAoEYECKzWyECzmwgggAACCFSqgAmsHn/88TmB1X/5l38Rl3/crdRhrdrtNo2rN33gyg9u71lw9T/vtuW2j1zZGvTFNrnLKpPyHUe8QLOk331bIpdfItbooV0KiBQKjmQ9PuIQid50rTibNoqnYRA/ncoEWH1zi10CrF0+ksxti8NTflN4XExg1dy6mKmqBExTcfyuBVnjbh01XEyQi/OnBEOdCa5q46peHxMPP6jj0NK+uPWkw+Sqjb8pEli9QBqcuhJsIKtAoDoFzGte4sF7s659We8t2odVxx0rzpqvRMz7it5O+n7Ij0VbWqz5/5neajI/AggggAACCCCAAAIIIIAAAggggAACCFSYAIHVChswNhcBBBBAAIFaEzCB1V//+tc5gdXvf//7+u/FffAPxrUGyv72u4CnKdPdMV8eXeXJ4Q87YhpUu/u1n85zwtOOPLPGk+ZE9QVXTdjDC+mtsFeuyITkgqfoLej1VvOFQiLdetzcZnfkodoSerrEH7pP0h8tF3fH9sztdk1g1lxTmAoLmFvDh6dNKjgWpnXTa9xdeAH8pSIFzO3pk88+lT3uRxySaUYmsFrCITXXJw2veQ0Nknjqcdly6jCZveW8goHVWXVTpMEmsFrCEWJVVSTgO7akXn1ZAiOGZF/72oVUW99/BI8/SuwvPu+bsGoVGbIrCCCAAAIIIIAAAggggAACCCCAAAIIIIBATwQIrPZEjXkQQAABBBBAoGQCJlw2adKknMDqT3/6UxpWSzYKrKinAmm9w+sWy5crlrlywG3dD66aoKtpXV3wkZcJwVZd1lJ3yLSbuTu3S/q9tyV+x3wJnT6uS+GR1hBJl78PG5wJYtpfrmxpNPO4/W6+49pPacPqhecXDO9YR2lgdXdDvll5rJIFNMydfK5DYFXD387XGwhoDdS4arA/YG2V2TsuKBhYnV0/TQJO00BtIetFoHIF9P2H+dCMdfTwgq93re8vzHPsjz/MhMkrd4fZcgQQQAABBBBAAAEEEEAAAQQQQAABBBBAoHwECKyWz1iwJQgggAACCCCQR8AEVi+++OKcwOrPf/5zGlbzePFQeQqY1tW6iC9Xv+PKv9/Rs+DqD3W+699zMwFYE4StqskkcU14NZ3WW2IHxFm/VlJLXpX4/XdLZNbFGmI9WUMlIzRU0nKb7NYQSU+/m2WZ9kKvqTGzTvFpa249njptWB0zIuPW+ny+V4mA60hq2Rs5wa308vcJrA7gEJsw6uy6aQUDq1fV6/XRDQ7gFrJqBCpQQN9vuJs3SfDUE3KueR3fV1hHHi7pd5aJaKifCQEEEEAAAQQQQAABBBBAAAEEEEAAAQQQQKBvBAis9o0jS0EAAQQQQACBfhIwgdU5c+bkBFYHDRpEYLWfzFls/wmY4GpT3JcHPvfkkN85YhpUu/V1qy376TyHP+LIoi+9zLJM1rMqJ7Nj2jBoQiImROmHw+J+sy3TcpZc/LREr58jod+cIYHhnd/Kt2MApe13bV0NnXtGJoySCa/qbdFrfcoEVqdOKhjiMWFfY8VUZQJ6G3pn7eqcUHjyqUW0Cg7gUAdcE1idWjCwOqf+Ugm7oQHcQlaNQOUJeFZAwtMnF3yda3uPoO8vUi+9ID7vDSpvkNliBBBAAAEEEEAAAQQQQAABBBBAAAEEEChrAQKrZT08bBwCCCCAAAIImMDq3LlzcwKrv/rVrwiscnhUrIDJYia1rGtFvS/nv+zI9+Z3M7i6J+j6ozttufMTT6yktpNWa3C10CjrDvvplHjNTWJ/uVJit82V4CljJXDEoZ2HUIYenPscDabE5t0sXkN9pu210Gqr/XE/lZTwlN/k+uwxs0YPE69xd7Uz1N7+aTjc3fGNBIZltxhHb7hafJoFB+x4aHQaZFbdBQUDq1drYJWG1QEbHlZcgQJ+PKbvF24p+BrXFlbVD7Qkn30y84GZCtxNNhkBBBBAAAEEEEAAAQQQQAABBBBAAAEEEChrAQKrZT08bBwCCCCAAAIImMDqrFmzcgKrBx54oLjaCMeEQKULmNbV+qgv17/nyg/v6Flw9d9vt2XGG658sN2X5oTe6raW7nBvgquZFtakeNGoeLsbxFm3RuJ33SbWMUd0HkrpGF7VwF7k8ksk/e5b4kfCLbcBrqE0cCawOunsgm7W6KEZ40o/79j+DgJ6jHuBZg18H5I19uGpE2kX7EBVyl8bnDq5vO7CgoHV6xsul6gXKeUmsS4EKldA3yskX3guJ5jfFlJt934gfu+d4ieTlbuvbDkCCCCAAAIIIIAAAggggAACCCCAAAIIIFDGAgRWy3hw2DQEEEAAAQQQMEWHvlx99dU5gdX99tuPwCoHSFUJmExkQMOmD67w5KB7ehZc3VebV3+g4dUrlrnSFK+1ylU9HBTR16ZIX8Ps5ha+fiIhbn2dpF59WcKTz5XA8MFZYbx8IZWsx/T51nGjJDb3Bkm98Zq4WzaLHw63NE6aAavCyU8mJHTO6QWdrJGHiVdXV4V7XuO7ZM6dWFSso4ZnjX3wtBNpGBzAQ2NzeqPMrJtcMLB64+7ZBFYHcHxYdQUJ6HsD+7NPxBo1NOsal/WavyewGv3t5S0fWKmg3WNTEUAAAQQQQAABBBBAAAEEEEAAAQQQQACBShIgsFpJo8W2IoAAAgggUIMCJrA6Z86cnMDqP/7jP4rDbYpr8Iio/l02OchwSuStrb6c+Iwj+83vWXh16CNOJgBrGlxreTLXkNYAqxe09Ba/T4l17JGdBlbyhVgyj2kDa/DEMZkW1sQTj2YCMJ6GYk04Vi9KmdBsJXv7ibiEzjqtsM/IQ8XdtbOSd5FtLyCQCSufeWrW2FvHjNRjO15gDh7uTwG9cskn8Q8KhlVn7Joov62/WCy3uT83g2UjUPkC+j7A3f6NBMefmHV9y/c6H5owjte4yh9x9gABBBBAAAEEEEAAAQQQQAABBBBAAAEEylyAwGqZDxCbhwACCCCAQK0LmLDZjTfemBNY/V//638RWK31g6MG9t/2RDYFfLl4iSv7dze4eqstBz/kyHXvuvLiek/qIr7Ybg2gFdtFE141X3qb39RLL4hpj8wXWOnJY9aYERI6e4LEb79V7E8+Ej8arcjwaiawqvtR0OAIDazu3FFMmb9VqICfTkts/s1ZY2+Oay8UrMhjuUKHoW2zPfFkSeTlooHV2XXTpMnZ3TYPPyCAQK6AFw5J5LKLs65t+V7jTMO0vXKFiLaxMiGAAAIIIIAAAggggAACCCCAAAIIIIAAAgj0nwCB1f6zZckIIIAAAggg0AcCJlw2f/78nMDqX//1X0tawzVMCNSCgKstqZstX6a80oPg6jxtaNXwqmlqHb3IkSWbPIlw6rQcNtqI6qxdLdGrZklg2OBOwyz5Ai6FHrNGD5PYrTeK+81WEduumMPUtGyGJ59b0MLsl7e7oWL2hw3thoCeD6nfL84e++GDW9oG9bWYqbQCru/I86EnigdW66dJo8P5WNqRYW2VJODr62/i0YV6XRuUfW0benCH3wdJ8rmnW5rSK2kH2VYEEEAAAQQQQAABBBBAAAEEEEAAAQQQQKACBQisVuCgsckIIIAAAgjUmsBjjz2WE1j98z//c0lqSyITArUk4Gjp17aQL3d87MovH9Qgqgmj9uDr/z3oyHNrPYlXTo6yf4dZw3heKCT2px9LePpkCYwY0iHI0jHY0p3fB0nw5LGSfP5Z8Rq1CbHMm9v8VErCUycW3H/raG3cbGzs3/Fg6QMj4LqSXvamjn37YNcgSb/7VtkftwMD1r9rTftpecx6oGhg9cr66TSs9u8wsPRKFtDXW/O6Hhh5WMHXtNYPnUSvvUr8WKyS95ZtRwABBBBAAAEEEEAAAQQQQAABBBBAAAEEKkaAwGrFDBUbigACCCCAQO0KPPHEEzmB1T/7sz+TGP+wXLsHRY3vuek6TDoiqxp8Of9lR76n7amZ4Ko2qXYnwHrEY468v92XlC6LaY+ABlz8eFzS778r4UnnSGB4H4ZXhw2SyMzp4qxfK6LhwHKczG3hIxdfUDDcYx0zUrzmpnLcdLaptwJ67DtfreoQWD1YYnNvKNvjtbe7XM7zJ72E3Nc8v2hg9ar6i/uvYVUbd71dO8XduYPWyXI+UNi2ggKuHr+h08cVfD1rDauGTj+5pUm64JL4AwIIIIAAAggggAACCCCAAAIIIIAAAggggEBfChBY7UtNloUAAggggAAC/SKwZMmSnMDqn/zJn0g0Gu2X9bFQBCpJwNX06q6IL/d95slJzzgy/FFHRi1yuhVcPfzhlsbVxrjm0rTFlWmPgDav+pGw2B8tl+h1vxXr2CNzwnytgZfufg+dOV7sVSvLLwimIbXo7JkFAz7BE8eIHw5xiFSjgAZW3W+2SUCD1e2P5+DJx4m5rTZTaQViXlTuaLqpaGB1Tv2l/daw6tXt3NM2PUhSb74ufiIh4vMCUdqjgLX1VMC0pZrW1PbXsnw/W0ceLvZnn9Ai3VNo5kMAAQQQQAABBBBAAAEEEEAAAQQQQAABBHogQGC1B2jMggACCCCAAAKlFcgXWP3Wt74lwWCwtBvC2hAoYwHNVoqtWSJbizvT+vXUak/2m9e9xtUDbrPlrBcdWbLZk2BSs0llvL8l3zQTXtX2Ubdul4a3lmRCndZxo3LCffkCMcUeC51xiqTeeE28Jm0t1bDogKu7jsRuvLZgyCc4/gS9bTIfFij58VeKFeox7oWC2io8OGv8TaDLj3Or7FIMQft1hN2QzGu8pmhg9ebdV0nI7Z/3QqZZ1Rozou1YiN9zh9hffC5e0Gq5VpkXHSYEylFAG8xTL/9eX5+zr2X5XosTjz9CIL8cx5BtQgABBBBAAAEEEEAAAQQQQAABBBBAAIGqFiCwWtXDy84hgAACCCBQHQIrV67MaVjdZ599JBAIVMcOshcI9IOAyRIt3+7Jj+7sXmh13z0h15/fZ8s9n3rSENUQG7mk3BHKBFhT4jXulvT770jspmsldMbJYsJ9+UIxnT6mrZbBccdJ7JbrM0Ebe8Vn4m7dklm+aXn1k5ogNoHW/g6JactmYuH9BfchfMF5GtxN5XrwSOULmGM6ERdr9LDs8ddjMxNS7O9jr/IF+3QPGp0Gubp+RtHA6q0aaI244T5db9vC9HqTfnuZWKPaXdOGDxFzDUi98pK427bq9alRPCuQOT78SESDzfHM9cE31yq9lvT79aptY/kBgT0Cep1yNq4X65iR2dexoQfn/B6ZPkV8DekzIYAAAggggAACCCCAAAIIIIAAAggggAACCJRWgMBqab1ZGwIIIIAAAgj0QGDVqlViAqp/9Ed/1PZlfq+rq+vB0pgFgdoSqNfA6YWvud1uW20NrprW1Yted2V9s59pbq0tvW7srQnzaUjLBP7cXTsl/dZSCU+dqG2VQ3JCMp2GV9sHa8zt2Y84RKyjR0jorPESve63knrx+cwtjJ3VX4qzYZ2427dlgmMmMNbrUKvuR/K5pwtuc+TyS1vW0Q0anlo5AqZFOHj6uOzx15ZC0yxM+LC047g9vVWuqLuwk8Dq1f0XWNXd9R1b0svfl0ybdIfrkrkmBU8ZK6HTT858BU89XsIXnp+5RpnWSuerVZkwa8nC9qUdHtZWpgKmJTpy8QXZ17D2x+6en60xR4izfi3XtTIdRzYLAQQQQAABBBBAAAEEEEAAAQQQQAABBKpbgMBqdY8ve4cAAggggEBVCGzbtq0tqNoaWjWB1fr6+qrYP3YCgf4WcLTobk2jL795yZF/0wBqaxi1y99vbZnn6CcceWG9J7sivri6TKZOBLRh0LS3mTbC4PgTOg3QdCvI2hrAMYHWEUNaAq0aHIvdfJ2k3nxd3B3btekw3aMwTuq1PxTcVhOYFb3dMlN1CphmzOhVszqM/yBx1q7u0bFUnUql2avN6Y0yq25K0cDqHU03ScyL9usG+bYt9qcfS/j8szocF7mNlVnXsOGDxRp7lERmTJfUsjcyoWc/Gm25Lnl6DaGxt1/HrRYXbo7V5JOP6XGqr4utr5F5vw/KfDAj8wGPWoRinxFAAAEEEEAAAQQQQAABBBBAAAEEEEAAgQEWILA6wAPA6hFAAAEEEECgc4EtW7bkbVjdunVr5zPzDAQQaBOwNWRqwqb3f+7JQff0ILg6r2We7y9oaV39vM6XFNnFNt+iP2gQ0N3+jcRuvUkbUw/tJEzTSRAsbwAnex5rzAiJXnuV2B8tF6+pUfxwWG/bHRQ/EhY/lWq5XXeBDU4tebXg9sVuvKbovAUWycOVIqBh5Pi9d3YY/0GZwCIBw9IO4tepdTKzbnLRwOrDgXsk5Sf7fcP8dErcrVskftcCCZ44JtP6XDwQmH09Cmiw3jpquARPOkZit1wv9qqV4oVCYgKGHFf9Pny1sQINQDvr1mQ+vNHZsRm5dJp44VBtuLCXCCCAAAIIIIAAAggggAACCCCAAAIIIIBAGQoQWC3DQWGTEEAAAQQQQCBboKmpKSewappWN27cmP1EfkMAgS4J6M3rJablm29u9uTIx53uN67uCa6ahtbRixz5cAfB1S7B73mSH4+L/cXnEp58bodgYIeQVxeCqZ0Fc0xQLHj8URI64+RMQ2Lk8ksk8ehCcTas16ZDDa52nDT0k3rx+YLbZdo3aVjtiFZFv2tgNfn0Ex3Gf5CYELNoYzBT6QQ2ptZ2Glh9KfysOL6GPksxmcZobUh1t24W08Icu/HazDUldMYpmSCqNXqYBIYP6XDsFLimZdpXR0vy2afE3bkjs1zCq6UYxOpdhx+LSeSyizs9/qxjjsi8/hGUrt5jgT1DAAEEEEAAAQQQQAABBBBAAAEEEEAAgfIXILBa/mPEFiKAAAIIIFDzAo2NjXkDq59//nnN2wCAQG8F0tqQurrRl0uWuHLAbT1vXT3kd448vdrLNLiaZTJ1QcC0ru7YLomF93epFa7TcGo3Aq7B8SdI+u1lLbfn7rCpyReeKxj6ic6eSWC1g1dV/aqhxOTzz+aMf/KpRQRWSzjQvvjyZXKFzNw1qWjD6oexd8TT/0o6meBqOi1+LCqeFRCvcXemPdpZ/aWkXv69RC65UIInHyfW6KF7AqxFbs8+bHDm2heecp4kf784s5xMA7QG55kQ6LKAHi/pD97T421wzrUr+3VzkCSfe0pEX3uZEEAAAQQQQAABBBBAAAEEEEAAAQQQQAABBAZOgMDqwNmzZgQQQAABBBDookBIbxu7zz77iGlVbf/1wQcfdHEJPA0BBDoTcDXz1BD15ZWNnpz0jCPfm9/N8OqtLc/fX+cb/qgjT3zlSb0uzylxlqqz/SzXv5sAmGkaNGGayMUXaIhruJh21OywTYG2wm4EVdsvzzpqWN5bvSefXlRwvZFLpxL2KdeDqC+2S8OIqT+8mDP+sXk3EVjtC98uLsMEVj+MvVs0rDqjbpJ8mVihzxzgcKcJl/p6odd23pYga0y8QECbWLdI6o3XJDJzulhjR0tgxCE5x1X761HAhFePGSmJh+4XL2jp8jRUSHC1i0dMbT/Nj4QlctGU4seXvk5GLr5Q/HCotrHYewQQQAABBBBAAAEEEEAAAQQQQAABBBBAoAwECKyWwSCwCQgggAACCCBQXMCyLPnjP/7jrLCqCa4uXry4+Iz8FQEEeiRgQqZ1EV/u/tST/7y7m8HVeXufbxpbL3zVlc2WLyYQy9RFAdNgmEqJ19wkmdbCF5/P3H47dOZ4sUZpa2EPA6r55jPLc9av27thGhCLP3RfwXWEJ50jvp3e+3x+qi6BQoHVG68hsFrCkTatqUsjrxQNrM6smyxfp9YPfGA1n4sJmrYFWLWJdXeDpD/8QG/ZfpFYx42SwMjDCrdhalA/fOH5Yn+0XPx4nNBqPl8e2yugbammnbezD3hYR4/Q17q1HE975fgJAQQQQAABBBBAAAEEEEAAAQQQQAABBBAYMAECqwNGz4oRQAABBBBAoKsCsVhM/uRP/iQnsDp37tyuLoLnIYBADwVCKZHF6zz5+X17g6j7tgulduVn07p6/suurG/yJWVK83q4LbU+m6/BHF8bp+2VKyR+9+0SPPWEwqGvboRaraOGix+JtPBqYDF+5/yCgdXQWePFTyZrfSiqd/91/E3Lb8dwc/SqWQRWSzjqJrD6Svj5ooHVy+sukJ329hJuVQ9XZcKrJoRv2xpA1fbVxt3irF0tqVdeksjll0hw3HESOCJP+6re3j16/RyuNz1kr5XZTDN58KRjcq5Z2dewQZJ85gkxr6FMCCCAAAIIIIAAAggggAACCCCAAAIIIIAAAgMvQGB14MeALUAAAQQQQACBTgQSiYT86Z/+aU5gddq0aZ3MyZ8RQKCvBIKaUXx9kydjnnBkv24GVtuHWg9/2JGnVnuySxtcXZKrPR8eEwCLRsX56kuJ3z5vT2BnUCehnYML/t20GWZuv+25Elswt+DzTMurn9DWQ6bqFNBbuycXP5Mz/tGrLtPjg5rkUg266zuyOLSoaGB1Tv0lYrmBUm1S362ntX3VtEjr7dnd7d9IetkbGlw9VqwjD8869kwDtNdQXzmtmGbfzBdTSQT8VFI/YHFb1jGTHVRtec2LXDJVfD3WmBBAAAEEEEAAAQQQQAABBBBAAAEEEEAAAQTKQ4DAanmMA1uBAAIIIIAAAkUEktrmly+wOm7cOM0FEAwoQsefEOhzAdOQuqHZl7nLXRm8sOetq99fYMsVy1zZYvnicRr3bpy0Nc5rbpL0O8skeu1VYo0d3entkTuGehKPP9wStNIWxOjVswsGgEyozLS8MlWpgL6mJhY9kjP+kUv1AyIakmYqjYDtp+V3gbuLBlZv2T1HYl60NBvUn2sx4Xt9n+fW7ZLEww/qtWtw2/FnbuNuGlnLPgRq3ouaBlkNRWauj/pz2W9zf45pKZat5qZtPG87b7uG8eDxR4uzaSPjUYoxYR0IIIAAAggggAACCCCAAAIIIIAAAggggEAXBQisdhGKpyGAAAIIIIDAwAmYwOqf/dmf5TSsDhkyhMDqwA0La65xAZPPSbsimzRwevESV/af37Pw6oEaXJ3/kSe7Y76QW+3lQaWD4qfT4jU1iv3pxxK76dqcxsKOQdWW3wdJ+q2lmUCPn05J5NKpbYGxjs+3jj1SvEBzLzeU2ctWQI+hxJOP5Yx/ZOZ0Al8lHLSEF5fbm24sGli9s+lmSXqJEm5VP6/KdcULBSXx6EIJHn+UhCaMk+TTizLXtH5ec68X72tANf3e2xI+70wJnT1Bki88K+Yxpv4T8KMRfa2alnOt6vialXzycRFXP2nDhAACCCCAAAIIIIAAAggggAACCCCAAAIIIFA2AgRWy2Yo2BAEEEAAAQQQKCSQ0tvGfvvb384JrP7oRz/Swjca3wq58TgCpRIwDak7wr7c8oEr//e+ngVXTePq/A9dqY/64nJa98nQmdZCE1yNzJiuLXSH7g32jBiiQdbDJDB8sFijDpfQuaeLH4+3BFbtdNEQkHXcKPGCVp9sHwspQwETWH34ob3Hyp6mwvC0STSslnC4Qq4l1zdcXjSwujBwl6T9VAm3qgSryrStJjKN0Z4VaAmrmk9HlPNkPigQDkvozPFt503wtBPFs/Q6We7bXs6uxbbNcyX1+iudNomHfvPrzAc4ii2KvyGAAAIIIIAAAggggAACCCCAAAIIIIAAAgiUXoDAaunNWSMCCCCAAAIIdFPA0dtd/83f/E1OYHW//fYTVxu5mBBAoDwETDYnpqVyn+3y5bI3XfmPO7ofXj3gNlt+87Irn+z0JZTUjFyZZ5XKQ77IVpjWQm1EtT/7RFv/nst82Z9+JF59nThfb8h8mWBra7DKtAJGLr+kLXjVsa0uOHZ0yy2vi6ySP1WwgJ7Eiccfzhn/yCVTCayWcFjr7V0yu35a0cDqk9bvxPbTJdyqEq7KvJhUSthTt9O0WltHDW87b6wjDxevob5y9qGEQ9sXq/J2N0hQG3g7vj5l/T5ssKTff4frVl+AswwEEEAAAQQQQAABBBBAAAEEEEAAAQQQQKCPBQis9jEoi0MAAQQQQACBvhcwLao//elPcwKr5jECq33vzRIR6AsBEzS1Er78YaMnv3yw+8HVfefZ8p9323LT+65sCvji0Lrau2ExbdQa/hdHE8Xm59ZAWOv31qWbwOrsmQWDQMETxxBYbbWqxu96PMTvvztn/MOTziH4VcLx3preJLPqLigaWH0x9LQ4Prc6L+Gw5F+VCaxqgNIac0TbeWMCq27dLgKr+cV696jrSGLRo23WWSHVPY3Q5rHI7Bnix6K9WxdzI4AAAggggAACCCCAAAIIIIAAAggggAACCPSLAIHVfmFloQgggAACCCDQlwK+hgFGjBiRE1j9j//4DwKrfQnNshDoJ4GIlgAuXuvJ/7m3Z8HV/ebbcsGrrmxsJrjaT0PUtljTsBq98rKCYSDrhKPFC+qtrpmqU0Bfb/OFwSIzphG+K9GI6w3mZUXik6Jh1Rm7JsrSyKvi+rTMl2hYCq/GBFa1TdU6ZmTbddMaPVQ8AquFzXrxF9MYHjztxDbrfIFV4++sW8s1qxfOzIoAAggggAACCCCAAAIIIIAAAggggAACCPSnAIHV/tRl2QgggAACCCDQJwKmYfWXv/xlTmD1H/7hH7QwkHaxPkFmIQj0s4AWrkpQ7zz/9GpPfvWgI6ZBtSdf45515KUNntRFfUlrVsssl6kPBfSaGr/njsJhoJGHide4uw9XyKLKSsD3JPHIQznjH542mYbVEg2UCaG+Hnmx08Dqu9E3xdP/mAZYQN+juvV12Q2rRw3PPJZpsh7gzauq1at16pWX9Po0KOca1T64Gr9jvvhp/aQMEwIIIIAAAggggAACCCCAAAIIIIAAAggggEBZChBYLcthYaMQQAABBBBAoKPA2LFjcwKr3/ve92hY7QjF7whUgEBMcySf1/kyfrEj+3UnuHrr3pDrgQtsGfOEI0+v8aQx5otLbqtvRl7bAp1VKyWgwdT2AaD2PydfeE704ts362Mp5SWg45985omcsY9ccSlthSUaKdu3ZZH1YKeB1fdjywislmhMCq7GhFW3b5PwxLMlMHxw23ljHa2BVW1YNXcIYOo7AdOuGppwUptz+9el1p+Dxx+lY/JN362UJSGAAAIIIIAAAggggAACCCCAAAIIIIAAAgj0uQCB1T4nZYEIIIAAAggg0NcC5h/8R4wYkRNY/c53viO23r6aCQEEKlPA1pDp+iZfzn5Rg6vz94ZRu9u8+oPbbZm9zJVtIV9scpS9Phj8dEqSv18s1uhheYNBwVPGivvNNho3ey1dhgvQAF7iycdyxj0y8yLGu0TDlfQSck/zrZ0GVj+NL9eGaQKRJRqW3NXoe1M/kRDrxDF6vuQ2fgZPPUESj/1O3K2bxU8mOH9yBbv3iHqn33snr3VrWNWMQ/LpRaK3X+jesnk2AggggAACCCCAAAIIIIAAAggggAACCCCAQEkFCKyWlJuVIYAAAggggEBPBSZMmJATWD3wwAPF03ANEwIIVLaAo6fxOg2uXvqGKz+8o+fB1e9p6PXU5xz5cIcvwSStq706KvTDAM6GddpmNy4nvGjCQbHb5uotl1O9WgUzl6GAhsJM4GtvAOzgzM+Ryy4mcFei4Yp4Ybm18eqigdWZdZNkTXIVgdUSjUne1ei54mmLqjXy0JzzpeP5ExhxiEQumSrOVzpm5lb1Oi9T9wT8VEoil04rah25+ALxgsHuLZhnI4AAAggggAACCCCAAAIIIIAAAggggAACCJRcgMBqyclZIQIIIIAAAgj0RODYY4/NCaz+0z/9k5Yo0aLUE0/mQaAcBTzN8NRHfXlklSfHPOnI/r1oXf3RnbZMfsWVJZs9CSU1a0c+qEdDbm7BHJ42SW93PUQCw1pveT1I4rfPawle9WipzFS2AvohkOTTT+SEwsLTJhNYLdGgBdwmubZhZtHA6qy6C2RLehOB1RKNSd7VaOjUj0bEOnqEni+5Das5oVUN+pvHrGNGSuKRh8SzAiKuVoITXs3L2/FBd9tWCRxxSM61qc1ZX6PsLz7HsyMcvyOAAAIIIIAAAggggAACCCCAAAIIIIAAAmUoQGC1DAeFTUIAAQQQQACBXIHzzz8/J7D6k5/8hIbVXCoeQaDiBUy21NYcz46wL49pePX/PdDz1tV959nys3ttufZdV7aFtHWV4Gr3jw8NVXmWJc6arySx8H5JPP6IeLsbCDB2X7L85zCB1RefzwmFhc6e0BKuK/89qPgtrLd3ypX104sGVq+snyZ1+jymARbQ88Ve8ZlYJxydc860BSn3BFVzfh8+WMIXTclcV/1EouV6Sng1/4Cqc+LRhUWNo1fPFj+pjkwIIIAAAggggAACCCCAAAIIIIAAAggggAACZS9AYLXsh4gNRAABBBBAAAFf/wF//PjxOYHVAw44QMupNNXGhAACVS0Qt0Ve3+TJwQ85YgKoPf36we22XPiqKx9s9yWid7OndbWbh42Ghsxtmc2XflqgmzPz9IoQ8D1JLXsjJxgWPGWs+DSal2QIt6U3y+XaoDpj18SCX9doA2uz01iS7WElxQV8fR/qbt0i1qihOedNTkg1X3hVg6vWUcMkeuVlYn/6sfixKC2hHcj9eExCE8YV9tV2VWf92g5z8SsCCCCAAAIIIIAAAggggAACCCCAAAIIIIBAuQoQWC3XkWG7EEAAAQQQQKBNwARWp0+fnhNY/fnPf07DapsSPyBQ/QImuPrRDl/OedGRH97R8+CqCbz+73tsueUDVzZZfqbNtfr12EMEuiCgr7fmttodb3EePHEMgdUu8PX2KXqTedmYWisz6yYXDKuaIOvc3XMk7IZ6uzrm7wsBDXm7u3aINeaItkClOV+C409s+71LwdXWMOuIIRK5/BJJv/NWy4cD9Jys9cndulkCGkot5BjRptrMBylqHYr9RwABBBBAAAEEEEAAAQQQQAABBBBAAAEEKkSAwGqFDBSbiQACCCCAQC0LmMDq+eefnxNY/fGPf0zDai0fGOx7zQrYWu7ZHPflta89Of9lV76/oOfh1f3n23Lqc44s1yBsmsLmmj2m2PE9Avp669XX5QRWraNHiJ/WZl2mfhUwgdU1yZWdBlbva54vCS/er9vCwrsooOeMu1MDq9qS2hqoDP36VPGCQXG3fyOx228V65iROedU63OLfQ+dfrI4GzdoWFw/rVHDwdX0e2+32ebzSr35ek37dPFI5WkIIIAAAggggAACCCCAAAIIIIAAAggggEDZCBBYLZuhYEMQQAABBBBAoJCACaxOmTIlJ7D6wx/+kIbVQmg8jkCNCLgaXq2L+PK7Lzz5xf09D66a1tXxix1Z06jhIwrtauToYTdzBExgNdCsbYaDswNiIw7RW5XHcp7OA30rYAKrn8aXF21XNQ2rTwUflrSf7tuVs7SeCXjasLpFG0D1HGkNU4bOO3Pv+aLnlG/b4jXuluTvF0vo3NP3PHdQ2/Nb58v7Xc/F5NOLxI9GRd/0tgQzaym8qvuaeHRhQSsTFPZ2N/Rs7JgLAQQQQAABBBBAAAEEEEAAAQQQQAABBBBAYEAECKwOCDsrRQABBBBAAIHuCJjA6qRJk3ICq//6r/9Kw2p3IHkuAlUuYCVFnl3ryehFjpgAak++9tPG1SvfcmWXhmA9gqtVfsSwezkCJlwXj0ngiL3hu0yIbthgDbIGaDHMAevbBzy9vfx7saWdBlb/EF4sju/krNwTT2zfzny5vqvxVy5iOUh9/YDnirNhfVZgNTzlN5nzKGdVJmjquuKFQ2J/9omEp06UgJ5beYOqQw/e+7iGVqPXXiX2qpWZ1lYTfvUjEfFT+qKny6vq9lUN+0YumbrXor2L/hy9fo6Ik3su5NjzAAIIIIAAAggggAACCCCAAAIIIIAAAggggEDZCBBYLZuhYEMQQAABBBBAoJCACazOmTMnJ7C6//7707BaCI3HEahhgaRmVzY0+3L/554c9rAj+2sItbvh1QMX2HLFMlc26nJszQMxIVATAiawmkxqYPXQnICYs/rL6g7GlcEAm5Dpm5FXOg2svht9U1z9r3Uy8wVdS9YkV8lb0dfl1fALsiz6mqxLfiUxT4ONBFdbqfr8u6+BUXvVFxo83duYGjrjlL0Nq/nWaIKr2pbqa9DSq9slsXk35YbEOwQzM6HWkYeKNepwMa2i1mjzNVRMODb9zlvi7tyRWV6mhTXfOiv0MT+dltDZE3KuR60h3/QH71XonrHZCCCAAAIIIIAAAggggAACCCCAAAIIIIBA7QoQWK3dsWfPEUAAAQQQqBgBE1i9+uqrcwKrf/mXfylp/YdsJgQQQCCfgOkWNOHVLZYvs5a6YkKo3Q2umsbVE5525M3NnoRTmjGisDAfNY9VkYAJiJkwXGsgrPV76pWXdC85AfpzqE1r6svh54oGVmfWTZIViU/aQqgmrPpNeqs8ErhPZtVdkDPvrY1Xy3b9O6HVfho51xF75Qo9X/YGVsOTz83fsJpvE0x4VZt1/VhM0m8vk+CJx7SEX00ANhOC3bvc1nMx7/fhQyQ47lgJXzRFUi//XrzdDdXRvqqh3tCZ43OuRxkDbZ51d+3Mp8pjCCCAAAIIIIAAAggggAACCCCAAAIIIIAAAmUsQGC1jAeHTUMAAQQQQACBFgETWL3xxhtzAqvf/va3JalNcEwIIIBAZwKuZoJ2RXy5+QNXfnRn94OrJuj63/fb8sRXnkQ0uMqEQNUK6C3OQ6ePywmIRWZOz7RCVu1+l8GO2b4tL4SezAmdztg1se2xmXWTM82pJoBq/mtw6uT+5gVtf2//3NafZ9dN0/bVLyXtc/Hq82HWQKX98YdZgdWIhkb9RLxHqzKBcS9oif3lSjEh8eTiZySx8AGJXHaRBEYelnNe5g2v7mlnDZ58nM7/dCa8atpcM+2rJiBbSZM22IanTsy736Hf/Fr8FMd0JQ0n24oAAggggAACCCCAAAIIIIAAAggggAACCBgBAqscBwgggAACCCBQ9gImsHrfffflBFa/9a1vSUwbqZgQQACBrgqYhtTGuC+PrPTk4IecbjeumuDqLzS4+vw6T2J2V9fK8xCoIAETWNVbmncMwoUmnERgtZ+H0fbT8mzw8aLh0yvqprY1psa8qLwUflZM62prOLXYdxN2fT3yophWVqY+EtAgaPq9t7MDqxru9pOJ3q3A80R02b6d1mUlxWvcLem33pTg+BOy1tXxPM3/+yAJnnSMJJ99Uty6nS3bZpZfIeFV0xibb79Sr/6hYvahdwcDcyOAAAIIIIAAAggggAACCCCAAAIIIIAAAtUlQGC1usaTvUEAAQQQQKBqBZ555pmcwOof//EfSyQSqdp9ZscQQKB/BeIaOF1R78u011354R3db10d8agj72zzJKwFbyYIy4RAVQhoiM3c0rxjQMw6bpTeYlxbGpn6TSClDagPB+4pGj69qv4iabB3ZdpSVyQ+lt/WX1z0+fkCrMtj7/TbPtTagk0jauqlF7LOl8jMizIh0z610PPStIl6TU0Sf/BeCYw4RALDBmett+M5m//3QWKNOlzCE8+W2C3XS/rtpZkGVtEm03INsPr64bTo7BlZ+xqePln8aLRPiVkYAggggAACCCCAAAIIIIAAAggggAACCCCAQGkECKyWxpm1IIAAAggggEAvBV588cWcwOo+++wjgUCgl0tmdgQQqHUBV8Omlpbh/U5bV392b/eDq//7HltueM+VjQFfHC2tY0KgogW0edHcajsn7KYBOW6/3b8jG/dicmfTzUUDqFfWT5d6DazutL+R2xtvKPrcfGFV89iNu2eLp/8x9V7AnBOJJx7LOl+iV83q+8Bq66bq+elr86oXaBb7ww8kom2ugSMPy1p/zrk79OBO/j5IonOuEK++LrPdvqOf5jAB1nJpYdWwrhe0JLbgVglP+Y1Er7ky0zhbrgHb1qHiOwIIIIAAAggggAACCCCAAAIIIIAAAggggEB+AQKr+V14FAEEEEAAAQTKTGDp0qV5A6sNDQ1ltqVsDgIIVKqAKUkNaVvqHR+78oPbux9c3X++Lee97MpmS5vwaFyt1MOA7TYNqxeclxtwGzZI/HAIn34UiHoRmbv76qIhVNOousveIUsjr8rMuklFn1sosDqv8VoCq300jn46Jclnn8w6X2K3zxPzeL9O5kXGfGmw1E8kxFn9pYSnTpTA8J60rrYEWi0Nvsbm3STJF5+X1LI3xP7sE3G3bBJP72ZgQrID+sJmgrrJhHihYGZ/M2HafgVm4QgggAACCCCAAAIIIIAAAggggAACCCCAAAL9JUBgtb9kWS4CCCCAAAII9KnAxx9/nBNY/aM/+iPZsWNHn66HhSGAAAImA7Qj7MvEP7iy37zuB1e/p8HV2z/2pDnuS7p877LMQCOQX6BQYFVbGt2vN+afh0f7RCDshuSGhsuLhlCvaZgpm1Lr5bbG64s+r1BYdcauSbIxtbZPtpeFaIYznZbEk+0bVgdJYtEj4tvaUlrqSc9dPx4TZ90aSSy8X0JnT5DAEYdIYFh3Q6yDNICrXxpSz8yr7crBk46RyOwZknz6CbFXfCZeOFw+DayldmZ9CCCAAAIIIIAAAggggAACCCCAAAIIIIAAAr0SILDaKz5mRgABBBBAAIFSCaxbty5vYHXjRsIzpRoD1oNArQnYGjb9cIcvY59yehRcNWHXn99ny8VLXFm2xZNAwheX5tVaO4wqb3819Ba9fk5WY2TrLcZTr/2h8vangrY46AbkWg2kFg6bTpQbd8+W96JL5bK6yUWf17qMBY03yKfx5bIwcLc8at0v36S3isYaK0ilvDfVT6Ukft9dWedLJrBqGkkHajKfujDh1Uz7alzcnTsl9dILGmA9TayRh2Vta+u53e3vw4dI4rGHxdf2VdPyyoQAAggggAACCCCAAAIIIIAAAggggAACCCCAQFcFCKx2VYrnIYAAAggggMCACmzbti1vYNU0rzIhgAAC/SmQ0tzRqoaWxtV/u637jav77mlp/eEdtkx9zZXPdvkSS2ueqD83mmUj0AuBZFZjZMvtwk2gLXb7rb1YKrN2JmC5zXJNw4yiQdT5jdfKw4F7ij6nNaw6s26SvBN9Q9K+XnCY+kXA3KY+etWsrBBo8pknRAYysNp+T0141fMyoVLT+moCpvZnn0h4+mQJDN/TvGqaVLVF1Ro9VBtZD83al86CrKEJJ4n9+afihYLiJxLiJ5NiQryZdZkgq1m32QYmBBBAAAEEEEAAAQQQQAABBBBAAAEEEEAAAQT2CBBY5VBAAAEEEEAAgYoQqK+vzxtYXbp0aUVsPxuJAAKVL+Bq7mZXxJeHvvDkJ3cVCa7eWuRve8Krv3zQkadWe9KcIMtT+UdG9e2B/dHyvKG10BmnlE8Qr/rYJehacn3DrKJh1Lub5moL62VFn9MaWL1l9xzZZe+gUbUfjxU/HpfwtEl7zxcNf6Zeeal8W0f3tK+aIKkfjYi7Y7u4W7eIu2WzOF9vlNTSJRI6c/zeMKsG1TsLrQa0bTV65WUSm3tjpp05OueKlt9vvFYSv3tA7E8/Eq+pUfy0BqcJsPbj0ciiEUAAAQQQQAABBBBAAAEEEEAAAQQQQACByhAgsFoZ48RWIoAAAgggUPMCoVBI9tlnn5zQ6nPPPVfzNgAggEBpBUxXXCDhywOfe/Jfd3ceTm1tWM33/Ud32nLPp55sDfqS1jI6euhKO5asLb+As25t3pCaNXqYNihqypqpUwFPPIl7MWlydstup17Cbkgcv/ht4pudJm1YnVk0jHpb43VimlNbQ6mFvs+smyxLo69Kyk92uq08oecCfjQqoTNObne+DJLki89rYLX4WPd8jX08Z7sAq2gjqgmVmhZWZ81qMcFTa9ThEjANrF0JrhZ9zqBMg2v4wvMlufgZcbdv0xZWUzWur3rmiwkBBBBAAAEEEEAAAQQQQAABBBBAAAEEEECgZgQIrNbMULOjCCCAAAIIVLZAVAMB3/rWt3ICqwsXLqzsHWPrEUCgYgVMxsbSLNhbW3258FVXfnZvz8Or+2nz6onPOLJ4rScNMV888jsVe1xUw4Z7jbs1oJYnpKbBNXPrb6biAraflq9T6+UJa6HctPtKuU5bU+9tnicfxd+TqBcu2Hi6y94uV9RNLRpGvar+oqJ/bw2w3tZ4vdQ7uwquq/ge8NcuCeiLgB8OS/CEo/cGOocNlvQ7b5Vvw2pXdsy8uGl4VRxH/Hgs074au22uWGNH770u6LXAhFnNvofOOk2so0fsNSgaXG1tbNX5dZ747fPE3fS1BuH1xdSs06zbfDEhgAACCCCAAAIIIIAAAggggAACCCCAAAIIVK0AgdWqHVp2DAEEEEAAgeoSiOstV//0T/80J7A6f/58/Xdt/mG7ukabvUGg8gRMwDSlWZvGuC/3fObJAbf1PLxqWlevfdeVbdq66nJ5q7yDoQq22LRGBoYPzhtAM2FWpsICpkV1TXKVXNtwWU6w9DJtPf1DeLHEvGjeBWxNb5ZZdRfkzNcaQm353nm76qy6KfJB7G2xfTvveniwjwT0/adnWWIdNbzduTJI0sveqOzAahaPvgjtCZH6GmD1mpvF3bZV3J079n59s03sTz+W6DVXinX8UXtDrV0KrmqA1YRf1TB207WZ5XjNTZkAq98aYM3aHn5BoLoEzOll3uvxv7PVNa7sDQIIIIAAAggggAACCCCAAAIIIIBAcQECq8V9+CsCCCCAAAIIlIlAWm9R+hd/8Rc5gdXZs2cTWC2TMWIzEEBgr4AJrt7wvisHLuh5cPUHt9vy27dd+SZEcHWvLD+VQsBPJiQw4pB2IbzWVsSDxWuoL8UmVOw6Am6z3NV0S8HQ6WUaJn0vtkzS2sLaftKuTtmQWiMm1JodUJ3Y7d/vbLpZmp3G9ovn5/4Q8LzM+WCaRgOt4UxtWLU/+6SKAqt54PYEWMX39qbsTJhV25edrzdK7Obr9PoxpPvB1YyhNjurYWDkYRI+70xJPPGYNtYuyzj7KW1hVfPWAC0Jvzxjw0MVJWDrB512RXx5e6uX+e7o4c2EAAIIIIAAAggggAACCCCAAAIIIIBALQgQWK2FUWYfEUAAAQQQqAIBR/8h/Lvf/W5OYHX69OkEVqtgfNkFBKpRwLSuNkS1cfVTT/7ngd4FVy99w5UVdb7ENONGC1c1Hi3ltU9+OqW3+x66N4TXGsYbOki8JoKQhUbLhE7Xp1bL5Z20pF5ZP12+SHyS1YBq5v0q+YXMrOu8QbVYoHXmrknyVvQ1XXZ2ILbQNvN4LwQ0POlu/6YlYNl6jmhbqL3is5ZgZS8WXZGz6ouTaUX1UynxdjdI8vlnJfSbM3oRXm0NymuI1fgeebhEZl0siUWPiLNubSYga8L1vqNNwp4m/1qDtBWJx0bXmoB5j7jF8uWwh53Mh5sGL3Tk64C2NuvjTAgggAACCCCAAAIIIIAAAggggAACCFS7AIHVah9h9g8BBBBAAIEqETCB1X/5l3/JCayefvrpBFarZIzZDQSqVcBkaGKap/lqty83aevqf9/f8/DqwQ85suAjNxNyMM1cTAj0h4Bv22IdMzI3sKphPC8Y7I9VVsUytW9TPk981KXQ6TUNM2VzeqPGVFsq9cz3LxKfdmneYoHV6xpmyfb0trblVgVsue6EhiTtr77sEFjVhtVVX9RmYLX9OJkXPtOGqu/f/WhUnLWrJTb3BrGOHt7D5tXW8Grr95YmVhOsDx5/tIQnnyuxeTdL6o3XMuvygpaY61hbI2v7beNnBMpAwLyHe+BzT/adt/c94SVLXEk4ZbBxbAICCCCAAAIIIIAAAggggAACCCCAAAL9LEBgtZ+BWTwCCCCAAAII9I2Aq41N//7v/54TWB0+fDiB1b4hZikIIFACAVOcFdHiw492+HLuS47s1y6o0D600NnP/3abLRe+6mZCsCnCDSUYudpahWkstI4blSewOlj8cKi2MLqxt6YldXVypVxWN1mKhUpb/3ZX0y3S6OzWuUxc1ZOPYu92ab7W+fN9fyH0pCS8RDe2mqf2VMC0iaY//CA7gKm3s3c2riew2h61tfnU98RPp8VraJD0++9K7KZrJXjC0RIYPmRP6HdPk2prW22Pv5vlDBLr+KMkfvcCcbdsEj8e1yZWfbGkibX9yPDzAAo4mud+Z5sv39P3c63v+YZoy6qVHMCNYtUIIIAAAggggAACCCCAAAIIIIAAAgiUSIDAaomgWQ0CCCCAAAII9E7A05amn/3sZzmB1YMOOkjLk1rayXq3BuZGAAEESitg66VrTaMv57/s9ji4akIO4xc7sny7L+GU3hG5tLvA2qpUINOwSmC1R6O7w/5Grqq/uMvB00XWgxJ0LXF8W5ZFX+vyfPnCqnPqL5Et6a8zAdgebTwzdU9AA5DJpxZlB7uHm8DqBgKrnUnuaWDNBFhDQXG+3ijJ556W0JnjWwKsGjgN9Diw2trCuue7NkObAH5s3k2ZoKy7Y7s2RWsDazKxJ8SqL8atodrOtpu/I9BHAuaQ2x3zZbCGVFsDq8MecSSk7+WYEEAAAQQQQAABBBBAAAEEEEAAAQQQqHYBAqvVPsLsHwIIIIAAAlUiYEKphxxySE5g9cADDxTTvsqEAAIIVKpAWi9hX9T7ctbvHdl//t6mrdYAQ1e//+J+W+76xJONAV/MMgmvVuoRMfDbnQmsHntkbmBMg1+ehsuYCgsE3YDMb7yuy8HTmXWTZJH1kOzUoOtrkRe7PF++wOri0CJtV40X3jj+0qcCprEzfteC7PNEG1bd7d+0BCD7dG1VvLDW8Kq+n88EWK2A2B++L7Hb5oo1ZoS2r2p41Xz1RYBVx8caeZgE9Ms6ZqSEzjhFIlfMkOTTT4j95UrxwmENsdotgWNCrFV80JXHrpn3aisbfDlT3//9Wr+Wa/u++TATEwIIIIAAAggggAACCCCAAAIIIIAAAtUuQGC12keY/UMAAQQQQKBKBHz9R+MRI0bkBFb/9V//lcBqlYwxu4FArQuY4MLXGja98X1XfnpXz4OrJvR6mrauvrHZk2ia4GqtH1c92X8TxAuOHZ0bENOwl6+BLqbCAkkvISY4mi9QWuyxeY3XyMLAXd2er3WZpl11c3oj7aqFh6bP/2KC3dHZM7PPE21YNQ2emcbOPl9jjSywNSiq3/10KhOSd9aulvTy9yV+x3wJnX+WWOb6dMShe4KsfRRmNa2uOn7B8SdI/N4+Zli5AABAAElEQVQ7xVm3VjwNz/qplJix1v/hyA6ymu1kQqAXAuYIMgFV814tol/mZ46qXoAyKwIIIIAAAggggAACCCCAAAIIIIBAxQgQWK2YoWJDEUAAAQQQqG2BQoHVv/3bvyWwWtuHBnuPQNUJeJpWCCZFFq/z5FcP7r1VbFebVts/79DfOfLoKk8atXTRpbWr6o6VftshDayaW2jnNBpqy6G7baumajS8RVgrL78nrqxPrZEr66d3O3w6c9ekbs/TGlilXTXvcPTrg76dltB5Z2afJxrq9hrqOT/6Wr41xKp3XBDXyQRZ/XhcvN0NYn/ykcQW3CqhCeM0wDo4ezx608qq1zvrmCMkdPo4iV41SxKLHpHUy7/PrM/ZuF685ibxk/pirdvD9bCvB5zlIYAAAggggAACCCCAAAIIIIAAAggggEA1CxBYrebRZd8QQAABBBCoIgETWB0+fHhOw+p3v/tdcTRYw4QAAghUm4Bp2TKtW69s9GToI70Lrv7n3bZc8oYrH+ntZkMmX0N4tdoOlz7dH3Nbbuuo4XmDX8GTj5PEg/e2NA726VqrZ2EJLy6vR16SmXWTexxAbQ2iduV7pl01tUGb+TixS3kUmcCqOR+ygt0acjQhSgKMJRiJ1hCr+Z4JsrriRyPi7top9sovJLn4GYnNvUHCE8+W4CljJXjiGG1QHdKLUGtrk+ue7yYcO/IwCU+dKM6G9eInEmLaqTMB1o5trCXgYBUIIIAAAggggAACCCCAAAIIIIAAAggggEClCBBYrZSRYjsRQAABBBCocQETWB05cmROYNU0rBJYrfGDg91HoMoFTHA1roWWX9T7MudtV37Zy9bVn91ryxXLXFnZ4EtCl8uEQEcBE/oKjDgkO4jXrqnQBL9MuyChvI5yLb/rjcwl5Abl0cD9JQmsLgzcKVEvnH9jeLR/BPR9qblVfE6wW28p79XXcW70j3rXltoaZNUQqwmQmgC+CZN6VkCc9eskfv/d2sZ6klhHHqbh1dYQ6sEFr3dZgeR218Gsx0cMkcjll0jqzdcl+cJzErv1JondcLUkn3pc0u+/K87qr1qOC4d26q4NIs9CAAEEEEAAAQQQQAABBBBAAAEEEEAAgWoWILBazaPLviGAAAIIIFBFAiawOmbMmJzA6t///d+La1qMmBBAAIEaEPA0vRrT1tUVGl79rYZXv7/Aln3n9fxrzBOOLNnkZZpcTTCWCQEj4G7/pmh4y4T0vEAzobwih4sJre526uSB5gX9Glq9TFtcP4y9I45P23yR4ej7P5nAqoYgA0cc2uFc0YZVwtx9793bJbaGWPX/GTIhVg0be6Gg2Ku+0BbWG8U69kgN6Wv7qvkyIVbTnjrUhFm7G2gt8nwNM0dmXiTuju167MQzX+Y6aoK0fjKZ+dL/qeG62tuxZn4EEEAAAQQQQAABBBBAAAEEEEAAAQQQKHsBAqtlP0RsIAIIIIAAAggYARNYnTBhQk5g9Z/+6Z8IrHKIIIBATQq4mjDdFfHlrk89+fGdPQ+tmsDrkIW2PLbKk/qoL7beVZzwak0eUm077axb0yGEl90+GL7w/ExrYdsM/JBXwBdPAm6TPGU9rKHVSf0SXL2t8XoNxtbr+jlr8w5Cvz2ogVXTRGxuMd++ddM0rDZrmJup/AVMiFVbWE1INNPCGouJ17hbnLVrJP32UonftUAis2dK6JzTW5p0TSNrtwOs2ddOc6xYY0drSPYGCY4/QQPPh4g18jBtez08s47w9CmSXv6+hmlDmUC0afE126a3k2jZVrPNTAgggAACCCCAAAIIIIAAAggggAACCCCAQIULEFit8AFk8xFAAAEEEKgVARNYPeecc/IGVh3zj7hMCCCAQI0KmNbVBg2amsDpkIVOrxpXf3C7LWe96MjyHb7EuHNxjR5RmovavVtDVB2bI1uCVyZcZVoJM0GvmhXq3o7HvKi8HH5OZu6a3Keh1Vl1U+S92DJJ+xpoYyqtgL4v9YJW7i3ltZ3TPM5UgQImDGq+WkOs+v8XmSCrNul64bA4X2+U5DNPSujXp+65Pmqbqmlk1ZCyddwoCZ58nP5+SHaAuX2Yuas/6/KC40+U8LTJEjz1+EzANXT6OInecLWkl72ZuT5nQqymjdVsa+t2VyA5m4wAAggggAACCCCAAAIIIIAAAggggAACtSlAYLU2x529RgABBBBAoOIETGD17LPPzgmsHnDAAfpvtfqPtUwIIIAAAhLV3Nqnu3y54FVXvq/hU9Oe2pOv/XS+4Y868trXnsR0mXS61djBpUGo5FOP57YJaptkaumSlra/GiPp7e6m/JR8lVghN+2+ss9Cq48E7pWA06TnJ2dob8en2/Pr+1KvuSn3HMkEVoPdXhwzlLNAxyCrLX48Lp4VEHfrZnF37RCvvk5/3iLpd99qaU7V0GlW825Xw6pdeZ4JtJ56giQWPSLO+rXiNTWKH4mIbz7AZ8KrTAgggAACCCCAAAIIIIAAAggggAACCCCAQJkLEFgt8wFi8xBAAAEEEECgRcAEVidOnJgTWP3xj3+sd/LUhiEmBBBAAIE2AUdz/PXaunrvZ5785909C622Bl1/+aAtD67wpCnui0sWps242n/w7bSk339XIpdcmGkPDJ1xitgfLRexqd7t6dibYGnQteSp4MMaWp3Uq+DqrY3XyJb01+IJ74F6Oh69ms8EVhvq8wRWB2du596rZTNz+QuYYGjHL/0Ana/XRz8aFWf1lxK//24JTThJAqat2gRYtY01dM7pEr/nDgmdOT63nbcrYdWOzzHL1ZB04IhDJLZgrviplNrxQl3+BxBbiAACCCCAAAIIIIAAAggggAACCCCAQG0LEFit7fFn7xFAAAEEEKgYARNYPf/88wmsVsyIsaEIIFAOAp7mVpoTIou+8uRXGjxtDaH25Pv3F9gy5RVX3v/Gl4hmYlzKrcthiPt3G/S1N3NLbG0TzAShzAdETEiLqVcCaW1b/Tj+vlxed2GPQqtmvvdjb0nKT/ZqO5i5FwJ6HphGzdwWzUHadhnuxYKZteIFzDXS1xdIcwcIbT01104vaIkfDoufTLa0swaaJfHEo2Idf5QGWg/TQOuQluDpsMFiHXm4WGNG6O/dbGnV4Gr6nbda1lvxiOwAAggggAACCCCAAAIIIIAAAggggAACCFSzAIHVah5d9g0BBBBAAIEqEjCB1SlTpuQEVv/rv/6LhtUqGmd2BQEE+kfA5GdMyHT5dl+mv+72unX1v++3Zeabrqys9yVNwWP/DFqlLFVDrH4ikfnSF+RK2eoB305PA22bUuvlyvrp3Q6tPm49IE3Obu1RJDw8YAOpF1VnzercwKo2XprbxTMhUFTAhFldDbOaAGssJu72b/R4+kqcDevE/WabOFs2Sfx3D4g1eli3mljjd8zT5XIdLmrPHxFAAAEEEEAAAQQQQAABBBBAAAEEEEBgwAUIrA74ELABCCCAAAIIINAVAU//YXfixIk5gdWf/OQnBFa7AshzEEAAgT0CjuZkLG1dfXurJ6ctdnrVurr/fFtOeNqRd7f5knQgrikBDez56ZQ4G9dL9OrZEr1qViZsRViq60eBCZx+raHVGbsmdTm0emfTzbItvVkcnxOu69L98Ew9/u2VX+QJrA5pCW/3wypZZJUKmE+UtH6ZIKv5Wb/7ti1+NKLH2QqJ3XqjBMcdq22sh2obqzavHrHn+9CD9x6DIw4R+4vPaVit0sOE3UIAAQQQQAABBBBAAAEEEEAAAQQQQKCaBAisVtNosi8IIIAAAghUsYBpWL3wwgtzAqsHHXQQgdUqHnd2DQEE+lfAtKOub/Zl1lJXfniH3avw6mEPO7LwC0+2WL6kdLkmc8NUhQI6sH4qKfaKzyTx2MMSPOHotsBUZOZF2hYYrcKd7r9dMk2rzwQf7VJg9bK6KfJZ/EOxfbv/Nogld01AzwP7y5Vtx36gNTiogUJzC3gmBPpEwLyQmi8TYHW0kVXbrL1QUNydO8T+apUknnxMQqedJMHTTpTUm0s05JrW1fLi2yf2LAQBBBBAAAEEEEAAAQQQQAABBBBAAAEE+k2AwGq/0bJgBBBAAAEEEOhLARNYnTZtGoHVvkRlWQgggMAeAdO62hD15bEvPRn2iCP/dlvvwqvHPeXIo6s82R7yxSM7U1XHmZ9OS+SyiyWgbX5tIb09YT3r6BGSeOQhcVatFHfXDvHC4ZZbXmtTYKZ5tTV8VVUivd8Zyw3ILA2jztg1sejXNQ0zpd7epXE0Tqreq/dyCXosp999K+ccCIw8jMBqL2mZvROB1gCrqwFWvR77yWTLMefySZFO5PgzAggggAACCCCAAAIIIIAAAggggAACCJSJAIHVMhkINgMBBBBAAAEEiguYwOqMGTNyAqv/8z//o6VDmrRiQgABBBDotYDJwSQ0W7hNg6b3fOrJLx90etW6alpbb3rflXVNfma5xOx6PUQDuwA9QNxvtuUNq2aFV4cNEuvIw/UW1sdJeNpkid1yvSS1CTD9wbvibtooXiCQCVmJNga23Qp7YPdsQNdu+2m5p+nWomFVE2Z9oHmBxDwabAd0sFpXrudCaumSnMCqNerwTIiw9Wl8RwCBARDQ8K5po/WjEfGam8T+/FOxP/5QvKAlmdcd8/+O5g0PEwIIIIAAAggggAACCCCAAAIIIIAAAggMiACB1QFhZ6UIIIAAAggg0F0BE1idOnVqTmD1oIMOIrDaXUyejwACCHRBwEQ54hpe/WSnL2f93pH95/eudXXQQ478f/bOO0yqKk//v915dp9n94995t/9Z9dxHCfuOOPMODoqAkqUYAAVER3FhDkrBlTMiAqCSJKkooiiIBmRjICA5Jxzqpzrhu/v+97qW1R3VXdXd1d3V3W99/Fa6d5zz/mcc28VXZ96z7j1lhxUGTahQXBcSpCAvhcnf1qnkl6rLFGvkrDqTo+edav7dWorvt49Jfj0YxIZ/YEkvpsnhk5tbZ04LnY4lJL9ykwmMm1TloQW1CqsLgopK1slXy7NT0DPhdiUydnnARJWNfWSCwmQQDMRUFnVPHJIQm++Iv47bhFP57Znz9MOV4ivZzcJPv+UmPv2iP4jspkqycOSAAmQAAmQAAmQAAmQAAmQAAmQAAmQAAmQQHkToLBa3v3P1pMACZAACZBAyRCoLmH14osvprBaMr3IipIACZQqAUOdjsMBW0asseQvoxomrp43NCn3zTSc1NU4AjZLFUqZ1ju5Yb14NEE1P0H18jy207I6tnEkosBD90r43bckPmuGGDu2ieX3pdLwWngSnq1nwaHEfnnl+NPVSquvnegvR5KHdEueMUVx6lUjrHq7dRDbUNOfCwmQQLMQsGMxCb/9eq3vPd6rrxRz/95mqSMPSgIkQAIkQAIkQAIkQAIkQAIkQAIkQAIkQALlToDCarmPALafBEiABEiABEqEAITVRx55JCth9c9//jOF1RLpQ1aTBEig9AlY6sr5YyKrDtvy8BxTfv9B/eXVc95LSuvxhnywxkynrrZwL7H0B4C2wDywX7xd29UqAzVMaG0l3i7tJPD4QxKb+nkqgdXj0YO33HTRuB0XJKg+f+zhLGn1hWOPysrwYknYTO4sppMoMnZk9nmAhNUkhdVi6ifWpbwIOMLqW6/quVnbDytaSXjoYP3VDH8EUF4jhK0lARIgARIgARIgARIgARIgARIgARIgARIoBgIUVouhF1gHEiABEiABEiCBWglAWH3hhReyhNVLL72Uwmqt9LgBCZAACRSegKmpq16VV7/casnl4+ovrv6viqu/ej8p131uyJh1liOvItGVS3ESsGNRCQ9+I1vUa5dPmmp9tqmQVx+9X+Izp4t5+KCgDmK3tEFiS8QKy+rIchl2+i0ZcPwxZx1x+h1ZH10tMUvbzKWoCETGfJh1HkC0prBaVN3EypQbAdMU69hRlVHfEW/3jlnn6NkfU7SSyOgRFFbLbXywvSRAAiRAAiRAAiRAAiRAAiRAAiRAAiRAAkVBgMJqUXQDK0ECJEACJEACJFAbAcuy5Nlnn80SVi+55BIKq7XB4+skQAIk0MgEghr8OH+vJb2+NAQCakPWc4ck5SYt59udlpwI20J5tZE7r67F6w9IrJMnJPTaS+Jpf0UNMlB95NRa9tHj+Xr3kMjwIZJcvVLMI4fFDoc1edVsMdKRYSfFb3rlSPKQHNU1YPrEsFtusmxdh18xbY90xrPyW8XY7dhG7ES8mKrJupBA+RHQ9wQ7FBLz0EEJalJ3Vtpqe/0hxHVXi3XqZPmxYYtJgARIgARIgARIgARIgARIgARIgARIgARIoAgIUFgtgk5gFUiABEiABEiABGonAGH1lVdeyRJW27ZtS2G1dnzcggRIgASahEBcvbqNJ2wZtdaS1uMbLq+ePywpt04zZOE+S0IqxXLm3ibpxrwOAlHU2LJJoh+Pl8DjD4rvxmvE07F1tsDXWMmrnduKr8+NEtapn+PzZouxe5fYPp/YcZUFDR2I+rmhlAeMLZymOq+B2Iwbhd8blD3eO7VVYVUvVlxIgASan4B+aLCTCedHFpBX8Z4V+/Jzic+ZJZbXW9LvEc0PlzUgARIgARIgARIgARIgARIgARIgARIgARIggfoToLBaf3bckwRIgARIgARIoAkJQFgdMGBAlrB6+eWXa7CaJqtxIQESIAESKBoCUO0iSZHv99lys6alnje0YamrSGy9ZKwhE36yxBtTF5EuX9H0NcRQOxZT+ccjxvZtEp34kfjv+ad4O1+ZnWrXWPKqJq96e3SV4BMPSfj9dyQ29TNJLFkkxuaNYu7fJ9aJ4079kLhnx6KOUAix1RELkzpQ8TmixAXX4hkQ5VOT8KDXsoXVDq2d86F8KLClJFAqBPSDA3714lzr9QcNjbGgfPxgAivucyEBEiABEiABEiABEiABEiABEiABEiABEiABEshJgMJqTix8kgRIgARIgARIoNgIQFh9++23s4TVLl266PeOjfSlY7FBYH1IgARIoAQJJNUFPOi3ZcgPprSbZMgvhmTIq+9m3FcpFWJqbesFHybllSWm7PXaYvDyX3wjQt+T7bBOxXxwvySWLZHo+DESeuk5lVhvd6RSjyZQZk2j3hgiKyRWlWYhsvpuvVEC990pwWeflPDgNyQy5kOJThgr0U8nSuzrLyXx/QJJbljvTB9tec44U0k7Mis/XxTf+CqiGoXfeTN7LHe4QuxotIhqyaqQAAk0CQEVVC2fV+Kzv3V+NGEeO5b6MUSTHJwHIQESIAESIAESIAESIAESIAESIAESIAESIIHSIkBhtbT6i7UlARIgARIggbIlQGG1bLueDScBEmghBEwNG4tp6Nj207Y8Ps+U89+vXU6tSV6F+NptsiFTt1pyMpySV5lnVmSDBQlzml5qJzTNVCVW69RJMXbukPj8uRJ+d5D4b7tJPB1bZ0t/jSGwZpXZSo+ra3tdNRXT262D+O+4RYLPqdSKlNbp08TY+JOYRw6n0lk1RdZJYmVqXpENsuarDuTnLPlax5MdDDZfpXhkEiCB5iGgqarxBXPT14TAQ/eKefRIKtG1eWrEo5IACZAACZAACZAACZAACZAACZAACZAACZBA0RKgsFq0XcOKkQAJkAAJkAAJZBKAsDpy5MishNXevXszYTUTFO+TAAmQQAkQgLx6SiXThfssue1rQ345tGHy6u+GJ6XvdEPm7LYkEFc/hOZqcY8ClT6RYGp5PGJs2STRTyZI4P67xNvlqrTskyUCZgmnlzfutpqU6dN0Vv89/5TQgP4SnfiRJJYvFXPvHke8hZRoQ2J1p3821cZGIiuE1sy1uHuCtWsAgfDbOYRVHacQs7mQAAmUGQEIq7Nm6PsSfgyRen8K6nuHHVKB3X1PwHuE+z5RZnjYXBIgARIgARIgARIgARIgARIgARIgARIgARLIJEBhNZMG75MACZAACZAACRQtAQirw4YNyxJWe/bsSWG1aHuNFSMBEiCB2gkkTZGjQduRTR+YbcpvhjVMXr14TFKGrjLlcMAWlE13tfY+aNYtIPKo6GP7fWJs3SKxKZMl+NQjxSWvQj7S5EwItb7ePSTwyH0SemOgRCeNd6Z/TiycL4llS5xEViTIGrt3irlvr5iHDznyohUIOCmzqYTWCqm1WaHz4IUgEB70WlpMcwU13JoH9heieJZBAiRQSgT0vcw6fsxJ6U5Lq+2vcN4bkhvWS3L9Wol+OtF5j7NOn05JrKXUPtaVBEiABEiABEiABEiABEiABEiABEiABEiABApIgMJqAWGyKBIgARIgARIggcYjAGH1nXfeyRJWu3XrRmG18bCzZBIgARJoUgJIXvVEbZm+w5JOnxhyznv1l1fP09TWaz83ZPImS7aftp3kVUNdQS5FTCBDXoXcExk+RHy33JBTCswUBJvvvibpdWyja2vxdL5SvNd3Ed/N1+vaQ3x9bhD/XbdK4LEHJTzodUdSSixdJMamDY7MihROJ6U1rpHASGlF27mUFIHwe4Nyjk1j6+aSagcrSwIkUCACpilI4fb37ZPz2pB6r9IfP1x3tVinT/G6XyDsLIYESIAESIAESIAESIAESIAESIAESIAESKD0CFBYLb0+Y41JgARIgARIoCwJQFh9/fXXs4TV9u3bU1gtyxHBRpMACbR0AjF1+DaftOWZBab8dVT9xdX/rZBe/zY6KU/ON+XHo7agbC5FTsC2xI7HxDx0UGJffSGBh/uJV6XQ5pNTU1M81/v4mrTn6dxWvN07OlJr4L47JTTwBYmOHy3x+XNSIuvRw5o06xc7FktJrJw6uqgHaWTUBznHY+KH5UVdb1aOBEig8QjYyaQkFi10Urmrfb/QxO7YV1MaX1jFDyG0Ps5aKj+KqPjhCn/I0XhjlCWTAAmQAAmQAAmQAAmQAAmQAAmQAAmQQDEQoLBaDL3AOpAACZAACZAACdRKAMLqCy+8kCWsXnbZZTrDrs75zIUESIAESKBFEjA1FTWYEFm835LeX2nq6pA85dV3c2+H1NZbtJx1x2xJ8u2jJMYMBCDLc0YSSxdL8PmnxXtNp5plIJ2WvVpRqOhe05TWDq3Fe20n8d95q9O+yOgPJD5rhiTXrBJj5w4xjxx20vjsgMqs0aiAh/5ap/Flp5IYHc1XyfCQt3OOs+hnnzRfpXhkEiCBZidgnTzhpGxX/z7USuIzv2nca7iKn5bPK/EZX0vsi8mCOolV5B96tM62zyfxebMlpvXG+z7Tx5t9OLMCJEACJEACJEACJEACJEACJEACJEACJNAoBCisNgpWFkoCJEACJEACJFBoAhBWn3322Sxh9R//+AcTVgsNm+WRAAlkEcBk3Zb+DyvCn/CYS9MTMNTRO+Cz5c1lpvz+g9xCqpuoWtvtL1R8hQA7c6clJ8Mqr2rZXIqcgGmogOMTY/tWiU2bKsEB/cV/201OaqkHCaZFJ6M2QJxFezq1Ee/1XcR/+80SePAeCQ14RiIjhkr8228kuWF9SmT1esWORFRiVasbP+CByMqlSQiE330r55gLv/MmJasm6QEehASKk4CTsrpwQc7rg6ddK/HdeI3YgUDjXif0hw3xOTPTdQg8+YgYWzaLHQqJbWjMPD7MFtui9UosnJ+uc3jYu1rfYLHVkvUhARIgARIgARIgARIgARIgARIgARIgARIoAAEKqwWAyCJIgARIgARIgAQanwCE1QcffDBLWP3jH//IhNXGx88jkEDZEsD3+d6oyIpDtnyy0ZKJGyz5cqslc/dYslKf23HaljMRcaaYRxJoEX793yL7DuKwV2dNh2zabpKmrmpqam2Cas7XK1JYz3s/KTd8Ycg32y3xaH+jfC5FTkDFFogs1rGjYmzbIvHZ30r4vbcl8HA/8d10rXiuvlJTWFuYxOoIuRWJrBBZ77ldgs89JZFh7+n00l84CbTGjm1inTrpJLGKCr5FKSUV+dDKq3r65hB685W0WJUpSwcevZ/icF4QuREJtFACen2wYzGJjBtd6Rrh7dFVkMBsB1XCbOwfF0BY1aRuT3t9z6j4MYe3Szvx971F3zeelMTK5WLH441fj7p0sb6vx+fO0vpW1Fnrnly/Nncd8QE9c63LcbgtCZAACZAACZAACZAACZAACZAACZAACZBAsxOgsNrsXcAKkAAJkAAJkAAJ5EMAwuoDDzxAYTUfWNyGBEigIATwPfgejy13f2vIudVMQ4/n/zo6KT2mGE7q56L9tuz12hLWsEMnjbUgNWEh1RGAVwrWW0/Z8tZyUy4ek6y/vFohvf5lVFJeWmzKxhO2xDWwku5qdfSL7HlNF7XjMbH9PjEPHZTkxp90WuE5Ehk7UoIv9pdAvzvE17unJpZ2FW9nyKxnJR5X5inp24pEVt8N3SXw+EMSGfWBJBYtFHPvbmdaaLBxBClc2Lg0nIByDL36YloEyxw7/n/eLIIEQy4kQALlTUDfl8x9eyQ+f44Ymzc6EquThN0U12E9hnXqlIQHv3FWAM1MIe/Q2vmBB9K6LX3fdOrV3L2FOuuPUAL9+qavraGXnxcr4Nea4b1LV7DD+73+YCWxfKkkvl/Q+Gm1zc2FxycBEiABEiABEiABEiABEiABEiABEiCBFkiAwmoL7FQ2iQRIgARIgARaIgEIq/369csSVn/3u98xYbUldjjbRALNTADfh2Pq+Z6aupkzmbOGRM9faVpnt8mGDFKBcuYuy5Feg3FbkMDKpfEIQBAOJ0W2qbz60iJTLviwnqmrFX2L1NYe2v9I141ouVo8l1Ii4EotmjJnh8Niec6IeeSwGLt3SfKHFRL7YrKE33pVAg/dqyJrD/F2bZ8WZDLlw9K930rF3Lbi63OjBF94RqKTxmui3jKVp/Y6LJD+12TiVCmNm3zrquML4yfX+HCm+0ZyIRcSIAESaE4C+u9nUwXQ8Dtviadjm5zXKw/E1QfvEXP/3pQM2pz1xbFV9kdquq/Xden6hjVF3NizS6wTxzU1droEHrnPeX/zdGzt/ADF1+t6lVZVasX7PhcSIAESIAESIAESIAESIAESIAESIAESIIGSIEBhtSS6iZUkARIgARIgARKoTlj9/e9/T2GVw4MESKCgBPB195GgLX2n111WzSW3QmBtO8GQgUtMWa7y46mIJndq+J6pB+JX6wXtunRhkFdPK+dxP1nyj7ENE1fRp3/TFN2Bmrq6eL8lJ8K2JDV5lUsJE1CJx4bIGlGR9fQpJwEPEmv0s48lrNO8B+67U7zdO7awFFYVWLtcJb6br9cE1gclMnK4JJYtFvPwIU2qC4mdUMFSU+vSUyyXcPc2SdUhrDrJhZenpSpXXgVnJ7GwSSrCg5AACZBADQT0/Q5Jq9EJY/U97Yqs65V73Qq/82bqfaCGoprsJZVWkfzqu7lHur7eazql0tHb5UhHVxkXSasUVpush3ggEiABEiABEiABEiABEiABEiABEiABEmgwAQqrDUbIAkiABEiABEiABJqCAITVhx56KCth9YILLtAZbhlb2BR9wGOQQLkQiGqa5uAVZp2TVXPJqrmeu/SjpDw8x5QJKlP+dFwFVhUgnannaa8WfIghbMunQZIL91ny1ALTEU/PGdIAgfXdpJw3NCk3aPLq1K2WnNS+g3jMpQUQwBTD8ZiT0mYeOSTJ1SslOvljCb3+sgTuv0uQmunt0q5G4ccVf0rjVgXWq68S/z3/lPCg1yT6yQRJLPpOjO3bxDp5wkmltROJsxJrC+jigjbBMp3k2tx93UrMvbsLejgWRgIkQAL1JoAfaYRDEh03Wn+M0aHifayy+Bl+7+3iEVbRUNOQ+LzZ4ulQvWSbvv5q0mpi+RIKq/UeINyRBEiABEiABEiABEiABEiABEiABEiABJqeAIXVpmfOI5IACZAACZAACdSDAKTUxx9/PEtYvfDCCyms1oMndyEBEqiewAGfXZBUzlyyatXnztf01faTDHltqSmrDtviidpiqINPB7L6/qnvKxBLQ+rf7df+Hb3WkgtHNkBc1dRV9OVvhiXlodmm/HjUFm9UJKEBlRRY69tDRbYfBFZNHbWDAWcaYmPXDkmuWiHxGV9LdPxYiXz4vk6z/KYEn35U/HfdKr4+N4qvZ7dUApyTYldZBkqLNe2yEzmL5jVMr3x9F5VYb5fQGwNV2J2Uklh1embr6BGxfF6xoxHloieSJuDpB7DyTWTV8RF88pF0+l/VPkwsXVRkA5rVIQESKGsC+gseJIubRw47cmfotZck8PB9+oOMOyU89B3n+WJLKIVkG581Q/y39ar2Wutp30oC/fpqYnqEwmpZD3A2ngRIgARIgARIgARIgARIgARIgARIoNQIUFgttR5jfUmABEiABEigTAlAWO3fv3+WsHrJJZdQWC3TMcFmk0BjEVhzxJZfaopmVbm00R5raifKhrza60tDvthiyeEAp51vrP5FuRCC/ToD+hRlfZkm3haib9F/7VQ+fkAFVqTnYhwhPRcCMpcWQABxvUipU+HHjqvIGo2KHQqJdfqUmIcOChI1jc2bJLF4ocS+/FwiYz6U8JC3nfRSiEHBp1Rs7dtHvD26lpDUqtKtTrXsSKx39FZB82FH0o1+PF7iM6dLYuVyMbZu1rbvcWQnJLNaXo8j+dqhoN7qGgmneGVKrhBdq64VfJ3ncb/IF4yDwMP9qpWoImNGpNpY5O1g9UiABMqMAK6vzg8yEk6StuXVHyIUsexpx2Ji7N4pEU2HxfsRBNX0DwQ6tZHo55+IHdNfDJXA+0aZjTQ2lwRIgARIgARIgARIgARIgARIgARIgARqJEBhtUY8fJEESIAESIAESKBYCEBYffrpp7OE1Ysuuki/c9NIOy4kQAIkUAAC+L575k5LzqlI0CyEyFjXMn6hU9Z3/NiQiRssJw00pkGGxa9vFQB+MxQBrgEVV1ccsuWJ+ab8SqXTSv1VIRNXeq4OYwPl3TjVkBk7LDkVsQV9abEzm6GnG/mQrigDCVOnMUYCKQQaO6yyJqRNpLRqOql57IgYu3ZK8sfVEp87W6KTxlektD4mfhVCvdddLd6rr6os5BRlIqsKQ+11mubOV4r3mk7iu6G7+G69Sfz33iHBJx6S0MvPOwmtobdelfD772gi7RiJTZks8TmzJLFiqSTXrJLkujUOB+f+hvVibNms6yYxNM3V3L9PrFMnU4mugUCKn9/n3CJxDwKTwzipnMEaAjGewy0eq0wqBlY94fAZEf3i9lGBhgKOhSTatDhVpZ8gszoSVYGOx2JIgARIoGwJ6PUbiefJjT9J8IWnJfjskxL7/FMxDx5IXeMLfH0vW85sOAmQAAmQAAmQAAmQAAmQAAmQAAmQAAk0IQEKq00Im4ciARIgARIgARKoPwEIqwMGDMgSVlu1aqUeAuPr6k+We5IACWQSQBrm+6vMytJiVUExh8QIwRWiaX3Fxlz7navldf7UkAkqrh4J2pxqPrOjGuG+qX1/RJNtP9tsOZLpr4cVtj8xPi74MCn//NpwjrHysC17vbZ4NRgsoU4dPdZG6NRiLBJiDT63qEzpyJWa1OrIrDpNs7F9qyRX/yDxb7+RyIfDJPj0Y+K76TrxaIqcp11GqlwVObI6abJ4nofgqmsHSK5tndV7tcqukHMhvXbrID4kz/bsJr4br3Hk3cCj90vw+aclNPAFCb3+siClFrfhd9+SyOgREv10ksSmfiaxLybr/YkSnfiRRD+ZILGvpkhsxtfONNLxebMlsXSxJFWINQ/sF8tzRiViFV7jsZTM2gDJyQr4xddL+6aavoDIax09WowjkHUiARIggdIk4L5/uj9CaMA1vDQBsNYkQAIkQAIkQAIkQAIkQAIkQAIkQAIk0HIIUFhtOX3JlpAACZAACZBAiyYAKfWVV17JElavvPJKCqstuufZOBJoWgJxFQefXViDsOrKqu5thswKwfTmLw15eoEpl+o084VKaf3l0KQ8qemfB3yaMEWrsUkGBMTl05qIOl2TUTt9YhRURM6UkzFGkMLaUY8xVEXpradsiWgwJFNYm6Sbi+8growDmVUTQx2Rdc9uSXz/nUTGjpTQS89J4IG7xde7R0USqwqg1QiTLfv5CgEWEmzVtUNrFWOxKhsVfb1d24lPRVj/vbc78mtk5DCJfTlFU15/EOv4MUcars+F1Tx6RLzdO1TPX+uV/HFVwZNdi2/QskYkQAIkQAIkQAIkQAIkQAIkQAIkQAIkQAIkQAIkQAIkUDcCFFbrxotbkwAJkAAJkAAJNBMBCKsDBw7MElbbtm1LYbWZ+oSHJYGWSADC6hPzahBWMwTVTPHQvQ/58HkVXjeftHWaeUue/c6UC0dmJHXmEF3dfWu6hdj4yBzTSVqls9q0Iy+us4qvO2bLY3NNJyG1pn4qxGtIYX1Y+/rbnZZsP23L8ZAtwbhITOtBkbVp+74ojgaJVae1dwRWv1+sE8fF2LVTEssWS2zKpxIe8rYEnnhIfDdfrxLrlSWexHp59QJoocRcCK4d24jvhu6OwJr4bp6Ymm4LvnURV40d25xyahKDkfTqpOkWxUBiJUiABEiABEiABEiABEiABEiABEiABEiABEiABEiABEigOAhQWC2OfmAtSIAESIAESIAEaiEAYXXQoEFZwmrnzp0prNbCji+TAAnkTwBSYN/peSRq1iCeYir5N5aZctBvS1TTMo8FbflyqyVdJudRbi1CbL+ZhpwM24Lp6yEvMnE1/75t6Jam8var0/bjUVvGrrPkTh0nF48pXJJudbLrLzS593fDk3L5uKQ8oUm73++z5EzUprza0A4t5f0diVVTWBMJZ4p76/SplMS6aKFEx42W4IBnxH/HLakE0PblmsKan/yKBNbAg/dI7KsvxDp21JGDax0ayj+5fm2twmp00ngRTcvlQgIkQAIkQAIkQAIkQAIkQAIkQAIkQAIkQAIkQAIkQAIkcJYAhdWzLHiPBEiABEiABEigiAlAWH399dezhNX27dtr8JhGInIhARIggQIQCCVEun9Wi1hag6zqSoe/VcHwpcWm7DqjYpNeoiCXnlLR9NNNlrSfVEv5tUirF41OyhgVJiFO7vHaTvImxdUCdH4ditDuFAisUXXR0MfjfrKk5xeGnK+yMtJw3XHQWLdI8u31pSFTVYRGCuuZiC0RlaMNFZlRNy5lSMCVWGNRsXxeMQ8dlOTaNRKb/pWE3xskgX59xXtNJ/FQYM2d4tqhtQQevV8SK5dp2mq05gGknzvj8+eIp0PNMnB40GtiRyI1l8VXSYAESIAESIAESIAESIAESIAESIAESIAESIAESIAESKDMCFBYLbMOZ3NJgARIgARIoFQJQFh9//33s4TVHj16MGG1VDuV9SaBIiTg0wTNNhNqEUqrCqtVH1cIi+erVPjcQlP2qlSKRFQsEAqPauLqBBUc26m4Wme5EceqON45mrz5+w80dXOe6UirqSPw/81FIKl9C3F0pwqsc3Zb8t4PpqawmnL1p4acN7RxJdZztfw/j0zKLV8Z8s0OS8IqXnMhAWc6+mRSU1jDYh0/JsmNP0n8228kMnqEhF57WQL33akSa0dKrO0y0livvlKikyfVKJoi2TY68aPc4mtGWYGH+4nlOcOBSAIkQAIkQAIkQAIkQAIkQAIkQAIkQAIkQAIkQAIkQAIkkEGAwmoGDN4lARIgARIgARIoXgIQVocNG5YlrPbs2ZPCavF2G2tGAiVHwKNTrbcal4ew6kqq7m01qZq/1sTN4atNZwr3zORLpK4eUXF13HrLEWTrLK5mHO9PHybloN8WpqwW33BDsi5k5UBcZPkhW15dYkrHT2oZXxl9W9+EVqT47vfZTrIvxgXGXub4Kz5SrFGTEMBg0Cnq7Xhc7FAoJbH+tE7iM1ViHfG+BPs/Lv6+fcTXs5t4O19ZIbK2qlXM9GRImi3ifsfWklj8vbLS2GLnBKp89tjxmETHja6VS+DBe8Q6fapJupYHIQESIAESIAESIAESIAESIAESIAESIAESIAESIAESIIFSIUBhtVR6ivUkARIgARIggTInAGF11KhRWcJqnz59KKyW+dhg80mgkAT8KhYi+bS+omCu/S4fl5SF+yyJq6RadUnoc0hgHaJpnH8fU78Uzj+OSMqRAIXVqmyL8TG0N/Q5BONp2y2551tDLv3IEKTxNkRazjXukOo6b48lx1SMRurr0gOWTN6UWr/X8bjbY4tHZz6PGSknrxh5sU5NQEA/XzkSaywmlt/vSKzGrp2S/GGFiqzTJTphrKaxviRIC/Xf0Vu8PbqKp1Nb8XRorcJmC5ZZO7WRwP13OUmq1pnTlU8SlX7jc2YqgytqlFbDg15zxOAm6EUeggRIgARIgARIgARIgARIgARIgARIgARIgARIgARIgARKhgCF1ZLpKlaUBEiABEiABMqbAITV4cOHZwmrvXr1orBa3kODrSeBghLAVOpdJxdAWK2SvNp3uiF7VExF4mauJarS4Nqjttw30xCksuYSEP+3Spm/UsnxMpUdh64yc8qwuY7D54qLgKGuIIRRf0zksErHq4/Y8vFGS26aagj6N+c4yDeBVcfLuSqt/m643g7JLguC7G90rHX42JCRP1qyQ6XWXFJ1cRFjbZqMgCuyJhJihzWN9cwZsY4dFXP3Lkmu+9FJII199YVEhg+R0ID+jtzpu/VG8d10rXivu1o8nSG1qtAJsbW93rZXuRVrCUqu3uu7aPszpFVNXTUP7HfaXF2irPeaTpJYtsSRgZusz3ggEiABEiABEiABEiABEiABEiABEiABEiABEiABEiABEigBAhRWS6CTWEUSIAESIAESIAFxpNS33347S1i97bbbKKxygJAACRSMAOTB3l/lKaxWEUhrkguRdvmhSoEhFWKrWzB1/ImQLXN3W/LYPFP+PDJDMqw41gUfJuVxfW35QdsRYI/r9nEmZFaHtGSfN1VsRvrp9/steWSOKX8ZlZRf6hiqaYwV4rWeXxiyRqVZiNuQqJEGi7pUJ1qXLGBWvP4EVNbUD16pVZNG7Xhc7GBQrNOnxDx0UMw9u8XYtEESSxc5KaTxWTMkNn2axKZ9oetUiU2ZLJExH0rozVck+MTD4r/ndvHffrP4bugu3quv0vTWNinZtSNE1yJJcFXhFvUXtL1isVXkTaxYqqmzt2SlrHqv6SjRyZPEDvjdzXlLAiRAAiRAAiRAAiRAAiRAAiRAAiRAAiRAAiRAAiRAAiRQQYDCKocCCZAACZAACZBASRBAwuobb7yRJazecccdFFZLogdZSRIoDQJJFfQenG1WLwbWQVKtKhC2n2TIppOazKeuV00LUjchDO7SxMspWyx5Z6UpY9dZsuqwLYF4KqUVAiHWDH+qpiL5WgkTgDAK0flk2Jbtp22ZudOS57835eKxjSSwViSz/t+IpLSdYMhdM0x5V8cgxt8prQMkVo67Eh5QjVl1d2BAaDV1oEBo1dW5TSZTaaN4LqGSayQsltcr1vFjjuhqbNsqyVUrHdE1sfh7ic+dLbHPP5Xw0Hck+Mxj4r+zj/huvl58PVVs7dE1tWryqffazoI0U2/3jqm1W3vxdFTptZBJriqsQrytOvAh6xpbN0tk1AcSeOwBCTxwt4Tfes1JVnVkVZdHYzJn2SRAAiRAAiRAAiRAAiRAAiRAAiRAAiRAAiRAAiRAAiRQYgQorJZYh7G6JEACJEACJFCuBCCsPv/881nC6j333ENhtVwHBdtNAo1AAMLqUwtqEFYrpmM/X6dr//uYCmHQlVjd22qmbP+FTsv+0iJTTkfOpvTV1gTIrUldIbHmv1dtpfL1UieAsYBkXUjN7/1gymUfGXKujq9zdOxhnF2o6by9vjSkz7TU81Xl6fo+/pWO+66TDXl/lSnrjtlyRsdyRD1EjFE3iZXjtNRHVzPVP0NyheAK4dVOJlRsjajY6hHz8KFUeuv2bY4kClHU2LJJjI0bJPnTOkmuXSPJH1dL4ocVEp83W6KTxkt48BsSfO4pRySF7Ort0k48HZDcekUeQmtFuqtu77vtJidFtqqw6pDSetvRqFieM07KrB0KpsTcZsLIw5IACZAACZAACZAACZAACZAACZAACZAACZAACZAACZBAsROgsFrsPcT6kQAJkAAJkAAJOAQgrD755JNZwmq/fv3UH6Aew2FCAiRQGAIQQ19bWoOwWiGlXvpRUiZttORSFQXrIv/9dnhSpm61HNmwMDVmKeVOAO+AUfX7jgZtOeCzxRu1nccQSf0xkUX7LfnLqMZJYz13aFL+rHJs988MeXiOKa8sMWX2LsuRspEAzIUECkYAn/XSKwx+97Heh+zqrm6yayymkmlAJdLTjuxqbNog8QXzJPbl5xL9ZIJERrwvoTcGSujFZyX4wjMSHNBfwsPek/j8OZJc96NEP/tYYp994oiwkGZzyqoFaxwLIgESIAESIAESIAESIAESIAESIAESIAESIAESIAESIIHyIUBhtXz6mi0lARIgARIggZImAGH13nvvzRJWH3jgAQqrJd2zrDwJFBcBSHbDV9cgrFakp/aYYjhTtH++2ZIrxtdNWu3wsSE7dGp3Cn3F1fcttTYYZ6GE1EuwrouMnbktkljvn2XI2qMVCayaXIwUViQY4xZ10v+4kEDTEbAw+JJix+NiQ2bVVFQ7FNI1qCmu4dRz+npKTMUA1RUSrCvGNl1NeSQSIAESIAESIAESIAESIAESIAESIAESIAESIAESIAESaNEEKKy26O5l40iABEiABEig5RCAsNqnT58sYfWJJ56gsNpyupktIYFmJwCRbvxPVs2pqZqyeu+3hiPf+TTB8tudlkBCzRT2arqPadsHrzCdqdSbvcGsQNkQgCAa0yTWXR5bvtCU377TDfnb6KScO6Rx0lfdcwDlX/Bh0kkjvmqiId0mG/KIprEOUzF8pp47207ZThKsCTewbHqDDSUBEiABEiABEiABEiABEiABEiABEiABEiABEiABEiABEiCB8iRAYbU8+52tJgESKHUCKu4ZmzeKsWG9Jv9oWhAXEigDAqZO8dq6dessYfW1116jsFoG/c8mkkBTEUCY3rRttQirKpy+vNhMBe9pxcKaXrlwnyWdP81fWv3H2KQj6uF4XEigOQgYKohGNFDyaNCWn47bsvygLe/9YMrvP2hcgdUVWTNv/zgiKbd/Yziy+IK9lqw7ZsuxkC1RFWxNniPNMTx4TBIgARIgARIgARIgARIgARIgARIgARIgARIgARIgARIgARJoFAIUVhsFKwslARIggcYlYB47Ip52lzuruX9v4x6MpZNAkRCAsHrppZdmCavvv/8+hdUi6SNWgwRaCgEIc5kyXa77by1PCatum5FcueSAJUiQzLV9rudeX2o6sqtbBm9JoBgIBOIiUzWBtftnRqOnr+Y6L9znfjk0KRC7n5pvym5NhYW4Csk2ob/Vwoo0ZArfxTBiWAcSIAESIAESIAESIAESIAESIAESIAESIAESIAESIAESIAESyJ8AhdX8WXFLEiABEigaAklNVnWF1fjcWfy2vmh6hhVpTAKGYcgf/vCHLGH1o48+orDamOBZNgmUIYE1R2w5p5Zp0t9ZqcJqFTZRTauE6PfrYfklVGKa9FWHbUe8q1IUH5JAsxLA2I6rFLrXa8uMnZa8uMiU9h8bgiTUc2s5N1zhtJC3v3o/6Qi0HbQObSYY0vETQ/rNNJ1E2Dm7Ldlxxnbk76rnZLNC5MFJgARIgARIgARIgARIgARIgARIgARIgARIgARIgARIgARIgASyCFBYzULCJ0iABEig+AkYWzanhdXo+DEaMaVxU1xIoIUTgLB63nnnZQmrn332GYXVFt73bB4JNDWBPSrpnV+ddPpuSkZ9dUm2sIp6no7Y8vQCM++U1X4zDfHFmrqFPB4J1I0A0kwhsIYSqTG+9ZQtn2225K4Zhlw8JikQSgspqNanLKSxDlaR/IDPFiQeh7WuOLf8usb1MeqPhFYuJEACJEACJEACJEACJEACJEACJEACJEACJEACJEACJEACJEACzUeAwmrzseeRSYAESKDeBMxjR8XbpZ0jrUbGfCiiU6VzIYGWTiAej8vPf/7zLGF11qxZFFZbeuezfSTQxATORG1pNc6oUcAb8H1uYRVi305Ne7xGp1PPR7o7X0W/hfsspqw2cR/zcIUhYKoAGlUZ9GjQliUHLJm2TdftlszdYwmST99abspfRzVAZq0QxPM5lzK3Qcoxzi2ItL8dnpSrJhrSbbIhD842ZcFeyxFvC0OApZAACZQTAaQ4Q4jHykTncup5tpUESIAESIAESIAESIAESIAESIAESIAESIAESKCQBCisFpImyyIBEiCBJiJgh4Liu/l6R1gNvfaSxkXpN2ZcSKCFE4Cw+l//9V9ZwuqiRYtaeMvZPBIggaYmkNTfgQxeUXNK6pPzTTGrsVWSKvFB3rtodH6i3m1fG+KNVVNYUzeexyOBAhNI6Pm0/bQtr2gq8d/0nDhnSH7nRaaAWuj7ODd/OGxJMC5yKmzLbo/tiOaeaCqNFee2jbXALFgcCZBA6RKIJkUGLDKdBHZI8W8sM53k5tJtEWtOAiRAAiRAAiRAAiRAAiRAAiRAAiRAAiRAAiRAAs1DgMJq83DnUUmABEigQQTseEwCD/dzhNVAv76Cx1xIoKUTiEaj8h//8R+VhNV/+Zd/keXLlzNhtaV3PttHAs1AAImRWSmpGWmPEFWqE1ZRXaROjl5nyi/ykPN+OTQpszWNsqbymgEBD0kCBSWA9OGICl8HfLaTvvryYlN6TDEcsRtpqPmcK4UUV8/VcxPn3jnvnRVoIaFdMd6Qe2ea8vpSUz7bbMnWU7YjlENEp8Ba0CHBwkigZAgYegG7e0Z2cvq49Xph4EICJEACJEACJEACJEACJEACJEACJEACJEACJEACJFAnAhRW64SLG5MACZBAkRDQRNXwe4McYRVJq3Y4VCQVYzVIoPEIhMNh+bd/+7dKwur/+3//T9avX994B2XJJEACZUsA6YoQ1f7wwVmZzZXlINb9eLR2de14yJZbvsoWXNxyMm97TTXkdKRscbPhZUgAAquhrhckVr8mDB9TSXzlIVuGrTblKU0wxrnT5VNDHpptStfJ+Z1HmedUIe//SoXadpMMGbTclDVHbEESK+qN9Fi0AW3BNYMLCZBAyyOAc3vTCVtyXVPaTDD4Y5OW1+VsEQmQAAmQAAmQAAmQAAmQAAmQAAmQAAmQAAmQQCMToLDayIBZPAmQAAk0CgH91iw6YawjrHq7thfL522Uw7BQEigmAh6PR372s59VElaRsLply5ZiqibrQgIk0IIIQEJbvN+WC0edlVaRwDj+J8sR1WprKvb/4bAtfx55dv8s4aUitRUS7MQNliDFkQsJlDMByGE4d0w9FyCE4hbnxc4ztjy30JS/6Pl4Th7JxVnnWkaSar1fqzhfkc762+FJuVDP7asmGnL7N4aKtpasUOF2h9YzEKfAWs5jmG1vWQSSeh3qXc2PT7qpTI/rFRcSIAESKGYCuEzxUlXMPcS6kQAJkAAJkAAJkAAJkAAJkAAJkED5EaCwWn59zhaTAAm0BAIQVid/7AirnnatxDx8qCW0im0ggRoJQFiFoIpU1cx1//79Ne7HF0mABEigIQQgoiAp9bu9lszeZcler+0kKuZbZswQGbvOymu684vHJGWPh18n58uW25UfAZyPYU02PeCzZd4eS95YZsodKoveqAnF132eWiG0VhJSKyTTSs8VQl6toYw/fpiUJzQldtF+S6J6DTC13qg7ZFwuJEACpUMAp+x+vd6cN7TKdaXi/F9ygCd16fQma9qUBHBm4H3Pee9rygOX4bHAOK5iPVbcz1zwuSOun0OQYn9EV2xT188ibj9mlsv7JEACJEACJEACJEACJEACJEACJEACJNBQAhRWG0qQ+5MACZBAMxGIAPajrwAAQABJREFUz59TIaxeLsbuXc1UCx6WBJqGgK3fqhw9elT+9V//tZKsiscHDhxomkrwKCRAAiRQTwKYPvy+mRlTmtcg0A1cbDqCWz0Pxd1IoKwIQKIwNH0VqyuFIpUV4vcYFcX7TDOk9XgjSzb7naaj/m10bgGt0GIrjvPALEO+2WHJ+uO27NIE1kMB2xHhT4VTaawQ25Eii/ZUcU3Kqj/ZWBIoNgI4HzeesHP+6OT1pWaWHFZs9Wd9SKA5COC9DO9rOHd+PGpLRH9ogue4FJ4AuOKHde+vNp0f8eCHdfg8hAU3YD/kB1Mu0s8iWAd8bzoCq7NBHv8LJURWH7GdGSc8UZufUfJgxk1IgARIgARIgARIgARIgARIgARIgATyI0BhNT9O3IoESIAEio5AcsP6s8Lq5k1FVz9WiAQKTQBiamayKu4jcfXEiROFPhTLIwESIIGCEkCS0ZaTtrSZkCGtVpPOiGnG1+qX+xXfNRe0HiyMBMqJAM4hiKxIOD2qqWLrjtmy8pAtG1SgOROxJZSwZeZOSy4Z2zTiai4R9hy9Dvzq/aT8VVNhr1Cx9qYvDUcm+Wyz5Qgih1VsjVL0Kadhy7YWGQFcR4JxkT+NTMq5mrJ6zpCk/FJvh64yxdTrCxcSKEcCOC8gSuIcSOqPRHDrvN/q+xXSPMMqOd77rSH/NyIpv/sgKd0/MxxxEvuV6oLP8vhBDNZ8E0rB5JDfdmZnABM8LjQDJKZ++KOVSpbXH8R1+dRwUujRJ9tP23L3DEPwWcP9DHKBJsAf0c8W+dQDfQzh2N334Tmm83kqn31LtZ9ZbxIgARIgARIgARIgARIgARIgARIggaYjQGG16VjzSCRQmQD+wmnpXxBNU2xD/6KLVe/n/ZfPyqXxURkSMA/sU2G1lSOtJteuKUMCbHI5EUDC6qZNmxxBNVNaRcLqyZMnywkF20oCJFCiBJCeOGuX5chp/1tDwiq+FMYU515NMeJCAiTQ+AQgo0HIGLbacqSaP6nMkSl3uKJGc9xCjrtQRbk7pxsycYMlm1R898VSghDT6hp/bPAIJAACONcO+Gzpq+dhh48N+XST5Uh6zUEHf0bCpwN3RR3c+0hVhBAHYRCiPm4dQQ4b1LI45ep2aCtWyG5Y3ePVsnullzPLqnRft6qtKnjdrUNt2+Kg7jbuPu4tjov7eN3dBtu39KWx24vyIajiRx9I8py2zZJBy830+uR8U15dYsrgFaacrz/GcN83fz0s6bzPok9KccF4OhkW+Wi9JcM1yfSYJpriudoW/OgEgjs4PDLXkK+U10lNVof06o7P2sqo7XUIqxDoXda4fUr7YeE+K+dnGfxIxhFW86g/6vjDYVvO1c8ibvkQkU9r/3MhARIgARIgARIgARIgARIgARIgARIggYYSoLDaUILcnwTyJaB/zbSTSbFDIbFOnhBj53ZJrFwm8XmzJTZlssS++EwwxXtyzQ9i7NrhbGNHdf5YW78l4EICOQhYp0+J9+orHWE1sXhhji34FAm0HAIQVteuXZszYdXv97echrIlJEACLZpAIG7L4/Mqf6nsfgGceQtZ7outliOatGggbBwJFBEB6BeQSIKaggYRZ/F+W6bqeQjx5v5Zplz3ueFMpwvxJvN8ber7EEcu1lTYW6cZMlDFoDHrLPlSJZjZuy1ZfsiSn47bskNT1ZAqi6l8IayVqiRURMODVWkhBHCe45zA6kiZ+gTOD3fFc/iBCSSwsKZFBlRoh5yFFdNhe2O2kx6J6c5xvXC3hSDq19dORVRu1URFrJDLM6fmhugHQd6v6ykt76Bus19FWJyr2Bav4ZzFNcijfwpCMuM2PZdXaDI00qCRvPzxRkumbLEcaRby2/Qdlnyiz+E68PxC05Fqr9E0y6smGnK1Ji0iXRH7QFBD29x24hZtxFTiuHZAeHtzmSn9vzPlMf2cgmse0hRfXmw66Y1IqEbaMyQ9d0UZaB8+22DKcEj1mJYc18y3VGIcqPvi9k1dX9BpyF9daspYrefX2y1ZdtCSNboPrldLDljyubYNr43WFfu8uMiUkWtT17XdntS1zK0/uEOYXH7QlnEqEGKft/WYz2rdn9C6P6scXtJjv6RlDNLnUS/8YAh1xPE2q/iPHylAxFu035IFey2Zu8eSebriPrZB+Rgj2rxmXxzOGJfabldGRlon1kgyNR6P6BhCm9AGpIhjfDbGgjrM0fHSfpLhJKfm/HFHjh9lQZIEV9R/15lUP2DsoS9zLeCOcYa2u2tz9gXqiXHkvt/jPDml4inOe9SzuuWQnndINHX3w+21+lkCP0ybrOL7ej2vTuQpv1Z3DPCBUN9HPxO4x0G/nJchDLvP4/bmr1Jpt9WVV/V5v16bcG7+TmeAcMv58Ecz1faqG/MxCZAACZAACZAACZAACZAACZAACZAACdSBAIXVOsDipiRQLwKammoHAo6gGps2VUIDXxD/7b3F06lNOh3T0+5yRzpM3Wpipr7mu6WnhAe9JokVS8U6fVr/Sqt/oeZCAhkEMK6813Z2xk5s+lc1/6U8Yz/eJYFSJABhdeHChVnC6s9+9jMJ6LnAhQRIgARKgQC+1MYX9f8Ye/ZLZffL36q3l49LCiSNGr4HL4Ums44kUPIEcA664gykFUhs+1RohST62FxTrhhvyG9V5MhMk3MlHty66WpVz/HGfvwLFVsxFXOnTwxH4pqsQthKFbRwDYJoE9F2QD6ClOWKYK54w+tOyQ/bsmmAK7PhFmMZ5yiEUKQYYpxDDMUt5NBNKvIt3GfLB2sseU6lxqcXpARNyJGQv19XofIpfe7uGabc8IUhbScYctk4Q/42Oil/1fUSFcUv0/fmznpOXaPS2c1fGnK7imfXTzGkoyavXqLv7X/SRGRI7Vgh9UEkParS2jKVKyGAosx/aDnYDtcMiHy4fvx1VFL+PkZldF3/ovf/oOcurh3utaSh1wtcD+5SeXWjMoAkN1wTpZHeXJfy/6jTu0M83anXEEi2Sw/YcqeWeV5FgmRD61jT/hD1u042HCkVnJA+XdP2DX0NbcLU6hN+shz5GLKue73ELcYZVtx3H2P8udvgmorVub7q2Mwcp5B88RjXW/0v54LXIBRDgt6nMiJSfSEkok4Ym1ghPT6j4xWCscNE32/cdm89VfjPj6grBG6Ma+c4GWLqn3UsQZDG2M4lSnbUcwYi9h79XIuxiP3b6LkA+RXSLXjgvRVja64+987KlGz83g+mI2pjOxwb2+WzYDNsC/6QynEf3B3muM2nkIxt0NeQNl2+OG9+U3GeP6PyKoTzXAuODzG6m45dd99csyzcp4I4ZN76LhhrEIJxjlbtm/RxK+p8TM9dV6TP93gQ6SF941rolofrnzPO6goz34NyOxIgARIgARIgARIgARIgARIgARIggRZPgMJqi+9iNrDZCKioank9kly1UkIvPiveru0zpNRMQbX2+/6+fSQ++1uxgpSymq0/i/DAdiwq/jtvdcZVdPyY1F/fi7CerBIJFIIAhNXJkydnCav//u//LlGkUXMhARIggRIhgC+vkZ6aOb2m++Vv1VsINZAkuJAACRQnAcgvEFmQdAdhBWlqe1RmPaGCHBINIctt14REJCH2UrmjKcSuqteRXI8h20Cog7B22UeGXKlpjDdOTYmtEIRG/KipjSpIYbpnpBFCNKqr4FKcPcZaNSYBeEvOqv/LvI/3PSQ+4hxBcijkJ8hZVeUznE94DueUk0Sq22MfJPzhHMN+7lTkSB1FKucQTQZ9V+W2d3XcYjryWzQ9EFIoBDpIoUg3xAq5zBXlcp0T9XouQ9irdn/dJp/3+2r313O1YK9V1KWhEv35FaJe0bSrkIxylIXr5aV6nUQCLaZZR2Ltayo3Y7z9U6VR/GgBkjFkTeeaqlJz6/Gpx5d+lJR2Knj2nW7IP782nJR9JOQiBRUpvEjXRHIvfkCAcY/PfEgexXV3kiZ64gcHdX3fgAS9pRGF1bYTKo/JVtp+nItIBN6i9YZcipRbpPz+Sc89CK44X3EdwPthZko57n+kKbmQcdPP5zivwADyOKRVXFsyFzx234eR9gshE8m6YAfBEn0CORbCM1J+kVaMxGTsU/UalFlu5n1cm5CGjDJynY84J0aoCA9hueqCdoML+j/Xvu5zGFNV21a1rJoe4xqJROSLMqRSt2z3FgJ9fd/LIf7OVmk1U3LHWMNYBR8uJEACJEACJEACJEACJEACJEACJEACJFBXAhRW60qM25NAbQQ0CRViaXLtGgn2f1w8Ha7IFlWRoHrjNeLv11dCLz8v4aGDnTX0ygAJPHC3+Hr3EE/ntln7hQe/IXYwWFsN6vc6/sLorvUrgXs1NQFDUypUhkYyL9J4mcLb1B3A4zUlAQirI0aMyBJW//M//1MSCf12hgsJkAAJlBABfOH+0Gzz7BfXOb6cx5fL+PJ+qaay5fuFegkhYFVJoCwIwOHA+esm7UEoQcIhpBLITQUT6Kq5hriSSrW3ee4HKQVC63hNG9yhwhHkQ0g4boog2ojV+edkWfRs+TYSYxor+htjABIpRLVVmiL4rYpgSPLF1PUQnieocDdERVJML49p6v+h8h4EsstVPOuhqaSQTJEKCMEMU86P1ingkRh5m4pdEMyQaIrkSNy2UgkQ+2Ja6oKdNznkxGrPFW579jNLoVjkef1plj7JrFvGfch6mcJeneqWUQ7GMFJ0IXsifROC50B9X0DqL0TPzMTu2o5xocqykDORuPrWctNJ9MQ1ujEWCJmrj9jO+wGShpFMjHMYwi2uC1jwvoBkWPx4A68hVdWtD7Ybp+8jDsMMHuk25nquYrxBtJ63x6okR+KYkNghET84OyUF/0FTRmvqI7cPL9ZEZFx3cC3LZ8H1bsUhq8brz4f6Y49cC7iBA1Joq6sbkpYh0dZ3QTsg+C87qMKwpr720BReXEch7F+k19FxKgZDOq3vgvf3L/UHd1Xr31t/JIA0YC4kQAIkQAIkQAIkQAIkQAIkQAIkQAIkUFcCFFbrSozbk0ANBGyVpsz9+yT01qvi7XxlZeFUxVX/Hb0l/Pbrkvh+gRjbt4p59IjYfp/Y4bDYEV11Wmvz2DExtmyS+JyZAoHVd9O14r36bFnRj8cXSEzUvzZa+gt+rTOOb2k9rJMnnFRYy+tN1SkWEzupf1FWCbfSX4VrYMCXmpCA9kvkgyHOOIPo7PRVEx6ehyKBpiQAYfXNN9/MElZ//vOfSxLXKS4kQAIkUEIE8N34Nk2/QiJX+kv6agSQ63TaYUxtzIUESKBlEYCYgqnK16j8M0glI5zrEJhquyY09+uQVZCad++3hizeb8mPR1OyIiQmrJj6fMkBS1aqwIipxyHoQmhE2iyEXYhLjuiqlzUKrs0zpl3ZFAIWBCbc4jms6BPcIoXPFVKPqFCKqZ8xBfzs3ZZMUjnsbU0wRGokxOu6yHXNPX55/OK/xhRFH9UgTtZYv1z75Xqums986bKxT679Kp5Duu1f9TPkU5ryuuqwJQf1Got0UYiROIcba0HROAZ+eOVVKRWJsLieV7dUvcbjMa4n1+r7XbqttbGoeB3C6uL9ldM8cf36eruVKisXr1rKhjiM5NR8kUG4hahbXd2R5lqdFIrr6VFtO+T9XPsjFbohwir6ILN/zmhyL/oJdUafNXRB3+H6X1VYRZI1krO5kAAJkAAJkAAJkAAJkAAJkAAJkAAJkEBdCVBYrSsxbk8CuQjoX+7sUFASSxeJ79YbK4uq7Vo507ZHP/9EzH17nO3E1G/p8Ne+HIvl90vsqy/Ee31X8bRvVaWsy/VxK7EbOv21io52NCLGrh0SHvau+G/vLd5u7cXbo6t4u7Z3El6R8hp47AGJThgrxqYNYgX8YmuiZ3X1ztEUPtXYBHQMRT+Z6IwR77WdVXqONPYRWT4JNBuB6oTV//7v/xYD1yYuJEACJFBiBPDlMaSfql/85voSe5SmzjG9qMQ6mNUlgToSgCCItErIM5hSGdMD36SppkiXRPJaMaZKok5Yz8GahxiEadmR9tbhY8NJ6Ht8nilv6DTbSOSE7IoEOm/F9O+QexyBso4cG2Nz/Ms9c63tGOlt9Y57H/vgPhb8KcCRQrWNrjDqvpbaIvV/bIPXITFhxfsGHkMQAx88juvHYIjAkJ8PB1KphkgN/EGF4eUqD0OIhkS8cJ8tUzUdb9hqS1743pS7ZxhOkumtOhX3vd+azlTlLy0ynSmzn9O0x3tUSEYKKoTUc1UUq61/c7138bnik0NxDiKltiF9A7EO0nq6nHqIgnkfvzHLruWalVlHXOOQNA1+kEUzX6t0v571/T9NBW2taavX6znXRVM4u6vUiKTVP+rzEMLday2kTQiTX26znARTJJnWd4r3zGtNXe/jepXrmpVPObhuIXkV7wOV2FXTH7j24H0DbCBfZh4X18NvVFh13h/ryR6ptLjW5rssUXG/unpfoqmtqFN1C46DNvSbmd12XJ+LeQEifEZBQjbGocvgSh2nXgqrxdx1rBsJkAAJkAAJkAAJkAAJkAAJkAAJFC0BCqtF2zWsWMkQUPnTOn1KouNGi7fLVZUEU6SjRkaPSImqkEyrkVTdttrBgEQnT6pGVIWsern4bu6h307VX86CdIok1eBLz2kKbNtK9UX52atKsx3biL9vH0ksWugkr3LqebfHmvlWx1NsxtepPuvUVhN6/c1coTwPX8t5kGcp3KzMCEBYffHFF7MSVv/nf/6HwmqZjQU2lwRaEoEz+luTXl9mf2ntfgns3uKL+g365X4dvk9vSZjYFhIoSwI43yEmQlSEJHJaE0r3qcwKGXHuHks+WGPKXSodXqbTrP9aJSr3elHqtxBh0J72k1JSKyTK0essJ0UPU85jSugFey35TtfZuyyZprLSlC2WI3DN0sfz9fWlKmiu1eRXpLvuOJO6hby5aL8mhOo2c1UIXnHIlr06ZXVQUwnBGQIoRCIk0kGcXaP7f68JskiUQ/mf6hT3E3WKe8i1KGPhvpRkCzEU12eU970+h7S/8TrlNcTQwStNeU+nvcf9kTpVNH58gCmj31RJt79O2Xz/LNOZxvsBvR2+2nTSaiGdIpl2hrYV0nIfFUqRyIdEwhtVYL5FHyPZ9LavDef9o51ywnTPrkjniFvViF+lPjZY//qf50h+xNhD2vEuHd84BzCGIJ/mIyNDmmyvgiHGNhIyT+vnF5wno3VMQ7SsUeLMMR5xTIxVnO+1HR/XA0hyr+j085ATIVsjob6uYx3bY0VdazumO9bQbpx/EOsX6fUA060P0XMaojeuUX/Uz2dumdgnn3JxfLQJwuZDc0znurBKryN79Hp0LJRKpMYPF8AXafxbTtqyWVekHCNxH9cpvC/URbIstjdRiPa79NqMayGSxTMFSHAE0yt0XGHMgs320/q3L92napvxPnlG3xtx3X1WRfv7VAS9VN8T6zIecYy6/IkKdcCPAK5WsdgdJ+4t3qPyWSDtztRtMbaQro73tOYQj/Opa+Y24IT3yM/1PbHfTFOemG8671cYj1xIgARIgARIgARIgARIgARIgARIgARIoK4EKKzWlRi3J4FMAqYp5qGDEnzhaZUGM9JQNRk1+NxTYmzZpIJnqFZRFUVCJI078mFGOTkEUu+1ncSO618I67OgvseOiv+2m3KIqblk1SrPqRQZev1lsXxerXB+f4itTzW5T/4EEgsXVPRlK7FOHM9/x6baEn/RtvQLAJ2y3Y7FxA4GHekZ54XznI57R4CuyzcETVV3HqeoCEBYffzxx7OE1d/85jc6hHg9KqrOYmVIgATyJoAvvZEqmE4pyyF1uF+CY/ptfEnMhQRIgARcAriGJPVjEIRWTAkNaXKSSpUvL4YMmZIaITq2mZCSeCBJnZeHIOZedyrd1jO9rlIZNVzjmms78Lh8XFJaqRCHBMW6iE5Zda6NUW2vFyGfrDayjlmSWm2MIFc2ZFxBgsQKqQ9iMlKXkbJ5h4rLr6vUDCl6rErdw9dYgrTIV1XsRIouJEtI1hCqITk6/zTHP88z1qj+cxziNq4dmG4dwt00Te+EmI3ERwjg+JwCURJit+7qlOOWhVtcg06oaInjQC6EzIcUSkh4uF1yIFXO9yp8Illzt4qYx1R6RSowRHxMkw4hEa9ByIdYDqEW0jkkfUx1D6Ecx3KPC+ER+2F7rBBJkUw9fUdKKMexsaIukD1RzsmwOFOXY6p07ItrJqRJHBdtR2opOH6hMh7KhAgJSRJyIVbUAbd4DqnGoYQtfk2EPqHt2KnlbFJBHuxQB4i9kNDfUWkd4vnY9SlZHfI7hHS0H9Ooo225RExc4922QmQEe/QbnmspC9oV1nGJsYUx5iZC79CxAL5gjW3c8Vpd0/G8+8MOnybOYkzhhw0v6fsgftRx+zeGI1Y+vSCVHI3EaJyzOKdwbqKfqyu7Jtao2xaViB+cnfrhAcYa6lqXxR3TddmnubdFEzEeo9p36Cfn3GzuSvH4JEACJEACJEACJEACJEACJEACJEACJUmAwmpJdhsrXRQEVLQz9uyWQL87Ksmf3q7tJTp+rJNiKiqI5rsYO7Y5SaaphNNWgnTW7LTTlEBqHjmcb7Fnt9O/hFpejwQeujd3uR2uEO/VV6XWLu3E06mNbpdDnlUZNzz4DUc8PFs47zUXgcSKZen+NHbvaq5qVD6u882K6YjV5v69Epv6mfjvulW83TsIzg9Ph9Z6v6MzxgP33SmxaVMd2RYCa4v6BqYyFT5qIAEIqw8//HCWsHrBBRfopTb/a20Dq8HdSYAESKDgBCAqQC6rTXhB2tRXKkLgS2IuJEACJFATAVeCgTyDawaEMgg9EEyCKphA0IGktlIlNUhpr6pQBamn62RDMDV11bQ7V5bD80jD+9vopDNddSeV5n6njzFddm3XsEZ/nTJo8/eBCmCN3s8FPAbGNQTQf6gAiunGH9a0y2e/M+UZXSG3uQm4SLZFGjqSPR+dmxJCB68wZYSmHENEfFeFUbyPIy0TyZvd9DyCKP6ipgNDxIPYeECFyU80pRfJug+p4Harppt21IRNTPuObZ+YZ8r7qywnuRCy3XI9NyF/Yn+Im5Aqkbh5XMVQ/HjFESn1vHYlRkhkznmvt+55j8d1XeqxS7WHKGRZ1R6kwC/Utc7utTbXLfqhprWuxypwU4umuDQ7rVGhmKAcZ9X/ueWjLyDBelRYxjkGGRvCMZ5vyOIcpyEFcF8SIAESIAESIAESIAESIAESIAESIAESKFMCFFbLtOPZ7IYRgFhn7NzhSHiZUqmv13WSWDhfrGAg9VfRPA9jJxISfB4prSqktr9Cop9/IslNG5z7meW79829u/Ms+exmSLeMzZimZVaRUDu3leBTj0h8zkwxtm4WQ8tGMmx00ri0COkeN32rZSSWLBLbVMOi2Bb8NRryGlbcb+FLct2P6X5KbljfvK2tYG+HQhKfN1v8t/cWz9VXav2qjLms5OBW4u18pQQef1DMw4fKpu+at7NK7+hIUX3ooYcorJZe17HGJEACeRDA1K9XqrRSm+iDKXH3qWTW8j/h5AGNm5AACRSUAKQdyK1IYoTQc0DTB5F0hynEkZ6IFFekqTnpgroN7iPNDkmFKw5ZMkATHf+hUzFDrq/tWsbXycgdAxgvSBmv77iBdIr0UkinPVQ6hTDaV5NH++gtEkgxRfjzOjZH6tT1n6owOnuXJd9VpG+u1aTLwwFbgiqAQujG+HcFQ6QnIjkQzyPN0xFE9T6ec1MfHRFOz0LcYj+8FtdtcA7hfIEcp0+nF3ebzO1wHiHlFM/h9czt0zvyDgmQQMEIuOcrz7eCIWVBJEACJEACJEACJEACJEACJEACJEACJFAvAhRW64WNO5U1ARUhzQP7xN/3lrQoCJHT17uHJNet0WnPdV6vOi6Q+1wZNP7dfJ0qPeFMm+7RxFP3+bO39Zj6XUUvpLJWTW313XiNI8Y607TjmJoaa2v7cAt5FRKhIxt2bJ1VDyRlOnIh/tpbJIt1+pREPhgq/n59JTTwBUmuX+uwzFtcLaK25IvU2LI53TeJ5Uvy3a3w22HcRCISnztLMK48mth7dsymkoHzeqwCNcqAxJ13vxW+NSyxCAlAWH3mmWeyhNW///3vgte4kAAJkEApE4Akgylk8xF2kP6GtDYuJEACJNBcBHAFclb9H6QfXMMg3EHu8+sU1xBdJ+uU4jdpMuVFmsZaNbHVlRV523LEVYijSNqFPAoBtZX+wAIC6eOaHIq00kc0ffTeb1MppXhuyCrTma79jP75BDLoKU39/VGTRDEl/Ridlh1JpA/MMqWfCqePaaopEk0xzTqmXJ+7x5KF+yxZqlNwY3p1/JDDp0mJEEsxBrG69yGNYmzin/rOmK04aXCfCwmQAAmQAAmQAAmQAAmQAAmQAAmQAAmQAAmQAAmQQPMQoLDaPNx51FIloN9yWGdOS/DpxyrJeL7beomxeVNKsqtj2+x4XHw9uzvlhQe9pt/26TcqukAGrS6Z0jpxvE5HsaNRiY4bXanO3h5dxdi1s1ox0I7HVFrdInFNjMWU7Z5ObSvtD/nQ26WdWKdO1qkujbWx7feL74YUx7QYqUmwkbEjNdpEI05qWrRfIemiby2fN90HNe1SLK+Ze3anU3Pj8+c0fbXADonDmszr73dH/UXVzNRVlV3jM76u1/nU9AB4xKYiACm1f//+WcLqxRdfTGG1qTqBxyEBEmhUAgGVvDD9cG0C13k6JTemMkXCGxcSIAESKGYCkFkhDCKJ9aAmtS5XwRApl88tNAXTrLcabzhTsv/qfZUdCzjVe23X0bJ6/d26SbFuYun52ie/HpaUCz5MCu7/ViXUC0cmpd0kQyVSU95ZacosTStdoVPXr1NpdMMJW7aeSsmjp8K2hPWf4BBH8V7lppViLGB1E0qrG7sYN5BMsSYrVjzHhQRIgARIgARIgARIgARIgARIgARIgARIgARIgARIoGUQoLDaMvqRrWgiApBLIdJ5VIR0pUjfLTeIsW2LI+3Vpxp2Ii7B55+SwGMPiuX3pYpQMSsyYmj6GO6xnFsVR+1wOP9D2ZZYx4+Jt2e3s+V1aC2xb74SSKk1Logh0brgeNEJY8/unyEXhgb0LwrBMz5nZs76ebuqVHtSpVq0JdcC4TIWk+CAZ8R7bWfxXne1RD4cpt+OaTxLCSzWsaNpmTg+c3rT1hjscE4oe2/ONOCKZFWcL1g1sdfbvWOK87WddJ+KBN+M8ZQe653apNJ/S6QfmhZ8eR7N1vH26quvZgmrV155JYXV8hwSbDUJtDgC+KSy5aQtf1I5qDaZ6qqJhuzVRLnqPt60ODhsEAmQQIsigGsXUlkhNGLqdL/+s/SITs2+35eSH5GcCRly0kZLRmva5vMquN79rSltJxjyN01shUiJ1NbaJFckfmI7Z1u9n7k97p+nImYbLRPpn49qiidkTEwtj/Kxb+b2mddlPI8VaaJIxsYPCXCbtX0dZVGUAXk3Z1nVCL3YFu3DfqjHn1UqvXhMSiy97WtDXl1iysQNqWTSrzSdFMLwZF2RVjpW2SLNdMoWS+brDyEgnh7QPjihwqlXJWP0SyAuclrTT5GEGtT7mL4efVfNv65b1DhlY0iABEiABEiABEiABEiABEiABEiABEiABEiABEiABBqHAIXVxuHKUlsiARU/TZUDfbf0PCtGqnCXWLHMkfYa0mRIq1jdxdi5o5IUm5b4VOwLvTGwevnSLSDjFlOrQ2TMTGv1//NmsU6fyr8cSKuBgCMaZtbFvZ9YuTzjiM1wV7/xDL876Gy/VBEgY1M/r8S3Ug010TY6eVIlPh6dlj7509qiEHEr1TXHA6TCQrJFX6AdEIybZlFJBmNrwVzxdGyTg70Kqiqd+m6+XiIfjRJj905HyEbaL0Rp3FqeM5JY8r34+txYmX9F//l69xDLq4m39bVxwAIr9nfXQsLBeaHJvjiXIO5yaVwCSFh94YUXsoTVyy67TIOp1XbgQgIkQAItgADkrRFrrGzpKYeo9MR80xG9WkCz2QQSIAESqJEA5Eh8nEfaZlyvkxFN74RMeTxkO5LrjtO27PakZMtDmuR6WOXXY0GVLFW09Gt6tUdlSzw+qiukWKS9Yl/IsijT+aeCHgMiJh4H9XmkhLrbb9fyt2h66MaKFFGUcUiPgWnsIXd6oqnycFzUA9utPpJKlF2pCaSr9P5ane4eQiimvV96wHKEXIii41Qc/Xyz5WyDY6JtqPceLWfBXktGrbVk8ApT3tVE02GrTUcynbHT0rRay/mRwwFtC+p5Uvc9qb9rhWCKMuKuWFqLWeq2vcYO4IskQAIkQAIkQAIkQAIkQAIkQAIkQAIkQAIkQAIkQAIkUEACFFYLCJNFtWwCdiwqEB9dSRMCaOjFZ1XC8xe04ZhePXDfnRnHqUiprJD4jI0/5X88/fbJ8nrEf/c/M8prJfG5s+o+3brKYrFpUzPKOVuvwP13NaEomaP5Wjf/vTodfRVR1X3su/UmlQpPp76JzNwdfM6cSSeUutvjFm2yA3XsW3zb18SL5fOK76ZrnbZHRo9oOslWk0+NPbvE27V9NndNUg0NHCDm3t1iR8JiIyVV+ygtjTrfiiorvbVVNLQjERVXF4m3S7vKZbW/QuLz5+i3xvqNa10W3T4+a4YEHrxHAo8/KMFnHhOwMQ/sc9J0xdJvuRvYV7geoEwnJbbDFQIJHEnLDS23Ls0st20hrA4ePDhLWO3SpYsOLx1fXEiABEighRCAsNRjilFryioS9b7ebjlTJreQprMZJEACJFB2BPAvyNr+FYl/ulj451Me25YdQDaYBEiABEiABEiABEiABEiABEiABEiABEiABEiABEig5AhQWC25LmOFm4UA0lUPH0qLgRAavSrlOYJaIZP99Juo6qa2xzGDTz4idlLjXvJdVBRM/rROPB1ap0VA3w3dxTp1Ur/tqrvgZYfDOeVOJGkiLbO5FiR95hQnXYFVp6NPLF0sUnV6eZXcYtOnpdlkCqtok7FjW34CovYbUjaTq1eqFLm/6aRRBQ6pFrIk6h5++w0dH3WUO+vTadpeOxgUf7++Vdi1Em/PbpLctCElhuLcwLerNSyQVcHZ2LJJjJ3bxX9Hby1T01kr+i7w0L1iabpv3ov2aWT4kPT+bjnOrYqlvl7XqwQ715FkHYk274IzNtQ2xaZ8mnUM7zWdVIBWMTqfRetpHT8mhrJy9qmFUz5FtvRtIKUOGjQoS1jt3LkzhdWW3vlsHwmUGQFISUsP2PIbnZI6cwrqXPcv/SgpO8/o+3LNb7dlRpDNJQESIAESIAESIAESIAESIAESIAESIAESIAESIAESIAESIAESIAESKFYCFFaLtWdYr6IiACEy9nllQS345MMqC9ZBpMujRcb2rZXk0kqynUqXjgyZRznuJnYoJMEB/TPEulYSfudNlQl1TsT6LGpDVCcDxj7/pD4lFmQfpNxWYuWKqhm3gUfuU8mycn/Zibj4enavdt/opxNrT6JVJsk1q1LpoCq5QmSOjB2ZLccWpKXZhdjhUFocDT79WEoUzd6soM9AikWbPSqAZnL33XiNmEePpKTZPMwZ69hR8fXukS7Dd/P1kly/tlJarrfLVWIeOlir+Oo0UIXGxKKFWt5Z4TWzfun7Wm9/31vEOnG8XsnAdhzjplu63ulydbwlFn1Xe121ntFPJohHz2l3jc+bXa+6FLRji7wwCKvDhw/PElZ79uxJYbXI+47VIwESqDuBqP7+5I1lZq3CKiTWR+eaOgU0jdW6U+YeJEACJEACJEACJEACJEACJEACJEACJEACJEACJEACJEACJEACJEACTU2AwmpTE+fxSpIA0iQDD/c7K6ip8JZYuaygUiJSJmtKCQ2//XrdhDaVuyC4Viqzo6aGbtms5WjyZT0XSIaZgp57P3D/XXWrXz2Pn2s3JMa69ci8zWy7Iz4qj/SiQqV5+KDuV1VuxOPUc/47VGqsJTET8qL3+i6Vj6/jw9i2tUmSVu1oVAIP3O0c39e7p9ihYLqJle5AIMWq40KQfIoV9/MQS6uWg2NUOh9U1PR2bSfGnl1iV02xrbRzxgPdDtJ3Zn/hfuDR+yXx4+oMGbaVGBs35FVPjHdHAM0QlauWn/kYgqzl8+ZVdkbNVXQ9kR4jmeXhfmTUB7WeB0hWzapn+yucxNU690dmxVr4fQirgwcPzhJWu3fX1GiMZS4kQAIk0MIIHPDZ0mqcUau0+suhSfl2pyUGL4UtbASwOSRAAiRAAiRAAiRAAiRAAiRAAiRAAiRAAiRAAiRAAiRAAiRAAiTQ8ghQWG15fcoWNQIBSG2+W29My3Xebh1UdjxUZ9EtZ9VUGEysXJ4h6F2ePk5ahuvcVqyTJ3LuXt2TECmjmnqaLkNlOt8tmkRYD0Ev8xhIm8XU55nlpu63UlkylLlpk9039u7OUZ/LJfTSc/r8WSE1sXC+ippGql4quMW++SprP2/3joLVaZMmYNYoS2rfxWdOzyoD+2IqezscbnQG6I/gs086dcC4tPy+7GNqW+14zBmzcWUQm/G1JL5foFLtFrG8Hk2RjetYztNy0TabRw6Lt1v7jHa3ktjUz5xjZB889zN2JCweFaizxpGm1JoHD4j/ntvTryVXrczrXItOnpTeJ6vcnBJrKwk+/7TWW9sv+SfTJVetqPY46Av0SbWL8ot+PD7n/sFnn6h532oLLY8XIKWOGjUqS1i9//77KayWxxBgK0mg7AhAQJ2yxZJfDEnWKq22mWDIrjO2WPm/nZUdTzaYBEiABEiABEiABEiABEiABEiABEiABEiABEiABEiABEiABEiABEig+QlQWG3+PmANip2ACmZI2fRe2zktmXlVIDV2bE9NfV7f+mu5mFo9Nn2alntWqswl2iVX5yfsZVbF8vvFf3vvdJ1RbmTk8DpJhZnlpe9rvUMvP1+pXLfOpqavNsdi7tubsz6xaVMFKZpu/RyZ0JVINWE08Mh96dfcbcLD3pXQ6y+nn49O/EhTQ3Ve3hyLk66aU97VxNGrdSp7FTsbPTFTk0rDQ95O1VdlT+vMmUo1xRhL/LAiNYW9pnimxlpFimzH1uK97mqJfDBUU0OPp8az9m+Ni3JLrl9bKSHU26OrIOXWSWytceezL6KeOce9ptNanjOVpM7ECk0zrq1eWnR03Oh0v7n9iVvfTddJ6M1XKhhUOdc66bnspA7nL+yG3xuU8zg4lr/vLdWn3GodrUBAPHrMzPq595EC7CT65tHWsyRz34M0iz61Tp8qaBJ07qMV+Fm0310zioawOmDAgCxh9YYbbtDA4PqnRmccgndJgARIoOgI+GK23POtWauw+r/vJeXJ+frZBr/B4EICJEACJEACJEACJEACJEACJEACJEACJEACJEACJEACJEACJEACJEACRUqAwmqRdgyrVVwEqiasOmLaP3tJcvNGwZTs+ch06RZBxFK5yjx6pFKKpCutVb1FSmpdREDnOCp2IQHW26XdWTEOYt6unXUvK13xs3fijmSbnQSbXLPq7EZNeA9JoVW54bGxf5+Eh72Xfs13g04drhIfFifhUwXPyvtpouqe3ZLQRE+PI3dCQOyjqbQ5Uku1HyFS5pQu9dh4Pr5grsquFYmujcVD+zo6fkyqHVpn89ix9JHsWEyC/Z+o0sbsfgMDX+8ekli6WLlEahzPEGDRrkxuYIxj1WWpLhUX3MzjxySxfEn6GPmOKyToZtbLve/Vfke7kD6bZuX0UYpF4NH78+8n7U/fjdfkPA6O5+3aXkyMMZznVRd9Lv7dvGr39Wiib3LtGuf6UHXXujy2lF/ggbtTUnGH1hJ++3W9Tmm/FuMCTno9tGNRFZU9Yu7fJ0jUTSxbIsZO/VGAk36bqjik1IEDB2YJqzfffDMTVouxb1knEiCBghDAZXLbKVsuGp2Rsvpuxn0VVSGrYj1vaFK+0ETWBB3+grBnISRAAiRAAiRAAiRAAiRAAiRAAiRAAiRAAiRAAiRAAiRAAiRAAiRAAoUnQGG18ExZYgskgOnUMeW5KzGmRTidgj368QSxTp5ITeUNq6C6RV+zIapqCikEMo8mSbrlVHcbnz+nXvKaIxXOmanln02TxBTrSHcsxAKBMFed43NnFaL4upWhXJNrfsiuj8p/EI0hAKZZ63PGpg2OtJtTmNQ+sQN+MbU/Iao6bVQJ1NizK6tOEFGrJthWZRJ84ZnGFwW1/bEpk9PtN3erlKwLROpcCbJV61jpsSYHRz4c5jCoTpK2kwmJTfsifTyPprQmf1xdt3GqdU6sWHq2jAx5FPVBHxlbz0rIxvatWfxzPWGqbFypPW65KmtDUMb5h/TWqgmn3u4dxA6HchWZ9RykypzHcI+lY8jYvCm3GI4xc8ctNe4fHvRaneXfzEoiWdV/7x1Zx4h+MjG3RJu5c13uax86Uq4K0zgmhGA7GHTOOaS6Qsg39+91pFNDxf7kxp+cZF5cOxIrl6kcvUhwfYt985VEP/vYScAN3HdnRZJ1xXVLz1ekQmMs2HrtMjXpuH///lnC6rXXXsuE1er6Dv0kFX3l9lnmbXX78XkSIIGiIpBUARUi6i9VSHXl1OpuLxqTlI0ndHaAGj6SFlXjWBkSIAESIAESIIHyI+D+m0T/Pen87SHztvxosMUkQAIkQAIkQAIkQAIkQAIkQAIkQAIkQAIkUHYEKKyWXZezwfUioH88h+gWeulZgaBXSVhTqcp/Wy+VBj91BC0rGEhNIe+IQno0vXVEOZUgQ28MzN7fFd0ybr0qDiaWL80tveXRAMh5weeeqlTPiE6XDrGsEIuxfVulsl0esS+nFKL4upWhfOPzZmfVB1PdQ9yFIOy79ab06xCPwaFqSija4L22s5O0if2iH49P75NY9F3lvtBjIgmyqsDscMgYH75e1xVsivc0FJUukUiZXtD+mdPTdU1CyNXXw2+9mn7O7Z/0rUqVSAL1qnCdlnnd8aevYZzaOo5zpYQ6wupXU86W7QiaGyvzSVeumjt6PoVqqF/iu/liHtivx0iJi+ahg9UUVPlpR0bNkLQz2+u2B0mw/jt6n60/2q1tQPpqrvZWPoJIcuXyyvu63DJuY5qKDE6VFu0ny6uyqyaepuvl7qPXEPc5b89uAuEzn7pUKr/iQYpbdoouEnRFx3WdFgi+mhab3LhBkut+lORP6xw5OfH9dynZVJOWo5PGSXjwGxJ85nGBcIrj4DzyIL3YadfZtrltrM9t4P67JK51eC6HsNqrV6+mE1a1H9NfqOI8NDVB2bmtOC9xP/PLVtzPfN19/P/ZOw8wOYo77YtkwOezfbbxne07gzG2OYe7sw22wR9gG1vknIMJRmQwOedoEyWREcJkEUUQOQiRwYgMCggJkYPC5jgzu/X9f//ZGvWE3Z3VptnV28/T27Mz3dXVv6qurq56662OLc8Gd2HGidlWyh4XALe2uLss+RXxua+IghFem7i6vd5WEwiTr9tMZI+gly0ifUTV3AvkIwZTkIa4Fmc++tCct9/Prh9/6Pu023kWN6/1KC9pZxEQgV4TqLXb9YiHM90KVhGy7nF3Onxab/XPXp9VAYiACIiACIiACIhADwnEdybebxjcaAPA2xsa7J3b3ldy7ymf+6xAmTmzQ+q1V2wmkkdslo0nfMBx24L5dlyFvqfEa4vvfPFdL+9/3hE71uQ7ns0ewswizH7i73S0Hfo7XHXHexzvcPOz73HzPg9trLzPsYUb73nWpuCfjRGc8j7buyDvhz67Cu+XxFWLCFQ6AfJp4X2lvFvpqab4iYAIiIAIiIAIiIAIiIAIiIAIiECfEJBgtU8wKpAlgoA1RLctWBCaTaznU4KPLHRIXdcFgLhattx7t4uD2urNcdAalBsuurC0UC0K1hJbXDlplF7sxmVr2KORG8FmThiGqPCtN01IlRA69iLRcEzMhZ2Iu7s49iLcxTrUrrfZhHOF8ak9eF8XjtER4ELhjnjWHXOYC7s8TRJx5/i6ow/Nis0sIlxj1cbre7gNY8/3jpZc/KwzonH8FUXnRKRXvfsicSzixB67j+ZOUvwB4SbumbjlugiuY5fWp57IxQVhIc6VhTzi/zV77BzSs972PJZ57113uKzadjPbPyEstHg33XhtaadP6/hozRNt2jT21sHUmSNr8VVY1janzJokp4J0aLx0rAuNY5z9figVUMF3WffTxHXEcHFYtU4hFs5df/Zp+Xzset1Ft7tGcfu99si/5h8bz5EoD+qOPsyFhXnRszyTFVbnxw9xZ/XO2ywK08JJvfBcXvrmhdPNP03XLxJaR35sq3fdrlhE201YcK/a5I+L4havtUdbu16Eq6xWDrnIOydkjSyyv3EuRN7cu/VnnVos8Lfjb/3zTuFLyyyT57J60EEHWfYzYWh/LpSrxiM11RxiJz8aWu6/NzTfdrMPVOCZgFifQQtsW+69K7SYw7Wv908KLZPu9Pus+Z6JVlZ1rLYfovima8e76Jd0a7r5xtB41eWh8eLRgXug8ZLRoWHMeQHX3fozTwn1p51ogyZOCPWnHB/qjjsy1B52YKg9/CDPkwh6a/bZw8uGmr12zQqHt9/CnwM8C6q22DBUbfonT084V21qrE1c3HDhuQEBcvrtGZ2K1PsTq8IWAREonwCSgxnz28Pa47t3WUW0evbTmVBfMHai/LNpTxEQAREQAREQAREoQYB3ZkSaLsQ0MSoD7Gj3QlDJILm579oMGW+G1uef9Xcf3m9oT+EduWbv3e3d1wY4WvtD1ZYbWfvZSBvQzUBH3hM73hntf95deE9iFo9KWbjOtM1m0zL5EW9/arnv7uy7nQ1WZcBq88Tbsu98t9xk73f2bnfTdaHJvmdGJgaPN155qXG4wAfu8k4Hj9pD9rdBn3tl3+P23s0H1lb/eXtvH6jecatQzfucsaq2Qa3Vf97B+O3m73C8x1Xvsl12P2tL4B2a933Y1oz6c6BNsmnC9dk2ENKrUpeOvOSDNq2dpmjwJoM4GXRLXkOAm1zJg7QBsC1nZV9Wzplj0g2buC/beHzc5sKoQLgWR9qhMzZwta2qQ8TMwNcWu1cxMTDW8R7OZ4fIOsEzXivbJO/4f0yP3DEdx3ekF21v2cG4Vk4gXGcgrrXPMlg8K7S2MgPRNQNsGVz7wXvWVjkzpKdP8/j7OSsQr6IkAiIgAiIgAiIgAiIgAiIgAiIgAiLQdwRG9F1QCkkElgAC1jBHo3nm3TkuKKKhOE/oF4Vc1tiOEM2njDe31KRwrORna6CvPXCUN+x7Q2hvUFpjIeKjpJNj1WZ/6p0ItiA+rc8+XfKaWq3xfsAXS5PGS8YUxafp2qu9IZoGbqYdj9xxFc28/56L4uJ3cdt4+cW5xmsaTmnw57ecUyoXZw3TuBkuLErXdUPD6HNd6BnDY4s4EheN3ixcQ+qlF7OdORZm3YnHZBuMOwJlmvV4zpYH7jVRWlZoG7+L29q/7ufOJjT8ttPI3JGf6XipPWifbCeRhc/+OLDSUFzUSGzXn57zjovfYritjz9avF9nFww/c1dZ2CEGjmEktwgWaVyP9xZpUc6C80g8JhmeO+fi0GILHR3FYmMT3Zp7aHf3HqJXRH/JsP2zCV6rtjZX0Q52CNoRjdvZ/Jx+XnNcpeMo7hO3jVdcnHXzpYOu4/i6E44qFrzmQurig11btkwqdlilg2xRx0wXYSR+ouOgassNc/HyjkS7VheeWvohhKzZc2fvaKs7/ijP63TCNVmHXPPtt4SWh+4PrU9OCSnrrCSPIt5mi+AZkTX5BnE1W/4nj1N20dFJHqFDAwE24lV3be3gM23dX4fllloqJ1o977zzLOksP/fjgnMp90RMo2G3tfxXd+QhLj4vcgfuR64lg6bzrydrR1nm9y+f47ElA9eXZRGAYeRa1gHaaaAIpKwP+c7pbWG1i7oXrf7Q9plo+7baMVpEQAREQAS6IcBzD9GNFhEYigSsvSA9Y5qLJmkbqT/j5FB/+kmh8eorbSDuG1mRmteTY125Y9tR34tiwKwbqokEmdkB5097D898/JGLUHFCdSGqvcvR5sBgvaZrxtsAuHMC74I1++/l7SY+iwsi1OSA2I73uB69Q9l7Z3r6W1a3t7gO9mJlA++02RlEit+1e3Rdi8NicY4xfgzsdpHnYPMrcf52c5tl4DNtBw0X/D07YNPa4xrHXRYaLA/74E0b+O9tC4iATYDrAz5vviE033m7i4WZmQcBMTMi+Swwjz7kMynx2QeZWluD//60tTX883k/H7NF0Z7FzDSZDz/wmUgYmOoutpbf3cGWbcdsJQwaZ1+OSb8zy+8z2i5os+grQ4ASeHr1FWYF+XkyisGt3YpBrAyatrbsmr1M3GztgLQTMjCbAfx1R9lqg2MZLEsbUtM1V/lKWUI7GuJzBtc2XWMibAbZXn5RdhCupQtpxf5x38Zxl/o+DRdfGBqvuCQ0nGcz85x4jLd9M9CfgdtVcZAtbS20sdLehBGAtcWmXn+1Yhn3KoF0sAiIgAiIgAiIgAiIgAiIgAiIgAiIQI6ABKs5FPogAj0gYA3WTMecfnumuyRU77ZDdgrsnjYkb7BeqDvh6JCa9mZ2WueW5mxHGWKRxVwQN7Y8jMPmIgGcCy5NZNlXC86C+Q2g2Ub71Msv9tUpyg/H0gJ3wcL4NFmDqQuXrBMm9eorWZGdp4+JE0005y65BenV+uTj2WPs7DSgN1xwTke462Y7S4iVhdfy2MNF51u44e+8UTs9c7q7F8b4OPteTPHOFOA0zsfwmHqdqb+TC9zj77gsxs/JbfVO22TFqiXyFnkGEW/NX3bNOxbnj1KuJjgNu8C1gx+uKe7UkIxUZ5+NH43+XXX2VJmDSNu8eZ6uNaN28+nPOwsu+T0dWslrjp/pAMmJNTNp78SIv8UtnQ4u0EoGWPA59c/nSoZfd/Jx+XnQBOh05uXCM+akWVWhyNn2g0V6dr4AGEcZOkVyxxfEo7N/6WhJ3vfx2thmrIOlx4vdW3TiNIw+L3vdJoR24enLU+363nLhfpt1YHpnjrlkuMg0uqDQ+UleK5Hf8uIR90lukzvY90xriCtwo3WKzjJ30PE/Wz1PsHr11Vcbqv7tyHQxtKXXIqaLytdF38XOS37rao37VebW814yDfrjs6UrnYE4WdN52PrMU9nV7kOEzi0401oHI4MgWh43QfOUyd7Z6B2O9j9lML/7vtZhTqe5O9ras6/1icnu6IQInTKBvIPTE3kZEba7uPiUmkyraavFA5cXBiK02erTaJpLVHt9veVpW+mwxw2GvO3TeJozjT2rfcVRiu861mBlqXcK273j929n+bo/mPZVmKSNif9bHnrAXYRbn3jcHNrfsDJktj8nEC14py5uPQjLYcF1F15zX8VH4RQRqLXxF0c+nAm4qHa3rjkuFf75kaXp4lcri85fyV9w31Ie0FlOmcCgB7//7d7nHvc8yz1NvnWHqYSTVHxusY0r93DH53byeCaxv//Pdx1r8hiO0yICIjBkCCA8QmhTe9Qh9h79QGiz9/xu67CDcXVDsV4xGJyWtHNavkD4V/xOsuhdA6dOHEtb7rvH688M6PXZIkwIiPAUIRpCVwbgNpxzZmDWH973cftE3OYDYnmXzXsfWhR+V+de7N/sXC5YqwTBqjlFNttsGN1fS1fviP3Mq6Bti7jSToljpddhKum+sDxbLKrsDZ9C7iXexRkgbO2vC232HRdtbrGBD8Dl3ogOtTgA1+yDC7C51ppjrc9UwowzdowLKRFTEobdC9wXzbff7O9JtI9V0jPDZ4siziXyxFD6DpfhzIfvV1LOVVxEQAREQAREQAREQAREQAREQAREQAT6mMCIPg5PwYnAkkXAOqkRtGTenxuaJ92Vde2kEbPchkEaTW30OI2djG7HSdBH65s7o3ekL0aHN1OVNYw5PyEMwtsAAEAASURBVC8Odccd0WuXz1zCWpzqjj08L/x4vYhcBnphmikamGMc4rblkYdyjcaZjz/0qdTib0zP5lPP5aWTCVlfeWlR9E14kJ3CPdtwTueON/SbiyUOBDGsuHX3UosLAijcAuL3CDNxeFgcZwuEFUwTHsNCmIugqnBxQW7etRQ09lscmF6rq4X8lnrjNXORXOQg6sLJue8WCScRbjXfOmFRvKwzC9FXOQvCJtw34zXltiMXiQHdBddEUS4Ws/ur3AUXjlx4CR7e0dURCGmIkK1Q2NnyqOWXNhOddLZYvmda9lLh42aDu0TyN1w/XMRFeHbO1mefKhLpuhjXuCNmrTsm/55qOO/skmLhzqLH94h0knGIn7k/cnHpKoBOfkPAV2eOGwiYXZDXyX79/XXGOB5+yF/zxKojRowIEydOtP6hfhYH2bkbzOHFmVoHFeVB8113mLuLTf046c7sdJBMA2kuNi6ctPzU8qiJKk304GLK+61zGBGmpZGv9rzgHnKnGDqKb5vgYdGRjPsIogmfOtIcZhovM+cScyXBvbbhQutEtrxR/7fT3TUJ5xOfUtJcjdwRxVxRag87MNTsu6e739JJWRPdS7bZNDelJFNLsg+u0gjO60853gTV5pq72Uh/nvV3WrbX1Pj5Yx7tn609XylX7JmMWJzyzK97j51cnM8zl2k1a/bbM+sqw5Schx5g64Gh9oiD7Z48zJ91dScd48/mxssu8rRpvNQ68y8iLc7JugHxPRxty/Sf5AmEtq3PPGnC2WeyTj4zZ2RdfEwQkxN4I4hFCBsFn4jd+jsfl5GwiG9xNipKk2QHL+7KxhEHnoa/n+HX33TT9X5fMPADcX/69VfNhcjEwjYYwoXC9oxguljCz01DyfXGtYy4aZcsAZDNmN8efndtulvBKoLWrW9Jh/dqTPzfz8VkJaQP91xR3vX6gM18QLm35y52z//FnKOOMFfw0z2vZ92gxrsrnZftlOP33r2ozH7ExPFWflMf83vcBm25sxdlPs8ARD8cg6v44+boZQL81Ivm4sU98Lbd+9wDC8ypy571Xq+JQvekwH1JSJxKyCCKw+AQIH9bPcrF34MTg67PanGjPlVYdviU5Nf9IztAy59h9txmgIq97/m19Nd9S7is1Assbjhf8p7m065b/ckH+5gY3wcwss9wW5LXb9fOOzTvMdmBQzbYwGYucRb2PurpARubycIZsWXfuLW0is6huTzYX+k2mOlg18RMFgMqJk28a+fuHdq2qHvbQF6ve5vQr2rzkVlR4A42vX1uqnubvp7/d7Stvaf6LBbWJpYVBdImYOFY+FUmKHQXy8FkG89tjKnD88yvP+U4b7tbiJCxJAebPclmjGm6xeoNOIOyWvtT03VX+3sX7Qa8R9D2hzCYAcl1R/w11B5+kL2T7B9qDhhl70l7BNoKmM2EtiXe59wJ095RqMf4ao62vMf4e5+JLP2z1c9hnowXokveP70OHq9nsLfGE+ffrmbdSV5DxX+29802G8xXMYs9G8ivzJjEOyntE9RVaV/w91hrW2AmqLoTj/a8RB3Zxbk2GxX5rGHMed724E6p5rLK/76/Oa8i6OU9kHaGeMxCZnhCIMv9TznQcQ/3RbrRzsrgs0p4kfGBcdYOhLgfgwTuK9rvW5972ljbQNm3Z9pg9Fk+KJ2yy9/7baYeHyBr9QgGyfqA2c8/z/72qQ2mxdxgOD7LK+ZmUEREQAREQAREQAREQAREQAREQAQqncCISo+g4icCFU/AGlvpGHGxnwlPe90oZ418uH823XitN155J0sPINAZznROyXgQVm8Ea8nT0xlEB14yfP9s074xZfpAL3Re+bRzBZ0FLj61tGHBDZepp2Kca61DoFQjKg58yQUhYtwP0RJOe23V1dnG2OT5rFEWVxMaUelEa7r+H7lzcc5a63RAfNqTBWGPC2tjh401IqdN9FRqwdUV4XO8vsItDc3dNvASdxPDIoZbdPy6LtIoyju2L0Kk6u226NjXrv+F57Kd0aUiGL8zd5Q2Ez+6I3EeP8vz5mKRO6/xbL73rh6JfD0fJKevj+Fbhxn3RG6xjl8akmO6Zs9pouInp3QZfxqW84/JioIRm9Nw3frs03m/15szDZ2pniescxsxYe76iJvd555nrHHayw9EtBbXuE+VdYDxe9n3v4VDPovHJ7d0rPV6QVjDOohL2jqsd9ppp4BINa5LLbVUmDBhgmHO3uv9GT06oWpN1Fh39GFWFtj9jPiilNseHQ7J1fdj3w6xRmKLgDrXkR4FCYghYic8wiZEjay4Atp5XfCE2NHKNcTELoKye5dtW+wQwTnUBj741IY2kMAdMXEXpeOEle9M9BA7+jkuKy6c6538/cmRsOmYSeZ3v7e8kzvZwWWfY4dX3Hp5mNynQJwf7/uK2HbEMwo9rQMQlxifetE6mGsPOyjUm9gzOy3i3t5pnfnow+7L6n5OHPJE48WI/4l/b/ja8YiFbdrJ6u02d3Ewg13o8OSZhOCb6TuZXtXdcM1pOkPetLzreZv8Tv63OocP+Ij3FPf6ANzv/Yy518GnrZiZNLMtrDY2VZZo9eTHM6HaHknDfUEYiiCGvItYxusbtu1dXl6c+8DyP+WW1Y2po9b8ZRermx/iAw1wfWdq1Oa7bs8OarCBDZm5c/qsnt5vaWz3IM8P7lfqfO64bp+pK+MWT7nO9NFZ52V7jlFn4BnJvatliSVAPkDYzSwOdSccFXDmr7gy3J4p5OeqrTbqtKxAUMcznIEtPLtxcWawqg9SetAEK4/b88zCQLCSeXdOxxTTVteKdS/qZIhVqKfVmGDF3if9M1vqb/6d/Wb3UeaTj7PTT5u7eevTT/rAKKZRxvnPXS69XpEd8IpLPe+elbZQV8XhGod83pEYyML/Xn6YsBJxJc//Vpta3ssTPj/5eHZ/+47PDAyI03+zbbzSppNGNGX8EU7lBhJddbmnh09bbe/gtHv4ajOU+IAwK2ubTHiMWJB3dAYReN17mNUlqL8hnGJmDB/QxqC2k20WkMNN4Gh5xwVlcQCXPZe87cDqaf6csvfOnOukDXCr3nV7P6aW+qqJ18j3vP/Un3GytxU0nHuWD1hCdEmdzsWYJs6kbucD9GwmBN6tW6njWbr7zBxzs7MdUNclj/u9YaKtjN0jnuctXbh/SPf4zOZZycCuilnIM7y7Wf2U98LMu7M9fzffcavnR97/eVfEmZO8t+gdDxE1omsTVPOeh+ja2s38nc7e5Xh25soA3uEWWHlhZYGvvLOx8j9lSCxHFtpnc/V08RvfxeOMJzMjNJz/dx8UH1myTc+YXjEoiQgsGNzDfdlw8WgbRGTCSJtenkGiPoONDcKs3t0EuFtu5DMY1eyxs78vMYiYPO5iXwS/1s7HQEMX8e61q9X9bKp5a0+tYrAmAxbJ3+R9G5zpokraXEYirEysvXnvsTKZc1aUYLWnKW11tazw3wYW0lZBXqf+xhrbKGiPsPYH8qPfs9Z2ykwm3N+ko5f5T5t4kxlSEMhOsgG6NlC96QYrk+2ZyZZBngy8rTM38xoE1wizbTAZomxPM9LL3h1Z89oKrKyirXKwl85mXEreZ4vzmYGeWkRABERABERABERABERABERABERgSSUwYkm9cF23CPQZAWvQ8yniE2KzokYq67R2d4nY8EbnQHeNonZM9c7bWuPfa96YW27nHg6ceVO7W0MsHUXe8NgHF50xUUnR9VkDOCPfB6NTmgb/UmLN9Jx3ch2idBbgfBXj7Q2ghUIc442oK7m48GGXbf04jkHQyjTJMZy4RWxJg7svlh9cQJoUSFgjubsC0OBbxoIojU6OGD6iHzokO+PLNG8+NVnhNfG/xaPcxl0XTlpnazIsHD9KdYQinqPBOebjmv3/4nw6zafW6E3HDK5l3jmQiCsuDY1XENYiUYiLfG3/chcayJPHx890ZOTFifQx14MY77gfHWpd3SMe70T84nG4sZEu5A3Eq/F7nE5cEMhvH33g6RB/Y1u9k+UZY+hxMzZ0Whc6F3P/u4ANwUc3C51+hVz9fN64X9PN0UPjZwSr2267bU6sGkWr9957r2Hsf8EqlLyDsQKFAZ2moHPpEPjxuXDt9MB+/sHSknsW96G8+8LyPGW1C0Do7H7c3ApN1Ogihscftf9ttf955uJoghi7yaYxbbrWHIvc/eV8n8bUOzJPPynbYc/W3IG9U7PDiZbO5FrciejU/PMO2Q4yu3+zDk8mbkMM0t0zukR5kLyWHn+mnrD1xt5h3c/0uw7e8ggdkfBFWJd0FK874WjnyHeIH9y91wQ8PmjEO38XV+Rqx5krDx2VNfvskRXzWkd0w/l/y7q3mvik+Z6Jnu442GTFD2+6yM878U3w4+6tCLoRASD4ju5qCAToaMURz8pSF4m7kK6jM7ZrGhX9a21Lezj6kUxZgtUfXJQKt7zZFpq6f5xU9DWXEznqcogauAerbJrXlAk3EEThvN9043XuakZe9nxsTsv+7I7ObmztXsze/x3b3P+L6ig9vr87LS/sHFZPR4xBPaOng5vK4dFX+1CP7az+zPfVu2xnTG1Qh7FFzIQbNaIx6kkIl/y+fdscZ21qVwQ3XreM9yL141LPp8Lv4v/sz2p1Or+/TdDkAnfCYx8tA0igoG6RTBcTZzWbiG2R6MSecyYg8kE/AxjDsk7FoDoTzyH4I9/WmYMiAtWSdetO72fKiI572hwNuVYGbOBcR12DdwMX/1ndh/ccd0O0ugiu7gymjNNQu2NdbDOw8qHL+og9O3E45z2gs/fEsq6/L3eyZy2zBfRdOdmbsjeW5x1pY/U7yivyJWWal7lWjgybxco/F0Uy6KehPisuQ9iIwMwGRtBm4AIzG+zKwEgfePDSi/Y5KzbjO0SNLrq2d9uMCcxzA90QRJqw0utbhM2K6BIBJvUuxJiUwVbn8hWusayOZXdn2479qKMhWkVgyKCTlMVtyJXpXDcMBmXpKI8tDgxqRCDO+w/vNfDMWBtIxS3kCeJreYe6ek7YS57i2Y5I0gZyu1DX2jkZKOx5kMGaNvgy61hpedzqfgx8o02G/IvDvQspyedWB8T9vvUpE1Hbu2TLI+acb3Uuny0Ft3wTHDfzPnnNVS48pg7j5bK9L1Kf9DLZ3H55T/TVWHr5bs8IBNoIhBEPD7m82h+ZId7jiXt6UZpaGeHpWe/iXhdmU66wWhnFc8zTEFG7icExIGCwgg98tPo6eXqwl/aaas8nPL8XbmpC6KL6QLaeU/93mw0HUbW1PTBogLYHF1QjzrX6MgNkeP/wss6eSRKsDnbK6vwiIAIiIAIiIAIiIAIiIAIiIAKDSWDEYJ5c5xaBIU/AOrfohEVQWNxYle0YYeS4Twlqjad0ACAepVEURwpEfjgweAewC2SKO2QQgjCNU04Q2RU0ayCk0Ta6S3mczN0JgV6fdGJZ+IyIL3WtLtzrKm798ZvFh86SRR2hkd+63tiZazS2/RDauhipqFFx0TG4fyYXmDf8/czc9eICQ3oVXj/TeOf4kgbWMVS4H9PVl5OGLuq0hu9cB6kJJZon3uqdQMm4JT+nrUG3mEH2upptCrqyFzqJrHE/GRbuZHQKFC0wnTPbG+sjD0Rh7lJLJ439nl3NrcH+bzM3hqywO98Jlg4AzumC08R9hBuGC4gJp7vFGsRxLovxSG6LnETa7BrNHTYrSIlpv45P4xXst1ILooqSIg3LSzSu24W64DRPKG4OHoimSfOku282bh1pah26ucUY4aBb6F5MZ3nGwvEptDtjYd/jOJS87viZDpdc3sydbGh+QLC6xhpr5AlWcVi96667LKuVkU+G5mUP31hbmlG24L6FszPuKuRjyotF5UcsRzrZcs/a/t4RRoc5YsVEJz1i/ZxrUewQw6GIDjE6w+a+a+XBLO8c9477qf/0Ds2WRx92VxgXw1pHGc5c3pGJa9c/xoXG8VdYh6ZN5znGBLLmAoTTV/3J2Sk9EcF5p5R1rPk0p0yx6E5WZQhhR9oAk8ceyV7/YKY895OVq6RF+q03s45uHcIBBsW4A1zk97aJH9583dzSXvD6EHUBOnxxxaq38oep16kHuTB4uy2yz2G7zlhG9XyLGMhWe17wTK+2jmTCx8WaZxAiW8TLdHA23zohO827ufx4nCx/IRaqtjTBLYwOaxdODUb5YeeEY+oVc6B7AQcyE4zYgJHWZ61D3eqJrU/gNGdi7aefyLrPmeggPe3NrNiEPGvPhfR7c8OsGZ+EP/2jqSzR6i+uSIWH3rF6a+lH3WDmuD4/N53giCfJX4gNfEBKzNeIaqzuiLgAMQ7PXjrFfTUhPcxzggZzP/XPJqRnIBEucs133JItD6zux8Add/wz1zl3+LJ8SN6qPdDEaHvv7g6vlAPVJpx1h69O6vp+H5joG4cxH+Bk9bFKW9JvvGY8EX8tqjv17HPHfWviXIR7uL/heNh8tznyPfxgNq8bf8oTBFUumDLHPURWmffnelq5o5eVPWmr01NmIzbBrRq+NebCxr2fHehTefy6TU/yZ0ce9Xpbh9gj95k8wcozsmP1Zx8iHwT65GtWfxaayCducarOPRtN1J9waPdnpD2H3RUXwT/iM8Qk7u5un3me8jmGxe/cO4iEcAblucoz1YRCueeque0iDuL5WXfK8XnvFDGfM7Cvohd7v+eaEUil7V0H0VzLg/cHnCR5xiAAqz30QB8g6u+WLmpf3Puib46jDoVjKXlg0Bd7v2HK85LlBaxKrbmyJfH7Ypc15TGtspk5qDfg6IlI0h2iGdzCfahl0AggfuXdl/o596GWXhCwvEw55gNGTKxcEeVDLy6n7EMLn6eJ56cPcvHnZsezM/n85HnX8R7pzzlj5+88CGHNFZg6Y1xpX/VB4TyrtfSeQGGawZXvbEtdw1nzf6UstD/YO7G/R1j9uOnmG70+ygAVXK59hgHi2nENOVE29SnqWSb+9zw2z+pQVo/yul6lXJviIQIiIAIiIAIiIAIiIAIiIAIiIAIDTGDEAJ9PpxOBYUTABHvWkdqZWBXhGdPdecOwNbS10+hmjaXuHIBjAJ1+CD+sk48pyuksqT1wb3dZKuzg8bBMrEDHZHcLjdKM2o6dyHSkeedtHzTwEddCoZ+fxzqecKUZ8MWuica+4jhZfMyxMrmwH9PYRS5F25HrZYUryYMszZLOrI1XXVHc+WbXTgN2snOLjmE64ZPnQJjp4sbO0oFrsU5jPx/TlXV00jHtYeG1JKPI54yJVooZmLOYjfp3F8/CAzr5n/yFYCYZFkKLztwMyNsIfpIOt7gD8Z0LDGjUf3eOC8AQOuPsEa/LtybcQNyEewYMXcwROyeNKy5H3jnfSXzj122fmrtorqNzUSclIlM62vMWuweJU04QzPnsXKkXzcGWzowSC+62efHuiCNii5jucG646IK8/ZrMvYcO0LxzcayJUhDTxGPjKREBML1l4bng0mzuHy6sohwpyEM433RWDuFkNlyWlOXP1VdfPU+wisvqlClTDEkFdWAMF+ADeR2UfzzfOrkHBywq5CPuMVZ/XneIYREBWfxyoh06NKMAiI5Npke0wSI+va91Ork7jNUP3MnKxZwmhDURXIuJ3+jQYsAKU1fiGFN4vzfdfIOdv3RZNGAcEieibENcxLTf3T5POvg5K/ggbLJORu/cnTPbysNpLgrE4YhnHQ5nCPTqzzw164J77OHusJoV99lz0J7LhXx6/n+H+CU+W5JbK/ur99gpW0cizQdw4bmKiLdn1xOFPMYF4aMNSJq3+Ubhtn3ODD+8oKEs0ep6V9SHqVM/CK0f23S8Vk8iH3unKmnHOowWnOAQIzVaHutR2RJZkCc68jRlgosckkJBygXKAurzJgL0ab2Z7tue7y7ew+WLfN9x//BOQP2o6ZpxLm7FnatU+iOiahx3mQuUK8mJkvsfh2Pqc4jjcIbCJbLhnDM7BHwHeJ4m/ovtUm33pB+Le5m9R7n71GY2Nay9y8DLV6vbkfeTddUkR2Y9wEltSAidTNjXZnVlBJGtk831jXLR3KTdUfreuzsc4G53US+DJnIDJ26wgRQmnmYwRSODKExIiXgakWDD2AtcDOzTpfvAio4p1KPb+DGHm5jbBlaY4BKhf91Rttp39fZ7g71zkJ4MIiGd6886NTsIwOqmPLcYBIVYk7p+zajdXLDJwCpPJ0t3tgt5h+mq7LbfXJQ9FMsahKzUBexeYOpn7nOejTzTmu+5MzRNuMEHR/iglihuZdrjvY3XnjtnXdXIx5anF+Vhy/Ml3mGSeTr7Obkf94kNljVHaFzakvtWClue/4jkGJTEIAzepfgfx8fUS//0NhKEzannn8m6HzJY43EbpGGDNRDeUmdypuRzmy4cx1beu3ya8MMP8jYTBqtEp+zcwADyYbKMoExJPvc7+2z5Evc7Brcgzkc0qWUQCcTn8CBGQacWAScQ82KiPph7V+Q7LSIQCfCugMje2hC0iIAIiIAIiIAIiIAIiIAIiIAIiIAIlE9gRPm7ak8REIE8AtYQRcdGqU4QnFMRr3hjZt5BBf/EBlALi8YtRlnTuV1vnYVVmywSLXIOOmL4rcsGMAvPBavmNBTjRYevi0l726BqxyOejOEmt0zr3O21Flx6n/zL9Zo4oKjT2oQciAfyxBcmMmh9YnK2g69UZ5V1/JXq3MbpKXYk4jaavG4+Izgqcquw9EREmpeG1mHWNOH64n0BYfvj9IVTK9Mix3PUWkcc4eRdRwlwLooscU10Nnd3bC44a2BtsxH+1bvtmDs/8cA1tCuREnnWp31Mdghapx+dsT7VlYkti9KHuNr+dccf6SJd8g7inTyHUtun7shD3IEgF8eSH9q9Iz8yS25bJt1ZfISdC3HswqR41uKCU1epe4u0xSkhGW72swmVTfgaFzqw6ZBNdtIjQPfpRAvSBvdF9i9aiJuJT0uKWCyOfM/0dVmRESKZJhfNdyZ6QvRVlDeLTjp0vmi1tFhppZXyBKs4rD75pDlQ97Z8GzoYFNOhRIB8yWr3tpcvuLHYsx43O57VDHpBcJF7Vth9jtBqUJ6nXXEl/qx9tZjox0W58MBlxgZruNh3nk1Zi9B3hk1Va+I+xCvNd97m4j3cznlmUN/AMdOnWWbKZavjdCbYLy637dlTUB7zP9PGN91wrYuPyn5m9pKFP/NG/blkfGKdo1RcS333/kYbhhMPvjGsfGGrraluhatbn/xSeHl3Exda3qNeh+s/Tv5MnQp/dzIyETbP/lzHa8wDMU/71tIx/t9LHv12uNWvSj3b++18nQUcOVl8ELnCmMFqdSccHRBYUs9gYFNhXkb86aLizsIdjO8tL/j0z+QP7l9z5nS3TabjZQrX1191AR/1FZyOEVAiHMZ51oWuLtgbWXStpfL24n+3rgsuy6lDDwbCeE7uNxcvliiXFv/aS5dzlRRe8+03l3znilyG5JZ7nHKS5xqiVgTtPOvnz886uvNssxke3JHcBskh5GyedJcP3ECI3HjV5SbI/JsJMs2t3USutUf8NdQxjbA98xjgwvOv3hxrfWviYt693B3a7reGsefboMD1PS95nh+SABORjuUlZQ1ThMfBAfDE3dedfW1gAO6+0TH//bk2SOjtkHrDHN9t8CWzeuCKjRN+7WEHZt+tYGSO99xzXpfYa9e89+7kPeKzWxAPLSIgAiIgAiIgAiIgAiIgAiIgAiIgAiIgAiIgAiIgAv1GQILVfkOrgIc7AcQGpYR4Nbvv6B1UZqnacwR0jOC2Y50xiN+STql0ouAiUsqZMXciO57fkwI7XDYLHUBz+/fgA4K+zkQUTKM6KAvXax2BSZEgnHDyxPEqfzFHXESkuP+U6hg2l5pSbio4VPp0zhxjYqLCY3E4KhLyWLzopKw/45S8uCGscbdbOjRZ2M864viu1txikuFXbbGBd/p3K7SwsHD3KYwXaUXHXZeLnZ+4IzhofXJKh7tvsqN7XZvS6lzvKOw0HNLAOgtxvUnGvzg+MVwTXlqepHMVgUNkhygG0Uwyj+EsijNf3KdUHOgUZnrnovOZABm3s6KF+Np5k/cI58TVyqciTx5g++KIWBQ296IJL/LiZRxJRxecxPxlearoWMtDPhVqzAPJ89lnOmXd5TYhXC4OA3c9c1bawLbxXCW2XNNwWlosj3z5y1/OE6zisDp16lS7ldSpPJzSeom5FspfE6/hPNrywL3uQIZ4U4sR4J6mnMwT+Zqj3eefmqjShCnmWpl6/TV3anNhqwl+EKbUn3aiCX0ODtW7bpcVs3pZWvzsLll2Ug+wut2ALDyLTODHNNO4zPoU04hxzYWPac1x4iRP+GpO5C33mrDpTnNatOtEBMg+PhU9Ql4TA04//oyw9dnTuxWrrjzaBK0maj3wiPvCrE0KHH7tmVK1+UhzA9zNRFFHGUtzJzXXRp6DuOPhOsdU7MnpUNNvvpEdINTJM21AWA7VkyBetfqXuxBb/QHBMI6DLfdPCo2XjHZxJ0K1ihOslsO74/51V1pE+ojS7f0kY9PFM8jKBelTTJB+i9235uaJoKzGBNzVf94+VO+wpdfVve6Nk2pZ7pMddUzbnzpm7v5mMNpA3dPlcEnuY4xaHn1oUVxL1ONy1zEcfit4h0oO+kpiGfafuTf8/rD7P4oxuUfclbwh69hu7y8uzLS8y73DO6U7OePobM6fHOfvhx1h4WaKGJb33Hab3nqJXCJXBilE0XBLdnAfonpmWnHH6zdf92cvz9/Me++GVnNz5V0e92CccHm/8rYTm5Le02mJhKmLFgEREAEREAEREAEREAEREAEREAEREAEREAEREIGBISDB6sBw1lmGIYG0OZqU6khstc7mXndwWKcLndhpcwnJd09cNzBNaLEYswOwHde2cKF39ubiZgKM9OxZ+eK6HqYHYfr0eiU6THHFpGNoUBau18SShZ3ZCC5KuaUybXP9GSeXTDemVSx1DK5vOGXmeCYZWOdrmznClUrvdhMe486SdEwlDKbf9GnqmVbSOiDprK7aMn86RwS4uMKQBzpdXOhkQgcELyZqKRSLVpnzK3mRzsuMTUuLmx9xJS2ZLpJpGZuuvybg9umd+wUdyX695B3rAM0TZpaKkMUFlxviXL3Ltj7lfREv6wDEJRjXoJQ5C9G5mheuheFOUziyJhg3XjKmZLp4NCz9M3PnFKU/xzffdXvJdOE4zo1DX/I89WefluVtYWY7krOOs4XpF4/h/i9c6FTuNH91XBNC2S7T1c5P/mAqzKJ8keAS49HpFtG2Cd+H09Jobm7LL798nmAVh9UXX3zRkkyC1eGU1kvctZB/20xkIdFfz5LeuZmo1Z637sBmZYSLfBCizH03pN96w11aca3zwQQufouDJ2y74e8Cg4wYgIDrNs8oRC2DshSWYfyfXMkbrFGMg+Oc1RFcCGhTU6c+nxemvvF5WG9cU1mi1VUvbA5/P2BceG/jTgbx5D1vTPBLHQF+9oyOU7X7dNTmVodrJtNjl6oLDQrLoXbSwrQn/pbWLlIzEduwXLhmrtHEdVyni1lNtItDK2J0d6FEvGtiaaZXrz/zFBN1H5Ots5ojMvUjd6YmT7JafRWxKwN+WBGfkU99lgCr+1fqwoC/WM9EoIvjZgsCddYH7/PBVDjV8r8L1hGt33azC9dxKW265UYT213vgrum6672mRoabSr6xnGXurCdmRv8f6ZTt4FiDC6rP/v0UH/yce7WWW9OnfVnnepOyw0XnuOD1BovHePvmo0mpGcQAOJ4HKh9mvtLx2ZdQI/8qzuAumuuifxwCab+X737TgF3f2YX8JkWbGp2PtceMCrU2vsP56KsrdpspIuXKzVdFK9hSCD5PE2WuXxG4GrlEAMPU6++HDI2MKPUINZhSEWXJAIiIAIiIAIiIAIiIAIiIAIiIAIiIAIiIAIiIAKDSkCC1UHFr5MPZQKtz9n033kd+lkRBC5UfbUgXEtNfSHPDRJxIW5snQlb2mqqXXSxKG42xfATk4vdI8uMJK4kNUyZV+Ja6SRGFDJoi3Uy0blUKFit3n7L0g4zJvToLN3obC0lvEUcXG8d36WuHxcoRDIlF4sbwkhco/KONYEMzpd0SuecW/PYrmvOZke641an4g/CNlFNw0UXZjvsTeCad4688KI4p0NwglNVKXFq0TEWDxMHtJs7TVkLcTJW5IeW++62aW6Psnzz51BzwF4uBsI9NT1rZmjDLQhnINs/f8nyqjvxmLxrqbKpY90hGKFOwYJzF+5jhdfOtJhttZ275HFf4Rybd5yJHRADZD79xN24Wp97pmuRNqKhgoXrwjWs0PE3dx7jjlC4s3s3FxwsLV9lPnivQ7BuaVaUPjFdS29bLH8Nt6XORCfLLrtsnmAVh9XXXnttuF2qrkcERKC3BHjGWDntQlZcLO3Zg2N60/X/CHXHHeEiLpwecV90oYq5ebvrd9GzqbcRGbjjU/ZYuntGW/jhReaiipNqN+vqY5vDLbe8EqqvM3e5C/7uA0qqTcDb4ynKrQ7SdON1WTHtwF2uzjRcCXAPsrqg1aYD73Ce5B7mHnVxq92v1JEY6OSDsmxwmddXqSv6vW+zVdhAKndXreB7mlkCWp95MtTYwLh6c0r2gXNcQ6mVeicrgwQ7Vp96nunnEf4iYmd1t05zloxbXDlhaIJ+F0HX17uLJ4P42q2unHXwtO9w8WS1urzvz5ZjOD6GxXf2buMDA0gLBsMtsKnZ59nU7EzPzhq/W7DA0svShfPxrkR5bMen35mVFavyLqBFBCqNQCx/Ki1eio8IiIAIiIAIiIAIiIAIiIAIiIAIiIAIiIAIiIAIDEMCEqwOw0TVJQ0MgZRNjVpKRNZ42dg+jQAdg7joJEVwOA0hJC210NmIi2UybjjgtOEw1MNOW9xFEHYkw0p+xlFzUBfr0MVBtFCAiVCyaHr3jojiyFq92w4F12RCQnNkKrXQSYu7UPK642em5u1SfGgdyulpb3YqfIzhLNqu605lWYFmsSAyFz/r9MWltFCouyic0iLGnvyOIxIdzV1eXy5CiQ+WJt6xzfSv5rhGx7V3ihtH72jvKg/Cyzqyo9tUjG+dOUHROe7Hx1OZG2H67ZlFac8xzbff0nVet/O4q9UGhUJfHOR+l107nYJ2XXMAmxNjkb+1a6OzvmaPnUrmF6a9DSYsKGuBk6UzAg0EVriHRR7dbRE8kwbDbak2ccTSSy9dJFidNs0E/FpEQAREoCsClKlxRQxmLuc9rRN1FXyl/FZtY0xOejzTrVg1ilnXGp8KT89uDa11JkIzF3amTGbgRdMN14T6004MtUceYi6Vu2Qdv80pvbC+FZ9HuKymmULZnltaRKDfCCTv4aSok+8D69BcXNBZbv2w4i4xUbbG9CncVlycFSEREAEREAEREAEREAEREAEREAEREAEREAEREAEREAEREIHBJiDB6mCngM4/ZAlkzN0ndtQnt0xT2adiMev0Q8BYs++eufNVbbmhOwqVgofItPneu2zfhCvjyPVCy/2Tsi43uPK4WKPrjl2ugakgk9eW/IwoD3HsoC52HaWmhK879vBOBat0CqdeetGnbq89/KDQeNlFWQGid3YXXw3CVxxRk9funzf6Q9ZdtpPjPCT7jSl7fQrMMhwyq7bbvMN1yNKoqwXBql1DXhqXEX7RNZQ6xgQptTbVJ0LTHotVu4pzOb/By9ycmq69OixMikkt/+I8lZ47x4Wr5Lu2+fN92tGia7J0aVu4oOuz2XlwYK3Z/y+dim+KwoWVOaQyLWtXIifcrpjKtmbfPcxBd6SLb5mKmv9xmerq2JKRhomFiYNY7V/37xDTdiJINk7Nt05wN6ySYQ3hL9uNwzxz8CoUrC611FJh9uzZQ/jKFHUREAER6DsCVlSG92vaw/a3pcsWrW58YzrMmG/PxVgttLqVDzyx56SLWN+fG1Kvv+r1yMYrLraBTEeGmlG7uUt8lU35HZ+XOKLzjOQ5rkUEREAEREAEREAEREAEREAEREAEREAEREAEREAEREAEREAEREAEREAEOiMworMf9L0IiEDXBOjMLz2l+zoh/dYbXR/cw18RWbY8cG9OFIA4oPWpJ0oLCs15MvPB+zZV/B/z9sehtWbPnUPzRJua/Z1ZWedLpojE0QcRK65YiBTsXBlzyarZZ4/845PiRgurzaZOH/TF4pt+d7bFMyHOtXg2Xmout1xTJwvX2G6OnS4g7M4NDFHs7FlZdzEYmJCyarORofGqy8tzErPwM3Pf7d4h08IlXbqKd+5yEDHW1oTGcZcVuZFG4UiPtwhVD9ontE55LDt1J6qXwViMN4JT4lLo5MY0xdU7bZ0VymyxYcn82a3rbbymjE0X+/ln7hxXFisTqzbddF1o7y6/kDaWvwg7PWO6lwXpmTOyIlK7tsVezA0Q8TTTt7Y++XioP/0k51Dzl11D/SnHh6abb8jek4OVbot9YeUdGAWrCFRHjBiRt3722WflBaK9REAERGAJIJCxR80z77eHX41LlS1a3XtSOnxgQtecaDXJieeKPfu87mSDcKg74cCOY33rM0+FuqMPy3sep159ueeDM5Ln02cREAEREAEREAEREAEREAEREAEREAEREAEREAEREAEREAEREAEREIFhTUCC1WGdvLq4fiVgHfgN55yZ10kfhW91Rx3at531dq702zPyppZvvHRMJ06uWZfKhosuKBJyxvi5ENCmPq/aYoOsAHCPnUPNfn9xkWBVJ0LA3LEmDm19+sm+vb7FTSjEpO/PzXfjNFFp890TuxcW9uCc7c3NLj7EpTb9+muhbcH80mLhkmFmHTIbL7/I4mnT6SaFv/GzTffe+twzPQjTTmTX3t7U6A6zTTde6+LFhYUi5Rh+3Jro0s9vgmMEzIiace5tvm1C1i0WMWYFCB7b0+Yo+sF7oXqXbTvPw/GaEtvqHbYyZzdz/S33GhAT415sos+so2u+8Dmyqtpq45B68fnyBMoxDzDdNDwRqRKfcuMUjy9nS9isS8CCYBVhaqHD6jLLLBMWLjQ3YC0iIAIiIAI5Ak02Zue2t9rC6heXJ1pdZXQqHPNoJsxrtDpLLpQuPvhzzZ4/9rxO26AeBlF43dLqOWlzY+2XZ14X0dFPIiACIiACIiACIiACIiACIiACIiACIiACIiACIiACIiACIiACIiACQ4eABKtDJ60U0wokkHl3TmkBook6EcL15UJ4uEtGwWPdCUd3Pu2qidiYMh0xYqFLZTx+cbfNt99il1WWnKEvL790WFznvM/z3UsRS0x/q++FfLiL4Ua7OAJBE3YwRW7D2PND1bab5U3rThq1zZ+3+OIO4oMwEvfNluaQ+fijkHrlpZB66cWQenmqTU//RsDtjLyanjndXDg/dVe09rpau57W7LH9IaYsnWJlfxudfmsPHBWqNl4/l+9L59t1A1MRc+0BoWhPFuOH8Dc9a6YL0BGnMsUxLrr1Z50aUv98PuuOWoGMenKZQ31fBKuff/55kWB1ueWWC/Xm9qdFBERABEQgn0BtSwijn8+E740pT7TKfhf/MxM4rkeLlc8M5GHgTcrEqu3mwqpFBERABERABERABERABERABERABERABERABERABERABERABERABERABDojIMFqZ2T0vQiUQ8BEgrUHjCoppqveZbvslPPlhFPGPi5YdcdJm5beXCXrzzylS1EA04cjIHCRpAnwFpqItrTYLxteOb+1PPxAz1wmy7iuXu1iYsPMp5+YwPCPi67NnGNx+1osYWmvItPNwQge25hStyUgFk2/PdNFpAgztXRCoCMPk+9q9tnDRaQ4w/pKfsYleOtN3NmtZ663BecjbRAkI/o1N10ExKSRC4H5TcugE0CwOt9E+Msuu2wYMWJEbv36178emiSOGvT0UQREQAQqjwBPr3kN7eH4xzIBB9WVy1hxZL321bbQaONzerzwvNQzs8fYdIAIiIAIiIAIiIAIiIAIiIAIiIAIiIAIiIAIiIAIiIAIiIAIiIAILGkEJFhd0lJc19vnBNpMMNnZVO+1B+3jrpe9PSnOnrhWLcw5Ta4bWu672wV2XYadcI+sP/WEgHvk4jquNk+6s/KECCaMwGEVR8yc4HajP4TMRx9UXly7TCj92CkBc0xtb2kJbVULQ2b2O6HlkQdDw0UXhsbLLgoIWdNvz3ARcJ8KlCW46TQ5BusHBKvz5s0Lyy+/fE6sinD1Bz/4QWiV6HuwkkXnFQERqHACPM4+qm0Po+5JlyVYRdT600tT4b5ZbaHVzNu1iIAIiIAIiIAIiIAIiIAIiIAIiIAIiIAIiIAIiIAIiIAIiIAIiIAIiEBfE5Bgta+JKrwlkkDr888sEkya+2lOPGmf6447cvGmFEdlgODUHB/Tc94JNfvvtSjcjf8Q0tPeLN9FFPdInCM//yy0PHR/qD3sQBev+lTrG5hjpbuvlnZgrdpyI59KvsdTrQ9ETjBGbSZiq9piwxybqk3+2DE1PN5iWoYNAe4H8nGq1QWs7kxrjqh9KlQdNrCG34UgWP3000/DMssskydY/dnPfibB6vBLbl2RCIhAHxJos8fn9PntYZtbyxetrjU+HZ6Y2xZSEq32YUooKBEQAREQAREQAREQAREQAREQAREQAREQAREQAREQAREQAREQAREQAQhIsKp8IAJ9QcCEpfXnnJkTTSYFq3yu3mHLkH7rDXOCNLGdie6YGt6FdnacTzvO/4jxmJIcQZ6JS9vr6mzK+Nmh6drxoXr7LfLCrj3i4NBeU9PDmGcFsCHDOVKh3abRbqutCZlPPg7pN14LLZMfCU0Tbgh1JxwdGs47OzRedXloeeBeO091D88zgLsjWF0wP48PAluEuZqWdgDTQacSgX4m0GZl5YcffhiWW265PMHqpptuGlJWnmkRAREQARHonEDGqpuvfdoe/nhd+aLV312TDi9/0h44VosIiIAIiIAIiIAIiIAIiIAIiIAIiIAIiIAIiIAIiIAIiIAIiIAIiIAI9BUBCVb7iqTCWeIJtDc0hKptN80TluYJV0euG6q23iTUHrxvaBhzfmi8/GJfGy626c2vuCQ0XjIm1J99mrufVu+yXajaZtNQtfkGFl6+82n1jlu5wNSFrr2hjmNlXBHOxs9sh8picWWq+Oqdtslxr9p2MxOxLpBgdaikoeIpAmUQQLD63nvvhaWXXjpPsLrjjjtKsFoGP+0iAiIgAimr6j32bltYc1wqrDy6vHWrW9LuzpoZQlVDpbQIiIAIiIAIiIAIiIAIiIAIiIAIiIAIiIAIiIAIiIAIiIAIiIAIiEBlE5BgtbLTR7EbYgQyH38UqjYbmRNP5glWzWm1t//X/GXX0DplsjuwDjE0/RbddnOJrT1gVI5tze47mYi1qt/Op4BFQAQGngCC1dmzZxcJVvfcc08JVgc+OXRGERCBIUqgOR3CA7Pawi+uKE+wirB1pzvSYU6VDRCSaHWIprqiLQIiIAIiIAIiIAIiIAIiIAIiIAIiIAIiIAIiIAIiIAIiIAIiIAKVRUCC1cpKD8VmGBBo+/zzUL3zIsfP3opUOb5qk/VD3dGHhvQ7s7Ji1aHkgtrPadre0hya/jHOBKvRiXbdUHfMYXJY7WfuCl4EBpIAgtVp06YVCVYPPPDAkE6bAkuLCIiACIhAWQSarMi85c228KOLyxet7ndfOnxU2+5m/GWdRDuJgAiIgAiIgAiIgAiIgAiIgAiIgAiIgAiIgAiIgAiIgAiIgAiIgAiIQCcEJFjtBIy+FoHFJmBi0vZmE1FeYyLKDdbLOX8ulnB1w9+HmlG7hZYH7w9t1VWhPZ1a7GgN2wNNyJae9Xao2vRPYeHIdUPVlhuFxvFXSrA6bBNcF7YkEkCwOn369LDUUkuFESNG5NYzzjgjZDKZJRGJrlkEREAEFptAfWsI415qCz+8qHzR6qEPZsKn9VbHXeyz6kAREAEREAEREAEREAEREAEREAEREAEREAEREAEREAEREAEREAEREAERCEGCVeUCEegPAjigmsCqbcGC0HjFJaFmj53Dwo3+4ILKrBMobqAFq4ktF27wO1+rttgw1Ng0961TJptQtTq0p0xZIFfVTlOqvaXFRKszQ2rqC6Ht88+cfac76wcREIEhRwDB6uTJk4sEq0cddZQEq0MuNRVhERCBSiBQ0xzCec9mwiqjyxetnjg5E+Y3SrRaCemnOIiACIiACIiACIiACIiACIiACIiACIiACIiACIiACIiACIiACIjAUCUgwepQTTnFe2gQ6BCuttuU1W0L5ofU66+aCPWx7Prk46HV1pbHHgmtT00JqZdeDOm3Z7rgsq221l1aba5rCVXLTekO1hL2lgtM+4nA0CGAYPWRRx7JOatGl9WDDz5YgtWhk4yKqQiIQAURwCl1XkN7ON5EqKuMKU+0irj1rKcyodrErlpEQAREQAREQAREQAREQAREQAREQAREQAREQAREQAREQAREQAREQAREYHEISLC6ONR0jAgsDgEEle1tWfdPE1/hwNrpKjfVxSGsY0RABIYpAQSrN9xwQ5FgdZtttpFgdZimuS5LBESg/wlQ3fy0vj0c9lAmrFym0+r3x6bC2Bcyobal/+OnM4iACIiACIiACIiACIiACIiACIiACIiACIiACIiACIiACIiACIiACAw/AhKsDr801RWJgAiIgAiIwLAigGD1ggsuKBKsjhw5UoLVYZXSuhgREIGBJoDT6ns17WGve9I9Eq1e+VJbqG8d6NjqfCIgAiIgAiIgAiIgAiIgAiIgAiIgAiIgAiIgAiIgAiIgAiIgAiIgAkOdgASrQz0FFX8REAEREAERGOYEEKyefPLJRYLVdddd14yqza1aiwiIgAiIwGITaDPV6pyq9rDzHeWLVle/JBVueF2i1cWGrgNFQAREQAREQAREQAREQAREQAREQAREQAREQAREQAREQAREQAREYAklIMHqEprwumwREAEREAERGCoEEKWeeOKJRYLVddZZR4LVoZKIiqcIiEBFE0C0On1ee9jqlh6IVi9OhfEvS7Ra0QmryImACIiACIiACIiACIiACIiACIiACIiACIiACIiACIiACIiACIhAhRGQYLXCEkTREQEREAEREAERyCeAYPXUU08tEqyut956Eqzmo9J/IiACIrDYBDImWn3LRKubTihftPojE63itNqUXuzT6kAREAEREAEREAEREAEREAEREAEREAEREAEREAEREAEREAEREAEREIEliIAEq0tQYutSRUAEREAERGAoEujMYfW3v/1tyGQyQ/GSFGcREAERqEgCiFZf+aQ9jLy+fNHqTy5NhbtmtIUWFccVmaaKlAiIgAiIgAiIgAiIgAiIgAiIgAiIgAiIgAiIgAiIgAiIgAiIgAhUEgEJVispNRQXERABERABERCBIgIIVo855pgih9Vf//rXEqwW0dIXIiACItA7Apm2EKZ+3B7Wu6Z80eovr0yFR+e0hZREq72Dr6NFQAREQAREQAREQAREQAREQAREQAREQAREQAREQAREQAREQAREYJgTkGB1mCewLk8EREAEREAEhjoBBKvHHntskWD1N7/5TeA3LSIgAiIgAn1LIGVF61PvtYffXp0KK48ub117fCo892F7SKtY7tvEUGgiIAIiIAIiIAIiIAIiIAIiIAIiIAIiIAIiIAIiIAIiIAIiIAIiMIwISLA6jBJTlyICIiACIiACw5EAotSjjz66SLC65pprSrA6HBNc1yQCIlARBBCtTpnbFtYcV55gFWHryOvT4bVP2wMurVpEQAREQAREQAREQAREQAREQAREQAREQAREQAREQAREQAREQAREQAREoJCABKuFRPS/CIiACIiACIhARRFAsHrSSScVCVbXWWcdCVYrKqUUGREQgeFGoCUTwsTpbeFHF5cvWt3i5nSYMb89tLUPNxq6HhEQAREQAREQAREQAREQAREQAREQAREQAREQAREQAREQAREQAREQgd4SkGC1twR1vAiIgAiIgAiIQL8SQLB6xhlnFAlW119//ZDJmJpKiwiIgAiIQL8RaEiFMO6ltrDa2E5EqxcWf7/LxHSYUyXRar8ligIWAREQAREQAREQAREQAREQAREQAREQAREQAREQAREQAREQAREQgSFKQILVIZpwirYIiIAIiIAILCkEEKyOHTu2SLC6zTbbSLC6pGQCXacIiMCgEqhtCWHsC5mw6phicerKo0t/t8+kdPigtj20y2l1UNNOJxcBERABERABERABERABERABERABERABERABERABERABERABERCBSiIgwWolpYbiIgIiIAIiIAIiUEQAF9Xx48cXCVb32GMPCVaLaOkLERABEegfAtXNIZzxZCas0olAtZRw9dCHMuGTOolW+ydFFKoIiIAIiIAIiIAIiIAIiIAIiIAIiIAIiIAIiIAIiIAIiIAIiIAIDD0CEqwOvTRTjEVABERABERgiSKAYPW6664rEqzuu+++EqwuUTlBFysCIjDYBD5raA9HPJwJpcSpnX139COZwHEyWh3s1NP5RUAEREAEREAEREAEREAEREAEREAEREAEREAEREAEREAEREAERGDwCUiwOvhpoBiIgAiIgAiIgAh0QQDB6qRJk4oEqyeccIIEq11w008iIAIi0NcE2k11+lFte9jrnnTZotXvjUmF05/IhAVNkqz2dXooPBEQAREQAREQAREQAREY7gTa7SWkra0tb+U7Vi0iIAIiIAIiIAIiIAIiIAIiIAIiIAJDk4AEq0Mz3RRrERABERABEVhiCCBYve+++4oEq6eeeqoEq0tMLtCFioAIVAqBNusXnrWgPWx7a89Eq1e/0hYaUpVyFYqHCIiACIiACIiACIiACIhApRNAqFpXVxcmTpwYrr766jBlypQwderUMHv27PDxxx+Hqqqq0NjYGFpbW13QWunXo/iJgAiIgAiIgAiIgAiIgAiIgAiIgAhkCUiwqpwgAiIgAiIgAiJQ0QQQrN5zzz1FglU5rFZ0silyIiACw5hAxkSrr3/WHv50ffmi1f+5LBVufctEq63DGIwuTQREQAREQAREQAREQAREoE8I4KCKGPXnP/95WGGFFcJSSy2Vaxdadtllw1e/+tXw/e9/P2y++eZh9OjR4bXXXguffvppaGhoCOl0Wg6sfZIKCkQEREAEREAEREAEREAEREAEREAE+oeABKv9w1WhioAIiIAIiIAI9BEBBKt33XVXrmNixIgR/vnggw+Ww2ofMVYwIiACItBTAum2EJ79oD2sPT4VVh5d3vozE63eOb0tNKd7ejbtLwIiIAIiIAIiIAIiIAIisCQRwF315ZdfDssvv3xRe1BsF4pbxKxf/OIXw3e+852w7bbbhvvvvz989NFHLnilTUmLCIiACIiACIiACIiACIiACIiACIhAZRGQYLWy0kOxEQEREAEREAERKCBA58KECROKOih23HFHCVYLWOlfERABERhIAq3W9/vw7Lbwv5eXJ1hF2Pqbq1Lh8bltgWO1iIAIiIAIiIAIiIAIiIAIiEApAghW33zzzbDccssVtQdFoWpn26WXXjqstNJKYe+993bRa01NTUilUnJdLQVa34mACIiACIiACIiACIiACIiACIjAIBCQYHUQoOuUIiACIiACIiAC5ROgk+Kmm24q6qDYaqutJFgtH6P2FAEREIF+IYBb6h3T2sJPLi1ftLqWubI+Okei1X5JEAUqAiIgAiIgAiIgAiIgAsOAQHt7e2hubg5bb711WHHFFYvahDoTqxZ+v8IKK4S111473HfffWHBggUSrg6DvKFLEAEREAEREAEREAEREAEREAERGPoEJFgd+mmoKxABERABERCBYU0AwepVV11V1Dmx0UYbSbA6rFNeFycCIjBUCDS0hnDda23hRxeXL1r9zfh0eOqo1EaJAABAAElEQVS99pBuGypXqXiKgAiIgAiIgAiIgAiIgAgMJAHag5qamsKzzz4bfvWrXwXEp0sttZSvhcLU7v5fZpllwmqrrRYeeuihUFtbq/akgUxInUsEREAEREAEREAEREAEREAEREAECghIsFoARP+KgAiIgAiIgAhUFgE6KEaPHl0kWN14440Dv2kRAREQAREYfAL1Jlq94fWeOa3+/tp0eOXT9pBRUT74CagYiIAIiIAIiIAIiIAIiEAFEsBpNZPJhJaWljBv3rzw9NNPh8MOOyx861vfCksvvXRRW1F3wtUvfOELYYMNNghvv/22O7gSvhYREAEREAEREAEREAEREAEREAEREIGBJSDB6sDy1tlEQAREQAREQAR6SABR6rnnnlvUCSHBag9BancREAER6GcCiFbHv9wWvj+2fKfVLW9Oh1kL2kOb+on7OXUUvAiIgAiIgAiIgAiIgAgMbQJRvJpKpUJdXV2YOXNmOP/888Oqq64acFDFfbU7wWr8/Utf+lI48cQTXQSbTqeHNhjFXgREQAREQAREQAREQAREQAREQASGGAEJVodYgim6IiACIiACIrCkEejMYXXLLbfUFG5LWmbQ9YqACFQ8gQVN7eHMpzJh1R6IVne7Mx0+qGkP0qxWfPIqgiIgAiIgAiIgAiIgAiJQEQSieLW1tTXU19eH6dOnh5NPPjl87Wtf65Fw9Zvf/GZ44oknQlNTk2bxqYiUVSREQAREQAREQAREQAREQAREQASWBAISrC4JqaxrFAEREAEREIEhTADB6uWXX17kkrHzzjurM2EIp6uiLgIiMDwJMKPmvAYTrT6ZCd8bU77T6uEPZcK8RolWh2eu0FWJgAiIgAiIgAiIgAiIQP8RiOLVlpaWMH/+/HDnnXeGX/ziF2HFFVcsS7y69NJLh5122smPldtq/6WTQhYBERABERABERABERABERABERCBSECC1UhCWxEQAREQAREQgYokgGB17NixRYLV7bbbToLVikwxRUoEREAEQvi0vj389YFMWHl0eaLVVWy/vz2dCTUtoicCIiACIiACIiACIiACIiACPSeAcJU2pFQqFRobG8OMGTPCoYceWrbr6gorrBAmTpwYmpubA2FpEQEREAEREAEREAEREAEREAEREAER6B8CEqz2D1eFKgIiIAIiIAIi0EcE6Gy47rrrigSre++9twSrfcRYwYiACIhAXxNos/7dd6vaw64T02WLVr8/NhUue7EtNKT6OjYKTwREQAREQAREQAREQAREYEkiUOi6eskll4Qvf/nLZTmurrXWWuHjjz9Wm9OSlGF0rSIgAiIgAiIgAiIgAiIgAiIgAgNKQILVAcWtk4mACIiACIiACPSUAILV8ePHFwlW99xzT3Ue9BSm9hcBERCBASSAaPXtBe1hh9vLF63+4KJUmPBmW2hOD2BEdSoREAEREAEREAEREAEREIFhS4B2pdbW1rBgwYJw0003ha9//evdCleXX375cMcdd4R0Wi8mwzZj6MJEQAREQAREQAREQAREQAREQAQGjYAEq4OGXicWAREQAREQAREohwAdC3QSjBgxIm894ogjJFgtB6D2EQEREIFBJIBodaaJVre/rXzR6k8vTYW7ZrSFFvUND2LK6dQiIAIiIAIiIAIiIAIiMLwIROHqwoULw9VXXx1WWmmlvHamwnYn/j/ttNNc7Dq8SOhqREAEREAEREAEREAEREAEREAERGBwCUiwOrj8dXYREAEREAEREIFuCNChQEfCUkstldeRMGrUKAlWu2Gnn0VABESgEghEp9Vtbi1ftPqzy1Jh0tsSrVZC+ikOIiACIiACIiACIiACIjCcCLS3t7tz6vz588PJJ58clllmmbz2pqRwlbao66+/PqRSqeGEQNciAiIgAiIgAiIgAiIgAiIgAiIgAoNKQILVQcWvk4uACIiACIiACHRHAMHqfffdV9R5QKcCv2kRAREQARGofAKIVqfPaw+bTShftPq/l6fCPTPbQrOcVis/gRVDERABERABERABERABERhiBBCutra2hjlz5oSRI0cWtTtF4Sqi1XHjxslpdYilr6IrAiIgAiIgAiIgAiIgAiIgAiJQuQQkWK3ctFHMREAEREAEREAEjACi1FtuuaXIYfXQQw+VYFU5pGII0NHFSn7NZDK+ptNpd2GhA6ylpSU0Nzf7lv9ZcWhhf9Z4PFstIjBcCWQse7/5eXvY9KbyRav/d0Uq3D+rLTRJtDpcs4WuSwREQAREQAREQAREQAQGlQDv8LW1teHWW28tanuKolW2V1xxRWhoaFBb1KCmlk4uAiIgAiIgAiIgAiIgAiIgAiIwHAhIsDocUlHXIAIiIAIiIALDmABivsmTJxc5XZxyyinqJBjG6T7Yl5YUkEZRKQJUhKaNjY2hpqYmfPbZZ+G9994L06ZNC1OnTg3PPfdcmDJlindyXX311eGyyy4L5513Xjj11FPDCSecEI499ljfnn322f49v994443hpptuCnfddVd47LHHPIxXX33Vw3z77bfd6YVzfPjhh+GTTz4Jn3/+eViwYEGorq72ONTV1YX6+nqPU1NTk4tiEcbGNQpl4//JLfuzcj10unW1co7OVjr2YjxiXAgznos4RNFuFOomt/EzAl4YR8Fv5J5Mi8HOFzp/7wkgWn3DRKsb3NAz0eqtb7WF+tben18hiIAIiIAIiIAIiIAIiIAIiEAhAd47eY998cUXw7/8y78UtUFF4ep2220X3n//fR+MqgGnhRT1vwiIgAiIgAiIgAiIgAiIgAiIgAiUR0CC1fI4aS8REAEREAEREIEOAlE8NlBAEK098MADRS4XBx54oAvbBioeOk/lEyBvRpFjFD0mXU4RUCLKRFSJ4HPhwoUuAP34449dEPrRRx+5AHXWrFkB0egLL7wQnnrqqfDQQw+F22+/PVx11VXhzDPPDPvvv3/YdNNNw//93/+FlVdeOXzlK18JX/jCF8Kyyy4blllmmU47tmIHV2dbphnk+OWXXz586UtfCl/96lfDSiutFL773e+G1VZbLfz4xz8Oa6yxRvjtb38b/vCHP4TNNtss7LjjjmH33XcPo0aNCgcccEA45JBDAu7DcT388MPDUUcdFY444ohw2GGH+e8HH3xw4P7Zb7/9wt577x3+8pe/hD//+c9h11139ZXw+J91t912C7vsskvYaaed/Fycb4cddgjbb7+9r3zeeuutw1ZbbeX/s++ee+4Z9t1338B5jjzySBfpIto9/fTTfT3rrLMCK8JdVj7/7W9/cxHvJZdc4pwR/E6YMMGFvPfee2945JFHwhNPPBGeffZZ70B85ZVXwuuvvx7efPPNMGPGjECazZ0719Px008/9bQlnaOIN4piyQ9RFBvzCttYrqnDcWDuc0SrL3/SHn5/bfmi1f++JBX+8UpbqG0JwQ7XIgIiIAIiIAIiIAIiIAIiIAJ9SoD3QQZczpkzJ/zbv/1bp+/2vKdff/313p7A/rxTahEBERABERABERABERABERABERABESifgASr5bPSniIgAiIgAiKwRBOg4R7RF+6O8+bNc9EfrooI/6qqqnIr/0f3R1woWeN37MfxrHzmN7YIB9nG/fg+ujbyHWK1QpEfDqvEg9+jqyMdBbg0IlaU8GxoZ1fSLwoKERiS9xAfkufIPziO4kCKaDGKSxE0Im5GXHrDDTeEa6+91sWPY8aMcVEkDqeIM3FEWX/99cNaa60V/vd//zf84Ac/CKuuumpYffXVw8omQP3GN74RVlxxxZwAFSFpYf7T/yMGlAlpsPTSS7ugd7nllgsrrLCCp1EU9n79618P3/nOd8L3vve98N///d9hnXXWCTvvvLOLZo877jgXxF5++eWeJ8gbd999tzs3P/PMM+6O+9Zbb4WZM2eG2bNnh7kmfKWDEmdbRMwImtkmP/MdjreIY3HaxfmW8mj+/PmePynTWMmrnZVvSUFtLLsovxbHabZUeRe/Y9vVGkuKuH/8v7+3aevTfe6D9vDrq1Jh5dHlrT+6OBUufD4T5jdKtNrf6aPwRUAEREAEREAEREAERGBJJUAbBG0NXbUFMGD1P//zP33w5rnnnuttFAP9TrWkpo+uWwREQAREQAREQAREQAREQAREYOgTkGB16KehrkAEREAEREAEBoQAgsE777wz/PKXv3SnR9wXcVfcaKONwp/+9Kew7rrr5pwfcZ/cZJNN/DdcIDfeeOOw3nrrhbXXXjv85je/8X1xiOS43//+9+4Wyf9x5VgcHRGcbbjhhu5kWSgQpGPg17/+tYeNCySOkSeddFIYP368O2K+9NJLLjyL4lrin3RSHBBoQ+wkUdQWhaIIfxHPIabDnZTp8RDZIRqNU8BHx1K+53Nyevnk/vyGCDkKkaOQGTEfYr8oQH3jjTfcQRPx6YMPPhhuu+22MG7cuHDGGWe4ayh5DjEijqM4nnzxi1908SIiRtxJu+pQKsxDvf2fc+GGynSBCCYRu/7whz90weT//M//eDy5F7bddlt3K41OptGxlGvZYIMN3DX15z//eWDFtRURLetPfvITv87/+q//Ct/61rfCN7/5Tb9mRJoINrlmRJysxGUgr7237Abz+MiK/BLFr//6r//qjrbf/va3nTWi5X//93/39ETQjBiWlXKHlTRZZZVVPH1IJ9Itph9lJGUT+ZRyjy3lY/z8u9/9zss1nGlxoD3xxBPDOeecEy666KJw5ZVXehmGu+ykSZO8LJs8eXJ47rnnwssvvxxee+21MH36dBfWIqhlKkrWDz74wFe+Q3AbV/4v/C75G8dxPPdfFOQiwuWeRHzL/cmggDiIgPs33uel3GspM2L5EcuTrjptUyZafXh2W/i/K8oTrCJsXXVMKpz8eCZ8UmeidlmtDrGnjKIrAiIgAiIgAiIgAiIgApVFIPneEj/zXkMb0tFHH13WQE3eMWmbeOeddyrr4hQbERABERABERABERABERABERABEahQAhKsVmjCKFoiIAIiIAIiUEkEaLRHtIQIbzCFZuWeGwEfQkIEZojHENcy9fg999wTnn/++cB04rgpItJC0IooC0FWoQgTcVYUVuIAm1zhEYVc7BPXKMqMAk7EXVHglfwcxZzxHPF4wiQ+rJwvhsf30YWWfQk/rkmRKOfgOuJxUVwa/4/nIzzcHxGnIWjDrTQ6lU6ZMiXcd999PiU7U7QzZTsdNfvvv3/Y3aaLZ1r4bbbZxgXLe+21l38Xp4Jnivn43T777OOOpgiPWTfffHOfxp7p4zme///4xz+6YBMBKqJPxJ+k3UCIT6NwkfyCcPGrX/1qYGo/8g3x+fGPf+zCUYTWCLMRGHKdhx9+uDPBsXPixInh4YcfDk8//bTnK8SE5C0cOhEAIvyLor+YBjEtI38Eg4gIOYYOLqa3JwzCQsCL+PqFF14IuIGSNo8++qg7yeISevPNN7trKEJt4oPo8YILLgjnnXeer3//+9/D6aefHnAkPvnkk13UfcIJJ4Tjjz8+HHPMMeGoo47y6/nrX/8aDjroIHckPeSQQ3zLd/H7Aw44IOy3336eB/bdd99A2pLOe+yxh6f/nnvu6d8hHIcPYSMgR2j8t7/9LeA4E+OEOJPviRP7sT/nJjyE6nBG6Dty5Eh3wv1//+//hV/96lcuCsU99fvf/74LRkkrxLtf+MIXBiS/lFv+9MV+ybzJvcA1RlfZL3/5y36vcP3/8R//4QLaKGj+2te+5vmYvIygO678H9f4Xdxy3xEOKyJdBLk/+tGPws9+9jMv89dYYw0X2yKuZgACAmzSnbyB2Jay9eKLL/Z8eMcdd7jI9sknn3TnWvIvefndd991p1rKW8oxyjDKJsqrhbWN4dbXm8NPLilftLqKiVaPfTQdPqpFtJpVrXYljK2k56niIgIiIAIiIAIiIAIiIAIi0LcEotCUbRxAh+iUFbdUVgbjIkJlQC4r7Si8lzBQb+rUqf4+zbsp7R4MQKTd4ogjjii7DYx3uN2tvUTvJX2btgpNBERABERABERABERABERABERgeBKQYHV4pquuSgREQAREQAT6lAAN7ojsEIvRCN8XgqzBCIO4M20bwq+vfOUrLnxjWngcEHGBRVSJEAvHVoRzCDPppEA4xz4IF9k/HoNrIg6xiC4RNCLm2nLLLV3QhXsmQtlRo0a5kC9uEfuxRlEn50C4iRgMh1nEeXSOrLnmmr5FuMcU9sSP83JOzrX99tvnhII4dyIgJFyEg4THccSH+CMARGTGusUWW/j3hEF4OHkyjTqitRVXXNGFmwMhFu1t+keRKXEm7lFkisslDNdff/2ciyVpevDBB7ub5bHHHhtOMaEkIk4ElAg8EXveeuutPkU8TpYvvviii3cRjCIgRdDLFPCI7bgPENnhOEuHV3SUjB1kfXrjJQKL4cdtd51wsTOODjniWmrFIZO1UPAchdXJbRRHJ7eFwuj4G+GxxnPSGRg7BuOW35Ln5lgEvfBF4EunIWJqRL9R0IuQd9q0aT41I26jzz77bHjkkUfc+fm6664Lo0ePdiEu9xb3Mvmd+wWxK+JjhJjkFdxUEUaTdxCCUiawyql2RK/LdspYOEaRLS5DCGURwyI0/ulPf+rpgbs2ZRPlLOm174GHhK1OuCH84ILagItqOev3xrSGg+6YF556bU6Y+fYsv1cRfc818Td5Juksy2e+iyv/szJo4ZNPPsmt5DnyHvd60mGWvEke5Z4gb0d32djZTb7mnqMjPHaMx3s0buO9y3Zxl2QY/fl5ceOn40RABERABERABERABESgrwgk67vUqaP4lHo39XDeKamfU0/nPfKzzz7z90cGzL3++us+0JP3fAbXHXbYYd6OwiBs3klWttlRGAjI+wrvLrzD9LaNguNpi+lNfb+v2CkcERABERABERABERABERABERABEah0AhKsVnoKKX4iIAIiIAIiUCEEEOQ89dRTLt5kSmucEXFFRBgWHTcRIPEZwefu5iyBkBKxIK6UNNwjkkR4iWgyCjoRYyIsY4t4ie85FkdHwicsxJyFnQd0MhAWx+y66645QSeCRYRpiNGGsri28HqH4/+kD51DuJsiHIwukoiJcXr87ne/G5iOnenW17Op1clfuHzizjlu3Lhw0003uWvuE0884SJT3BwLBaaIH5NujlFISQdXUmDWl6KyCrllh300YgcmaYdQkDKK9E0KX6ODMJ2W5I9//vOf4fHHH3eH2kmTJrlQGcHyFVdcEcaMGeNiZtyEEZ5TZkWxOAJy8iGuo5Q9dHT+4he/cFE5oljE5gjXWTfccMOcWJw8i3Cc78jDv/nNb1yMjlCccAiX7wkbQSd5nryPsDbpHksHahTUDseygGta6gv/Ev71t/uF757fUJZgFVHrdy9oDt/ae2L4tx+sFb781a/7QARcZr/xjW8Etqw4ybKFadzG72D97W9/258Zq666qjvLki4MziCtGTxA+vIMIi15PiGwPfTQQ10Aj/gdB2HE0ldffbW7UuMyi0M1YmqcZnH1xrGJ/IcIHjfrKKxNCmk/+OADF9CyLVyTAlzcajmedfbs2TlXZgTdhM3K58I1fs/xUQjOlnMRD7acB3E+It4o2sUlGvFudPhGDECZmhTxlhLyRhFvKQFvvHeT21hgxQ7++Bvfd/c5/t5f2xiHGMfklnMO1BLPVXid8flVKOQgDaKomm0UWsfBApSXUeSB0CMOQiB9SWfSnGcoK47grMl8kMwD8dmaTHfiE+M6UIx0HhEQAREQAREQgcogEOsAyW2ss8T6YXQ9jYMtowiVegV1E+odiFAZkPbmm296vXrChAkuQKWtiUG6vFfxDsUAOdoRmK2FtqAoQqXNYaDahTg3s6JwzVpEQAREQAREQAREQAREQAREQAREQAS6JiDBatd89KsIiIAIiIAIiEAHARrdESJEEQMiB8QN8X86E5JCBgQPceX7pOAhih74Pf5WeCxCiBj+XXfdVdTJwPTmcXppjuUzbnkzZsxwURqCIRw0cdbEYRTHTcRhiJJwWMRRkU4MtgPVgVFJQrPYccMWDtF1lmnGEXDhuopgC4EdAmVEd4iTEWvh5opwNLqWMjU4U8HjWpKcZp7PCLvYjy1T67Ev3yM6HTt2bMAZ87bbbnOXTIReTHM/efLk8MILL4TXXnvNBV4IsxBRkW/IEzip0KlFR1cUxOhGFYGuCFB+JTtI6RyNItfYMUq+ip2jyXKNfEdHKSI+8mFc+R9BLL8h6osCP/YvFHkh+GMf9uc4yirEgXGLiBBBIXkeh9+nn346PPzww+H2228P11xzTbjwwgvDmWee6fcOTsoIJxHBIpDFUfiXv/yli7txCvqv//qvwHaVVVbx+5jPiPi5r/mNezv5HZ9XW201Lxvp7OV3xLN8x28cE9dvfetbLqj95je/6eJPylI6hCk/6KBFdI4APelY25Nyb+kvfi18daNTTLTaWLZodeULU+E/Dn06LP/9dcJSyy5fNLihJ+fv7b6xXI0CYzjAAza4N8ELx1nEs4hq4UjnOivi2bjG7/id/dgfkS3H0hGPGxRhIWrGLZiV8OMav4tbviedWDkO4S5pypZzED5h41TNZ9L9hz/8oecB3Il/9KMfeR5DwBsdxnEX32STTXIO3gw0oazHxZq8eumll4YbbrjBBxUg3iVPIxgnf+N4hYicPE/ej4638Z5APIuYlpV7JN5z/M9ntsl9o/AXMQPhsWXlcxQHR4EvIl8+M7ghinoLP7NPDIfzxHPFOCXjQfxY42+F/xPfZDlBORBFwJQLrLHMYBu/Y0vZwhrLjShk5nphhwAa8QaCaNzBGVT04IMP+nOUAR08Y88++2x/3p544onhkEMO8Wc1z+K9997bXeBxa2dFkM2gIlbSFmdqxNqkNwL9NdZYw+sDlDXkA+pUOCXHgUOEedJJJ7nwH/E2z3IEG6+88oqnNQy5DspG6ndR4JocOBIFLV2V5fpNBERABERABERg4AnEZ3Ryy7tVdDyNg2QYFEM7Ec966jXUeeK7D/Uv6i6vvvqq1xHuv/9+rytecskl4dRTT/UBywx+5h0ntttQJ411X943YhtOpbTfxLYU6voIZxlICxctIiACIiACIiACIiACIiACIiACIiAC3ROQYLV7RtpDBERABERABEQgQSB2UiS+6tePNPgjcCnslPjHP/5RsjOA+HEMYjQEaAgc6SxBNIIABZe7Rx991IVgCDoIh2nhccmjowSxzZFHHunCDlxeEWji4oqYA2dYhJus/I8QFgdGOlZweUWwg9MHgjKEO4cffriHhWPjcccd5+tRRx3lW36LopHoQosIDWdHREB01OAYQngIS3CaxfFxm2228fMQN0SgRxxxhMf5+OOPD4TN/9HZlnBHjRrlK2GwIjbl3AiKzj33XHcnufbaawOiYLggKoqCIsQ8CGMQmcAQER8i4ygmjlNks42fEaHQScUaxX+kQRQ4x+8RCbKSTtFhRQLUfr2VFHiFE4hlK+VXLMOi2xBlWbIDOApqkx3BCOaiW2YU8EWxXeG2s9+jyya/06mcFPYxGIDyE1Htyy+/7OJDyovHHnvMHUURqN1yyy3h+uuvD1deeaWLbE877TQvkyh7KN8QwyGAQwyPCJJO6Ch+RYS5ogkrl/+3b4WvbXle+O6FreWLVs1t9dvHTwsr/mRTc2r94qCKVnsreh1Ox/PcRrwbB4cgaKZDHyFtFM5GUS5iWQTRDJogXyCwRsCL8BoBL78hpmZ//mf/6JjLflHMi7A3CnrZRlEvW9Yo6o0CXsQP8TPbGDeORSCBgJfwOS8r50XYTXyIB2Jwvoti4+T/Mc6Iv4k7juGIP8n/uPjirLz22muH3/72ty4QRZzB/YE4FKdfhA/sg3iYY7lnCJ/zwileH/GGbRRxRDfmwnrTQOYt4kB84AtDGP3kJz9xkT11KOom1Fsuu+wyLzceeOABF92+9dZbXu5QZ2MQAHUO6g2Uf9QZKBNjGRnLzAov2hU9ERABERABESgiEJ9hyW18vsVt8h05vifHbXKf+LlwW3h8Of/HQX3xHYRnL+/0vM/HQcIIUHlHoM2A+j8D62j/YNYI6jzUU6LTaaz7JQe1RefTZH1lMOssndWPuooT9UUGAzEo66GHHnIeMCM9tYiACIiACIiACIiACIiACIiACIiACJRHQILV8jhpLxEQAREQAREQgUEiQMcLHQF0aMTOBDoPzjnnnJKC1e6iSScCYdJhQ4cMHQt0xCQFYYgjEGAizEQsEcVhdNLEle+igJN94soxrFHASVhRpFn4mY6feI54PGFGd0bOFcOLcYjnjCJRtkmRKOeI4XIsnwv/Zx/EH1xzFIAkO79ix1l3LPW7CIhA5RKIHabxfu5qy1XE/ZOfC4+h7OS7ZId47PyO5WmyTI2idcoiyrPoGokwlgEEiGBxWcJR+cknn/QO3zsmTgyXXHt72PSiaSZY7ZlodZUzPwqrbXlcWO2na4TvmZv2yiZ8xEkUsVwUGiIcjOvqq68ecBBFQPiLX/wiJxrkf75HNIiwELEgrrOIJxFSRpElgkmEkogvEQ0ixkyKBmOHfFcd3vG5pu2I3DNeLJYsFtwf1PEQs3AvcX9x7+HyisM77u44uOPMjnvrpEmTvLxAPM/AGgT5CFxxcaOcifUi6jlxpa7DigNcXCmrCgfNxLpQLNcWZ5ssH0t9LixXk2Vv5T5RFDMREAERGF4ESpXF5X6XLNvjcyIp9OT5Eh1Hk+0MUfjJez91YgaF8vziOYa7O4M2cCZHCPrss8+6Cylu5UmX+uhWj8M6A8ief/758NJLL/nKdzwbcbKnbk04rNGF/fHHH/cwmcUBkSUzOfBcZcvgXQbZMvCVGRxwU2fQDCuDZZJu/cm6Ls/wwa7nxnoEdQnq3nGgFPGMcY3fsw8r18OgGoS1rLwvUNdnNh7qH7jSM4CoVJ2UY0kz8kGsN+hZPrzKB12NCIiACIiACIiACIiACIiACIjAwBCQYHVgOOssIiACIiACIiACi0mAjgA6Wgo7QjpzWF3M0+gwERABERCBASQQRQGx058O3yh6bW5pDe/Mawn7T+qZYHVlc1r94UWt4Zj7qsML0z8Oc+a+7y7Rczumhy90lmX6dlyi4pTriAaYgp1tKbdZpmFHTIDIFpEAYgCmYcedGofI6DJL5z/Tm44ZM8adrJkqHcEdjt2I73DKZir1P/zhDy7Iw2GTTnEcNRHqsSKYxVGTjnOEt8k1umxG10+20eEzuoHiwMkaf+PzN77xDXe9QnjL1O6EiWgXQS4d9Zyf33DCRMDL98SDLd/jGIqDaXQqRaRLZz9C3eWWW84FAlEIELdRyFC4LSUA0HflCVUjSxjHz1GIUSjSIF1IH9IJgQWurKzkBfIELmgINHCNRcj985//3NOcfIFgg3wQ3WD5HN1eyRfsw3HkHfJSzJeEjZgb8SnnRSwS49oXacw1Eyb5D8E4eZ5zk0eJE07OON/j6rz99tu7S/5+++3njvdnn312OP30012Yc/nll7v49d5773UBD0Ie7mlWxD2TJ08OfIdoaMqUKeHBBx90R2n2v++++/x/7n2m/+V3ygKERVEkRBmBcIiVcoNpkClDECXhTEd5FMsgyh3ESwhuETIh8k8Kb+PgoiiwjeVmLEcHsOge0FPF6yu1jQz6cst5CK/U+friuwiPsFhimIvz2QPQHxEY5gQK7xXuz1ICUcShcfBpHKjAAE3K0ThwMw7+ZHYCHLwpd5OzEzCQivL5nXfe8cEQDIhg5X/Ka+qSiBRnzpzpZTni0KlTp/qMA7EeeOedd4YrrrjCZzCJAtCDDjrIZ0phVhbqfTxneXbyjIwi0EL30eQzvdRnnoE832Pdi/9jXYznLuHxXawTsOU5nAwrPpdjPYJtXzyj+yoM4kMc43UiKuW5H13mqXdQP2FgC7PgUM8+4YQTwqWXXhquueYanz2G5/gUez4j6qU9CTEw6Udak/bxmUteKRzIO23atKL2p3httEPFvDnMb0FdngiIgAiIgAiIgAiIgAiIgAiIgAj0KwEJVvsVrwIXAREQAREQARHoLQE6pvrSYbW38dHxIiACIiAC/U+gzfQ879e0h+Mfy4TVxqbMbbX89Xu2764T0+H5D9tCczorDOqrGEeBEdsolEqKJ6KrFh3fUTyRdJpFjFYomsAZEuFEFM7SiY6QLa6IZ5MCWkQTrHS4xxUBXBTC8R3/s8bP8TfEFoh0EeXG8/E5fsc2+Zn94/no5Ed8h0Ajivhw6UKoO2HChDB+/HgX6o4ePTqcddZZ4ZRTTnHxACICnKoOPfRQX/fZZ5/AuvvuuwcEHAgMN9hgAxdyrLXWWrktrl5rr722O+Aiol1zzTX/P3vnHXdJVedpQF13Zp1d/9j97Gfc/SyICRAR08CQHGTAMQ7mgGLCBM44ODjGcTCOogKSJDVJsghKEBFoyTlnCd3Q5KaBBjq+N5z9PdXv6a6uvnXDm99+n/p4qbr31j11znNOVV37fe73FPIsUiJyLbICsiXyJNJkTsciBRehASGEbcRMZFtSdhF4maI+C5tZrkSw5PW8H5/jgTCcpV2mud1ss81WSpwIxdSD1xA5eU6dSejNsi+SZ5aRt9xyy7T99tsXj+222y7tuOOO6Z3vfGd697vfXTx23nnnggdMkC2Rm3fZZZf0sY99LO22227FA/Flr732Sl/96leLqWhhjBC9zz77pAMOOKCQpJE1jjjiiKI/jjnmmCI5jT5CqibJmL5DqqQvETIQKZFyGC/0NWMtjz3WjEcejIX8YL8s9jAuEHdIdEMGoWwEEb67nXHGGYW8w5j4zne+U7Thve99b9pmm23StttuW7BDNKW/kKGRURBUshQynusswyD18MjCUJZjynIP2/lRlnvya+V9syCUy6U8ys7icJaHkW+Qh1nTfsYzLBhHyMI77bRTIdzuvvvuae+99y44whNBNvcffcc5Tp9x3nItIaWf6wySVk7Uz+myOVW2k/iar2fldb7elV+rbufrX173kzJYJ5RRbwQihDIEXtpDuxiHjD2kMcYd45WxiwjMg7GHIEzKIOtOD8Ymr7PmRwdZJM7lMIbhyXimfORiRLUsr3HcPOZ5rbydr7+8nq+9nCO5znk7X8tpD9tce3lwfuVt3uu2ne8PXL/zfQNO+QE7xkAWsRgHSHt5LMA+35/yuED2y2ODfiyPD56X+zzf+/LYyGvusXmbdfV5+b1Bt4vC/M+kE+jWb4yRPFY6XQtysjVjjkf+fsR4zDOFME6R9fmOxBjOqfyMec59zstyKv8555yTTjrppOJex5T0TM/OPfKTn/xk8aMF7qkkhfLdIf/Ignsz3w3yvZ/7DuIo07tneZRrdPmRfxzBdZp9+a7AvnmfLI3m+0H5HjGe97DpVna+5+Z7ZL4vwpQfn9AX+TsdEirfhfje8NOf/rT4gQg/CmEMcD3l2se1jntG/nEHYypf07ie5Wtavp7lcZmvZ9XxXD7BKIfvd50Y/8M//ENxjSzv77YEJCABCUhAAhKQgAQkIAEJSEACIyOgsDoybn5KAhKQgAQkIIEJIsAfFUxYnSDYHkYCEpDAFCKAtPrE4pQOurqVXnVg/8Jqllu3mdVIp93RSk8tTYmypvtS/eP6ZD3Pf+znj/+IAEgBWUCpSihlEQVhigcCVTXxDDkF+SCLaqSfIWBlISvLtXldFbyyxIUglmWwLFdmSQzhpfxA9OOB/JC383M+y+coqyyQZZEsS71V2Yx6lOvG++xLvbNQxhoRJz9oM3JZfiDrlB8IGUg8OXUzc4RtfpQltCxt0CdZ3qgKaVksoi/L44hzhOfVpdNred/y57uNDepKW2gvPLKAhHCIBE0SGmItsi2Syuc///lC6EX6RVJGOEZqQRRCeOkkkqztr2UxFkEKARYWSK8I18hUCK+I1UjTJDeTOrfHHnsUPJGGj47Uud/85jdFQixSMVNLI3FmgfOWW24pBNAsMiNwloVO3kfsZM3nEERJo2W6aspDIKN8ppc+9thji5RB5HVEMiRr5FvkaxJwEbWR1d/85jcXojdJeci6CEuI40hhtCsLZWWZrCoXZ2EspwdmWTg/z4JUfj2vKaf8yFIxx8oPRLYstLENb1Km8+s8z6/n7Sxf8RwxjrZkMZlEYNqFYE87keiztM1764e4zJr3SD3m/Sw0s51fZ82+nBusEfEQ5nnOOQNXxgA/BiDV+yMf+Uj67Gc/m/75n/+5kN6//vWvF2nDiO6kDTM2SIf83e9+V5yHF1xwwcr0YP5/WO5vxkoeJ4yPqqRbvsZWr61cX7P4mwV59skPPsv1Nl9Duf5zncwCLtfFfB3MEi7XlXzNq17n8vWofJ2rXtum6/PqdTfLeOX7cj+SKPcTWJbvyXDmfpSlUe5Z+d5L/3B/pC+RuxG7GQeI4KRYItPzwwh+zML14OSTT06HH3548WMWxEOuB/zIgh+xIJbyA4Z3vOMdCQmQ8coPQLh+cS1gjPNg/HMucU4iiXK+cw5zPVQO7S+ZfbzujfDP19d8LeV6yDWOH/3wYyN+nPOpT30qff/730+/+tWv0h/+8IfinsF1hOsH5z3flfjex7jjHGdccm7n7zFZPs3fXcrjf6zPYcr+7ne/2/E7BmOPc8BFAhKQgAQkIAEJSEACEpCABCQggbEhoLA6NhwtRQISkIAEJCCBcSLAHxlJ6eIPIvmPLWz/+Mc/LhJ/xumwFisBCUhAAlOEAMLpwdeMTFrd+KCh9K0Lm+mOJ9ppeXOKNMhqDEwAgYAlSwrl7fzaeK3zsVhXl1yv6us+749Auc+yaIWgkuVWZDXkNSQ3UjQRoRDqEOwQIBEy3/CGNxTCH1IgD8Qm5EDEJqQmZJqy2JS/S87EdZa7quIrohGyZhY2YZef5zX7IOvwyNtlIZTtXH5ez0TG07XN9BnjIj+yhEZ/5zHAuCBtEnEQiTefa0jFiLmseZBqzXPEXfZhzTlZFn+z9Ivclh+Um7f5HNIb5zRlIawjYyM2b7rppsV5T2L1u971rvTxj3+8mA78Rz/6UXFtOOWUU4r/74iQjWCNWIkUh3SJFIc0jzyf02ez9Ir4mqXXLMhV0xmzMJfXZSk2b/Nevp7x+fygTB5lkZRj8shJo9SlKpFS1/yjDuqf5VHaROIkbUQaRx4nSZvUUaYs//nPf178/2WmSUdURhYnuZsHEjPCOEmWPEg3RxbdYostVjLm+f/9v/+3SBpnTV8gIWaJnD6lvxgTWSRlvJSvu+VrL2Nsup4fI6l3vg7mdT63WJfvS/l5vp7m62w+71hzvmTO+RzhOedJPic5TziHENs553idz/HI5y6f5frNaxyHY/KcNftQlywD5+PTz5zT9DtyPfdczjvSbEl0R0DlxwtIzIxN7tuIp5xfWTxlfOcf0ORzq3oO5e8D/X17GL+9kPM7jVVeQ+p3kYAEJCABCUhAAhKQgAQkIAEJSGDsCCisjh1LS5KABCQgAQlIYBwI8Mc/pq+t/uHgkEMOUVgdB94WKQEJSGCqEUBVfDqk1eNubqXNDx08aZXE1bcd30hn/pm01XZIj1OthdZHAhLoRiCLLFkCQ3whFRCJi2Q2RBlS/kh/RDbhh05nnHFGkexHqhtyK1IbaX5bbbVVeuMb31hM90uSH2mUOZkUGQvZBzkHeQcZKAs+iEBZJELoYRvRhwf7IvewZn/25cHns6SHIMTzLBCVt/P++bOUSfmUyRqJKEtP1e/DIxGp/MzkphLKf/z45/OEc4Zzh3OSc47zmseGG25YCHdId0wXz7TxpM9+8YtfTN/4xjcSU8sfdNBBadasWYWchqB21llnFVIeqaFMS444f9FFFxWp0Px/VLZ5kBTNc/ZBHD3zzDOLB9ukRx9//PHphBNOKJKHv/e97yVSbr/whS8UycOf/vSni+Th97///UX68A477LBSJn3d616Xttxyy2Ja+1e+8pXFmtTRcuo07aS9WTbMHGbK9SK3kzV9n6+ZiJhwyWzgk6/VWcjM123GCddrHkiaPBA/EadJO0aUJhmZ+0YWqEk2ZnuTTTYphGoSRbnHMLa433zsYx8rUq6/8pWvpG9+85tFyihJs/w7BmPtwAMPTEceeWSRSs2PMbh3IR5zH7vpppuKhOs777yzuL8hJ+dHTjYmAZv3ec4PO5CYuR+SYEz6bX4gbefEbMog2ZzPkozLmCXtlHV+sC/l5NTTnMDLfTcL3tyHO8mn+X7d7Z4+Vd9DsOXc6nSN/sxnPlOI6FO17tZLAhKQgAQkIAEJSEACEpCABCQwHQkorE7HXrPOEpCABCQggRlEADmBP/LlP0TlPyCQFsN7LhKQgAQkMDMILBpK6dx7WmmHYxsJCXXQx6sPHko/vKSZ5j7dTo3WzGBmKyUwEwhkQYbvhTxyiiFCDcluPBBRkG5IKyT9jQdTX5eTCx955JFCgGXKa4QfJCAeCEEIPVmKRYxFJspToyP/8B4PxKAsFeXpzykjC0NZPuKzpMZSDul0TKXNlNrIbiTW8d331FNPLaZQJsUO8RbpCbGNdLttt922mAIeAY8p5Ek/RLhCvkLEyql5fH8uP/L36Mlcl+vDdhbM8joLwax5ZCk4JwyyzqmCWfatPs+vd1ojBmdxGDkNeRgpLSeEwhNpicRCJEckNZ4jMv+///f/ipRJtnmdR36d99hGbqNfmM4cwRCpjYRKZDYSQhGkEaWR3HgPgZrXmQYdkZI1773pTW8q3uc9XmdfXmf/LC6yz0YbbVSUzTav85zySSR92cteVrxH3agDzxGzaQ91p320nQdyXhas4Qn33AdZAMx9N5njZyKOXR2XiI95XGb5McuQmVE+93g/j2XW7Fd+TtkT0YapdIw8bqpcMzvWXLfyuc35yXmZE3u5vjFeGduMcaRRUmHf8pa3pHe+851pl112KeRffpzwH//xH+mHP/xhIYQeccQR6bjjjiuupfyIASn0/PPPL66zl112WSKFl+t5vpZzfc6SJ9dxruFz584tpoEn7ZsEUX4kwTo/Hn/88ZXJvdxPuK/k9N6cMIrkyX2INF3uS+VHP6m++d7GD3nZrqb55ufVdf5cr3UuN++Xy8n31vJ6bf1OQZtJIe503nBdJJnZRQISkIAEJCABCUhAAhKQgAQkIIGxJaCwOrY8LU0CEpCABCQggTEmwB8Pzj777DX+ePCd73zHhNUxZm1xEpCABKY6geXxO4WbHmunXU8fmbS6QYiuu/ymka58sJ2WNqZ6a62fBCQwHgSQb1jKEk55O8s6eZ0lnn7W+TO91nVlMX04wm1ZukVyylOFI0IhRDHt8mOPPVaIVCThIcQiv5KQd+655yamRT/ssMPST37yk8SPvJi+mbQ/EhwRvEgAJLURiRJBkgciJbIm0iUiI2uEsZw2yBqJjAfbvJene0d45LP588hllPna1762ECwRbDkmx2ZKchIt//Vf/7VImfzBD36QfvGLXxSJuEcffXRRd9IpEXeRy5ju/JprrinSAGljWRDOojCiGQ845DXbnR5lIS1LaYhpSMqwRFDjQVohj7yNyMxz1uXHvHnzVj5nm8eDDz6YENx45G1Et/IjC2+I0uXt/Jx92c4idXk7l0P5+X2Ow4Pj57rTnixQw4Lp4+GHLE0iKLI0ovSf/vSnlamhSH2/+c1v0oknnpgOPfTQIgXyxz/+cZEQiTT9T//0T+nzn/982nXXXdM//uM/pp122qlIA0WYZTwhEyLWIskyDpB3119//WJsMK7yGGEMZUE2y56ssyiL6JlF0bIwm7cRy7II2Ukym0mvZQ5VITSLsmUxFL5lCTzL26wRQ+kXZG36iXOcvkNy5jnSNNv0LYmjSNG8hlC9+eabF5L1NttsU4yHHXfcsZDrP/CBDxRjhYTKPfbYoxDvv/a1rxUSPgmjnPMkz3LOc76TYMv5ns91zlfOQcY2Yx1BFHkQOZQfHjzzzDNrCKL5hwplQbSXGFq9ZpfvCb228/2kuLH4n2lJ4IILLljj35vyNebCCy+clm2y0hKQgAQkIAEJSEACEpCABCQggalOQGF1qveQ9ZOABCQgAQnMcAL8QZ9klOofHflDN++5SEACEpDAzCLQDNeMlNSv/rGZXvaLwZNWSWbdelYjnXxrKz25JKVWlOciAQlIYLoSyDIVwhXfjbPsiqyV02WZyjlP65yTZZFemfIZWRIRLMuOyJgIYsiOSJzInDltlm1ezw/2Q5DMciYiJSIt5WapjOORbMujn+RBxLJucllVLBur53CkrMxzrNd5fFEuSy5/tNtFYcP/6VRmfi2vq7wYM4jSeZ3HD31AEmR5HJEYWR1LSIN5LNH3jKU8HhhTZbkXkZaxwzhCpEU4RqAl4ZJp0JkO/aKLLirERcTZk08+ufj/gUcddVTab7/90ne/+9307W9/O+21116F9PzZz362EKB33nnnQoZ+29veVqQPb7HFFoVESTotiZyItMizpN4iWyLOImfyHNkaSZN1FmiRN0n7RKDNabMkpyJ6lhNUc3pqFmsRQ9kuC6R5H+TRvJ33Y015PPKxkMCRwhHGmW6euiKH5mReppxHEEUA33777dO73/3u9KEPfSh98pOfTJ/4xCfSnnvuWYjgpI3++7//e/H42c9+VojHMDz22GPT8ccfn0gcZQr68847r+BO2igSMzIzD/oFWZRznz7L8jZ9mmVq+ruaMJrTq/M5j1DKmOGRE0erQmn1fGcs5kf5nMznSnnMuy2B0RLgesX5V/33Jp6/5z3vKa6Poz2Gn5eABCQgAQlIQAISkIAEJCABCUhgTQIKq2sy8RUJSEACEpCABKYQAf5YdXQkr1T/gEBKC++5SEACEpDAzCOAZDp/UTsdem0rvfaXI5NWNzpwKH3rwma658l2GmrNPIa2WAISkAAEEBnzOkuN5XVVcMwCWV6X9y1v5zKLwv3PjCHAGGApj4Xqdqcxxf+vqyYMZ2m2LM4iO+bE4bJAmwXJspCNTImQjWSJcImATQJvWZIlZfaqq64qRFmSZkn2Peuss9I555yTTjrppGI6edJmDz744IQ4e/jhh6ef//znxbTzJITus88+6ac//Wk68sgji6Tgfffdt0ijRRj9xje+UbxPQi2iLVPV77333sX+pArzuVmzZhXlnnbaaYVAOnv27CL59oYbbki33357IYwi+CKGIwMjiSIII4Qjh9LuTimjeRp6eOWk0byGa5ZEYZ6F5SyJsi73UbX/qn2c+7voeP8jgWlEgPNj6623XuPfmvi3JyRzZFYXCUhAAhKQgAQkIAEJSEACEpCABMaHgMLq+HC1VAlIQAISkIAExogAfzA74IAD1vgjAtML8p6LBCQgAQnMXALPLU/pnLtbaafjGonk1JE8PnBqI82e00rPLgvBZuaitOUSkIAEJCCBtY5AVbYsi5hlQTOLm52k2bI4izxbTgjN21mqRQrNQm1ZGi1vs09+8LmqQJrrletabcNa10k2SAKTQKDu35nyD6URyrOcPQnV85ASkIAEJCABCUhAAhKQgAQkIIG1noDC6lrfxTZQAhKQgAQkML0J8IeEH/3oR2sIq29961sVVqd311p7CUhAAmNCYFn8duHmx9rp079tpA1GKK1uHimt+13ZTA89205N01bHpF8sRAISkIAEJCABCUhAAlONADI4CcrrrrvuGv/OhLD6P/7H/yjSi6dava2PBCQgAQlIQAISkIAEJCABCUhgbSKgsLo29aZtkYAEJCABCayFBBBWmToxJ13k9fbbb6+wuhb2t02SgAQkMBICSKZznmqnb17QTK84YGRJq8iuXzi7ma5/pJ2WNEZSCz8jAQlIQAISkIAEJCABCUxVAsiqv//979Pzn//8Nf6NKf9b02mnnTZVq2+9JCABCUhAAhKQgAQkIAEJSEACaw0BhdW1pittiAQkIAEJSGDtJMAfFE499dQ1/piw5557Jt5zkYAEJCABCUCg1U5p/uJ2OvL6VnrDYSOTVtcPaXXrWUPp5Ftb6emlKaYCla0EJCABCUhAAhKQgAQkMN0JDA0NpQsuuCD9xV/8xRr/vpRl1R122CEtW7ZsujfV+ktAAhKQgAQkIAEJSEACEpCABKY8AYXVKd9FVlACEpCABCQwswm0wxZ66qmn0kte8pL0X//rf00vfOELiyna5s6dGyKRJtHMHh22XgISkMCaBBYNpTR7Tit98NRGeun+IxNXNz5oKP3o0mZ6YGE7kd7qIgEJSEACEpCABCQgAQlMTwKLFy9Os2bNKv49Kcup1fV6662X7r777unZQGstAQlIQAISkIAEJCABCUhAAhKYZgQUVqdZh1ldCUhAAhKQwEwkQJLqggUL0sEHH5z22WefNG/ePNNVZ+JAsM0SkIAE+iQw1Ezp/qfb6aeXN9PmvxyZtIrs+okzGumGR9ppeZTnIgEJSEACEpCABCQgAQlMHwL8yPmhhx5KX/va19Lzn//82mRV5NVPfepTqdFoTJ/GWVMJSEACEpCABCQgAQlIQAISkMA0JqCwOo07z6pLQAISkIAEZhIB/tCAuMrDZNWZ1PO2VQISkMDICBDC/dzydrr4/lb62G8aaYP9Riau7nhcI/3xvlYiudVFAhKQgAQkIAEJSEACEpgeBB577LG06667dhVVkVVf9KIXpQceeGB6NMpaSkACEpCABCQgAQlIQAISkIAE1gICCqtrQSfaBAlIQAISkIAEJCABCUhAAhLoTKDRSmnewnb6xVXN9MbDRyatvu7QoXT8za20cGlK4cG6SEACEpCABCQgAQlIQAJTmABpqSeccEJad911uwqrvH/sscc6i88U7kurJgEJSEACEpCABCQgAQlIQAJrHwGF1bWvT22RBCQgAQlIQAISkIAEJCABCZQIkLa6aHlKV8xrp4+fPrK01U0OGiqk10efi8RvrdUSXTclIAEJSEACEpCABCQwtQgsWbIk7bbbbl1lVdJVP/zhD6elS+NXaS4SkIAEJCABCUhAAhKQgAQkIAEJTBgBhdUJQ+2BJCABCUhAAhKQgAQkIAEJSGAyCZC2OvfpdvrJZc202SGDp61uuP9Q+vr5zaKMptLqZHalx5aABCQgAQlIQAISkEAtgUWLFqUPfehDXYXVF7/4xemWW26pLcM3JCABCUhAAhKQgAQkIAEJSEACEhgfAgqr48PVUiUgAQlIQAISkIAEJCABCUhgChIgbfWZZSmdc3cr7XBsI62/32Di6gax/+fPaqTb5rfTUHMKNtAqSUACEpCABCQgAQlIYIYTWL58efrud7/bVVj99re/ndjPRQISkIAEJCABCUhAAhKQgAQkIIGJJaCwOrG8PZoEJCABCUhAAhKQgAQkIAEJTAECy0M2vfHRdiGfvjSSUwcVV3c+qZGufLCdKMdFAhKQgAQkIAEJSEACEpg6BNrxK7WLL764VljdeOON0x133JHYz0UCEpCABCQgAQlIQAISkIAEJCCBiSWgsDqxvD2aBCQgAQlIQAISkIAEJCABCUwRAq34+/TDz7bTf17aTK84YHBpdafjGumiua20tDFFGmQ1JCABCUhAAhKQgAQkIIFCRD3zzDPTuuuuu4a0+opXvCJddNFFqdHwS7xDRQISkIAEJCABCUhAAhKQgAQkMBkEFFYng7rHlIAEJCABCUhAAhKQgAQkIIEpQYBQpaeWpHTMTa20+aGDS6vbzGqks//cSouHpkRzrIQEJCABCUhAAhKQgARmPAGSU2fPnp3WW2+91YTV7bbbLs2ZM0dZdcaPEAFIQAISkIAEJCABCUhAAhKQwGQSUFidTPoeWwISkIAEJCABCUhAAhKQgASmBIHnlqd0Zoin2x7VSOvvN5i4+qbDh9Lpd7TSoijDRQISkIAEJCABCUhAAhKYXAIIq4sXL05vetOb0l/91V+lF73oRen//J//kx577LEia1OVPAAAQABJREFUfXVya+fRJSABCUhAAhKQgAQkIAEJSEACM5uAwurM7n9bLwEJSEACEpCABCQgAQlIQALDBJbGrKCXPdBO7zpxcGn19ZHOesadJq06mCQgAQlIQAISkIAEJDAVCCCtLlq0qEhaPffcc9PChQuVVadCx1gHCUhAAhKQgAQkIAEJSEACEpjxBBRWZ/wQEIAEJCABCUhAAhKQgAQkIAEJZAJDzZRufLSdPnpaI20wYNLq3x45lGbPaaVlUYaLBCQgAQlIQAISkIAEJDC5BJBWy4/JrY1Hl4AEJCABCUhAAhKQgAQkIAEJSAACCquOAwlIQAISkIAEJCABCUhAAhKQQIlAo5XSnxe005fOaQ4sre50XCP9aW4rkdbqIgEJSEACEpCABCQgAQlIQAISkIAEJCABCUhAAhKQgAQkIAEJrCKgsLqKhVsSkIAEJCABCUhAAhKQgAQkIIGCQKud0gML2+nfzm+ml+4/lNYfIG31745upAsjaVVp1cEkAQlIQAISkIAEJCABCUhAAhKQgAQkIAEJSEACEpCABCQggVUEFFZXsXBLAhKQgAQkIAEJSEACEpCABCSwkgDS6iPPttP3L26ml/9icGn1gvtaaZlJqyt5uiEBCUhAAhKQgAQkIAEJSEACEpCABCQgAQlIQAISkIAEJDCzCSiszuz+t/USkIAEJCABCUhAAhKQgAQk0IVAOKvpsUXt9MNLBpdWt57VSH+416TVLnh9SwISkIAEJCABCUhAAhKQgAQkIAEJSEACEpCABCQgAQlIYAYRUFidQZ1tUyUgAQlIQAISkIAEJCABCUhgcALtsFYfD2n1x5c20ysOGCxpdSuk1XuUVgen7ickIAEJSEACEpCABCQgAQlIQAISkIAEJCABCUhAAhKQgATWNgIKq2tbj9oeCUhAAhKQgAQkIAEJSEACEhgXAvMXpbTvFc30qgMHk1b/5vCh9Ns7W2nx0LhUy0IlIAEJSEACEpCABCQgAQlIQAISkIAEJCABCUhAAhKQgAQkMC0IKKxOi26ykhKQgAQkIAEJSEACEpCABCQw2QRIWn1ySUoHXt1Mr+w3aXXfFXLr6w8dSqfe1krPLU+JclwkIAEJSEACEpCABCQgAQlIQAISkIAEJCABCUhAAhKQgAQkMNMIKKzOtB63vRKQgAQkIAEJSEACEpCABCQwKgLzF6f03Yua6aX7D5a0+ppDhtIBVzXTQ8+0U7M1qir4YQlIQAISkIAEJCABCUhAAhKQgAQkIAEJSEACEpCABCQgAQlMOwIKq9Ouy6ywBCQgAQlIQAISkIAEJCABCUwmgVYkpD4Y0ulX/ziAtDqctIrk+qnfNtKVD7aLtFXKcpGABCQgAQlIQAISkIAEJCABCUhAAhKQgAQkIAEJSEACEpDATCCgsDoTetk2SkACEpCABCQgAQlIQAISkMCYEkA0vX9hO3353GZaf7/BklbZf/NDh9LXL2imGx5ppyVDKemtjmn3WJgEJCABCUhAAhKQgAQkIAEJSEACEpCABCQgAQlIQAISkMAUJKCwOgU7xSpJQAISkIAEJCABCUhAAhKQwNQngLQ656l2+sLZjbTBCKTVQlz95VD6RoirV8xrpyeXpNRoTf12W0MJSEACEpCABCQgAQlIQAISkIAEJCABCUhAAhKQgAQkIAEJjISAwupIqPkZCUhAAhKQgAQkIAEJSEACEpBAEGgOS6u7n90csbSKuLrh/kPp7cc30jUPtZVWHVkSkIAEJCABCUhAAhKQgAQkIAEJSEACEpCABCQgAQlIQAJrJQGF1bWyW22UBCQgAQlIQAISkIAEJCABCUwUAZJW5z7dTnud10wv+8VQQkAd6eMfT2qkZ5dPVM09jgQkIAEJSEACEpCABCQgAQlIQAISkIAEJCABCUhAAhKQgAQmjoDC6sSx9kgSkIAEJCABCUhAAhKQgAQksJYSQFp95Ll22u/KZnrtL0curL7mkKH0+KIozEUCEpCABCQgAQlIQAISkIAEJCABCUhAAhKQgAQkIAEJSEACaxkBhdW1rENtjgQkIAEJSEACEpCABCQgAQlMDgE002eXpTR7bit98ozGiNJWX3eowurk9J5HlYAEJCABCUhAAhKQgAQkIAEJSEACEpCABCQgAQlIQAISGG8CCqvjTdjyJSABCUhAAhKQgAQkIAEJSGBGEWi0Uno00lYPu66VtjxisLTV3c9upkVDMwqXjZWABCQgAQlIQAISkIAEJCABCUhAAhKQgAQkIAEJSEACEpghBBRWZ0hH20wJSEACEpCABCQgAQlIQAISmDgCpK0uWp7S9Y+00/5XNdP7TmmkVxzQXV59zSFD6aoH26nFh10kIAEJSEACEpCABCQgAQlIQAISkIAEJCABCUhAAhKQgAQksJYRUFhdyzrU5khAAhKQgAQkIAEJSEACEpDA1CGAfLq0kdLji9rpD/e00pfPbabtj2mkjQ9aXV5942FD6fQ7W2lZc+rU3ZpIQAISkIAEJCABCUhAAhKQgAQkIAEJSEACEpCABCQgAQlIYCwJKKyOJU3LkoAEJCABCUhAAhKQgAQkIAEJ1BBotlJ6LlJXH32unW6f306n39FKB13TTCff2kp3L2in5cqqNeR8WQISkIAEJCABCUhAAhKQgAQkIAEJSEACEpCABCQgAQlIYG0goLC6NvSibZCABCQgAQlIQAISkIAEJCCBaUeA9FUkVtYuEpCABCQgAQlIQAISkIAEJCABCUhAAhKQgAQkIAEJSEACEljbCSisru09bPskIAEJSEACEpCABCQgAQlIQAISkIAEJCABCUhAAhKQgAQkIAEJSEACEpCABCQgAQlIQAISkMAkE1BYneQO8PASkIAEJCABCUhAAhKQgAQkIAEJSEACEpCABCQw/gTakWq+vJnS0kZKbLtIQAISkIAEJCABCUhAAhKQgAQkIAEJSEACE0tAYXVieXs0CUhAAhKQgAQkIAEJSEACEpCABCQgAQlIQAISmEACQyGp/nlBO+17RTO99pdD6VUHDqVvXdhMi4YmsBIeSgISkIAEJCABCUhAAhKQgAQkIAEJSEACEkgKqw4CCUhAAhKQgAQkIAEJSEACEpCABCQgAQlIQAISWCsJLA4p9f2nNNJL9x9K6++3+gNp1aTVtbLbbZQEJCABCUhAAhKQgAQkIAEJSEACEpDAFCWgsDpFO8ZqSUACEpCABCQgAQlIQAISkIAEJCABCUhAAhKQwMgJtOOjv7q5lTaoiKpZXN0oklaXNUZevp+UgAQkIAEJSEACEpCABCQgAQlIQAISkIAEBiOgsDoYL/eWgAQkIAEJSEACEpCABCQgAQlIQAISkIAEJCCBaUCg2UrpXSc21khWzcLqa38ZwmpzGjTEKkpgGhJYsGBBuvTSS9O1116bnnvuuWnYAqssAQlIQAISkIAEJCABCUhAAhKQwHgQUFgdD6qWKQEJSEACEpCABCQgAQlIQAISkIAEJCABCUhAApNK4PFF7dp0VaTV4yN91UUCEhh7AhdffHH6b//tv6V11lmneLz0pS9Nd91119gfyBIlIAEJSEACEpCABCQgAQlIQAISmHYEFFanXZdZYQlIQAISkIAEJCABCUhAAhKQgAQkIAEJSEACEuhGoB1vnntPqzZd9YjrWqmhr9oNoe9JYEQEnnnmmfQ//+f/XCmrZml1iy22SMuWLRtRmX5IAhKQgAQkIAEJSEACEpCABCQggbWHgMLq2tOXtkQCEpCABCQgAQlIQAISkIAEJCABCUhAAhKQgASCwFDIqP/0+2atsPqDi5vFPsKSgATGlsBNN920hqyapdXLL788tdvo5C4SkIAEJCABCUhAAhKQgAQkIAEJzFQCCqsztedttwQkIAEJSEACEpCABCQggbWEAH/y5u/ereEH27zmIgEJSEACEpDAzCXwTAQ5bnfUUK2wuv0xjTR/sd8YZu4IseXjReDwww+vFVZ322231GoZbTxe7C1XAhKQgAQkIAEJSEACEpCABCQwHQgorE6HXrKOEpCABCQgAQlIQAISkIAEJLAGARQTpvJ9NoSUe55spz8vaKerH2oX248vaqeljZSa8b4hTmug8wUJSEACEpDAWk/g/oXttNkh9cLqy34xlC57oF384GWth2EDJTBBBEhP/cAHPlArrO61114mrE5QX3gYCUhAAhKQgAQkIAEJSEACEpDAVCWgsDpVe8Z6SUACEpCABCQgAQlIQAISkEBXAsubKd34aDv97ZFDaZODhtJL9x9KyCesX33wUPq7oxvpF1c102Mhrw7FvoqrXXH6pgQkMIEESIRmunIehVg/gcf2UBKYCQS451/7cDu9PL4XrL9f/ePga5rFeTgTmNhGCUwEgeXLl6e//uu/7iis/uVf/mWaN2+ewupEdITHkIAEJCABCUhAAhKQgAQkIAEJTGECCqtTuHOsmgQkIAEJSEACEpCABCQgAQl0JtAMEeXOJ9rptb+sl1CyoILE+r5TGum+p4bF1c5F+qoEJCCBcSOAoErq85NLUprzdLtIdTzt9lY65bZWuuT+dnr42RXXp3GrgAVLYIYRQFi9aG6r+BFL/j7Qaf3VPzaLc3OG4bG5Ehg3Ao899lhab731Ogqrv/71r5VVx428BUtAAhKQgAQkIAEJSEACEpCABKYPAYXV6dNX1lQCEpCABCQgAQlIQAISkIAEhgkgfn1ndnNFatq+vaVVJJUNI3n1S+c00zPL2qatOpIkIIEJIUB66jPLUrrpsXY68vpW2v3sZvr7YxtFCjTXJBKhN41E6M+e2UiXz2srzk1Ir3iQ0RJgXJNcvmQopWVxP24MJwUjZsf/psSShVXOs06ian7t46c30nPLB6sybSTlne8itHmyF6pgivxk94LHzwRuuOGGjrLquuuum+bMmZN3cy0BCUhAAhKQgAQkIAEJSEACEpDADCagsDqDO9+mS0ACEpCABCQgAQlIQAISmK4EFoYAtkNIX1k4Yb0Bj25iyrDYutkhQ+nmkMemgmQyXflbbwlIoJ4A1xZkNtJUL32gnb55QTP97ZEr5NTyNau6/bdHNtKFc1qF/Fdfuu9IYHIIIKk+EknAJ9zSSh84tZH+5vCh9PJIMEe4RsL+9G8b6dqH24XEOhXur0icnH9I4dVzrfz8HSc04lxl7/6WoeBw1I2txHeJjQ4cSiS0PvhMuzjn+y+lv2P12ou0eRKbT4w+mXVDK9306Ip69PrcSN+nX58NuZdE6Eeea6dFISxPhb4eaXv83PgQOO644zoKqy9+8YvT4sWLx+eglioBCUhAAhKQgAQkIAEJSEACEpDAtCKgsDqtusvKSkACEpCABCQgAQlIQAISkABCyIKQS1536LCEMiyiHnptK/3xvlb63kXN9PrDViSqlqWU9UtJrC8/YCjdPn/6JK0ihCwOMWR+/J3/iXgsmSKpbuXRSLqbCW9lIm6PhgBjiXE/XcYUdSVp8vFF7XTlg+10eKSpfvp3jULmW+06FGJ9t+dc1+55MgpzkcAUIcBofGJxO3353GZP+RM5lMRS9p8KIiPn4stCqu12zr356EZ6LOTLfhbadNKtrTXKe8sxjfS7u1rF/Xmi2s1xzo/vPEizuX38cAeB9oGF7TEX30mTveT+dqRBN9OWIddvFRL+FyMx+rx7W2nRgAm1/bB2n+lJoB037V122aWjsPrBD34wtVphfLtIQAISkIAEJCABCUhAAhKQgAQkMOMJKKzO+CEgAAlIQAISkIAEJCABCUhAAtOPAMLqtkeFpDEsoSLJ3PJYKxLOVqSLPbusnW6MpLG3H796CmuWOliTCrdwaUirU7z5yyKp8ZpIrfv6+c2iPaTB/cefmtHedjEl82RXn4Q3plO+76l2mheSDNLedJEMJ5udx1+TAFOLI49dPq+dzvpzq1g/Gs95faotCGOcn6Qzkix58DXN9KFfN9ImB60SyMrXnH63947zm/PKRQKTTYDz7rd3ttJrIk203/HLfkiTJHFO9nL9I+30yviBSre6b3HEUJGQ2quunJLzQ0hH1OxUHox+cdUKaXUiTl9+vPL6/MOdighP4u1Fc/lO1KtV/b3POOB6zPemTm1/U6Ttzo2kVxcJNBqNtNFGG3UUVg866CABSUACEpCABCQgAQlIQAISkIAEJCCBgoDCqgNBAhKQgAQkIAEJSEACEpCABKYdgadCEHv/KatkVBJT/7xgVWIqwiTTF5NKimRRJ6wcHdP6TlQa2kggI4lcOKddTL1clUS2O6qRror0uMkU22B32+Pt9NpfDqUNQhomyW6v85qJJDYXCQxKALnqgvva6V0nNoqxRFogU47/40mNNHvu+E513U9d0bE43xjfiGukNx5yTSvtesbgSaqrnc+l9Gde/4dfNQrxu586TfV9MjOux+MhsjNmEOWZFp3rvcvYEVgSPH90abOjoLja+K3IkrzHeXtr3BtG2ueMG+4vPEZaBiSow8Y9BHKkzznxg4teC2ON7xPdEluRVs+Mfdh3vBck+W798MZImr/sgbH5jnBbJNJv2kNa3um4RvG9a7zbbflTm8DixYvTf//v/72jsHr55ZdP7cpbOwlIQAISkIAEJCABCUhAAhKQgAQmjIDC6oSh9kASkIAEJCABCUhAAhKQgAQkMFoCyCuked4bU2Z/9sxVwuqGNXIMogvSJ0ITUmVV7nhVTKW7IKYunqoLyZLvDnmvWu/8/BMhyj25ZPJqT6LaRhUZiL64P3iPRjIapEVLQh68I2SaC+e0iqmJr4hkThIvXcaWAOce0iHr8Vgom0TAzTucp4z3N0aC39UPTc4041xDkCEffrZd1PHnVzTTB05t9BTh8nk66BoZfSKEt/Hox3KZjJVFwe3ce1rp0GtbYz5N+YJImPzYb1ZdH7ePadnvjnvDWC70PdOdc99he6YszyxL6eOnD7NFqM6PDnJq3fg+6oZWGhqQGWOGc+2hZ9rp9riuI0oyvT1prSP5ccY9MR42q7mm5Hojmd71RO9xw732X/7QW+Dd45xmemICvldc+WCr9rtBbttb4py4M9rWu3WdRzb3cfrjI6etOs9y2dU1937OFZeZTeDee+/tKKuut956af78+TMbjq2XgAQkIAEJSEACEpCABCQgAQlIYCUBhdWVKNyQgAQkIAEJSEACEpCABCQggalOYOHSdvr+xc209ayh1UTODSPd86bH6iVJRBck15fGfmXJggRHUkpHKnOMJy/qdOkD3dPcNgrh9qZHJ6f2iClIe2Weefvi+1vjKqwiNTEd8h/ubaV3R/pmPm5ew+WyEFcnh8x4jorJKRt58v6Qk0+7vVXIweMhUz4eiaXvK6Um574srz9/VkwzHiLdeC+Mr6FoM5Ii4tx5Mc6+M7uZ3hrJp3VpzeV6jnabhFUE3rqFcT0dxvayYLhXTA2fr7uwQ17t1ra6Nldfp4x/OXdNeRBpdaySVhFUSZD+3FmN9KnfNhKJljNBWn16aSpSjotxXEn/7TW2kT8LuTXurV8/v5n4QUE/C9cU5NKzI530F1c1026/a6QdI7Fzh5jaftcQZ4+4vlW8P+i1h+RUElS71ZsfXdwc3x+6LbzLDzHeccKa95tq2Qjnd5P43q3AUb7Hd5pL4j7Ld5jq8avPPx/jd2H06SDLsug3vjPtG3I+yanVMjs9h/Og/TNIndx3ehA49thjOwqrG2ywQRoaCvvZRQISkIAEJCABCUhAAhKQgAQkIAEJBAGFVYeBBCQgAQlIQAISkIAEJCABCUwLAgga14UwhJy6/r7LVxMoVgqrXVqCaLTzyWuKF/td2RxzsQRRBemNOrPm+aALQtZJt1YS1Cry0AbBAgGMY0z0cknItJ2kFV77WohK4yV2IcScc3crMd1x3fF5HUnuqkjknAQ0E90V43o8+pH0wS2PWMGUBFRE6rGQDnPFGb+X3N9OLw+hsVufvi6EKCSq8VioA6LjvBBULw/Z+cgQ5P71vGZ6+/EhqYYA3a1eY/3eVyLFsdM5Tdoh439+yL2PRfoy2xOVZDwoc3rpvpAFq0Jd/pHAoOVV90cmJiG7E/t+pnevlld9DltE5b89ctUxPvzrRiExV/ddm56TTl0rKFbuP53Yc13Off6flzYT4mOvhaTcD9b8+CEf4+WR3vmlSC69JcTSQe4tD8b5XO7DXF55zQ8cbuzxww/GM8Lq2+J6UP5sp+1XHzyUruSHMHxonBZE4G9euKaw3ak+9MfJ8V2i0zWlWj32IZH1i2c3V3zX6kOI5Zgcg/PFZWYTaMeg33XXXTsKq9tvv31qtRwjM3uE2HoJSEACEpCABCQgAQlIQAISkMAqAgqrq1i4JQEJSEACEpCABCQgAQlIQAJTmACCxt5/GhY0hsUZhE1kCeREEtK6+SGIGJ+MlLyq0PH+SHXsR+ToFw11QHY6+bZW2iWmqz7o6lYhwnWrW6eySSf86eW9hZRZMe3yIAJPp2MN+hrtIz2vyjI/3yokL8SnsV4WRrrmDy5pptzv+Xh1600iOW+s0hbHui3ToTx6EDGQxM8yY9IPl3QISmMc8jr9xJTibCNt91r43NE31gvQ+dgkdF73SPfzvNexOr1PmiqS1s8jTRBBlXGTpbt87Ilac9xf3dxZLuO8O+GWViJFdJtImf7JZf0JgZ3aPN6v0e1cmzpxIzWT8TGahXH5ihrB+c+RbjmahfF46LVxfasImptFeiii8Nq6cL6SZlr0GW0vt7+8HWO0U7/yGgmrR93QTMfc1EqPBqte91bE93/6ff29pHqc3UOkvDdE6F7l5j565Nl2ca5Uyyk/R4YtBNP8oZr1gsXt9Jm49pU/22mb7yOnRhr1eN6Xl8b3oe9d1D83fmhAgm23hevLFSHavqHHj0Gqbaa9h13XMl21G9wZ8h4Jqi972cs6Cqt77rnnDKFgMyUgAQlIQAISkIAEJCABCUhAAhLoh4DCaj+U3EcCEpCABCQgAQlIQAISkIAEJp0AU4GvlGkQZkKgKaYfHpZnrngwpqHvUstFQ+1EklpVtkD66Pa5LkV2fAuRZt9IbUWC4VikvzKV+aCJlAhdnzuztxzzHyHxIq9M5PLkkpTeEtLcaixLgtPLou29plgetL4Iat+4oH9Bp2Af9ZgXqXhjvZCc1296HvshH5M0yBgY+9qMdetWlcdYJlVwtSTL6Gf6fuHSVS2hjfQPfX5cyJY/uLhZPBAvSUTkvW684LNPH3L2xsNTd3cra1XtV21RU8RZhDwE5nI/IJWRrvjR0xoTJqkipZLC+L6Q5fcJ6fStIQTzfNN4MJ0403evoruiHTznvNs6RNV83m0acuAD0T+D8lhFZvy2qO93Ztefr6eF0DeaetNvf3P4KhaZCes5T1fp9d9OPnlVSHsrkrzXLH/2nFYxzf0Q5/LID9N/hSZoT+4hJPsWHEkwLwuq5e3h+y3X+DLzvM3Y5prBOd2PVMp9rk48zmWW1/QL4+qxSBnuBz8Jq/yAolxGdRvh8oL7OkviZfww2j/u7dXPd3r+o/hhxXjel2GLjPujSLHtlSCb6/eRuMbxParTwnURGZ5rUN6/nzWp14eGrDpaAb1TnXxt+hF44okn0gte8IKOwuqJJ544/RpkjSUgAQlIQAISkIAEJCABCUhAAhIYNwIKq+OG1oIlIAEJSEACEpCABCQgAQlIYCwJIHF94oxVkuSbQlb6VCkx9aK5YRDVLMgdh17bOe3vT3P70V5qCu7w8uMh0lRlHmS0RSHtDbI8HDLKjsfVyCMlOXSPmCYZIXAil7sjwZA2dRNazriztwDUb52Rab47QJpcrhci1NMxbsZqQVBDPCWNExETAbKbtMZ7jAfG3p4hg30rpnC+9IHxTd4bq7ZSDudNMa17CF2ZKeudT0J8WnHe8N+ngvGvQ0B8xwmNIu0474sI9q4TG+n0GAv0Qx0rZKcvn9tbBHvz0Y2EgDbogtx4zt2tkD0baYsjhook1Xw+PhHTkX/lvN7Hzm0ayRoOJByS3vov0c4jrm/FOGgXbVkUY2jR8na6PpJjESXr5F7YzY+ER6Tdch0QhMczyXFQ1nl/xg7SXrmu5W3GEOf1SBd4cO0rl5m3OTdHutwbKZSvDwmvEDbLoubwNkIfP3zYMiTIz53VSCeG5Hfb/HZ6JNJEERRHfuSR1nj0n0PmPvDqEsvS/SUzzQIr7b/k/lY68664n5b5DIus7I+w2u9CCmv1frnymKUyy6+RtMw5VCdflo+NvMw5X/58dZvzk/tVrx+VMKYRW/OPUarllJ9/PJJqnypJ/eU6jdU29eEcuvqhdkirq74bletR3d4vhNtqO7l+nH5Hqy9xGGH3+LjmILeee08r8V1gPMXcsWJlORND4Jprrukoq66zzjrpxhtv7KsS7bovCn192p0kIAEJSEACEpCABCQgAQlIQAISmC4EFFanS09ZTwlIQAISkIAEJCABCUhAAjOcAImOZUH1PSE8HX7dKsnmqpA2Oi28evm8dkdhhTQ4EgrHauHv7CSeViURUuGyINfvse4KKbKYmrdGCsqyEFMkDyqsIrogqbAetPXsjxxcJBDWCEW0n+RIUghHu1DPY2N66SrTTs/pz/LrJMohmI7FQrufXNJOiEhMGY+w+8FfN1ZIqzUHYIrl8lT31C/LVrCf6gti0x0xDhG6ylyR9GgbC7LS70MG7SaFbRUy1Xn3tmrFpodCQkV2LR+j0/YnQ1gfVEDmnERyrYqeu4fsiEx87cPDgmJl7HQ6/iCv0debh/jIeDnmxlaRPovUyLkKOyTBvLBJPYtHfrGyZp+n4xr4xvJ03XFt2CYkXKS1qbYwvg+P5MU6Zlw/YE+7RrogGXYq/7i4XoxkGYp+2eOcGIf5mpvXPcbGhpE2umVIkXuHVI/ARznTaSFheIN8jndpM/cjpGnG7r5XrHmfy32B9NvPwhi5LsZAPwJoLrtYRx03i3Rhrq1PxTWZ86bTwuv8uKAQkLv0IecqY4Z7TbeFw9z7VHu1lOPV6lU6BqmuyP4TsVDvCyL597UhxdfVJ79OW88P6TYzow8QvP+mh9TL5z/2m8YKKTs+w+dyGRPRRo8xPQjsv//+HYVVUldJX60uyKmNRiMNDQ2lpUuXpieffDLNmzcvzZ07t3jcd999icejjz6alixZklqtHidp9QA+l4AEJCABCUhAAhKQgAQkIAEJSGDKElBYnbJdY8UkIAEJSEACEpCABCQgAQlIoExgYSQ6IqwV4kUIK0ynff0jrUKmQ8Kom/r9zyEQ1SW47fa7Rl/TFpfr0W0bwY/p0rMcktcIf4NIpeGCFDJXVbLL5a0UqqLdX7+g2ZewhmCCXIikh6B0WMhkfwrxtEgJ7daoynu0kaneV9Yl6tBp+4sjEGkrhyr6hkRSJM9Oxyi/hsyMUJNf4zMn39pbQqoes+45siEJnbl81hzj5pB9wrnouDAtNkmA5c+w/ZqQraZDKh19jfDF+ZXbwDYpg7zHmEL4/kycR/n9uvXnzlyRjtoJ1R2RUNmPMPWvkYQ6yHlEpyBzHXT1mn1APf/t/GaRrFh3fahrS93rSJhMz/3ZaCsCHCLYghDqxkpg5Fz9cEjSK48f10HqjhhXNwY7DswJevHKSIxdWdfSGMqvkTbLOTLSBeE1l7VyHUw+eGpjNSG43/LnBMfVxkKUVb7WrrbdoT3UYfu4/iNnk5w7HRZk552Oy2Nq+ar20vZSG5H0uXcwzkhU3u6o/JnV9+Mz9Hs/y5K4Hx10Tedzs3zsuu1XRdLt90IS5h7f6XpKXTkHSTeuK4PXuaYhv/bzA4uFkQb9hbi3dSuP90j3/mNcJ7lGTsTCNeaS+/tPWj37zyvujfRp+b5Z1y6+i9zTp4g8Ee31GFOPADLpzjvv3FFYfclLXlIIpwiqyKmLFi0qJNRbb701nXvuuemoo45KP/zhD9Ouu+6attlmm7T55punzTbbLG288cbp1a9+ddpxxx3T3nvvna688sris1Ov9dZIAhKQgAQkIAEJSEACEpCABCQggUEJKKwOSsz9JSABCUhAAhKQgAQkIAEJSGBSCDwb02aTJpqFCiQLZAsEI4TQTimDc2M64G5T15PuNpYLcsp7Tl5T5KGOnepXd2zKmR2JaUgvub11a6Zy7iV9IbMgY5H0iPSbyyXZ7vsXNzvKPnV141g/vXxVP9TViym/50f/jGZ5LCRREiTrjpFfR3xj3y+cvWrff+T4kQY4uhqsqD398W9/XLPNiE43hfxbJwvyuftjDFYTSqn3SKa2Hw3LkXyWJEUSI1emL0a9afPl80JYjfeQQUkvfh1TqMfr3R7sw5T3iK7lBXYIbt3O01zuf17aLATr8ud7bSO4rhLyVq8jwjHpvbQpH2PQNX277VFDiTFI4idSFymw/chvvepefZ/z+NBr1xyH+8T5WOVa/exkPOf63E0WRIJkfI10uTtYd+qvjUJkfCZ+4DDIwjj85Wpsh+XNirjZ6XjV1950+FA6J1KHO0mUg9RpIva9MO4z1fp3es4PB7ie8aBtK8+ZDnxOih8K9EN/weKUdgu5u9Pxer42fFzq8bbjG+k3MaX9E1Fe+TygrldH8jo/EOhWHmUgmPdzznIOzrqhP2Y/uqS/H5OMVT/TXuT/d53Ymylt/m7Ivj+I+383NrzHvgi9ZbZjVWfLWXsIkJCKmLrOOuus8dh2223T1Vdfnc4///x0zDHHpD333DO95S1vSeuvv376y7/8y/S85z0vrbfeemt8rlrWX/zFX6SPfexjac6cOfG9q5+rzNrD15ZIQAISkIAEJCABCUhAAhKQgATWNgIKq2tbj9oeCUhAAhKQgAQkIAEJSEACaymBRSGefbUkDZJiSHphli3KchB/x77+ke4iHQmtyCdjufDn80/kFNiQPHLdED6eiWS2fhfEkF/fHlJQyHC5jE7pfkxFfe49K+TBurKRCkmZI02WBMiV5Q3Xb5ODh9J1wYr9+lloB3JetZzq861mDRXJdyN1Cpg2/ceX9T4OSa4LQxCk/qR9fmd2M30jUmfvimTQftvUq92ITLSn2kaeI0V30yYYlxuFmFf97B/vXTUtc6/jT9b7CFAImOXUScZyFlY5f868q7Xa+9V25ueM1bMi1a8qhfEcwW21sT48NvNnWSOGHhfJvoOes0wZ3m1K8P2v7D3GyvWobiM5knDKedHPeGMfJFoe/exf7nsk4VsfLyXeIu3FY7sQZgflUi53vLZJhCXttMqs/BzhflAOub5PhJDeSQan/Esf6HZW5hJWrbnevDf/2GCYa7meg27/w68a6a6QcUd6/VtVs/Hb4trEfbBX2750TrM4byHKDwP4MUC3zxx6bX/Jog8/2+74A49uZde9RwIo3w9I3eXcgjvjCpG1fP2q+/whkfTKGOi1UC4SLLJ1XVn59ffH2IfXRC5FH4UoThp1rkfH9bDw2/G9yvX37SEEI5+7SKATgWazWaSe3nLLLen5z39+R+n0xS9+ceLxwhe+sJBTqyLqoM//+q//Ot19992dquNrEpCABCQgAQlIQAISkIAEJCABCUwTAgqr06SjrKYEJCABCUhAAhKQgAQkIIGZToCE0m+GiJgFCySa5yJ1FUGRpDDkOhYknFNuayXSQ/O+K2XPYUkDyYlphBdFmcgtfIayOMay2EZ0GaloRH1WHndY/EDyYxrlfhfks1+G9FMtp/r8tTHVMQJb3cI7j4Yws+cf1qxTuawvk1AaQkp9SauO8PiilD56WndhibI3i1Q7Emxzv6wqob+tG0KiXa0PKxINx9ju6NVFGvqNPuQxUgmuU+0QBRHQyszyNvXstlAPpgnP++f1PiHjjnSMdTveWL5H35EEWxadGcuz566QpBG8SBuskwZzW1nzuSOvX1MKQ2rc+0/dxyefpw6/Czl20JQ/yn93l8TBb13Y+9jF8cvXk6hP0ba4nnBu9duPjAXOV1KOPxzn0EVzY3rkeK3fheM8vbS9MiG5qEPUhfPkoein7iOx36OM3X6MH+TFXM9O67fEuTE/kjFHspBkWycjfi+SI/vtF47NdZLE3ZV1HEDoW/mZPC6G10iQ3E+m6nJz/JCB87Ku/tw3Oe9gA0vuS78KabzX+f7zK/pL/EWC/NCv17w21tanW12H3yPt+Ii4zvDjBc6VH0bKaT/lsR/3jX4Wrok71dwPysd6w2FD6Zq4Bw56zeqnDr324TvN6SHrch8u12nQbfr/zPihAfdAFwlUCSxevDhdfPHF6ctf/nLadNNNO8qqg8qo/e6/1VZbpaGhPk/aasV9LgEJSEACEpCABCQgAQlIQAISkMCkE1BYnfQusAISkIAEJCABCUhAAhKQgAQk0A8BEla/ksXLEGmYSpjXkKKyFIlAxzS8vaQMph9/RchJiDc8EJUQn3iwTSLj589qpt/fPbhwhKTU6fiDTAG/JGQTUkLXKKciUb3jhEYhE9XxQ5D7U0hxvdLgXh5tPi0SXftJaUQy+nAfkhEyLTJn7pu6OnZ6HdkGiXaN9leEpZP7nHq60zEGeQ1Xp2N/RH1IB+220P6V45b6D/fhZyLxdiRsuh1rrN+jfnMiQbYsrNInP4sp6Blbz5K2m8/JSt906ruvROofY7u8IB0icHbav/wa5+b59w0uTtGGH19aP5Y+Hf1QJ+Ahgr45pOivn99Mx8SU2OX65G32IeG3n+XZuF6V0ymZuh75tzoOGG8IgryO7IYsxhrmi4baaYdjSxLa8Hg6485WWhLvcQ4Xn4l9kXXhy3H57GQsSJF1UikMESa5zg4il+Z20L46IW+n4xoDtfmaSM0s+hSe5evs8DbXvAvntNL9cT7sfnbv8UpZJLY+EimiU3GhVgde3XlM57HNmmTuLFxyD3trH6Im51s/95KFcf0gIXvl8ars4/gr3xtgm/vZLr9pFOdsPwmyHON78aOXfoXVZ5b1kWAaZTK2978q0ifj/JuMhT6eHynE/Kig13eAOs6f+m0jrm9TcwxPBlOPuYoAsuoxxxyT/vf//t8TKqpmofV5z3teeuKJJ1ZVyC0JSEACEpCABCQgAQlIQAISkIAEphUBhdVp1V1WVgISkIAEJCABCUhAAhKQwMwlQBLqP/1+WG4JseVjIaTwWnm5M6aBr5PPVhMyykJSDxFm61mNdNOjKxLmyseq2774/mHxqVIu00P3uyCFMg3vanWulMd7JFN2k2yWhbzWT1IrZe1wbH9y1YJIQ0QG6lU3uN3NlNj9Nnp4P/a/PkRXhOLaY0T/IfstDHFoopZzQqrrVJ/PndXo2kakwzMjGbT62S2OGBpIqJuodpaPQ91J7twgpO5y/T8Rgily+NyQ97aetfp75f2q2yTNzo+xXV5Ib+xHgts0JHMSe0ciNpLMWq1Lfr5jiI1nR4Lgq2I85ddeE6mEX4przVnx+n1PtQvhk/MMCTvvU17Tv/0sXJ/Kn2MbqW1OHIMFqRSJb16kQ94+v120F0mSac1JtkQ8O+iaZvpgTDW+spzhaxmiPSIrScDvDJGd6ciRDUkwJcXyqhAyJ0NaRebt1b+fDCmuei3vhyftKQvAK5kEU64fiIX9LOwF30JU7XBv2PG4SMheskK+55w4797WGhJ3+dh5mzF71YORsNlfNfqp6pjtg1C6cwi1ua6rSbrBL79+SwjHnHOw5kcNVXk971deH3j1CqG9V2U5p77dIZG8XNZothkD3WTpctkkXvNDiX4W2B13U++kWcpHWibtdbKXZ+K6cvm8dkJARfLulV5O3fkude49I5PJJ7u9Hn98CbRarXTFFVekl7zkJZMiqyKtvuAFL0hPPvnk+DbU0iUgAQlIQAISkIAEJCABCUhAAhIYNwIKq+OG1oIlIAEJSEACEpCABCQgAQlIYCwJILf8ayQ0ZqnoIzGl9nPLVxdBEM/KEspYbl8dwlc/C/JZp+MinfW73BCC7MYHrZKGOpWHTIKIh0BVt8DsP/qYbj2Xf9h1vUWjJyKxrZ9pnBFgB0mVzW1ABqpLM831RELqtz9yuaNd3/Nk5359XaTxIgbXLcheSF+57nlNyu/SxgoZrEsX1hU7Ia9TdxL6qtIXkippnn8ImakfgS23mXIQJ8vLn0NqZursvE/dGtmVdMuRLEindfWk/xZHW0gRvC0k0btCKn04UjFJj0XSKy9IbZ3qh5A5VNm3/Lm8fXhMVd7p818+d0Va9LUh5JIQ/Z6Q3LY6cqgQy3ISdNep20uCYafyeY1zdiRSaK77SNcw/Gkk8tbVi9eRbUljHsmy35X1ZZMO3M+CULpnl6TgvS+KlNHholhxjd/2qJLsWcOfMcd1vzqO+qnTeO/D+K4TsHNfcY/JPwp4Os6Pz0WqeX6vbs04/XWIrd3uS7ltSO/9/KACgXy047+uvrxO2SSj9yus0jZEcn400a1c3kMOvSh+xJJTanPbJ2tNPUhpviDSqqvX9WpbGB/8KMFFAlUCpKtuv/32kyarIqx+9KMfTc1mly9f1Ur7XAISkIAEJCABCUhAAhKQgAQkIIEpRUBhdUp1h5WRgAQkIAEJSEACEpCABCQggToCTCX+zQtWyUkf7SCsXhlpdlXpYuDnHRL2KOPvQpjrRzxaEEl8nY657xX9/WEdMep40v7imN0eyDI3kvxaByxeZyribiJWtXxSJm99vHuZpL+SGlf9bPX5u05spMciPbNb/TpV/ZH4zBt7CIxMz96PENWp/JG+huxXl/raSczN7aaeSJ8rhavh8YXMdsn9rSJNluRQUnxJ1lwSkjGfQeZCoBpJouhI21j9HG14NlIqq/L0K2OcIC5/N6bRrvZ71+fR9u+EQE3bWGgbqX/ldNO6z38m0kKR5kayLAuOSKCdykbKIzU4Lxyh7ih10jJ9e38fKYqHRDpqpzrw+RNvbaV3RDJqp/fH4rX3njI5wipcSRndMGTlbu1gLOVxkfuinzWSb125CNX9LBx3tbTR8rU3xuxxN61+7Ub2LH48Ud6vwzb9elRcq5Dwp9rC+bvqera8I0POS9hwPbomOPcSXOkHPsN9uO4cKnOg3DPu7JFUGvw/Hamg37qwWapvaSwNX0/rxkA/r5M2euptra4/PKjWG8H69SG79yqfMbB/SNWL4ro+VZaiP+OHA72EVVLAp0I67FThZj1WEGjHjXvu3Lnpv/yX/zJpwupb3vKWtGDBArtEAhKQgAQkIAEJSEACEpCABCQggWlMQGF1GneeVZeABCQgAQlIQAISkIAEJDCTCCCdkT6YBZEVCaurE2Da23eHKJn3GfG6RoIhfbHXguCzaaSqVY/99uMbfUmWpKL+c0xHXv189TkJpo9EEmS35dmQLL98bu+yymXvFFOkdxMDEUppS/kznba/eHYzUiu71W7N9xBpmIa9U3n5tc1DEmIa+YlekJW3O7pDu2OsIMbxPmMUsRWp995IZL05klUve6CVTgoZEXEptyGvkY55II7xQBAixXD3c5qJBFbkL0StyZSdaNOWUa9cZ9a05Y+R0Pf3MQbLr/ezTVribcNSNGl/p0UCJdJor8/+4qpmwXek/X5xyMF1x0AW7mdBIKb+ncohfbXXcnskuHb6LK+R9Fr33mhep6/oJ+R2xuhkLE8tSeltPa4ZjLF+5Dh6KnypIrESERRZvC49l3TpfnqWfn3z0TX84/w+5+7VwcGR5NS645b76+BI7uSeMNUWUoRXnnc19zuSb6k7gu7XSz8WKbevur1j3D8eij7pZ+F6/4d7h8//TnUYfu3bs5tFmT+LH31Qp+oxOz7vVF6cC5323TLSjK8JgTOn6PaqO61jrL6zT8GcH9cwTvuj0uvoo3+f84eE8l4sN4mU96senPgfh4y+hZYwngQQVu+77770/Oc/f0KF1fXWWy+9/OUvTwcffHBauHDheDbRsiUgAQlIQAISkIAEJCABCUhAAhKYAAIKqxMA2UNIQAISkIAEJCABCUhAAhKQwOgJICcdENJaFk6Y4hohs7ogy3wphL9V6XGrJBVeY6rt3UIK/GHIrwiwh13XKuS7s0NKYirj71/cTJvHVLj5OOU1aXm9FmSmbY9a8/MIaf2IS4gt2/Ux3TQJf8it3RbeJ9Gy3IZ+tmFTJ7fdHVO4I1b2KmefmAa83ymWcxuYVh1Bs1vZX4l2T0ZiIbLRN2qkrfdFeuWPQ1jcI8Yd4xKZmDG0UQg/jLlOsmq3NlbfgwmS0WQs9AlT3q9Wp5DBEMZXCm81Ithqnynt8+lIS30yJEZk2J/1mC6eMmDIFNYIbiNdSGguxm0Hke17ke7ZL1+uD53a9fpIBeYY3RbGLULfap/vUJ/V3i9x6/t1yowH4476knTcz7WnW91H8x5jaN9ImexVfyTQTtIg3Q67hSFOMkU5gvHsua10wi2t4p5Ql3SJqFt3HSu3Z0mjnf6uVlhdXiQhl/enPsjHb+iRBE17D7hqagqrSP8rhduaMcgPE+B+4ZxWIdB37b/hMhC3e50HmSXn3OXzek9Nj6zOvYRUWFKK+0l67VrXyjlFCjkp2INcXp6OH2NwL+rnONwLzr2ntTIxm+tYfvR7TPajLziX+v1M5lxdc+xLHign7Ha+n3P9OOqGqTl+q23y+cQRQFhdvHhxeuMb3zjmwipSKiLsC17wgvTiF784bbjhhmmLLbZIn/jEJ9IxxxyT5syZk4aGenzxnTgUHkkCEpCABCQgAQlIQAISkIAEJCCBURBQWB0FPD8qAQlIQAISkIAEJCABCUhAAhNHAPFoVsgTWRB5f0iCz8R05cgbVYEDsWNBCCikCp4SU/2eHamd9z0Vf2SPv3MjRHWT0ygLESofp7w+LYTWfhaknfLn8japdt0W6nVZiCRMUZw/02mNSMIUxiRUdlvgcPj1ndvSqdzya+dF8l2VE88vicTQXlO4U79jQu7tRxYr15/+Qfgs16O6TR90p1gusfs27Ske3Xdb+e7Jwbxan4l4TgorcudkLMhNa4hZNYLbICwQz+bEOfnek7v3N2VuM2uoOH9H2+/H39y5/950+FAhgvXDF1myrp2kFvZaigThMeBXV4f8OpIv53AhuPWuVq9qj/r962MKdeqU69dpjfBNmifnJNeOJXE9IK0Y5r+KviN5GnkaQbXXNYjymfL8qaW9G780hNW/P7ambtFXcKwuyJOI6p3aUX7t6LgOch2eagv3x+I+k8diXgc36o+MzrT3d4SYu4ZkPbxPuZ1sb39Mo0hP5prR74KAXCcc53r8MfhTJsWS2s0PS/jhSfX4I3mOTIoMP2gfIdAeEffWfqX9nU9qpN/d1Uq3Rro0TFnznYR+oKw6Zry+eGjF/gdd3Sy+AzH2BkC8RldQJsLqy3ucj/Dkxz0kJLtIoEyg1Wqla6+9Nr3oRS/qW1pdd9110/Oe97z0V3/1V2mDDTZIm2yySXrDG96Qdthhh/S+970v7bHHHuknP/lJmjVrVjrllFPS7Nmz0+23354efPDB9NRTT6Xly5fHvWE0I7/cArclIAEJSEACEpCABCQgAQlIQAISmGwCCquT3QMeXwISkIAEJCABCUhAAhKQgAT6ItAMZ+jEkkj6zhMbRXLgnU+sEEAGTfOsOyjlrDY9dEnkQYDtZ0FM6STP/D5S1rotJNP956WdZddyeZvFtORIL73+do+YcmbIugik5c/3s41cdl0IS+UFafLAkGZ6fR5RjEQ5+myQ5emQy958dHcJbHak/a1eq0GOsEIMoo8R4RAm54QwxTbs66ShfIR7n6yXFXsxGc37m4VUtWySpDfG2H7VdMzSOTHSdr0yJFySDXvJ2ZRPYjLpmqNdSBqtOxeQwPpZFoVE+eqDO59PtKfXOUkyIwLySLn18znSlx8JOb6/FvXT6tHvg/TWdQr1GFNMQf6HuG4gSiLk/3tMBf+eEJpJ1NwgBMp+2r7aPlEmomyvBTF2x+Nqyo8ySPisXhuQ67/6x+7XQmTG3989umTgXnUf6ftcA7crX2sr5/QnzmgkEm/XSFeuuZcwvTx9NqhYD8cPd/mRAtc+UsfLy6JIVkcifld8B6g7n1cbBzV1Zh/6kOv/oAtC9aXx441a2bbCk2Mxvree1SjucX8Xcu+7Q2L9UkjYjC+k2XnRTu5DCNRPLmmneQvb6coHW8X1Fw65TaSeIqKPdOEadVsIs4j6ucy6NULvzY9NrWvJSNvt58aWwOOPP16kn66zzjpdpdWNN944fehDH0rf+9730kknnZQuu+yydPfdd6cHHnggPfzww2n+/PnpySefTM8880xaunRpIaaSotpsTtKXnrHFZGkSkIAEJCABCUhAAhKQgAQkIAEJ1BBQWK0B48sSkIAEJCABCUhAAhKQgAQkMLUIkIx6xp2rRNDtjxlK54fkkYUVBIzBtZPV24jIcdh1q45RlTgeCIGknwXBpvpZnpNUh+jSaaHkPy9op60iTbLTZ8uvffq3jSJprlM55dco89JIUlsjBa6DTFMuP29vHIIN6Ya51Q9Fu94dklDxfpcykFxuGYHkMn/x8LTtXQQjBLCRLPQtkhapdqTuIheSkMjjK7F9eshZ9Ftd/3BMRCnErMxnotbH3TSyNo+EU6fPIBH26vMqi3445XO3+tmVz4fHGJL0sjFwV5AOVyb4VsYv4ns/C9eh3c/uLFVzvjwbY6TbQh2+dWF30XFl+7ucB3X7IHYi5k61BcHu4Gvqr625PX8byZlcP1ZOVz8CBrks1kiv9Fm3hbp96NTOfUoZO0T6KteO8rI8xuN3L+rej4j7l9wf188exy+XO1HbjMNvB5syq2Kb86JybqyxT4c++Zdzm0Va6KD1px6kcdcd4/NnNTpKsPQH96Z/CuGzH+m9U/ncy659uPs1v649dOkjcZ4h03cqe9DXGO+vi+TgreP+jxCfr415XS7vkDiPRiOs0qanQpynz8rldtrmesL3rkF/fFLHzdfXHgKLFi1Kn/nMZxLJqXXS6gte8IJ04403poULF6Zly5alRqORSGd1kYAEJCABCUhAAhKQgAQkIAEJSEACCquOAQlIQAISkIAEJCABCUhAAhKYFgQQW0ghy1IFKaifCnEzP+c9JJLRLCRoriF3Dss5JM31O20wMhOpgLlueY18gvTZaUHAOSCS1joJKvnzrJGgmFa8m1hZLp+phztOxd2nlMS0weeEJEoC5Um3tvqSg3YKMfehSHgcdCFVjgS6cnur26TR9dsPiGLIaqT4IRuT0Pv+EFQ78SD1ErntnhgDdXIOY5DkwWqdxvR5qV8YC6Tp1dVnUL4j3f+ukDkHaSP1/rdILixSMUvtGaSMvC8i129DmBqtoJXbTuJmLru8Lq4ffQ7Zi0JCLH+2vH1/JPb2Wjgni8+Mgg3Xqbqk18vn9a5DrzqOx/uwf9U4p8uW+yJvc852S/5sxYXiI6fVnNfRR1wvqimclPeNC7oLfzmlemr2RkrXhazZ636TGXZbv/2ERjHFPdfHkSwkidaVf2Ekatct3AP5kcER17fSWyKxtO7eXS2be+jHT28UP+Yg0XSkC/d57sV152H1uCN6XrpG0FeMU+5lI0S9sqncUy6O61in7ynVeiLITvY9aGXF3ZgyBEhAJSX1S1/6UlpvvfU6SqsbbrhhQmx1kYAEJCABCUhAAhKQgAQkIAEJSEACVQIKq1UiPpeABCQgAQlIQAISkIAEJCCBKUkA+fDi+1clPb72kKHV5Mk/hrA6mmV+TAv8N12myEVo63ehriS/VcUPnu8VIl9V7GF/0uL6maL3HSEHkezW78I0w4WUUhJfVtYrXkOC6SRwrtwn3md7s+Ddr5jzuTNJgO2/jrktTPveddrwqMcWR6xI1kUgQ0RF9OWBePRcpFs+G2Ug184NcZCU199HOuhPL1+RptqrnbD4Wey7IMTZutoz7XWVzXg8/8eYLpo2TIUFkbgXuzKD90da5d0h/tZKgMNjqvyZuu03Hjac8jtGKBBfSdWtHo+Ux36lrG48LpzTu6JMQf935W3EgewAADUTSURBVOnY++SBPL5NJDDudV6zEOVmh8xXpGFWzu0jQ+Cbigty4VaRoFplPxHPOa/rlq7CavQNMjv3h/LydFzfVqb11vQf16p+U7nLZU/UNonR2x01uv5gHJNSOhqhnB9xFOJsZRwzLi6Je/7q5Fenw72U6z4SOAm+741z+zVxr0J0LwuslE8C8gfj2nRsJFbPiaRthNPRLNSLcrhWj+sYHr5P852Ce0L1+8NI27AwUlZJGu9V9x9eEinFU/OSMtKm+7kxIoC0Onv27I6yKqmrW2+9dVq+vEfs+BjVxWIkIAEJSEACEpCABCQgAQlIQAISmF4EFFanV39ZWwlIQAISkIAEJCABCUhAAjOWAFLnSmE15JPyNMCk9t0xv5vW0h3bMyE5/kMkqNaJG1sd2UhIZoMsN4cs2ak8xBkEn/LC8ZmWvtP+1df2uay5xvTU5bKq288sa6d3xdTH1XLycySes8c4Je7Qa1sjkoGY9n3vP/XgEPIOfb99JOp95neN9NUQgElG/bfzm+mLZzeLBFSmeqbPkGxJ08ttXW3dQY7i/e2OaiSSIOumESdBc7Vy4jNj+XzTqPP+VzaLKZurfTlZz0mTfM/J9WOo3H7GEyIl6YdXP9QuJLHy+4Nuk4RYTbccDQdkr05Jyh/+Ned4vahcPibXorrp4H9+RbOrYEc5nP1Ic7UsYmwybpki/O3HN9Lu5zQSycLnhzSPsLYorkW0A+Guk+SORNhvAnO5XeO9zXVu1+jP2naP8blUPs5mkXhdJ1XSnwdeXX/d6ZTQeteC3umUpDnT5qm6MIYYV2VOg2zzQwgSUEcz1vjsrEiRrjvu585qFEJqL4a0hR8wkNZKwjCpzJxjB17dSpyTSNwXzW0Xyd9cz+jzsVieDRdv3yi/EG7Hcfz+/bGN4ocUtHOsFu5xVwQrrjN1/Hn9exev+SObsaqD5Ux/AieeeGKtsLrLLrskpFYXCUhAAhKQgAQkIAEJSEACEpCABCRQJaCwWiXicwlIQAISkIAEJCABCUhAAhKYkgQQTC57oLPYsnEIq48OkDpabiBpiR+I1LVC2KiRGBEYB11IfXtlzfTXJMDdF8lsLEhnp9/R6ivBcvMQS6jLINIKcs6nfxvtq2nbGyLBEiHw9hB+Nw8BqZu40s97yC/UcSRCEJ+59IF2vWQ6UiGopu2d2kOS6GnRH3Xpe/DsJfh0KrfuNWTrv43UyQ+GMEkS7A3BbjTTVA86TvvZn5FKwnAvKQvJEjEMcYyF5NsfhOxU1/Z+Xt8v5F0EzbFaaMuiEFPfWxFwadtxIbhlGbTX8R56tsN06jHO3haCaT8C38Px+U0PrpxvjNPSWN020i9JjkR6ROauStS05fNnrckXURv2U23hnPpRpDX20+9jvQ9pp92EVSTmTuMbIRg5tbzQv0dFIm+vOn4pEjGXjOHYLddhrLZJ694hZMhebam+jxTNNYHr4WgWxjapp9Xy83POkXuib/pd2JPzhD4aivFG/TgX8vnTf0n9HZHk0Zvixylv7fKDl9yWka5JcCX1e5D7fn+151qY0gm3tGq/q1Dnb8cPQkxY7ZfozNqvHV/a9t5771ph9Zvf/GZ8Fxzrs25mMba1EpCABCQgAQlIQAISkIAEJCCBtZWAwura2rO2SwISkIAEJCABCUhAAhKQwFpGgL95X/XgsDRXkroQKpj6l2mFB/mzOOUhwvSampvkvZGKIgfFFMV1kgpyKImJ59zdSn8TUlTdfuXXmZp3UHkPSexfzq2XxJhiHGmXhfRGxK7yMQfdJin2qZhqeKTLIyHyUadBjztW+zOVNNPD1wl/kNorUl1XHq80Fqk3wiJppKQrMmX4p0IW/kKkBO4RKZlF0m1pf4TES0PCZtpwpmdGqpqqbgeyHyIvCaor214SiJH9SGtE1M4LrEg8hEmnz/R67fUhP19yf7svATQfs5815wTnXfX4XEc+clpjpXDbrSyuCd+6sDQOhlkgqS8OIbbXgkzXT6ryLr9pdL3+kCZZbQcJxHfHtW2qSWbUp1uaZrUdY/n8uJvj4DULvfX00tK1b/gc/fr5jeKaWD0nOV9JvOxVv4OvaRbSZM1hp8TLtJ008DfGDxd6tSe/z3WNHzj0I2b3auSCxamrMMtYpn5TeeGeTJrrJlUBvXR9zOwGWfPjiQPi+wfS83gSWBTX7JNvrb+286OW8nV9KveFdZtYAq1WK+2+++61wuqhhx6qsDqxXeLRJCABCUhAAhKQgAQkIAEJSEAC04aAwuq06SorKgEJSEACEpCABCQgAQlIYGYTQBq67pFWIacW0kdJ/EOWI7G0X6mD1LUz/1wvaGSphKnl68TFfnqD1FckuFxedU29iynrS22p7pOfI40g7lTlqV71QKw7PhLUcjnVNTJrOSVvfqStkuhW3a+f59sf00hXxTTwoxHlkHP+PRLd+jneeOyzUQiHJN6WmVQZX/lgRRIc7r9f394qxLeFkRqYH4g+JI4+s6ydzr0nxi8S0/D+W4YcnGXh6jGm4nOSC6+J/v2HSpogki8yNdJtdWEszJ7be9rpal9SJlNRz1809rIW5wRidHHuVaQyhNzbItW0l6TOtYZ0yk6pnKSiIvNRBvvVLaTpIuRV215+zvWjmyzGON3puDXPV9r2WJzLg14v6uo6Fq9TF9Icy+0b7Tb8XxliHz88WJmay/lVuaYyRXy3ZdHydvrX85orr9fbhUzO9bvKj3O5n5TYTWIcDZqG3a1+4/ke5zV1fV9I9px3nfqEccj16j8vbRaCfa/zo9/6Ikvudmb99Z4fcyC9T+WFMYLE/NX4IcMGNfw6Ma17Dc5Hx48muDdMVMsR6K97mB+LrHktYUzc+UTva+JU7iPrNj4Eli5dmrbccstaYfXMM88cnwNbqgQkIAEJSEACEpCABCQgAQlIQALTnoDC6rTvQhsgAQlIQAISkIAEJCABCUhgZhBACkGaQCisih5IX08sXqF2INLUyTQkWCJ9fjpSL6tlVJ+TOJfLHClh6sF0utWyR/L8J5c1+0p+7FRXxLpOEuprI+X1xkfXlGKYpvlzZ/ZmVG4H00r/8d7WqKezhxnC33ZHDXb8cl1Gs42MCZPq9Otlrs8Gn05i1xfPrp8OnvLujqnFC0FxWKZDtJsTonXdeC0fc6ps0455kWaMePjtSBhFYLs4UlC7SZVI37+PRNN++5Qp7b8T5w0JyKORn7sxI2V1t981EimG5fGCaEg6aT99guTV6Tx55wmNtPefmoXYOCdSi+vKQn4kQbV8/Oo24ilSX92Sz5dXdbgukvpYd+y68sbz9Rg6xTWi2sZBnnP+kE4N46+d30zHRBsvvr+V4IzYyDVttfKGz7VPnNE9qZYxeth1q67VjIvLHli975CQz4ofOnDernaMivTMe6SQPrVkPGmObdmME4RzpEWSkt8RfDeNxNDXx33wC2c103lxbX8wzns40Y9jtXBc7hsbRr92Yvqzy1f/QcVYHXesy+F6goAOq5eXx0dFnO7Uxvza5pEoTaLqguHvMmNdx37KeyqShvnxQa4Ta75zcZ+qytv9lOc+azeBp59+Ov2v//W/aoXVs88+O8bNWF4x1m6etk4CEpCABCQgAQlIQAISkIAEJDCTCCiszqTetq0SkIAEJCABCUhAAhKQgASmOQGmrH9dSB1lmYJtxLlljRCWQqj53V2tdP59rUi0XNFYhDcEw8ti6nWmZu8kGlbLQ1rjWGOxPBRJjp0k2+oxuz0nQREha6Q1Qgr6c8iSCDEk5ZFKSBsvDSGrblpn5KX/COmuW0JsrjPy2NWRvNktlXQQltSJ8khNzMeYiDX9dNDVrUI068aaMbVNJDB2qhNCW6eF8hCgt5m1+ueQCpfG2J1uTgcMkLSQNvupO/uS4og4WJdCSJoiKZdnB8OH47ypG5ud+A76GnVGGGWK+ndFkjKphkjX349UV8T2fhbkXUSulUmtFTmNc+fVIf3VnbuclxfMKaVGx3lZHVNc29ivbuEtzrtOqcSnR6pot8/WlTmeryMhD3I9RA7dOs6Zz4ZAf2Ccm4iTt4TQTkIukvRQjEPaCAce+10Zsl2lH2CK6LokONUtiJg7nzx8vRn+PP3HmGUcchySlfkhQ7WPOj0/KhIy+cx0XGjv03H9vz8EYO5fnCf9nOMjbSvl/+rmViHHZpb0O/cfEpanw8LYYwzxY4ufhmSL8PuaEO8Rn/nO0SmJmbbyfr7uMNYoYzIX+vm5SBveP84jronbxT0YgXWs7u2T2TaPPfYEHnzwwfTCF76wVli95JJLxv6gligBCUhAAhKQgAQkIAEJSEACEpDAWkFAYXWt6EYbIQEJSEACEpCABCQgAQlIYGYQQFJ6U0htWWphjcB6+/x2+uW1zdWmKmd6dgSQQ65pJaaqrxNGymVlgeTaSJlDQBmLBQHktJhivnqcfp+/MiTK34aEO1p5D7mOKa4PiPS8H0cqJqJdrzKRDEnP/GikQCLedZJ9P3Bqo0jlG2s5CyGSRF1SMDsdt19+/e5HqidTfSMqw6rbgiDXSRDkWG87vj7JcfFQO+17RSm9LsQ4kgU57mPRN/Bemxf6lHFHWvA2kaCLrIVIiAS45x+a6ZIQqBcsXiHCjqcglxnTzdQJSWxBTL+NUEwf9HtsPs9nu00Rz3WHFNq6MpEojwtpebNKMihskGf7EdgYj48vWiHzIwMjWjK1N9I+dZxKC4w7pT1Xz1PGBOmas0PovTck14WR/Ejf9BJwSafcKGT8oryKuEpybt0C504/hoDlx+L69+Vzm2njXG70abW+5ecI0EwR79I/ASRx+gdZ/fS4X5Jy3S1ZuP+SJ3ZP7oNcwxBX+eHMafE95KiQ4rnuk7qMkP+5SGH9TNzXSAhG1OX7C/J13TViYluw4hzjfHgsrik86JupUreJZuHxuhO49dZb03rrrddRWF133XXTTTfd1L0A35WABCQgAQlIQAISkIAEJCABCUhgxhJQWJ2xXW/DJSABCUhAAhKQgAQkIAEJTD8CT4ZURnJZloOQs5i+mLTQqpCKXIRslPftZ01S4hXzxk5WzYRJJ0NOWa0OFZlqtfeGhShEzf2jfSTEjsWC7IWkyqOX+JWPh6hCAh4C1oUhjyEbfj6Em38OgevoSBG8rw/xNZc16JpjPxVJfxfOaaevhNDIVOCdOK32Wh9c8/7095ZHNNIe5zSLZF6E6F4SL22A3Z/mdpaQ33dKvbBK2beFyFQdq9SHtjE19liLv4MyH+/9YUd6L0IXaZm/v3uFWP5ESF79sB+v+jHWeAy60B5k17qxSV9zjepWNim1iNKzY5zPjnGFoMk5N8iCeIugSgroVZFOjABH3aba8mzUCzm5SEHtdK4Ov7ZLSKII9iNpw3EhAeZzvLxGDqzrB2TYLY/s4/rSQ1blvkM/0h8ugxOgv0fS54Mfafw+wWlH/3NeI3sif/JAwF0Y5yjSNj9QWLAkFam/U7W9nCt158v40bPk6UTgvPPO6yirrrPOOul5z3teuvPOO6dTc6yrBCQgAQlIQAISkIAEJCABCUhAAhNIQGF1AmF7KAlIQAISkIAEJCABCUhAAhIYHYElIXHtE6l7TLX7qkge/dRvG+nvYxrvspQ00m0SRJmGfrwEDaTTn0fKWr9poYhu357dLKanHx21sfs0Yg2JkAiHyHGDpFGOphb0CQLfXZG4enxIZ1/9Y7OYxn3T6DOkU1I6kZNhxoPUUp7zHtOP82DfN8f0xjkt8QeRanryra10Q6Twkk6JVNxv38OBKetfHimY5fHGMRlDdQvlP9VFbnxnyNhwnQkLLBBUeUxVYavffiCRl0Tn8lhgm/FHUujjMa15/ahYdZR+9lm195pbMKUu8Ox3LK9Zyvi+wjVjViROcp6u5FUWV9mOx0dPayTk1pEsyIHbRYLvyvKHj/XakMK5jnRaYH/g1ZUfFZTr2Oc213juUy4SkIAE1nYCv/zlL2uFVZJXb7vttrUdge2TgAQkIAEJSEACEpCABCQgAQlIYIQEFFZHCM6PSUACEpCABCQgAQlIQAISkMDEE0DEWpG42UrnRDIjiZQrpaQsPVXXfYhGb49p3Jl+HmlpPBdkLaYI7jW1NFLr1yORFSlyvOs0nu0d67JhgeCIkMa0y3fEVMpXRaLkpTGV/NkxHhBQmU763HtWPC6IRFgSc5FIEVPvjTTY+fG5p0O4JYGS/hiJLIkMyOeRpZESEVU3C4ma4/Qqj/r/9s7OY4BxOFOE1bEeG5NdHmOJab9fGRIzY+JDv24U/cxYm6ry6GQwg8VNMd37JiGQr7x211yjT7wlTpYRLByDlNpO5SMW1y1Mf07fdfpcr9dI+/5O/MBgQaRncp1ykYAEJLA2E2i14sdDX/1qV2H1+uuvX5sR2DYJSEACEpCABCQgAQlIQAISkIAERkFAYXUU8PyoBCQgAQlIQAISkIAEJCABCUw8AWQkpD8eJ4TQ1Esk6vY+ouG3L2wWAuNEtYRpgpkO/UeR8LlDCI/lxNVXhOz2/phS/vQQGpkivZf8OFF1nsrHQQ7jASumYWbNGMnr1bbHsCGMv3kL22mv85rpS+esEJ55rddCXRkDt4Vsu22kQJL6SFrwu05spGsfbqehPsrodQzfnxwC9C0JnsjMjEXGHq+5rE4AKXvX00sJqPlHBhVxdZtZjSIxdvVP9/eMlFOup9XrPyJx3XUV6fgzvyvVq1Kfaln5OWmxP7ks0rBDTnaRgAQkMBMILF++PH384x/vKqxeccUVMwGFbZSABCQgAQlIQAISkIAEJCABCUhgBAQUVkcAzY9IQAISkIAEJCABCUhAAhKQwNQgcPH9IxdWSbMkfXNZSEqTsSA3IqVSh//f3r2H21XWdwJPfBAf5RH/8VH+UAuUAumFUkGlWJw6UmeoULD2wjAVW1vnsZQZZIZWx0r/oGVKtUUwAcJVAUGQoAQVEoghGiAkBAIaQsLNhITcQ+7Jyb6s37y/vbPhGJLDSXIS9tnns57nZa2z9lrvet/Pu8/hn29+K4O3t81txuxSBTRDTxl2s3W/QL5+Pb8/2fJ4sFtemuufwcbnS9XXDL6uKyG+DLLaCPS6QAZGf7qwiiNLULsT+tzZ/ve/WQKre/i3MH+/Til/43fs9/xJjQEr3ubv4/uvHnhcnT4zqPqp8g8Mstp3/i7bCBAgMFIENm/eHKeccsqAgdVp06aNFA7zJECAAAECBAgQIECAAAECBHZTQGB1N8FcToAAAQIECBAgQIAAAQLdI5AhoU/e9tpQUidQtLP9B6+pxQ1zmvu1qupAYhlezLDjrqr+DXSvz4a3QK59qwpnOchjG4GRIpAh77tKJekx43YdDr332T1MqxbE/L26//nX/oOGWUuqAX/X8vfw2TVVfOKWgf+/clwJtd78ZLP9Dwz88o6Ur615EiCwXWDNmjVx7LHH7jKwOnr06JgwYUI0m3v+dxw2AQIECBAgQIAAAQIECBAg0LsCAqu9u7ZmRoAAAQIECBAgQIAAgREhsHJzFVk17/DLdx18OuyyWvxJqYT37VLJdNnGSjh0RHwzTJIAgW4WyCqoC1ZXcdad9Tii/P0+vPydzqqlGWK9vVSc3tsQ/6ry/4YPX//q/xfyHyvkucFsWen6znnN+Oxd9TjhuvaYTri2Fhfc14hJzzXjpQ1Vq0ryYPpyDQECBHpNYMWKFXHkkUfuMrA6atSoGDduXDQaSsf32tqbDwECBAgQIECAAAECBAgQGAoBgdWhUNQHAQIECBAgQIAAAQIECLyhAn31iIderOJzd9fj+FL57gMlmPTnd9Tji/c34qpHmzFnWRWbSjXWvQ1AvaGT9HACBAj0oED+Xd5a/oZvrkVsKq02RPmmbaWfJ5dX8dmJ9fjLEjydsbiKPDfYLaOtGarNSt4rNkWrKnf+bCNAgMBIF8jA6pgxYwYMrJ577rmxdWtJ/9sIECBAgAABAgQIECBAgAABAjsICKzuAOJHAgQIECBAgAABAgQIEBieAvkK6Aw8Ld9UtcJFW8pxhouEVIfneho1AQIE9lYgw6/r+9ptqIKwezsm9xMgQGC4CyxZsiQOP/zwAQOrJ5xwQqxevXq4T9X4CRAgQIAAAQIECBAgQIAAgX0gILC6D1B1SYAAAQIECBAgQIAAAQIECBAgQIAAAQIECBDoNYFFixbF+973vgEDq4ccckjMnz9/0FNvNpuRrSr/Aq3T+t+c52q1Wqxfvz42bdrUurb/544JECBAgAABAgQIECBAgACB4SMgsDp81spICRAgQIAAAQIECBAgQIAAAQIECBAgQIAAAQJvmMDSpUvjqKOOGjCweuCBB8akSZMGDJZmCLWvry9WrlwZCxYsiCeeeCIee+yxmDFjRsycOTOeeeaZWLZsWTz33HOtc+PHj4+Pf/zjceaZZ8a8efMG7PsNw/FgAgQIECBAgAABAgQIECBA4HUFBFZfl8gFBAgQIECAAAECBAgQIECAAAECBAgQIECAAAECy5cvj+OPP37AwOro0aPjoosuio0bN7aCpVk9tdFoRL1ejy1btsTq1atbIdU77rgjzjnnnDjxxBPjiCOOiHe/+91x0EEHxVvf+tY4+OCD4y1vectOn3PWWWfF5s2bLQYBAgQIECBAgAABAgQIECAwDAUEVofhohkyAQIECBAgQIAAAQIECBAgQIAAAQIECBAgQGB/C6xduzbOOOOMnQZJR40a9cr5Qw89NMaOHRuTJ0+OqVOnxj333BM333xzXHzxxfHpT386jjvuuFYotf89gz0+9dRTW2HY/T13zyNAgAABAgQIECBAgAABAgT2XkBgde8N9UCAAAECBAgQIECAAAECBAgQIECAAAECBEaEQDUiZmmSuxLYunVrq3rqYMKlb37zm1uh1KyWmlVTDzjggHjTm970Sqh1MH3seM3b3/72mDVrVqti667G6DwBAgQIECBAgAABAgQIECDQvQICq927NkZGgAABAgQIECBAgAABAgQIECBAgAABAiNAoCop0Ob2tqvpZlC03ozoq0dsrrXbls6+nNvWiGiUz7OfWtlvLec29EWs21pa2W/Y1r4nz2cf2fL+jeV8XrO+XJP95ufZ8jg/W7u1ijVbIlZuili+sYrV5XhT+SyfZRt5Ao1GIyZMmBAZRt0xTLqvfx49enRMnDgx+vrKl9VGgAABAgQIECBAgAABAgQIDEsBgdVhuWwGTYAAAQIECBAgQIAAAQIECBAgQIAAAQL7SiDDoYPdMmyaQdIMjGbIM0OgeZzB0Z1tebpR/tNXrtlUAqGrNkf8Ym0V81ZV8czqKpZuqFpB0QyEdvrOMOnCcs30RVXc/GQzLpvRiH9/uBGXlvYfpY2b2Yjb5jZj8nPNmPJCM+5e0IzrH2/G//tpI/7vlEZ8qbR/eqAR//ZgI66Y1YxrZjfj6tLGleOvPdSIi6Y14p9/0oivl36vLOfymjzOc1+6vxHn3duIv/1hI84p7cs/bsSNTzTjZ8vb48wx2kaOQLPZjGnTpsVBBx203wOrX/va16JWq5XfC1+6kfONM1MCBAgQIECAAAECBAgQ6DUBgdVeW1HzIUCAAAECBAgQIECAAAECBAgQIEBgWApkBKtTZTPzWK02LGcyPAadvhk0rZXgaIZHM2yalUZXb25XFM2QaLasMvpLVUlL9dGsXLp8U9UKms5eWsXd89sh0AyPfuORRtw5rxlzV1Stqqb5nM6Wz1tR7nvoxWYr9PkvJRB6zg/rcfp36vHRb7Xbp26vx1dKKPS+Ej59Zk0VP3qmGf97UiP+4KZ6/NaVtTj88loc+vUd2mW1+NVy/qixtTiytF/7Ri0OK+d+pVzXv+V9h2Urnx1a2o7XtD7Pz7b33//e/sdHlGedeUc97iljy+qt/abYmap9jwpkWHT+/PkxZsyY/RZYzcqqY8eOjXq9/PLZCBAgQIAAAQIECBAgQIAAgWEtILA6rJfP4AkQIECAAAECBAgQIECAAAECBAgQ2N8CGc7LluHSrJSZlTBbr2rfHnzM6pr5SvY8l5/lNZ0gauf6vCZfq94JSK4sIcYl66t4amUVs5ZUMbO0DDzmuQxMZl+D3XYcW+uZ5WT2kS3HliHNHEMGNXPfGWuOM+/f2y1Dmtmyv85z06LjsLvPyOtbrfwn+8nxZ4h0S7bimMf959Px7zy7c/268nr7DJouKJVMZyxuB01vKtVCr3q02ao++vf3NeLzJUCaIdKsKvqFEhTNCqX/Or0Rl5TqpBeXiqVZjfTcexrxydvq8ZEbaq0QaYZFOyHP3B9ZAqMZMM2Kpk+WSqQ5vqym+sAvqlaV0t8ZX4KnOwmU9g+FZvj0v95cb4VP+5/fq+NLfznAOqi+BrjnD79dj58srFrfo739zrh/+AisX78+Lrzwwsgg6ahRo/ZpO/DAA+Oqq66KbdvKL5CNAAECBAgQIECAAAECBAgQGPYCAqvDfglNgAABAgQIECBAgAABAgQIECBAgACBPRXohCA7wcbcZ/AxW/9QZ1bfXLMl4qXyuvZF66p4ury+/eEXq/hxef16VsK846l2hc3LS3XNcTPbr2O/9WfN+G55TftdTzdblSjvfbYZ2b5Xqm+OLdd8sbxq/XN31+MvvleP/zahHn90az1+97p2API3rqjFsVfV4vdL1c285obyevd8ZoYzc8z9twyG5ljX9VWxsIzt0ZeqmFTGlM+5vTz/Oz9vxq2l3VLGc1N5nXz2dc1jzRhfQpr5WvhvzmmPf1IZW84pQ7MvvNx+NX3OOauJZmg2w6GdsGvHJl3yswzeriyVSTNgm/dm2PaREgid8nwzflBeTz+xVCDNSqFTi9esMr5525+RnhnWXbOlalUzzf6ybSh95rmlG6tWFdMc0+xyX96f87quzCFfWZ9B0nztfQZDs7rpZeXcuFmN1tyuLXPMueW1l5V1+crURnx2Yj0+cUs9PnRtLcaMa1clbVUbLSHTQYU39+C6Y0s49atlfBl8PbqEUAf1nAFCooO6fw/GuSf9Zjj3H0rId1lZpx2/l/2/o457S6DZbLaqrJ522mn7NLT6tre9LS655JJYt25dbwGaDQECBAgQIECAAAECBAgQGMECAqsjePFNnQABAgQIECBAgAABAgQIECBAgMBIEshAXQZSM/S5tgQss9Jmhk+fWFbFfSVYma9xz1Dn9SXgmO2GEna8ooQfM2x4YQk7/tVd9ciKkv+5hEgz8Jjhw6ysma9fz2qZGd7rhP7yuP9r1/Pz/LnTOtftzv7XS8Ayw60ZkM3XsGfY86ESMM3qoJ//YaNVjTMrd2Z1z04IM8cxmJbjO6Lcl3PKPj58fS1OvrEef15e+/7XJeT5+R/UWwYZCM2gaAZzLy0B0Qzd/o8SqP3M99uvtU+bD19fj+OurkWON8eSfbf6326V5/MZGc79WHnGqSVA+qffbT8nK5f+3Y/aQd4/ub3eqlKaY3l/uT7vyzHmq+z7W++OoWtf/Y4OlcVHy5rPKb9DWfnWNnIE6vV6PP7443HyyScPeWg1K7cec8wxcdNNN8XatWtLtWZx6JHzzTJTAgQIECBAgAABAgQIEOh1AYHVXl9h8yNAgAABAgQIECBAgAABAgQIECAwggU6IdX1JeCZFUrvKpU+89Xu55SAZ1Y1zQDqB65ph047YdL+Ac+hCvUNdT9Hl/Bmjvc1/b5RlTl357n9r+1/3C/w+8q8Xu/zzj2Dva5zvf1rvzt7aPLbpRLwA7+oWtV3R/CfmhE59VqtFtOnT4+TTjppyEKrhxxySJx33nkxZ86c6Osrf7htBAgQIECAAAECBAgQIECAQE8JCKz21HKaDAECBAgQIECAAAECBAgQIECAAIGRIZBB1Gb5T7Y83nHLc5vKa+XzVfK3zW3GFyY14sTr6q1Kn6+EIfcwoDes7hfkHLJg5rBa9/343X5/qaY7fZHA6o5/g0bKz1u3bo0HH3wwzj777HjXu94VBxxwwKDCq1lFNa/NezLw+pnPfCYuvvjimDx5cixbtiyygquNAAECBAgQIECAAAECBAgQ6D0BgdXeW1MzIkCAAAECBAgQIECAAAECBAgQINBzAhlAzVeOby0ZpjVbIp5bU8XMJVXMWFzFM6urWLe1/XlOPK/LcxdObUSG6fIV8sKGDHwH9s134Izv1FvVixs7S4733F8iE9qZwLZt22Lx4sUxZcqUuPLKK+P888+Pj33sY/He9743Dj744HjHO94R73znO+M973lPHHPMMXH66afHBRdcEOPHj49p06bFCy+8EKtWrYoNGzZEVm2tKl+mnTk7R4AAAQIECBAgQIAAAQIEekFAYLUXVtEcCBAgQIAAAQIECBAgQIAAAQIECPSAQFZL7WtEbChvgV5dQqkrNlWxbGMVL6yt4rGlVUyY14x//HEj/vi2enzo2locNbYWv/aNWnzgmlqcdWc9rnq0EQtKUPXu+c14//h9E84TeuTqO/Dqd+DI8vt3+SPNeLkExkUMe+CP8F5MIUOmWRU1w6sZPM0A6+zZs2Pq1KnxwAMPxMMPPxxz5syJZ599NlauXBkbN26Mvr6+aDQaAqp74e5WAgQIECBAgAABAgQIECAw3AQEVofbihkvAQIECBAgQIAAAQIECBAgQIAAgR4U2FIqp85+qYp/e7ARZ02ox8k31uP3rq/FCSWYesyVtTiiBOMOHcRrzo+4fHDX9WTo8NJXg4Q9Nb8emNdhpcrvnlT6/fVxtfid/RW+3k3nw8ucvnBvo1VdtV6qGtsI9BfIAGuz2Xyl5c+d1v86xwQIECBAgAABAgQIECBAgMDIEhBYHVnrbbYECBAgQIAAAQIECBAgQIAAAQIEuk4gw6p3PNUcOJi3m2G6ngpsDiKoa77dGdbNKsBn3lGPKc834/7SMox9dAmhvt56Hb39vomlWvCjJch94xPNuGByqS58ez1OvK4Wv31VO8jd2Weo9SM31OKUb9fjD0v7g5vq8eES+M6wdz4v+8v9b15Ra1UfPv7qss9W7vutck2Oc0z5/NjSb57L/TGlZWA2qxhnyzD44aVlX9l/hsvnrqxaVZG77o+KAREgQIAAAQIECBAgQIAAAQIECHSlgMBqVy6LQREgQIAAAQIECBAgQIAAAQIECBAYGQLN8h7xWSWQlyG51wvxdf3n+zBUmxU6P3hNLf7XPY34ycJmvLiuih8904z/U0KMJ91Qb4UJf8mn/1j6Hw/X8Ou+msMu+s1qvhnQzMBmhjszBHr29+rxtz9sxBfvb8SXSsvjv7izBERvqbcqAWd49DdKIDT3Hy+Bzi9PabRCqqs2R+T3PNuaLREPvVjFZTPa9//3cv+nS79/eVc9Plva/yzr+9WHGjH5uWYsWV9FrRGlKmVErVQw3dAXsWRDFU8ur1p9PLiovZ9e9o8sruKpEh5dVL4Xi8t9v1hbxdwV7c8zLJv9ZWD2pwurVgD2saVVq6LxzCVV+T5VcV/5fMoLzVa/+fuY5x8u45xazuX37M55zbjlZ+12dwnR5v0rN7XHNTL+UpklAQIECBAgQIAAAQIECBAgQIDAUAgIrA6Foj4IECBAgAABAgQIECBAgAABAgQIENgjgS21iH/5SWP4h1U7QdB+AcgMPWbQ9FdL8DGrV2aQ8fgSOv29UvnyhGvbP2d1y6yCeVwJRf5uqZyZwd0MPWbLoOQnShjyyz9uxD0lNPhSCStmgLH/1ihhxnUlyJhhxVtLoDADrKfdWm+FW7OPrIyZY2i9kr4zxt3c5zyy5TyOLP3lq+AzzJl978lr7n8pWLvDWDrPyv1A1w30WWesWQn02OL5kRLo/S831+OPissZ32nvTy/7bHnuk7fVW8HT88rr7f/pgUZcMr0RV89uRgYzM1yawc8Mj67dGrFxW8Tm8p3NtqEcv1zOLdtYxYLV7SBohkcz6Pn0qqoVTq2XoOmOW6Ocy/tXlyDr8nLvyk3t8OeKsl+zpYpN5bO8ZmdbWe5W8DXXvROCzePOz/3vyc+znxxDtv7XZQj2lfvLZxmI7VzTOd+6v1yX57eV7122vlINOffZb/nIRoAAAQIECBAgQIAAAQIECBAgQGC3BARWd4vLxQQIECBAgAABAgQIECBAgAABAgQIDKVAhv3y1eUDBRDfiM8ylJlh0v/0zXqcWkKjWQXzbybW469KFczP3V1vVTo990eN+LvSMiT6D/c1IgOPWQE1K3Dm69JveLwZ33+62apSObtUrcxQ6bNrqlhYqmA+93I7CPnEsirmlJahyAw55nFWy5xVKlzmz+mzpYQEMzz4eltes7Vc+3Kp4pkVNn9e+szwZFbPnPBUM745pxljZzbi4p+W8ZYxnlMqhOZ8zv5+u7rn53/QiPMnNeLCqY345xIi/o+HG/Gtcs935746j0fKuDLEOaOMMcOZOb+byuvqr32sGf9eKoP+YwnXZh9ZLfSPSxA0K42mYYZGT76xHRA9a0LbMr2+Up71ryUgevkj7Wfd9vP2824t++wzx5CB5qxomtZZifTPvtvuJ8O8p5bA6Z+Wn/+mrElWNM3Kpd8uwd17n222xjivmGfF0QyFrt7cbq2AaDnOgOjy7W1V+XldCZ9u2h5IzWBmBjXTdBD0rWsyBJqh0M59r7dePidAgAABAgQIECBAgAABAgQIECAw0gQEVkfaipsvAQIECBAgQIAAAQIECBAgQIAAgS4RyIBfBjizcudQhlJPKuHID5UKpq9XpTM/zyqhJ5TKpllpM1/5nsHTcTObMbFU15xdXnu+sAQ/M9iY1TUz0JgVMPN4falqmvvOcVbbXN9Xtc5nhcwMjmY11KxEOVDoMcOQ6dDabz9uXZ8nhmDLbrK/TqXNrI6ZY8sKnzmHfEV9hjUz5Jo/dwKbeU1fuTYrb/avzJlDemW82W9pGdDM67LvrJibVUjXbm2HQTMs+kIJ5z5fWr6uPgO4q4th61nl2gzj5n3ZOkHP1vNKf/lzZ7x5Xbvf9nizn6Wl4mxWnc3xZ3/57Lw+xzKUhkOwDLogQIAAAQIECBAgQIAAAQIECBAgQKAICKz6GhAgQIAAAQIECBAgQIAAAQIECBAg8IYIZJhyZQkbZgXOoQis/uYVtVZl0wwwZr/TFzXjulKl86Jp7aqhWcnzq6Xyae4v3V49dHKpPtp55Xvet6EEHzOomWHJDGba9l4A494b6oEAAQIECBAgQIAAAQIECBAgQIBALwgIrPbCKpoDAQIECBAgQIAAAQIECBAgQIAAgWEqkFVIn1hexaduH1xo9dDL2pVTDyv7bFmd9YPX1FqVUWe/VLXCpv0psrJoBlA7FUPzVe+t47LvVEAVqOwv5pgAAQIECBAgQIAAAQIECBAgQIAAAQL7RkBgdd+46pUAAQIECBAgQIAAAQIECBAgQIAAgUEKZDXTheV18V+f0YiPfqseR4+ttdpxV9fitFvr8ff3NWLszGbcPrcZE+c34/tPN+Ou0n6woBlTnm/Gz1dU5RX07dfTD/KRLiNAgAABAgQIECBAgAABAgQIECBAgACB/SwgsLqfwT2OAAECBAgQIECAAAECBAgQIECAAIHXCmSV0y21iMXrq5hbAqhPraxiUQmxZhA1K6RmpdRmuagqLfed1th+7rU9OkOAAAECBAgQIECAAAECBAgQIECAAAEC3SQgsNpNq2EsBAgQIECAAAECBAgQIECAAAECBAhEyaDaCBAgQIAAAQIECBAgQIAAAQIECBAgQKDHBARWe2xBTYcAAQIECBAgQIAAAQIECBAgQIAAAQIECBAgQIAAAQIECBAgQIAAAQIECBAg0G0CAqvdtiLGQ4AAAQIECBAgQIAAAQIECBAgQIAAAQIECBAgQIAAAQIECBAgQIAAAQIECBDoMQGB1R5bUNMhQIAAAQIECBAgQIAAAQIECBAgQIAAAQIECBAgQIAAAQIECBAgQIAAAQIECHSbgMBqt62I8RAgQIAAAQIECBAgQIAAAQIECBAgQIAAAQIECBAgQIAAAQIECBAgQIAAAQIEekxAYLXHFtR0CBAgQIAAAQIECBAgQIAAAQIECBAgQIAAAQIECBAgQIAAAQIECBAgQIAAAQLdJiCw2m0rYjwECBAgQIAAAQIECBAgQIAAAQIECBAgQIAAAQIECBAgQIAAAQIECBAgQIAAgR4TEFjtsQU1HQIECBAgQIAAAQIECBAgQIAAAQIECBAgQIAAAQIECBAgQIAAAQIECBAgQIBAtwkIrHbbihgPAQIECBAgQIAAAQIECBAgQIAAAQIECBAgQIAAAQIECBAgQIAAAQIECBAgQKDHBARWe2xBTYcAAQIECBAgQIAAAQIECBAgQIAAAQIECBAgQIAAAQIECBAgQIAAAQIECBAg0G0CAqvdtiLGQ4AAAQIECBAgQIAAAQIECBAgQIAAAQIECBAgQIAAAQIECBAgQIAAAQIECBDoMQGB1R5bUNMhQIAAAQIECBAgQIAAAQIECBAgQIAAAQIECBAgQIAAAQIECBAgQIAAAQIECHSbgMBqt62I8RAgQIAAAQIECBAgQIAAAQIECBAgQIAAAQIECBAgQIAAAQIECBAgQIAAAQIEekxAYLXHFtR0CBAgQIAAAQIECBAgQIAAAQIECBAgQIAAAQIECBAgQIAAAQIECBAgQIAAAQLdJiCw2m0rYjwECBAgQIAAAQIECBAgQIAAAQIECBAgQIAAAQIECBAgQIAAAQIECBAgQIAAgR4TEFjtsQU1HQIECBAgQIAAAQIECBAgQIAAAQIECBAgQIAAAQIECBAgQIAAAQIECBAgQIBAtwkIrHbbihgPAQIECBAgQIAAAQIECBAgQIAAAQIECBAgQIAAAQIECBAgQIAAAQIECBAgQKDHBARWe2xBTYcAAQIECBAgQIAAAQIECBAgQIAAAQIECBAgQIAAAQIECBAgQIAAAQIECBAg0G0CAqvdtiLGQ4AAAQIECBAgQIAAAQIECBAgQIAAAQIECBAgQIAAAQIECBAgQIAAAQIECBDoMQGB1R5bUNMhQIAAAQIECBAgQIAAAQIECBAgQIAAAQIECBAgQIAAAQIECBAgQIAAAQIECHSbgMBqt62I8RAgQIAAAQIECBAgQIAAAQIECBAgQIAAAQIECBAgQIAAAQIECBAgQIAAAQIEekxAYLXHFtR0CBAgQIAAAQIECBAgQIAAAQIECBAgQIAAAQIECBAgQIAAAQIECBAgQIAAAQLdJiCw2m0rYjwECBAgQIAAAQIECBAgQIAAAQIECBAgQIAAAQIECBAgQIAAAQIECBAgQIAAgR4TEFjtsQU1HQIECBAgQIAAAQIECBAgQIAAAQIECBAgQIAAAQIECBAgQIAAAQIECBAgQIBAtwkIrHbbihgPAQIECBAgQIAAAQIECBAgQIAAAQIECBAgQIAAAQIECBAgQIAAAQIECBAgQKDHBARWe2xBTYcAAQIECBAgQIAAAQIECBAgQIAAAQIECBAgQIAAAQIECBAgQIAAAQIECBAg0G0CAqvdtiLGQ4AAAQIECBAgQIAAAQIECBAgQIAAAQIECBAgQIAAAQIECBAgQIAAAQIECBDoMQGB1R5bUNMhQIAAAQIECBAgQIAAAQIECBAgQIAAAQIECBAgQIAAAQIECBAgQIAAAQIECHSbgMBqt62I8RAgQIAAAQIECBAgQIAAAQIECBAgQIAAAQIECBAgQIAAAQIECBAgQIAAAQIEekxAYLXHFtR0CBAgQIAAAQIECBAgQIAAAQIECBAgQIAAAQIECBAgQIAAAQIECBAgQIAAAQLdJiCw2m0rYjwECBAgQIAAAQIECBAgQIAAAQIECBAgQIAAAQIECBAgQIAAAQIECBAgQIAAgR4TEFjtsQU1HQIECBAgQIAAAQIECBAgQIAAAQIECBAgQIAAAQIECBAgQIAAAQIECBAgQIBAtwkIrHbbihgPAQIECBAgQIAAAQIECBAgQIAAAQIECBAgQIAAAQIECBAgQIAAAQIECBAgQKDHBARWe2xBTYcAAQIECBAgQIAAAQIECBAgQIAAAQIECBAgQIAAAQIECBAgQIAAAQIECBAg0G0CAqvdtiLGQ4AAAQIECBAgQIAAAQIECBAgQIAAAQIECBAgQIAAAQIECBAgQIAAAQIECBDoMQGB1R5bUNMhQIAAAQIECBAgQIAAAQIECBAgQIAAAQIECBAgQIAAAQIECBAgQIAAAQIECHSbwP8Hyt8FWaCDh0AAAABJZW5Jc3sid2lkdGgiOjEzNjYsIm5hbWUiOiI3MTkzMjI5NC0wNUMyLTQ5ODAtOTMxMS01MjA2RjRDNTkwNDIiLCJoZWlnaHQiOjk1MH1kMe/DAACMkGVuSXofiwgAAAAAAAAD3L1drybJdaX3Vw7qnmTGdwQhcmAII9uAxjZGMmZ82W62xYbIboHsGWr86yfWs3ZkvqdFaqByAafhiyrUqsw3PyIjduzPtf/q3/3z73/39l+/+cMfv/3+u199Sj+/Pr19893X3//m2+/+4Vef/s+//5ufzU9vf/zhq+9+89Xvvv/um199+m/f/PHT27/79V99+90/vu2ffvfHX3367Q8//NMvf/GLP/3pTz//U/n593/4h1/k6yq/+F+/+8f/8LeffNIv//mP3/6FE9Mv/vN/+Nu/+/q33/z+q599+51u9fU3+1d//PaXf+Q///b7r7/6gYf7lz//+/+4r5DSL/7jv//rn3G7nwleK1+/2M/3+9/9/J//+JvzBN98t//r3UW+2a/93fc/fPPzr7//va7DI/9v+z8+/fqvvv7+ux+++ecf3vjVL7/76vf71UdaJedVf3a1v84/q2teP1slpZ+1fPW/qX/d1lXzp/jFPaL3//zx2//3m//07W9++O0e5dL7db0e+F+++fYffvvDrz6tdj0H/u/fffXdP/7mqx/2rVNda9Uy25VL/sTo/933/+UPX3+jl/vlt7/51ad/Hy/zs2//97/bJ/zwh6++/uZvvv/D77/6Yb/Mb7/67rtvfvfm1/jPn95++G//tP/xm2++/vb3X/3u0y9+fMb/9T884z/9mTN+8e6eX339w7f/9Zv/6Q/ffPX2p+etNb1++7zrhvrh/Tb73zHw8Qb/8x++/y//FP8+w/XDH77/x2/+nrvfQ/X197/7/g+/+vSz1McYOfXz///Pt/98xvz6+fX87+9+99f+xXOF3//mj//HVz/8sEdRj3rNvj9122OdR23XW2/7r3T1twNLeQfT2vC64TUPrDNgzsC8YW4H7qvsK9cD94HeVj4wjbfea39LaQruq/Sh3wbcl5q67/4vwX3ftX/xwHFlwXJgavMV5rVhSQfqWV5gG/tG5b7U4OgN59pPVXPAeWlwAua3mfW+pcYzzzLLgftxZ9Nj1BGvP4ee2XBfZc6+zqX6eFuX3tdwprf9fvvkxsl7mPbqe+B8W7Xtp2q60V5Gb6vrMR44+r5UzwcyVjfcX0sv3NaNs94p8P4iF+PTG1hft/N7sP51zWt/xqEvw/fdF7wO1i/3R9u/WjzNfp+0B/O68T6SuOvS12Gq7Uu/x2O/cE7XjfX8B2vGXLqqr8d3Thp14840yPtdLp5Xb5o1vIF1Zu5pX//S9/cMHPt/D9b11r5qvjQeXU+6Bd94h/MocT1jTfWD9/VK12rRbwbfpexhPFjjV6bejzXT+eaaU4ELc0DvmvQ+jEwteh5jfdjakt5fK7Lr/WpfN57CU8/H/Yaer13lxklfPu2z/LyssVbu52fut6qxZG0NjXTr+r0xM2VfZuMM1rzj+xhr/Pfrb8z6GoOJmG6s8e9Fc0nfaOhLJ4TGwft6+yX3tYrm09Tzd/19sM5fexbl0sH7/HFpPI01viPX/fz6M6beD+kSWO+3v/I+l7U09X489cG63qq6n9536n0ncuYFFz1vv25c91sevK83u8azJfC+3tRTBNb4rIvf8z4anz187WBmctFYNd6HL1s1PwNrZfE99I3HYiUxf1/w4llb4D2zVn6Hs8ZXcyow4/OCG9fLN2b+vuAlyYq8AG8BMN/hwly+bly5/4O7rt8fPO/xA28dY/+tbxI4631fcNX66vXGWsWveGh+P8+7pf+79ymST3uu3bjyvA9GPsz7eYpm1QuufL97vHNN78Y/18J49Rs3r/0b8/7zfp6qWfSCpfm8jlfL3O/BRfN3phtLyr3iwS5y368hbx7cr/Lu/Xvi+IMLc+1+HjSAgzXSW+3Y//Z4ayaz/o35V9L4+XsiNYrvKsyVmM++n5+Ub2vMKmAn43xGBvn4gvcI6i43rlz1wchf7mEsKfWKeYt5n7+4/gvO17vrr8LaMd6/XK3d46d/rfFgvcla/V5/++9yJd4PvJ+iXIzv5HvskS+XdtGD58Z9LL2V3nyP3JY2HH/wOtcz9voLvK+XvJYneF8vVb4CeH+fkpr3CuF9ZGsWnA/eI1m2QFrnevv7lD39yo339bLHf8aXKdnr58ENXaPe2PLjwavG/DIu6cyvwEX37w9mf3jBnb2+3HgyHjeu7He935i99QUXnftcr/I9jfV+W5xr/q7z/pVZYKzxaYlZms74ef801vhuJWWc99X4t3Hd76/v06T4MZ/9/fpV8zuc8/38YORzv+dH7+wP88yfjvw01vwa1ovzmX8D/cF4j9SezZpf9Yr5W9iFD97X21eZR55qfGZq77G/z7ox6/kFS2vxfmeM/HzBS/L5ud760fVXqdd5HzDy5wUPcL7xeofrxXy676fp8B63HN8/cGf/ePDY+u2Wig9O/T2WrtHWg5vGf4VZ+GVsuJ+3f4MJtyV827vM2iZclzI/E2r/20F7/F/Qnj1bR78hKvoDpbGk5+RjG3V9gImmrdXWt5SMkydbxj5vWi/XyVqxKGOZDaPv87ANslZGl74yEChSyrqUpIENyaUW5t1C0ArKcFzIKWbZ/hkTvqCQa0F2aXEldp5tR+p6RZ9wK4LbcLSM1slaR1sDZkt4s3I+kO3IQ+mqGBB7Q3iz6jU0M0o6Kwd1F0WNhY92yitMabxWNhtiQr9Ft0RzSNiRNm0+epLk9unXqWXG2MafDIIzqAFl2PO8GShbfYYlv4/tl+tW/DEmdCnt4LIAE7pKxywbMhXwEUg+bK1clsM+r1eUfin6W9N869hQDTtBEJW/LpkJ+iDY20UnVz4XJrSMAgld24dyKvTE95E5oKs3zRq+qOyKbcHoUjq6bUP9QF8PrbSteOYwIvQKPFULHX7DfXJDheS32mybJRK2037clsOA2DcSZIXYpt7/aqiHDcNnX9knV72vrC9vHjLbmMutxN69x2s/EJffCoaMGEEshbmfGcuwsT1hjOt71IW1lvQl9pWrPqjsBaYeSuaaHz39rrmnH2apfQ+SRX8eJnt/DkQsCWpJ2u7EtusIHqSUTDmp1rOeSYL9OjGSR2EgtgzDBlyy2/Rlp43XvmEGIqUk1vDRoODqqdjU5sQS18naMyfmZy8y8fQYWL+IRMmriXGd9VttExNbPKcP/wJ5fwEUi5nDl5XQE2bGWwVscm3Z1yAo55WmbUCNIidvqZqQbjPjQtBIaD4zlFuN3FC2mb1kmMaD37LidXRyZSCGssYp4IePU7ln6tFn/gKs9gbcMB8oGdTRzbVi9a44xLSwE6rhqGwoTD4dLShiKyYfehtuwCm/kaFHEYgvy4MqpybTK3/4sNU9bKt7ze6v2eWv0OM+aC8nO+oSUHIcv5ih3oXN5oYz4YHG86HpI+mdriSoaYsP7dJ80/gzw5Jk4tL6Y0qlS16XwQJmdxjhNJlsgUVQ286BHz6GmnqrMJtwrWokZMD+GMpdKcdXwj2MN9NQHk/rMoOR4Gh4ofaq1W9r7Gj5SkDmmvyaXKoiGnAO4TFvXqIb9vsoTtX7aP34Yctn6iGTUCKWfCOvUJIt3aOoffwVsploFDN+NR3V3oJesLS9zgu5p5HQjHQ4APdtNpxWAa9CsGCPLOeWWyn/eLk2tpVwaVnYuyy/b0CtyRcopSRfB6JbvUC9KdMHyDIrA7jl2mKZ6c3ZGNMJMFyLzQIFEKgliiBj6jHCFS2Goxo1lEdZILg9ZjtRIaIOEwe/XEtJ2pNlQSV6gLjxBvfhQ1415Otez3IvXfNez4Z7PAzliPIovkCtun7c4NfCnkJ/VWQksbNgTynwUIDEVJa8r9g1OSJCqXGUuIRO1nmGvdwQeftApkn58FEsTNyzvOVvuQazC7MOP3UO85ZZzPJFoTGs2TMxJ4aUo8ezc0kmGmrAGVJ+m+ULSbaFJUD1hxHmtszxVPgtoRMNKXFCT/n+GYOWCdN8IZdAwyWAF8k7ofQNCfxii854j8DGV4xU11sVrPTAMjNs8vl8WeOdWFDm+DVvvMDXwaW/Py6J0TU2r+fnB+O5k/6+cc3x+27M2pajYvr+zOEWTgDhK3CO45fPR1MqvcfW74DqxpgFRP14384OmMIxELis8E9vHPqWo2DxPHidpvGwHmKvebEhe7WPngF9zwDlWuwnQr2RF4WIkv2GgT0DWj6YEcFSCuw3mj/Cl6Ps5/zQppRN0A7GY97tpwTjIX/Ob/KIyxl0sFw7jRE/55drpht3ebSv5/dDuDz3m8L9+QJLHu/n93sty8N9P/9evfJwP8ezPNQY1sZblSz55X4dj/jzPpp7OT3js0VAydnX0/hVHfcMZwXWzxGkX3pGlMKcHUTuL3zozHn2bbBivBsjA4YwI7KY42DPKGRKlU+eL7gweacwI7Yur6FSvIbWGbEyXvD+ZVkPxgefmaHG8sF7BnG9nuSDZ0S5X9v3b/7ieEC6fPRxPT3fwKce2BbVfjy+EO8zjnSJ959XrA29pMzSFr/cmC2gxJkb4yVqMZIFb5X8A/6lMG4u/UtvPaQQJp/P+CfP+I+eEVs/KSve4KxBY4+I8FyrMyPSm5bsXP5AcnABPT+0MS65/OPzTU8HDP34nFrQ7zAhgfj8E5G97eB1Lie9vayYLiSulLd6MT34HLpeZa/fmPSD/lbT5UAIAmKfbwHhwMi2HCtK0cb6fHt61oTACd9w3pgtB1wu/V5Wahzfds/G9/kSQHvDivMnKkGVeS+sz510vpcbro3P8gF/0c+9FalamiegFLw9AKV5gA5UkpHGZ76tS9CvuwfB0G+HKr7frhSPDou9CDP5Gf1Shdt73J7Jv792LcvX4+vv4wTQN0aj2tevw18LXX+f3xKjjZNpL/baCsfxUM39+8aGjgNVKnDF/Vschs57djQWu7HuR8BcGP+iML8vzL4szGIvwxv+3uw4jh9ij1Btfn6bwZ9j4H3Rr3vtr2sVxc7zrdZVXFNH3At3Cc0t1CoqXR1WsZbTuzaODbgfHBsquOh6FvcoAHIuW+VjvW4LpU6rVIhfrdflDRXx2/FUGxNO2s+zutez7r8FTF3+4ojXvGfAmo94HflHWNdjg7e4nZw/H3Hb37b64/XJjM0bp+vM/o0/+oulT79uOV3PF9siVtbMe+wvqgSlrWS2TOiZEQInh3qv8DlvzJy+Ij9xY29YrLmyf5+MMWL2iOQWI+iASsuTJX9hql9bxqdxJKgkaisViYt5tYRfJGRW4GLMc1xOp1a8ZpDAuh9JcLHmCXQsfyFkwBK2yEEGzLdWY8Mcdkq06vHKnoEf/QX3mms2Y0YOM2tjRijzhcCWWoRfl7DfANencIww/o7nOHtK3V+4l1tiM0L9GXG+GGMXuAv3duO9JtrM6dmz9ghOS0VbxPsLTKs4mGB7DW+h5hkSyUEbe01VJ1u1FTNSM2JyvlWk7kTVttLzfHqflZ8vVj4nWP6lv1jHUj9KbHnrqVhqYRiDk5VO+f3eOnk1WwjK2he0mYxMzGAr/bHn79Mt42KX3FbvulXobfb2s8IJVvWNW6zwTLC052UVMpIzO2kyoYJuM7qXHCr8JDlw43uFS4fpsQuz4lcV9u8xUpKwvycrTOdXfz9SSvfbl3Y9u/RHGy3X2t+rtdto0Qu1dr2D9TFp9nra+HqPiyUcEkPnl9FurIhvf45vk6T3kLC8f1V6+rol6tTxeUtc6ZQ91h/faxvBnZUce5TC3iO/7Fk/wl2/z5bYmCgKsXu9H5Oh46ULCVz1+/7sYZ/lfP/Se9jAzR1awTYSN7ZZHkbjHirSl+RmWIq42yaTKQBMdgKgg+SNw+hmNValhNhpgdtIV7seJ0YRrpiwRHgKAf3rLFdpaXsreozwLjxtxKNzrLetTt5OAzkFtqC+nRJ5a6n78zxY188vTo6l8xs2DdeTGn2OR0hAG8M8OtZe78K39Kkf7ijcNsGo63YTLYV15m2DGz4m+kUA6eVrCw+Pp6oV9uer9gjMCPRt7djDg4qo06sxG76O18ensre3fbnH57PF257973xC8krfPpmp449PR0r/6OU5Dj7XlwNd3vRmHw8WfRL27xG368GxPY5ulXZGnGx0i3OmF876/mweW1yM/uIhqfWn8HlXev/Blv2yD44RXoqxCnr+KoBfVQfTjl+Es+eM8ZkoqGOOmO5anvt7TJsU9nnpePd4RyRx/77fx7vuXuJ8mwhjxXEy5LUBe3Oe4aGZ17gnqxSbeT3TU0bevMIjIbzVo3mt++2VE/SK5fWd12r3aBRdb63ze22HM3yOK7aPmdLjU80f/n23+J2l3zN2T/hZ2i0vDb0eqtL4NrSTfRIU2TBfj7AVPh5QB9NnXo+HNl06/qy2S1c/HlibJ7NMC9PIGps1jku52cqsSiYeYby/Vrue2aGnbfmeTfLIzlZe8BR+Vqeer5VndW7lZuNndXbh+qzOpN+/CN/0RU32zyi+20+3Px/h2MclOykOesVt2kXb5WKbw9sLcStB724rYrhzePdaEeLdONlCd9BnjnCI5hv76lsULi6XzmFg+Ae0Ve+1EREPrTDBvTZxFlO/p7QoFcsIr4Prg4tw+xHu9T0e5cEf9nHyUh7OkL882aHXLCtlwOFwoLIisIZgf6HEeti4OtN73FiZ4LPdv9cINnZD4z14G2MMZq4nL7bXGzgp05yYnLLTqJEr5FMG7mArE8JkplPPBd56iXBUEW7M9UfsprJlhIn5s2OzW+M4M967uzAOVr0P86MRIwOzHpvcSiR+puzrnUTQRNxl/34hbRMBVt2vBL4az08yY9eYjfv5jRn/od8TkyAG2JA3jlHwe9df6ZvgUPL3Mk56fpaD45rIAxaXsaIYHfeKspQuywvcH8ZZU5zg8mK/RL4k13MJE0HLYWylUIVzKQej7eCiXDjRWFAlIlSJfJHSyVTXfLCDuxcqF8Fcv5BNkqnZ1PNR2RFYz6MaXI20azo31u9fMZWO88aNCNcLJmV7PJjnecEhb2/M8xlr/KgcUxpg6PakLBgTRenpnG/tjEo24+KYq122GyO+mH/giAmHsn2+DzHY5e9HjFrfbxGHdUyW8QavO6bNePc7whd43sq7Cn6v0Gb4fuBbW/HzOl427/efzftNivGKGDCVnuB2ayOs5+s68bHAjrdR6ao9Kt3OA+McAri92WEUAZJ2BVZNpcW/sbVr0paN9yzUZpIDNxub+VyvST7YGCXKG8bwaAeHyz57vJIdtrjnwBEA0fpcOEAi4DEP5vzs9MUjP3HBB5b8w+RlvSa7H+t1Y54PF/tkz8YYJ2k4sH7fzvqO4/26seQXuZoy9iR/ZUyTE2CcdXywvteRr65nNa6ulJkxHnaoYz14fDg+a6QL29lDvWdgrs/8QB7b2cL8ABfeT7q3nDmJGsoS9Xv9fP9xtNmQny/40vqjWJ283cuVQJPKHDC/n1RWksfR7ucHj8n7UXkmeeGA2qDyzPJUykiPSqtYP5HdCr48/tXp6tSQFlwWgf09XR931ichlMCFkMwkm0DYIRrSZcGS3w7ZTM63M5XKPrDk83CVM/LA7mmq7izvK/NV71vu56PqBNz5/aXKPY335QAf6wM8dP/uyiXcGbd6ZRwBTSqd9Dzz1j+NVdlo1wd1A+m69ePAT0ZCZ3+8Tk5J4DtHxtjOipHP8cihuRwgifmD/Ays9dVJXV5g58Qw/vns58hrCgrCWdIotAFrftomRl7ZmuArGfP+aNXIK++vuEyM+T1XBTugVPM5bgVT+1vgcva/wMhPdtGk57F3gbc0Rr7rW6hOKORRz/nGqKhkh2TqcpCvuHAD6/dyzBavb94fF/grbmR/PFh3MUZ/U3S8XOhf6DfYoMbJ+uMk5BjP78pcY+uPK/a30MfWdWNfL9s5q+9xshwCo3JfGV1K35f5h/PQmOd1wOuLhks+Q6XuXUnixVNAn1ASoNifokwgQyaooyldmA9OzNe48wG1ORfw/UEDMwFI0pMCWez+wbttbAWvmMphY0o1qTsDF39QZfTpAxdSlJrLQ4R1541VKpehE/HvoTIQ1qcQ7kQw95tjELjaBKV98AGVz5nxQKNQs4GDBwrfBZUEJBUoJFcLhSFbYXFGQxfm/SkVN47Rrd6gcizIax6MQEPh43r1EQjGKHRDCXowr4S7juNgC8TUyKfc+I42HJzDe30wCgQKinElOmaqDF0PhSCNgwsxeG1IjIdTEOoZ//38bCA6rsqfzPyAoMQYgTGarq+k9+wNDYUVbAVEYgkBnx3Dd1It2NdbFLjre/J7FFpjKxTCZpfhei+4+XrdAqA4GsCsBmc2nNbP+dmluQhk8ig4DrWEMb/n+4Ed7SgqqFzlzPcBVYLxcMR7WMCX402YB0cwK8X1LFDZYAKXo7BrAw7nUj0bNCQJEtDnfGcMsCEby2Alpun14PWW7vVRbXD1qMdwjgil0IGZX6IqIHO/2CDiuHEIZNzFHy3Qlio2Ih61HI/aGjYz6IGurca/SMj21uACo+E4JUpViV5QrziHxqjwU4rwFh6GV5zNlXMwGsQrlgVAHacxEzZwPhOulfv+rp0GW8Ofrp12EaXDh4HZgSYaUo/ST2fxBu62AEMD8fDYAjXGQtS0QCMMDx0CwZgJJYGBRtDs/8pH42jWQCgkkMbZng0hcDPeAoFJ5gmLQDLGAQaP0EUppzWImg+2BoJFQ0yCDaWQZIQXBQ2jLqecudbVGlVgW6B6VhKJnMVshhqwLURKIFV3Op/wLFii9iRgUCGBBo7Hwbi30IhNHWULAAvLGAtJAoPKvO58v0ICxyuODeRgLELjfLA0qu4MxxdsAS5M+a7Dpy+Y+c71JyxBTroix96Y64lbRGPYnV5AmXhgv6+5O1w8HBq8MRvmgocDbIs+uBm2gmkPwRUVd5HFbu4YsAXccu1/cjpGcC+A+X7U5/YSrEYxP435/tQLaIPpDv/ns+F0e2jg8VG5aWSkIjCNmf8KDVPCHPErCp6N8ZBoQ1R6h8uj7eExtgYvbgc8fj08JBFu3NjBV61VWcG9RTrAdXAnXSM7ZSp1W0goXMakBLrcWO/T4/vPg/39Jet4Xm849X5+NPq9gSfCqSnSV+DOMub71mJuiNT77QEIPC2PmuVNt8eB9WmszOuh5KfsGJI9LMGNsXH3ehu2eLHVwmIyRqE0N4rWoC00c/eA82C8Q0EYjligkBh7/igfXhWF43o8dMbMzyq+AK2X4fnJhgr2/KRAVOtteH7aYwZunr/1YM/vK9bniJzzNeN63iBRaI2x4C9t+LISRqTEonCCLT/0fMgc7w9wXRlrfg82fFJU7MHg+xjbQ8P4ysvr3ZDva2yFRgqZ1vsID8BZ/1tVus7vF15fzw/2h0J1redbtYI47KHJx8M17CHCINB6Da4T0leEze2yv2olHcmsXhGON5aHbMuLao/8DIv6ePinLephD/5HKxxtqYqbLbZdkb9048hfuvEVNpRxdRL/C9byocb95Xhg2SxXcghXWDYOGV7GmtJN+YGoMNNGKVskGKdsk2tdIdNE8V4h2zZwtRO+knGzsUVicI7IR4dTIbJK0+zxCebBqASrnCr80HHbje0EKhEkmJExhwplPEPEMYWnnZyIlMBMsWK6H2HOv248uD50VZpCkWVrqifhKJoY0E+lGUHRfmOcvqOH0yZC7LfTZl3lFgGisVgvWxY4p3ZE1kUVsJ0+xyZc2ix0vXDKR9kO9Dngk0KRD75D/IHHKaJABVp2ajrjyZj3XbGFrcii7+Pg7C1keYt0mZCXLLiMdGwY6pRzO1uKsawX2YDDW/wMlQb6NOgDrEIcG2Z6SyjHZprYKIMgirbA6S2P64Orr9dMW6P5fFSYwEGflMli1ny+zpZnXMF9xXrz+FDPCvZ8qk6w+Og4ZlUVavgJHVesb38JD3yuL3i099g+7AfjI3twR6S84EhDzvIzvNmPSCVYJEnWU5uXrEVVlj/nW8tiuQhbSmOVJFwL7LJ53thWgrQE1f4l57TAcGec7AezHzZHlgg8Pa1F4a38fvDsUVM6w21k3C2yNCXBYXVc53y7RSid1/tGnIv7g4mDdvnso/ie+5dI6hRXI1rE5V1748fsNrYIIC4hTd2Va2ZQBVOdNAqEMsJ3llPgiDPF+F+RAzTLwc11TWiMlLVf9y4Kri4MsRW6sdO4wwrd74uW4KplYn8WCYfx9Ao30LKVkS9bwTm0GPELrHfHI+lx5YN5vhRxNlFF3m4lY8ep0LJ0/ojnnwcTZ8LPn/nNXXhgPL2ldG8BGz9ZRMbWIqXF9ivKuL0lGTvup2hJZjysZSLCjYv96HIL5Xv+8ZaBb795zlEDX6zLv8NZNXsv+PqXGPqGv4SrqiQfjJ/duLIeuxnnLhdmEfc1DjdhohAqRxwDLdqYOPnQ+kEeRFwDLRRMHEC2qNx45g6NJHNj3H58X+O7tMc4Ow6k7ysCsJTDSgjG3hRuM9ykV9RmF3M9mVXXbjlxesEiYLcZbjdj3HrgSi1fueNYxvN2yyGvXEqElm8cW0g3UVjCCvHzG3t+wiao53Wc8gpeJ1Vl3HEmCtGfrLTAbOlTq5w57Sw1pFTgHt8DgrQ4juJjbJVqOs6SXTbiXEhjrBSyIXw+378ewjVxiZz593I9VvGFqxa3nqQglnB2bTbfx9hWkOa6GAmz5U+NuNXGnn/aayqswj6u9WPcc+wPyPNs+cr3Nvb60fzDVVxuFdK4Iv+bxlcyOFdbWZSpgKOWXPfX87pQCS9aYMfxLqy6jW1lhZV34zXP/ZzURRzYGPkl+UHmqVUi5Jsx8g+3eOZ8W+Ech4XZXhipVPyJOGmbB9stDMMj51uFYf8Ttry01ab7hZXO/AZbZUnB2JhdJFKDO2bLSHsJkX8UZ4VVXw72ekTl03i6UMteFLDPj7hrjjKjEirhxvYydHsR9zs9cWBjxk/JbKyHbJWQ9SVcLuQDe4UYdcv1lB2Bo8wqx/wsL3kWxsgnkc3La7j3ZHsJ8EKCHUfVU5lO7paPgR3nhDewC7P+HPcULtfxEnjPj/mrv425H75Y0VREXiW7pnGsp2BYdeml15dxeCHsZcnhVj9ellycp1SHwz65vKwPMHfu3XutsNdHhMVyCRNiXd7PS70LAY1PTcaM86OulONgy78R1JAO69nkMl4u3bwsr0t/CQuB7YUoyELhx4to3G4vZjG+vZTGmGzslZInrmOPUlBwub0gYvwsT+mp8WR+XTP2gzLvwmTjlZzH2s1YWtYTtzf2/gnDsu55hdeuHcz8Yn+asLLe8jdwxNG7GXnrdc8vY+cNaH+HEbWGfMULCUY/RT5K36nJcfvcDnYel+THNYLb2lwYxrEeqvPQJD7Z3zEpweivhEWRKeUuQzSOsOAKKptan8JrsPNA0P+kT1d7GZkfxuzPwaasb2YvOEVq4Jg/06yeLlLw9zWO49K/NF7hRScsB2Z/Z5fRftauO6wW2PNXz7/A82bcBTsMqK8IfenhKSAKAbZ80S5K4Zb3txF5Bhuz/w8ZvpoDzfYRwd7AM75H0XpuYV+h373HyIN/BcN18v8Nf4ZJuyWPvvG/tGnzz+u/Ne19qKwhLzaTZmpsnIXEcF8wSTin9jnovF9xO79XZHHjfB8XqfXyh7kiFSPjZTFmm3mH1wuOJXJwdWpjptAhQ6NKsCnunyL187wPmQzL5Cxsxpw/D/14y2ZM1LS2cYoIxRPipLBsCsa8nJSECnxpGl82dquvVy7T95O6maT2ZVcUFqeKlqBPHmFClcvPM8IkK24XQKoz1BimUyZVBTIVUiU3hkdN5ztp6gqizZJQ/sOETprmDrkE71pJ3vxzs4ld3E7ALgDSgXh/b3FtiewFbD4smVEoX97CJWwygtgqHOk8JmHk+TC7eH6ohBEDbgdir5W4LQqKHKmIXK+4vQFeuQU1CiEDTCIt22LSexQhbQ7VdPBkioi8hkKoQ71eRD8OThFpt383w6vJ7yl9yJO7rhLUJyK9lwqRIil841l8fX8JeBGlQkQM3uU7ZR3ng6t/HfJAmAVV+jHu7HuMEAMclrpfvZPo7HskROmQLQlIZR3jadmkJYkQ/xyKQCVpkZwFNvosbO5nFE9thubdgs0RMp7pHANEpt4Xutc968nPEXbOwvK3FtcIytr9PouRhiScHIOFSLtIFdPv/aRO0NYfkxfZccHvp7G+7b5/vZwkhiKz5Ud1KvfVw4SvTlV0ArHYJpxa7ATMLLy8uRS+/Vt1ql9i4yniInESHBu72CacGpbYmDlOJksk3O/nYb4X1zbv9bpVTY63eL+abexh2Or3VuGdMMdxXBoJk0dsGM58cUEC7B18+bTO87iSyIZgEZsHyrGrm8XeURj/nHj/fbziwgpKpGtjVnFGsd3yodbqkeF5xQZCIND8BLCDTK9SO1reqgsDbajA1uFVbsedMMp49ny/DvtH5GMJM/KFp9Jx05cVK1b7eV3X73weccVYGfcoNGFmsg2BbQJWnKHFiruenyTQYkV7KzfVgT/nw4gbgxBbsWKs+8MRW6zY6nuQhFwKTy1uDZP6nwIrcW+w0nwXcXEwcsWG/f79ZPysSHKcM2tyPpq4OcA4+sSO4pVsxU7jY69+5SmTuDxwkVbCz+IluJAM9bgAmksfKutDPAVO/XX5Z9L5PHnFV67jiZGvvToq01xmb8KnIs5r1qMVvabjfp9hqSt6bWaGC2Z0PpIsqlXFnIGLuK4wsZoz0WjqIDdNy6yEitQZYsJw6Q6zvor5wk0eGD+db5OweZbUjYtXHoYSDN5eaewvYrLgTWABl/xo/lLNV+litmClsL9NYY88e9Ge76261MayeT9fRdJQECeTp7mUzgVwep7q0pl4y7fWLBlsgu7fO7HF6TV6P/aHQm29XATBY9HYT/aZzYWuzaO+f0+RQfEq2iZZI0XIuw7HzT1DaY7mTJteKTNclM1ROae+pnF4JJzOoutZ/pKJyfdfy5mPzJ/rrUfpjFt/1I2d+QhOc+P1cly8CzZxThOZHqmwbkUibLq/sz/0tB689ZkedeE+Lt4GTJa4vrATgezoFI/DvI/LLOmePz3eUjwNz/WHeBjscrpCHvWgSgv2gY3tIibdZv9rv21gDIuNIzWY8drjUYdTg0f8vrkJiee7eA/ynUq8p6J4Eviefuv9PBSFOfWYTns+0uyCFA9Cuo/LzdR7ZMYKr4s2fqc0Tuuh21hpSO0lHKVxGObiMbju+cH9MLY31lni2cC5VUiXUuOn7lpEzy9df1iSI1UWnQr8e6ePqZFBzEdaf6jPQT7HZUx1y0OfP9Vr4vL9OH8/n+WhOaB0PUdBG44BjR/6dTFnVFPHAmsSrIIJLwHXxwWw9ZdhTcDHq5hLrwcP8Zr6fUk02PrfSP253n7T4flprMJ49NnAW98YOZ6P+SjeApca2gWxcYmdOeb7iJ0qEto37vfzSr+Rb7Cc9xOPgvdn3j9R6G/Ja3ksau98ly7KZTeavz+lV0WF9G6iM8LlOujkEKWAIgJwEUEzd+/n8CJ8SRMTophh5Z1Hggvgz+B88Gjg+R4zxOZbTsL1nC9/y6AxQWDVvg8rs94Sl7BFMCad+lx4CqD4bxVtuI8PJtxS6b1lDc0ONcNm8t51OZV0wOUfl9MMnZ4B3K6pc0l8EYIG13McPZbj3B4Lq/B7hqPZKf7RX0w04CMWPSNa9MrNr9zmwa5PdWaS2An8RalHBXuSMuIagu5FOlxvOF6EiIzoYSPDi2DSNdSTHlMMMoV7UcooDS6Gg38SQ7Y8BCZV3ZN09acE2bi/e2XbRS94POdPvaLl3HN83nJ6W5PiCL+Py06dtqOQ63K1ziv2AXsfNs5+PuTYR8+yrS5++vWMquTDyj+tenhhGbvKudm1FJwTrqo29qxIzsmdjpZ6ViyYrb214HoQb0O6t7KNP3zWbNE4kxcaCR0Fqnde6fTU3aJHDs1GY1XReCTvBj3SQqcLKT1EA2zZEwttRuH9CO1jujC02UeyhzBFYTja8+fUAXzxhTRjw6U2dStI0wpho3euMbKHtLam/ifrFp+BrZAvt0maYapa+vfDxXHvFsHFYbwVhmlTFQWeIStWSMgsFReHSyd4vvxZDUO+/Cyq13UPWRM9SOxgTswXXt7gnJk4w3rtZAYK25oy3QH41uGYZTeeuPk3trgeLgedtn49i/rHZWqdXtzi7J6koV2uiFa0MnAf7/F0xfKNV/4RdsHYwTiXvxDO4Go39yQtzr1kjam7pZvDZCbicK9OfKRrZ4u6X6LfJNupTj8Hdq9pz3L1WKMF1EWmGbhTd0+FNlXL7O2XM52EB43KVY+CG3yazx4GCDBcMTgfyIya5oJxwaDkLw57eCsY75VcZ39dBy/XWUZkZJG2inPaWMa66sDrm6NFjAR188ZKjkzqEuQWess9cOA7Ag/qapXv4TCA2davEIwb05/jMFDkZWJB92Ui9KG65FwosBOm9hO3mrFy5BL5BHbjS8mT76UEri4z7G56sPGiDLHmwO61PZ01Iocnab1UPIN5fvf6lJuXimkN3xV4FtKEm5NZy2WucBeIgfXmJUXyZkl8j+Jk3R4O0US8XZHXklz6SVgATNVTIROCbCdKSYszG8BaOYV89CIHptOWCW4YF8pCpzM/Cm7Y5F6kYOZzOb0pS3JXeQdnwEoRFiUMkeVCppHL8AKTI8n4KhqY3EvcFdwpHLSpjPv6cK8U96oGU2Y3ljONCplIyb2KjXnfSb3EFQ7dBA2rsdnr+V5UabNyisMSYOvOpbyEVTbm/cDcX19JZl5JkUkf9TQlUclUyITpuNop3bsi80Mc/MY53te1zFckV9uhvDG9aOW6c4DuKuVgre/K/OktOPsTzrTA9C8jOXnm6GK7Nwcy8QgdcL3kYIswlTKnBUjJyZuJvs9KwfGvMvkbOw0eWQbm+gTPwPCyVPqecz6VNDj3AnM995UlVIFWSCQbjKSphFRkXebi2m/crGDGT3/H+dyf4Ca4JpjoLuuShUymjQmmgHl+GGMURsmsb+Lxxs2/n2YIKNAbKn1uHsz9cT7Ztcrzt8hEk4Oe4/M8TzcXEeMP5v50T1OYK7tfh4ND4ALR5WWLqmTmbwTHhOFqqeMeP+R5xXwAL+0PFcYFAgaQT0NxCJZAFKYeDczzLO89cvhTVXjRazcTAFDa9xWZFAoAXLSDdCZOKa4ihPDYmJzaO4yHmyXBaxa403sSCxFXpt6H4onAHbL7Mz5Ino3v6zH+zZl2hE54HoKZxqrqspZHWNL9T9yAjoAC+ifynvMZX7RM48n7K5M7O8DQTtVjYKpOR/SKLsW9GEY747t4/kFyfpermefj+xgXqh6LM1sKKzc5jAyG96pRz6T3ReVLDmYaM37u6N0igJEcZjYup6qR962uArscTKTDRIuqQt+PSjuqBgNTFadZwPuyshK9cIyVyeK+o8o8cQAkRS91MJV5OZ3nRbntLtAG6/2dCc75bmUVfcoVAElU/SU3pI0ACSTQgTtNUjmf0CHXr8GAojCy3r+e+V0pm4lMIvCk6u/I34r8j17v4A6OzLrCyklmdDLmfUkTGLjGeV8zxIC1P+yH7FghUZbkMPw8Ye3kYhTC1Hx/Z0qBnXM+oljGAZbUx5mvzUTXFK9ApeD2ABAUgJkPDvPDfeZ2ASQHGPN7ywPO5/fr+T3Pb/lAgIX5sc56bbQHMMOSxouwvKsGA6OZkmwBd5rbnHn/Emb+DO9fMl6qNVH2L7Cvt2I/pl46OS0BbPvSHZN0P1p8OZPKuFKZefQL6p1TMOKkY0wNsvbbCHsxORPfmEpk5m+vj4meb4zvzJUWcMOh+bK/gdH/Ru6xH9uX5swt43KqElU/GWVhztQKDNNqcmZcOMSpWjyY83n/Hg7qdGeKBjeeMwHHMfaSMwGNp7HrE4+jy/W9YCyBQl/zFI6o5ExVY57Hmaw4srhfPWkm5gJ0pizzncr9qHf8onyh/yYTcyoevrXG9OnXe69eKMv6nOrqsPE6KYeX+mJ0UuIoGTFupARGcmp1TpBTCMEzkWK4rFLXoLvJ9gu/VUrIc6XQYdWItG/cZuBIEZT6sT97dY6PiYHBVZVs+7YFEVZd6UZ+gLGaFuXqTJeiyDtpzzMya6rLDkgBlIlQXXZQUWnBGFINlXNlIvNXpPgZs9k2SmRSjkh9NlUpmCchUkuXC0pUc/PGQeSe4uQaW1alXWRm4RqT4to649M3duYamTzg5rKDmJIVkzYTSTOmbIBIqoRXXcnKfnCG7O+eyLzCpFOXDecwIVLAKAMdkTEV+XfOVA6VpC7ozTqJ8EuZAGy23rLUA+IKOi0EpbpsWFggGMFebEVPqY4COAOyS6TB3Wnier+lzAH7Y1pQQLQr6My6XQyNHJkcJdLClHX1jkqoHhgo0ybJAhfl87neUs8r7VN49f+/YMZnQqGhzAg2986qNM60z2N+T2GlLLsk3tiZcaUS92mJ+eZ4LbgnjM1mD31L3WUug2Tpn4JI607+8ERRk4OcXKkSVec9kqHcJEHYDGUX+dIE80kjcD2gMPVgiXz1RVMGp+HldoL79iVI9iu47jYp9iWAsdVIOdCuFMF+2LmMG7auUwB1PdKw0sn37s4vx3eg5MfufHF/KDD52okSYAWva3YlV2jxXdlYwsFr2mtUIuBFFG6VSjBYK4Rxz5MMZiz9vcCOJhHVTRHv5DDhRr1honekgumkrTpZzNhpgTO8Fr1RT5PMWygsLUS+AouA3pyM5mRM4Tln9Ofje560jTYDR38+3l/JB9jH2fUeTkbIYburvrObpSKjBYHlfyukeGSSGZwmxPcVHmZ8c70mTRu4PoIF7EoO6hGUjEEaaMmUHIMlbAopRz6fCBBVRmCzEGRYJQbJCz4eXhmtRWxr695vne64ToYzbiWFbS6vTjfrena9njDhlf0pnczX2TJsqxtPJ9dhC+355hJ0kuvAS5UyRS07WfIqHOV4vnFfYdvzvovklNyD9UF0NmDr+sJO3sMWEYbmKyOy9bwuSYfcLDDPOyLS3ekAvjFasPDg91gRRdjJhmwcxvgCRreXcGsABd+Cay2EK8dRLPS+y9cnefhLNob6rBjj+PTr4Yob6paIPLvCpqRgVh2ROGi/1lT6ho9HRdNwhQt1TkpnVnX8SWfc+GPfkODPcCpeqREC3NgJkthLWZ0fNIcgOCOw7NS8Yq5XMKlv+M9z3dipecg4BZqxDEvpoaYMUud9XDJ0WEZRObTxR3/zuUek+xvZ4mnqJWEPzclOcP1ncesSpdBMp4QyIsJOBrMvV/kjHhE8sMZOXuP6X5I87bPngLtNxhsrOcDf+Ek+cPqqFFCSiFZ0LYXKDsxxN5hTD0MnkbqIQ8kIxUmw4b0cpqIortvqb8MdchmR/EWbsXxWzpE6tJq6n8Z65gz4S9iV9Q+e7/FJmz84Ku1u3O7rEalzM/sSNZHnfGq2JXHmaaF5OnH4fq5pauf5+D29Fzhfcuq+/nI8LRqFTTddhAqS+zlemA9thhu8U7NHOhMUHz4+XADTokPr8PMRNZB/b7pgBzIY+dumC3CuU7ZCkpRxoawgsKTCejmOv+3DZ0RWh1Y8XsuJhCpUCPbtBysiEliFCt4jXvH9e33xv4jnOd/XD4a7rbPyLT3iXcmcjLV76k4lX2o1XaZYVeHE8Nzhu1E4wZXvCKULk2CQYMYuE81gdGuG2rw0lha+TM7q4yq0cMnVOf6KpeX/D/BP4IvWFKs51vSXw/6C1XYMHCsiXa2wKWSsE8mEagM5mT1BpSd4p2xtyCGQXBRGJolKA1IUgel/VepB6n0mZUfsJjVFN551Y67nHkt6PvPVw8mX6oP9949wAx/OBMXMajKfPVgOm2y62cAfvY8ttdV1A0xHJfYbFxOgrrDnKlGjjbe5vS3y6nB2kXljyMg6ktlpnHtRw44nWKU26LluEUcjXWNLRpXeUGN8WPlrcbOyHKWItZinwGw5U6U4ZnejFK8J8yWjIFGY+5fjwHvFPv/GrLB/HX/0iqPNqtMNTxbHjdl7XnD0CbhxZN0IU2l/OdfKxSIZ/gNRRrVsnauG7tmc7xB9ClQMkhxfr+6j0DwBgoVVxSH2T/cofmyUCe1BwNGo8x2fYYVtm65Bk53N4191P5xhY0Y9fLOWO9y3QudHvAUZrOPT5+sqFKeEzkgsT/dnJg838v2SfZI+a4Vt3bg5zXie3Os/h/PBemOaQb/DK59sIX3BZvexEw513Dm8w3unymO4PnEolbPYaQ31mMpbG5TkebKXqVzllFOOKM8xt8nCg3GpnKa2k10kPaQFAy4eja27NxeuLschdZw1Tfml7Ld2yjF/EvabCrDbdE6D80Uo+OENnC8ibIe/mY6LMDFQ5hjYpNYrMp8apa0uU2YNOXf7sv5WVUBkh2Rzcp8qS8h3QrtYamR7gTWCakUcOh6RMn2x5Wp/c66oAAmfymUOCjW2NZsHb7F3zba6y6DRHrow57sAi+Oc7wLs+eDYxZp9FsZcnwKLy2EPXc8FoSWkclt+H2faffSa60u2iHcgLPR1ipmSG6C/4BJJvjfu4z2ONXXw6YYUtN6OHWI7OCuPQl9smcuxSeuDUfzkWGH83piS9evBK2wdiqOSyeEvaPuto6LXUAzFjuo1XN9OnyjWXH7pG8Wav8+n5BrbCq7lLd/P9brnLpIhzfN+C9l9F6slmpaTC+Zises6sdnAZrVw8Rp8KsGi474O5i4jFuoQThTSU/aI/Of9ZVt1W3nu/vFgtDX4oggU5RQsUDdtO4XAOt9aC+ug6PnNVTRPCbVZsosLmfR7c53Yr8Jx9jMXqlGWa/+pCy/fzKqd2XsK48HaQhsxn1Mxf00j7v4WLMwulIQvhawnc410jhPYg1Un+PSkIeJJW/XBCupd68bImfVgSorXuLFLxJ7j5Gk/x93D0PxYUB5EC4C3YAEO7gyw+Ux0vp8PjYvCXbOg2199qQStPJiSswcjV/w8YAKf09ebQckQz4O/2yWB8MUwUygEc18XAnf4UOa4sb5q8GUZa7xMOepA3/5+NdcHa60zn8gSM2sY70eIs7f7eZqj9MxVfV/7q91Tp93YDZbLjZe5ox5sPx6YqP0KCgj3IXM3K1jd8Vc7dwL54Mos+zo+2m5og1C8Q+Fh+9ZWrZE9uK/3mBXwiu/fpx9hFa2/4j3C7/AeoVesIPF7/FyPzCdZigfjd+R61WxAsNUJs4KRRpPfmw2ouWixtlhxur6K5AM7WrFubIlwH3eRdck3LlHkHddvLmFq5/7NTT7WeT4Xzc77fdz/53l/9xNSaDuwJcY9HuYwn/f7k10kiRKY7J2y0o19vft8eAVVxHqwJGC9nvMXfoobT8n5VywJUtP9fFBf1Of74C1T+sTB0ixque8/J8fv82nxqxV9MJ7ydY/HIpq27uddaGbrnk+UiNXrfh58R6+/ZwXPMz7lctFyvrGL5h9MdO0Fk0k6X3BIhIMpNV7PcUvIfmNLyPbglV++ZzE76Orv8fzR8bbe4/IjnMo7nGM+THLgpVG0WM8FNlmvz8ibjWy46nL7yz7UQqrNRU48esdH211FOuC8LVn7i//teB5s/zCWKJYxey6ZeZDFWKdzJp4tZfzTPo43UvuAM+mINM5xOF5Ht2Z0OMVMw3N9tO/hSnsEh0fEPb3yIb5xRxfjfmxx2T3R3W+4AzY4bPnbo80I+TiYESIvU9ebEQU/REMTrc5nmUgH6W+P/ZfMSPucEaqyM6bL+NyzRE8c2Z9YA2BlE097Z0T1Y1vd3hlhZ3/bO6OVzAhPe2fk08fP4UojzSGqdKPSCI+0rfAWNUtbknM+2oX0EFN3zXZydJ1ANa1dSHK225cgs2jZtTBcmKCNgMuTHKG0gOXk1OXEQglWgg82duTgTk7+5XGkCqI2LxtPOo4SYMxxd59yYEUbCc4eFy5JiEJurcIluO2l+jqzrVstUsa1DHdesrDRcD23cJF71t2onAIpdzCLb3lr1UZkJifnsw25Z+dhdsL5mZ28bD4lqY4MJGEC3IV5GB9mo+zxmFHyEM7VZfNeTEPFjgMPutyj3mTsgJF7FKHrkI6YimDmcZ2xhLaZiUyBrU3TTBvelKSEmJnlcrA0i6mICng3hhFTEXXxrkuW0kCxhZmkqtzt1UxSbNpyt5u5xa199Tw1HAFs4jrfNL6wGInpp5oWEBYejXd1/SJYSkv185ulR7+ft+OhGN+OBjG9VBssbKJyJVVStsPRICWF4ocCJbeCojU49KzqfXQILFeJUIRVCHUadnournwwIpJNILFJPO5UY7tbI+MziCm9iWBc2F3Lgi7jwajR/cYtRvDG4cp5sGdMEIsHLvfzmvvseju9JIzTIcIdJivIEfTMZjyRYTds8ltt0XGnnzMvCHpG+YHUMlRV0pGnRmXr4lKNkECsdrjTzA2HIVfgQrNC0lEZJdDYIvT+NABf45ZoFYnCJjwn2bH5kVBaATIDaPNq5yVq6mUJAQOOVliifMIMiRibdoaawVEBrOFyoMj4jACTn+r6aOdn6Z9+3ZI7As5Qaw42O6KwOwjy3a4EzmHqBnbCv0Oj5GDy+2bXVnMwLo5fd46nG1l34XbYDLWFtWTDZIUiGceDsL8Em1a+2341j/g4ZZ+NxtA2ROJ5vMWixvF+KFxnhTWzL64I9GxsFdg9N6qw2f1YYcoxHZbG3QmGzY2WkckZdi+cLOac7A/2Osg3xv3eYf+Cp8ocj7rfdDY2DhZdn+zVVKKsp5mA3aOqgIwbQcdOBiaBExds4nrsFj5L4+UESCSn2KqM2enKdR/PwZx5Yxxa5NgamzMvPxhD+vk9HGKMX2DSVxaYhEA/lTC7lalguF/jfJzfnO+EP95PbGhm32MWZTDnM2vyl8zh/SxXiMIJaAklW01WSK14P75DbC5/pLxMKyCzn2ZcvMa4hWicpy9qpsFyHfd+xgVb3MVGfG/k75dDWd3M9+XAnWZsdvqYC8muwycHFl9ey9YP3C5vvGCbns3Mh2YBI2QY98NUFsYNaGJynpcUSBOTc5yUYPqHqv6gZbu9cpjuzXxiBHUlw5spuwkk1i7+Ortt9b8VPrppvkFk+hT/HM+rPUwyvJnpjzRCyfjmEk8Kl/Ub0e6OSJdTPnmzlkF6XSvik3M6nlwPTXx0dntSuLylxcaEW4rWva7cKDksPBXXM0sDulmDj87MjFq3TSuyR/mhfq9wj/np0N14PvorFQqRm74PVR6FwmGtqjZcvifdrin8M7zWCEXp+iZnopCX60++V2V89X0cfsLZLHdIW2Zmk1bVCPcwXytuiUU4KcoFNdYKF5mvUN9D53e3cKkaFcn+bn0SZ3XL4rMr/r1w1fmU2FbJdSVvdzs10DWbUtavYaxnUwoxToVC4W4Tf9llfkTGYusY3aQz8kDyfj0x89BVRRPf3YKnRsNuYX3v6hTzfPj0qiWo+PSqz8clreNuPhL4owOWe8/ulnnWTZKS+r8gzuPB04zKB59ErE6peklOnZvC7FkYj2I4zJYt6FZi9HOTjhy8x29R5JAPY3FgUxfMdc536UDRF0GvN2eKktp9fZy7tV4PRovrN0YLpEjCWHum7JIb12AczF4B4dQ/71MjsH3elxWghN4Yj+qCyc+YEXObsFuz/kJaXFUilkOJxxl1YxwDL1hp/uihgSOZ8sYxI/7i8UjGrC4QWezCxuxWNcgvajKNS460jIrWl1YKcoeKVpammaUHiVnX6TfH/YKFyzuR9g0SXIqZfGWZ38maCqDV7BaPITllqRMwRTKLkxj9IQ27X3W+iz1NT1XFGdxcbDsJeNXiYt+bo5c9ysXL5gSOYmpdn/MpXjXTJIlL3cXo0wGmCm1FtBzGcr5cXC+7RZZ8NTkCuh+WOOPj8IKuD2dwopmBrN3q4uFy38/FuWZqlefAxbI8lfdNilV5alzuzckN2CyDfVbjTRJ+hfMXnws6SRWncXdP83XcxexhKZ9KqkqAM0EUpRVT3fAso4XLcifAmJxW9jmJbl90xfSmFYOFgmUoO+bG2A0vOELyN0YGvuDl3nsHm+W7PLidFckXMIkP5/NLaPfk/KzJbIanPXalROqkA+t+0Fs4pZWv6Ma0rLuZ7xXoogI9f24nOZZUumSiHSc0yvdlN2oKuph6OTk1AsHCSHd7GqYsX0bGK1aWsFMpc9g58t0Jt6AHMGv4S+rjVZ1EaftXQRcT8US5cnW6SqbiFcvcmYU8nyRGPKmtQV0/Wb/Fw5iOJV9zlI1E8m01iRjJtxy3702egeUQdwQIy3JJF7pCfsFIlHbjElrzjSmnKg+OPetgsxinB+cIER8siad0cFjZA6/rJBu7ablC5NEVAQkGdkqdGd5rsLznm5W52GK9WZ8LWlw2qzSaOiOPVuP3NX+yG7WlG5sp88Fcfz7n66s4TSGw5s7L9cwV/GCeH0/Ny/0Zf7SNGraBnt8pB7xPOb5oj6dc3ws7vUkr9P1MNNTw/IBdIodOMO/x5DhpE5fHv1E3qvlEyWXGx0DaAr+X7t3k27yc/CIJ1rTDQOzl8WyF9YCss9av+cr3weMpLbVaezoe0AeXqI0+2B7mD5aQJHfTYcGEaUr93BhCM7eyXFRvJwjdlr31jhPgrTVGojlNTCsar5yvZw8whBWXGyrpfPZE5Ax7pgNBaPNVydbYNSnV8AWqslOEYxo3kWBVB54otVQT5uqCCTSDqmRugs+JpCD2QLoFJzwXVb460qES1mvl+ZDVPq7nmRCEUBoJ771lsUstpSNQspNMyySJjVcw5SjD+Al8UTGWXKKM239Tju4PotcyVE9eGjziefGXvpBLYNLdvA/Ij0BCognsSKGgvMHH6YuwgqAOCaBVR8FLsjekCvM92TGlUxEn8fiRyssK3eN9qrWxK5NLUeWX8PPl44s9b2frsd/YPXn1vMXPf1nH28+v5yHkTnTDhSC2gqreR2cm9rVEnwG3zjbp8WcUnX1ZrV/J4KncT0RiqCneLiSnMSu0OzlNmC/0YFMa4gvFmsfCuWboHOKCEiWgm6PSyYAv1qLkyb7alIJIJHy1yURko4ev1pR+9iUH5v7z/v2KYve4v4u/8WagZUc/HXlfTNE4Q6Lc788e+xxnxRYwM9i4n/td7nI8gi8guZ8D+wBae3LnBD0PEiDl25cJRYr5ze3LtESKaEjD4k2MEs+Dp82Ui3RWMCVaMj+7jqPD+f5DnrHq75O8p7bs5yMKuE6nh3S5ZWEOz5opIOk0kN0G2Z0tSO7n/uO+Pz5Je1jx9CFhM77rxXG+jymianSOSC4+n9rnkGUHf7REUzI9xcHp9mT8ZewSrQfPG7PGi9szNxdwIvMSOzsyydZuV+8M70lQAclbTwFKwj9B6nf1nuMyJvkWPYJEFyhnYA9xQVE5vTSSC5jke3RJLDTMKv+P+1/RgUi/Z8+0h1i9M7BLL3dQKfKnMWOc1ibfp0lFSXtSr5MKqdB1EhWbSbWgptRcbJWRIPogT0lcD7mBtx990CSh9AZBH0wpShTkH+T9mnVRYVZ4vz7Td/ZFZ4wKnFqzzHPRIN7cv4zz/LMYGle0V3mHSc643C1A3uPYVIPWqZnmKpnJRr/HU8AXJx5DecceIXyOI7zJ0mqciNhMG+Woj+JLEMglR3Uk4zq7sHuGKX5ithqXsGXKMzjez/0px0gm89QuSTmGZdhndSv4sl9Iu5rpyF0UKP/+v4rXn8O8oTH+eO9i5t6RP16r1bki+N9LO0S6fDGPmOlcpWfgBUqXi9M/g+r+y45QfuawbWnNQe/77JPGBSlQsNuEkSrEjV4xWu51z2Gw9mG3EeB8vPxO/78cpxlREpQuk5IIs2+6YEVSgWhyosAlf7imlLTqKc1Il+c6MRRrDpZWDy72xtz4mjeeoWnQ84dueiZzJibnAjz7UCTnXTpi/YXfo3lBS6PMp+YCPFPOKko+rPks+1CEmbPY9AWMpuH0Z13Pmsw6ms+w3CfhfxI3uc77ovuSIZIiX6ooRnQ/H1Fkl7m7PJYYkaVIEL2rhAk5r1/J4+4eSAkaHmJuxNO9xmRFNJef4QNSnkbDNrTLRbcnz83lJJJJFDyRNJGkpsDhssy69Rmpo1/cbuqmnvbfRKwCQxIE3pI0OdtNpD1hGbnQTvi61wd6JV44/14RqWbL6HKy+aJgC8vbpSaKwPF7l2FRYGW98ewxZJDF13UEznph7ML9sh6dHEnf2LOPcogizGxH2xfd5r4eX5OIqj7XGtbLwXo+7ynj6Kl0vEp4OOW9b8QFfFzlQW2FZYZl9+F6YxHNlr+gKSj7243xrr5gKBDHjdlZAuuL8R1FM8TYJtsje0Y75ugREcFQR6NKUQ5ODJL1xhfb9+gUtqd0vEE9eT3i/7+4vr9o6IFxP+t16vFkDZUZWLi+1z+WTNb10Fidnp50vmdgPzPWXgv0QNOGWY8j+4oIoPEh9+7Zz+dOpeP+vTujfvQXvqq+sG0te4kZcXb5F7zlkrH8nXtErRU8+D6/1nV/YfCcEUU2burqZas4UfAgYinTkVuzputa8g4xoQIRkZslMlQFiilWe1uidL5DgWW98iegl2nNlJcGCnvX7yaEfsVXPv69JGo475Ev2LYIOZzrxk5OBt/+I2mucb90+gj34j0UG3lyP0uZQ90FDYD3KNZU8Qxw37fPyAz68iOYPYLMIb75v8T1xpoz1usezBwj10y0rD2HnsUu3KIzn9x7ijAKy5aI9oMzGvE5Z1syDtvMYQW1AaT2aZl0Vl34NHp2eY3PyK3/soOnpIcam2K4ow9mawPTogeKTqlc3SHUKwLTwgwmAROJ1Go138kfYgb04CJyc70xpnIq53wLkHFf72FC9P0ifVLnux/G6TdhZsKUZuhAvdp5E3wMwla5fP2PHvGtNPc2bveaTGNzG8aCNU5skim479z0KEhRhS3CnLCpxo12x5EmsmjkiACx6ZzFvWhDrQT3JVz0Nk2VqtlttpjNRZuemzDRGJi0lTCNzVA+1ejR18fdJa5Frud2xkr8cdWz09WVttJOAOPypuYOR/aSSyS3cB/+JExlmTW9t+cLqTVkYPMYveBmpoAbwyTwgp3kDZ7hIBUHdu9WPJmjEjg2hQnJJFpl2llRo05+Y74YoTqJcOpUQzFMDyYBLedorZmSa4JptXk7YGU2dDsncL7Igdu7v1DHGazjdpcNQji63nocuGIXHaGW4cBVK06bWe3cf3QrthfFFWK7tHNEApfWnnagYtbQqnPaQSsB3JvYMLk/ivyYwoqldEdu3zoUXE4lhutSsoNu3Rt+9PRRxzx8JOlyHCy93ZhcD+FkkSpyzZnBT4QPzPQJ4vnoBJocqd860bg8PK5pUCdRf05nU+m4/d/uZXVtjJZ7+uGKzPL2nckKFRkmdgnezbLPv2x3DPrsbRxWNtfTcYvYGpmow/r6tYgHJGHeRwJLzW62lePnxw7a78OHJiwkloLByne1jij7rtCx2UA/2reZ9xY5cr7FAcSSgVnExpXlHeVng0xiL//A1uiaSxhHfuaDNItBJrGtDjrBOr5BpFvlZoE9K3o950PCpfqw4RYzeDkgtvRxe8sLxz0TY8MY1pmDDJfzWa5oMCJJDKuDBSZaSCIZjg+J1mE4SwxxpyLfAe2uW3pVtSmN8xEH6vCY8+3bVdbXcBaZI5hqupktLrCiisYzItLEi6o60/azQUnQDLdUwavC/Cr2NJJ5nER9Wh0vSnCJC/t+et4tXkbxBqTxq6LFdIsU4pbGWk/LxTP78Yq9Ko22GBtqnOGrpS1tsVflJ2FPKAOrmWfeGQ+5Rp/vd5iNlwY4iv+64UW92butPkSNGPiiQQ7CXZ5ybHBnwCj617AvmrPz5QXFx9bcbVpe0Ghg4mx5ed6x3lEf8MwjjQaF0PiJmT0zn0oI58RBlCTp1bq3xRnSTX5kMqpOJUTHu+ds44EnHlWRzUReINfcZPpGkzc+XYyN10X3m3dGDnn1LkB2hpOihe4egJJEnr1bhcBuXyF64jgVXpU8dccQelisrUeclfyJ+36TvtK8DzUsbG+Kn8fzQYooXvdmOoyrsrlC/GTLT5jx66Zn4Xo1IhNu21Wr8RVtqep4MLkb8jl2qxHO88cLnQ91cl1nvLcRKmmvyhFnc1J9IAs+8u6d46j5ZHoPN6dcHE8j6jjw2nVTV9sgWBFpMVU00WP3nSfTlOgqJDVuU1WZH8xE8hfCq87zUbumSIzpTagGqRNMLhZe+QW22qL3x8vvyhmyASfYdaCaL8Q9nsqeSuQp8PHq3VhxxnZfD+tSUQGTTbAHVOImeJfwW9SX9+X9BuPB++n9m2ir3Eed79MK4+nx0v2IVPl72WctTF0GMW5lWLU+70qfJnlA6xpXJvH+zt7FB9UufPJkpeurU7dBjVgh81jKWxumrsc80ftRml9sPqi7AlWSxfVrn+MvqJLHq34ZCanavOo6wWpaUaoxrJg/eJ6cNDKy8MO+w+38nhzQZVKToCkVfrm+zi/3791PIzC1b/m+HnJDs3ZFM8DhatPqnMbqTD4ydsiZI4NHtWzOPHHLOvItrDsRK3V/iwmt/DA5v2vjslsOkq9AFVoJKhHlK4BN31YOuaBpnC6izxg6NDUmGs+V84gcyBYtZF1l3UKC51wst1R506CVYt5pxkzHd44f3v1LHKvFz21s+jX54Y3JF5FBa8MoRf2UfH56PvJrRArSqanK9tPL3CiRY5tNMtJrNC/t3mG2gOI4+SVygbjLMOYO/h8M4I2pdpV5VX0+Yz8w58CxgrqrNHFpVJoPmMiUWLXiHAdTJzHDHMvJZEkrzMfsRpAymE3rlPrnGsxfdEWRL4LOnotbDas+ihVTMFuNG8eDcKE5a7mc1sXNWaHFLhHlqFHnWdxJXtjEYM5tvVdAidxa5ZyxltqpLg3roYfLwzlwubhvjFYcuV0FLzE5h9TI1NMeQjmG8+5ARD0XMZcWe1SlqeteoZHBVKkIiSzUSj3YnbWKTnK57pUcOu2x1/AK1wxSBhcWlGiOJpGjRu1VYOrHmJE0OaSWD1dB3I9q3eQs2qj7aMkxY3LRpQP4es2R5c9wgn3ZGSNid8fGIq9eNqxJpHEOGl84HN1MTDYs2XNo9sbMpRIyclwm9DaFpBpQOAaMjFCkxbE2Km2Ut90dS3PveTnR/MVtM8upEOwX6DJqaGJ3A5FhSQs3oMhuxL5GNJiwTNHcHs6bt00zO+9zHRmUZBPzpI4lDp1fvVuEU8xWsO/3E1jjeDWCUFxPlOWVMMYWNFYzneuqzmIcjiCYrhPsmo4VFecjOQvA2ra8Iv4i7CJ5f1HkbTIJJucHzfky2dxw1M5VknglYv8Np9hwF6irRzR8mOT6mrHrDeS1R1h2znDtN9FfvpizrbD6JfWHs7Gg++QLo2H7/bUrDmfCXGaOuMILkq9Dyjy4U4zf5ziiv+gXtV/DhDhu+Cu/hPMqIHY3xukPuY6+cLbTn0p9Y76gI0Wcz/VGSN1z3LtbFqbu7eSx2g+Q4RVRlt/wvu3sEfwqXhMjsuCEcVFfDi0McshzOJ71++B/oNpL55MTRqBGvxw56JUjjjPcmpaKjpp03PuX9Q75SYZre8ju0PuuW0bQLMJ6hetw8UNk1/FVx/9H8fsVKqhXtGTJSC7JteHWq8ggVRSPYkr9Rm3EkOOB52EH0PM6qxFPRM3yg+CY5/sVnmeZTcL6/tswzbafT9d3k2MHCvYqHW5afAXR8cZ+fvamrUcNd+hzjl75jEz7Lztj256xbg7q8FmlBUw7M+4dRvbPB3ue37gHy8aNrT8+57fw5DV/YcswjjPC+JvAznZz/sIlzC4xj+euwbti/ygtZ/J1S/n1HHfrhHr/vocmP6yJElyTCGzmjyWhng/sCeAOsHuC1OD8Yisa93HU+87jO6KAqTb0OMYUh+3rOcnSvZjkaHPvT9JStIkOpwCah7jU+zgGpERqswvTpSV6XXMbk/Dm+5k+JFwP+/XATuQ+zxedG3geD7/ZJdM9/GzNOUdHn4wqsfFHb5JSa7q5kBEkcm0erHF6weruxoQ4+EyQgy87424ciul9vWKG34MRsW0IM4IsbC1xN0kMhuA9ou7TawOK+znVDgbVquuhKDudgvtbpLhQfKpDECJ8mQxlY3Mvs/XuzWKMs6lCQCbsCR6RreG+qE6/+JzinS/6xZQWO8zRewXP5duNgxhl4+RNKh3MnK5RIDnMKWsDRoqbOxObBfzSF8GYZs5LpR2mlrpOv/eNXQzOF+K414yjtx89QuWZ0y4M1JwyvzdC1PjynM8kQIxuNcJzFMzXtxtIa8D9YXALgtszx6VWwAjpbY9wyIhePS7E1Zx7iuIlRejdm5YzGGrMsRt/tFRYewSjZ5ADSPubT7+RA0hg5C6ZDwqowcVoRSAw/xouZQ6cIbRTCdU43I25eVtyA9nLfcH6m++frTDn+eASik2cbwqkel8Pwpk67vtRhLrfYUwX4+GSllSbyRsuJYS6fhRFUyKm+3v2u+e9cHzb6YyCMS2FxokIumuCpZJUfdNIIWW4nwkPIDTRlTY2iY/u3zlu06Q4aWzAX5uWCWWquoAxI52RQBcwcLYbT13AeL9sN95Hz6C9BqeDolbVe32bTqmkODlw94y5CAnOy3PHiZjCdr14P543poRsz4BJ9kkiiC4HxbyeMniZt/OY6wRVdD+nj2GsNf3eXRIwxgq/t7xLplicV3SPCmqQaYcHUlaaw3SS7XV4iqfLI+8MhekyYALfdfK86DgQyvF8yF+K77WXTusINq8nz2tzHRmWeP7rwR/9hbcxNtO6Hs1hP/HBWtOv+LJqebC7n71gxjm9//3WHA6ObuSBrUspO3ymICYImTST9y2X93N9nJI2t6+DI1W+3hgSIl+PNY7TeK/pma9bE1IYaDr11f339EWzzX2cott4mu5lirGm1NiZg9wRR96+framgmt6j8kM48zEDzq+7GDhrdM5HsnbXb/nfbje3mWmO/okS46P3jXU+3A6Q8vluXvfm6boC0eYMG2bnRaS9MUcCI2ZvbHXUAon63R3WmhNkRk5zCDWgI77CyaHj7fBcT0On/oZ/Ua+uCYy3bfRztu2R+BgUxQ8OLsc48HtxvPMqW1fzBpkcNXlJbN63yPxRlLRDmHL0m2/zBrmHU7KKWzzLpvYdtYw76bdsIEdjhmfkb79ZaXMNqBn8WxCo9MbFO+MNQzWqbhd6Fpyys3oGeYAF5hVWSN1Y5Ycq/byqi3t1r1ERzLDZeFCTEbE2Brhxt6HXPioL2i3rUtY9hdr1nxwnIz9fM1SA42xVeE47jK82WK1YDEaz3AIsM81644uEOjC1t4Jlem4XVQEn9MlbPuFhH49j11U7oul+3tNzrCnZjOV0/TuKtwee+fDtfmti86gEHXwaL9ht5MLC9VYxRlbF13+Ij2cUmeNEcwKTSDvEXDuIWTOcsPObqZ23Kj7zOngmJ1SVced9lQiHWS65wf7uXL9ZlCaQhehEQ4LlGCbNJlhiU3ytvaRkcICnoTj5/CahiJKM67b9nRn6qXnNV4uCJhhfYyfRjBNX2jMx1rQHDdBh60DY1tCJXb64T3Plj7Ya8j7+dtzPdOHz2CCN73AnqPz8oiGU2tG71bbT13YXwifBJg5zReTphC44pZ8juMobw+GBGsdnKC1qP59OM7lWN9feObb2pBOMMNaKJG+Nqc1AVO/CnvfIgFIMmfZrQlxocYrtN6MG3bPiGX7FUIUjtfbS8YMs6VJ1yZm0HJpBMQ/up/tsmnNQ8dZAdPO5w+X8nufXO7THrR1Q7mxlroOsAhjLVT+JneWGVbDS7NMmGC65WsJ2xpgDbWN7einXD71jd1RFj/d1jyWCR3cS3nbkyuFY10jOPfvI5RyRULCMs2uv/DM+v1tDeie+/oOxURK14rAAClbVc9rejFCtVvbX+HIx16cz/u18GotFwl5XmyZs5ww6RDgGPf7lKArWEE+w675OWVYX1aKj/2FTbjgYs49D1eEEtChjfnWlA7tNbFMnLdy6I4rQvM5HN/LKZD+wlk4fBGEV6uwvyChgQnmC+J51fXas0b9+/uLKZTg60doIZcH8/sBxgOARwLsUBD7bBfmi5sc6qOl9NX0Ba52r7Ftn6xi37y702uOrek1RmsAYXux2nWw19yZ03E9AtZagyV8EpJaSSNCkANPh9bVMtUhnhHR8S5TSCwXKel4rObLUnTVFnjiSV6uo1lXeJJX9ZoxMf6He2a7RthyO5KXNSL5UOsFpse5rFWVw64SXiaSucCOHlymkVnFIX0S78BxfaQGc9j7YIdkSyNu+4h9YWnEkTKUG0+NsKMZkJamoi/A9SE8qBpx++LR/qd+H+HIbk/vqu2WUj8BT2/dI360Z6dDvf1FnGxT3ziiFwcjezTHApMot3fOFeGvHLVlq7kDccgWYXvNQ5NZLQKQ4QnemH+hIS6wpYzDrKp8v24pcX1GifuXn8ORJMja2rrTqta98MoYp3F0PcnlGl4c+383jpBvNuHqiogeutalEQupoTlbGMHbj6dk3m0YcX3mMCM+uDJ+M8l1d9Ck340IYBcdHpPbP0gq9PhWSA0dL6Eb2b5bpkU5+KNHXHK5he8XT+Ye4X8F1/RnsX3r2BsVNoWT1lGZoy1827Y/lmlQKKGRhrzco5R0IMmT1SNtRfbIYkSd1oKfrJ0RXvec7pH24iT1M8KuJ80f7YWhyN/2hLspqaLT9scrvu7jS9VczLlXfJ8PzfWwvABT/dUdDk/eOYXRr/HitBu7x9MSdhTbafW6vj2d2ORgewqJSaaoRsvJZNs8jwsGmn0aPbpkk5BeqU7Dd+wumTrObDd5tarjnL4a5N16HxL+aQUhn4mr3aLb/TAmfZMi/+vBvP8H77xd2mV8YXf3ZsSwOF+xCVfQxtr54i/Y5c5gfwFsSwjS6nrOr6ag9Ai7z670oz6dcIFNP6jwk3bLPGoiVp9EGGnvoxT2Pl0K5VYE+/rTXu5GAi7JfNi+0DaLyt7FPJC7SCp296QepurvJ9mQLo1as1GSBnkNBUYRWTO5H6lmXC+dxB0TVhAr1/2H7R+a/Owtb2Ok/nDrgX4KsogMqxXAsC+cpkFqRTCyCTTAhcQkX4/jSmRy32IfL5GIFFh5GPbKxflKFPL3MVZiEERE9ElVq4NBE4NEYQAFVNUZJovnTcorwYesvxkPCLcThTBNMfBGgoyxxsPkWxTGiBR2uOSHwpi2rYHRGe/uVg5kSWB5zfiewz4c4sIqURiMfIIOqRIRbj7/iu9DvWjCc1WJr7Jrdc+ffdxd3fE0yT4cFBclPGOMz7H8kPH7fFNWGstLis4Y51/tROMCKxo14/oXpLcz5ed+8rCYlp3nqcQq+P5+Xh3PL++z9ZpJ0484Lg9MGX7e4XZKE1KBuL58bPW5v8bHXspEWrkS3Sa96hOFQ7IdZjfxnp5KiWvTEXWqhnmesayv4GOTh8jvS+IcHhSPRyfRTh4Yt7IjdbLvPdCRaaqepRMvPOQJz5vspUVqf6IbMOeb6pLuwWpVsnLEOfuw7WNKiy4/jTw2q/h9KYnq2D7Z2CVMoYV1dwSVFuTjJcY/9vBewkO06P9qWnrN10WJUuBtcyzXUxtn7dnzOS7rtvv9/PutU4yU7/Ol1458/x6dYuBfifOL6CHK83vYI677eSr4uZ/GzzsiuHO//jy/9PDx8rwaLzqcJwqL2pbHy/IZz6xKhJZ3dHKH1NpguTclfZnRaWJ9ST7z/tN92d06pVM6ifyMAsw17Vtk/kinovjNbQb4fuQHuG965Xz7l7DEZLsGNiVx0vnW+PH/6H5hF5BXNoQdA8OS435Ei/EXydKb2B00bxJF8XLHy3xIuBfFh5nmSspg0fXInKhuLrVmtEJkx+Z5GymSWHIfHTscae/g9pHmERknHYmXvY6M8bx0+fq1A7pXZXbqrXAz10AxZe2e4Oij3daCdmB0Htst7Mjc7xC5dY+4sXQ29xjNPbwRnQyRwKO9O1+reF+PEQeLUYAOxhm5qC/uHd5fSDOir/hilOgonR/PE0VusnOGG4nhNxTp9DABv4selbFiCrjsRg7CRK9dRKgdIft8J39TckxRKe0ttYPZNxCk2MLmaqCorpD4ac/Y5Rm315t/jwRT3p3Hk+v1O2uMiK0k8ICoLrAyXNCdNh5uxrNVVv++0RRCGS+e0dkSd9hz56JD8h/8/CkkcuRjUGiujJnpcj0KxzluD6yP10U0/Tq/J1bs8caXoihQdcmX71cV13u5/yQuNm+sKAwFPR6fqijTMiaDZ++gbr3o8SGmUDze3G8/r/1YxopLhv3E+EhCWPuHMpkdIKVnvOQLQhac8cvyGD8Y/6fnh6kc5eux59PHZce7yDjHeK0Wz4fEkyfExKFuFpXDzt6vlyjW0Q7DfCkUeW4J171+nx3G4wGWPxUGjgyJNzsOO4jnr4pO1/D61axqklADfyoJ/23V2DGMe6mxYwS+9HuTV/t8Yc8fsCTqcBHAcz3bpy+4vP89NtHL79fL9XrsKK+/X16vPA87isdjhn/4YHI8XrDlz0eTRqgRCiw/05V6mqSfCXN5B9UCISCbk4+yoC438KDwfjrUIqitfDnSckWDGjv01CmY2mS38Fi0gXvhcuqnfU10M1c7GhNxu9Gd2tmYKIQCcnAQS6Sgrrc3ibIM2gVFuxuo7NXspJOHpw5YagQh7HgGpfXXjSFqSPnGM4hHhIlaN5ogC+t+bueT5mmnU5ECap/UTY1QYlUfDEEjvzcm7zGwru8ohq7ndkJRnincyI1hsNNpzxOFvOO058Gnt/EHz8q59QI/sdM/rZyTLPfAUgKqEwSv+wrJHGxO9a4wHhiyi0j2GKrvBsrjtG9cIzP6gXs7rNSYv8B27ks/5SF3pOHe2yu6RkAMMF6huujGpZoooHSgoBaE3uYURpLthHCAK+Dyja4gaodYB1FT6XEq9QhJpBLBRvkSgsos8RJpeCqsJ5P/Tsor3Ra1gfhoNsH39WaHBhwZWjhcquYryKpRqmEkgAcYb0eBQKFzI5Rn1c9THzjQNERBq50aF1cVRzCKGtKdRoHLZTAowuo5qG1ztNiFOlkTdBWW2t0Jzxk2qBefozAt3kdVhJwrV+ZksQIydFDAqASbkupRYzvu9HSDGABtDf8APYwrhGTaLLAxtZe7fHoUjDc5gy44cerhgtLORJIHit40Q1FzlKvTyKmvUIs679uhomgUkXK02Ywc17phoyCxHAiLDs5IIMVtmgxAmWD78QxNujEolsfMw2FCZTFNpPEHkWdmc4g6KolBbMCm+1aK5ei6q/vSo4z3bdL0aOVDL8pGSQ/qJCT0egVkEyPZ9IKQ4+HHaq2H1sk3UsfHQX0yO70aPA7K9DH1mqrzqE5mX/bJk/WLC+eUDmG3yQIcqqB+YyHisFEBt9wELLioy1nmzxlRlkO+Cd4zYKIQslLVY0yGz326SV+h33HOF/RD9S7CSjSNkDdEHMy0w+jDd69uIAN5SgFLKmMreESNGQd5jw7Wm4/+4LAtRnV9Fbse3i+seeef+vnwdAf+CVD+VNqfp3IYBSuexndYZdRFucOKKVRXVDjmbkzJJzqgWra4wqKc5tJ7w9O+SuNIXw//J7yXKi+vWHeJJgos4xn1Tyu7nTfxp1Qdi1a5fGSbXdYbXL4fWJQ9EIAHFgWLaX6rM4RoDs2+C6YhR7mvL+uhZZdRG7vV7X0+7SXyfX2EKIX0fl4ocWgPlmgqIT2iWe+h3NIUPK7nQtpDeeK2gfgTJrOK8TTljmi8s3ExIZqZuBPlnrImmrO4ifDLf9U9HsX+N7VuxQ4nJwKJaRpjvp+acHX7l8m5gGDCbRvJ4ag03sQf7raFInyjJWgqNerwOm+eaAIHP18liwEZBz9fu5yFjqiUPMf/ZAwhBnoTtFvIReRkKiXer+OJTxDJVjP28XynDrDTfj6Vk6HV7U+82yh2Z+dBw4o1i4aaSoqtariJACJa/n1b86mYkkcY/xf+GX6f/T5Q9GgrMiFsYEnf4eP470sI/1Qs36+Q/olWzvyeTIFU7G+/jj/dmDpNf//b/+5MAGPtJnW84COLA/d8JJLx1PF1X69ft0QyLl8W25//4OK6TCTwOvU8qDfJGfe5njLa8BF8hoSUa3tsSfNFRORQ6nju7nDHI6mg78/g051QDq7c3X3vBee7u+AWAZmiOONFi/lxDieI1drz8wEmO9GXg9m2PZdPKp+f5cYQL9+3A4/r5fdVccT1PG6XIfhyvo7X99fDnj/Po/PXy/MtWS9pvMMljrsQOuNfcrPH5Ophn08cidxpX584XVXUD5uMeQN+mgMqMyRTTXiO3/RmgWV9uQHi+X1xUX1g7TL9ud4Y0J9dL9cv1Hm84vJyfZoqr3fXI+PwYJG7J38f3qcHvZibX3I/05O5Epvj0+PTPL6FvPrAe+91E+ZzvEXb82IyDB2n8qBAVcD7kkt0vgdttcGOU6oW1+M9o/C8kLdeluMQsl/QXshCUDZacbP0qB9bqtDh+w7HUZWJwPXGuV433Z1xEo2SMXEEarZ4HnLDu/Kh8sv1IdBgeRirTabb2t/3X14v87yf2bTjOG1N/fzEKaB99O8d95Mx5983z9dq7luPj75sjvddzmit+VmuPv4y/9VEkVywM9/JHPf8zs5U2lqE54PzSKV1GGM5J/lEa75xl30Rxyd1DltPp5JuReZTdSwq5qfMZej0XNGptraQrFWyUPg9OQr1ui110wdezv5R08hYD20GRRnKuMlZaJrYfb6zRKVx4fOIOk4oxK7T/BVTGPLzF2x6RDfgktGDJeRaonVartXL9TLSyOL4IYAqbgcYmePR0CowDbD8/DcmM+ycn6Jd08HsiqxX9C5ICqePRyaaSelenoeMgvO8XWazf29+A9nNz+9lki834UAPUU4JlYz1ynH9TvwgmusmNDLGz15vGc+WL/gj1QqE5m+BZaJmSEguMo6VAWFdx3UoF/a0seuNxCJvTNyrwWo+Y5UQb2keD0cRRGFGdntURYqCDN3LTUPB0F+akzspI8PyEZxPTso5rvhLjd/7+/d1+Xnie3Yy3A6ub6Z38v0gurjierE+R4rrLc+PQcuOeB/Mf2K/l4nVRI3i7+dmxzgPmE9BECMT27+Pyi0bt/VyxjvMFj6f8ajKOOD+/r0yELy+zJwhK9nP5/urIvl6xh/cPX7netQKn/FRxbHnKxmr6dSjnu/dqIe9znygVg+p5PmjSrTkZoWeX6qWvOyj1PdTNWisNzNfKD5D7DMwdVyej/byb2w6UbB+b5+qcRW5yPT5WHRUynl+k8sqXOxj1fPWK+q2avBMJMV3LD+aG+7N5u9hWjbhkB/J1EF7+Xm/JcqwIv5j+aX14qogyz+eL74PubWNqqDQD0yRN4d9yK60S1QFzYMVryJ3x/s54zHKLY99vFh/aW6aMUeof7gzFX+qPh9vJ/je36knJrcocFEVUvvR8Z7Ofu/rh/5AThvxrXv/oY7txhethyYevmhmnbmf9QEscvz93v+w6HV+9v6MvGF8XB1TTTE5Tb9rUjOqvvx8ERffmPqsxfdRBgsc/4VscmpeTJo63XhH3xdqu7nOfLP+YawqK5hjAqseu/F+YK2Bjdd9PdXoELbYeEW1rkleF/wwxAf9fOiiij+SkbHfJ5kAcM8P3odqPWXM4BEpUVeoDBfrzyYHy894kQ2v8XQDcMZzMl88vs0+IWfIWN8ofI9Hf1BFzDz6uHXVmH+xfy7mp9fzipoiGPajufukao31YIZ/fS/vF2hlbcT3qun4uSf2RfWurfp759agBVONHZj1R5Ud68vtE/17rkcUnesjf2l2v/EHW3AukLeIyZEu/3bjIE45eCrBoz1Q+UKCE7XPqaonRWrja4aAw3njInCFGwjq+Ofizpq4iGo5SZ7T3I30yqFQlPKJiouMIEp1asLpar0xySpM6wEmFSCdgDXlGVYb5cKZ1clUsPZqQlU3Yxi4EHR/BGDTtJDoUSM5zicFR/i/N3duuZIjy3KdSk9AAsl4kPzRr4YjQYDmL9paHsys01cHUqmE3T9VMCSTmxmMhz/MzSEzQbwbLED/nhQsFhzBGratbLiocnfLWfP3R5XHSdUNNmyug/njEyL18ci2drlv2UMLW+P0hdUZ+GBs5i+cWBJTApu878W9v4jEd8VumQIMaVeK81pnYqe1VVh0vGxxsosXUbTnj9wKYT+v0HjkVGj6IorTaWWbKJ+1yB0RN18hr6zdY71ibM6mCkpe6an+CmdU9kynpHtqapVVzyj8G6/ssSyec/TPvLHeV1+VthebK8K2LKem0kOw+12DfRZ80CVoXAtvKNRYbZjMEb77aqwQYVwqDrGS9xLKbbv1K/eL4TKN+3M9+e723g9fl74nRHHQhIClBIOxId9Gpxuk5hu7dA/veLpdGKuIVa1kcmZMagu0so+yDcltgfX10xel7IFcD+sJ+4smkD2/5/J8WNLuE9H4Ay5VJ5dlSxDOkvCsre+Dz07izbr8Ux5rWFOSCNhESH51lQuI+4VF1T2Pt3W9NbjyROFVYw+B4zXcypniO0c09bq8X37f7It1BjcktQ+PV8H9aTWQOO9VLSc4ewYssG3hcfyKuR/2uBhWWf/gxKWrZhecPjuXXaGI45s9xB4xL5Dxwb++rJZ5fw/swoHXY+tJ87/xerCP4F44XtircO3Cq5zaL8hZ87n2zQVvMrHW+vtYDYl7X7BgvAoRW1hlspPvbT3frdf/G5UCf3RFtx5R2OrqVHG2FOdjceFHg+li9Zj7f6FkRUPFY1a9cZKiN8HXjGOLH4jHM50XtM6ZK7qKMhTtAQ9V7Br34/i34qIV8/44S40omG/KUwwT3xljffK5RFwvNQP6+rwq4M/1fbw/ZIkVjT1X3OpEBPxQcWxuJVp7TPmx8/29sNeoFPB57W72/n28n0ilPy+H3yuDJtfDY4Nng/6evET4yY1KATymahHw+ZxoYRK1VLEc5GPSYrhEbU8ZPHP9PfJ9tAqqVpRv66BdSWlaFA9aw/B9PidPDSPL5H3U7azMxjvqjczKZwfpVDq4ItmRcn+bXxAdSWbD54FvS+WBTWiuQ2Nq8TQvo6vv+PN+0IJTRP28S+PmdO+3nuV3mLl/dMXs0Rska2X6gWZPDSYsb7Aw+YCcgTTvaYw48dpfcCvRXSLNBydjFFMWZqdL7khR2tO/0qESoJswq3lUc8+fnmwRpeVz8hGZYUSqD2pv4mk8jjIzYJY+x9n1uY+qDTjV0LFW4yAX5grXHwq2/jUnf4MrwYphxV6I2vJ9BdhXf50D3tJvVX7/0Td45A3aSgdqyL5DpOAXUdMjZs1ecKthxfBuXlFYubDqnJDtIyqgEieUj8JnSZvX9cpJ96q+OaCIoHfo/c9ScHuxVbTnB2fEv76PElfWlPfXw51z/X2qk9IAR37EUdU0Kxt54HGT/RxGYbBGj1nVQIcZhJNqIGdgs0XrqUaOHjb8j6mSR/aIyCTLlT0/ZJPLPYo9IRwkXb67teKXOF5Y22QnfT4i9hfVRkQRTneqv04+OYY1WVHwLAUs9vTf0IL7ozMsGj3nWU7uZnS72N5WpYgZ4f15OzvRSmcIrA+wDYThRGcGWfE4jaZFxRW2qBzkTj2Va7SiI+fpGmblZ485K65W+hjnub1vCF3eU+UM9Tpm1WMdZzWiWc/D54kunp6v0MUSbTqtrygOc7CnhntisHartca/UQP753dxI2HyUXlCcuHfOPpJMzsYdoc23VR9SrzeMHZK4VJV/OCjVGQX5o1+fR88+Hvna0e1v9bz2drqXAqaRJ0OFTTfEU089cHs+rDkT5iLvAHslvC/1MLklKh4t3aVtdCpmPP60sk6VQyjFRBS7ra4OalDvH6jTvzPrrGI3xsb5dzEUlAjzOZiYlZD/AYs2dvmIWQsxJ5TFTGzRvCACZOI3XnbUI04Zea0sV5auRARrNg1VcFRQTIWfhohR6HSWKSVTUux0pWbiKmxdXn8N5jYHloIkHp9wzaH/w11iT874tER1vucqlFRZamloM4Jc4jPW6mTl96QIwR+53QUUt7riWTm+3bIJdDXIPLKpKCGJ9e7i5KJPfMG1FzGnplQit+/jwLm5i5pNfvvnAv9OXMfP/HvQ7hv/3n7Px/DxAafsQrT7/nxj4XRRs5xui8/O+kNRkUCfIHvF8/gfTdC8mCaeO698HbT07UN83hU7rWhijd4cv+7W6uOUnCDH1d4bgsnIrK+j1988Pe8X+cdPvjgfhXnDhOsgzesv2B/z7GwVfb3/eIBzpz4nZPgz7yT/xQZlx4lskzsEZpp2GmjugiMUDiiCmgyc3gwKqIsvsDrc8viTG7/9PGGSKCdKtwcT2QddVosqw/uF5sjYiTgozhThVm6drQF1+Z4mc5q4z0+SZ8UNinz9TmBtfF+n0BdJOTq/gSW2vt8J1I/SYcqR6UZgqwlVFfcftJHUl2r6CgylpQ3aWYlPdIMFJEtSPS82d39t0UC//jxZfDZ4yZLamEKYL7xkKDzYguLK5h9TMsuwWyWbLERdKYo5rB9APmI2lxHCUZ3CuQMBGzkKxg7Gw1E6JPjlNAiI9x1I69KsF9dI98A4UV+ZYX2qCv5Ff/0iEd8tlVoJHO2MaeYYyQOxQjg5zCPo3uVI31IDHsxJaSUTFJGdFrSmTVy6+ZM5aeeY80RbtC/MuLM0aOkeNYIG5DZyWBty9E3Q6TRLiXgp0cQ6VFMEgVDI7Y6DQVMJYWCj5tg2S4JYWhUY1SCdbQZ93urnJUGAKLjw46GW8n8XfRoXY4mSWndjGGJx6WDhNtB0erUUWXXuZAuxTRQ6idJ1a7jS9VHkqY2aUBs1qS1QZnDjlCSHo6zujEucdlzOQmXclX/H9ya/zv74tmVn33geZrnFV21EQ95jJcRdfyOwtfyPNEWVZtzGi8FG79cy94Iv35MYe43h7wDqxr1YwrPbEN9c6Ou+9ugExx262NFD3kFV8cymXmewsQ/H69z4ckU64Wjz5FYy74w8elz3n84uvR7r6Av+VfDJ/uO3KskF8JLwTzsY8bupjmVN5pSE8EbszYndKgzOm3zXlSfx5Cc4EMzWBdirmYNuT4BSPPL43P/s8Q9Hm+8gxOSPSMf6/PNhXeG/Kbg80qpNq/o8SALd58vfRQnU2Lj91CwCd5b/d6Q/69LY7PwTzv/R95QBcRWIvk0ZEm/9mCLkZPt841chjjPSuNc1/bZx3ZGzH2xlcQyCajDLqL3WAK69l0OOUwxBa6nmYJyFdXnN/Isx+sIsS9W2sy+YCyi2ncuBLCuq5z106B/LUqsnaRBa9FboBiuhGnIOrvz/EO7CfJTvq81Zr/Z48VKlPYPZvx+Oigfwat6YyUlnTXkWbyX/IWSyRnBQ7qdEmCn9LWzJJrt+Q07hOpN11SH/nO/a7gzwoRXJP0iuaw9e1UB0HXplCp4FDmDun5TkOa6K+1FyPQI5o2fclw++FQy7borXTAs+LrKlT7/EbYBksUUnx5UhiagFRxfgcChOBs1BeoJaN101jzoFV/YcAup/QNsYvKC4Ff3O02o5vpda4s1kuLFXY9hNxVf96vC2mDXTAJeSNjsehiTEqEISGhb0JU7gg2VOBsUUEbSaPP+FIG2khw24DYiWXQcprAoWsznh0Hx067j92GIFQJDBBvs2WzI9J4laVzhoghEHK75Eqb56TUWKUzLgSyZj5jowpxr4sx5pYBu8PWGVMEmijAtZgnoen1CkncxwwwqtxLcNVyUEoEbkTTt4x15V9c85JGIQFPedSiddCPoy4i6yw8Eeq+VCNv43P2vUsd3+wTcfn5X2yMSLZvN9l2RjTpMJhPCLIyXntZmkU+FHfeMKKTztkZg2msYwV2T0QYiI5C7XYWTvL5NDU4LXJ4Rb1UthVeOoO5Y9j+y4a2/AcCGKLT2NISliJe2EieGDnK9b4TEFCLUtaYpus/fL9qAtKf8Pc4pRHAiOtIq0bUpM3ebqlT2LyIw3aA3JZtZc7bvqDUZGbHDNQ2nrgefK8iNtGhvb9A79I27t3dPYY+yz/hpr+wf92mzJkf/pCEQ+P0bJs6TtOOB3Kw9yo9KLSqkVlGDDWG1/U1DZE3W9Usw4x7lUd0Lazko2N9LXNU3lLTCrUzQacM4sB4baRHkbd0VsZQamF2vynRezP1+Ou2Q5g732D4O1lCKZSuHaWHW1LTw56a08lCm91aulnOREQ61ld8+TNUhNASF3+L1CA2p15GVGgLIPYvSi88aqTpjcgbFIzerLUkYOWt8+jwH9Om9BIRN54eidutzT9t1ZEYQWZPYdyGtx55B2iN7gPu35WYR7ikfW1s2qgHTGXPYXOKGymLSIOnJe47PnhAhJ3+Pa56/V8lxksGZUcal4Ole52cGNXm7a4aR+vR69wSEXDLe53uO/jMif/dK3g5L3+5T2/ELb+7axCoiDaXLzriCdcmNmL6YSGDI0qe7MhSljrSUb4jPN+5/rUjguZVY4WHbyoywaV70LbLubpOIpO8PxQuNm12KDpW01GkrAvBYcbYH/zTh48iIt1qjUnYWprjuGyfZm3Ng4e36xtIWENsyaXiV/MJtk1RLIA7Et7jedhWIY3E9JbR7W/KG7NUhWaUqIWsYWxH5wmqQVYSIWxokaz6UnbuCMpTDI9doyTEyPjtyjy9FCblFvZtpuf+2xLwkXCDXuLnGWwnjl5QzJYU5py8TcdBYs6aVbsa7STn8fVWEgvL9tr5PpLMr9iV1o8r7S1xM2/kIJulJSUwyLyVuRvS/xMz8vPzRW8HnSkYjViZpbfwut/0PJfoeoyHxr35E0oPRr7YbyJyS1rSFABiy+NhMR3esmA6ZqzCk4F5k9o63X58X9n67Ba/K8SiU8YXPfB5ZscIKNff1/ceC2skn1P37aidYfx8ZpBAl6/n63F4MOf5ZqMRC6/eRFRA7+y4Sk8hEcMLwpsSJH/E5Ba8lNuT3wTzfqV9dEibdLAV4SBLuCHwFH2M9r5jZ/vv7/p+dE4kM1jORi7qv9Yjw84R5bhu9zF6iWt1GLuKMWOs0eLsZgcwIbSVxvh9CEBYzdmuXnihmxkAzaBkhKlT0esBntOqezzdl6lilve1FOnpeDc+3V7q9o+jVbdIBpiSzEfqdiMowwyUlgfMrbdIRsTWiYN2sipi/T8kUIjTe/1r4DCUnNR6tRMckCiBSI+7M6J6o1/hgKnjGut5CfWZglW9Miwfy92lHNA6l9ojC9S4lPDh7ofdPxqtfVgjpTSGaM7nfpWx9R2Lh2X8heICZoXk/8ba6ZQHk8Qozo5O5oJj3svwEEhY4BOKeiU52pF/Hu6LEWcu9Mz73zvvK89xF/Hx+f6R8nmXTFeuDUNixV8WTiPB9X6XiZuwEoQLxTlnC3FQmdP5IPhSPmefJDjMyHyUNQw8RsyKhY4zfaMr7p3fp61mRKCl2imeTElkYeXVwZ86eyimBM+eIEYiZ45NmexFGkjg9l7ASBRoPPozydBt/OOcLH3z/VMDx1iawjZK41xo4kAXwflVmwN+npMkygzw/cw5bTMyuHjFGBCGR1e3UqhV2jhEpDvYdYb2DryNz6jxtzdZvSzOk8IAvSjEOxBMTSWOXRuwOTGlLn7OEm2ziZu0cGJmEbCqIxY3NU4ISLHGeQqGmG0q54g75XBwZyRZptUQMgo86NQu/e9BzNAZ7yub3iT1ls2ee3O89ZRfmlM0ptnM/3s+oMu+FsVf2n5/T4/Evxu4zKT0S8S3KmdpqHDws3W+czBTG4AsWYwLMuXFeEt0G5Vq9nVUKG8waSOzp4vpte+cohTasmXsfZEPG3t4yucLMuT1ZrCMijloWSiuAtTyaUgdj1zLBayqM0Fuev3M/5uysFOPCJ+fE/cHtX/AeGZXj8/38vm8c4tX9ud7I8gcjaNo/WF7AByemmCzzi2PtFu6cIzZfWL9387cxXtjp2W3b+344hwqfliX2v2x4gZ2AIEc1wMjK7tl/QtBXFVNLSJwGoZ32YonaDZr91e87lAbh91pAnoYX3H8Wbe+xOHfHX/H+B1/rc3ESs8/3c1rfyBt7rmH9g3t+f+PMR/yN92/WHnz3OpcZj8P5ZTOKDz7zV/b5YguqxYxU8g2XmDVN6RZYO6qYMw9mPRCHEbN+8GGO3ym7/LNruj3exHDHa4td8/+If/w3jf35Td04b7WzjaQMe+9ZkjklMfN4MLeSN117EWlBsWdvym12rmfvdy/+wsVoWt8fZtaCO2fHsw81r9djo6Q1ePPz2GuPFz0obNEeF1/sc3NPJK4Hs28i1AU+m/vmrggip3xVmItjiT133WmoPpoei0IHYNYZVnP2jabHgy1c+Fr7UEM2nHWqVwBm3Q/kk945YJ07+OrgS8n4oXyiRc7BfXefjZ1yReKn2jUQBQju2LuxegeSudrDVLyDp/ePfA8ije5DGX+x9nD2icH7xh6Fl7aw+/5RIo/aJirYfuF+wRn84OPF3A//4QBzv2L3PDg7FPteJC9GR4KlKzTfEZXkfuwD/4CoQtbMqL1vmGUdwygCMWMxPtKJjxLdYqMGRuTEnN2n5YrBW539C2NvhUGSs24YlSDzBmZvfVZKd18Zeu0Ug4kt9AuHDtmn8tL3c+HjXGd3zgryB+XlF8bHuTcyVmO4JrAtvvFUBubFV3tx7ncVb3QM7V8+F/PO+X4EpI2xeX+wPpjcxZ/fJ/v2vHNE3MvnOBEzdZ9JpEQc77cp+L/UqI0jFNZGjUxfP8FX3a+wc8Z8e/DVlj0Hdl80WzuC2QfkwICdA8kx9cgc72/kpbD23L1pM8+yF0oaapCdyr5zERkasobll4r5/oVfnucpBubVFub6K6ylzOGpPUXuEmwkqvDPv1PW8Vd06mZe8hsomBLvax3VvHfvv4/CHRuuwUBnXernVR5vkPcTp+XdWpcfXPfnbLnfeY+lDj45e9hdRtaVUrjsBuBECfK8ttweZCf8PeKDdUYTAd+R+8KxcC+/L7GZzIHP2VZYGzG/J3a0radsSnIr4JvrEzdKpnbYuqr8XjDPS5z9/sHSj+IFzut555exhWrUnDYaRoTPsbAR4WFudVz6qsTLxNgPo0rAxqWvyueFj7JPOAuu8k2rxGxhW0C3F7POC2fvh3Ux9vX3u8WVwYO9P2X++IFXzdmxLYxfUsJ9aQtiRPZ6Mes+AsspyhqX573eZ7DnbXyQzN6BzELvR/Gtx3Xv2EenTQAVYTYWUvjEvooPmn0H8YZOswnwvZWfutPUbijT0WxaByb+iFWXOW5rZq0+8Rs/TBanJAe1MsEHEe1kJRG5pp167LOzMKulM4o5i27PTk4oMWtqXDtNEkfFbsiKgCdrMhmTET/unq752FNg7TtO6Kzx2/FVlBl83mVfJlI8bhWRaAIobsZfh10NKIBzPhWezM92+j6SFgreOFF/fl99/KSpjKzxvJQnFT6r8PbF8Q2RgRRzdn7j+AQR6l6YIqZv3Mm2vxjfW9y5f2K04IqltIWNvSCokg4ONYeJ4YKJ4W5NZmeOXuYY2W5wzvp+HMYL524jhVZM06T9WZOXrLvIWjJHak94MN8fTV937s5hfCKxNnx4ksm+7XVWt1b4YA+Yj+8dltqDWeOzmKNztyHT/G3W2p8/a+deaZbMiY60pzHacyysH5d994gU6NS+am3hNlYMd9KgzxhuPxbWDy3lrbmfxsuOF+sHxj5JyR+SHl2uFfjSnsKmzvXueztx/2BjrtZa5R0Z17cwFWw8JyztzNFj009j3waP5eeFwh8CB/YV3NFg7Tnb8eZ65wQMWLE2cvELJm326nPxG9d/8M+/8+wDxtzkrzGG7XjHXOw+gZ+SMTx8J5ULyjw+6mxIW+65H23ZxIW9X86N7evzbVvYWMVJjD5/z1hG7geuPMO+Kcy0GxtgZoEvzmJm5sk7e896sc/XaaCThgHGbPkXbK4vDKGcffNwzrY6C+fhnIyfnFjFPOAWIC0iRn61WfaZd3y9ankLE1OD05v7OVLE2L4wvvP4+Rhacj3TZoRtST6n91Rbfo3Y/GL5mpMWcl3OYWHyjXISwVudn7/iw3X74u3FfJ91fnzuD+ccnLf5PE+n5dK0WaL5TfAkF0MB7/Odeqd9L997Hp7/R8W55+H5j5Cl2H0iuaDJO2Qd93U2Pe90VvwEsbKj4sJLvOy4+D7xrht8rzjwwledDfEr5nG/8aa/4YiF/Tucs+4/wMc6WyImBr/4F+y+N8wjzOP+nE3i9uIb/DmrxPP9vs/75sbAbds+1/8D9rntmdOtvz4FAnmFV37qgzdln3+5XtzX2daOYM8+WOjg9saPcpY0fZBLAZa/JvyVuJHUxwQz5/aKuT4YmxNufOwHW54YGxA3cxHmlGfTbxsl2/pgbebknDv4ZaEUJv+Yu3i/FeO8FnZOpCVCz/Oc5jLwo8HmgoyF/DPeac1LWzgf7zy2pffxrgP26s5erc2XdS7W995ttTmP67URF57lW6cz1lrndKwSk385Lpubz0N7g9xgcNvwQ4j9RCq9aWPSXB1Mz8Me2RE7jZn/snUqc5I5Ab8w667py9uwgXdC/kr5jPw9eW9KzgT7e6jW39LwxH2AeJTYODr7/D/ABo1w5lBdVjbYSAMeuT3HWJicFMzPCEeOub156MKc9+EZZC8yXuN5W9jP4fW937cYFHzIJRow89fzIOosvrdlr8R+WVKkiByf1fFN3zGMxTnKN+eqYH1zMnfpPTcqh4i9Aj7dW2lNEGyuIbH+wsRpkzGIEKQxz/4KQz6YbGvOxvweuJnFbRHje+cu2NxUBj/bSFW/P5gsAvXJ8QPhfna52WBinPV5hEeRkKzvg8k6wPX+SSmRlRO8I8Z6bcvG4vxfuPhCweSvEsuPzTYrP6WEZbB7e2zg7PXzklvSWuG7Yv0HVYlzfvaBwsZz2qCv46R9nvGKwuzdM+1lEEdljHnnhdn7w0pKxngq+W7sXsw+EdZZeAWTSvneleQUX7xDq1/maTPirapfFrYFxs/boLyz8WXTxB9XRv8bF8vxsg/j+hymFuvI84ymbFm39xtLBz/z+qwYUgqn53TMsETBMG3Uso4fUpxgYnRg46zEu+IbzorZkdMLPrl/WminbbaCuSvGFXwf63PXzf1+H3xmheX+JQ+DwG7vqlZf7xxh3/pBeZhXsqc97yy6RCsGFNHZ87rx5RDmAeOrnVd/MV5i7Pacd7biwDcsbNwtPMWc56d5R6XewdpMEQpKT8wHEutv24uJpT/3SgPV3M+Yzwdzvt+3e7t/j46eD/7xdYAvpmQve1fJGL17166Q8j0rFk67+vM2Nl61hQ+exGQioBffQ65jW7V/M/pn9Y4SsZo2dlUKU6x/3+W+zlN/F19PvMlZKrux3hG1O2JsrHD4kEk6zS3DKSnc/yp2su+Mz5FbE8uTS+5/v953BJdTPDn/8NUYD7mYOa8n48U6u2m9tJXM0oPbwjByO146QsnmX85XOLkXR+dY+OWiLrzze5VwzPXa+a1we/2AVAVNBAArzgmWW2FN7Y3s1Fafg0/inC0n0M6cvV9+ihhftIVrurumKkZ2LbwtG2//J8ScIki3X2WTWceT4+uomExh5mBis0oRGwdsSxRyP5nTiKefSAczZtTXipnTSGtFsI6WWY/Zfy88OM9jDyLaWLw9/ASw7yjC3IlHnLZYa1R27XTX9Z11W1RUyx/tAbF8lKOkjLfL/E/2NTCxb/M/kVHdjUPaiCJYPknH0hwlHV05R3CXu9pKJnSX37KNF3/m3H6XFHLty2LmFBLwHSlhx/9YGMZZy9n2kaaufNrp88G/DzchDXX37Z3T4O2+rhUfigzqduuHjO3F+jHgH5+TkYOpNkx4WLS7/jd4j+jh/xZbj/nB14t5B4d56uA3Ni6ueMJJA4AHs8/CpxYbN4WLx/O4z1CzIDYWfqMCcBpTwzf9xolDtkgEFsYG/sZZeZHvXpgc3hfe5TK897Mm8sU0kx8frDfw4paZQZfpwlkZ35hqTsdzfMZfzDnXu92iD3MTGQXxlN117faLpumxHDexewhMqQi7Gito6lKcND5lju7VWrnJpYhvLe6cI/Jq52rLRQxRjF/Y0zJxKCatb00cGXy22seje2EjVXPahd3TsjOM1Wf7Gc7KqZ7sNp2Ig2LY+J3HK1z7fJ9sKrkTxKvxCFe+7jRCbyvnn8zzf/n6pwy6JneBtt1guQtfuOKuL8aX/cLo9/QPHteL2fdzducdd/NN7KbiWOfE7m1mqy/fy9dOG/FWc1A5aP3Cs6oPI4eNLYTyxSi5aff9wsP4z2l39KGvDvdY7BrKHL1W+3D5v4WN6SWnzfXHy8sTV548ee4Iohd3hc/B8gzy/UZzW3mFNDgFX55DU376g/28+OnnwHbMJkMrztNYgfE28F5cFPDPz6nIFc/25lOifXFOeX9WPAbLAo1WzZ42DFNOM+36xNhTyWG37Jv6fTbN/BecKvD/CGNLZM6lQfCsugpWY/A4PFsPlNhO21nJUAUnwpx9Qe7raTss8+Zi62zCWY9c8tRep84EfBd39lA++dw++T0wtVvthvN9B5s7IY4cTAXbsy/qL5xn5f/6sfDro+3/hH3kiIj4yqmpEHlWvRsdncD3AY8dqdX8htt3dLWFyWclB4hs+ynXgLyxmHpBqg2y7qyXqwzAhuj4rH0jdRXnWTHM/SwczY24oR11j/PUR2A1gttcY5r4/hrzitbmnbAOsRIn+M17F2adw8nPvlPKi8StxS9nLpbuuSpW4R+BOfvIi6c1yGkdheoe4LINdkXLV4XpXiLmVWFq/ujnfYwz8sEoe3Q1dZIzQ6ulw5AsnBWYdC41oVNuppo8Yiqt4M3RYInYPZXjCx91v8gBVlx0UuP5Cz6ohP/g7W/YGOG/wcQg/4b3heMzTHmF3zhxgclqTp7ZmneaT4ix8echIzbxLGbXoRWaeNbkfpx914qZykgFR5WvT7WliFcN2PHY9DsxR67PVRcNoRhfRhGMdwODlngZakQdxq0Yv/Y5cWwZphxzl9ELzgnViXYPGkjx/ETLxdhDRv1OGhgRp4ajBub7qGylMf286/uc5cGn149ufsy23TZciIT3lvYDfr/j01Cf997/GY77qL+f+pqTts71fPhgzL+K5tMeJ09a0fzgi/dLY/q0hjhsrvbBnDBeP+M/1Pi9mFgc9w+T/GzGeB0f7NlOs+bMghP71N/H7wlm5MhODJqXHH7eWmHyneOuesSTiE1Hk0ScEyQ49u+1bB2iumJj0vey/UaN34tjoT1bDs8/Szm6Y6GI8fGJ+o78XtpodqLCYvZ8dVRvWmH4+bgKs75Holsj7ZWc+bB3xVFrLpxmL9oJX9hqCzmRnNvn+AUT06jrOaf/Bd/39v697OHmVT7463niU7t+vjB78tf12BFfOJW2hS/OqH78ir+ehzPzGL/ixDjq99DY4vP3xMyfqzgBpzXw33g/Xpzriel84/d+D/6TZ8bviJ9EcX7QQ/eZ55upxxdX6vHF3dDpi6Gif2Ho+PPFyv21X3BU65ODawtnsOmb4Pc5kKWdHhZ7UYI8rno+ChstsT6465U0hQVP0HgT6KbzxeO856431NkDQm7uQqmSnVA3S+6XDMGGcZNO7chgPoYyKZBrCUfQqbsjvFGdh/MiU9aO+FW7i8xch2mj3wb0q+p0Oz1oq8VmU9wgQWAK7JsTIzIIFvRrzGjgUJxsQHgVezcP9ratgJYbxZExYyQHB+MZA4370/40IYcOLafhNI6xV8vUZlnWhbNMgCwbeYQL+0GxN2YRbjshhiatOM97TIkGfP8O5u/FxBoZT2hKjdKCkcOHEEYjrOf96BmJmUa4mRBQg74wJt+3j1Hul82REFPDzHvO2bgX3B+zL+/oMMDH9VmslGs26BG8X6hwrVcwMWmpvC/LWU/SVsigrnRMR2ixkQpmvhZm/s79g0/7X3WEGtPB4EBAqyPk2HRiD9Jg3Nl+8awMnvd2lgbz92eZrQsvQa51vYTCse5nF9Le1t/vktfv9fs92AyOMB5ZP4RWoVE1wpSN+bJbwNgsM7TwtXWJvDfBPMYXyZBjBfUZzxJLcH7wbiHM8fd4aw1Tn5E0hUfShOetMrq/JPS3v5XV+f9//R//7X/+9wc8W9p/+V9I+xpV2L8BAOsoXfYAAAAASUVORK5CYII="/>
          <p:cNvSpPr>
            <a:spLocks noChangeAspect="1" noChangeArrowheads="1"/>
          </p:cNvSpPr>
          <p:nvPr/>
        </p:nvSpPr>
        <p:spPr bwMode="auto">
          <a:xfrm>
            <a:off x="0" y="0"/>
            <a:ext cx="26022300" cy="260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t="389" r="25588" b="-389"/>
          <a:stretch/>
        </p:blipFill>
        <p:spPr>
          <a:xfrm>
            <a:off x="1187624" y="2636912"/>
            <a:ext cx="686440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57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900000"/>
            <a:ext cx="6408712" cy="4239910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MD2202</a:t>
            </a:r>
            <a:endParaRPr lang="en-US" dirty="0"/>
          </a:p>
        </p:txBody>
      </p:sp>
      <p:sp>
        <p:nvSpPr>
          <p:cNvPr id="13" name="Espace réservé du texte 2"/>
          <p:cNvSpPr txBox="1">
            <a:spLocks/>
          </p:cNvSpPr>
          <p:nvPr/>
        </p:nvSpPr>
        <p:spPr>
          <a:xfrm>
            <a:off x="612000" y="5004869"/>
            <a:ext cx="8074800" cy="1421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10 h MD.</a:t>
            </a:r>
          </a:p>
          <a:p>
            <a:r>
              <a:rPr lang="en-GB" sz="2000" dirty="0" smtClean="0"/>
              <a:t>The FILL5898 was dumped (RF on B1, RF experts suggest a glitch on the interlock). Half-RF detuning.</a:t>
            </a:r>
          </a:p>
          <a:p>
            <a:r>
              <a:rPr lang="en-GB" sz="2000" dirty="0" smtClean="0"/>
              <a:t>The observations we report concern the FILL5900. Full-RF detuning.</a:t>
            </a:r>
            <a:endParaRPr lang="en-GB" sz="2000" dirty="0"/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Asymmetric filling scheme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052736"/>
            <a:ext cx="6536540" cy="4073020"/>
          </a:xfrm>
          <a:prstGeom prst="rect">
            <a:avLst/>
          </a:prstGeom>
        </p:spPr>
      </p:pic>
      <p:sp>
        <p:nvSpPr>
          <p:cNvPr id="7" name="Espace réservé du texte 2"/>
          <p:cNvSpPr txBox="1">
            <a:spLocks/>
          </p:cNvSpPr>
          <p:nvPr/>
        </p:nvSpPr>
        <p:spPr>
          <a:xfrm>
            <a:off x="395536" y="5256522"/>
            <a:ext cx="8496944" cy="90878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To approach the wire to the beam the B2 has to be &lt;3e11 p (safe limit).</a:t>
            </a:r>
          </a:p>
          <a:p>
            <a:pPr marL="0" indent="0">
              <a:buNone/>
            </a:pPr>
            <a:r>
              <a:rPr lang="en-GB" sz="2000" dirty="0" smtClean="0"/>
              <a:t>We will main concentrate on the two bunches of B2 (Only HO and HO+BBLR).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052736"/>
            <a:ext cx="6551722" cy="4527782"/>
          </a:xfrm>
          <a:prstGeom prst="rect">
            <a:avLst/>
          </a:prstGeom>
        </p:spPr>
      </p:pic>
      <p:sp>
        <p:nvSpPr>
          <p:cNvPr id="5" name="Titre 2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STEP 1: </a:t>
            </a:r>
            <a:r>
              <a:rPr lang="en-GB" dirty="0"/>
              <a:t>A</a:t>
            </a:r>
            <a:r>
              <a:rPr lang="en-GB" dirty="0" smtClean="0"/>
              <a:t>lignment of the two wires</a:t>
            </a:r>
            <a:endParaRPr lang="en-GB" dirty="0"/>
          </a:p>
        </p:txBody>
      </p:sp>
      <p:sp>
        <p:nvSpPr>
          <p:cNvPr id="6" name="Espace réservé du texte 2"/>
          <p:cNvSpPr txBox="1">
            <a:spLocks/>
          </p:cNvSpPr>
          <p:nvPr/>
        </p:nvSpPr>
        <p:spPr>
          <a:xfrm>
            <a:off x="467544" y="5604454"/>
            <a:ext cx="8496944" cy="9087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Important vertical offset (up to 5 mm) as to be taking into account with the vertical alignment procedure. This is not a trivial procedure (no V PU).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5145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First results from LLRB MD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Titre 2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STEP 2: </a:t>
            </a:r>
            <a:r>
              <a:rPr lang="en-GB" dirty="0"/>
              <a:t>H</a:t>
            </a:r>
            <a:r>
              <a:rPr lang="en-GB" dirty="0" smtClean="0"/>
              <a:t> emittance blow-up</a:t>
            </a:r>
            <a:endParaRPr lang="en-GB" dirty="0"/>
          </a:p>
        </p:txBody>
      </p:sp>
      <p:sp>
        <p:nvSpPr>
          <p:cNvPr id="6" name="Espace réservé du texte 2"/>
          <p:cNvSpPr txBox="1">
            <a:spLocks/>
          </p:cNvSpPr>
          <p:nvPr/>
        </p:nvSpPr>
        <p:spPr>
          <a:xfrm>
            <a:off x="467544" y="5604454"/>
            <a:ext cx="8496944" cy="90878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To increase the LRBB effect, the B2 was blown up to 5-6 mm </a:t>
            </a:r>
            <a:r>
              <a:rPr lang="en-GB" sz="2000" dirty="0" err="1" smtClean="0"/>
              <a:t>mrad</a:t>
            </a:r>
            <a:r>
              <a:rPr lang="en-GB" sz="2000" dirty="0"/>
              <a:t> </a:t>
            </a:r>
            <a:r>
              <a:rPr lang="en-GB" sz="2000" dirty="0" smtClean="0"/>
              <a:t>and tune were set to (0.31, 0.32).</a:t>
            </a:r>
          </a:p>
          <a:p>
            <a:pPr marL="0" indent="0">
              <a:buNone/>
            </a:pPr>
            <a:r>
              <a:rPr lang="en-GB" sz="2000" dirty="0" smtClean="0"/>
              <a:t> 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948912"/>
            <a:ext cx="6212314" cy="427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52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8946e33d-fd2f-4ae4-8ee9-d90c129cdf9e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2768</TotalTime>
  <Words>862</Words>
  <Application>Microsoft Macintosh PowerPoint</Application>
  <PresentationFormat>On-screen Show (4:3)</PresentationFormat>
  <Paragraphs>146</Paragraphs>
  <Slides>28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Calibri</vt:lpstr>
      <vt:lpstr>Mangal</vt:lpstr>
      <vt:lpstr>Symbol</vt:lpstr>
      <vt:lpstr>Wingdings</vt:lpstr>
      <vt:lpstr>Arial</vt:lpstr>
      <vt:lpstr>Thème Office</vt:lpstr>
      <vt:lpstr>First results from LLRB MD</vt:lpstr>
      <vt:lpstr>Outline</vt:lpstr>
      <vt:lpstr>Introduction</vt:lpstr>
      <vt:lpstr>Introduction</vt:lpstr>
      <vt:lpstr>Objectives of the MD</vt:lpstr>
      <vt:lpstr>MD2202</vt:lpstr>
      <vt:lpstr>Asymmetric filling scheme</vt:lpstr>
      <vt:lpstr>PowerPoint Presentation</vt:lpstr>
      <vt:lpstr>PowerPoint Presentation</vt:lpstr>
      <vt:lpstr>PowerPoint Presentation</vt:lpstr>
      <vt:lpstr>Finally: powering the wires</vt:lpstr>
      <vt:lpstr>Sanity checks on H-position</vt:lpstr>
      <vt:lpstr>Sanity checks on V-position</vt:lpstr>
      <vt:lpstr>Sanity checks on tunes</vt:lpstr>
      <vt:lpstr>Result on the compensation (I)</vt:lpstr>
      <vt:lpstr>Result on the compensation (II)</vt:lpstr>
      <vt:lpstr>Result on the compensation (III)</vt:lpstr>
      <vt:lpstr>Summary and next steps</vt:lpstr>
      <vt:lpstr>Thank you for your attention.</vt:lpstr>
      <vt:lpstr>PowerPoint Presentation</vt:lpstr>
      <vt:lpstr>PowerPoint Presentation</vt:lpstr>
      <vt:lpstr>PowerPoint Presentation</vt:lpstr>
      <vt:lpstr>PowerPoint Presentation</vt:lpstr>
      <vt:lpstr>MD2202: Q trims</vt:lpstr>
      <vt:lpstr>MD2202: dipolar trims</vt:lpstr>
      <vt:lpstr>MD2202: instability of B2</vt:lpstr>
      <vt:lpstr>MD2202: Optics</vt:lpstr>
      <vt:lpstr>End of FILL test</vt:lpstr>
    </vt:vector>
  </TitlesOfParts>
  <Company>APO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User</cp:lastModifiedBy>
  <cp:revision>80</cp:revision>
  <dcterms:created xsi:type="dcterms:W3CDTF">2016-01-11T14:38:10Z</dcterms:created>
  <dcterms:modified xsi:type="dcterms:W3CDTF">2017-07-13T13:19:28Z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