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handoutMasterIdLst>
    <p:handoutMasterId r:id="rId7"/>
  </p:handoutMasterIdLst>
  <p:sldIdLst>
    <p:sldId id="263" r:id="rId2"/>
    <p:sldId id="264" r:id="rId3"/>
    <p:sldId id="265" r:id="rId4"/>
    <p:sldId id="266" r:id="rId5"/>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49" autoAdjust="0"/>
    <p:restoredTop sz="94751"/>
  </p:normalViewPr>
  <p:slideViewPr>
    <p:cSldViewPr snapToObjects="1" showGuides="1">
      <p:cViewPr varScale="1">
        <p:scale>
          <a:sx n="81" d="100"/>
          <a:sy n="81" d="100"/>
        </p:scale>
        <p:origin x="1570" y="6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12/07/2017</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25325763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12/07/2017</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123204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fi-FI" dirty="0" smtClean="0"/>
              <a:t>P. Fessia, 5 July 2017</a:t>
            </a:r>
            <a:endParaRPr lang="en-GB"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i-FI" dirty="0" smtClean="0"/>
              <a:t>P. Fessia, 5 July 2017</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i-FI" dirty="0" smtClean="0"/>
              <a:t>P. Fessia, 5 July 2017</a:t>
            </a:r>
            <a:endParaRPr lang="en-GB"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i-FI" dirty="0" smtClean="0"/>
              <a:t>P. Fessia, 5 July 2017</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i-FI" dirty="0" smtClean="0"/>
              <a:t>P. Fessia, 5 July 2017</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i-FI" dirty="0" smtClean="0"/>
              <a:t>P. Fessia, 5 July 2017</a:t>
            </a:r>
            <a:endParaRPr lang="en-GB"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fi-FI" dirty="0" smtClean="0"/>
              <a:t>P. Fessia, 5 July 2017</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i-FI" dirty="0" smtClean="0"/>
              <a:t>P. Fessia, 5 July 2017</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timing>
    <p:tnLst>
      <p:par>
        <p:cTn id="1" dur="indefinite" restart="never" nodeType="tmRoot"/>
      </p:par>
    </p:tnLst>
  </p:timing>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2348880"/>
            <a:ext cx="7344816" cy="1800000"/>
          </a:xfrm>
        </p:spPr>
        <p:txBody>
          <a:bodyPr/>
          <a:lstStyle/>
          <a:p>
            <a:r>
              <a:rPr lang="en-GB" dirty="0" smtClean="0"/>
              <a:t>HL-WGA:</a:t>
            </a:r>
            <a:br>
              <a:rPr lang="en-GB" dirty="0" smtClean="0"/>
            </a:br>
            <a:r>
              <a:rPr lang="en-GB" dirty="0" smtClean="0"/>
              <a:t>Mandate, periodicity and a bit more</a:t>
            </a:r>
            <a:br>
              <a:rPr lang="en-GB" dirty="0" smtClean="0"/>
            </a:br>
            <a:endParaRPr lang="en-GB" dirty="0"/>
          </a:p>
        </p:txBody>
      </p:sp>
      <p:sp>
        <p:nvSpPr>
          <p:cNvPr id="5" name="Text Placeholder 4"/>
          <p:cNvSpPr>
            <a:spLocks noGrp="1"/>
          </p:cNvSpPr>
          <p:nvPr>
            <p:ph type="body" sz="quarter" idx="14"/>
          </p:nvPr>
        </p:nvSpPr>
        <p:spPr>
          <a:xfrm>
            <a:off x="683568" y="5899150"/>
            <a:ext cx="7168032" cy="349250"/>
          </a:xfrm>
        </p:spPr>
        <p:txBody>
          <a:bodyPr>
            <a:normAutofit fontScale="92500"/>
          </a:bodyPr>
          <a:lstStyle/>
          <a:p>
            <a:r>
              <a:rPr lang="en-GB" dirty="0"/>
              <a:t>33rd HL-LHC Technical Coordination Committee (TCC) </a:t>
            </a:r>
            <a:r>
              <a:rPr lang="en-GB" dirty="0" smtClean="0"/>
              <a:t>meeting </a:t>
            </a:r>
            <a:r>
              <a:rPr lang="mr-IN" dirty="0" smtClean="0"/>
              <a:t>–</a:t>
            </a:r>
            <a:r>
              <a:rPr lang="en-GB" dirty="0" smtClean="0"/>
              <a:t> 13</a:t>
            </a:r>
            <a:r>
              <a:rPr lang="en-GB" baseline="30000" dirty="0" smtClean="0"/>
              <a:t>th</a:t>
            </a:r>
            <a:r>
              <a:rPr lang="en-GB" dirty="0" smtClean="0"/>
              <a:t> of July 2017</a:t>
            </a:r>
            <a:endParaRPr lang="en-GB" dirty="0"/>
          </a:p>
        </p:txBody>
      </p:sp>
      <p:sp>
        <p:nvSpPr>
          <p:cNvPr id="6" name="Subtitle 5"/>
          <p:cNvSpPr>
            <a:spLocks noGrp="1"/>
          </p:cNvSpPr>
          <p:nvPr>
            <p:ph type="subTitle" idx="1"/>
          </p:nvPr>
        </p:nvSpPr>
        <p:spPr/>
        <p:txBody>
          <a:bodyPr/>
          <a:lstStyle/>
          <a:p>
            <a:r>
              <a:rPr lang="en-GB" dirty="0" smtClean="0"/>
              <a:t>P. Fessia, M. Giovannozzi </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452" y="14630"/>
            <a:ext cx="7920000" cy="720000"/>
          </a:xfrm>
        </p:spPr>
        <p:txBody>
          <a:bodyPr/>
          <a:lstStyle/>
          <a:p>
            <a:r>
              <a:rPr lang="en-GB" dirty="0" smtClean="0"/>
              <a:t>Mandate: approved by the project and iterated with WPLs and GLs</a:t>
            </a:r>
            <a:endParaRPr lang="en-GB" dirty="0"/>
          </a:p>
        </p:txBody>
      </p:sp>
      <p:sp>
        <p:nvSpPr>
          <p:cNvPr id="4" name="Footer Placeholder 3"/>
          <p:cNvSpPr>
            <a:spLocks noGrp="1"/>
          </p:cNvSpPr>
          <p:nvPr>
            <p:ph type="ftr" sz="quarter" idx="11"/>
          </p:nvPr>
        </p:nvSpPr>
        <p:spPr/>
        <p:txBody>
          <a:bodyPr/>
          <a:lstStyle/>
          <a:p>
            <a:r>
              <a:rPr lang="fi-FI" smtClean="0"/>
              <a:t>P. Fessia, 5 July 2017</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Picture 5"/>
          <p:cNvPicPr>
            <a:picLocks noChangeAspect="1"/>
          </p:cNvPicPr>
          <p:nvPr/>
        </p:nvPicPr>
        <p:blipFill rotWithShape="1">
          <a:blip r:embed="rId2"/>
          <a:srcRect b="2313"/>
          <a:stretch/>
        </p:blipFill>
        <p:spPr>
          <a:xfrm>
            <a:off x="-4708" y="903665"/>
            <a:ext cx="9185220" cy="5981719"/>
          </a:xfrm>
          <a:prstGeom prst="rect">
            <a:avLst/>
          </a:prstGeom>
        </p:spPr>
      </p:pic>
    </p:spTree>
    <p:extLst>
      <p:ext uri="{BB962C8B-B14F-4D97-AF65-F5344CB8AC3E}">
        <p14:creationId xmlns:p14="http://schemas.microsoft.com/office/powerpoint/2010/main" val="1099852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4107"/>
            <a:ext cx="7920000" cy="601003"/>
          </a:xfrm>
        </p:spPr>
        <p:txBody>
          <a:bodyPr/>
          <a:lstStyle/>
          <a:p>
            <a:r>
              <a:rPr lang="en-GB" dirty="0" smtClean="0"/>
              <a:t>Other info I </a:t>
            </a:r>
            <a:endParaRPr lang="en-GB" dirty="0"/>
          </a:p>
        </p:txBody>
      </p:sp>
      <p:sp>
        <p:nvSpPr>
          <p:cNvPr id="3" name="Content Placeholder 2"/>
          <p:cNvSpPr>
            <a:spLocks noGrp="1"/>
          </p:cNvSpPr>
          <p:nvPr>
            <p:ph idx="1"/>
          </p:nvPr>
        </p:nvSpPr>
        <p:spPr>
          <a:xfrm>
            <a:off x="138356" y="548680"/>
            <a:ext cx="8867288" cy="6573324"/>
          </a:xfrm>
        </p:spPr>
        <p:txBody>
          <a:bodyPr>
            <a:normAutofit lnSpcReduction="10000"/>
          </a:bodyPr>
          <a:lstStyle/>
          <a:p>
            <a:r>
              <a:rPr lang="en-GB" dirty="0" smtClean="0"/>
              <a:t>After iteration with GLs and WPLs we have a proposed membership of 31 experts from the departments of the ATS sector. They are coming from 17 groups and representing the </a:t>
            </a:r>
            <a:r>
              <a:rPr lang="en-GB" dirty="0"/>
              <a:t>WPs involved plus </a:t>
            </a:r>
            <a:r>
              <a:rPr lang="en-GB" dirty="0" smtClean="0"/>
              <a:t>operation </a:t>
            </a:r>
            <a:endParaRPr lang="en-GB" dirty="0" smtClean="0"/>
          </a:p>
          <a:p>
            <a:r>
              <a:rPr lang="en-GB" dirty="0" smtClean="0"/>
              <a:t>Issues linked with the experiment alignment and experiment interface will be manage though F. Sanchez Galan (WP8 WPL) as link person. Experiment members will be called according to the identified needs  </a:t>
            </a:r>
            <a:endParaRPr lang="en-GB" dirty="0"/>
          </a:p>
          <a:p>
            <a:r>
              <a:rPr lang="en-GB" dirty="0" smtClean="0"/>
              <a:t>Mateusz Sosin has kindly accepted to be the Scientific Secretary</a:t>
            </a:r>
          </a:p>
          <a:p>
            <a:r>
              <a:rPr lang="en-GB" dirty="0" smtClean="0"/>
              <a:t>Co-Chairmen: P. Fessia, M. Giovannozzi</a:t>
            </a:r>
          </a:p>
          <a:p>
            <a:r>
              <a:rPr lang="en-GB" dirty="0" smtClean="0"/>
              <a:t>Initial plan: one meeting every 2 weeks</a:t>
            </a:r>
          </a:p>
          <a:p>
            <a:r>
              <a:rPr lang="en-GB" dirty="0" smtClean="0"/>
              <a:t>Website to be built</a:t>
            </a:r>
          </a:p>
          <a:p>
            <a:endParaRPr lang="en-GB" dirty="0" smtClean="0"/>
          </a:p>
          <a:p>
            <a:endParaRPr lang="en-GB" dirty="0"/>
          </a:p>
        </p:txBody>
      </p:sp>
      <p:sp>
        <p:nvSpPr>
          <p:cNvPr id="4" name="Footer Placeholder 3"/>
          <p:cNvSpPr>
            <a:spLocks noGrp="1"/>
          </p:cNvSpPr>
          <p:nvPr>
            <p:ph type="ftr" sz="quarter" idx="11"/>
          </p:nvPr>
        </p:nvSpPr>
        <p:spPr/>
        <p:txBody>
          <a:bodyPr/>
          <a:lstStyle/>
          <a:p>
            <a:r>
              <a:rPr lang="fi-FI" smtClean="0"/>
              <a:t>P. Fessia, 5 July 2017</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1025" name="DefaultOcx"/>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26" name="HTMLCheckbox1"/>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274638"/>
          </a:xfrm>
          <a:prstGeom prst="rect">
            <a:avLst/>
          </a:prstGeom>
          <a:noFill/>
          <a:ln w="9525">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27" name="HTMLCheckbox2"/>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274638"/>
          </a:xfrm>
          <a:prstGeom prst="rect">
            <a:avLst/>
          </a:prstGeom>
          <a:noFill/>
          <a:ln w="9525">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28" name="HTMLCheckbox3"/>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274638"/>
          </a:xfrm>
          <a:prstGeom prst="rect">
            <a:avLst/>
          </a:prstGeom>
          <a:noFill/>
          <a:ln w="9525">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29" name="HTMLCheckbox4"/>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274638"/>
          </a:xfrm>
          <a:prstGeom prst="rect">
            <a:avLst/>
          </a:prstGeom>
          <a:noFill/>
          <a:ln w="9525">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30" name="HTMLCheckbox5"/>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71600" cy="274638"/>
          </a:xfrm>
          <a:prstGeom prst="rect">
            <a:avLst/>
          </a:prstGeom>
          <a:noFill/>
          <a:ln w="9525">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4978822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4107"/>
            <a:ext cx="7920000" cy="601003"/>
          </a:xfrm>
        </p:spPr>
        <p:txBody>
          <a:bodyPr/>
          <a:lstStyle/>
          <a:p>
            <a:r>
              <a:rPr lang="en-GB" dirty="0" smtClean="0"/>
              <a:t>Other info II </a:t>
            </a:r>
            <a:endParaRPr lang="en-GB" dirty="0"/>
          </a:p>
        </p:txBody>
      </p:sp>
      <p:sp>
        <p:nvSpPr>
          <p:cNvPr id="3" name="Content Placeholder 2"/>
          <p:cNvSpPr>
            <a:spLocks noGrp="1"/>
          </p:cNvSpPr>
          <p:nvPr>
            <p:ph idx="1"/>
          </p:nvPr>
        </p:nvSpPr>
        <p:spPr>
          <a:xfrm>
            <a:off x="251520" y="938682"/>
            <a:ext cx="8682116" cy="4722566"/>
          </a:xfrm>
        </p:spPr>
        <p:txBody>
          <a:bodyPr>
            <a:normAutofit/>
          </a:bodyPr>
          <a:lstStyle/>
          <a:p>
            <a:r>
              <a:rPr lang="en-GB" dirty="0" smtClean="0"/>
              <a:t>A doodle is launched among members in order to identify best time slot among the following ones</a:t>
            </a:r>
          </a:p>
          <a:p>
            <a:pPr lvl="1"/>
            <a:r>
              <a:rPr lang="en-GB" dirty="0"/>
              <a:t>Tuesday 14:</a:t>
            </a:r>
            <a:r>
              <a:rPr lang="en-GB" dirty="0" smtClean="0"/>
              <a:t>00 -</a:t>
            </a:r>
            <a:r>
              <a:rPr lang="en-GB" dirty="0"/>
              <a:t>&gt;16:00</a:t>
            </a:r>
          </a:p>
          <a:p>
            <a:pPr lvl="1"/>
            <a:r>
              <a:rPr lang="en-GB" dirty="0"/>
              <a:t>Wednesday 9:</a:t>
            </a:r>
            <a:r>
              <a:rPr lang="en-GB" dirty="0" smtClean="0"/>
              <a:t>00 -</a:t>
            </a:r>
            <a:r>
              <a:rPr lang="en-GB" dirty="0"/>
              <a:t>&gt;11:00</a:t>
            </a:r>
          </a:p>
          <a:p>
            <a:pPr lvl="1"/>
            <a:r>
              <a:rPr lang="en-GB" dirty="0"/>
              <a:t>Wednesday 10:</a:t>
            </a:r>
            <a:r>
              <a:rPr lang="en-GB" dirty="0" smtClean="0"/>
              <a:t>30 -</a:t>
            </a:r>
            <a:r>
              <a:rPr lang="en-GB" dirty="0"/>
              <a:t>&gt;12:30</a:t>
            </a:r>
          </a:p>
          <a:p>
            <a:pPr lvl="1"/>
            <a:r>
              <a:rPr lang="en-GB" dirty="0"/>
              <a:t>Thursday 10:</a:t>
            </a:r>
            <a:r>
              <a:rPr lang="en-GB" dirty="0" smtClean="0"/>
              <a:t>30 -</a:t>
            </a:r>
            <a:r>
              <a:rPr lang="en-GB" dirty="0"/>
              <a:t>&gt;12:30</a:t>
            </a:r>
          </a:p>
          <a:p>
            <a:pPr lvl="1"/>
            <a:r>
              <a:rPr lang="en-GB" dirty="0"/>
              <a:t>Friday 14:</a:t>
            </a:r>
            <a:r>
              <a:rPr lang="en-GB" dirty="0" smtClean="0"/>
              <a:t>00 -</a:t>
            </a:r>
            <a:r>
              <a:rPr lang="en-GB" dirty="0"/>
              <a:t>&gt;</a:t>
            </a:r>
            <a:r>
              <a:rPr lang="en-GB" dirty="0" smtClean="0"/>
              <a:t>16:00</a:t>
            </a:r>
          </a:p>
          <a:p>
            <a:r>
              <a:rPr lang="en-GB" dirty="0" smtClean="0"/>
              <a:t>At the beginning of October we will come back to TCC with list of topics to be discussed and analysed </a:t>
            </a:r>
            <a:r>
              <a:rPr lang="en-GB" sz="2400" dirty="0" smtClean="0"/>
              <a:t>(and also topics already under discussion)</a:t>
            </a:r>
            <a:endParaRPr lang="en-GB" sz="2400" dirty="0"/>
          </a:p>
          <a:p>
            <a:endParaRPr lang="en-GB" dirty="0" smtClean="0"/>
          </a:p>
          <a:p>
            <a:endParaRPr lang="en-GB" dirty="0"/>
          </a:p>
        </p:txBody>
      </p:sp>
      <p:sp>
        <p:nvSpPr>
          <p:cNvPr id="4" name="Footer Placeholder 3"/>
          <p:cNvSpPr>
            <a:spLocks noGrp="1"/>
          </p:cNvSpPr>
          <p:nvPr>
            <p:ph type="ftr" sz="quarter" idx="11"/>
          </p:nvPr>
        </p:nvSpPr>
        <p:spPr/>
        <p:txBody>
          <a:bodyPr/>
          <a:lstStyle/>
          <a:p>
            <a:r>
              <a:rPr lang="fi-FI" smtClean="0"/>
              <a:t>P. Fessia, 5 July 2017</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1690637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9085</TotalTime>
  <Words>231</Words>
  <Application>Microsoft Office PowerPoint</Application>
  <PresentationFormat>On-screen Show (4:3)</PresentationFormat>
  <Paragraphs>25</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Mangal</vt:lpstr>
      <vt:lpstr>Wingdings</vt:lpstr>
      <vt:lpstr>Thème Office</vt:lpstr>
      <vt:lpstr>HL-WGA: Mandate, periodicity and a bit more </vt:lpstr>
      <vt:lpstr>Mandate: approved by the project and iterated with WPLs and GLs</vt:lpstr>
      <vt:lpstr>Other info I </vt:lpstr>
      <vt:lpstr>Other info II </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Paolo Fessia</cp:lastModifiedBy>
  <cp:revision>480</cp:revision>
  <cp:lastPrinted>2016-07-19T06:13:15Z</cp:lastPrinted>
  <dcterms:created xsi:type="dcterms:W3CDTF">2016-01-11T14:38:10Z</dcterms:created>
  <dcterms:modified xsi:type="dcterms:W3CDTF">2017-07-12T07:57:31Z</dcterms:modified>
</cp:coreProperties>
</file>