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5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6"/>
  </p:notesMasterIdLst>
  <p:handoutMasterIdLst>
    <p:handoutMasterId r:id="rId7"/>
  </p:handoutMasterIdLst>
  <p:sldIdLst>
    <p:sldId id="272" r:id="rId5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08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6172"/>
    <p:restoredTop sz="94697"/>
  </p:normalViewPr>
  <p:slideViewPr>
    <p:cSldViewPr snapToObjects="1" showGuides="1">
      <p:cViewPr varScale="1">
        <p:scale>
          <a:sx n="85" d="100"/>
          <a:sy n="85" d="100"/>
        </p:scale>
        <p:origin x="2664" y="168"/>
      </p:cViewPr>
      <p:guideLst>
        <p:guide orient="horz" pos="408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customXml" Target="../customXml/item3.xml"/><Relationship Id="rId4" Type="http://schemas.openxmlformats.org/officeDocument/2006/relationships/slideMaster" Target="slideMasters/slideMaster1.xml"/><Relationship Id="rId5" Type="http://schemas.openxmlformats.org/officeDocument/2006/relationships/slide" Target="slides/slide1.xml"/><Relationship Id="rId6" Type="http://schemas.openxmlformats.org/officeDocument/2006/relationships/notesMaster" Target="notesMasters/notesMaster1.xml"/><Relationship Id="rId7" Type="http://schemas.openxmlformats.org/officeDocument/2006/relationships/handoutMaster" Target="handoutMasters/handoutMaster1.xml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customXml" Target="../customXml/item1.xml"/><Relationship Id="rId2" Type="http://schemas.openxmlformats.org/officeDocument/2006/relationships/customXml" Target="../customXml/item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06/07/2017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0272938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06/07/2017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8321689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2819400"/>
            <a:ext cx="72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smtClean="0"/>
              <a:t>Presentation title - line 1 - Arial 30pt - bold HiLumi dark grey - line 2</a:t>
            </a:r>
            <a:br>
              <a:rPr lang="en-GB" noProof="0" smtClean="0"/>
            </a:br>
            <a:r>
              <a:rPr lang="en-GB" noProof="0" smtClean="0"/>
              <a:t>line 3</a:t>
            </a:r>
            <a:br>
              <a:rPr lang="en-GB" noProof="0" smtClean="0"/>
            </a:br>
            <a:r>
              <a:rPr lang="en-GB" noProof="0" smtClean="0"/>
              <a:t>line 4   </a:t>
            </a:r>
            <a:endParaRPr lang="en-GB" noProof="0"/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800600"/>
            <a:ext cx="648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 smtClean="0"/>
              <a:t>Author(s</a:t>
            </a:r>
            <a:r>
              <a:rPr lang="en-GB" noProof="0" dirty="0" smtClean="0"/>
              <a:t>)  - Arial 20 pt –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71600" y="6356350"/>
            <a:ext cx="6309000" cy="36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fr-FR" noProof="0" smtClean="0"/>
              <a:t>B. Di Girolamo - 12th LS2 Committee Meeting – 30 June 2017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5899150"/>
            <a:ext cx="648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  <p:grpSp>
        <p:nvGrpSpPr>
          <p:cNvPr id="10" name="Grouper 9"/>
          <p:cNvGrpSpPr/>
          <p:nvPr userDrawn="1"/>
        </p:nvGrpSpPr>
        <p:grpSpPr>
          <a:xfrm>
            <a:off x="457200" y="6071400"/>
            <a:ext cx="457200" cy="457200"/>
            <a:chOff x="1462200" y="462091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7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1219200"/>
            <a:ext cx="7920000" cy="4906963"/>
          </a:xfrm>
        </p:spPr>
        <p:txBody>
          <a:bodyPr lIns="0" tIns="0" rIns="0" bIns="0"/>
          <a:lstStyle/>
          <a:p>
            <a:pPr lvl="0"/>
            <a:r>
              <a:rPr lang="en-GB" noProof="0" dirty="0" smtClean="0"/>
              <a:t>Click to modify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 smtClean="0"/>
              <a:t>B. Di Girolamo - 12th LS2 Committee Meeting – 30 June 2017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8" name="Grouper 7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9" name="Rectangle 8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ZoneTexte 9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3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215232"/>
            <a:ext cx="4040188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20574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215232"/>
            <a:ext cx="4041775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5" y="2057400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 smtClean="0"/>
              <a:t>B. Di Girolamo - 12th LS2 Committee Meeting – 30 June 2017</a:t>
            </a:r>
            <a:endParaRPr lang="en-GB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11" name="Grouper 10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12" name="Rectangle 11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4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 smtClean="0"/>
              <a:t>B. Di Girolamo - 12th LS2 Committee Meeting – 30 June 2017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7" name="Grouper 6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8" name="Rectangle 7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ZoneTexte 8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0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3200" cy="360000"/>
          </a:xfrm>
        </p:spPr>
        <p:txBody>
          <a:bodyPr/>
          <a:lstStyle/>
          <a:p>
            <a:r>
              <a:rPr lang="fr-FR" noProof="0" smtClean="0"/>
              <a:t>B. Di Girolamo - 12th LS2 Committee Meeting – 30 June 2017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6" name="Grouper 5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7" name="Rectangle 6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9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457200"/>
            <a:ext cx="7920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5105400"/>
            <a:ext cx="7920000" cy="990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 smtClean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0800" cy="360000"/>
          </a:xfrm>
        </p:spPr>
        <p:txBody>
          <a:bodyPr/>
          <a:lstStyle/>
          <a:p>
            <a:r>
              <a:rPr lang="fr-FR" noProof="0" smtClean="0"/>
              <a:t>B. Di Girolamo - 12th LS2 Committee Meeting – 30 June 2017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4648200"/>
            <a:ext cx="7918450" cy="38100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 smtClean="0"/>
              <a:t>Image title</a:t>
            </a:r>
            <a:endParaRPr lang="en-GB" dirty="0"/>
          </a:p>
        </p:txBody>
      </p:sp>
      <p:grpSp>
        <p:nvGrpSpPr>
          <p:cNvPr id="10" name="Grouper 9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ZoneTexte 11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3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709000"/>
            <a:ext cx="64404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 smtClean="0"/>
              <a:t>Thank you message....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351800" y="6356350"/>
            <a:ext cx="6440400" cy="360000"/>
          </a:xfrm>
        </p:spPr>
        <p:txBody>
          <a:bodyPr/>
          <a:lstStyle/>
          <a:p>
            <a:r>
              <a:rPr lang="fr-FR" noProof="0" smtClean="0"/>
              <a:t>B. Di Girolamo - 12th LS2 Committee Meeting – 30 June 2017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4953000"/>
            <a:ext cx="64404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 smtClean="0"/>
              <a:t>Credits if needed: reference 1, reference 2 ...</a:t>
            </a:r>
            <a:endParaRPr lang="en-GB" noProof="0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457200" y="6071400"/>
            <a:ext cx="457200" cy="457200"/>
            <a:chOff x="1462200" y="462091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4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theme" Target="../theme/theme1.xml"/><Relationship Id="rId9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371600"/>
            <a:ext cx="792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 smtClean="0"/>
              <a:t>Click to edit Master texts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fr-FR" noProof="0" smtClean="0"/>
              <a:t>B. Di Girolamo - 12th LS2 Committee Meeting – 30 June 2017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sldNum="0"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Findings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1883965"/>
            <a:ext cx="7920000" cy="4472385"/>
          </a:xfrm>
        </p:spPr>
        <p:txBody>
          <a:bodyPr>
            <a:normAutofit fontScale="85000" lnSpcReduction="10000"/>
          </a:bodyPr>
          <a:lstStyle/>
          <a:p>
            <a:r>
              <a:rPr lang="en-US" sz="2400" u="sng" dirty="0" smtClean="0"/>
              <a:t>1 cable identified </a:t>
            </a:r>
            <a:r>
              <a:rPr lang="en-US" sz="2400" dirty="0" smtClean="0"/>
              <a:t>at the exit of BA6 identified arriving to BA5: cable 1009</a:t>
            </a:r>
          </a:p>
          <a:p>
            <a:pPr lvl="1"/>
            <a:r>
              <a:rPr lang="en-US" sz="2000" dirty="0" smtClean="0"/>
              <a:t>It is a backup cable for the LVL3 Alarm Transmission</a:t>
            </a:r>
          </a:p>
          <a:p>
            <a:r>
              <a:rPr lang="en-US" sz="2400" dirty="0" smtClean="0"/>
              <a:t>Distance between BA5 and BA6 ~ 1 km</a:t>
            </a:r>
          </a:p>
          <a:p>
            <a:r>
              <a:rPr lang="en-US" sz="2400" dirty="0" smtClean="0"/>
              <a:t>The unknown cable is now identified: it is part of the 1009 cable, confirmed with electrical measurements</a:t>
            </a:r>
          </a:p>
          <a:p>
            <a:r>
              <a:rPr lang="en-US" sz="2400" dirty="0" smtClean="0"/>
              <a:t>Mission accomplished for the project, BUT</a:t>
            </a:r>
          </a:p>
          <a:p>
            <a:pPr lvl="1"/>
            <a:r>
              <a:rPr lang="en-US" sz="2000" dirty="0" smtClean="0"/>
              <a:t>It is cut somewhere in the fields between Point 1 and BA5</a:t>
            </a:r>
          </a:p>
          <a:p>
            <a:pPr lvl="1"/>
            <a:r>
              <a:rPr lang="en-US" sz="2000" dirty="0" smtClean="0"/>
              <a:t>There is no point for HL-LHC to reroute at Point 1 a broken cable</a:t>
            </a:r>
          </a:p>
          <a:p>
            <a:pPr lvl="1"/>
            <a:r>
              <a:rPr lang="en-US" sz="2000" dirty="0" smtClean="0"/>
              <a:t>However is SPS needing a backup?</a:t>
            </a:r>
          </a:p>
          <a:p>
            <a:pPr lvl="1"/>
            <a:r>
              <a:rPr lang="en-US" sz="2000" dirty="0" smtClean="0"/>
              <a:t>If yes then it becomes a different matter and the cable needs to be restored and correctly routed, it is not a HL-LHC </a:t>
            </a:r>
            <a:r>
              <a:rPr lang="en-US" sz="2000" dirty="0" smtClean="0"/>
              <a:t>action</a:t>
            </a:r>
          </a:p>
          <a:p>
            <a:r>
              <a:rPr lang="en-US" dirty="0" smtClean="0"/>
              <a:t>There is no request of the HL-LHC project to increase the YETS length because of this cable, finally identified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B. Di Girolamo - 12th LS2 Committee Meeting – 30 June 2017</a:t>
            </a:r>
            <a:endParaRPr lang="en-GB" noProof="0"/>
          </a:p>
        </p:txBody>
      </p:sp>
      <p:pic>
        <p:nvPicPr>
          <p:cNvPr id="5" name="Picture 4" descr="Imag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0"/>
            <a:ext cx="2303816" cy="18111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15930523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ABA85A245EC45AA49FA36F10E0232" ma:contentTypeVersion="2" ma:contentTypeDescription="Create a new document." ma:contentTypeScope="" ma:versionID="adcd0aad5aed504a8f0da929d2112ad6">
  <xsd:schema xmlns:xsd="http://www.w3.org/2001/XMLSchema" xmlns:xs="http://www.w3.org/2001/XMLSchema" xmlns:p="http://schemas.microsoft.com/office/2006/metadata/properties" xmlns:ns2="8946e33d-fd2f-4ae4-8ee9-d90c129cdf9e" targetNamespace="http://schemas.microsoft.com/office/2006/metadata/properties" ma:root="true" ma:fieldsID="8f86ca1f070cacaf1fa8f62c9f76043c" ns2:_="">
    <xsd:import namespace="8946e33d-fd2f-4ae4-8ee9-d90c129cdf9e"/>
    <xsd:element name="properties">
      <xsd:complexType>
        <xsd:sequence>
          <xsd:element name="documentManagement">
            <xsd:complexType>
              <xsd:all>
                <xsd:element ref="ns2:Description0" minOccurs="0"/>
                <xsd:element ref="ns2:No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946e33d-fd2f-4ae4-8ee9-d90c129cdf9e" elementFormDefault="qualified">
    <xsd:import namespace="http://schemas.microsoft.com/office/2006/documentManagement/types"/>
    <xsd:import namespace="http://schemas.microsoft.com/office/infopath/2007/PartnerControls"/>
    <xsd:element name="Description0" ma:index="8" nillable="true" ma:displayName="Description" ma:internalName="Description0">
      <xsd:simpleType>
        <xsd:restriction base="dms:Text">
          <xsd:maxLength value="255"/>
        </xsd:restriction>
      </xsd:simpleType>
    </xsd:element>
    <xsd:element name="Note" ma:index="9" nillable="true" ma:displayName="Note" ma:internalName="Not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scription0 xmlns="8946e33d-fd2f-4ae4-8ee9-d90c129cdf9e">HL-LHC PowerPoint Presentation, incl. CERN logo, 4:3 format</Description0>
    <Note xmlns="8946e33d-fd2f-4ae4-8ee9-d90c129cdf9e">For external collaborators: you may replace the CERN logo by your home institute logo if needed
https://edms.cern.ch/document/1586452/</Note>
  </documentManagement>
</p:properties>
</file>

<file path=customXml/itemProps1.xml><?xml version="1.0" encoding="utf-8"?>
<ds:datastoreItem xmlns:ds="http://schemas.openxmlformats.org/officeDocument/2006/customXml" ds:itemID="{1B3DAAED-59EA-473F-8797-807F21F6E6D6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9A55C745-3429-4486-A126-60D7C77FAA1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946e33d-fd2f-4ae4-8ee9-d90c129cdf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ADA649C1-7B00-4ECC-98F2-E673362ECA3E}">
  <ds:schemaRefs>
    <ds:schemaRef ds:uri="http://schemas.microsoft.com/office/2006/metadata/properties"/>
    <ds:schemaRef ds:uri="http://schemas.microsoft.com/office/infopath/2007/PartnerControls"/>
    <ds:schemaRef ds:uri="http://purl.org/dc/elements/1.1/"/>
    <ds:schemaRef ds:uri="http://schemas.microsoft.com/office/2006/documentManagement/types"/>
    <ds:schemaRef ds:uri="http://www.w3.org/XML/1998/namespace"/>
    <ds:schemaRef ds:uri="http://schemas.openxmlformats.org/package/2006/metadata/core-properties"/>
    <ds:schemaRef ds:uri="http://purl.org/dc/terms/"/>
    <ds:schemaRef ds:uri="8946e33d-fd2f-4ae4-8ee9-d90c129cdf9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4727</TotalTime>
  <Words>151</Words>
  <Application>Microsoft Macintosh PowerPoint</Application>
  <PresentationFormat>On-screen Show (4:3)</PresentationFormat>
  <Paragraphs>12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Wingdings</vt:lpstr>
      <vt:lpstr>Thème Office</vt:lpstr>
      <vt:lpstr>Findings</vt:lpstr>
    </vt:vector>
  </TitlesOfParts>
  <Company>APO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HiLumi-Pres-Template-4-3-2logo-v2</dc:title>
  <dc:creator>André-Pierre OLIVIER</dc:creator>
  <cp:lastModifiedBy>Microsoft Office User</cp:lastModifiedBy>
  <cp:revision>106</cp:revision>
  <dcterms:created xsi:type="dcterms:W3CDTF">2016-02-12T10:02:27Z</dcterms:created>
  <dcterms:modified xsi:type="dcterms:W3CDTF">2017-07-06T19:26:03Z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0x010100689ABA85A245EC45AA49FA36F10E0232</vt:lpwstr>
  </property>
</Properties>
</file>