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61" r:id="rId2"/>
    <p:sldId id="259" r:id="rId3"/>
    <p:sldId id="262" r:id="rId4"/>
    <p:sldId id="264" r:id="rId5"/>
    <p:sldId id="263" r:id="rId6"/>
    <p:sldId id="265" r:id="rId7"/>
    <p:sldId id="266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9" autoAdjust="0"/>
    <p:restoredTop sz="86364" autoAdjust="0"/>
  </p:normalViewPr>
  <p:slideViewPr>
    <p:cSldViewPr snapToGrid="0">
      <p:cViewPr varScale="1">
        <p:scale>
          <a:sx n="100" d="100"/>
          <a:sy n="100" d="100"/>
        </p:scale>
        <p:origin x="94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4" d="100"/>
          <a:sy n="104" d="100"/>
        </p:scale>
        <p:origin x="274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61CCF-E758-4DB2-B890-4E935FBE54DA}" type="datetimeFigureOut">
              <a:rPr lang="cs-CZ" smtClean="0"/>
              <a:t>08.08.2017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70023-61B7-440A-91F0-CB1683C32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0795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85800" y="4557568"/>
            <a:ext cx="5486400" cy="360045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70023-61B7-440A-91F0-CB1683C321D6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017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70023-61B7-440A-91F0-CB1683C321D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1765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70023-61B7-440A-91F0-CB1683C321D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7485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8.8.2017</a:t>
            </a:r>
            <a:endParaRPr lang="cs-CZ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59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416424" y="1124745"/>
            <a:ext cx="9179859" cy="500141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8.8.2017</a:t>
            </a:r>
            <a:endParaRPr lang="cs-CZ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57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8.8.2017</a:t>
            </a:r>
            <a:endParaRPr lang="cs-CZ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35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8.8.2017</a:t>
            </a:r>
            <a:endParaRPr lang="cs-CZ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10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392" y="188640"/>
            <a:ext cx="109728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5"/>
            <a:ext cx="109728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8.8.2017</a:t>
            </a:r>
            <a:endParaRPr lang="cs-CZ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228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rgbClr val="08255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70000"/>
        <a:buFont typeface="Wingdings" pitchFamily="2" charset="2"/>
        <a:buChar char="q"/>
        <a:defRPr sz="3200" kern="1200">
          <a:solidFill>
            <a:srgbClr val="082554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825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825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825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825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CRC Report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</a:t>
            </a:r>
            <a:r>
              <a:rPr lang="en-US" dirty="0" smtClean="0"/>
              <a:t>8, </a:t>
            </a:r>
            <a:r>
              <a:rPr lang="en-US" dirty="0" smtClean="0"/>
              <a:t>2016</a:t>
            </a:r>
          </a:p>
          <a:p>
            <a:r>
              <a:rPr lang="en-US" dirty="0" smtClean="0"/>
              <a:t>Jiri Chudoba</a:t>
            </a:r>
          </a:p>
          <a:p>
            <a:r>
              <a:rPr lang="en-US" dirty="0" smtClean="0"/>
              <a:t>CRC shifter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960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511" y="3514984"/>
            <a:ext cx="4226935" cy="2818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33" y="3514984"/>
            <a:ext cx="4228810" cy="28200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006" y="783283"/>
            <a:ext cx="3609600" cy="2707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642" y="822722"/>
            <a:ext cx="3608778" cy="270658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Graphical Overview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8.8.2017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2</a:t>
            </a:fld>
            <a:endParaRPr lang="cs-CZ"/>
          </a:p>
        </p:txBody>
      </p:sp>
      <p:sp>
        <p:nvSpPr>
          <p:cNvPr id="9" name="TextBox 17"/>
          <p:cNvSpPr txBox="1"/>
          <p:nvPr/>
        </p:nvSpPr>
        <p:spPr>
          <a:xfrm>
            <a:off x="2280870" y="2512783"/>
            <a:ext cx="338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Running job slots by activity</a:t>
            </a:r>
            <a:endParaRPr lang="en-GB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7111368" y="2512783"/>
            <a:ext cx="325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Running job slots by N cores</a:t>
            </a:r>
            <a:endParaRPr lang="en-GB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TextBox 20"/>
          <p:cNvSpPr txBox="1"/>
          <p:nvPr/>
        </p:nvSpPr>
        <p:spPr>
          <a:xfrm>
            <a:off x="1994549" y="3932520"/>
            <a:ext cx="339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/>
                <a:cs typeface="Arial"/>
              </a:rPr>
              <a:t>Transfer failures by cloud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7028893" y="3806917"/>
            <a:ext cx="294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/>
                <a:cs typeface="Arial"/>
              </a:rPr>
              <a:t>Throughput by cloud</a:t>
            </a:r>
            <a:endParaRPr lang="en-GB" dirty="0">
              <a:latin typeface="Arial"/>
              <a:cs typeface="Arial"/>
            </a:endParaRPr>
          </a:p>
        </p:txBody>
      </p:sp>
      <p:cxnSp>
        <p:nvCxnSpPr>
          <p:cNvPr id="20" name="Přímá spojnice 19"/>
          <p:cNvCxnSpPr/>
          <p:nvPr/>
        </p:nvCxnSpPr>
        <p:spPr>
          <a:xfrm flipV="1">
            <a:off x="1800671" y="1690852"/>
            <a:ext cx="3664767" cy="117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9"/>
          <p:cNvCxnSpPr/>
          <p:nvPr/>
        </p:nvCxnSpPr>
        <p:spPr>
          <a:xfrm flipV="1">
            <a:off x="6829250" y="4809118"/>
            <a:ext cx="4591225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74697" y="1517909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300k</a:t>
            </a:r>
            <a:endParaRPr lang="cs-CZ" dirty="0"/>
          </a:p>
        </p:txBody>
      </p:sp>
      <p:sp>
        <p:nvSpPr>
          <p:cNvPr id="23" name="TextBox 22"/>
          <p:cNvSpPr txBox="1"/>
          <p:nvPr/>
        </p:nvSpPr>
        <p:spPr>
          <a:xfrm>
            <a:off x="11056185" y="4555052"/>
            <a:ext cx="91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GB/s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156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8.8.2017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3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832338" y="822722"/>
            <a:ext cx="1064455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b="1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Frontier </a:t>
            </a:r>
            <a:r>
              <a:rPr lang="en-US" dirty="0" smtClean="0"/>
              <a:t>servers, overlay jobs: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Problems at the end of July cured by setting a limit on number of overlay jobs to 1200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It helped, but still there were </a:t>
            </a:r>
            <a:r>
              <a:rPr lang="en-US" dirty="0" smtClean="0"/>
              <a:t>2 problematic frontier servers – at RAL and IN2P3. The first solved by restart, the latter was just a monitoring issue. The limit was in the meantime lowered to 800.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ATLASEOS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Several issues lead to lost files. More servers added by EOS team to solve performance issue, also a change in configuration was done. A patch to a discovered bug is being applied since Monday.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tasks were exhausted due to input files unavailability on EOS, number of retries increased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cs-CZ" dirty="0" smtClean="0"/>
              <a:t>headnode </a:t>
            </a:r>
            <a:r>
              <a:rPr lang="cs-CZ" dirty="0"/>
              <a:t>crashed this morning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Group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tasks in group production with all jobs failing, paused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090" y="4177922"/>
            <a:ext cx="9601219" cy="228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31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Low efficiency of jobs</a:t>
            </a:r>
            <a:endParaRPr lang="cs-C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8.8.2017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4</a:t>
            </a:fld>
            <a:endParaRPr lang="cs-CZ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822722"/>
            <a:ext cx="8448675" cy="563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197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8.8.2017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5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832338" y="822722"/>
            <a:ext cx="106445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Lower number of running jobs on grid for half a day – not enough jobs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number of failed jobs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Tier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RAL lost network connectivity for 1 hour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DDM problems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Deployment of a new code yesterday caused many failures in all types of transfers. Not all sites affected.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2647951"/>
            <a:ext cx="8085634" cy="349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74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Number of exclusions by HC</a:t>
            </a:r>
            <a:endParaRPr lang="cs-C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8.8.2017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6</a:t>
            </a:fld>
            <a:endParaRPr lang="cs-CZ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925" y="906853"/>
            <a:ext cx="9582149" cy="28459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7" y="3026989"/>
            <a:ext cx="9763125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93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Miscellaneous</a:t>
            </a:r>
            <a:endParaRPr lang="cs-C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8.8.2017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Jiri.Chudoba@cern.ch</a:t>
            </a: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7</a:t>
            </a:fld>
            <a:endParaRPr lang="cs-CZ"/>
          </a:p>
        </p:txBody>
      </p:sp>
      <p:sp>
        <p:nvSpPr>
          <p:cNvPr id="7" name="TextovéPole 5"/>
          <p:cNvSpPr txBox="1"/>
          <p:nvPr/>
        </p:nvSpPr>
        <p:spPr>
          <a:xfrm>
            <a:off x="787515" y="1060847"/>
            <a:ext cx="106445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As of </a:t>
            </a:r>
            <a:r>
              <a:rPr lang="en-US" sz="2400" dirty="0"/>
              <a:t>Monday 7/August, Australia-ATLAS (Melbourne, Australia) </a:t>
            </a:r>
            <a:r>
              <a:rPr lang="en-US" sz="2400" dirty="0" smtClean="0"/>
              <a:t>should </a:t>
            </a:r>
            <a:r>
              <a:rPr lang="en-US" sz="2400" dirty="0"/>
              <a:t>be connected to </a:t>
            </a:r>
            <a:r>
              <a:rPr lang="en-US" sz="2400" dirty="0" smtClean="0"/>
              <a:t>LHCONE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Squid </a:t>
            </a:r>
            <a:r>
              <a:rPr lang="en-US" sz="2400" dirty="0"/>
              <a:t>service at RAL is dual stack since </a:t>
            </a:r>
            <a:r>
              <a:rPr lang="en-US" sz="2400" dirty="0" smtClean="0"/>
              <a:t>3.8.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An agreement on </a:t>
            </a:r>
            <a:r>
              <a:rPr lang="en-US" sz="2400" dirty="0"/>
              <a:t>a proposal to merge everything to 10k events per file, merge all future EVNT in </a:t>
            </a:r>
            <a:r>
              <a:rPr lang="en-US" sz="2400" dirty="0" smtClean="0"/>
              <a:t>mc16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Frontier monitoring - </a:t>
            </a:r>
            <a:r>
              <a:rPr lang="en-US" sz="2400" dirty="0" err="1"/>
              <a:t>filebeat</a:t>
            </a:r>
            <a:r>
              <a:rPr lang="en-US" sz="2400" dirty="0"/>
              <a:t> will be installed also in TRIUMF, instructions </a:t>
            </a:r>
            <a:r>
              <a:rPr lang="en-US" sz="2400" dirty="0" smtClean="0"/>
              <a:t>sent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3</a:t>
            </a:r>
            <a:r>
              <a:rPr lang="en-US" sz="2400" dirty="0" smtClean="0"/>
              <a:t>rd attempt of spillover test – worked well apart file input failures due to EOS</a:t>
            </a:r>
            <a:endParaRPr lang="en-US" sz="2400" dirty="0"/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0127942"/>
      </p:ext>
    </p:extLst>
  </p:cSld>
  <p:clrMapOvr>
    <a:masterClrMapping/>
  </p:clrMapOvr>
</p:sld>
</file>

<file path=ppt/theme/theme1.xml><?xml version="1.0" encoding="utf-8"?>
<a:theme xmlns:a="http://schemas.openxmlformats.org/drawingml/2006/main" name="20130612_LHCC_Foraz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4-chudoba-fzu.potx" id="{D0BF2416-2573-4F1C-932E-2EE333C2C202}" vid="{46EC79AA-8A91-41E6-8513-F9BA87A13F59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4302</TotalTime>
  <Words>329</Words>
  <Application>Microsoft Office PowerPoint</Application>
  <PresentationFormat>Widescreen</PresentationFormat>
  <Paragraphs>72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20130612_LHCC_Foraz</vt:lpstr>
      <vt:lpstr>CRC Report</vt:lpstr>
      <vt:lpstr>Graphical Overview</vt:lpstr>
      <vt:lpstr>Issues</vt:lpstr>
      <vt:lpstr>Low efficiency of jobs</vt:lpstr>
      <vt:lpstr>Issues</vt:lpstr>
      <vt:lpstr>Number of exclusions by HC</vt:lpstr>
      <vt:lpstr>Miscellaneous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sablona</dc:title>
  <dc:creator>Jiri Chudoba</dc:creator>
  <cp:lastModifiedBy>Jiri Chudoba</cp:lastModifiedBy>
  <cp:revision>86</cp:revision>
  <dcterms:created xsi:type="dcterms:W3CDTF">2014-05-27T07:00:09Z</dcterms:created>
  <dcterms:modified xsi:type="dcterms:W3CDTF">2017-08-08T13:38:42Z</dcterms:modified>
</cp:coreProperties>
</file>