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0"/>
  </p:notesMasterIdLst>
  <p:handoutMasterIdLst>
    <p:handoutMasterId r:id="rId11"/>
  </p:handoutMasterIdLst>
  <p:sldIdLst>
    <p:sldId id="265" r:id="rId2"/>
    <p:sldId id="332" r:id="rId3"/>
    <p:sldId id="333" r:id="rId4"/>
    <p:sldId id="330" r:id="rId5"/>
    <p:sldId id="331" r:id="rId6"/>
    <p:sldId id="334" r:id="rId7"/>
    <p:sldId id="335" r:id="rId8"/>
    <p:sldId id="336" r:id="rId9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E0B4"/>
    <a:srgbClr val="A0BF61"/>
    <a:srgbClr val="FF0000"/>
    <a:srgbClr val="FFFFFF"/>
    <a:srgbClr val="808000"/>
    <a:srgbClr val="66CCFF"/>
    <a:srgbClr val="00B050"/>
    <a:srgbClr val="FFFF00"/>
    <a:srgbClr val="B2B2B2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76" autoAdjust="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16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2352" y="84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09-Aug-17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09-Aug-17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132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8" y="2398059"/>
            <a:ext cx="8701471" cy="1344706"/>
          </a:xfrm>
        </p:spPr>
        <p:txBody>
          <a:bodyPr>
            <a:normAutofit/>
          </a:bodyPr>
          <a:lstStyle>
            <a:lvl1pPr algn="ctr">
              <a:defRPr sz="195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8" y="4474883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1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1" y="1255061"/>
            <a:ext cx="8763034" cy="4745691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2"/>
            <a:ext cx="2057400" cy="365125"/>
          </a:xfrm>
        </p:spPr>
        <p:txBody>
          <a:bodyPr/>
          <a:lstStyle/>
          <a:p>
            <a:r>
              <a:rPr lang="fr-FR" smtClean="0"/>
              <a:t>10 August 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2"/>
            <a:ext cx="4108738" cy="365125"/>
          </a:xfrm>
        </p:spPr>
        <p:txBody>
          <a:bodyPr/>
          <a:lstStyle/>
          <a:p>
            <a:r>
              <a:rPr lang="en-GB" smtClean="0"/>
              <a:t>LIU PT meeting - J. Coupard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2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2"/>
            <a:ext cx="2057400" cy="365125"/>
          </a:xfrm>
        </p:spPr>
        <p:txBody>
          <a:bodyPr/>
          <a:lstStyle/>
          <a:p>
            <a:r>
              <a:rPr lang="fr-FR" smtClean="0"/>
              <a:t>10 August 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2"/>
            <a:ext cx="4108738" cy="365125"/>
          </a:xfrm>
        </p:spPr>
        <p:txBody>
          <a:bodyPr/>
          <a:lstStyle/>
          <a:p>
            <a:r>
              <a:rPr lang="en-GB" smtClean="0"/>
              <a:t>LIU PT meeting - J. Coupard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2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05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2" y="4811058"/>
            <a:ext cx="797111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5975571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10 August 2017</a:t>
            </a:r>
            <a:endParaRPr lang="en-GB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06232" y="6356352"/>
            <a:ext cx="279972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LIU PT meeting - J. Coupard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 August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PT meeting - J. Coupard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013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 August 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PT meeting - J. Coupard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38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10 August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 PT meeting - J. Coupard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4" r:id="rId4"/>
    <p:sldLayoutId id="2147483692" r:id="rId5"/>
    <p:sldLayoutId id="2147483695" r:id="rId6"/>
    <p:sldLayoutId id="2147483696" r:id="rId7"/>
  </p:sldLayoutIdLst>
  <p:hf sldNum="0" hdr="0"/>
  <p:txStyles>
    <p:titleStyle>
      <a:lvl1pPr algn="l" defTabSz="342900" rtl="0" eaLnBrk="1" latinLnBrk="0" hangingPunct="1">
        <a:spcBef>
          <a:spcPct val="0"/>
        </a:spcBef>
        <a:buNone/>
        <a:defRPr sz="21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Clr>
          <a:srgbClr val="0055A0"/>
        </a:buClr>
        <a:buFontTx/>
        <a:buNone/>
        <a:defRPr sz="1500" kern="1200">
          <a:solidFill>
            <a:schemeClr val="tx1"/>
          </a:solidFill>
          <a:latin typeface="Arial"/>
          <a:ea typeface="+mn-ea"/>
          <a:cs typeface="Arial"/>
        </a:defRPr>
      </a:lvl1pPr>
      <a:lvl2pPr marL="353700" indent="-213300" algn="l" defTabSz="342900" rtl="0" eaLnBrk="1" latinLnBrk="0" hangingPunct="1">
        <a:lnSpc>
          <a:spcPct val="100000"/>
        </a:lnSpc>
        <a:spcBef>
          <a:spcPts val="810"/>
        </a:spcBef>
        <a:buClr>
          <a:srgbClr val="0055A0"/>
        </a:buClr>
        <a:buSzPct val="70000"/>
        <a:buFont typeface="Wingdings" charset="2"/>
        <a:buChar char="§"/>
        <a:defRPr sz="1500" kern="1200">
          <a:solidFill>
            <a:schemeClr val="tx1"/>
          </a:solidFill>
          <a:latin typeface="Arial"/>
          <a:ea typeface="+mn-ea"/>
          <a:cs typeface="Arial"/>
        </a:defRPr>
      </a:lvl2pPr>
      <a:lvl3pPr marL="521100" indent="-171450" algn="l" defTabSz="342900" rtl="0" eaLnBrk="1" latinLnBrk="0" hangingPunct="1">
        <a:lnSpc>
          <a:spcPct val="100000"/>
        </a:lnSpc>
        <a:spcBef>
          <a:spcPts val="738"/>
        </a:spcBef>
        <a:buClrTx/>
        <a:buSzPct val="100000"/>
        <a:buFont typeface="Lucida Grande"/>
        <a:buChar char="−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050" kern="1200">
          <a:solidFill>
            <a:schemeClr val="tx1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8"/>
          <p:cNvSpPr txBox="1">
            <a:spLocks/>
          </p:cNvSpPr>
          <p:nvPr/>
        </p:nvSpPr>
        <p:spPr>
          <a:xfrm>
            <a:off x="589413" y="274637"/>
            <a:ext cx="7965175" cy="1344935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2100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Planning and Installation</a:t>
            </a:r>
            <a:endParaRPr lang="en-US" sz="2800" b="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LIU Project Team meeting</a:t>
            </a:r>
            <a:endParaRPr lang="en-GB" sz="20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83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894" y="38100"/>
            <a:ext cx="4483106" cy="2429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version 2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2467302"/>
            <a:ext cx="8763036" cy="3673367"/>
          </a:xfrm>
        </p:spPr>
        <p:txBody>
          <a:bodyPr/>
          <a:lstStyle/>
          <a:p>
            <a:r>
              <a:rPr lang="en-US" dirty="0" smtClean="0"/>
              <a:t>2 activities </a:t>
            </a:r>
            <a:r>
              <a:rPr lang="en-US" b="1" i="1" dirty="0" smtClean="0"/>
              <a:t>Approved if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1200" u="sng" dirty="0" smtClean="0">
                <a:solidFill>
                  <a:schemeClr val="tx2"/>
                </a:solidFill>
              </a:rPr>
              <a:t>Information from Valerie Montabonnet: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9 activities </a:t>
            </a:r>
            <a:r>
              <a:rPr lang="en-US" b="1" i="1" dirty="0" smtClean="0"/>
              <a:t>Created</a:t>
            </a:r>
            <a:r>
              <a:rPr lang="en-US" dirty="0" smtClean="0"/>
              <a:t> (announce too late for the version 2 </a:t>
            </a:r>
            <a:r>
              <a:rPr lang="en-US" dirty="0" smtClean="0">
                <a:sym typeface="Wingdings" panose="05000000000000000000" pitchFamily="2" charset="2"/>
              </a:rPr>
              <a:t> will be approved in the version 3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10 August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J. Coupard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793672"/>
            <a:ext cx="9144002" cy="11789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496" y="4457127"/>
            <a:ext cx="5911917" cy="1137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535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version 2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10 August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J. Coupard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3681"/>
            <a:ext cx="9144000" cy="455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815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72" y="1293045"/>
            <a:ext cx="6868360" cy="485546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LIU-PLI deputy </a:t>
            </a:r>
            <a:r>
              <a:rPr lang="en-US" b="0" dirty="0" smtClean="0"/>
              <a:t>and </a:t>
            </a:r>
            <a:r>
              <a:rPr lang="en-US" dirty="0" smtClean="0"/>
              <a:t>PS Facility Coordinator</a:t>
            </a:r>
            <a:br>
              <a:rPr lang="en-US" dirty="0" smtClean="0"/>
            </a:br>
            <a:r>
              <a:rPr lang="en-GB" b="0" dirty="0"/>
              <a:t>Simon Mataguez is replaced by </a:t>
            </a:r>
            <a:r>
              <a:rPr lang="en-GB" dirty="0" smtClean="0"/>
              <a:t>Fernando Pedrosa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10 August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J. Coupard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897" y="1293045"/>
            <a:ext cx="1660470" cy="220850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4532586" y="3413234"/>
            <a:ext cx="520262" cy="307543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3569652" y="2982310"/>
            <a:ext cx="520262" cy="307543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val 9"/>
          <p:cNvSpPr/>
          <p:nvPr/>
        </p:nvSpPr>
        <p:spPr>
          <a:xfrm>
            <a:off x="817332" y="2087243"/>
            <a:ext cx="520262" cy="307543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725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&amp; Schedule Review 2016 recommendation</a:t>
            </a:r>
            <a:br>
              <a:rPr lang="en-US" dirty="0" smtClean="0"/>
            </a:br>
            <a:r>
              <a:rPr lang="en-US" b="0" dirty="0" smtClean="0">
                <a:solidFill>
                  <a:srgbClr val="C00000"/>
                </a:solidFill>
              </a:rPr>
              <a:t>Prepare an integrated schedule and show the critical path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10 August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J. Coupard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944" y="1116760"/>
            <a:ext cx="7470470" cy="523959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19749733">
            <a:off x="3224741" y="3274891"/>
            <a:ext cx="2694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Proposal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414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LS2</a:t>
            </a:r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Based on the LS1 experience with the R2E Project and LHC Collimation Project, it is necessary to have dedicated persons in charge of the </a:t>
            </a:r>
            <a:r>
              <a:rPr lang="en-US" b="1" dirty="0" smtClean="0"/>
              <a:t>day-to-day in-situ management and supervision</a:t>
            </a:r>
            <a:r>
              <a:rPr lang="en-US" dirty="0" smtClean="0"/>
              <a:t> for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200 MHz RF Upgrade in SPS Point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New Beam Dump in SPS Point 5 and reconfiguration of the SPS Point 1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2 FTE (Staff CERN-wide ? BE-RF ? TE-ABT ? BE-OP ?)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/>
              <a:t>Based on Linac4 experience with installation of the transfer line, it is necessary to have a dedicated person in charge of the </a:t>
            </a:r>
            <a:r>
              <a:rPr lang="en-US" b="1" dirty="0" smtClean="0"/>
              <a:t>mechanical removal and installation of the Complex PS transfer lines </a:t>
            </a:r>
            <a:r>
              <a:rPr lang="en-US" dirty="0" smtClean="0"/>
              <a:t>(connection to LT-BHZ20, LBE, BI and BTP lines)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1 FTE (Staff CERN-wide ? )</a:t>
            </a:r>
          </a:p>
          <a:p>
            <a:endParaRPr lang="en-US" dirty="0" smtClean="0"/>
          </a:p>
          <a:p>
            <a:r>
              <a:rPr lang="en-US" b="1" dirty="0" smtClean="0"/>
              <a:t>LS2 Space Management</a:t>
            </a:r>
            <a:r>
              <a:rPr lang="en-US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Did all the LIU requests have been sent (from Groups to Dep. Space Managers)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LS2 Team dedicated : Germana Riddone (TE-VSC), Katy Foraz (EN-ACE), Jonathan Meignan (EN-ACE) with support from David Hay (EN-ACE)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Surface space management will be linked to the facility coordinators schedule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10 August 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J. Coupard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814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LIU-PLI meetings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10 August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J. Coupard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9501" y="274638"/>
            <a:ext cx="3166733" cy="117641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246" y="1311075"/>
            <a:ext cx="5088888" cy="431923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815" y="1979091"/>
            <a:ext cx="5088888" cy="206790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4384" y="2724259"/>
            <a:ext cx="5088888" cy="216277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4611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LS2 schedule</a:t>
            </a:r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1" y="1255061"/>
            <a:ext cx="7419427" cy="4745691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Linac4 connection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Done</a:t>
            </a:r>
          </a:p>
          <a:p>
            <a:pPr marL="6394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Presentation during the review in August 2016</a:t>
            </a:r>
          </a:p>
          <a:p>
            <a:pPr marL="6394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Review of the schedule with the PSB and PS schedules</a:t>
            </a:r>
            <a:endParaRPr lang="en-US" dirty="0" smtClean="0"/>
          </a:p>
          <a:p>
            <a:r>
              <a:rPr lang="en-US" b="1" dirty="0" smtClean="0"/>
              <a:t>PS Booster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2"/>
                </a:solidFill>
              </a:rPr>
              <a:t>In work </a:t>
            </a:r>
            <a:r>
              <a:rPr lang="en-US" dirty="0" smtClean="0">
                <a:sym typeface="Wingdings" panose="05000000000000000000" pitchFamily="2" charset="2"/>
              </a:rPr>
              <a:t> strategy under discussion with</a:t>
            </a:r>
          </a:p>
          <a:p>
            <a:pPr marL="6394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EN-EL for the de-cabling and cabling campaigns</a:t>
            </a:r>
          </a:p>
          <a:p>
            <a:pPr marL="6394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TE-VSC and TE-MSC on the sequence for the upgrade of the transfer lines</a:t>
            </a:r>
            <a:endParaRPr lang="en-US" dirty="0" smtClean="0"/>
          </a:p>
          <a:p>
            <a:r>
              <a:rPr lang="en-US" b="1" dirty="0" smtClean="0"/>
              <a:t>PS &amp; TT2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2"/>
                </a:solidFill>
              </a:rPr>
              <a:t>In work </a:t>
            </a:r>
            <a:r>
              <a:rPr lang="en-US" dirty="0" smtClean="0">
                <a:sym typeface="Wingdings" panose="05000000000000000000" pitchFamily="2" charset="2"/>
              </a:rPr>
              <a:t> strategy based on the consolidation of the main magnets</a:t>
            </a:r>
          </a:p>
          <a:p>
            <a:pPr marL="6394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Priority on the PS Switch Yard area for LIU Project (injection upgrade, new LBE)</a:t>
            </a:r>
          </a:p>
          <a:p>
            <a:pPr marL="6394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Integration of the CV works</a:t>
            </a:r>
          </a:p>
          <a:p>
            <a:r>
              <a:rPr lang="en-US" b="1" dirty="0" smtClean="0"/>
              <a:t>SPS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2"/>
                </a:solidFill>
              </a:rPr>
              <a:t>In work</a:t>
            </a:r>
          </a:p>
          <a:p>
            <a:pPr marL="6394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Main activity in Points1, 3 and 5 for LIU Project (</a:t>
            </a:r>
            <a:r>
              <a:rPr lang="en-US" dirty="0" smtClean="0">
                <a:solidFill>
                  <a:srgbClr val="FF0000"/>
                </a:solidFill>
              </a:rPr>
              <a:t>critical path on SPS 3 and 5</a:t>
            </a:r>
            <a:r>
              <a:rPr lang="en-US" dirty="0" smtClean="0"/>
              <a:t>)</a:t>
            </a:r>
          </a:p>
          <a:p>
            <a:pPr marL="6394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Coordination between </a:t>
            </a:r>
            <a:r>
              <a:rPr lang="en-US" dirty="0" err="1" smtClean="0"/>
              <a:t>aC</a:t>
            </a:r>
            <a:r>
              <a:rPr lang="en-US" dirty="0" smtClean="0"/>
              <a:t> coating/impedance reduction, Cabling campaigns and SPS Fire Safety Project</a:t>
            </a:r>
          </a:p>
          <a:p>
            <a:r>
              <a:rPr lang="en-US" b="1" dirty="0" smtClean="0"/>
              <a:t>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2"/>
                </a:solidFill>
              </a:rPr>
              <a:t>In work </a:t>
            </a:r>
            <a:r>
              <a:rPr lang="en-US" dirty="0" smtClean="0">
                <a:sym typeface="Wingdings" panose="05000000000000000000" pitchFamily="2" charset="2"/>
              </a:rPr>
              <a:t> New TCDIs in TI2 and TI8 scheduled in LHC 1 and 8 (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critical path on LHC 8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10 August 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J. Coupard</a:t>
            </a:r>
            <a:endParaRPr lang="en-GB" dirty="0"/>
          </a:p>
        </p:txBody>
      </p:sp>
      <p:sp>
        <p:nvSpPr>
          <p:cNvPr id="6" name="Right Brace 5"/>
          <p:cNvSpPr/>
          <p:nvPr/>
        </p:nvSpPr>
        <p:spPr>
          <a:xfrm>
            <a:off x="7622628" y="1255061"/>
            <a:ext cx="157655" cy="2922801"/>
          </a:xfrm>
          <a:prstGeom prst="rightBrac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none" lIns="548640" rtlCol="0" anchor="ctr"/>
          <a:lstStyle/>
          <a:p>
            <a:r>
              <a:rPr lang="en-US" dirty="0" smtClean="0">
                <a:solidFill>
                  <a:schemeClr val="tx2"/>
                </a:solidFill>
              </a:rPr>
              <a:t>Complex PS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7" name="Right Brace 6"/>
          <p:cNvSpPr/>
          <p:nvPr/>
        </p:nvSpPr>
        <p:spPr>
          <a:xfrm>
            <a:off x="7622628" y="5360276"/>
            <a:ext cx="157655" cy="456787"/>
          </a:xfrm>
          <a:prstGeom prst="rightBrac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none" lIns="5486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LHC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7622628" y="4182237"/>
            <a:ext cx="157655" cy="1178039"/>
          </a:xfrm>
          <a:prstGeom prst="rightBrace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none" lIns="5486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SPS</a:t>
            </a:r>
            <a:endParaRPr lang="fr-F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3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7973</TotalTime>
  <Words>461</Words>
  <Application>Microsoft Office PowerPoint</Application>
  <PresentationFormat>On-screen Show (4:3)</PresentationFormat>
  <Paragraphs>71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Lucida Grande</vt:lpstr>
      <vt:lpstr>Wingdings</vt:lpstr>
      <vt:lpstr>LIU_PowerPoint_Template</vt:lpstr>
      <vt:lpstr>PowerPoint Presentation</vt:lpstr>
      <vt:lpstr>PLAN version 2</vt:lpstr>
      <vt:lpstr>PLAN version 2</vt:lpstr>
      <vt:lpstr>LIU-PLI deputy and PS Facility Coordinator Simon Mataguez is replaced by Fernando Pedrosa</vt:lpstr>
      <vt:lpstr>Cost &amp; Schedule Review 2016 recommendation Prepare an integrated schedule and show the critical path</vt:lpstr>
      <vt:lpstr>LS2</vt:lpstr>
      <vt:lpstr>LIU-PLI meetings</vt:lpstr>
      <vt:lpstr>LS2 schedule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Julie Coupard</cp:lastModifiedBy>
  <cp:revision>611</cp:revision>
  <cp:lastPrinted>2017-08-09T14:45:45Z</cp:lastPrinted>
  <dcterms:created xsi:type="dcterms:W3CDTF">2011-05-16T09:28:26Z</dcterms:created>
  <dcterms:modified xsi:type="dcterms:W3CDTF">2017-08-09T14:49:46Z</dcterms:modified>
</cp:coreProperties>
</file>