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410" r:id="rId3"/>
    <p:sldId id="414" r:id="rId4"/>
    <p:sldId id="417" r:id="rId5"/>
    <p:sldId id="418" r:id="rId6"/>
    <p:sldId id="422" r:id="rId7"/>
    <p:sldId id="421" r:id="rId8"/>
    <p:sldId id="423" r:id="rId9"/>
    <p:sldId id="419" r:id="rId10"/>
    <p:sldId id="420" r:id="rId11"/>
    <p:sldId id="425" r:id="rId12"/>
    <p:sldId id="424" r:id="rId13"/>
    <p:sldId id="426" r:id="rId14"/>
    <p:sldId id="258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4F9DDA6-3C64-4319-B457-F58B0CAA5620}">
          <p14:sldIdLst>
            <p14:sldId id="256"/>
            <p14:sldId id="410"/>
            <p14:sldId id="414"/>
            <p14:sldId id="417"/>
            <p14:sldId id="418"/>
            <p14:sldId id="422"/>
            <p14:sldId id="421"/>
            <p14:sldId id="423"/>
            <p14:sldId id="419"/>
            <p14:sldId id="420"/>
            <p14:sldId id="425"/>
            <p14:sldId id="424"/>
            <p14:sldId id="426"/>
          </p14:sldIdLst>
        </p14:section>
        <p14:section name="Untitled Section" id="{99540D90-9792-4BB8-838A-470E747B4B9B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B4"/>
    <a:srgbClr val="0055A0"/>
    <a:srgbClr val="0055BE"/>
    <a:srgbClr val="0055B9"/>
    <a:srgbClr val="005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53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852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C7E12-11DA-4885-B66D-F7D11F7D1822}" type="datetimeFigureOut">
              <a:rPr lang="fr-FR" smtClean="0"/>
              <a:t>10/10/2017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23D61-F67E-4C76-8138-E62F9BC2E99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481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23D61-F67E-4C76-8138-E62F9BC2E994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3777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591600"/>
            <a:ext cx="9144000" cy="266400"/>
          </a:xfrm>
          <a:prstGeom prst="rect">
            <a:avLst/>
          </a:prstGeom>
          <a:solidFill>
            <a:srgbClr val="0055B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-1" y="6612278"/>
            <a:ext cx="9144001" cy="221018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/>
          <a:p>
            <a:pPr algn="l"/>
            <a:r>
              <a:rPr lang="en-GB" sz="1200" dirty="0" smtClean="0">
                <a:solidFill>
                  <a:schemeClr val="bg1"/>
                </a:solidFill>
              </a:rPr>
              <a:t>   Davide Tommasini</a:t>
            </a:r>
            <a:r>
              <a:rPr lang="en-GB" sz="1200" baseline="0" dirty="0" smtClean="0">
                <a:solidFill>
                  <a:schemeClr val="bg1"/>
                </a:solidFill>
              </a:rPr>
              <a:t>                    </a:t>
            </a:r>
            <a:r>
              <a:rPr lang="en-GB" sz="1200" dirty="0" smtClean="0">
                <a:solidFill>
                  <a:schemeClr val="bg1"/>
                </a:solidFill>
              </a:rPr>
              <a:t>               Introduction to the review and road-map </a:t>
            </a:r>
            <a:r>
              <a:rPr lang="en-GB" sz="1200" baseline="0" dirty="0" smtClean="0">
                <a:solidFill>
                  <a:schemeClr val="bg1"/>
                </a:solidFill>
              </a:rPr>
              <a:t>                           2</a:t>
            </a:r>
            <a:r>
              <a:rPr lang="en-GB" sz="1200" baseline="30000" dirty="0" smtClean="0">
                <a:solidFill>
                  <a:schemeClr val="bg1"/>
                </a:solidFill>
              </a:rPr>
              <a:t>nd</a:t>
            </a:r>
            <a:r>
              <a:rPr lang="en-GB" sz="1200" baseline="0" dirty="0" smtClean="0">
                <a:solidFill>
                  <a:schemeClr val="bg1"/>
                </a:solidFill>
              </a:rPr>
              <a:t> WP5 Review, 9-10 Oct 2017 </a:t>
            </a:r>
            <a:endParaRPr lang="en-GB" sz="1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591600"/>
            <a:ext cx="9144000" cy="266400"/>
          </a:xfrm>
          <a:prstGeom prst="rect">
            <a:avLst/>
          </a:prstGeom>
          <a:solidFill>
            <a:srgbClr val="0055B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50669" y="6614141"/>
            <a:ext cx="1301931" cy="221018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Davide </a:t>
            </a:r>
            <a:r>
              <a:rPr lang="fr-FR" sz="1200" dirty="0" err="1" smtClean="0">
                <a:solidFill>
                  <a:schemeClr val="bg1"/>
                </a:solidFill>
              </a:rPr>
              <a:t>Tommasini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362200" y="6656032"/>
            <a:ext cx="4038600" cy="221018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fr-FR" sz="1200" dirty="0" err="1" smtClean="0">
                <a:solidFill>
                  <a:schemeClr val="bg1"/>
                </a:solidFill>
              </a:rPr>
              <a:t>EuroCirCol</a:t>
            </a:r>
            <a:r>
              <a:rPr lang="fr-FR" sz="1200" dirty="0" smtClean="0">
                <a:solidFill>
                  <a:schemeClr val="bg1"/>
                </a:solidFill>
              </a:rPr>
              <a:t> </a:t>
            </a:r>
            <a:r>
              <a:rPr lang="fr-FR" sz="1200" dirty="0" err="1" smtClean="0">
                <a:solidFill>
                  <a:schemeClr val="bg1"/>
                </a:solidFill>
              </a:rPr>
              <a:t>Kickoff</a:t>
            </a:r>
            <a:r>
              <a:rPr lang="fr-FR" sz="1200" dirty="0" smtClean="0">
                <a:solidFill>
                  <a:schemeClr val="bg1"/>
                </a:solidFill>
              </a:rPr>
              <a:t> Meeting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6400800" y="6656032"/>
            <a:ext cx="2292531" cy="221018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/>
          <a:p>
            <a:pPr algn="r"/>
            <a:r>
              <a:rPr lang="fr-FR" sz="1200" dirty="0" err="1" smtClean="0">
                <a:solidFill>
                  <a:schemeClr val="bg1"/>
                </a:solidFill>
              </a:rPr>
              <a:t>June</a:t>
            </a:r>
            <a:r>
              <a:rPr lang="fr-FR" sz="1200" baseline="0" dirty="0" smtClean="0">
                <a:solidFill>
                  <a:schemeClr val="bg1"/>
                </a:solidFill>
              </a:rPr>
              <a:t> 3</a:t>
            </a:r>
            <a:r>
              <a:rPr lang="fr-FR" sz="1200" baseline="30000" dirty="0" smtClean="0">
                <a:solidFill>
                  <a:schemeClr val="bg1"/>
                </a:solidFill>
              </a:rPr>
              <a:t>rd</a:t>
            </a:r>
            <a:r>
              <a:rPr lang="fr-FR" sz="1200" baseline="0" dirty="0" smtClean="0">
                <a:solidFill>
                  <a:schemeClr val="bg1"/>
                </a:solidFill>
              </a:rPr>
              <a:t> ,</a:t>
            </a:r>
            <a:r>
              <a:rPr lang="fr-FR" sz="1200" dirty="0" smtClean="0">
                <a:solidFill>
                  <a:schemeClr val="bg1"/>
                </a:solidFill>
              </a:rPr>
              <a:t> 2015</a:t>
            </a:r>
            <a:endParaRPr lang="fr-FR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92678" y="6278171"/>
            <a:ext cx="2510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     Davide Tommasini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7329" y="121666"/>
            <a:ext cx="3989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Annual </a:t>
            </a:r>
            <a:r>
              <a:rPr lang="en-GB" i="1" dirty="0" err="1" smtClean="0"/>
              <a:t>EuroCirCol</a:t>
            </a:r>
            <a:r>
              <a:rPr lang="en-GB" i="1" dirty="0" smtClean="0"/>
              <a:t> Meeting 2017</a:t>
            </a:r>
          </a:p>
          <a:p>
            <a:r>
              <a:rPr lang="en-GB" i="1" dirty="0" smtClean="0"/>
              <a:t>Monday 9 -Tuesday</a:t>
            </a:r>
            <a:r>
              <a:rPr lang="fr-CH" i="1" dirty="0" smtClean="0"/>
              <a:t> 10 </a:t>
            </a:r>
            <a:r>
              <a:rPr lang="fr-CH" i="1" dirty="0" err="1" smtClean="0"/>
              <a:t>October</a:t>
            </a:r>
            <a:r>
              <a:rPr lang="fr-CH" i="1" dirty="0" smtClean="0"/>
              <a:t> 2017</a:t>
            </a:r>
            <a:endParaRPr lang="fr-FR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05792" y="4306143"/>
            <a:ext cx="8407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i="1" dirty="0" smtClean="0"/>
              <a:t>WP5 </a:t>
            </a:r>
            <a:r>
              <a:rPr lang="fr-CH" sz="2400" i="1" dirty="0" err="1" smtClean="0"/>
              <a:t>Summary</a:t>
            </a:r>
            <a:endParaRPr lang="fr-FR" sz="2400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176" y="2986658"/>
            <a:ext cx="2016869" cy="9691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0747" y="3066171"/>
            <a:ext cx="2127153" cy="88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43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4104" y="0"/>
            <a:ext cx="2772228" cy="20820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59065"/>
            <a:ext cx="2730694" cy="20437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477" y="3209091"/>
            <a:ext cx="4320590" cy="32497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5999" y="3195560"/>
            <a:ext cx="4387371" cy="32815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8466" y="0"/>
            <a:ext cx="4018852" cy="2996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043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43" y="0"/>
            <a:ext cx="3416751" cy="256902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3518" y="1542240"/>
            <a:ext cx="2878139" cy="16179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2994" y="449560"/>
            <a:ext cx="4821594" cy="27106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143" y="3661709"/>
            <a:ext cx="4708294" cy="26418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6012" y="2984867"/>
            <a:ext cx="2656901" cy="19977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84486" y="3894944"/>
            <a:ext cx="3350102" cy="253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876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3077029" cy="17326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6575" y="1183900"/>
            <a:ext cx="2931286" cy="15447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4864" y="217716"/>
            <a:ext cx="4459136" cy="25109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242317"/>
            <a:ext cx="4367861" cy="24600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1118" y="2986382"/>
            <a:ext cx="4921282" cy="278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52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Conclusion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9157" y="740229"/>
            <a:ext cx="8958730" cy="5055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Considerable progress made on all fronts since last annual meeting</a:t>
            </a:r>
          </a:p>
          <a:p>
            <a:pPr marL="285750" indent="-285750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Great team-work, average of 2 meetings per month and genuine sharing of information &amp; knowledge, spontaneous adhesion of “non 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EuroCirCol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” Colleagues</a:t>
            </a:r>
          </a:p>
          <a:p>
            <a:pPr marL="285750" indent="-285750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 shared baseline for the FCC CDR has been set</a:t>
            </a:r>
          </a:p>
          <a:p>
            <a:pPr marL="285750" indent="-285750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Opportunities for experimental work have been set for all design options</a:t>
            </a:r>
          </a:p>
          <a:p>
            <a:pPr marL="285750" indent="-285750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Field quality requirements still to be finalized with WP2 (under way), in particular for management of b2 and for 3D management of b3</a:t>
            </a:r>
          </a:p>
          <a:p>
            <a:pPr marL="285750" indent="-285750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We believe to be on time with respect to the FCC CDR schedule</a:t>
            </a:r>
          </a:p>
          <a:p>
            <a:pPr marL="285750" indent="-285750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We are having a great support with good advises and constructive discussions with many Colleagues, and particularly the members of the WP5 Review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Commitee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Steve Gourlay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Joe Minervini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Luisa Chiesa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Giorgio Ambrosio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Diego Arbelaez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354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1" y="1577380"/>
            <a:ext cx="8042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Thank you for your attention</a:t>
            </a:r>
            <a:endParaRPr lang="fr-FR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176" y="2986658"/>
            <a:ext cx="2016869" cy="9691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0747" y="3066171"/>
            <a:ext cx="2127153" cy="88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79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WP5 Agenda</a:t>
            </a:r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5206" r="41038" b="51301"/>
          <a:stretch/>
        </p:blipFill>
        <p:spPr>
          <a:xfrm>
            <a:off x="451642" y="893152"/>
            <a:ext cx="4246117" cy="328861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18481" b="4139"/>
          <a:stretch/>
        </p:blipFill>
        <p:spPr>
          <a:xfrm>
            <a:off x="521341" y="4545979"/>
            <a:ext cx="4176418" cy="19234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t="55278" b="1063"/>
          <a:stretch/>
        </p:blipFill>
        <p:spPr>
          <a:xfrm>
            <a:off x="4697759" y="887432"/>
            <a:ext cx="4059555" cy="31546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1470" y="523220"/>
            <a:ext cx="8195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err="1" smtClean="0">
                <a:solidFill>
                  <a:srgbClr val="FF0000"/>
                </a:solidFill>
              </a:rPr>
              <a:t>Monday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6690" y="4176647"/>
            <a:ext cx="293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FF0000"/>
                </a:solidFill>
              </a:rPr>
              <a:t>Tuesday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1764" r="3244"/>
          <a:stretch/>
        </p:blipFill>
        <p:spPr>
          <a:xfrm>
            <a:off x="3120390" y="4042112"/>
            <a:ext cx="5950857" cy="2494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971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Evolution of the design options since the 1</a:t>
            </a:r>
            <a:r>
              <a:rPr lang="en-US" sz="2800" b="1" baseline="30000" dirty="0" smtClean="0"/>
              <a:t>st</a:t>
            </a:r>
            <a:r>
              <a:rPr lang="en-US" sz="2800" b="1" dirty="0" smtClean="0"/>
              <a:t> review</a:t>
            </a:r>
            <a:endParaRPr lang="en-US" sz="2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42" y="780738"/>
            <a:ext cx="8944116" cy="4336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2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569" y="0"/>
            <a:ext cx="4243595" cy="31789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568" y="3246147"/>
            <a:ext cx="4243595" cy="316277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7481" y="3246147"/>
            <a:ext cx="4269239" cy="31627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8165" y="132909"/>
            <a:ext cx="4094911" cy="3046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428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374" y="132909"/>
            <a:ext cx="4165981" cy="31389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3377" y="132909"/>
            <a:ext cx="4063476" cy="30336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74" y="3386178"/>
            <a:ext cx="4046552" cy="304891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3377" y="3271878"/>
            <a:ext cx="4095696" cy="307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30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607"/>
            <a:ext cx="4333648" cy="24444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6685" y="0"/>
            <a:ext cx="4542971" cy="25599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3091543"/>
            <a:ext cx="4407831" cy="24790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9084" y="3091543"/>
            <a:ext cx="4390572" cy="247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67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86" y="0"/>
            <a:ext cx="4078514" cy="30465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8956" y="0"/>
            <a:ext cx="4106684" cy="30586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686" y="3077524"/>
            <a:ext cx="4460617" cy="33391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1197" y="3189174"/>
            <a:ext cx="4364443" cy="3258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55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4559451" cy="255451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2016" y="10206"/>
            <a:ext cx="4501984" cy="25443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2917370"/>
            <a:ext cx="4453232" cy="24964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2016" y="2871130"/>
            <a:ext cx="4501984" cy="2546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981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370" y="0"/>
            <a:ext cx="4194629" cy="312593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883" y="119182"/>
            <a:ext cx="3801860" cy="28875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370" y="3125933"/>
            <a:ext cx="4279900" cy="32340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7399" y="3251199"/>
            <a:ext cx="4007932" cy="298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044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Pré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CERNPrésentation1</Template>
  <TotalTime>8758</TotalTime>
  <Words>165</Words>
  <Application>Microsoft Office PowerPoint</Application>
  <PresentationFormat>On-screen Show (4:3)</PresentationFormat>
  <Paragraphs>23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CERNPrésentation1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Nicolas Bourcey</dc:creator>
  <cp:lastModifiedBy>Davide Tommasini</cp:lastModifiedBy>
  <cp:revision>824</cp:revision>
  <cp:lastPrinted>2016-03-01T09:28:59Z</cp:lastPrinted>
  <dcterms:created xsi:type="dcterms:W3CDTF">2012-11-02T06:26:28Z</dcterms:created>
  <dcterms:modified xsi:type="dcterms:W3CDTF">2017-10-10T11:37:36Z</dcterms:modified>
</cp:coreProperties>
</file>