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64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70DE367-5386-4B27-8A50-6BE45F3BC442}">
          <p14:sldIdLst>
            <p14:sldId id="256"/>
            <p14:sldId id="257"/>
            <p14:sldId id="260"/>
            <p14:sldId id="258"/>
            <p14:sldId id="264"/>
            <p14:sldId id="263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6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688" y="-5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25/9/17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25/9/17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25/9/17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Potential Changes to Gaudi / Athena I/O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37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ATLAS I/O use Gaudi?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part of I/O Re-Development I would consider three possible strategies: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Keep current </a:t>
            </a:r>
            <a:r>
              <a:rPr lang="en-US" dirty="0" err="1" smtClean="0"/>
              <a:t>AthenaPOOL</a:t>
            </a:r>
            <a:r>
              <a:rPr lang="en-US" dirty="0" smtClean="0"/>
              <a:t>, APR/POOL, ROOT layer, but slimmed down to what ATLAS really needs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Develop a more direct ROOT </a:t>
            </a:r>
            <a:r>
              <a:rPr lang="en-US" dirty="0" err="1" smtClean="0"/>
              <a:t>CnvSvc</a:t>
            </a:r>
            <a:r>
              <a:rPr lang="en-US" dirty="0" smtClean="0"/>
              <a:t> from scratch (or starting from what was pretty much abandoned in </a:t>
            </a:r>
            <a:r>
              <a:rPr lang="en-US" dirty="0" err="1" smtClean="0"/>
              <a:t>AthenaRootComps</a:t>
            </a:r>
            <a:r>
              <a:rPr lang="en-US" dirty="0" smtClean="0"/>
              <a:t>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This may be included by 1. or 2.: Use the existing Gaudi </a:t>
            </a:r>
            <a:r>
              <a:rPr lang="en-US" dirty="0" err="1" smtClean="0"/>
              <a:t>RootCnvSvc</a:t>
            </a:r>
            <a:r>
              <a:rPr lang="en-US" dirty="0" smtClean="0"/>
              <a:t> as base for Athena persistence to ROOT</a:t>
            </a:r>
          </a:p>
          <a:p>
            <a:r>
              <a:rPr lang="en-US" dirty="0" smtClean="0"/>
              <a:t>I have been investigating 3. for a little bit by trying to write (and later read) simple toy Athena objects (not </a:t>
            </a:r>
            <a:r>
              <a:rPr lang="en-US" dirty="0" err="1" smtClean="0"/>
              <a:t>xAOD</a:t>
            </a:r>
            <a:r>
              <a:rPr lang="en-US" dirty="0" smtClean="0"/>
              <a:t>) via Gaudi</a:t>
            </a:r>
          </a:p>
          <a:p>
            <a:pPr marL="4000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013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JobOptions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## basic job configuration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AthenaCommon.AtlasUnixGeneratorJob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## get a handle on the default top-level algorithm sequence and service manager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AthenaCommon.AlgSequence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AlgSequence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topSequence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AlgSequence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AthenaCommon.AppMgr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ServiceMgr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Configurables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import Gaudi__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endParaRPr lang="en-US" sz="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Configurables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import 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PersistencySvc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FileRecordDataSvc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 aliased names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Configurables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import Gaudi__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MultiFileCatalog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FileCatalog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FileCatalog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FileCatalog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(Catalogs = [ 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xmlcatalog_file:GaudiOutput.xml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])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+= CfgMgr.Gaudi__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MultiFileCatalog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FileCatalog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Configurables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import Gaudi__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IODataManager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IODataManager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IODataManager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IODataManager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CatalogType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"Gaudi::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MultiFileCatalog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FileCatalog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+= CfgMgr.Gaudi__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IODataManager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IODataManager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 not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hasattr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'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EventPersistencySvc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CfgMgr.EvtPersistencySvc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EventPersistencySvc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svcMgr.EventPersistencySvc.CnvServices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+= [ "Gaudi::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 not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hasattr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'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ProxyProviderSvc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CfgMgr.ProxyProviderSvc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 Output setup: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AthenaOutput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with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PoolTool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(for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DataHeader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and Gaudi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(no POOL/APR)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OutputStreamAthenaPool.OutputStreamAthenaPoolConf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AthenaPoolOutputStreamTool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Stream1_Tool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AthenaPoolOutputStreamTool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"Stream1_Tool" 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Stream1_Tool.CnvSvc = "Gaudi::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AthenaServices.AthenaServicesConf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AthenaOutputStream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Stream1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AthenaOutputStream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"Stream1" 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Stream1.OutputFile = 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PFN:GaudiOutput.root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Stream1.WritingTool = Stream1_Tool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 Application setup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AthenaCommon.AppMgr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theApp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 - I/O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theApp.OutStreamType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AthenaOutputStream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theApp.addOutputStream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Stream1 )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Stream1.ItemList += [ 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EventInfo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#*" 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Stream1.ItemList += [ 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ExampleHitContainer#MyHits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]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 - Algorithms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AthenaPoolExampleAlgorithms.AthenaPoolExampleAlgorithmsConf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AthPoolEx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WriteData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topSequence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AthPoolEx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WriteData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WriteData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)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 - Events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theApp.EvtMax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= 10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theApp.EvtSel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= "NONE" # do not use any event input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# Set output level threshold (2=DEBUG, 3=INFO, 4=WARNING, 5=ERROR, 6=FATAL)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svcMgr.MessageSvc.OutputLevel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svcMgr.MessageSvc.defaultLimit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10000000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708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Augment Gaudi </a:t>
            </a:r>
            <a:r>
              <a:rPr lang="en-US" dirty="0" err="1" smtClean="0"/>
              <a:t>DataObject</a:t>
            </a:r>
            <a:r>
              <a:rPr lang="en-US" dirty="0" smtClean="0"/>
              <a:t> to handle ATLAS </a:t>
            </a:r>
            <a:r>
              <a:rPr lang="en-US" dirty="0" err="1" smtClean="0"/>
              <a:t>DataBucket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This modification should allow ATLAS to use a </a:t>
            </a:r>
            <a:r>
              <a:rPr lang="en-US" sz="1600" dirty="0" err="1" smtClean="0"/>
              <a:t>DataObject</a:t>
            </a:r>
            <a:r>
              <a:rPr lang="en-US" sz="1600" dirty="0" smtClean="0"/>
              <a:t> wrapper class (such as </a:t>
            </a:r>
            <a:r>
              <a:rPr lang="en-US" sz="1600" dirty="0" err="1" smtClean="0"/>
              <a:t>DataBucket</a:t>
            </a:r>
            <a:r>
              <a:rPr lang="en-US" sz="1600" dirty="0" smtClean="0"/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diff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DataObject.h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DataObject.h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index 3f1c66c4..28101aab 100644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DataObject.h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+++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DataObject.h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-55,11 +55,15 @@ public: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virtual unsigned long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addRef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/// release reference to object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virtual unsigned long release();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/// Retrieve void pointer to object, allows override in derived classes (e.g. ATLAS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DataBucket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virtual void* object();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/// Retrieve reference to class definition structure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virtual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CLID&amp;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/// Retrieve reference to class definition structure (static access)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static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CLID&amp;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classID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/// Return the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type_info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the object, allows override in derived classes (e.g. ATLAS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DataBucket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virtual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type_info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&amp;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tinfo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/// Retrieve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name. It is the name when registered in the store.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::string&amp; name()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diff --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/Lib/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DataObject.cpp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/Lib/DataObject.cpp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index aab6cb7f..0af002a8 100644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/Lib/DataObject.cpp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+++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/Lib/DataObject.cpp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-64,6 +64,11 @@ unsigned long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addRef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++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m_refCount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+/// Retrieve void pointer to object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+void*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::object()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return this;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/// Retrieve Pointer to class definition structure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CLID&amp;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CLID_DataObject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-74,6 +79,11 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CLID&amp;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classID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 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CLID_DataObject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+/// Return the @c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type_info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for the object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type_info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&amp;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tinfo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return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typeid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(*this);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/// Retrieve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name. It is the name when included in the store.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::string&amp;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::name()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m_pRegistry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?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m_pRegistry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-&gt;name() : 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sDataObjectCppNotRegistered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621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Handle </a:t>
            </a:r>
            <a:r>
              <a:rPr lang="en-US" dirty="0" err="1"/>
              <a:t>DataBucket</a:t>
            </a:r>
            <a:r>
              <a:rPr lang="en-US" dirty="0"/>
              <a:t> etc.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diff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RootCnvSvc.cpp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index a6c87b39..d6a07ede 100644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+++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-153,7 +153,7 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IConverter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createConverter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(long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typ,const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CLID&amp;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wanted,const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ICnvFa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//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ConversionSvc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overload: Load the class (dictionary) for the converter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void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loadConverter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if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  string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System::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typeinfoName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typeid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(*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  string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System::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typeinfoName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tinfo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if( log().level() &lt;= MSG::DEBUG 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log() &lt;&lt; MSG::DEBUG &lt;&lt; "Trying to '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Autoload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 dictionary for class " &lt;&lt;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&lt;&lt;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endmsg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TClass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cl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s_classesNames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-175,7 +175,7 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TClass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getClass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s_classesClids.find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if 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!=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s_classesClids.end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 ) return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-&gt;second;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string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System::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typeinfoName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typeid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(*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string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System::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typeinfoName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tinfo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throw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runtime_error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("Unknown ROOT class for object:"+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return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diff --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RootDataConnection.cpp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/RootDataConnection.cpp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index 666ba3d6..7165c987 100644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/RootDataConnection.cpp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+++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/RootDataConnection.cpp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-462,7 +462,7 @@ CSTR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RootDataConnection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::empty()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pair&lt;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int,unsigned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long&gt;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RootDataConnection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saveObj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(CSTR section, CSTR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TClass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cl,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buff_siz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split_lvl,bool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fill)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DataObjectPush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push(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return save(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section,cnt,cl,pObj,buff_siz,split_lvl,fill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return save(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section,cnt,cl,pObj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-&gt;object(),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buff_siz,split_lvl,fill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/// Save object of a given class to section and container</a:t>
            </a:r>
          </a:p>
        </p:txBody>
      </p:sp>
    </p:spTree>
    <p:extLst>
      <p:ext uri="{BB962C8B-B14F-4D97-AF65-F5344CB8AC3E}">
        <p14:creationId xmlns:p14="http://schemas.microsoft.com/office/powerpoint/2010/main" val="2643756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Gaudi out of the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diff --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GaudiCommonSvc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PersistencySvc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PersistencySvc.cpp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GaudiCommonSvc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PersistencySvc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/PersistencySvc.cpp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index 21fbc94f..de5c6a7d 100644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GaudiCommonSvc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PersistencySvc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/PersistencySvc.cpp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+++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GaudiCommonSvc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PersistencySvc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/PersistencySvc.cpp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-74,7 +74,7 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PersistencySvc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makeCall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IOpaqueAddress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pAddress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status(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::FAILURE, true 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switch 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case CREATE_OBJ: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   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    //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; // Don’t be nasty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status  = svc-&gt;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pAddress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break;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case FILL_OBJ_REFS: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diff --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/Lib/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ConversionSvc.cpp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/Lib/ConversionSvc.cpp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index 9b41af3c..33ac816a 100644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/Lib/ConversionSvc.cpp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+++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GaudiKernel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/Lib/ConversionSvc.cpp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-44,7 +44,7 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ConversionSvc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makeCall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if 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switch(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case CREATE_OBJ: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       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        //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; // Don’t be nasty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status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pAddress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break;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case FILL_OBJ_REFS</a:t>
            </a: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diff --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RootCnvSvc.cpp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index a6c87b39..d6a07ede 100644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+++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-465,7 +465,7 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fillRepRefs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IOpaqueAddress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/*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*/,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// Read existing object. Open transaction in read mode if not active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IOpaqueAddress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refpObj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refpObj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//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refpObj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if ( !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 return S_FAIL;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RootDataConnection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con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string*  par 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-&gt;par();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</a:t>
            </a: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473,7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473,7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IOpaqueAddress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refpObj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connectDatabase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(par[0],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IDataConnection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READ,&amp;con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if 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sc.isSuccess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 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ipar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[0] = (unsigned long)con;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 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nullptr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 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refpObj</a:t>
            </a:r>
            <a:r>
              <a:rPr lang="en-US" sz="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sz="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par[1].find('/',1);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string section = par[1].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substr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(1,len==string::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? string::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: len-1</a:t>
            </a: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732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804719" y="3178277"/>
            <a:ext cx="3560507" cy="250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45514" y="4255344"/>
            <a:ext cx="1502970" cy="2507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8288" y="4255344"/>
            <a:ext cx="582561" cy="2507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8289" y="6242055"/>
            <a:ext cx="582561" cy="250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9381" y="5842820"/>
            <a:ext cx="582561" cy="25072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9381" y="4761271"/>
            <a:ext cx="582561" cy="250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9381" y="3178277"/>
            <a:ext cx="582561" cy="250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be quite so </a:t>
            </a:r>
            <a:r>
              <a:rPr lang="en-US" dirty="0" err="1" smtClean="0"/>
              <a:t>LHCB’y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diff --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index a6c87b39..d6a07ede 100644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 a/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+++ b/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/RootCnvSvc.cpp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-313,7 +313,7 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connectOutput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(CSTR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db_name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commitOutput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(CSTR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dsn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bool /*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doCommit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*/)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if 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m_current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m_currSection.find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('/',1);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  string section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m_currSection.substr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(1,len==string::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? string::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len-1);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  string section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==string::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? "Event" :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m_currSection.substr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(1, len-1</a:t>
            </a:r>
            <a:r>
              <a:rPr lang="en-US" sz="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); // If no '/' is found use default. FIXME: not hardcoded</a:t>
            </a:r>
            <a:endParaRPr lang="en-US" sz="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TBranch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b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m_current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getBranch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(section,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m_currSection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if ( b 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Long64_t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b-&gt;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GetEntries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-407,10 +407,10 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createRep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IOpaqueAddress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refpAddr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if ( !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 return error("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createRep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&gt; Current Database is invalid!");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CLID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IRegistry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-&gt;registry();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string     p[2] = {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m_current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-&gt;fid(),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-&gt;identifier()};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string     p[2] = {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m_current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-&gt;fid(),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-&gt;identifier().empty() ? "Default" :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-&gt;identifier</a:t>
            </a:r>
            <a:r>
              <a:rPr lang="en-US" sz="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()}; // Handle Default keys</a:t>
            </a:r>
            <a:endParaRPr lang="en-US" sz="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TClass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   cl   =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CLID_DataObject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?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m_classDO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getClass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= p[1].find('/',1);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string     sect = p[1].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(1,len==string::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? string::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len-1);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string     sect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==string::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? "Event" : p[1].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substr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(1, len-1);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pair&lt;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int,unsigned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long&gt; ret =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m_current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saveObj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sect,p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[1],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cl,pObj,m_bufferSize,m_splitLevel,true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if 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ret.first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&gt; 1 ||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CLID_DataObject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&amp;&amp;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ret.first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==1) 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@@ -433,9 +433,9 @@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RootCnvSvc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::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fillRepRefs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IOpaqueAddress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/*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*/,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DataObject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StatusCode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status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dataMgr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objectLeaves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leaves);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if 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status.isSuccess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 ) 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RootRef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ref;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     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string&amp; id   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-&gt;identifier();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     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string&amp; id   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-&gt;identifier().empty() ? "Default" :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-&gt;identifier</a:t>
            </a:r>
            <a:r>
              <a:rPr lang="en-US" sz="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en-US" sz="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id.find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('/',1);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-        string        sect 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id.substr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(1,len==string::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? string::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: len-1);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+        string        sect  =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==string::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npos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? "Event" : </a:t>
            </a:r>
            <a:r>
              <a:rPr lang="en-US" sz="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id.substr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(1, len-1);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LinkManager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pLinks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pObj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linkMgr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for(auto &amp;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: leaves 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if (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-&gt;address() ) {</a:t>
            </a:r>
          </a:p>
          <a:p>
            <a:pPr marL="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549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these changes to Gaudi, I was able to write some dummy toy objects, but reading them back into a </a:t>
            </a:r>
            <a:r>
              <a:rPr lang="en-US" dirty="0" err="1" smtClean="0"/>
              <a:t>DataBucket</a:t>
            </a:r>
            <a:r>
              <a:rPr lang="en-US" dirty="0" smtClean="0"/>
              <a:t>, seems to be even harder.</a:t>
            </a:r>
          </a:p>
          <a:p>
            <a:r>
              <a:rPr lang="en-US" dirty="0" smtClean="0"/>
              <a:t>At this point, Gaudi really provides only LHCB persistence, with many assumptions that are not </a:t>
            </a:r>
            <a:r>
              <a:rPr lang="en-US" smtClean="0"/>
              <a:t>true for ATLAS.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9233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1323</TotalTime>
  <Words>2665</Words>
  <Application>Microsoft Macintosh PowerPoint</Application>
  <PresentationFormat>Custom</PresentationFormat>
  <Paragraphs>238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Facet</vt:lpstr>
      <vt:lpstr>Potential Changes to Gaudi / Athena I/O</vt:lpstr>
      <vt:lpstr>Can ATLAS I/O use Gaudi?</vt:lpstr>
      <vt:lpstr>JobOptions</vt:lpstr>
      <vt:lpstr>Augment Gaudi DataObject to handle ATLAS DataBucket</vt:lpstr>
      <vt:lpstr>Handle DataBucket etc.</vt:lpstr>
      <vt:lpstr>Get Gaudi out of the way</vt:lpstr>
      <vt:lpstr>Don’t be quite so LHCB’y </vt:lpstr>
      <vt:lpstr>Bottom 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Potential Changes to Gaudi / Athena I/O</dc:title>
  <dc:creator>Van Gemmeren, Peter</dc:creator>
  <cp:lastModifiedBy>David Malon</cp:lastModifiedBy>
  <cp:revision>11</cp:revision>
  <dcterms:created xsi:type="dcterms:W3CDTF">2017-09-05T19:45:05Z</dcterms:created>
  <dcterms:modified xsi:type="dcterms:W3CDTF">2017-09-26T08:07:23Z</dcterms:modified>
</cp:coreProperties>
</file>