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AAB"/>
    <a:srgbClr val="A5F3F1"/>
    <a:srgbClr val="99B9FF"/>
    <a:srgbClr val="99D1FF"/>
    <a:srgbClr val="66CCFF"/>
    <a:srgbClr val="66FF33"/>
    <a:srgbClr val="00FFFF"/>
    <a:srgbClr val="FC6D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73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2221D-1F85-4292-AD2D-FD82FE53E697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2BCC4-A1E6-4DB3-A2DB-CC5CBF8E2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68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7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97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6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75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9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98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8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5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74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70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D7F58-1C1D-452C-9392-9018A746B73C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9601D-D720-4C8C-9308-CFA38EE69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826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a/OpenShift-LogoType.svg/2000px-OpenShift-LogoType.svg.png">
            <a:extLst>
              <a:ext uri="{FF2B5EF4-FFF2-40B4-BE49-F238E27FC236}">
                <a16:creationId xmlns:a16="http://schemas.microsoft.com/office/drawing/2014/main" id="{B614FFED-A30F-41BF-9C46-8D9D9BC2B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-133350"/>
            <a:ext cx="6470469" cy="691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B95AAC0-B4AA-4759-9D0E-98C8231E8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67300" y="1436686"/>
            <a:ext cx="2296478" cy="229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38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43B8B39-6150-4744-ADB2-CD900C7257EE}"/>
              </a:ext>
            </a:extLst>
          </p:cNvPr>
          <p:cNvSpPr/>
          <p:nvPr/>
        </p:nvSpPr>
        <p:spPr>
          <a:xfrm>
            <a:off x="6116696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DA95C3-9F02-4D54-9D84-BA8EF6FCD615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C6D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s://gitlab.com/uploads/-/system/group/avatar/6543/logo-extra-whitespace.png">
            <a:extLst>
              <a:ext uri="{FF2B5EF4-FFF2-40B4-BE49-F238E27FC236}">
                <a16:creationId xmlns:a16="http://schemas.microsoft.com/office/drawing/2014/main" id="{6E8CD668-56A0-4DD7-A0BF-7FF0C134F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652" y="2851151"/>
            <a:ext cx="3068696" cy="30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upload.wikimedia.org/wikipedia/commons/thumb/3/3a/OpenShift-LogoType.svg/2000px-OpenShift-LogoType.svg.png">
            <a:extLst>
              <a:ext uri="{FF2B5EF4-FFF2-40B4-BE49-F238E27FC236}">
                <a16:creationId xmlns:a16="http://schemas.microsoft.com/office/drawing/2014/main" id="{C734609F-1194-4923-B247-AD87A8CF88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0" t="2228" r="7358" b="24406"/>
          <a:stretch/>
        </p:blipFill>
        <p:spPr bwMode="auto">
          <a:xfrm>
            <a:off x="9348838" y="3459875"/>
            <a:ext cx="2190160" cy="201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631F38E-0DF8-41E1-9F23-85A87B2C0BD9}"/>
              </a:ext>
            </a:extLst>
          </p:cNvPr>
          <p:cNvSpPr/>
          <p:nvPr/>
        </p:nvSpPr>
        <p:spPr>
          <a:xfrm>
            <a:off x="177612" y="4101654"/>
            <a:ext cx="3373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COMMIT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2E9BE54-F74F-4B27-9233-A65EE9730A3F}"/>
              </a:ext>
            </a:extLst>
          </p:cNvPr>
          <p:cNvCxnSpPr>
            <a:cxnSpLocks/>
          </p:cNvCxnSpPr>
          <p:nvPr/>
        </p:nvCxnSpPr>
        <p:spPr>
          <a:xfrm>
            <a:off x="3644524" y="4563319"/>
            <a:ext cx="917128" cy="0"/>
          </a:xfrm>
          <a:prstGeom prst="straightConnector1">
            <a:avLst/>
          </a:prstGeom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23135D-AC90-4C65-904A-659883623852}"/>
              </a:ext>
            </a:extLst>
          </p:cNvPr>
          <p:cNvCxnSpPr>
            <a:cxnSpLocks/>
          </p:cNvCxnSpPr>
          <p:nvPr/>
        </p:nvCxnSpPr>
        <p:spPr>
          <a:xfrm>
            <a:off x="7782748" y="4563319"/>
            <a:ext cx="917128" cy="0"/>
          </a:xfrm>
          <a:prstGeom prst="straightConnector1">
            <a:avLst/>
          </a:prstGeom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7FB4129-4F59-4C78-9F89-2D40DAD7724E}"/>
              </a:ext>
            </a:extLst>
          </p:cNvPr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37B09AA8-4015-4C29-A403-FBD854D2CEB5}"/>
              </a:ext>
            </a:extLst>
          </p:cNvPr>
          <p:cNvSpPr/>
          <p:nvPr/>
        </p:nvSpPr>
        <p:spPr>
          <a:xfrm>
            <a:off x="728326" y="77181"/>
            <a:ext cx="4656788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/>
              <a:t>Continuous</a:t>
            </a:r>
            <a:endParaRPr lang="en-US" sz="6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INTEGRATION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B36AD64-6FCA-4D9E-B342-48904B724C50}"/>
              </a:ext>
            </a:extLst>
          </p:cNvPr>
          <p:cNvSpPr/>
          <p:nvPr/>
        </p:nvSpPr>
        <p:spPr>
          <a:xfrm>
            <a:off x="6833448" y="77181"/>
            <a:ext cx="4680384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/>
              <a:t>Continuous</a:t>
            </a:r>
            <a:r>
              <a:rPr lang="en-US" sz="2800" dirty="0"/>
              <a:t> </a:t>
            </a:r>
            <a:endParaRPr lang="en-US" sz="6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DEPLOYMENT</a:t>
            </a:r>
          </a:p>
        </p:txBody>
      </p:sp>
    </p:spTree>
    <p:extLst>
      <p:ext uri="{BB962C8B-B14F-4D97-AF65-F5344CB8AC3E}">
        <p14:creationId xmlns:p14="http://schemas.microsoft.com/office/powerpoint/2010/main" val="132349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58BD29F-726E-46CE-AB98-180BCDE32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20051" y="53051"/>
            <a:ext cx="6690167" cy="669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2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otnet-tomorrow">
            <a:extLst>
              <a:ext uri="{FF2B5EF4-FFF2-40B4-BE49-F238E27FC236}">
                <a16:creationId xmlns:a16="http://schemas.microsoft.com/office/drawing/2014/main" id="{FDF263EC-4BDE-48E1-819E-CBDE3853F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57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B2392-7F6B-4C7D-9DE5-DAA8A42AC2FC}"/>
              </a:ext>
            </a:extLst>
          </p:cNvPr>
          <p:cNvSpPr/>
          <p:nvPr/>
        </p:nvSpPr>
        <p:spPr>
          <a:xfrm>
            <a:off x="6836665" y="6654800"/>
            <a:ext cx="5806820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source: https://blogs.msdn.microsoft.com/dotnet/2016/09/26/introducing-net-standard/</a:t>
            </a:r>
            <a:endParaRPr lang="en-US" sz="105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813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ytimg.com/vi/0us2UbWFTCI/maxresdefault.jpg">
            <a:extLst>
              <a:ext uri="{FF2B5EF4-FFF2-40B4-BE49-F238E27FC236}">
                <a16:creationId xmlns:a16="http://schemas.microsoft.com/office/drawing/2014/main" id="{EA6C9F1F-B63C-4E64-93C3-26A6A1FF5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6BE75F6-0119-4992-9885-39BA625F6CC0}"/>
              </a:ext>
            </a:extLst>
          </p:cNvPr>
          <p:cNvSpPr/>
          <p:nvPr/>
        </p:nvSpPr>
        <p:spPr>
          <a:xfrm>
            <a:off x="0" y="0"/>
            <a:ext cx="1219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66FF33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NO CONFIGURATION!!!</a:t>
            </a:r>
          </a:p>
        </p:txBody>
      </p:sp>
    </p:spTree>
    <p:extLst>
      <p:ext uri="{BB962C8B-B14F-4D97-AF65-F5344CB8AC3E}">
        <p14:creationId xmlns:p14="http://schemas.microsoft.com/office/powerpoint/2010/main" val="1885022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21B2BF-121D-477B-B4DC-5008D96CE10C}"/>
              </a:ext>
            </a:extLst>
          </p:cNvPr>
          <p:cNvSpPr/>
          <p:nvPr/>
        </p:nvSpPr>
        <p:spPr>
          <a:xfrm>
            <a:off x="266070" y="2797294"/>
            <a:ext cx="1165985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gitlab.cern.ch/wkulma/fibonacci</a:t>
            </a:r>
          </a:p>
        </p:txBody>
      </p:sp>
    </p:spTree>
    <p:extLst>
      <p:ext uri="{BB962C8B-B14F-4D97-AF65-F5344CB8AC3E}">
        <p14:creationId xmlns:p14="http://schemas.microsoft.com/office/powerpoint/2010/main" val="148316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AA5CA9-8E52-4835-AD33-CD9EA3761EAD}"/>
              </a:ext>
            </a:extLst>
          </p:cNvPr>
          <p:cNvSpPr/>
          <p:nvPr/>
        </p:nvSpPr>
        <p:spPr>
          <a:xfrm>
            <a:off x="255397" y="1882894"/>
            <a:ext cx="11681211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E9AAB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Many Thanks</a:t>
            </a:r>
            <a:r>
              <a:rPr lang="en-US" sz="1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E9AAB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US" sz="1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E9AAB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anose="05000000000000000000" pitchFamily="2" charset="2"/>
              </a:rPr>
              <a:t>:)</a:t>
            </a:r>
          </a:p>
        </p:txBody>
      </p:sp>
    </p:spTree>
    <p:extLst>
      <p:ext uri="{BB962C8B-B14F-4D97-AF65-F5344CB8AC3E}">
        <p14:creationId xmlns:p14="http://schemas.microsoft.com/office/powerpoint/2010/main" val="120438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38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Wojtek Kulma</dc:creator>
  <cp:lastModifiedBy>Wojtek Kulma</cp:lastModifiedBy>
  <cp:revision>12</cp:revision>
  <dcterms:created xsi:type="dcterms:W3CDTF">2017-10-23T19:23:23Z</dcterms:created>
  <dcterms:modified xsi:type="dcterms:W3CDTF">2017-10-23T22:27:17Z</dcterms:modified>
</cp:coreProperties>
</file>