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5" r:id="rId10"/>
    <p:sldId id="264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>
                <a:solidFill>
                  <a:schemeClr val="tx1"/>
                </a:solidFill>
              </a:rPr>
              <a:t>Adiabatic gun: Dependence of maximum angle on magnetic field for 2A and 4 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9229142780990584E-2"/>
          <c:y val="0.16288607519424933"/>
          <c:w val="0.8608439479512493"/>
          <c:h val="0.7036203770578071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Sheet1!$F$44</c:f>
              <c:strCache>
                <c:ptCount val="1"/>
                <c:pt idx="0">
                  <c:v>2.00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Sheet1!$G$34:$BU$34</c:f>
              <c:numCache>
                <c:formatCode>0.00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Sheet1!$G$44:$BU$44</c:f>
              <c:numCache>
                <c:formatCode>0.00</c:formatCode>
                <c:ptCount val="67"/>
                <c:pt idx="0">
                  <c:v>6.3118828119945958</c:v>
                </c:pt>
                <c:pt idx="1">
                  <c:v>6.7493400365882819</c:v>
                </c:pt>
                <c:pt idx="2">
                  <c:v>7.6659170785940969</c:v>
                </c:pt>
                <c:pt idx="3">
                  <c:v>8.658875540767065</c:v>
                </c:pt>
                <c:pt idx="4">
                  <c:v>9.6657215338795144</c:v>
                </c:pt>
                <c:pt idx="5">
                  <c:v>10.471198328369473</c:v>
                </c:pt>
                <c:pt idx="6">
                  <c:v>10.65173623058274</c:v>
                </c:pt>
                <c:pt idx="7">
                  <c:v>10.221222771458796</c:v>
                </c:pt>
                <c:pt idx="8">
                  <c:v>9.4990711626057287</c:v>
                </c:pt>
                <c:pt idx="9">
                  <c:v>8.644988009827582</c:v>
                </c:pt>
                <c:pt idx="10">
                  <c:v>7.5548168310782415</c:v>
                </c:pt>
                <c:pt idx="11">
                  <c:v>6.3813204666920065</c:v>
                </c:pt>
                <c:pt idx="12">
                  <c:v>5.2008803368360317</c:v>
                </c:pt>
                <c:pt idx="13">
                  <c:v>4.117652923556431</c:v>
                </c:pt>
                <c:pt idx="14">
                  <c:v>3.430220142052069</c:v>
                </c:pt>
                <c:pt idx="15">
                  <c:v>3.4579952039310333</c:v>
                </c:pt>
                <c:pt idx="16">
                  <c:v>4.020440206980056</c:v>
                </c:pt>
                <c:pt idx="17">
                  <c:v>4.624547802847526</c:v>
                </c:pt>
                <c:pt idx="18">
                  <c:v>5.2355991641847366</c:v>
                </c:pt>
                <c:pt idx="19">
                  <c:v>5.6730563887784218</c:v>
                </c:pt>
                <c:pt idx="20">
                  <c:v>5.9785820694470262</c:v>
                </c:pt>
                <c:pt idx="21">
                  <c:v>6.1521762061905525</c:v>
                </c:pt>
                <c:pt idx="22">
                  <c:v>6.1591199716602931</c:v>
                </c:pt>
                <c:pt idx="23">
                  <c:v>5.9508070075680628</c:v>
                </c:pt>
                <c:pt idx="24">
                  <c:v>5.638337561429716</c:v>
                </c:pt>
                <c:pt idx="25">
                  <c:v>5.277261757003183</c:v>
                </c:pt>
                <c:pt idx="26">
                  <c:v>4.7842544086515693</c:v>
                </c:pt>
                <c:pt idx="27">
                  <c:v>4.3398534185881434</c:v>
                </c:pt>
                <c:pt idx="28">
                  <c:v>3.9232274904036823</c:v>
                </c:pt>
                <c:pt idx="29">
                  <c:v>3.6385331061442998</c:v>
                </c:pt>
                <c:pt idx="30">
                  <c:v>3.5482641550376668</c:v>
                </c:pt>
                <c:pt idx="31">
                  <c:v>3.6315893406745592</c:v>
                </c:pt>
                <c:pt idx="32">
                  <c:v>3.8260147738273074</c:v>
                </c:pt>
                <c:pt idx="33">
                  <c:v>4.0898778616774667</c:v>
                </c:pt>
                <c:pt idx="34">
                  <c:v>4.3329096531184028</c:v>
                </c:pt>
                <c:pt idx="35">
                  <c:v>4.5828852100290796</c:v>
                </c:pt>
                <c:pt idx="36">
                  <c:v>4.7287042848936416</c:v>
                </c:pt>
                <c:pt idx="37">
                  <c:v>4.7981419395910523</c:v>
                </c:pt>
                <c:pt idx="38">
                  <c:v>4.756479346772605</c:v>
                </c:pt>
                <c:pt idx="39">
                  <c:v>4.6731541611357139</c:v>
                </c:pt>
                <c:pt idx="40">
                  <c:v>4.4926162589224461</c:v>
                </c:pt>
                <c:pt idx="41">
                  <c:v>4.3537409495276256</c:v>
                </c:pt>
                <c:pt idx="42">
                  <c:v>4.166259281844618</c:v>
                </c:pt>
                <c:pt idx="43">
                  <c:v>3.9857213796313515</c:v>
                </c:pt>
                <c:pt idx="44">
                  <c:v>3.8051834774180846</c:v>
                </c:pt>
                <c:pt idx="45">
                  <c:v>3.701026995371969</c:v>
                </c:pt>
                <c:pt idx="46">
                  <c:v>3.6801956989627458</c:v>
                </c:pt>
                <c:pt idx="47">
                  <c:v>3.7079707608417101</c:v>
                </c:pt>
                <c:pt idx="48">
                  <c:v>3.7982397119483431</c:v>
                </c:pt>
                <c:pt idx="49">
                  <c:v>3.9232274904036823</c:v>
                </c:pt>
                <c:pt idx="50">
                  <c:v>4.0412715033892797</c:v>
                </c:pt>
                <c:pt idx="51">
                  <c:v>4.1523717509051359</c:v>
                </c:pt>
                <c:pt idx="52">
                  <c:v>4.2565282329512515</c:v>
                </c:pt>
                <c:pt idx="53">
                  <c:v>4.2981908257696979</c:v>
                </c:pt>
                <c:pt idx="54">
                  <c:v>4.2981908257696979</c:v>
                </c:pt>
                <c:pt idx="55">
                  <c:v>4.2773595293604743</c:v>
                </c:pt>
                <c:pt idx="56">
                  <c:v>4.2079218746630636</c:v>
                </c:pt>
                <c:pt idx="57">
                  <c:v>4.1384842199656537</c:v>
                </c:pt>
                <c:pt idx="58">
                  <c:v>4.0482152688590203</c:v>
                </c:pt>
                <c:pt idx="59">
                  <c:v>3.9579463177523873</c:v>
                </c:pt>
                <c:pt idx="60">
                  <c:v>3.8954524285247181</c:v>
                </c:pt>
                <c:pt idx="61">
                  <c:v>3.8468460702365306</c:v>
                </c:pt>
                <c:pt idx="62">
                  <c:v>3.9093399594641998</c:v>
                </c:pt>
                <c:pt idx="63">
                  <c:v>3.8885086630549766</c:v>
                </c:pt>
                <c:pt idx="64">
                  <c:v>3.9440587868129047</c:v>
                </c:pt>
                <c:pt idx="65">
                  <c:v>4.0134964415103154</c:v>
                </c:pt>
                <c:pt idx="66">
                  <c:v>4.0759903307379846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Sheet1!$F$54</c:f>
              <c:strCache>
                <c:ptCount val="1"/>
                <c:pt idx="0">
                  <c:v>4.00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Sheet1!$G$34:$BU$34</c:f>
              <c:numCache>
                <c:formatCode>0.00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Sheet1!$G$54:$BU$54</c:f>
              <c:numCache>
                <c:formatCode>0.00</c:formatCode>
                <c:ptCount val="67"/>
                <c:pt idx="0">
                  <c:v>16.701089594005651</c:v>
                </c:pt>
                <c:pt idx="1">
                  <c:v>12.650484836528115</c:v>
                </c:pt>
                <c:pt idx="2">
                  <c:v>9.4047518667135019</c:v>
                </c:pt>
                <c:pt idx="3">
                  <c:v>8.1012095149550714</c:v>
                </c:pt>
                <c:pt idx="4">
                  <c:v>7.934985993589903</c:v>
                </c:pt>
                <c:pt idx="5">
                  <c:v>8.5736342598876583</c:v>
                </c:pt>
                <c:pt idx="6">
                  <c:v>9.4747407178146243</c:v>
                </c:pt>
                <c:pt idx="7">
                  <c:v>10.480830452393279</c:v>
                </c:pt>
                <c:pt idx="8">
                  <c:v>11.478171580584291</c:v>
                </c:pt>
                <c:pt idx="9">
                  <c:v>12.379278038511259</c:v>
                </c:pt>
                <c:pt idx="10">
                  <c:v>12.930440240932608</c:v>
                </c:pt>
                <c:pt idx="11">
                  <c:v>13.026674911196654</c:v>
                </c:pt>
                <c:pt idx="12">
                  <c:v>12.851702783443844</c:v>
                </c:pt>
                <c:pt idx="13">
                  <c:v>12.39677525128654</c:v>
                </c:pt>
                <c:pt idx="14">
                  <c:v>11.714383953050584</c:v>
                </c:pt>
                <c:pt idx="15">
                  <c:v>10.804528888735975</c:v>
                </c:pt>
                <c:pt idx="16">
                  <c:v>9.7809419413820411</c:v>
                </c:pt>
                <c:pt idx="17">
                  <c:v>8.5823828662752977</c:v>
                </c:pt>
                <c:pt idx="18">
                  <c:v>7.4975556742078799</c:v>
                </c:pt>
                <c:pt idx="19">
                  <c:v>6.2902479927134953</c:v>
                </c:pt>
                <c:pt idx="20">
                  <c:v>5.2054208006460776</c:v>
                </c:pt>
                <c:pt idx="21">
                  <c:v>4.4355434385337169</c:v>
                </c:pt>
                <c:pt idx="22">
                  <c:v>4.251822704393267</c:v>
                </c:pt>
                <c:pt idx="23">
                  <c:v>4.5580239279606829</c:v>
                </c:pt>
                <c:pt idx="24">
                  <c:v>5.2054208006460776</c:v>
                </c:pt>
                <c:pt idx="25">
                  <c:v>5.809074641393269</c:v>
                </c:pt>
                <c:pt idx="26">
                  <c:v>6.342739631039338</c:v>
                </c:pt>
                <c:pt idx="27">
                  <c:v>6.9113990462359682</c:v>
                </c:pt>
                <c:pt idx="28">
                  <c:v>7.2963377272921486</c:v>
                </c:pt>
                <c:pt idx="29">
                  <c:v>7.5412987061460814</c:v>
                </c:pt>
                <c:pt idx="30">
                  <c:v>7.7425166530618119</c:v>
                </c:pt>
                <c:pt idx="31">
                  <c:v>7.7775110786123749</c:v>
                </c:pt>
                <c:pt idx="32">
                  <c:v>7.6462819827977677</c:v>
                </c:pt>
                <c:pt idx="33">
                  <c:v>7.3663265783932728</c:v>
                </c:pt>
                <c:pt idx="34">
                  <c:v>7.0863711739887778</c:v>
                </c:pt>
                <c:pt idx="35">
                  <c:v>6.7714213440337208</c:v>
                </c:pt>
                <c:pt idx="36">
                  <c:v>6.2290077480000123</c:v>
                </c:pt>
                <c:pt idx="37">
                  <c:v>5.7565830030674272</c:v>
                </c:pt>
                <c:pt idx="38">
                  <c:v>5.3366498964606839</c:v>
                </c:pt>
                <c:pt idx="39">
                  <c:v>4.907968183466302</c:v>
                </c:pt>
                <c:pt idx="40">
                  <c:v>4.6280127790618071</c:v>
                </c:pt>
                <c:pt idx="41">
                  <c:v>4.5230295024101208</c:v>
                </c:pt>
                <c:pt idx="42">
                  <c:v>4.5230295024101208</c:v>
                </c:pt>
                <c:pt idx="43">
                  <c:v>4.6455099918370877</c:v>
                </c:pt>
                <c:pt idx="44">
                  <c:v>4.8992195770786608</c:v>
                </c:pt>
                <c:pt idx="45">
                  <c:v>5.1266833431573131</c:v>
                </c:pt>
                <c:pt idx="46">
                  <c:v>5.4853762050505717</c:v>
                </c:pt>
                <c:pt idx="47">
                  <c:v>5.7040913647415836</c:v>
                </c:pt>
                <c:pt idx="48">
                  <c:v>5.9140579180449553</c:v>
                </c:pt>
                <c:pt idx="49">
                  <c:v>6.027789801084281</c:v>
                </c:pt>
                <c:pt idx="50">
                  <c:v>6.1152758649606858</c:v>
                </c:pt>
                <c:pt idx="51">
                  <c:v>6.1677675032865285</c:v>
                </c:pt>
                <c:pt idx="52">
                  <c:v>6.1152758649606858</c:v>
                </c:pt>
                <c:pt idx="53">
                  <c:v>5.966549556370798</c:v>
                </c:pt>
                <c:pt idx="54">
                  <c:v>5.809074641393269</c:v>
                </c:pt>
                <c:pt idx="55">
                  <c:v>5.6428511200281006</c:v>
                </c:pt>
                <c:pt idx="56">
                  <c:v>5.4766275986629314</c:v>
                </c:pt>
                <c:pt idx="57">
                  <c:v>5.2754096517472018</c:v>
                </c:pt>
                <c:pt idx="58">
                  <c:v>5.1091861303820325</c:v>
                </c:pt>
                <c:pt idx="59">
                  <c:v>4.9254653962415826</c:v>
                </c:pt>
                <c:pt idx="60">
                  <c:v>4.8292307259775367</c:v>
                </c:pt>
                <c:pt idx="61">
                  <c:v>4.7854876940393352</c:v>
                </c:pt>
                <c:pt idx="62">
                  <c:v>4.8117335132022561</c:v>
                </c:pt>
                <c:pt idx="63">
                  <c:v>4.8554765451404585</c:v>
                </c:pt>
                <c:pt idx="64">
                  <c:v>4.969208428179785</c:v>
                </c:pt>
                <c:pt idx="65">
                  <c:v>5.1354319495449534</c:v>
                </c:pt>
                <c:pt idx="66">
                  <c:v>5.3191526836854033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9949736"/>
        <c:axId val="209177280"/>
      </c:scatterChart>
      <c:valAx>
        <c:axId val="329949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B-field, kGs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177280"/>
        <c:crosses val="autoZero"/>
        <c:crossBetween val="midCat"/>
      </c:valAx>
      <c:valAx>
        <c:axId val="209177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chemeClr val="tx1"/>
                    </a:solidFill>
                  </a:rPr>
                  <a:t>Angle, degrees</a:t>
                </a:r>
              </a:p>
            </c:rich>
          </c:tx>
          <c:layout>
            <c:manualLayout>
              <c:xMode val="edge"/>
              <c:yMode val="edge"/>
              <c:x val="1.9072388383181621E-2"/>
              <c:y val="0.447098538708686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9497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479946699415862"/>
          <c:y val="0.26464448047374983"/>
          <c:w val="8.7677177190487093E-2"/>
          <c:h val="0.101466288572010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Emission radial current density distribution_Fermilab_Small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Sheet1!$N$5</c:f>
              <c:strCache>
                <c:ptCount val="1"/>
                <c:pt idx="0">
                  <c:v>j</c:v>
                </c:pt>
              </c:strCache>
            </c:strRef>
          </c:tx>
          <c:marker>
            <c:symbol val="none"/>
          </c:marker>
          <c:xVal>
            <c:numRef>
              <c:f>Sheet1!$M$6:$M$104</c:f>
              <c:numCache>
                <c:formatCode>0.00E+00</c:formatCode>
                <c:ptCount val="99"/>
                <c:pt idx="1">
                  <c:v>3.9598</c:v>
                </c:pt>
                <c:pt idx="2">
                  <c:v>3.9836</c:v>
                </c:pt>
                <c:pt idx="3">
                  <c:v>4.0117000000000003</c:v>
                </c:pt>
                <c:pt idx="4">
                  <c:v>4.0444000000000004</c:v>
                </c:pt>
                <c:pt idx="5">
                  <c:v>4.0772000000000004</c:v>
                </c:pt>
                <c:pt idx="6">
                  <c:v>4.1064999999999996</c:v>
                </c:pt>
                <c:pt idx="7">
                  <c:v>4.1359000000000004</c:v>
                </c:pt>
                <c:pt idx="8">
                  <c:v>4.1687000000000003</c:v>
                </c:pt>
                <c:pt idx="9">
                  <c:v>4.1982999999999997</c:v>
                </c:pt>
                <c:pt idx="10">
                  <c:v>4.2279</c:v>
                </c:pt>
                <c:pt idx="11">
                  <c:v>4.2606999999999999</c:v>
                </c:pt>
                <c:pt idx="12">
                  <c:v>4.2934999999999999</c:v>
                </c:pt>
                <c:pt idx="13">
                  <c:v>4.3232999999999997</c:v>
                </c:pt>
                <c:pt idx="14">
                  <c:v>4.3532000000000002</c:v>
                </c:pt>
                <c:pt idx="15">
                  <c:v>4.3859000000000004</c:v>
                </c:pt>
                <c:pt idx="16">
                  <c:v>4.4160000000000004</c:v>
                </c:pt>
                <c:pt idx="17">
                  <c:v>4.4459999999999997</c:v>
                </c:pt>
                <c:pt idx="18">
                  <c:v>4.4786999999999999</c:v>
                </c:pt>
                <c:pt idx="19">
                  <c:v>4.5088999999999997</c:v>
                </c:pt>
                <c:pt idx="20">
                  <c:v>4.5391000000000004</c:v>
                </c:pt>
                <c:pt idx="21">
                  <c:v>4.5716999999999999</c:v>
                </c:pt>
                <c:pt idx="22">
                  <c:v>4.6021000000000001</c:v>
                </c:pt>
                <c:pt idx="23">
                  <c:v>4.6325000000000003</c:v>
                </c:pt>
                <c:pt idx="24">
                  <c:v>4.665</c:v>
                </c:pt>
                <c:pt idx="25">
                  <c:v>4.6955</c:v>
                </c:pt>
                <c:pt idx="26">
                  <c:v>4.726</c:v>
                </c:pt>
                <c:pt idx="27">
                  <c:v>4.7584</c:v>
                </c:pt>
                <c:pt idx="28">
                  <c:v>4.7889999999999997</c:v>
                </c:pt>
                <c:pt idx="29">
                  <c:v>4.8196000000000003</c:v>
                </c:pt>
                <c:pt idx="30">
                  <c:v>4.8502999999999998</c:v>
                </c:pt>
                <c:pt idx="31">
                  <c:v>4.8808999999999996</c:v>
                </c:pt>
                <c:pt idx="32">
                  <c:v>4.9116999999999997</c:v>
                </c:pt>
                <c:pt idx="33">
                  <c:v>4.9424999999999999</c:v>
                </c:pt>
                <c:pt idx="34">
                  <c:v>4.9745999999999997</c:v>
                </c:pt>
                <c:pt idx="35">
                  <c:v>5.0054999999999996</c:v>
                </c:pt>
                <c:pt idx="36">
                  <c:v>5.0362999999999998</c:v>
                </c:pt>
                <c:pt idx="37">
                  <c:v>5.0673000000000004</c:v>
                </c:pt>
                <c:pt idx="38">
                  <c:v>5.0982000000000003</c:v>
                </c:pt>
                <c:pt idx="39">
                  <c:v>5.13</c:v>
                </c:pt>
                <c:pt idx="40">
                  <c:v>5.1609999999999996</c:v>
                </c:pt>
                <c:pt idx="41">
                  <c:v>5.1919000000000004</c:v>
                </c:pt>
                <c:pt idx="42">
                  <c:v>5.2228000000000003</c:v>
                </c:pt>
                <c:pt idx="43">
                  <c:v>5.2538</c:v>
                </c:pt>
                <c:pt idx="44">
                  <c:v>5.2847999999999997</c:v>
                </c:pt>
                <c:pt idx="45">
                  <c:v>5.3158000000000003</c:v>
                </c:pt>
                <c:pt idx="46">
                  <c:v>5.3468</c:v>
                </c:pt>
                <c:pt idx="47">
                  <c:v>5.3777999999999997</c:v>
                </c:pt>
                <c:pt idx="48">
                  <c:v>5.4089</c:v>
                </c:pt>
                <c:pt idx="49">
                  <c:v>5.4398999999999997</c:v>
                </c:pt>
                <c:pt idx="50">
                  <c:v>5.4710000000000001</c:v>
                </c:pt>
                <c:pt idx="51">
                  <c:v>5.5019999999999998</c:v>
                </c:pt>
                <c:pt idx="52">
                  <c:v>5.5331000000000001</c:v>
                </c:pt>
                <c:pt idx="53">
                  <c:v>5.5640999999999998</c:v>
                </c:pt>
                <c:pt idx="54">
                  <c:v>5.5952000000000002</c:v>
                </c:pt>
                <c:pt idx="55">
                  <c:v>5.6261999999999999</c:v>
                </c:pt>
                <c:pt idx="56">
                  <c:v>5.6571999999999996</c:v>
                </c:pt>
                <c:pt idx="57">
                  <c:v>5.6882000000000001</c:v>
                </c:pt>
                <c:pt idx="58">
                  <c:v>5.7191999999999998</c:v>
                </c:pt>
                <c:pt idx="59">
                  <c:v>5.7500999999999998</c:v>
                </c:pt>
                <c:pt idx="60">
                  <c:v>5.7811000000000003</c:v>
                </c:pt>
                <c:pt idx="61">
                  <c:v>5.8129</c:v>
                </c:pt>
                <c:pt idx="62">
                  <c:v>5.8437999999999999</c:v>
                </c:pt>
                <c:pt idx="63">
                  <c:v>5.8747999999999996</c:v>
                </c:pt>
                <c:pt idx="64">
                  <c:v>5.9055999999999997</c:v>
                </c:pt>
                <c:pt idx="65">
                  <c:v>5.9364999999999997</c:v>
                </c:pt>
                <c:pt idx="66">
                  <c:v>5.9672999999999998</c:v>
                </c:pt>
                <c:pt idx="67">
                  <c:v>5.9981999999999998</c:v>
                </c:pt>
                <c:pt idx="68">
                  <c:v>6.0303000000000004</c:v>
                </c:pt>
                <c:pt idx="69">
                  <c:v>6.0610999999999997</c:v>
                </c:pt>
                <c:pt idx="70">
                  <c:v>6.0918000000000001</c:v>
                </c:pt>
                <c:pt idx="71">
                  <c:v>6.1224999999999996</c:v>
                </c:pt>
                <c:pt idx="72">
                  <c:v>6.1531000000000002</c:v>
                </c:pt>
                <c:pt idx="73">
                  <c:v>6.1855000000000002</c:v>
                </c:pt>
                <c:pt idx="74">
                  <c:v>6.2161</c:v>
                </c:pt>
                <c:pt idx="75">
                  <c:v>6.2462</c:v>
                </c:pt>
                <c:pt idx="76">
                  <c:v>6.2777000000000003</c:v>
                </c:pt>
                <c:pt idx="77">
                  <c:v>6.3094999999999999</c:v>
                </c:pt>
                <c:pt idx="78">
                  <c:v>6.3411999999999997</c:v>
                </c:pt>
                <c:pt idx="79">
                  <c:v>6.3726000000000003</c:v>
                </c:pt>
                <c:pt idx="80">
                  <c:v>6.4034000000000004</c:v>
                </c:pt>
                <c:pt idx="81">
                  <c:v>6.4344999999999999</c:v>
                </c:pt>
                <c:pt idx="82">
                  <c:v>6.4664000000000001</c:v>
                </c:pt>
                <c:pt idx="83">
                  <c:v>6.4961000000000002</c:v>
                </c:pt>
                <c:pt idx="84">
                  <c:v>6.5263</c:v>
                </c:pt>
                <c:pt idx="85">
                  <c:v>6.5585000000000004</c:v>
                </c:pt>
                <c:pt idx="86">
                  <c:v>6.5892999999999997</c:v>
                </c:pt>
                <c:pt idx="87">
                  <c:v>6.6204000000000001</c:v>
                </c:pt>
                <c:pt idx="88">
                  <c:v>6.6525999999999996</c:v>
                </c:pt>
                <c:pt idx="89">
                  <c:v>6.6824000000000003</c:v>
                </c:pt>
                <c:pt idx="90">
                  <c:v>6.7115999999999998</c:v>
                </c:pt>
                <c:pt idx="91">
                  <c:v>6.7436999999999996</c:v>
                </c:pt>
                <c:pt idx="92">
                  <c:v>6.7755999999999998</c:v>
                </c:pt>
                <c:pt idx="93">
                  <c:v>6.8061999999999996</c:v>
                </c:pt>
                <c:pt idx="94">
                  <c:v>6.8365999999999998</c:v>
                </c:pt>
                <c:pt idx="95">
                  <c:v>6.8680000000000003</c:v>
                </c:pt>
                <c:pt idx="96">
                  <c:v>6.8994999999999997</c:v>
                </c:pt>
                <c:pt idx="97">
                  <c:v>6.9298000000000002</c:v>
                </c:pt>
                <c:pt idx="98">
                  <c:v>6.9593999999999996</c:v>
                </c:pt>
              </c:numCache>
            </c:numRef>
          </c:xVal>
          <c:yVal>
            <c:numRef>
              <c:f>Sheet1!$N$6:$N$104</c:f>
              <c:numCache>
                <c:formatCode>0.00E+00</c:formatCode>
                <c:ptCount val="99"/>
                <c:pt idx="1">
                  <c:v>7.4009904274622142</c:v>
                </c:pt>
                <c:pt idx="2">
                  <c:v>6.8403890399027283</c:v>
                </c:pt>
                <c:pt idx="3">
                  <c:v>6.415146991686326</c:v>
                </c:pt>
                <c:pt idx="4">
                  <c:v>5.9692256659350909</c:v>
                </c:pt>
                <c:pt idx="5">
                  <c:v>5.655459433469427</c:v>
                </c:pt>
                <c:pt idx="6">
                  <c:v>5.3633212173798723</c:v>
                </c:pt>
                <c:pt idx="7">
                  <c:v>5.1473506993419278</c:v>
                </c:pt>
                <c:pt idx="8">
                  <c:v>4.9732224613664693</c:v>
                </c:pt>
                <c:pt idx="9">
                  <c:v>4.8102768725443399</c:v>
                </c:pt>
                <c:pt idx="10">
                  <c:v>4.6871427664772574</c:v>
                </c:pt>
                <c:pt idx="11">
                  <c:v>4.5583977795702584</c:v>
                </c:pt>
                <c:pt idx="12">
                  <c:v>4.4740290436792387</c:v>
                </c:pt>
                <c:pt idx="13">
                  <c:v>4.3785694138858036</c:v>
                </c:pt>
                <c:pt idx="14">
                  <c:v>4.3195993828878105</c:v>
                </c:pt>
                <c:pt idx="15">
                  <c:v>4.2496634708803844</c:v>
                </c:pt>
                <c:pt idx="16">
                  <c:v>4.2135412132412569</c:v>
                </c:pt>
                <c:pt idx="17">
                  <c:v>4.1577812863465473</c:v>
                </c:pt>
                <c:pt idx="18">
                  <c:v>4.12790576353445</c:v>
                </c:pt>
                <c:pt idx="19">
                  <c:v>4.0946418583448843</c:v>
                </c:pt>
                <c:pt idx="20">
                  <c:v>4.0663773714091995</c:v>
                </c:pt>
                <c:pt idx="21">
                  <c:v>4.0397155617678528</c:v>
                </c:pt>
                <c:pt idx="22">
                  <c:v>4.0212254204966849</c:v>
                </c:pt>
                <c:pt idx="23">
                  <c:v>4.0097288378430314</c:v>
                </c:pt>
                <c:pt idx="24">
                  <c:v>3.9977822517008872</c:v>
                </c:pt>
                <c:pt idx="25">
                  <c:v>3.9861879949389607</c:v>
                </c:pt>
                <c:pt idx="26">
                  <c:v>3.9798762763683655</c:v>
                </c:pt>
                <c:pt idx="27">
                  <c:v>3.9766067872210362</c:v>
                </c:pt>
                <c:pt idx="28">
                  <c:v>3.9680048004895858</c:v>
                </c:pt>
                <c:pt idx="29">
                  <c:v>3.9694120462136242</c:v>
                </c:pt>
                <c:pt idx="30">
                  <c:v>3.9834872176654139</c:v>
                </c:pt>
                <c:pt idx="31">
                  <c:v>3.9725931188598871</c:v>
                </c:pt>
                <c:pt idx="32">
                  <c:v>3.9773350395632256</c:v>
                </c:pt>
                <c:pt idx="33">
                  <c:v>3.99033615712783</c:v>
                </c:pt>
                <c:pt idx="34">
                  <c:v>3.9920714578141143</c:v>
                </c:pt>
                <c:pt idx="35">
                  <c:v>3.9999273431459206</c:v>
                </c:pt>
                <c:pt idx="36">
                  <c:v>3.9928016597506675</c:v>
                </c:pt>
                <c:pt idx="37">
                  <c:v>4.0060575391703317</c:v>
                </c:pt>
                <c:pt idx="38">
                  <c:v>4.0113062584292987</c:v>
                </c:pt>
                <c:pt idx="39">
                  <c:v>4.000163514939306</c:v>
                </c:pt>
                <c:pt idx="40">
                  <c:v>4.005283638613041</c:v>
                </c:pt>
                <c:pt idx="41">
                  <c:v>4.0191522653278104</c:v>
                </c:pt>
                <c:pt idx="42">
                  <c:v>4.0018739512614392</c:v>
                </c:pt>
                <c:pt idx="43">
                  <c:v>4.0145267016647246</c:v>
                </c:pt>
                <c:pt idx="44">
                  <c:v>4.0111943440683904</c:v>
                </c:pt>
                <c:pt idx="45">
                  <c:v>4.0249939516903481</c:v>
                </c:pt>
                <c:pt idx="46">
                  <c:v>4.0213523820570041</c:v>
                </c:pt>
                <c:pt idx="47">
                  <c:v>4.0223505981120908</c:v>
                </c:pt>
                <c:pt idx="48">
                  <c:v>4.0319610646486543</c:v>
                </c:pt>
                <c:pt idx="49">
                  <c:v>4.0337382950360228</c:v>
                </c:pt>
                <c:pt idx="50">
                  <c:v>4.0423295944328475</c:v>
                </c:pt>
                <c:pt idx="51">
                  <c:v>4.0429682819901602</c:v>
                </c:pt>
                <c:pt idx="52">
                  <c:v>4.0512631656782725</c:v>
                </c:pt>
                <c:pt idx="53">
                  <c:v>4.0519928144122135</c:v>
                </c:pt>
                <c:pt idx="54">
                  <c:v>4.0594499552740206</c:v>
                </c:pt>
                <c:pt idx="55">
                  <c:v>4.0716791602855817</c:v>
                </c:pt>
                <c:pt idx="56">
                  <c:v>4.0648593328190712</c:v>
                </c:pt>
                <c:pt idx="57">
                  <c:v>4.0760710876991189</c:v>
                </c:pt>
                <c:pt idx="58">
                  <c:v>4.0811139537531291</c:v>
                </c:pt>
                <c:pt idx="59">
                  <c:v>4.0792817343703867</c:v>
                </c:pt>
                <c:pt idx="60">
                  <c:v>4.082117956951909</c:v>
                </c:pt>
                <c:pt idx="61">
                  <c:v>4.0854943939819321</c:v>
                </c:pt>
                <c:pt idx="62">
                  <c:v>4.0782302486852453</c:v>
                </c:pt>
                <c:pt idx="63">
                  <c:v>4.0824771093769803</c:v>
                </c:pt>
                <c:pt idx="64">
                  <c:v>4.0663310543993436</c:v>
                </c:pt>
                <c:pt idx="65">
                  <c:v>4.0521373598257107</c:v>
                </c:pt>
                <c:pt idx="66">
                  <c:v>4.0321432950262652</c:v>
                </c:pt>
                <c:pt idx="67">
                  <c:v>4.026988684922526</c:v>
                </c:pt>
                <c:pt idx="68">
                  <c:v>3.9883276124909854</c:v>
                </c:pt>
                <c:pt idx="69">
                  <c:v>3.9781267400546785</c:v>
                </c:pt>
                <c:pt idx="70">
                  <c:v>3.937543924279479</c:v>
                </c:pt>
                <c:pt idx="71">
                  <c:v>3.9275070256928872</c:v>
                </c:pt>
                <c:pt idx="72">
                  <c:v>3.8856882425520731</c:v>
                </c:pt>
                <c:pt idx="73">
                  <c:v>3.8493130714008923</c:v>
                </c:pt>
                <c:pt idx="74">
                  <c:v>3.8347953031591988</c:v>
                </c:pt>
                <c:pt idx="75">
                  <c:v>3.7840680231309936</c:v>
                </c:pt>
                <c:pt idx="76">
                  <c:v>3.7165965047166365</c:v>
                </c:pt>
                <c:pt idx="77">
                  <c:v>3.6932555630783437</c:v>
                </c:pt>
                <c:pt idx="78">
                  <c:v>3.6545810841910056</c:v>
                </c:pt>
                <c:pt idx="79">
                  <c:v>3.5889265588065005</c:v>
                </c:pt>
                <c:pt idx="80">
                  <c:v>3.5098631376811524</c:v>
                </c:pt>
                <c:pt idx="81">
                  <c:v>3.4598925053043241</c:v>
                </c:pt>
                <c:pt idx="82">
                  <c:v>3.4017380223994484</c:v>
                </c:pt>
                <c:pt idx="83">
                  <c:v>3.3065981813124403</c:v>
                </c:pt>
                <c:pt idx="84">
                  <c:v>3.2428159019867131</c:v>
                </c:pt>
                <c:pt idx="85">
                  <c:v>3.1468839728915716</c:v>
                </c:pt>
                <c:pt idx="86">
                  <c:v>3.0390482239621615</c:v>
                </c:pt>
                <c:pt idx="87">
                  <c:v>2.9591405140530722</c:v>
                </c:pt>
                <c:pt idx="88">
                  <c:v>2.8675148309188074</c:v>
                </c:pt>
                <c:pt idx="89">
                  <c:v>2.75760735194824</c:v>
                </c:pt>
                <c:pt idx="90">
                  <c:v>2.6319893262884748</c:v>
                </c:pt>
                <c:pt idx="91">
                  <c:v>2.5123240300733261</c:v>
                </c:pt>
                <c:pt idx="92">
                  <c:v>2.3876128136234138</c:v>
                </c:pt>
                <c:pt idx="93">
                  <c:v>2.2764920654697698</c:v>
                </c:pt>
                <c:pt idx="94">
                  <c:v>2.1393159480470958</c:v>
                </c:pt>
                <c:pt idx="95">
                  <c:v>2.0084640847944604</c:v>
                </c:pt>
                <c:pt idx="96">
                  <c:v>1.8592546378108272</c:v>
                </c:pt>
                <c:pt idx="97">
                  <c:v>1.750346856355135</c:v>
                </c:pt>
                <c:pt idx="98">
                  <c:v>1.6370178848580674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055256"/>
        <c:axId val="330055648"/>
      </c:scatterChart>
      <c:valAx>
        <c:axId val="330055256"/>
        <c:scaling>
          <c:orientation val="minMax"/>
          <c:min val="3.5"/>
        </c:scaling>
        <c:delete val="0"/>
        <c:axPos val="b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r, mm</a:t>
                </a:r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100">
                <a:solidFill>
                  <a:schemeClr val="tx1"/>
                </a:solidFill>
              </a:defRPr>
            </a:pPr>
            <a:endParaRPr lang="en-US"/>
          </a:p>
        </c:txPr>
        <c:crossAx val="330055648"/>
        <c:crosses val="autoZero"/>
        <c:crossBetween val="midCat"/>
      </c:valAx>
      <c:valAx>
        <c:axId val="3300556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j, A/cm^2</a:t>
                </a:r>
              </a:p>
            </c:rich>
          </c:tx>
          <c:layout>
            <c:manualLayout>
              <c:xMode val="edge"/>
              <c:yMode val="edge"/>
              <c:x val="8.4521922873745381E-3"/>
              <c:y val="0.41710701529792077"/>
            </c:manualLayout>
          </c:layout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3300552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/>
              <a:t>Dependence of maximum trajectory angle on magnetic field for </a:t>
            </a:r>
            <a:r>
              <a:rPr lang="en-US" sz="1600" b="1" dirty="0" err="1"/>
              <a:t>I_el</a:t>
            </a:r>
            <a:r>
              <a:rPr lang="en-US" sz="1600" b="1" dirty="0"/>
              <a:t>=4.0 A, Energy=10keV for 5 guns </a:t>
            </a:r>
          </a:p>
        </c:rich>
      </c:tx>
      <c:layout>
        <c:manualLayout>
          <c:xMode val="edge"/>
          <c:yMode val="edge"/>
          <c:x val="0.10111380388828642"/>
          <c:y val="1.09920279235591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337991733069294"/>
          <c:y val="0.11910961457968736"/>
          <c:w val="0.84341037609819736"/>
          <c:h val="0.763488256879019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Sheet1!$F$11</c:f>
              <c:strCache>
                <c:ptCount val="1"/>
                <c:pt idx="0">
                  <c:v>Fermilab_4A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Sheet1!$G$4:$BU$4</c:f>
              <c:numCache>
                <c:formatCode>General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Sheet1!$G$11:$BU$11</c:f>
              <c:numCache>
                <c:formatCode>General</c:formatCode>
                <c:ptCount val="67"/>
                <c:pt idx="0">
                  <c:v>10.617638635999459</c:v>
                </c:pt>
                <c:pt idx="1">
                  <c:v>9.0788504278835944</c:v>
                </c:pt>
                <c:pt idx="2">
                  <c:v>7.5999039834166826</c:v>
                </c:pt>
                <c:pt idx="3">
                  <c:v>6.1637016558418765</c:v>
                </c:pt>
                <c:pt idx="4">
                  <c:v>4.9412199127276066</c:v>
                </c:pt>
                <c:pt idx="5">
                  <c:v>4.0264958112365097</c:v>
                </c:pt>
                <c:pt idx="6">
                  <c:v>3.5905058189370154</c:v>
                </c:pt>
                <c:pt idx="7">
                  <c:v>3.7187381696133368</c:v>
                </c:pt>
                <c:pt idx="8">
                  <c:v>4.0863375748854605</c:v>
                </c:pt>
                <c:pt idx="9">
                  <c:v>4.4795834502928482</c:v>
                </c:pt>
                <c:pt idx="10">
                  <c:v>4.7787922685375985</c:v>
                </c:pt>
                <c:pt idx="11">
                  <c:v>4.9241222659707633</c:v>
                </c:pt>
                <c:pt idx="12">
                  <c:v>4.9412199127276066</c:v>
                </c:pt>
                <c:pt idx="13">
                  <c:v>4.8129875620512852</c:v>
                </c:pt>
                <c:pt idx="14">
                  <c:v>4.5650716840770622</c:v>
                </c:pt>
                <c:pt idx="15">
                  <c:v>4.1974722788049394</c:v>
                </c:pt>
                <c:pt idx="16">
                  <c:v>3.752933463127023</c:v>
                </c:pt>
                <c:pt idx="17">
                  <c:v>3.2656505305569996</c:v>
                </c:pt>
                <c:pt idx="18">
                  <c:v>2.7954652447438191</c:v>
                </c:pt>
                <c:pt idx="19">
                  <c:v>2.3765728992011672</c:v>
                </c:pt>
                <c:pt idx="20">
                  <c:v>2.0859129043348372</c:v>
                </c:pt>
                <c:pt idx="21">
                  <c:v>2.0089734939290445</c:v>
                </c:pt>
                <c:pt idx="22">
                  <c:v>2.0602664341995731</c:v>
                </c:pt>
                <c:pt idx="23">
                  <c:v>2.1714011381190521</c:v>
                </c:pt>
                <c:pt idx="24">
                  <c:v>2.2654381952816882</c:v>
                </c:pt>
                <c:pt idx="25">
                  <c:v>2.3081823121737957</c:v>
                </c:pt>
                <c:pt idx="26">
                  <c:v>2.2654381952816882</c:v>
                </c:pt>
                <c:pt idx="27">
                  <c:v>2.1457546679837876</c:v>
                </c:pt>
                <c:pt idx="28">
                  <c:v>1.9405829069016727</c:v>
                </c:pt>
                <c:pt idx="29">
                  <c:v>1.675569382170607</c:v>
                </c:pt>
                <c:pt idx="30">
                  <c:v>1.3678117405474346</c:v>
                </c:pt>
                <c:pt idx="31">
                  <c:v>1.0173099820321543</c:v>
                </c:pt>
                <c:pt idx="32">
                  <c:v>0.6668082235168743</c:v>
                </c:pt>
                <c:pt idx="33">
                  <c:v>0.71810116378740307</c:v>
                </c:pt>
                <c:pt idx="34">
                  <c:v>1.0258588054105757</c:v>
                </c:pt>
                <c:pt idx="35">
                  <c:v>1.2823235067632197</c:v>
                </c:pt>
                <c:pt idx="36">
                  <c:v>1.4960440912237565</c:v>
                </c:pt>
                <c:pt idx="37">
                  <c:v>1.6413740886569212</c:v>
                </c:pt>
                <c:pt idx="38">
                  <c:v>1.7183134990627142</c:v>
                </c:pt>
                <c:pt idx="39">
                  <c:v>1.7354111458195574</c:v>
                </c:pt>
                <c:pt idx="40">
                  <c:v>1.6841182055490287</c:v>
                </c:pt>
                <c:pt idx="41">
                  <c:v>1.5729835016295497</c:v>
                </c:pt>
                <c:pt idx="42">
                  <c:v>1.419104680817963</c:v>
                </c:pt>
                <c:pt idx="43">
                  <c:v>1.2310305664926908</c:v>
                </c:pt>
                <c:pt idx="44">
                  <c:v>1.0173099820321543</c:v>
                </c:pt>
                <c:pt idx="45">
                  <c:v>0.83778469108530351</c:v>
                </c:pt>
                <c:pt idx="46">
                  <c:v>0.75229645730108896</c:v>
                </c:pt>
                <c:pt idx="47">
                  <c:v>0.80358939757161763</c:v>
                </c:pt>
                <c:pt idx="48">
                  <c:v>0.93182174824793973</c:v>
                </c:pt>
                <c:pt idx="49">
                  <c:v>1.0686029223026832</c:v>
                </c:pt>
                <c:pt idx="50">
                  <c:v>1.1882864496005836</c:v>
                </c:pt>
                <c:pt idx="51">
                  <c:v>1.2652258600063768</c:v>
                </c:pt>
                <c:pt idx="52">
                  <c:v>1.2908723301416412</c:v>
                </c:pt>
                <c:pt idx="53">
                  <c:v>1.2908723301416412</c:v>
                </c:pt>
                <c:pt idx="54">
                  <c:v>1.2481282132495339</c:v>
                </c:pt>
                <c:pt idx="55">
                  <c:v>1.1711888028437407</c:v>
                </c:pt>
                <c:pt idx="56">
                  <c:v>1.0686029223026832</c:v>
                </c:pt>
                <c:pt idx="57">
                  <c:v>0.97456586514004695</c:v>
                </c:pt>
                <c:pt idx="58">
                  <c:v>0.8890776313558324</c:v>
                </c:pt>
                <c:pt idx="59">
                  <c:v>0.86343116122056796</c:v>
                </c:pt>
                <c:pt idx="60">
                  <c:v>0.8890776313558324</c:v>
                </c:pt>
                <c:pt idx="61">
                  <c:v>0.94037057162636128</c:v>
                </c:pt>
                <c:pt idx="62">
                  <c:v>1.0173099820321543</c:v>
                </c:pt>
                <c:pt idx="63">
                  <c:v>1.0942493924379475</c:v>
                </c:pt>
                <c:pt idx="64">
                  <c:v>1.1455423327084764</c:v>
                </c:pt>
                <c:pt idx="65">
                  <c:v>1.1797376262221622</c:v>
                </c:pt>
                <c:pt idx="66">
                  <c:v>1.1711888028437407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Sheet1!$F$14</c:f>
              <c:strCache>
                <c:ptCount val="1"/>
                <c:pt idx="0">
                  <c:v>FL_Sm_4A</c:v>
                </c:pt>
              </c:strCache>
            </c:strRef>
          </c:tx>
          <c:spPr>
            <a:ln w="19050" cap="rnd">
              <a:solidFill>
                <a:srgbClr val="10B808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10B808"/>
              </a:solidFill>
              <a:ln w="9525">
                <a:solidFill>
                  <a:srgbClr val="368A38"/>
                </a:solidFill>
              </a:ln>
              <a:effectLst/>
            </c:spPr>
          </c:marker>
          <c:xVal>
            <c:numRef>
              <c:f>Sheet1!$G$4:$BU$4</c:f>
              <c:numCache>
                <c:formatCode>General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Sheet1!$L$14:$BU$14</c:f>
              <c:numCache>
                <c:formatCode>General</c:formatCode>
                <c:ptCount val="62"/>
                <c:pt idx="0">
                  <c:v>15.18798409885858</c:v>
                </c:pt>
                <c:pt idx="1">
                  <c:v>15.170909355633333</c:v>
                </c:pt>
                <c:pt idx="2">
                  <c:v>14.129350018893172</c:v>
                </c:pt>
                <c:pt idx="3">
                  <c:v>13.053641195702513</c:v>
                </c:pt>
                <c:pt idx="4">
                  <c:v>12.22551614927796</c:v>
                </c:pt>
                <c:pt idx="5">
                  <c:v>11.431540589303902</c:v>
                </c:pt>
                <c:pt idx="6">
                  <c:v>10.663177144167717</c:v>
                </c:pt>
                <c:pt idx="7">
                  <c:v>9.8606642125810353</c:v>
                </c:pt>
                <c:pt idx="8">
                  <c:v>9.143524997120597</c:v>
                </c:pt>
                <c:pt idx="9">
                  <c:v>8.4776100113359032</c:v>
                </c:pt>
                <c:pt idx="10">
                  <c:v>7.8116950255512094</c:v>
                </c:pt>
                <c:pt idx="11">
                  <c:v>7.1372426681538919</c:v>
                </c:pt>
                <c:pt idx="12">
                  <c:v>6.4115660810808288</c:v>
                </c:pt>
                <c:pt idx="13">
                  <c:v>5.7541884669087597</c:v>
                </c:pt>
                <c:pt idx="14">
                  <c:v>5.1224229675745638</c:v>
                </c:pt>
                <c:pt idx="15">
                  <c:v>4.5504190695287372</c:v>
                </c:pt>
                <c:pt idx="16">
                  <c:v>4.0381767727712816</c:v>
                </c:pt>
                <c:pt idx="17">
                  <c:v>3.7222940231041832</c:v>
                </c:pt>
                <c:pt idx="18">
                  <c:v>3.5686213340769459</c:v>
                </c:pt>
                <c:pt idx="19">
                  <c:v>3.5771587056895706</c:v>
                </c:pt>
                <c:pt idx="20">
                  <c:v>3.7222940231041832</c:v>
                </c:pt>
                <c:pt idx="21">
                  <c:v>3.944265685032414</c:v>
                </c:pt>
                <c:pt idx="22">
                  <c:v>4.191849461798518</c:v>
                </c:pt>
                <c:pt idx="23">
                  <c:v>4.4394332385646216</c:v>
                </c:pt>
                <c:pt idx="24">
                  <c:v>4.6699422721054766</c:v>
                </c:pt>
                <c:pt idx="25">
                  <c:v>4.8492270759705862</c:v>
                </c:pt>
                <c:pt idx="26">
                  <c:v>4.9943623933851988</c:v>
                </c:pt>
                <c:pt idx="27">
                  <c:v>5.1224229675745638</c:v>
                </c:pt>
                <c:pt idx="28">
                  <c:v>5.1907219404755578</c:v>
                </c:pt>
                <c:pt idx="29">
                  <c:v>5.216334055313431</c:v>
                </c:pt>
                <c:pt idx="30">
                  <c:v>5.2077966837008063</c:v>
                </c:pt>
                <c:pt idx="31">
                  <c:v>5.1565724540250608</c:v>
                </c:pt>
                <c:pt idx="32">
                  <c:v>5.0711987378988184</c:v>
                </c:pt>
                <c:pt idx="33">
                  <c:v>4.9260634204842049</c:v>
                </c:pt>
                <c:pt idx="34">
                  <c:v>4.7723907314569685</c:v>
                </c:pt>
                <c:pt idx="35">
                  <c:v>4.5589564411413619</c:v>
                </c:pt>
                <c:pt idx="36">
                  <c:v>4.3199100359878813</c:v>
                </c:pt>
                <c:pt idx="37">
                  <c:v>4.0723262592217777</c:v>
                </c:pt>
                <c:pt idx="38">
                  <c:v>3.7905929960051776</c:v>
                </c:pt>
                <c:pt idx="39">
                  <c:v>3.4661728747254545</c:v>
                </c:pt>
                <c:pt idx="40">
                  <c:v>3.1246780102204839</c:v>
                </c:pt>
                <c:pt idx="41">
                  <c:v>2.7831831457155127</c:v>
                </c:pt>
                <c:pt idx="42">
                  <c:v>2.4331509095979178</c:v>
                </c:pt>
                <c:pt idx="43">
                  <c:v>2.0831186734803224</c:v>
                </c:pt>
                <c:pt idx="44">
                  <c:v>1.7586985522006002</c:v>
                </c:pt>
                <c:pt idx="45">
                  <c:v>1.4769652889839993</c:v>
                </c:pt>
                <c:pt idx="46">
                  <c:v>1.2635309986683922</c:v>
                </c:pt>
                <c:pt idx="47">
                  <c:v>1.2123067689926466</c:v>
                </c:pt>
                <c:pt idx="48">
                  <c:v>1.3232925999567624</c:v>
                </c:pt>
                <c:pt idx="49">
                  <c:v>1.4940400322092477</c:v>
                </c:pt>
                <c:pt idx="50">
                  <c:v>1.6989369509122303</c:v>
                </c:pt>
                <c:pt idx="51">
                  <c:v>1.8867591263899641</c:v>
                </c:pt>
                <c:pt idx="52">
                  <c:v>2.0489691870298254</c:v>
                </c:pt>
                <c:pt idx="53">
                  <c:v>2.1941045044444381</c:v>
                </c:pt>
                <c:pt idx="54">
                  <c:v>2.3221650786338022</c:v>
                </c:pt>
                <c:pt idx="55">
                  <c:v>2.4160761663726693</c:v>
                </c:pt>
                <c:pt idx="56">
                  <c:v>2.4673003960484148</c:v>
                </c:pt>
                <c:pt idx="57">
                  <c:v>2.4929125108862875</c:v>
                </c:pt>
                <c:pt idx="58">
                  <c:v>2.4843751392736633</c:v>
                </c:pt>
                <c:pt idx="59">
                  <c:v>2.4587630244357905</c:v>
                </c:pt>
                <c:pt idx="60">
                  <c:v>2.3904640515347961</c:v>
                </c:pt>
                <c:pt idx="61">
                  <c:v>2.2880155921833052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Sheet1!$F$8</c:f>
              <c:strCache>
                <c:ptCount val="1"/>
                <c:pt idx="0">
                  <c:v>BNL_4A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Sheet1!$G$4:$BU$4</c:f>
              <c:numCache>
                <c:formatCode>General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Sheet1!$G$8:$BU$8</c:f>
              <c:numCache>
                <c:formatCode>General</c:formatCode>
                <c:ptCount val="67"/>
                <c:pt idx="0">
                  <c:v>11.570725236167352</c:v>
                </c:pt>
                <c:pt idx="1">
                  <c:v>11.147738818335762</c:v>
                </c:pt>
                <c:pt idx="2">
                  <c:v>10.984002140465471</c:v>
                </c:pt>
                <c:pt idx="3">
                  <c:v>11.065870479400614</c:v>
                </c:pt>
                <c:pt idx="4">
                  <c:v>11.297830773050196</c:v>
                </c:pt>
                <c:pt idx="5">
                  <c:v>11.652593575102497</c:v>
                </c:pt>
                <c:pt idx="6">
                  <c:v>12.089224716089944</c:v>
                </c:pt>
                <c:pt idx="7">
                  <c:v>12.498566410765676</c:v>
                </c:pt>
                <c:pt idx="8">
                  <c:v>12.921552828597267</c:v>
                </c:pt>
                <c:pt idx="9">
                  <c:v>13.249026184337852</c:v>
                </c:pt>
                <c:pt idx="10">
                  <c:v>13.535565370610863</c:v>
                </c:pt>
                <c:pt idx="11">
                  <c:v>13.712946771637014</c:v>
                </c:pt>
                <c:pt idx="12">
                  <c:v>13.822104556883877</c:v>
                </c:pt>
                <c:pt idx="13">
                  <c:v>13.86303872635145</c:v>
                </c:pt>
                <c:pt idx="14">
                  <c:v>13.767525664260445</c:v>
                </c:pt>
                <c:pt idx="15">
                  <c:v>13.590144263234295</c:v>
                </c:pt>
                <c:pt idx="16">
                  <c:v>13.330894523272997</c:v>
                </c:pt>
                <c:pt idx="17">
                  <c:v>12.989776444376554</c:v>
                </c:pt>
                <c:pt idx="18">
                  <c:v>12.580434749700824</c:v>
                </c:pt>
                <c:pt idx="19">
                  <c:v>12.075579992934086</c:v>
                </c:pt>
                <c:pt idx="20">
                  <c:v>11.529791066699778</c:v>
                </c:pt>
                <c:pt idx="21">
                  <c:v>10.902133801530322</c:v>
                </c:pt>
                <c:pt idx="22">
                  <c:v>10.219897643737436</c:v>
                </c:pt>
                <c:pt idx="23">
                  <c:v>9.5513062091004084</c:v>
                </c:pt>
                <c:pt idx="24">
                  <c:v>8.8008464355282339</c:v>
                </c:pt>
                <c:pt idx="25">
                  <c:v>8.0503866619560576</c:v>
                </c:pt>
                <c:pt idx="26">
                  <c:v>7.286282165228025</c:v>
                </c:pt>
                <c:pt idx="27">
                  <c:v>6.4948882221882771</c:v>
                </c:pt>
                <c:pt idx="28">
                  <c:v>5.7307837254602445</c:v>
                </c:pt>
                <c:pt idx="29">
                  <c:v>4.98032395188807</c:v>
                </c:pt>
                <c:pt idx="30">
                  <c:v>4.2571536246276107</c:v>
                </c:pt>
                <c:pt idx="31">
                  <c:v>3.5885621899905815</c:v>
                </c:pt>
                <c:pt idx="32">
                  <c:v>2.9745496479769842</c:v>
                </c:pt>
                <c:pt idx="33">
                  <c:v>2.5106290606778217</c:v>
                </c:pt>
                <c:pt idx="34">
                  <c:v>2.1831557049372363</c:v>
                </c:pt>
                <c:pt idx="35">
                  <c:v>2.1012873660020897</c:v>
                </c:pt>
                <c:pt idx="36">
                  <c:v>2.2104451512489516</c:v>
                </c:pt>
                <c:pt idx="37">
                  <c:v>2.4424054448985331</c:v>
                </c:pt>
                <c:pt idx="38">
                  <c:v>2.7289446311715451</c:v>
                </c:pt>
                <c:pt idx="39">
                  <c:v>3.0018390942886999</c:v>
                </c:pt>
                <c:pt idx="40">
                  <c:v>3.2474441110941386</c:v>
                </c:pt>
                <c:pt idx="41">
                  <c:v>3.4521149584320043</c:v>
                </c:pt>
                <c:pt idx="42">
                  <c:v>3.6294963594581553</c:v>
                </c:pt>
                <c:pt idx="43">
                  <c:v>3.7522988678608744</c:v>
                </c:pt>
                <c:pt idx="44">
                  <c:v>3.8341672067960211</c:v>
                </c:pt>
                <c:pt idx="45">
                  <c:v>3.8614566531077363</c:v>
                </c:pt>
                <c:pt idx="46">
                  <c:v>3.8478119299518783</c:v>
                </c:pt>
                <c:pt idx="47">
                  <c:v>3.8068777604843054</c:v>
                </c:pt>
                <c:pt idx="48">
                  <c:v>3.7113646983933015</c:v>
                </c:pt>
                <c:pt idx="49">
                  <c:v>3.5885621899905815</c:v>
                </c:pt>
                <c:pt idx="50">
                  <c:v>3.4384702352761467</c:v>
                </c:pt>
                <c:pt idx="51">
                  <c:v>3.2610888342499966</c:v>
                </c:pt>
                <c:pt idx="52">
                  <c:v>3.0564179869121308</c:v>
                </c:pt>
                <c:pt idx="53">
                  <c:v>2.8108129701066913</c:v>
                </c:pt>
                <c:pt idx="54">
                  <c:v>2.5924973996129679</c:v>
                </c:pt>
                <c:pt idx="55">
                  <c:v>2.3605371059633864</c:v>
                </c:pt>
                <c:pt idx="56">
                  <c:v>2.142221535469663</c:v>
                </c:pt>
                <c:pt idx="57">
                  <c:v>1.9102612418200815</c:v>
                </c:pt>
                <c:pt idx="58">
                  <c:v>1.7192351176380734</c:v>
                </c:pt>
                <c:pt idx="59">
                  <c:v>1.5554984397677805</c:v>
                </c:pt>
                <c:pt idx="60">
                  <c:v>1.446340654520919</c:v>
                </c:pt>
                <c:pt idx="61">
                  <c:v>1.4054064850533456</c:v>
                </c:pt>
                <c:pt idx="62">
                  <c:v>1.4326959313650611</c:v>
                </c:pt>
                <c:pt idx="63">
                  <c:v>1.5145642703002076</c:v>
                </c:pt>
                <c:pt idx="64">
                  <c:v>1.6237220555470693</c:v>
                </c:pt>
                <c:pt idx="65">
                  <c:v>1.7601692871056467</c:v>
                </c:pt>
                <c:pt idx="66">
                  <c:v>1.882971795508366</c:v>
                </c:pt>
              </c:numCache>
            </c:numRef>
          </c:yVal>
          <c:smooth val="1"/>
        </c:ser>
        <c:ser>
          <c:idx val="0"/>
          <c:order val="3"/>
          <c:tx>
            <c:strRef>
              <c:f>Sheet1!$F$6</c:f>
              <c:strCache>
                <c:ptCount val="1"/>
                <c:pt idx="0">
                  <c:v>N_adiab2_4A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Sheet1!$G$4:$BU$4</c:f>
              <c:numCache>
                <c:formatCode>General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Sheet1!$G$6:$BU$6</c:f>
              <c:numCache>
                <c:formatCode>General</c:formatCode>
                <c:ptCount val="67"/>
                <c:pt idx="0">
                  <c:v>10.820052014180659</c:v>
                </c:pt>
                <c:pt idx="1">
                  <c:v>8.3792004367629502</c:v>
                </c:pt>
                <c:pt idx="2">
                  <c:v>6.5934691961413385</c:v>
                </c:pt>
                <c:pt idx="3">
                  <c:v>5.8432507459393594</c:v>
                </c:pt>
                <c:pt idx="4">
                  <c:v>6.3187413129687826</c:v>
                </c:pt>
                <c:pt idx="5">
                  <c:v>7.2802889040727274</c:v>
                </c:pt>
                <c:pt idx="6">
                  <c:v>8.3052352374472633</c:v>
                </c:pt>
                <c:pt idx="7">
                  <c:v>9.245649914461012</c:v>
                </c:pt>
                <c:pt idx="8">
                  <c:v>9.9641689935276947</c:v>
                </c:pt>
                <c:pt idx="9">
                  <c:v>10.481925388737512</c:v>
                </c:pt>
                <c:pt idx="10">
                  <c:v>10.830618471225756</c:v>
                </c:pt>
                <c:pt idx="11">
                  <c:v>10.92571658463164</c:v>
                </c:pt>
                <c:pt idx="12">
                  <c:v>10.92571658463164</c:v>
                </c:pt>
                <c:pt idx="13">
                  <c:v>10.714387443729676</c:v>
                </c:pt>
                <c:pt idx="14">
                  <c:v>10.291729161925742</c:v>
                </c:pt>
                <c:pt idx="15">
                  <c:v>9.7317069385355346</c:v>
                </c:pt>
                <c:pt idx="16">
                  <c:v>8.9709220312884561</c:v>
                </c:pt>
                <c:pt idx="17">
                  <c:v>8.1678712958609854</c:v>
                </c:pt>
                <c:pt idx="18">
                  <c:v>7.2274566188472358</c:v>
                </c:pt>
                <c:pt idx="19">
                  <c:v>6.1602444572923085</c:v>
                </c:pt>
                <c:pt idx="20">
                  <c:v>5.082465838692281</c:v>
                </c:pt>
                <c:pt idx="21">
                  <c:v>4.0258201341824522</c:v>
                </c:pt>
                <c:pt idx="22">
                  <c:v>3.1910700276196864</c:v>
                </c:pt>
                <c:pt idx="23">
                  <c:v>2.7684117458157544</c:v>
                </c:pt>
                <c:pt idx="24">
                  <c:v>3.0325731719432119</c:v>
                </c:pt>
                <c:pt idx="25">
                  <c:v>3.66656059464911</c:v>
                </c:pt>
                <c:pt idx="26">
                  <c:v>4.3005480173550081</c:v>
                </c:pt>
                <c:pt idx="27">
                  <c:v>4.9134025259707093</c:v>
                </c:pt>
                <c:pt idx="28">
                  <c:v>5.4311589211805256</c:v>
                </c:pt>
                <c:pt idx="29">
                  <c:v>5.8432507459393594</c:v>
                </c:pt>
                <c:pt idx="30">
                  <c:v>6.1602444572923085</c:v>
                </c:pt>
                <c:pt idx="31">
                  <c:v>6.3610071411491758</c:v>
                </c:pt>
                <c:pt idx="32">
                  <c:v>6.4561052545550606</c:v>
                </c:pt>
                <c:pt idx="33">
                  <c:v>6.4561052545550606</c:v>
                </c:pt>
                <c:pt idx="34">
                  <c:v>6.3293077700138811</c:v>
                </c:pt>
                <c:pt idx="35">
                  <c:v>6.0968457150217175</c:v>
                </c:pt>
                <c:pt idx="36">
                  <c:v>5.7270197184432776</c:v>
                </c:pt>
                <c:pt idx="37">
                  <c:v>5.2937949795942476</c:v>
                </c:pt>
                <c:pt idx="38">
                  <c:v>4.7654721273393328</c:v>
                </c:pt>
                <c:pt idx="39">
                  <c:v>4.1526176187236317</c:v>
                </c:pt>
                <c:pt idx="40">
                  <c:v>3.4974972819275369</c:v>
                </c:pt>
                <c:pt idx="41">
                  <c:v>2.8001111169510491</c:v>
                </c:pt>
                <c:pt idx="42">
                  <c:v>2.1344243231098563</c:v>
                </c:pt>
                <c:pt idx="43">
                  <c:v>1.5532691856294498</c:v>
                </c:pt>
                <c:pt idx="44">
                  <c:v>1.521569814494155</c:v>
                </c:pt>
                <c:pt idx="45">
                  <c:v>1.9547945533431854</c:v>
                </c:pt>
                <c:pt idx="46">
                  <c:v>2.4725509485530019</c:v>
                </c:pt>
                <c:pt idx="47">
                  <c:v>2.9797408867177202</c:v>
                </c:pt>
                <c:pt idx="48">
                  <c:v>3.4657979107922419</c:v>
                </c:pt>
                <c:pt idx="49">
                  <c:v>3.8990226496412723</c:v>
                </c:pt>
                <c:pt idx="50">
                  <c:v>4.2477157321295156</c:v>
                </c:pt>
                <c:pt idx="51">
                  <c:v>4.53301007234717</c:v>
                </c:pt>
                <c:pt idx="52">
                  <c:v>4.7337727562040381</c:v>
                </c:pt>
                <c:pt idx="53">
                  <c:v>4.8500037837001191</c:v>
                </c:pt>
                <c:pt idx="54">
                  <c:v>4.8817031548354137</c:v>
                </c:pt>
                <c:pt idx="55">
                  <c:v>4.8500037837001191</c:v>
                </c:pt>
                <c:pt idx="56">
                  <c:v>4.7549056702942343</c:v>
                </c:pt>
                <c:pt idx="57">
                  <c:v>4.5541429864373661</c:v>
                </c:pt>
                <c:pt idx="58">
                  <c:v>4.3005480173550081</c:v>
                </c:pt>
                <c:pt idx="59">
                  <c:v>3.9941207630471567</c:v>
                </c:pt>
                <c:pt idx="60">
                  <c:v>3.6348612235138145</c:v>
                </c:pt>
                <c:pt idx="61">
                  <c:v>3.3073010551157673</c:v>
                </c:pt>
                <c:pt idx="62">
                  <c:v>2.9691744296726221</c:v>
                </c:pt>
                <c:pt idx="63">
                  <c:v>2.7050130035451647</c:v>
                </c:pt>
                <c:pt idx="64">
                  <c:v>2.5253832337784936</c:v>
                </c:pt>
                <c:pt idx="65">
                  <c:v>2.4619844915079034</c:v>
                </c:pt>
                <c:pt idx="66">
                  <c:v>2.5359496908235917</c:v>
                </c:pt>
              </c:numCache>
            </c:numRef>
          </c:yVal>
          <c:smooth val="1"/>
        </c:ser>
        <c:ser>
          <c:idx val="3"/>
          <c:order val="4"/>
          <c:tx>
            <c:strRef>
              <c:f>Sheet1!$F$10</c:f>
              <c:strCache>
                <c:ptCount val="1"/>
                <c:pt idx="0">
                  <c:v>Adiab_4A</c:v>
                </c:pt>
              </c:strCache>
            </c:strRef>
          </c:tx>
          <c:spPr>
            <a:ln w="158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Sheet1!$G$4:$BU$4</c:f>
              <c:numCache>
                <c:formatCode>General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Sheet1!$G$10:$BU$10</c:f>
              <c:numCache>
                <c:formatCode>General</c:formatCode>
                <c:ptCount val="67"/>
                <c:pt idx="0">
                  <c:v>16.701089589999999</c:v>
                </c:pt>
                <c:pt idx="1">
                  <c:v>12.650484840000001</c:v>
                </c:pt>
                <c:pt idx="2">
                  <c:v>9.4047518669999999</c:v>
                </c:pt>
                <c:pt idx="3">
                  <c:v>8.1012095150000007</c:v>
                </c:pt>
                <c:pt idx="4">
                  <c:v>7.9349859939999998</c:v>
                </c:pt>
                <c:pt idx="5">
                  <c:v>8.5736342600000004</c:v>
                </c:pt>
                <c:pt idx="6">
                  <c:v>9.4747407179999996</c:v>
                </c:pt>
                <c:pt idx="7">
                  <c:v>10.480830449999999</c:v>
                </c:pt>
                <c:pt idx="8">
                  <c:v>11.47817158</c:v>
                </c:pt>
                <c:pt idx="9">
                  <c:v>12.379278040000001</c:v>
                </c:pt>
                <c:pt idx="10">
                  <c:v>12.930440239999999</c:v>
                </c:pt>
                <c:pt idx="11">
                  <c:v>13.026674910000001</c:v>
                </c:pt>
                <c:pt idx="12">
                  <c:v>12.85170278</c:v>
                </c:pt>
                <c:pt idx="13">
                  <c:v>12.396775249999999</c:v>
                </c:pt>
                <c:pt idx="14">
                  <c:v>11.71438395</c:v>
                </c:pt>
                <c:pt idx="15">
                  <c:v>10.80452889</c:v>
                </c:pt>
                <c:pt idx="16">
                  <c:v>9.780941941</c:v>
                </c:pt>
                <c:pt idx="17">
                  <c:v>8.5823828659999997</c:v>
                </c:pt>
                <c:pt idx="18">
                  <c:v>7.497555674</c:v>
                </c:pt>
                <c:pt idx="19">
                  <c:v>6.2902479930000004</c:v>
                </c:pt>
                <c:pt idx="20">
                  <c:v>5.2054208009999998</c:v>
                </c:pt>
                <c:pt idx="21">
                  <c:v>4.4355434389999999</c:v>
                </c:pt>
                <c:pt idx="22">
                  <c:v>4.2518227040000003</c:v>
                </c:pt>
                <c:pt idx="23">
                  <c:v>4.5580239279999999</c:v>
                </c:pt>
                <c:pt idx="24">
                  <c:v>5.2054208009999998</c:v>
                </c:pt>
                <c:pt idx="25">
                  <c:v>5.8090746409999996</c:v>
                </c:pt>
                <c:pt idx="26">
                  <c:v>6.3427396309999997</c:v>
                </c:pt>
                <c:pt idx="27">
                  <c:v>6.9113990459999997</c:v>
                </c:pt>
                <c:pt idx="28">
                  <c:v>7.2963377270000001</c:v>
                </c:pt>
                <c:pt idx="29">
                  <c:v>7.5412987060000001</c:v>
                </c:pt>
                <c:pt idx="30">
                  <c:v>7.742516653</c:v>
                </c:pt>
                <c:pt idx="31">
                  <c:v>7.7775110789999999</c:v>
                </c:pt>
                <c:pt idx="32">
                  <c:v>7.6462819829999997</c:v>
                </c:pt>
                <c:pt idx="33">
                  <c:v>7.3663265779999998</c:v>
                </c:pt>
                <c:pt idx="34">
                  <c:v>7.0863711739999999</c:v>
                </c:pt>
                <c:pt idx="35">
                  <c:v>6.7714213440000002</c:v>
                </c:pt>
                <c:pt idx="36">
                  <c:v>6.2290077479999999</c:v>
                </c:pt>
                <c:pt idx="37">
                  <c:v>5.7565830030000003</c:v>
                </c:pt>
                <c:pt idx="38">
                  <c:v>5.3366498959999999</c:v>
                </c:pt>
                <c:pt idx="39">
                  <c:v>4.9079681830000004</c:v>
                </c:pt>
                <c:pt idx="40">
                  <c:v>4.6280127789999996</c:v>
                </c:pt>
                <c:pt idx="41">
                  <c:v>4.523029502</c:v>
                </c:pt>
                <c:pt idx="42">
                  <c:v>4.523029502</c:v>
                </c:pt>
                <c:pt idx="43">
                  <c:v>4.645509992</c:v>
                </c:pt>
                <c:pt idx="44">
                  <c:v>4.8992195770000002</c:v>
                </c:pt>
                <c:pt idx="45">
                  <c:v>5.1266833429999998</c:v>
                </c:pt>
                <c:pt idx="46">
                  <c:v>5.4853762049999997</c:v>
                </c:pt>
                <c:pt idx="47">
                  <c:v>5.704091365</c:v>
                </c:pt>
                <c:pt idx="48">
                  <c:v>5.9140579180000001</c:v>
                </c:pt>
                <c:pt idx="49">
                  <c:v>6.0277898009999999</c:v>
                </c:pt>
                <c:pt idx="50">
                  <c:v>6.1152758650000001</c:v>
                </c:pt>
                <c:pt idx="51">
                  <c:v>6.1677675030000003</c:v>
                </c:pt>
                <c:pt idx="52">
                  <c:v>6.1152758650000001</c:v>
                </c:pt>
                <c:pt idx="53">
                  <c:v>5.9665495560000004</c:v>
                </c:pt>
                <c:pt idx="54">
                  <c:v>5.8090746409999996</c:v>
                </c:pt>
                <c:pt idx="55">
                  <c:v>5.6428511200000004</c:v>
                </c:pt>
                <c:pt idx="56">
                  <c:v>5.4766275990000004</c:v>
                </c:pt>
                <c:pt idx="57">
                  <c:v>5.2754096519999996</c:v>
                </c:pt>
                <c:pt idx="58">
                  <c:v>5.1091861300000003</c:v>
                </c:pt>
                <c:pt idx="59">
                  <c:v>4.9254653959999999</c:v>
                </c:pt>
                <c:pt idx="60">
                  <c:v>4.8292307259999996</c:v>
                </c:pt>
                <c:pt idx="61">
                  <c:v>4.7854876940000004</c:v>
                </c:pt>
                <c:pt idx="62">
                  <c:v>4.8117335130000001</c:v>
                </c:pt>
                <c:pt idx="63">
                  <c:v>4.8554765450000001</c:v>
                </c:pt>
                <c:pt idx="64">
                  <c:v>4.969208428</c:v>
                </c:pt>
                <c:pt idx="65">
                  <c:v>5.1354319500000001</c:v>
                </c:pt>
                <c:pt idx="66">
                  <c:v>5.3191526839999996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278872"/>
        <c:axId val="203281224"/>
      </c:scatterChart>
      <c:valAx>
        <c:axId val="203278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>
                    <a:solidFill>
                      <a:schemeClr val="tx1"/>
                    </a:solidFill>
                  </a:rPr>
                  <a:t>B, kGs</a:t>
                </a:r>
              </a:p>
            </c:rich>
          </c:tx>
          <c:layout>
            <c:manualLayout>
              <c:xMode val="edge"/>
              <c:yMode val="edge"/>
              <c:x val="0.50837449510427968"/>
              <c:y val="0.935330178015459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281224"/>
        <c:crosses val="autoZero"/>
        <c:crossBetween val="midCat"/>
      </c:valAx>
      <c:valAx>
        <c:axId val="203281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>
                    <a:solidFill>
                      <a:schemeClr val="tx1"/>
                    </a:solidFill>
                  </a:rPr>
                  <a:t>Max. traj.Angle, Degrees</a:t>
                </a:r>
              </a:p>
            </c:rich>
          </c:tx>
          <c:layout>
            <c:manualLayout>
              <c:xMode val="edge"/>
              <c:yMode val="edge"/>
              <c:x val="1.8715953918933787E-2"/>
              <c:y val="0.385481417933519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2788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542496110141918"/>
          <c:y val="0.14570443665943444"/>
          <c:w val="0.17023615760604774"/>
          <c:h val="0.273910084172968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2700" cap="flat" cmpd="sng" algn="ctr">
      <a:solidFill>
        <a:schemeClr val="tx1"/>
      </a:solidFill>
      <a:round/>
    </a:ln>
    <a:effectLst/>
  </c:spPr>
  <c:txPr>
    <a:bodyPr/>
    <a:lstStyle/>
    <a:p>
      <a:pPr>
        <a:defRPr sz="105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Emission current density distribution_Adiabatic gun,</a:t>
            </a:r>
            <a:r>
              <a:rPr lang="en-US" sz="1600" baseline="0"/>
              <a:t> </a:t>
            </a:r>
            <a:r>
              <a:rPr lang="en-US" sz="1600"/>
              <a:t>4A</a:t>
            </a:r>
          </a:p>
        </c:rich>
      </c:tx>
      <c:layout>
        <c:manualLayout>
          <c:xMode val="edge"/>
          <c:yMode val="edge"/>
          <c:x val="0.23868367657923353"/>
          <c:y val="1.016799339854370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560580315330823"/>
          <c:y val="0.18690132936505818"/>
          <c:w val="0.85882774526244865"/>
          <c:h val="0.6733205197045570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Sheet1!$N$5</c:f>
              <c:strCache>
                <c:ptCount val="1"/>
                <c:pt idx="0">
                  <c:v>j</c:v>
                </c:pt>
              </c:strCache>
            </c:strRef>
          </c:tx>
          <c:xVal>
            <c:numRef>
              <c:f>Sheet1!$M$6:$M$47</c:f>
              <c:numCache>
                <c:formatCode>0.00E+00</c:formatCode>
                <c:ptCount val="42"/>
                <c:pt idx="1">
                  <c:v>4.0674000000000001</c:v>
                </c:pt>
                <c:pt idx="2">
                  <c:v>4.0960999999999999</c:v>
                </c:pt>
                <c:pt idx="3">
                  <c:v>4.1273999999999997</c:v>
                </c:pt>
                <c:pt idx="4">
                  <c:v>4.1585999999999999</c:v>
                </c:pt>
                <c:pt idx="5">
                  <c:v>4.1875</c:v>
                </c:pt>
                <c:pt idx="6">
                  <c:v>4.2168000000000001</c:v>
                </c:pt>
                <c:pt idx="7">
                  <c:v>4.2473000000000001</c:v>
                </c:pt>
                <c:pt idx="8">
                  <c:v>4.2785000000000002</c:v>
                </c:pt>
                <c:pt idx="9">
                  <c:v>4.3097000000000003</c:v>
                </c:pt>
                <c:pt idx="10">
                  <c:v>4.3399000000000001</c:v>
                </c:pt>
                <c:pt idx="11">
                  <c:v>4.3701999999999996</c:v>
                </c:pt>
                <c:pt idx="12">
                  <c:v>4.3996000000000004</c:v>
                </c:pt>
                <c:pt idx="13">
                  <c:v>4.4292999999999996</c:v>
                </c:pt>
                <c:pt idx="14">
                  <c:v>4.4607999999999999</c:v>
                </c:pt>
                <c:pt idx="15">
                  <c:v>4.4920999999999998</c:v>
                </c:pt>
                <c:pt idx="16">
                  <c:v>4.5221999999999998</c:v>
                </c:pt>
                <c:pt idx="17">
                  <c:v>4.5518999999999998</c:v>
                </c:pt>
                <c:pt idx="18">
                  <c:v>4.5814000000000004</c:v>
                </c:pt>
                <c:pt idx="19">
                  <c:v>4.6112000000000002</c:v>
                </c:pt>
                <c:pt idx="20">
                  <c:v>4.6422999999999996</c:v>
                </c:pt>
                <c:pt idx="21">
                  <c:v>4.6740000000000004</c:v>
                </c:pt>
                <c:pt idx="22">
                  <c:v>4.7058</c:v>
                </c:pt>
                <c:pt idx="23">
                  <c:v>4.7367999999999997</c:v>
                </c:pt>
                <c:pt idx="24">
                  <c:v>4.7659000000000002</c:v>
                </c:pt>
                <c:pt idx="25">
                  <c:v>4.7957000000000001</c:v>
                </c:pt>
                <c:pt idx="26">
                  <c:v>4.8254999999999999</c:v>
                </c:pt>
                <c:pt idx="27">
                  <c:v>4.8545999999999996</c:v>
                </c:pt>
                <c:pt idx="28">
                  <c:v>4.8856999999999999</c:v>
                </c:pt>
                <c:pt idx="29">
                  <c:v>4.9173999999999998</c:v>
                </c:pt>
                <c:pt idx="30">
                  <c:v>4.9489999999999998</c:v>
                </c:pt>
                <c:pt idx="31">
                  <c:v>4.9794999999999998</c:v>
                </c:pt>
                <c:pt idx="32">
                  <c:v>5.0099</c:v>
                </c:pt>
                <c:pt idx="33">
                  <c:v>5.0400999999999998</c:v>
                </c:pt>
                <c:pt idx="34">
                  <c:v>5.0671999999999997</c:v>
                </c:pt>
                <c:pt idx="35">
                  <c:v>5.0956999999999999</c:v>
                </c:pt>
                <c:pt idx="36">
                  <c:v>5.1273</c:v>
                </c:pt>
                <c:pt idx="37">
                  <c:v>5.1586999999999996</c:v>
                </c:pt>
                <c:pt idx="38">
                  <c:v>5.1901999999999999</c:v>
                </c:pt>
                <c:pt idx="39">
                  <c:v>5.2215999999999996</c:v>
                </c:pt>
                <c:pt idx="40">
                  <c:v>5.2529000000000003</c:v>
                </c:pt>
                <c:pt idx="41">
                  <c:v>5.2843</c:v>
                </c:pt>
              </c:numCache>
            </c:numRef>
          </c:xVal>
          <c:yVal>
            <c:numRef>
              <c:f>Sheet1!$N$6:$N$47</c:f>
              <c:numCache>
                <c:formatCode>0.00E+00</c:formatCode>
                <c:ptCount val="42"/>
                <c:pt idx="1">
                  <c:v>7.4333799308159412</c:v>
                </c:pt>
                <c:pt idx="2">
                  <c:v>6.9327583069740397</c:v>
                </c:pt>
                <c:pt idx="3">
                  <c:v>6.6345341180703334</c:v>
                </c:pt>
                <c:pt idx="4">
                  <c:v>6.3456162552206541</c:v>
                </c:pt>
                <c:pt idx="5">
                  <c:v>6.0638212873563946</c:v>
                </c:pt>
                <c:pt idx="6">
                  <c:v>5.9988803560549506</c:v>
                </c:pt>
                <c:pt idx="7">
                  <c:v>5.8427322775307848</c:v>
                </c:pt>
                <c:pt idx="8">
                  <c:v>5.7263311771262053</c:v>
                </c:pt>
                <c:pt idx="9">
                  <c:v>5.5750978944085832</c:v>
                </c:pt>
                <c:pt idx="10">
                  <c:v>5.4315637494247628</c:v>
                </c:pt>
                <c:pt idx="11">
                  <c:v>5.4286802863104722</c:v>
                </c:pt>
                <c:pt idx="12">
                  <c:v>5.3895249530375473</c:v>
                </c:pt>
                <c:pt idx="13">
                  <c:v>5.316130756424668</c:v>
                </c:pt>
                <c:pt idx="14">
                  <c:v>5.2747457986371913</c:v>
                </c:pt>
                <c:pt idx="15">
                  <c:v>5.2212569557490278</c:v>
                </c:pt>
                <c:pt idx="16">
                  <c:v>5.1276682433163598</c:v>
                </c:pt>
                <c:pt idx="17">
                  <c:v>5.129206651894374</c:v>
                </c:pt>
                <c:pt idx="18">
                  <c:v>5.1725164198572191</c:v>
                </c:pt>
                <c:pt idx="19">
                  <c:v>5.1241587226592902</c:v>
                </c:pt>
                <c:pt idx="20">
                  <c:v>5.102090184217289</c:v>
                </c:pt>
                <c:pt idx="21">
                  <c:v>5.0944604837241476</c:v>
                </c:pt>
                <c:pt idx="22">
                  <c:v>5.1059206461099844</c:v>
                </c:pt>
                <c:pt idx="23">
                  <c:v>5.0897269249413917</c:v>
                </c:pt>
                <c:pt idx="24">
                  <c:v>5.0503722417423784</c:v>
                </c:pt>
                <c:pt idx="25">
                  <c:v>5.0764847248319906</c:v>
                </c:pt>
                <c:pt idx="26">
                  <c:v>5.1536903654685204</c:v>
                </c:pt>
                <c:pt idx="27">
                  <c:v>5.1202543491847798</c:v>
                </c:pt>
                <c:pt idx="28">
                  <c:v>5.115920622287109</c:v>
                </c:pt>
                <c:pt idx="29">
                  <c:v>5.144616352874519</c:v>
                </c:pt>
                <c:pt idx="30">
                  <c:v>5.1919159872870546</c:v>
                </c:pt>
                <c:pt idx="31">
                  <c:v>5.1583709237778335</c:v>
                </c:pt>
                <c:pt idx="32">
                  <c:v>5.1396176196059349</c:v>
                </c:pt>
                <c:pt idx="33">
                  <c:v>5.2626543574077882</c:v>
                </c:pt>
                <c:pt idx="34">
                  <c:v>5.2851881607735622</c:v>
                </c:pt>
                <c:pt idx="35">
                  <c:v>5.2708126459344005</c:v>
                </c:pt>
                <c:pt idx="36">
                  <c:v>5.3285647584937577</c:v>
                </c:pt>
                <c:pt idx="37">
                  <c:v>5.3448350694823503</c:v>
                </c:pt>
                <c:pt idx="38">
                  <c:v>5.3991280084505302</c:v>
                </c:pt>
                <c:pt idx="39">
                  <c:v>5.4527918579067522</c:v>
                </c:pt>
                <c:pt idx="40">
                  <c:v>5.479325647731895</c:v>
                </c:pt>
                <c:pt idx="41">
                  <c:v>5.5380954887160145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918256"/>
        <c:axId val="376918648"/>
      </c:scatterChart>
      <c:valAx>
        <c:axId val="376918256"/>
        <c:scaling>
          <c:orientation val="minMax"/>
          <c:max val="5.5"/>
          <c:min val="4"/>
        </c:scaling>
        <c:delete val="0"/>
        <c:axPos val="b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r, mm</a:t>
                </a:r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376918648"/>
        <c:crosses val="autoZero"/>
        <c:crossBetween val="midCat"/>
      </c:valAx>
      <c:valAx>
        <c:axId val="376918648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j,</a:t>
                </a:r>
                <a:r>
                  <a:rPr lang="en-GB" sz="1200" baseline="0"/>
                  <a:t> A/cm^2</a:t>
                </a:r>
                <a:endParaRPr lang="en-GB" sz="1200"/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3769182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Dependence of maximum trajectory</a:t>
            </a:r>
            <a:r>
              <a:rPr lang="en-US" b="1" baseline="0" dirty="0">
                <a:solidFill>
                  <a:schemeClr val="tx1"/>
                </a:solidFill>
              </a:rPr>
              <a:t> angle on magnetic field for </a:t>
            </a:r>
            <a:r>
              <a:rPr lang="en-US" b="1" baseline="0" dirty="0" err="1">
                <a:solidFill>
                  <a:schemeClr val="tx1"/>
                </a:solidFill>
              </a:rPr>
              <a:t>I_el</a:t>
            </a:r>
            <a:r>
              <a:rPr lang="en-US" b="1" baseline="0" dirty="0">
                <a:solidFill>
                  <a:schemeClr val="tx1"/>
                </a:solidFill>
              </a:rPr>
              <a:t>=2.0 A and 4.0 A for BNL gun</a:t>
            </a:r>
            <a:r>
              <a:rPr lang="en-US" b="1" dirty="0">
                <a:solidFill>
                  <a:schemeClr val="tx1"/>
                </a:solidFill>
              </a:rPr>
              <a:t>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418943056410793"/>
          <c:y val="0.15088014523932189"/>
          <c:w val="0.80575506264711916"/>
          <c:h val="0.7116726772806496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Sheet1!$E$54</c:f>
              <c:strCache>
                <c:ptCount val="1"/>
                <c:pt idx="0">
                  <c:v>2.0A</c:v>
                </c:pt>
              </c:strCache>
            </c:strRef>
          </c:tx>
          <c:spPr>
            <a:ln w="19050" cap="rnd">
              <a:solidFill>
                <a:srgbClr val="4C8A4D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4C8A4D"/>
              </a:solidFill>
              <a:ln w="9525">
                <a:solidFill>
                  <a:srgbClr val="4C8A4D"/>
                </a:solidFill>
              </a:ln>
              <a:effectLst/>
            </c:spPr>
          </c:marker>
          <c:xVal>
            <c:numRef>
              <c:f>Sheet1!$G$34:$BU$34</c:f>
              <c:numCache>
                <c:formatCode>0.00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Sheet1!$G$54:$BU$54</c:f>
              <c:numCache>
                <c:formatCode>General</c:formatCode>
                <c:ptCount val="67"/>
                <c:pt idx="0">
                  <c:v>8.8154665258699794</c:v>
                </c:pt>
                <c:pt idx="1">
                  <c:v>9.1511906810321033</c:v>
                </c:pt>
                <c:pt idx="2">
                  <c:v>9.5952129507626545</c:v>
                </c:pt>
                <c:pt idx="3">
                  <c:v>10.039235220493207</c:v>
                </c:pt>
                <c:pt idx="4">
                  <c:v>10.396618998569016</c:v>
                </c:pt>
                <c:pt idx="5">
                  <c:v>10.710683530817457</c:v>
                </c:pt>
                <c:pt idx="6">
                  <c:v>10.873130702670096</c:v>
                </c:pt>
                <c:pt idx="7">
                  <c:v>10.970599005781683</c:v>
                </c:pt>
                <c:pt idx="8">
                  <c:v>10.938109571411154</c:v>
                </c:pt>
                <c:pt idx="9">
                  <c:v>10.754002776644827</c:v>
                </c:pt>
                <c:pt idx="10">
                  <c:v>10.504917113137443</c:v>
                </c:pt>
                <c:pt idx="11">
                  <c:v>10.115043900691106</c:v>
                </c:pt>
                <c:pt idx="12">
                  <c:v>9.6493620080468698</c:v>
                </c:pt>
                <c:pt idx="13">
                  <c:v>9.0970416237478897</c:v>
                </c:pt>
                <c:pt idx="14">
                  <c:v>8.4689125592510131</c:v>
                </c:pt>
                <c:pt idx="15">
                  <c:v>7.8082940603836057</c:v>
                </c:pt>
                <c:pt idx="16">
                  <c:v>7.0826966927751434</c:v>
                </c:pt>
                <c:pt idx="17">
                  <c:v>6.3354397022529945</c:v>
                </c:pt>
                <c:pt idx="18">
                  <c:v>5.5556932773603185</c:v>
                </c:pt>
                <c:pt idx="19">
                  <c:v>4.7867766639244849</c:v>
                </c:pt>
                <c:pt idx="20">
                  <c:v>4.0286898619454945</c:v>
                </c:pt>
                <c:pt idx="21">
                  <c:v>3.3030924943370312</c:v>
                </c:pt>
                <c:pt idx="22">
                  <c:v>2.6316441840127824</c:v>
                </c:pt>
                <c:pt idx="23">
                  <c:v>2.090153611170646</c:v>
                </c:pt>
                <c:pt idx="24">
                  <c:v>1.7111102101811508</c:v>
                </c:pt>
                <c:pt idx="25">
                  <c:v>1.6244717185264088</c:v>
                </c:pt>
                <c:pt idx="26">
                  <c:v>1.7869188903790498</c:v>
                </c:pt>
                <c:pt idx="27">
                  <c:v>2.057664176800118</c:v>
                </c:pt>
                <c:pt idx="28">
                  <c:v>2.328409463221186</c:v>
                </c:pt>
                <c:pt idx="29">
                  <c:v>2.566665315271726</c:v>
                </c:pt>
                <c:pt idx="30">
                  <c:v>2.7724317329517381</c:v>
                </c:pt>
                <c:pt idx="31">
                  <c:v>2.9132192818906932</c:v>
                </c:pt>
                <c:pt idx="32">
                  <c:v>3.0106875850022776</c:v>
                </c:pt>
                <c:pt idx="33">
                  <c:v>3.0323472079159632</c:v>
                </c:pt>
                <c:pt idx="34">
                  <c:v>3.0215173964591204</c:v>
                </c:pt>
                <c:pt idx="35">
                  <c:v>2.9457087162612217</c:v>
                </c:pt>
                <c:pt idx="36">
                  <c:v>2.8265807902359512</c:v>
                </c:pt>
                <c:pt idx="37">
                  <c:v>2.6749634298401537</c:v>
                </c:pt>
                <c:pt idx="38">
                  <c:v>2.4800268236169845</c:v>
                </c:pt>
                <c:pt idx="39">
                  <c:v>2.2634305944801296</c:v>
                </c:pt>
                <c:pt idx="40">
                  <c:v>2.0360045538864324</c:v>
                </c:pt>
                <c:pt idx="41">
                  <c:v>1.819408324749578</c:v>
                </c:pt>
                <c:pt idx="42">
                  <c:v>1.5919822841558806</c:v>
                </c:pt>
                <c:pt idx="43">
                  <c:v>1.386215866475869</c:v>
                </c:pt>
                <c:pt idx="44">
                  <c:v>1.223768694623228</c:v>
                </c:pt>
                <c:pt idx="45">
                  <c:v>1.1371302029684862</c:v>
                </c:pt>
                <c:pt idx="46">
                  <c:v>1.1263003915116436</c:v>
                </c:pt>
                <c:pt idx="47">
                  <c:v>1.1804494487958572</c:v>
                </c:pt>
                <c:pt idx="48">
                  <c:v>1.2887475633642844</c:v>
                </c:pt>
                <c:pt idx="49">
                  <c:v>1.4078754893895544</c:v>
                </c:pt>
                <c:pt idx="50">
                  <c:v>1.5270034154148242</c:v>
                </c:pt>
                <c:pt idx="51">
                  <c:v>1.6353015299832516</c:v>
                </c:pt>
                <c:pt idx="52">
                  <c:v>1.7219400216379936</c:v>
                </c:pt>
                <c:pt idx="53">
                  <c:v>1.7977487018358924</c:v>
                </c:pt>
                <c:pt idx="54">
                  <c:v>1.8410679476632634</c:v>
                </c:pt>
                <c:pt idx="55">
                  <c:v>1.8735573820337916</c:v>
                </c:pt>
                <c:pt idx="56">
                  <c:v>1.8735573820337916</c:v>
                </c:pt>
                <c:pt idx="57">
                  <c:v>1.8627275705769488</c:v>
                </c:pt>
                <c:pt idx="58">
                  <c:v>1.8410679476632634</c:v>
                </c:pt>
                <c:pt idx="59">
                  <c:v>1.7869188903790498</c:v>
                </c:pt>
                <c:pt idx="60">
                  <c:v>1.743599644551679</c:v>
                </c:pt>
                <c:pt idx="61">
                  <c:v>1.6786207758106226</c:v>
                </c:pt>
                <c:pt idx="62">
                  <c:v>1.6244717185264088</c:v>
                </c:pt>
                <c:pt idx="63">
                  <c:v>1.5594928497853524</c:v>
                </c:pt>
                <c:pt idx="64">
                  <c:v>1.5161736039579816</c:v>
                </c:pt>
                <c:pt idx="65">
                  <c:v>1.4728543581306108</c:v>
                </c:pt>
                <c:pt idx="66">
                  <c:v>1.4511947352169254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Sheet1!$E$55</c:f>
              <c:strCache>
                <c:ptCount val="1"/>
                <c:pt idx="0">
                  <c:v>4.0A</c:v>
                </c:pt>
              </c:strCache>
            </c:strRef>
          </c:tx>
          <c:spPr>
            <a:ln w="158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Sheet1!$G$34:$BU$34</c:f>
              <c:numCache>
                <c:formatCode>0.00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Sheet1!$G$55:$BU$55</c:f>
              <c:numCache>
                <c:formatCode>General</c:formatCode>
                <c:ptCount val="67"/>
                <c:pt idx="0">
                  <c:v>11.570725236167352</c:v>
                </c:pt>
                <c:pt idx="1">
                  <c:v>11.147738818335762</c:v>
                </c:pt>
                <c:pt idx="2">
                  <c:v>10.984002140465471</c:v>
                </c:pt>
                <c:pt idx="3">
                  <c:v>11.065870479400614</c:v>
                </c:pt>
                <c:pt idx="4">
                  <c:v>11.297830773050196</c:v>
                </c:pt>
                <c:pt idx="5">
                  <c:v>11.652593575102497</c:v>
                </c:pt>
                <c:pt idx="6">
                  <c:v>12.089224716089944</c:v>
                </c:pt>
                <c:pt idx="7">
                  <c:v>12.498566410765676</c:v>
                </c:pt>
                <c:pt idx="8">
                  <c:v>12.921552828597267</c:v>
                </c:pt>
                <c:pt idx="9">
                  <c:v>13.249026184337852</c:v>
                </c:pt>
                <c:pt idx="10">
                  <c:v>13.535565370610863</c:v>
                </c:pt>
                <c:pt idx="11">
                  <c:v>13.712946771637014</c:v>
                </c:pt>
                <c:pt idx="12">
                  <c:v>13.822104556883877</c:v>
                </c:pt>
                <c:pt idx="13">
                  <c:v>13.86303872635145</c:v>
                </c:pt>
                <c:pt idx="14">
                  <c:v>13.767525664260445</c:v>
                </c:pt>
                <c:pt idx="15">
                  <c:v>13.590144263234295</c:v>
                </c:pt>
                <c:pt idx="16">
                  <c:v>13.330894523272997</c:v>
                </c:pt>
                <c:pt idx="17">
                  <c:v>12.989776444376554</c:v>
                </c:pt>
                <c:pt idx="18">
                  <c:v>12.580434749700824</c:v>
                </c:pt>
                <c:pt idx="19">
                  <c:v>12.075579992934086</c:v>
                </c:pt>
                <c:pt idx="20">
                  <c:v>11.529791066699778</c:v>
                </c:pt>
                <c:pt idx="21">
                  <c:v>10.902133801530322</c:v>
                </c:pt>
                <c:pt idx="22">
                  <c:v>10.219897643737436</c:v>
                </c:pt>
                <c:pt idx="23">
                  <c:v>9.5513062091004084</c:v>
                </c:pt>
                <c:pt idx="24">
                  <c:v>8.8008464355282339</c:v>
                </c:pt>
                <c:pt idx="25">
                  <c:v>8.0503866619560576</c:v>
                </c:pt>
                <c:pt idx="26">
                  <c:v>7.286282165228025</c:v>
                </c:pt>
                <c:pt idx="27">
                  <c:v>6.4948882221882771</c:v>
                </c:pt>
                <c:pt idx="28">
                  <c:v>5.7307837254602445</c:v>
                </c:pt>
                <c:pt idx="29">
                  <c:v>4.98032395188807</c:v>
                </c:pt>
                <c:pt idx="30">
                  <c:v>4.2571536246276107</c:v>
                </c:pt>
                <c:pt idx="31">
                  <c:v>3.5885621899905815</c:v>
                </c:pt>
                <c:pt idx="32">
                  <c:v>2.9745496479769842</c:v>
                </c:pt>
                <c:pt idx="33">
                  <c:v>2.5106290606778217</c:v>
                </c:pt>
                <c:pt idx="34">
                  <c:v>2.1831557049372363</c:v>
                </c:pt>
                <c:pt idx="35">
                  <c:v>2.1012873660020897</c:v>
                </c:pt>
                <c:pt idx="36">
                  <c:v>2.2104451512489516</c:v>
                </c:pt>
                <c:pt idx="37">
                  <c:v>2.4424054448985331</c:v>
                </c:pt>
                <c:pt idx="38">
                  <c:v>2.7289446311715451</c:v>
                </c:pt>
                <c:pt idx="39">
                  <c:v>3.0018390942886999</c:v>
                </c:pt>
                <c:pt idx="40">
                  <c:v>3.2474441110941386</c:v>
                </c:pt>
                <c:pt idx="41">
                  <c:v>3.4521149584320043</c:v>
                </c:pt>
                <c:pt idx="42">
                  <c:v>3.6294963594581553</c:v>
                </c:pt>
                <c:pt idx="43">
                  <c:v>3.7522988678608744</c:v>
                </c:pt>
                <c:pt idx="44">
                  <c:v>3.8341672067960211</c:v>
                </c:pt>
                <c:pt idx="45">
                  <c:v>3.8614566531077363</c:v>
                </c:pt>
                <c:pt idx="46">
                  <c:v>3.8478119299518783</c:v>
                </c:pt>
                <c:pt idx="47">
                  <c:v>3.8068777604843054</c:v>
                </c:pt>
                <c:pt idx="48">
                  <c:v>3.7113646983933015</c:v>
                </c:pt>
                <c:pt idx="49">
                  <c:v>3.5885621899905815</c:v>
                </c:pt>
                <c:pt idx="50">
                  <c:v>3.4384702352761467</c:v>
                </c:pt>
                <c:pt idx="51">
                  <c:v>3.2610888342499966</c:v>
                </c:pt>
                <c:pt idx="52">
                  <c:v>3.0564179869121308</c:v>
                </c:pt>
                <c:pt idx="53">
                  <c:v>2.8108129701066913</c:v>
                </c:pt>
                <c:pt idx="54">
                  <c:v>2.5924973996129679</c:v>
                </c:pt>
                <c:pt idx="55">
                  <c:v>2.3605371059633864</c:v>
                </c:pt>
                <c:pt idx="56">
                  <c:v>2.142221535469663</c:v>
                </c:pt>
                <c:pt idx="57">
                  <c:v>1.9102612418200815</c:v>
                </c:pt>
                <c:pt idx="58">
                  <c:v>1.7192351176380734</c:v>
                </c:pt>
                <c:pt idx="59">
                  <c:v>1.5554984397677805</c:v>
                </c:pt>
                <c:pt idx="60">
                  <c:v>1.446340654520919</c:v>
                </c:pt>
                <c:pt idx="61">
                  <c:v>1.4054064850533456</c:v>
                </c:pt>
                <c:pt idx="62">
                  <c:v>1.4326959313650611</c:v>
                </c:pt>
                <c:pt idx="63">
                  <c:v>1.5145642703002076</c:v>
                </c:pt>
                <c:pt idx="64">
                  <c:v>1.6237220555470693</c:v>
                </c:pt>
                <c:pt idx="65">
                  <c:v>1.7601692871056467</c:v>
                </c:pt>
                <c:pt idx="66">
                  <c:v>1.882971795508366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405432"/>
        <c:axId val="332405824"/>
      </c:scatterChart>
      <c:valAx>
        <c:axId val="3324054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>
                    <a:solidFill>
                      <a:schemeClr val="tx1"/>
                    </a:solidFill>
                  </a:rPr>
                  <a:t>B, kGs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alpha val="99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405824"/>
        <c:crosses val="autoZero"/>
        <c:crossBetween val="midCat"/>
      </c:valAx>
      <c:valAx>
        <c:axId val="33240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>
                    <a:solidFill>
                      <a:schemeClr val="tx1"/>
                    </a:solidFill>
                  </a:rPr>
                  <a:t>Max. traj. angle, degrees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405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026067665002768"/>
          <c:y val="0.33340767673377614"/>
          <c:w val="0.10338325013865779"/>
          <c:h val="9.1743751569184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587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Emission current density distribution_BNL gun, 4A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Sheet1!$N$5</c:f>
              <c:strCache>
                <c:ptCount val="1"/>
                <c:pt idx="0">
                  <c:v>j</c:v>
                </c:pt>
              </c:strCache>
            </c:strRef>
          </c:tx>
          <c:xVal>
            <c:numRef>
              <c:f>Sheet1!$M$6:$M$72</c:f>
              <c:numCache>
                <c:formatCode>0.00E+00</c:formatCode>
                <c:ptCount val="67"/>
                <c:pt idx="1">
                  <c:v>4.0631000000000004</c:v>
                </c:pt>
                <c:pt idx="2">
                  <c:v>4.0913000000000004</c:v>
                </c:pt>
                <c:pt idx="3">
                  <c:v>4.1218000000000004</c:v>
                </c:pt>
                <c:pt idx="4">
                  <c:v>4.1550000000000002</c:v>
                </c:pt>
                <c:pt idx="5">
                  <c:v>4.1878000000000002</c:v>
                </c:pt>
                <c:pt idx="6">
                  <c:v>4.2199</c:v>
                </c:pt>
                <c:pt idx="7">
                  <c:v>4.2481</c:v>
                </c:pt>
                <c:pt idx="8">
                  <c:v>4.2763999999999998</c:v>
                </c:pt>
                <c:pt idx="9">
                  <c:v>4.3051000000000004</c:v>
                </c:pt>
                <c:pt idx="10">
                  <c:v>4.3346</c:v>
                </c:pt>
                <c:pt idx="11">
                  <c:v>4.3685</c:v>
                </c:pt>
                <c:pt idx="12">
                  <c:v>4.3987999999999996</c:v>
                </c:pt>
                <c:pt idx="13">
                  <c:v>4.4275000000000002</c:v>
                </c:pt>
                <c:pt idx="14">
                  <c:v>4.4560000000000004</c:v>
                </c:pt>
                <c:pt idx="15">
                  <c:v>4.4852999999999996</c:v>
                </c:pt>
                <c:pt idx="16">
                  <c:v>4.5187999999999997</c:v>
                </c:pt>
                <c:pt idx="17">
                  <c:v>4.5511999999999997</c:v>
                </c:pt>
                <c:pt idx="18">
                  <c:v>4.5822000000000003</c:v>
                </c:pt>
                <c:pt idx="19">
                  <c:v>4.6128999999999998</c:v>
                </c:pt>
                <c:pt idx="20">
                  <c:v>4.6402000000000001</c:v>
                </c:pt>
                <c:pt idx="21">
                  <c:v>4.6673999999999998</c:v>
                </c:pt>
                <c:pt idx="22">
                  <c:v>4.6978999999999997</c:v>
                </c:pt>
                <c:pt idx="23">
                  <c:v>4.7298</c:v>
                </c:pt>
                <c:pt idx="24">
                  <c:v>4.7615999999999996</c:v>
                </c:pt>
                <c:pt idx="25">
                  <c:v>4.7927999999999997</c:v>
                </c:pt>
                <c:pt idx="26">
                  <c:v>4.8243</c:v>
                </c:pt>
                <c:pt idx="27">
                  <c:v>4.8554000000000004</c:v>
                </c:pt>
                <c:pt idx="28">
                  <c:v>4.8864999999999998</c:v>
                </c:pt>
                <c:pt idx="29">
                  <c:v>4.9160000000000004</c:v>
                </c:pt>
                <c:pt idx="30">
                  <c:v>4.9446000000000003</c:v>
                </c:pt>
                <c:pt idx="31">
                  <c:v>4.9752999999999998</c:v>
                </c:pt>
                <c:pt idx="32">
                  <c:v>5.0045000000000002</c:v>
                </c:pt>
                <c:pt idx="33">
                  <c:v>5.0345000000000004</c:v>
                </c:pt>
                <c:pt idx="34">
                  <c:v>5.0659000000000001</c:v>
                </c:pt>
                <c:pt idx="35">
                  <c:v>5.0975000000000001</c:v>
                </c:pt>
                <c:pt idx="36">
                  <c:v>5.1291000000000002</c:v>
                </c:pt>
                <c:pt idx="37">
                  <c:v>5.1590999999999996</c:v>
                </c:pt>
                <c:pt idx="38">
                  <c:v>5.1898999999999997</c:v>
                </c:pt>
                <c:pt idx="39">
                  <c:v>5.2224000000000004</c:v>
                </c:pt>
                <c:pt idx="40">
                  <c:v>5.2544000000000004</c:v>
                </c:pt>
                <c:pt idx="41">
                  <c:v>5.2857000000000003</c:v>
                </c:pt>
                <c:pt idx="42">
                  <c:v>5.3152999999999997</c:v>
                </c:pt>
                <c:pt idx="43">
                  <c:v>5.3441000000000001</c:v>
                </c:pt>
                <c:pt idx="44">
                  <c:v>5.3734999999999999</c:v>
                </c:pt>
                <c:pt idx="45">
                  <c:v>5.3997999999999999</c:v>
                </c:pt>
                <c:pt idx="46">
                  <c:v>5.4275000000000002</c:v>
                </c:pt>
                <c:pt idx="47">
                  <c:v>5.4599000000000002</c:v>
                </c:pt>
                <c:pt idx="48">
                  <c:v>5.4916</c:v>
                </c:pt>
                <c:pt idx="49">
                  <c:v>5.5213000000000001</c:v>
                </c:pt>
                <c:pt idx="50">
                  <c:v>5.5517000000000003</c:v>
                </c:pt>
                <c:pt idx="51">
                  <c:v>5.5838999999999999</c:v>
                </c:pt>
                <c:pt idx="52">
                  <c:v>5.6143999999999998</c:v>
                </c:pt>
                <c:pt idx="53">
                  <c:v>5.6436000000000002</c:v>
                </c:pt>
                <c:pt idx="54">
                  <c:v>5.6738</c:v>
                </c:pt>
                <c:pt idx="55">
                  <c:v>5.7041000000000004</c:v>
                </c:pt>
                <c:pt idx="56">
                  <c:v>5.7351999999999999</c:v>
                </c:pt>
                <c:pt idx="57">
                  <c:v>5.7660999999999998</c:v>
                </c:pt>
                <c:pt idx="58">
                  <c:v>5.7972999999999999</c:v>
                </c:pt>
                <c:pt idx="59">
                  <c:v>5.8292000000000002</c:v>
                </c:pt>
                <c:pt idx="60">
                  <c:v>5.8601999999999999</c:v>
                </c:pt>
                <c:pt idx="61">
                  <c:v>5.8898000000000001</c:v>
                </c:pt>
                <c:pt idx="62">
                  <c:v>5.9184000000000001</c:v>
                </c:pt>
                <c:pt idx="63">
                  <c:v>5.9497</c:v>
                </c:pt>
                <c:pt idx="64">
                  <c:v>5.9805999999999999</c:v>
                </c:pt>
                <c:pt idx="65">
                  <c:v>6.0099</c:v>
                </c:pt>
                <c:pt idx="66">
                  <c:v>6.0410000000000004</c:v>
                </c:pt>
              </c:numCache>
            </c:numRef>
          </c:xVal>
          <c:yVal>
            <c:numRef>
              <c:f>Sheet1!$N$6:$N$72</c:f>
              <c:numCache>
                <c:formatCode>0.00E+00</c:formatCode>
                <c:ptCount val="67"/>
                <c:pt idx="1">
                  <c:v>9.786315375819747</c:v>
                </c:pt>
                <c:pt idx="2">
                  <c:v>9.2787816181811564</c:v>
                </c:pt>
                <c:pt idx="3">
                  <c:v>8.8497036897321344</c:v>
                </c:pt>
                <c:pt idx="4">
                  <c:v>8.4677104972467809</c:v>
                </c:pt>
                <c:pt idx="5">
                  <c:v>8.095350780411815</c:v>
                </c:pt>
                <c:pt idx="6">
                  <c:v>7.9228366868213635</c:v>
                </c:pt>
                <c:pt idx="7">
                  <c:v>7.6277727532324144</c:v>
                </c:pt>
                <c:pt idx="8">
                  <c:v>7.4762206566350677</c:v>
                </c:pt>
                <c:pt idx="9">
                  <c:v>7.2867369686186745</c:v>
                </c:pt>
                <c:pt idx="10">
                  <c:v>7.0862997311202784</c:v>
                </c:pt>
                <c:pt idx="11">
                  <c:v>7.0392052498622215</c:v>
                </c:pt>
                <c:pt idx="12">
                  <c:v>6.887242679095646</c:v>
                </c:pt>
                <c:pt idx="13">
                  <c:v>6.7982574912381226</c:v>
                </c:pt>
                <c:pt idx="14">
                  <c:v>6.7022080902130936</c:v>
                </c:pt>
                <c:pt idx="15">
                  <c:v>6.5837982743395695</c:v>
                </c:pt>
                <c:pt idx="16">
                  <c:v>6.4878272209997112</c:v>
                </c:pt>
                <c:pt idx="17">
                  <c:v>6.4313379760964633</c:v>
                </c:pt>
                <c:pt idx="18">
                  <c:v>6.3671095015144914</c:v>
                </c:pt>
                <c:pt idx="19">
                  <c:v>6.297343342364929</c:v>
                </c:pt>
                <c:pt idx="20">
                  <c:v>6.2360225447262225</c:v>
                </c:pt>
                <c:pt idx="21">
                  <c:v>6.1724838081982245</c:v>
                </c:pt>
                <c:pt idx="22">
                  <c:v>6.1635942436984523</c:v>
                </c:pt>
                <c:pt idx="23">
                  <c:v>6.1090512447245322</c:v>
                </c:pt>
                <c:pt idx="24">
                  <c:v>6.0443658735753409</c:v>
                </c:pt>
                <c:pt idx="25">
                  <c:v>6.0222136781614646</c:v>
                </c:pt>
                <c:pt idx="26">
                  <c:v>5.9744694922557562</c:v>
                </c:pt>
                <c:pt idx="27">
                  <c:v>5.9269206926032894</c:v>
                </c:pt>
                <c:pt idx="28">
                  <c:v>5.9706133549448355</c:v>
                </c:pt>
                <c:pt idx="29">
                  <c:v>5.9064045217292263</c:v>
                </c:pt>
                <c:pt idx="30">
                  <c:v>5.7574989757505923</c:v>
                </c:pt>
                <c:pt idx="31">
                  <c:v>5.847347541757153</c:v>
                </c:pt>
                <c:pt idx="32">
                  <c:v>5.860307273027054</c:v>
                </c:pt>
                <c:pt idx="33">
                  <c:v>5.770932229153396</c:v>
                </c:pt>
                <c:pt idx="34">
                  <c:v>5.7675952177785739</c:v>
                </c:pt>
                <c:pt idx="35">
                  <c:v>5.7323949436098482</c:v>
                </c:pt>
                <c:pt idx="36">
                  <c:v>5.7154201196256311</c:v>
                </c:pt>
                <c:pt idx="37">
                  <c:v>5.6913451181639498</c:v>
                </c:pt>
                <c:pt idx="38">
                  <c:v>5.6698049731292111</c:v>
                </c:pt>
                <c:pt idx="39">
                  <c:v>5.668256099224978</c:v>
                </c:pt>
                <c:pt idx="40">
                  <c:v>5.6439064140412212</c:v>
                </c:pt>
                <c:pt idx="41">
                  <c:v>5.6482096483483444</c:v>
                </c:pt>
                <c:pt idx="42">
                  <c:v>5.584226254545162</c:v>
                </c:pt>
                <c:pt idx="43">
                  <c:v>5.5672356406741548</c:v>
                </c:pt>
                <c:pt idx="44">
                  <c:v>5.6073710990304164</c:v>
                </c:pt>
                <c:pt idx="45">
                  <c:v>5.612999642686499</c:v>
                </c:pt>
                <c:pt idx="46">
                  <c:v>5.5811107676592284</c:v>
                </c:pt>
                <c:pt idx="47">
                  <c:v>5.5479641303913931</c:v>
                </c:pt>
                <c:pt idx="48">
                  <c:v>5.5745057060682708</c:v>
                </c:pt>
                <c:pt idx="49">
                  <c:v>5.546086834787034</c:v>
                </c:pt>
                <c:pt idx="50">
                  <c:v>5.5475989511222821</c:v>
                </c:pt>
                <c:pt idx="51">
                  <c:v>5.5397217345764345</c:v>
                </c:pt>
                <c:pt idx="52">
                  <c:v>5.5292822472956562</c:v>
                </c:pt>
                <c:pt idx="53">
                  <c:v>5.5321497870964311</c:v>
                </c:pt>
                <c:pt idx="54">
                  <c:v>5.5438489162683275</c:v>
                </c:pt>
                <c:pt idx="55">
                  <c:v>5.5439041878393436</c:v>
                </c:pt>
                <c:pt idx="56">
                  <c:v>5.5438863222126002</c:v>
                </c:pt>
                <c:pt idx="57">
                  <c:v>5.5697909376579524</c:v>
                </c:pt>
                <c:pt idx="58">
                  <c:v>5.577680635846459</c:v>
                </c:pt>
                <c:pt idx="59">
                  <c:v>5.5836434857209225</c:v>
                </c:pt>
                <c:pt idx="60">
                  <c:v>5.6337555100102463</c:v>
                </c:pt>
                <c:pt idx="61">
                  <c:v>5.659724932946693</c:v>
                </c:pt>
                <c:pt idx="62">
                  <c:v>5.6942419548621395</c:v>
                </c:pt>
                <c:pt idx="63">
                  <c:v>5.7685777957733659</c:v>
                </c:pt>
                <c:pt idx="64">
                  <c:v>5.8507242295822426</c:v>
                </c:pt>
                <c:pt idx="65">
                  <c:v>5.9363496325591356</c:v>
                </c:pt>
                <c:pt idx="66">
                  <c:v>6.0992336006600754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7805944"/>
        <c:axId val="377806336"/>
      </c:scatterChart>
      <c:valAx>
        <c:axId val="377805944"/>
        <c:scaling>
          <c:orientation val="minMax"/>
          <c:min val="3.5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r, cm</a:t>
                </a:r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377806336"/>
        <c:crosses val="autoZero"/>
        <c:crossBetween val="midCat"/>
      </c:valAx>
      <c:valAx>
        <c:axId val="3778063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j, A/cm^2</a:t>
                </a:r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3778059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Non-Adiabatic_2: Dependence of maximum trajectory</a:t>
            </a:r>
            <a:r>
              <a:rPr lang="en-US" b="1" baseline="0" dirty="0">
                <a:solidFill>
                  <a:schemeClr val="tx1"/>
                </a:solidFill>
              </a:rPr>
              <a:t> angle on Magnetic field for </a:t>
            </a:r>
            <a:r>
              <a:rPr lang="en-US" b="1" baseline="0" dirty="0" err="1">
                <a:solidFill>
                  <a:schemeClr val="tx1"/>
                </a:solidFill>
              </a:rPr>
              <a:t>I_el</a:t>
            </a:r>
            <a:r>
              <a:rPr lang="en-US" b="1" baseline="0" dirty="0">
                <a:solidFill>
                  <a:schemeClr val="tx1"/>
                </a:solidFill>
              </a:rPr>
              <a:t>=2.0 </a:t>
            </a:r>
            <a:r>
              <a:rPr lang="en-US" b="1" baseline="0" dirty="0" smtClean="0">
                <a:solidFill>
                  <a:schemeClr val="tx1"/>
                </a:solidFill>
              </a:rPr>
              <a:t>A and 4.0 A, </a:t>
            </a:r>
            <a:r>
              <a:rPr lang="en-US" b="1" baseline="0" dirty="0">
                <a:solidFill>
                  <a:schemeClr val="tx1"/>
                </a:solidFill>
              </a:rPr>
              <a:t>Energy+10keV</a:t>
            </a:r>
            <a:r>
              <a:rPr lang="en-US" b="1" dirty="0">
                <a:solidFill>
                  <a:schemeClr val="tx1"/>
                </a:solidFill>
              </a:rPr>
              <a:t>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35219414461469"/>
          <c:y val="0.17315647132797049"/>
          <c:w val="0.857113192464241"/>
          <c:h val="0.712337340399160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Sheet1!$F$54</c:f>
              <c:strCache>
                <c:ptCount val="1"/>
                <c:pt idx="0">
                  <c:v>4.0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Sheet1!$G$34:$BU$34</c:f>
              <c:numCache>
                <c:formatCode>0.00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Sheet1!$G$54:$BU$54</c:f>
              <c:numCache>
                <c:formatCode>0.00</c:formatCode>
                <c:ptCount val="67"/>
                <c:pt idx="0">
                  <c:v>10.820052014180659</c:v>
                </c:pt>
                <c:pt idx="1">
                  <c:v>8.3792004367629502</c:v>
                </c:pt>
                <c:pt idx="2">
                  <c:v>6.5934691961413385</c:v>
                </c:pt>
                <c:pt idx="3">
                  <c:v>5.8432507459393594</c:v>
                </c:pt>
                <c:pt idx="4">
                  <c:v>6.3187413129687826</c:v>
                </c:pt>
                <c:pt idx="5">
                  <c:v>7.2802889040727274</c:v>
                </c:pt>
                <c:pt idx="6">
                  <c:v>8.3052352374472633</c:v>
                </c:pt>
                <c:pt idx="7">
                  <c:v>9.245649914461012</c:v>
                </c:pt>
                <c:pt idx="8">
                  <c:v>9.9641689935276947</c:v>
                </c:pt>
                <c:pt idx="9">
                  <c:v>10.481925388737512</c:v>
                </c:pt>
                <c:pt idx="10">
                  <c:v>10.830618471225756</c:v>
                </c:pt>
                <c:pt idx="11">
                  <c:v>10.92571658463164</c:v>
                </c:pt>
                <c:pt idx="12">
                  <c:v>10.92571658463164</c:v>
                </c:pt>
                <c:pt idx="13">
                  <c:v>10.714387443729676</c:v>
                </c:pt>
                <c:pt idx="14">
                  <c:v>10.291729161925742</c:v>
                </c:pt>
                <c:pt idx="15">
                  <c:v>9.7317069385355346</c:v>
                </c:pt>
                <c:pt idx="16">
                  <c:v>8.9709220312884561</c:v>
                </c:pt>
                <c:pt idx="17">
                  <c:v>8.1678712958609854</c:v>
                </c:pt>
                <c:pt idx="18">
                  <c:v>7.2274566188472358</c:v>
                </c:pt>
                <c:pt idx="19">
                  <c:v>6.1602444572923085</c:v>
                </c:pt>
                <c:pt idx="20">
                  <c:v>5.082465838692281</c:v>
                </c:pt>
                <c:pt idx="21">
                  <c:v>4.0258201341824522</c:v>
                </c:pt>
                <c:pt idx="22">
                  <c:v>3.1910700276196864</c:v>
                </c:pt>
                <c:pt idx="23">
                  <c:v>2.7684117458157544</c:v>
                </c:pt>
                <c:pt idx="24">
                  <c:v>3.0325731719432119</c:v>
                </c:pt>
                <c:pt idx="25">
                  <c:v>3.66656059464911</c:v>
                </c:pt>
                <c:pt idx="26">
                  <c:v>4.3005480173550081</c:v>
                </c:pt>
                <c:pt idx="27">
                  <c:v>4.9134025259707093</c:v>
                </c:pt>
                <c:pt idx="28">
                  <c:v>5.4311589211805256</c:v>
                </c:pt>
                <c:pt idx="29">
                  <c:v>5.8432507459393594</c:v>
                </c:pt>
                <c:pt idx="30">
                  <c:v>6.1602444572923085</c:v>
                </c:pt>
                <c:pt idx="31">
                  <c:v>6.3610071411491758</c:v>
                </c:pt>
                <c:pt idx="32">
                  <c:v>6.4561052545550606</c:v>
                </c:pt>
                <c:pt idx="33">
                  <c:v>6.4561052545550606</c:v>
                </c:pt>
                <c:pt idx="34">
                  <c:v>6.3293077700138811</c:v>
                </c:pt>
                <c:pt idx="35">
                  <c:v>6.0968457150217175</c:v>
                </c:pt>
                <c:pt idx="36">
                  <c:v>5.7270197184432776</c:v>
                </c:pt>
                <c:pt idx="37">
                  <c:v>5.2937949795942476</c:v>
                </c:pt>
                <c:pt idx="38">
                  <c:v>4.7654721273393328</c:v>
                </c:pt>
                <c:pt idx="39">
                  <c:v>4.1526176187236317</c:v>
                </c:pt>
                <c:pt idx="40">
                  <c:v>3.4974972819275369</c:v>
                </c:pt>
                <c:pt idx="41">
                  <c:v>2.8001111169510491</c:v>
                </c:pt>
                <c:pt idx="42">
                  <c:v>2.1344243231098563</c:v>
                </c:pt>
                <c:pt idx="43">
                  <c:v>1.5532691856294498</c:v>
                </c:pt>
                <c:pt idx="44">
                  <c:v>1.521569814494155</c:v>
                </c:pt>
                <c:pt idx="45">
                  <c:v>1.9547945533431854</c:v>
                </c:pt>
                <c:pt idx="46">
                  <c:v>2.4725509485530019</c:v>
                </c:pt>
                <c:pt idx="47">
                  <c:v>2.9797408867177202</c:v>
                </c:pt>
                <c:pt idx="48">
                  <c:v>3.4657979107922419</c:v>
                </c:pt>
                <c:pt idx="49">
                  <c:v>3.8990226496412723</c:v>
                </c:pt>
                <c:pt idx="50">
                  <c:v>4.2477157321295156</c:v>
                </c:pt>
                <c:pt idx="51">
                  <c:v>4.53301007234717</c:v>
                </c:pt>
                <c:pt idx="52">
                  <c:v>4.7337727562040381</c:v>
                </c:pt>
                <c:pt idx="53">
                  <c:v>4.8500037837001191</c:v>
                </c:pt>
                <c:pt idx="54">
                  <c:v>4.8817031548354137</c:v>
                </c:pt>
                <c:pt idx="55">
                  <c:v>4.8500037837001191</c:v>
                </c:pt>
                <c:pt idx="56">
                  <c:v>4.7549056702942343</c:v>
                </c:pt>
                <c:pt idx="57">
                  <c:v>4.5541429864373661</c:v>
                </c:pt>
                <c:pt idx="58">
                  <c:v>4.3005480173550081</c:v>
                </c:pt>
                <c:pt idx="59">
                  <c:v>3.9941207630471567</c:v>
                </c:pt>
                <c:pt idx="60">
                  <c:v>3.6348612235138145</c:v>
                </c:pt>
                <c:pt idx="61">
                  <c:v>3.3073010551157673</c:v>
                </c:pt>
                <c:pt idx="62">
                  <c:v>2.9691744296726221</c:v>
                </c:pt>
                <c:pt idx="63">
                  <c:v>2.7050130035451647</c:v>
                </c:pt>
                <c:pt idx="64">
                  <c:v>2.5253832337784936</c:v>
                </c:pt>
                <c:pt idx="65">
                  <c:v>2.4619844915079034</c:v>
                </c:pt>
                <c:pt idx="66">
                  <c:v>2.5359496908235917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Sheet1!$F$44</c:f>
              <c:strCache>
                <c:ptCount val="1"/>
                <c:pt idx="0">
                  <c:v>2.0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Sheet1!$G$34:$BU$34</c:f>
              <c:numCache>
                <c:formatCode>0.00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Sheet1!$G$44:$BU$44</c:f>
              <c:numCache>
                <c:formatCode>0.00</c:formatCode>
                <c:ptCount val="67"/>
                <c:pt idx="0">
                  <c:v>4.7635847251142485</c:v>
                </c:pt>
                <c:pt idx="1">
                  <c:v>5.669336750312028</c:v>
                </c:pt>
                <c:pt idx="2">
                  <c:v>6.7092742607242934</c:v>
                </c:pt>
                <c:pt idx="3">
                  <c:v>7.5730933217925456</c:v>
                </c:pt>
                <c:pt idx="4">
                  <c:v>8.1853145980836377</c:v>
                </c:pt>
                <c:pt idx="5">
                  <c:v>8.5878710537270955</c:v>
                </c:pt>
                <c:pt idx="6">
                  <c:v>8.7136699461156759</c:v>
                </c:pt>
                <c:pt idx="7">
                  <c:v>8.596257646553001</c:v>
                </c:pt>
                <c:pt idx="8">
                  <c:v>8.3027268976463127</c:v>
                </c:pt>
                <c:pt idx="9">
                  <c:v>7.7324385854847488</c:v>
                </c:pt>
                <c:pt idx="10">
                  <c:v>7.0195781952827909</c:v>
                </c:pt>
                <c:pt idx="11">
                  <c:v>6.1305993557368232</c:v>
                </c:pt>
                <c:pt idx="12">
                  <c:v>5.1158216238022733</c:v>
                </c:pt>
                <c:pt idx="13">
                  <c:v>4.0507243349122923</c:v>
                </c:pt>
                <c:pt idx="14">
                  <c:v>2.9856270460223104</c:v>
                </c:pt>
                <c:pt idx="15">
                  <c:v>2.2811532486462598</c:v>
                </c:pt>
                <c:pt idx="16">
                  <c:v>2.2895398414721653</c:v>
                </c:pt>
                <c:pt idx="17">
                  <c:v>2.9101477105891624</c:v>
                </c:pt>
                <c:pt idx="18">
                  <c:v>3.5559153581838756</c:v>
                </c:pt>
                <c:pt idx="19">
                  <c:v>4.1094304846936298</c:v>
                </c:pt>
                <c:pt idx="20">
                  <c:v>4.5790796829443305</c:v>
                </c:pt>
                <c:pt idx="21">
                  <c:v>4.8809970246769234</c:v>
                </c:pt>
                <c:pt idx="22">
                  <c:v>5.0655020668468413</c:v>
                </c:pt>
                <c:pt idx="23">
                  <c:v>5.1242082166281797</c:v>
                </c:pt>
                <c:pt idx="24">
                  <c:v>5.0235691027173148</c:v>
                </c:pt>
                <c:pt idx="25">
                  <c:v>4.8055176892437759</c:v>
                </c:pt>
                <c:pt idx="26">
                  <c:v>4.4365076049039391</c:v>
                </c:pt>
                <c:pt idx="27">
                  <c:v>3.9416986281755224</c:v>
                </c:pt>
                <c:pt idx="28">
                  <c:v>3.3378639447103358</c:v>
                </c:pt>
                <c:pt idx="29">
                  <c:v>2.7004828899415281</c:v>
                </c:pt>
                <c:pt idx="30">
                  <c:v>2.0043956853913829</c:v>
                </c:pt>
                <c:pt idx="31">
                  <c:v>1.3837878162743855</c:v>
                </c:pt>
                <c:pt idx="32">
                  <c:v>1.1992827741044674</c:v>
                </c:pt>
                <c:pt idx="33">
                  <c:v>1.6353856010515464</c:v>
                </c:pt>
                <c:pt idx="34">
                  <c:v>2.1469677634317739</c:v>
                </c:pt>
                <c:pt idx="35">
                  <c:v>2.6166169616824746</c:v>
                </c:pt>
                <c:pt idx="36">
                  <c:v>3.0611063814554589</c:v>
                </c:pt>
                <c:pt idx="37">
                  <c:v>3.3881835016657682</c:v>
                </c:pt>
                <c:pt idx="38">
                  <c:v>3.6397812864429291</c:v>
                </c:pt>
                <c:pt idx="39">
                  <c:v>3.78235336448332</c:v>
                </c:pt>
                <c:pt idx="40">
                  <c:v>3.824286328612847</c:v>
                </c:pt>
                <c:pt idx="41">
                  <c:v>3.773966771657415</c:v>
                </c:pt>
                <c:pt idx="42">
                  <c:v>3.631394693617024</c:v>
                </c:pt>
                <c:pt idx="43">
                  <c:v>3.4133432801434846</c:v>
                </c:pt>
                <c:pt idx="44">
                  <c:v>3.0946527527590804</c:v>
                </c:pt>
                <c:pt idx="45">
                  <c:v>2.7508024468969601</c:v>
                </c:pt>
                <c:pt idx="46">
                  <c:v>2.4321119195125562</c:v>
                </c:pt>
                <c:pt idx="47">
                  <c:v>2.1385811706058684</c:v>
                </c:pt>
                <c:pt idx="48">
                  <c:v>1.9540761284359505</c:v>
                </c:pt>
                <c:pt idx="49">
                  <c:v>1.920529757132329</c:v>
                </c:pt>
                <c:pt idx="50">
                  <c:v>2.0379420566950044</c:v>
                </c:pt>
                <c:pt idx="51">
                  <c:v>2.2476068773426383</c:v>
                </c:pt>
                <c:pt idx="52">
                  <c:v>2.5075912549457047</c:v>
                </c:pt>
                <c:pt idx="53">
                  <c:v>2.767575632548771</c:v>
                </c:pt>
                <c:pt idx="54">
                  <c:v>2.977240453196405</c:v>
                </c:pt>
                <c:pt idx="55">
                  <c:v>3.1449723097145124</c:v>
                </c:pt>
                <c:pt idx="56">
                  <c:v>3.2456114236253772</c:v>
                </c:pt>
                <c:pt idx="57">
                  <c:v>3.2875443877549038</c:v>
                </c:pt>
                <c:pt idx="58">
                  <c:v>3.2707712021030928</c:v>
                </c:pt>
                <c:pt idx="59">
                  <c:v>3.2120650523217558</c:v>
                </c:pt>
                <c:pt idx="60">
                  <c:v>3.1030393455849858</c:v>
                </c:pt>
                <c:pt idx="61">
                  <c:v>2.952080674718689</c:v>
                </c:pt>
                <c:pt idx="62">
                  <c:v>2.7843488182005816</c:v>
                </c:pt>
                <c:pt idx="63">
                  <c:v>2.6250035545083796</c:v>
                </c:pt>
                <c:pt idx="64">
                  <c:v>2.4908180692938942</c:v>
                </c:pt>
                <c:pt idx="65">
                  <c:v>2.4069521410348402</c:v>
                </c:pt>
                <c:pt idx="66">
                  <c:v>2.3985655482089348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220120"/>
        <c:axId val="330220512"/>
      </c:scatterChart>
      <c:valAx>
        <c:axId val="330220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>
                    <a:solidFill>
                      <a:schemeClr val="tx1"/>
                    </a:solidFill>
                  </a:rPr>
                  <a:t>B, kGs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220512"/>
        <c:crosses val="autoZero"/>
        <c:crossBetween val="midCat"/>
      </c:valAx>
      <c:valAx>
        <c:axId val="330220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>
                    <a:solidFill>
                      <a:schemeClr val="tx1"/>
                    </a:solidFill>
                  </a:rPr>
                  <a:t>Max. traj.Angle, Degrees</a:t>
                </a:r>
              </a:p>
            </c:rich>
          </c:tx>
          <c:layout>
            <c:manualLayout>
              <c:xMode val="edge"/>
              <c:yMode val="edge"/>
              <c:x val="1.2453917712840637E-3"/>
              <c:y val="0.403085107377399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2201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256517205422316"/>
          <c:y val="0.27513582511354678"/>
          <c:w val="9.9652208033371645E-2"/>
          <c:h val="0.11473200464293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587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Emission current density distribution_non-adiabatic gun, 4A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Sheet1!$N$5</c:f>
              <c:strCache>
                <c:ptCount val="1"/>
                <c:pt idx="0">
                  <c:v>j</c:v>
                </c:pt>
              </c:strCache>
            </c:strRef>
          </c:tx>
          <c:spPr>
            <a:ln w="22225"/>
          </c:spPr>
          <c:marker>
            <c:symbol val="none"/>
          </c:marker>
          <c:xVal>
            <c:numRef>
              <c:f>Sheet1!$M$6:$M$72</c:f>
              <c:numCache>
                <c:formatCode>0.00E+00</c:formatCode>
                <c:ptCount val="67"/>
                <c:pt idx="1">
                  <c:v>4.0631000000000004</c:v>
                </c:pt>
                <c:pt idx="2">
                  <c:v>4.0913000000000004</c:v>
                </c:pt>
                <c:pt idx="3">
                  <c:v>4.1218000000000004</c:v>
                </c:pt>
                <c:pt idx="4">
                  <c:v>4.1550000000000002</c:v>
                </c:pt>
                <c:pt idx="5">
                  <c:v>4.1878000000000002</c:v>
                </c:pt>
                <c:pt idx="6">
                  <c:v>4.2199</c:v>
                </c:pt>
                <c:pt idx="7">
                  <c:v>4.2481</c:v>
                </c:pt>
                <c:pt idx="8">
                  <c:v>4.2763999999999998</c:v>
                </c:pt>
                <c:pt idx="9">
                  <c:v>4.3051000000000004</c:v>
                </c:pt>
                <c:pt idx="10">
                  <c:v>4.3346</c:v>
                </c:pt>
                <c:pt idx="11">
                  <c:v>4.3685</c:v>
                </c:pt>
                <c:pt idx="12">
                  <c:v>4.3987999999999996</c:v>
                </c:pt>
                <c:pt idx="13">
                  <c:v>4.4275000000000002</c:v>
                </c:pt>
                <c:pt idx="14">
                  <c:v>4.4560000000000004</c:v>
                </c:pt>
                <c:pt idx="15">
                  <c:v>4.4852999999999996</c:v>
                </c:pt>
                <c:pt idx="16">
                  <c:v>4.5187999999999997</c:v>
                </c:pt>
                <c:pt idx="17">
                  <c:v>4.5511999999999997</c:v>
                </c:pt>
                <c:pt idx="18">
                  <c:v>4.5822000000000003</c:v>
                </c:pt>
                <c:pt idx="19">
                  <c:v>4.6128999999999998</c:v>
                </c:pt>
                <c:pt idx="20">
                  <c:v>4.6402000000000001</c:v>
                </c:pt>
                <c:pt idx="21">
                  <c:v>4.6673999999999998</c:v>
                </c:pt>
                <c:pt idx="22">
                  <c:v>4.6978999999999997</c:v>
                </c:pt>
                <c:pt idx="23">
                  <c:v>4.7298</c:v>
                </c:pt>
                <c:pt idx="24">
                  <c:v>4.7615999999999996</c:v>
                </c:pt>
                <c:pt idx="25">
                  <c:v>4.7927999999999997</c:v>
                </c:pt>
                <c:pt idx="26">
                  <c:v>4.8243</c:v>
                </c:pt>
                <c:pt idx="27">
                  <c:v>4.8554000000000004</c:v>
                </c:pt>
                <c:pt idx="28">
                  <c:v>4.8864999999999998</c:v>
                </c:pt>
                <c:pt idx="29">
                  <c:v>4.9160000000000004</c:v>
                </c:pt>
                <c:pt idx="30">
                  <c:v>4.9446000000000003</c:v>
                </c:pt>
                <c:pt idx="31">
                  <c:v>4.9752999999999998</c:v>
                </c:pt>
                <c:pt idx="32">
                  <c:v>5.0045000000000002</c:v>
                </c:pt>
                <c:pt idx="33">
                  <c:v>5.0345000000000004</c:v>
                </c:pt>
                <c:pt idx="34">
                  <c:v>5.0659000000000001</c:v>
                </c:pt>
                <c:pt idx="35">
                  <c:v>5.0975000000000001</c:v>
                </c:pt>
                <c:pt idx="36">
                  <c:v>5.1291000000000002</c:v>
                </c:pt>
                <c:pt idx="37">
                  <c:v>5.1590999999999996</c:v>
                </c:pt>
                <c:pt idx="38">
                  <c:v>5.1898999999999997</c:v>
                </c:pt>
                <c:pt idx="39">
                  <c:v>5.2224000000000004</c:v>
                </c:pt>
                <c:pt idx="40">
                  <c:v>5.2544000000000004</c:v>
                </c:pt>
                <c:pt idx="41">
                  <c:v>5.2857000000000003</c:v>
                </c:pt>
                <c:pt idx="42">
                  <c:v>5.3152999999999997</c:v>
                </c:pt>
                <c:pt idx="43">
                  <c:v>5.3441000000000001</c:v>
                </c:pt>
                <c:pt idx="44">
                  <c:v>5.3734999999999999</c:v>
                </c:pt>
                <c:pt idx="45">
                  <c:v>5.3997999999999999</c:v>
                </c:pt>
                <c:pt idx="46">
                  <c:v>5.4275000000000002</c:v>
                </c:pt>
                <c:pt idx="47">
                  <c:v>5.4599000000000002</c:v>
                </c:pt>
                <c:pt idx="48">
                  <c:v>5.4916</c:v>
                </c:pt>
                <c:pt idx="49">
                  <c:v>5.5213000000000001</c:v>
                </c:pt>
                <c:pt idx="50">
                  <c:v>5.5517000000000003</c:v>
                </c:pt>
                <c:pt idx="51">
                  <c:v>5.5838999999999999</c:v>
                </c:pt>
                <c:pt idx="52">
                  <c:v>5.6143999999999998</c:v>
                </c:pt>
                <c:pt idx="53">
                  <c:v>5.6436000000000002</c:v>
                </c:pt>
                <c:pt idx="54">
                  <c:v>5.6738</c:v>
                </c:pt>
                <c:pt idx="55">
                  <c:v>5.7041000000000004</c:v>
                </c:pt>
                <c:pt idx="56">
                  <c:v>5.7351999999999999</c:v>
                </c:pt>
                <c:pt idx="57">
                  <c:v>5.7660999999999998</c:v>
                </c:pt>
                <c:pt idx="58">
                  <c:v>5.7972999999999999</c:v>
                </c:pt>
                <c:pt idx="59">
                  <c:v>5.8292000000000002</c:v>
                </c:pt>
                <c:pt idx="60">
                  <c:v>5.8601999999999999</c:v>
                </c:pt>
                <c:pt idx="61">
                  <c:v>5.8898000000000001</c:v>
                </c:pt>
                <c:pt idx="62">
                  <c:v>5.9184000000000001</c:v>
                </c:pt>
                <c:pt idx="63">
                  <c:v>5.9497</c:v>
                </c:pt>
                <c:pt idx="64">
                  <c:v>5.9805999999999999</c:v>
                </c:pt>
                <c:pt idx="65">
                  <c:v>6.0099</c:v>
                </c:pt>
                <c:pt idx="66">
                  <c:v>6.0410000000000004</c:v>
                </c:pt>
              </c:numCache>
            </c:numRef>
          </c:xVal>
          <c:yVal>
            <c:numRef>
              <c:f>Sheet1!$N$6:$N$72</c:f>
              <c:numCache>
                <c:formatCode>0.00E+00</c:formatCode>
                <c:ptCount val="67"/>
                <c:pt idx="1">
                  <c:v>9.786315375819747</c:v>
                </c:pt>
                <c:pt idx="2">
                  <c:v>9.2787816181811564</c:v>
                </c:pt>
                <c:pt idx="3">
                  <c:v>8.8497036897321344</c:v>
                </c:pt>
                <c:pt idx="4">
                  <c:v>8.4677104972467809</c:v>
                </c:pt>
                <c:pt idx="5">
                  <c:v>8.095350780411815</c:v>
                </c:pt>
                <c:pt idx="6">
                  <c:v>7.9228366868213635</c:v>
                </c:pt>
                <c:pt idx="7">
                  <c:v>7.6277727532324144</c:v>
                </c:pt>
                <c:pt idx="8">
                  <c:v>7.4762206566350677</c:v>
                </c:pt>
                <c:pt idx="9">
                  <c:v>7.2867369686186745</c:v>
                </c:pt>
                <c:pt idx="10">
                  <c:v>7.0862997311202784</c:v>
                </c:pt>
                <c:pt idx="11">
                  <c:v>7.0392052498622215</c:v>
                </c:pt>
                <c:pt idx="12">
                  <c:v>6.887242679095646</c:v>
                </c:pt>
                <c:pt idx="13">
                  <c:v>6.7982574912381226</c:v>
                </c:pt>
                <c:pt idx="14">
                  <c:v>6.7022080902130936</c:v>
                </c:pt>
                <c:pt idx="15">
                  <c:v>6.5837982743395695</c:v>
                </c:pt>
                <c:pt idx="16">
                  <c:v>6.4878272209997112</c:v>
                </c:pt>
                <c:pt idx="17">
                  <c:v>6.4313379760964633</c:v>
                </c:pt>
                <c:pt idx="18">
                  <c:v>6.3671095015144914</c:v>
                </c:pt>
                <c:pt idx="19">
                  <c:v>6.297343342364929</c:v>
                </c:pt>
                <c:pt idx="20">
                  <c:v>6.2360225447262225</c:v>
                </c:pt>
                <c:pt idx="21">
                  <c:v>6.1724838081982245</c:v>
                </c:pt>
                <c:pt idx="22">
                  <c:v>6.1635942436984523</c:v>
                </c:pt>
                <c:pt idx="23">
                  <c:v>6.1090512447245322</c:v>
                </c:pt>
                <c:pt idx="24">
                  <c:v>6.0443658735753409</c:v>
                </c:pt>
                <c:pt idx="25">
                  <c:v>6.0222136781614646</c:v>
                </c:pt>
                <c:pt idx="26">
                  <c:v>5.9744694922557562</c:v>
                </c:pt>
                <c:pt idx="27">
                  <c:v>5.9269206926032894</c:v>
                </c:pt>
                <c:pt idx="28">
                  <c:v>5.9706133549448355</c:v>
                </c:pt>
                <c:pt idx="29">
                  <c:v>5.9064045217292263</c:v>
                </c:pt>
                <c:pt idx="30">
                  <c:v>5.7574989757505923</c:v>
                </c:pt>
                <c:pt idx="31">
                  <c:v>5.847347541757153</c:v>
                </c:pt>
                <c:pt idx="32">
                  <c:v>5.860307273027054</c:v>
                </c:pt>
                <c:pt idx="33">
                  <c:v>5.770932229153396</c:v>
                </c:pt>
                <c:pt idx="34">
                  <c:v>5.7675952177785739</c:v>
                </c:pt>
                <c:pt idx="35">
                  <c:v>5.7323949436098482</c:v>
                </c:pt>
                <c:pt idx="36">
                  <c:v>5.7154201196256311</c:v>
                </c:pt>
                <c:pt idx="37">
                  <c:v>5.6913451181639498</c:v>
                </c:pt>
                <c:pt idx="38">
                  <c:v>5.6698049731292111</c:v>
                </c:pt>
                <c:pt idx="39">
                  <c:v>5.668256099224978</c:v>
                </c:pt>
                <c:pt idx="40">
                  <c:v>5.6439064140412212</c:v>
                </c:pt>
                <c:pt idx="41">
                  <c:v>5.6482096483483444</c:v>
                </c:pt>
                <c:pt idx="42">
                  <c:v>5.584226254545162</c:v>
                </c:pt>
                <c:pt idx="43">
                  <c:v>5.5672356406741548</c:v>
                </c:pt>
                <c:pt idx="44">
                  <c:v>5.6073710990304164</c:v>
                </c:pt>
                <c:pt idx="45">
                  <c:v>5.612999642686499</c:v>
                </c:pt>
                <c:pt idx="46">
                  <c:v>5.5811107676592284</c:v>
                </c:pt>
                <c:pt idx="47">
                  <c:v>5.5479641303913931</c:v>
                </c:pt>
                <c:pt idx="48">
                  <c:v>5.5745057060682708</c:v>
                </c:pt>
                <c:pt idx="49">
                  <c:v>5.546086834787034</c:v>
                </c:pt>
                <c:pt idx="50">
                  <c:v>5.5475989511222821</c:v>
                </c:pt>
                <c:pt idx="51">
                  <c:v>5.5397217345764345</c:v>
                </c:pt>
                <c:pt idx="52">
                  <c:v>5.5292822472956562</c:v>
                </c:pt>
                <c:pt idx="53">
                  <c:v>5.5321497870964311</c:v>
                </c:pt>
                <c:pt idx="54">
                  <c:v>5.5438489162683275</c:v>
                </c:pt>
                <c:pt idx="55">
                  <c:v>5.5439041878393436</c:v>
                </c:pt>
                <c:pt idx="56">
                  <c:v>5.5438863222126002</c:v>
                </c:pt>
                <c:pt idx="57">
                  <c:v>5.5697909376579524</c:v>
                </c:pt>
                <c:pt idx="58">
                  <c:v>5.577680635846459</c:v>
                </c:pt>
                <c:pt idx="59">
                  <c:v>5.5836434857209225</c:v>
                </c:pt>
                <c:pt idx="60">
                  <c:v>5.6337555100102463</c:v>
                </c:pt>
                <c:pt idx="61">
                  <c:v>5.659724932946693</c:v>
                </c:pt>
                <c:pt idx="62">
                  <c:v>5.6942419548621395</c:v>
                </c:pt>
                <c:pt idx="63">
                  <c:v>5.7685777957733659</c:v>
                </c:pt>
                <c:pt idx="64">
                  <c:v>5.8507242295822426</c:v>
                </c:pt>
                <c:pt idx="65">
                  <c:v>5.9363496325591356</c:v>
                </c:pt>
                <c:pt idx="66">
                  <c:v>6.0992336006600754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490360"/>
        <c:axId val="376788904"/>
      </c:scatterChart>
      <c:valAx>
        <c:axId val="208490360"/>
        <c:scaling>
          <c:orientation val="minMax"/>
          <c:min val="3.5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r, cm</a:t>
                </a:r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376788904"/>
        <c:crosses val="autoZero"/>
        <c:crossBetween val="midCat"/>
      </c:valAx>
      <c:valAx>
        <c:axId val="3767889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j, A/cm^2</a:t>
                </a:r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2084903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>
                <a:solidFill>
                  <a:schemeClr val="tx1"/>
                </a:solidFill>
              </a:rPr>
              <a:t>Maximum trajectory angle for Fermilab gun, 2.0A</a:t>
            </a:r>
            <a:r>
              <a:rPr lang="en-GB" baseline="0">
                <a:solidFill>
                  <a:schemeClr val="tx1"/>
                </a:solidFill>
              </a:rPr>
              <a:t> and 4.0A</a:t>
            </a:r>
            <a:endParaRPr lang="en-GB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930932470650472"/>
          <c:y val="0.10604565733631122"/>
          <c:w val="0.83711896478056524"/>
          <c:h val="0.749256560321264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Sheet1!$C$57</c:f>
              <c:strCache>
                <c:ptCount val="1"/>
                <c:pt idx="0">
                  <c:v>Fermilab_2.0 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Sheet1!$F$47:$BT$47</c:f>
              <c:numCache>
                <c:formatCode>General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Sheet1!$F$57:$BT$57</c:f>
              <c:numCache>
                <c:formatCode>0.00</c:formatCode>
                <c:ptCount val="67"/>
                <c:pt idx="0">
                  <c:v>4.2543190039380487</c:v>
                </c:pt>
                <c:pt idx="1">
                  <c:v>3.2568949312444393</c:v>
                </c:pt>
                <c:pt idx="2">
                  <c:v>2.8633534603857358</c:v>
                </c:pt>
                <c:pt idx="3">
                  <c:v>3.0669093935885132</c:v>
                </c:pt>
                <c:pt idx="4">
                  <c:v>3.4536656666737908</c:v>
                </c:pt>
                <c:pt idx="5">
                  <c:v>3.7657847642513826</c:v>
                </c:pt>
                <c:pt idx="6">
                  <c:v>3.9150591152667529</c:v>
                </c:pt>
                <c:pt idx="7">
                  <c:v>3.8811331263996234</c:v>
                </c:pt>
                <c:pt idx="8">
                  <c:v>3.677577193196846</c:v>
                </c:pt>
                <c:pt idx="9">
                  <c:v>3.3315321067521242</c:v>
                </c:pt>
                <c:pt idx="10">
                  <c:v>2.8837090537060139</c:v>
                </c:pt>
                <c:pt idx="11">
                  <c:v>2.4019600117927737</c:v>
                </c:pt>
                <c:pt idx="12">
                  <c:v>1.9541369587466635</c:v>
                </c:pt>
                <c:pt idx="13">
                  <c:v>1.6488030589424973</c:v>
                </c:pt>
                <c:pt idx="14">
                  <c:v>1.587736278981664</c:v>
                </c:pt>
                <c:pt idx="15">
                  <c:v>1.669158652262775</c:v>
                </c:pt>
                <c:pt idx="16">
                  <c:v>1.7777218166375899</c:v>
                </c:pt>
                <c:pt idx="17">
                  <c:v>1.8184330032781453</c:v>
                </c:pt>
                <c:pt idx="18">
                  <c:v>1.7641514210907379</c:v>
                </c:pt>
                <c:pt idx="19">
                  <c:v>1.6080918723019419</c:v>
                </c:pt>
                <c:pt idx="20">
                  <c:v>1.3638247524586087</c:v>
                </c:pt>
                <c:pt idx="21">
                  <c:v>1.0584908526544428</c:v>
                </c:pt>
                <c:pt idx="22">
                  <c:v>0.70566056843629521</c:v>
                </c:pt>
                <c:pt idx="23">
                  <c:v>0.47496384413981402</c:v>
                </c:pt>
                <c:pt idx="24">
                  <c:v>0.78029774394398022</c:v>
                </c:pt>
                <c:pt idx="25">
                  <c:v>1.0381352593341651</c:v>
                </c:pt>
                <c:pt idx="26">
                  <c:v>1.2281207969900907</c:v>
                </c:pt>
                <c:pt idx="27">
                  <c:v>1.3366839613649053</c:v>
                </c:pt>
                <c:pt idx="28">
                  <c:v>1.3706099502320348</c:v>
                </c:pt>
                <c:pt idx="29">
                  <c:v>1.3163283680446274</c:v>
                </c:pt>
                <c:pt idx="30">
                  <c:v>1.194194808122961</c:v>
                </c:pt>
                <c:pt idx="31">
                  <c:v>1.0177796660138871</c:v>
                </c:pt>
                <c:pt idx="32">
                  <c:v>0.81422373281110982</c:v>
                </c:pt>
                <c:pt idx="33">
                  <c:v>0.64459378847546189</c:v>
                </c:pt>
                <c:pt idx="34">
                  <c:v>0.6038826018349065</c:v>
                </c:pt>
                <c:pt idx="35">
                  <c:v>0.70566056843629521</c:v>
                </c:pt>
                <c:pt idx="36">
                  <c:v>0.84136452390481342</c:v>
                </c:pt>
                <c:pt idx="37">
                  <c:v>0.94314249050620214</c:v>
                </c:pt>
                <c:pt idx="38">
                  <c:v>0.99742407269360944</c:v>
                </c:pt>
                <c:pt idx="39">
                  <c:v>1.0042092704670353</c:v>
                </c:pt>
                <c:pt idx="40">
                  <c:v>0.96349808382647983</c:v>
                </c:pt>
                <c:pt idx="41">
                  <c:v>0.88886090831879494</c:v>
                </c:pt>
                <c:pt idx="42">
                  <c:v>0.78708294171740611</c:v>
                </c:pt>
                <c:pt idx="43">
                  <c:v>0.70566056843629521</c:v>
                </c:pt>
                <c:pt idx="44">
                  <c:v>0.6649493817957397</c:v>
                </c:pt>
                <c:pt idx="45">
                  <c:v>0.6920901728894433</c:v>
                </c:pt>
                <c:pt idx="46">
                  <c:v>0.75315695285027662</c:v>
                </c:pt>
                <c:pt idx="47">
                  <c:v>0.82100893058453572</c:v>
                </c:pt>
                <c:pt idx="48">
                  <c:v>0.87529051277194303</c:v>
                </c:pt>
                <c:pt idx="49">
                  <c:v>0.89564610609222084</c:v>
                </c:pt>
                <c:pt idx="50">
                  <c:v>0.88886090831879494</c:v>
                </c:pt>
                <c:pt idx="51">
                  <c:v>0.85493491945166533</c:v>
                </c:pt>
                <c:pt idx="52">
                  <c:v>0.81422373281110982</c:v>
                </c:pt>
                <c:pt idx="53">
                  <c:v>0.76672734839712831</c:v>
                </c:pt>
                <c:pt idx="54">
                  <c:v>0.73958655730342482</c:v>
                </c:pt>
                <c:pt idx="55">
                  <c:v>0.73958655730342482</c:v>
                </c:pt>
                <c:pt idx="56">
                  <c:v>0.75994215062370252</c:v>
                </c:pt>
                <c:pt idx="57">
                  <c:v>0.79386813949083201</c:v>
                </c:pt>
                <c:pt idx="58">
                  <c:v>0.82779412835796162</c:v>
                </c:pt>
                <c:pt idx="59">
                  <c:v>0.84814972167823943</c:v>
                </c:pt>
                <c:pt idx="60">
                  <c:v>0.85493491945166533</c:v>
                </c:pt>
                <c:pt idx="61">
                  <c:v>0.84814972167823943</c:v>
                </c:pt>
                <c:pt idx="62">
                  <c:v>0.82779412835796162</c:v>
                </c:pt>
                <c:pt idx="63">
                  <c:v>0.80743853503768381</c:v>
                </c:pt>
                <c:pt idx="64">
                  <c:v>0.78708294171740611</c:v>
                </c:pt>
                <c:pt idx="65">
                  <c:v>0.78029774394398022</c:v>
                </c:pt>
                <c:pt idx="66">
                  <c:v>0.79386813949083201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Sheet1!$C$67</c:f>
              <c:strCache>
                <c:ptCount val="1"/>
                <c:pt idx="0">
                  <c:v>Fermilab_4.0A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Sheet1!$F$47:$BT$47</c:f>
              <c:numCache>
                <c:formatCode>General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Sheet1!$F$67:$BT$67</c:f>
              <c:numCache>
                <c:formatCode>0.00</c:formatCode>
                <c:ptCount val="67"/>
                <c:pt idx="0">
                  <c:v>10.617638635999459</c:v>
                </c:pt>
                <c:pt idx="1">
                  <c:v>9.0788504278835944</c:v>
                </c:pt>
                <c:pt idx="2">
                  <c:v>7.5999039834166826</c:v>
                </c:pt>
                <c:pt idx="3">
                  <c:v>6.1637016558418765</c:v>
                </c:pt>
                <c:pt idx="4">
                  <c:v>4.9412199127276066</c:v>
                </c:pt>
                <c:pt idx="5">
                  <c:v>4.0264958112365097</c:v>
                </c:pt>
                <c:pt idx="6">
                  <c:v>3.5905058189370154</c:v>
                </c:pt>
                <c:pt idx="7">
                  <c:v>3.7187381696133368</c:v>
                </c:pt>
                <c:pt idx="8">
                  <c:v>4.0863375748854605</c:v>
                </c:pt>
                <c:pt idx="9">
                  <c:v>4.4795834502928482</c:v>
                </c:pt>
                <c:pt idx="10">
                  <c:v>4.7787922685375985</c:v>
                </c:pt>
                <c:pt idx="11">
                  <c:v>4.9241222659707633</c:v>
                </c:pt>
                <c:pt idx="12">
                  <c:v>4.9412199127276066</c:v>
                </c:pt>
                <c:pt idx="13">
                  <c:v>4.8129875620512852</c:v>
                </c:pt>
                <c:pt idx="14">
                  <c:v>4.5650716840770622</c:v>
                </c:pt>
                <c:pt idx="15">
                  <c:v>4.1974722788049394</c:v>
                </c:pt>
                <c:pt idx="16">
                  <c:v>3.752933463127023</c:v>
                </c:pt>
                <c:pt idx="17">
                  <c:v>3.2656505305569996</c:v>
                </c:pt>
                <c:pt idx="18">
                  <c:v>2.7954652447438191</c:v>
                </c:pt>
                <c:pt idx="19">
                  <c:v>2.3765728992011672</c:v>
                </c:pt>
                <c:pt idx="20">
                  <c:v>2.0859129043348372</c:v>
                </c:pt>
                <c:pt idx="21">
                  <c:v>2.0089734939290445</c:v>
                </c:pt>
                <c:pt idx="22">
                  <c:v>2.0602664341995731</c:v>
                </c:pt>
                <c:pt idx="23">
                  <c:v>2.1714011381190521</c:v>
                </c:pt>
                <c:pt idx="24">
                  <c:v>2.2654381952816882</c:v>
                </c:pt>
                <c:pt idx="25">
                  <c:v>2.3081823121737957</c:v>
                </c:pt>
                <c:pt idx="26">
                  <c:v>2.2654381952816882</c:v>
                </c:pt>
                <c:pt idx="27">
                  <c:v>2.1457546679837876</c:v>
                </c:pt>
                <c:pt idx="28">
                  <c:v>1.9405829069016727</c:v>
                </c:pt>
                <c:pt idx="29">
                  <c:v>1.675569382170607</c:v>
                </c:pt>
                <c:pt idx="30">
                  <c:v>1.3678117405474346</c:v>
                </c:pt>
                <c:pt idx="31">
                  <c:v>1.0173099820321543</c:v>
                </c:pt>
                <c:pt idx="32">
                  <c:v>0.6668082235168743</c:v>
                </c:pt>
                <c:pt idx="33">
                  <c:v>0.71810116378740307</c:v>
                </c:pt>
                <c:pt idx="34">
                  <c:v>1.0258588054105757</c:v>
                </c:pt>
                <c:pt idx="35">
                  <c:v>1.2823235067632197</c:v>
                </c:pt>
                <c:pt idx="36">
                  <c:v>1.4960440912237565</c:v>
                </c:pt>
                <c:pt idx="37">
                  <c:v>1.6413740886569212</c:v>
                </c:pt>
                <c:pt idx="38">
                  <c:v>1.7183134990627142</c:v>
                </c:pt>
                <c:pt idx="39">
                  <c:v>1.7354111458195574</c:v>
                </c:pt>
                <c:pt idx="40">
                  <c:v>1.6841182055490287</c:v>
                </c:pt>
                <c:pt idx="41">
                  <c:v>1.5729835016295497</c:v>
                </c:pt>
                <c:pt idx="42">
                  <c:v>1.419104680817963</c:v>
                </c:pt>
                <c:pt idx="43">
                  <c:v>1.2310305664926908</c:v>
                </c:pt>
                <c:pt idx="44">
                  <c:v>1.0173099820321543</c:v>
                </c:pt>
                <c:pt idx="45">
                  <c:v>0.83778469108530351</c:v>
                </c:pt>
                <c:pt idx="46">
                  <c:v>0.75229645730108896</c:v>
                </c:pt>
                <c:pt idx="47">
                  <c:v>0.80358939757161763</c:v>
                </c:pt>
                <c:pt idx="48">
                  <c:v>0.93182174824793973</c:v>
                </c:pt>
                <c:pt idx="49">
                  <c:v>1.0686029223026832</c:v>
                </c:pt>
                <c:pt idx="50">
                  <c:v>1.1882864496005836</c:v>
                </c:pt>
                <c:pt idx="51">
                  <c:v>1.2652258600063768</c:v>
                </c:pt>
                <c:pt idx="52">
                  <c:v>1.2908723301416412</c:v>
                </c:pt>
                <c:pt idx="53">
                  <c:v>1.2908723301416412</c:v>
                </c:pt>
                <c:pt idx="54">
                  <c:v>1.2481282132495339</c:v>
                </c:pt>
                <c:pt idx="55">
                  <c:v>1.1711888028437407</c:v>
                </c:pt>
                <c:pt idx="56">
                  <c:v>1.0686029223026832</c:v>
                </c:pt>
                <c:pt idx="57">
                  <c:v>0.97456586514004695</c:v>
                </c:pt>
                <c:pt idx="58">
                  <c:v>0.8890776313558324</c:v>
                </c:pt>
                <c:pt idx="59">
                  <c:v>0.86343116122056796</c:v>
                </c:pt>
                <c:pt idx="60">
                  <c:v>0.8890776313558324</c:v>
                </c:pt>
                <c:pt idx="61">
                  <c:v>0.94037057162636128</c:v>
                </c:pt>
                <c:pt idx="62">
                  <c:v>1.0173099820321543</c:v>
                </c:pt>
                <c:pt idx="63">
                  <c:v>1.0942493924379475</c:v>
                </c:pt>
                <c:pt idx="64">
                  <c:v>1.1455423327084764</c:v>
                </c:pt>
                <c:pt idx="65">
                  <c:v>1.1797376262221622</c:v>
                </c:pt>
                <c:pt idx="66">
                  <c:v>1.1711888028437407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427544"/>
        <c:axId val="330427936"/>
      </c:scatterChart>
      <c:valAx>
        <c:axId val="330427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>
                    <a:solidFill>
                      <a:schemeClr val="tx1"/>
                    </a:solidFill>
                  </a:rPr>
                  <a:t>B, kGs</a:t>
                </a:r>
              </a:p>
            </c:rich>
          </c:tx>
          <c:layout>
            <c:manualLayout>
              <c:xMode val="edge"/>
              <c:yMode val="edge"/>
              <c:x val="0.42269588394473945"/>
              <c:y val="0.927660346804475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427936"/>
        <c:crosses val="autoZero"/>
        <c:crossBetween val="midCat"/>
      </c:valAx>
      <c:valAx>
        <c:axId val="330427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>
                    <a:solidFill>
                      <a:schemeClr val="tx1"/>
                    </a:solidFill>
                  </a:rPr>
                  <a:t>Maximum Angle, degrees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4275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327115505910597"/>
          <c:y val="0.31551382164186004"/>
          <c:w val="0.21425396244074141"/>
          <c:h val="0.113201067257897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Emission current density distribution_Fermilab gun, 4.0 A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560580315330823"/>
          <c:y val="0.10894679452951066"/>
          <c:w val="0.85882774526244865"/>
          <c:h val="0.7512751183779775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Sheet1!$N$5</c:f>
              <c:strCache>
                <c:ptCount val="1"/>
                <c:pt idx="0">
                  <c:v>j</c:v>
                </c:pt>
              </c:strCache>
            </c:strRef>
          </c:tx>
          <c:marker>
            <c:symbol val="none"/>
          </c:marker>
          <c:xVal>
            <c:numRef>
              <c:f>Sheet1!$M$6:$M$179</c:f>
              <c:numCache>
                <c:formatCode>0.00E+00</c:formatCode>
                <c:ptCount val="174"/>
                <c:pt idx="1">
                  <c:v>7.0639000000000003</c:v>
                </c:pt>
                <c:pt idx="2">
                  <c:v>7.0972</c:v>
                </c:pt>
                <c:pt idx="3">
                  <c:v>7.1298000000000004</c:v>
                </c:pt>
                <c:pt idx="4">
                  <c:v>7.1599000000000004</c:v>
                </c:pt>
                <c:pt idx="5">
                  <c:v>7.1897000000000002</c:v>
                </c:pt>
                <c:pt idx="6">
                  <c:v>7.2215999999999996</c:v>
                </c:pt>
                <c:pt idx="7">
                  <c:v>7.2526000000000002</c:v>
                </c:pt>
                <c:pt idx="8">
                  <c:v>7.2808000000000002</c:v>
                </c:pt>
                <c:pt idx="9">
                  <c:v>7.3114999999999997</c:v>
                </c:pt>
                <c:pt idx="10">
                  <c:v>7.3446999999999996</c:v>
                </c:pt>
                <c:pt idx="11">
                  <c:v>7.3735999999999997</c:v>
                </c:pt>
                <c:pt idx="12">
                  <c:v>7.4023000000000003</c:v>
                </c:pt>
                <c:pt idx="13">
                  <c:v>7.4351000000000003</c:v>
                </c:pt>
                <c:pt idx="14">
                  <c:v>7.4676</c:v>
                </c:pt>
                <c:pt idx="15">
                  <c:v>7.4969000000000001</c:v>
                </c:pt>
                <c:pt idx="16">
                  <c:v>7.5269000000000004</c:v>
                </c:pt>
                <c:pt idx="17">
                  <c:v>7.5576999999999996</c:v>
                </c:pt>
                <c:pt idx="18">
                  <c:v>7.5879000000000003</c:v>
                </c:pt>
                <c:pt idx="19">
                  <c:v>7.6189</c:v>
                </c:pt>
                <c:pt idx="20">
                  <c:v>7.649</c:v>
                </c:pt>
                <c:pt idx="21">
                  <c:v>7.6786000000000003</c:v>
                </c:pt>
                <c:pt idx="22">
                  <c:v>7.7092999999999998</c:v>
                </c:pt>
                <c:pt idx="23">
                  <c:v>7.7412000000000001</c:v>
                </c:pt>
                <c:pt idx="24">
                  <c:v>7.7714999999999996</c:v>
                </c:pt>
                <c:pt idx="25">
                  <c:v>7.8013000000000003</c:v>
                </c:pt>
                <c:pt idx="26">
                  <c:v>7.8326000000000002</c:v>
                </c:pt>
                <c:pt idx="27">
                  <c:v>7.8628999999999998</c:v>
                </c:pt>
                <c:pt idx="28">
                  <c:v>7.8926999999999996</c:v>
                </c:pt>
                <c:pt idx="29">
                  <c:v>7.9242999999999997</c:v>
                </c:pt>
                <c:pt idx="30">
                  <c:v>7.9555999999999996</c:v>
                </c:pt>
                <c:pt idx="31">
                  <c:v>7.9856999999999996</c:v>
                </c:pt>
                <c:pt idx="32">
                  <c:v>8.0157000000000007</c:v>
                </c:pt>
                <c:pt idx="33">
                  <c:v>8.0454000000000008</c:v>
                </c:pt>
                <c:pt idx="34">
                  <c:v>8.0761000000000003</c:v>
                </c:pt>
                <c:pt idx="35">
                  <c:v>8.1077999999999992</c:v>
                </c:pt>
                <c:pt idx="36">
                  <c:v>8.1388999999999996</c:v>
                </c:pt>
                <c:pt idx="37">
                  <c:v>8.1701999999999995</c:v>
                </c:pt>
                <c:pt idx="38">
                  <c:v>8.2001000000000008</c:v>
                </c:pt>
                <c:pt idx="39">
                  <c:v>8.23</c:v>
                </c:pt>
                <c:pt idx="40">
                  <c:v>8.2599</c:v>
                </c:pt>
                <c:pt idx="41">
                  <c:v>8.2898999999999994</c:v>
                </c:pt>
                <c:pt idx="42">
                  <c:v>8.3219999999999992</c:v>
                </c:pt>
                <c:pt idx="43">
                  <c:v>8.3521000000000001</c:v>
                </c:pt>
                <c:pt idx="44">
                  <c:v>8.3821999999999992</c:v>
                </c:pt>
                <c:pt idx="45">
                  <c:v>8.4141999999999992</c:v>
                </c:pt>
                <c:pt idx="46">
                  <c:v>8.4443000000000001</c:v>
                </c:pt>
                <c:pt idx="47">
                  <c:v>8.4743999999999993</c:v>
                </c:pt>
                <c:pt idx="48">
                  <c:v>8.5045999999999999</c:v>
                </c:pt>
                <c:pt idx="49">
                  <c:v>8.5348000000000006</c:v>
                </c:pt>
                <c:pt idx="50">
                  <c:v>8.5667000000000009</c:v>
                </c:pt>
                <c:pt idx="51">
                  <c:v>8.5968999999999998</c:v>
                </c:pt>
                <c:pt idx="52">
                  <c:v>8.6272000000000002</c:v>
                </c:pt>
                <c:pt idx="53">
                  <c:v>8.6590000000000007</c:v>
                </c:pt>
                <c:pt idx="54">
                  <c:v>8.6892999999999994</c:v>
                </c:pt>
                <c:pt idx="55">
                  <c:v>8.7195</c:v>
                </c:pt>
                <c:pt idx="56">
                  <c:v>8.7498000000000005</c:v>
                </c:pt>
                <c:pt idx="57">
                  <c:v>8.7800999999999991</c:v>
                </c:pt>
                <c:pt idx="58">
                  <c:v>8.8104999999999993</c:v>
                </c:pt>
                <c:pt idx="59">
                  <c:v>8.8408999999999995</c:v>
                </c:pt>
                <c:pt idx="60">
                  <c:v>8.8725000000000005</c:v>
                </c:pt>
                <c:pt idx="61">
                  <c:v>8.9029000000000007</c:v>
                </c:pt>
                <c:pt idx="62">
                  <c:v>8.9332999999999991</c:v>
                </c:pt>
                <c:pt idx="63">
                  <c:v>8.9636999999999993</c:v>
                </c:pt>
                <c:pt idx="64">
                  <c:v>8.9940999999999995</c:v>
                </c:pt>
                <c:pt idx="65">
                  <c:v>9.0256000000000007</c:v>
                </c:pt>
                <c:pt idx="66">
                  <c:v>9.0561000000000007</c:v>
                </c:pt>
                <c:pt idx="67">
                  <c:v>9.0864999999999991</c:v>
                </c:pt>
                <c:pt idx="68">
                  <c:v>9.1170000000000009</c:v>
                </c:pt>
                <c:pt idx="69">
                  <c:v>9.1473999999999993</c:v>
                </c:pt>
                <c:pt idx="70">
                  <c:v>9.1778999999999993</c:v>
                </c:pt>
                <c:pt idx="71">
                  <c:v>9.2083999999999993</c:v>
                </c:pt>
                <c:pt idx="72">
                  <c:v>9.2388999999999992</c:v>
                </c:pt>
                <c:pt idx="73">
                  <c:v>9.2693999999999992</c:v>
                </c:pt>
                <c:pt idx="74">
                  <c:v>9.3000000000000007</c:v>
                </c:pt>
                <c:pt idx="75">
                  <c:v>9.3305000000000007</c:v>
                </c:pt>
                <c:pt idx="76">
                  <c:v>9.3615999999999993</c:v>
                </c:pt>
                <c:pt idx="77">
                  <c:v>9.3922000000000008</c:v>
                </c:pt>
                <c:pt idx="78">
                  <c:v>9.4227000000000007</c:v>
                </c:pt>
                <c:pt idx="79">
                  <c:v>9.4533000000000005</c:v>
                </c:pt>
                <c:pt idx="80">
                  <c:v>9.4838000000000005</c:v>
                </c:pt>
                <c:pt idx="81">
                  <c:v>9.5144000000000002</c:v>
                </c:pt>
                <c:pt idx="82">
                  <c:v>9.5449000000000002</c:v>
                </c:pt>
                <c:pt idx="83">
                  <c:v>9.5754999999999999</c:v>
                </c:pt>
                <c:pt idx="84">
                  <c:v>9.6059999999999999</c:v>
                </c:pt>
                <c:pt idx="85">
                  <c:v>9.6365999999999996</c:v>
                </c:pt>
                <c:pt idx="86">
                  <c:v>9.6671999999999993</c:v>
                </c:pt>
                <c:pt idx="87">
                  <c:v>9.6976999999999993</c:v>
                </c:pt>
                <c:pt idx="88">
                  <c:v>9.7283000000000008</c:v>
                </c:pt>
                <c:pt idx="89">
                  <c:v>9.7589000000000006</c:v>
                </c:pt>
                <c:pt idx="90">
                  <c:v>9.7894000000000005</c:v>
                </c:pt>
                <c:pt idx="91">
                  <c:v>9.82</c:v>
                </c:pt>
                <c:pt idx="92">
                  <c:v>9.8506</c:v>
                </c:pt>
                <c:pt idx="93">
                  <c:v>9.8811999999999998</c:v>
                </c:pt>
                <c:pt idx="94">
                  <c:v>9.9116999999999997</c:v>
                </c:pt>
                <c:pt idx="95">
                  <c:v>9.9422999999999995</c:v>
                </c:pt>
                <c:pt idx="96">
                  <c:v>9.9727999999999994</c:v>
                </c:pt>
                <c:pt idx="97">
                  <c:v>10.003</c:v>
                </c:pt>
                <c:pt idx="98">
                  <c:v>10.034000000000001</c:v>
                </c:pt>
                <c:pt idx="99">
                  <c:v>10.065</c:v>
                </c:pt>
                <c:pt idx="100">
                  <c:v>10.096</c:v>
                </c:pt>
                <c:pt idx="101">
                  <c:v>10.125999999999999</c:v>
                </c:pt>
                <c:pt idx="102">
                  <c:v>10.157</c:v>
                </c:pt>
                <c:pt idx="103">
                  <c:v>10.186999999999999</c:v>
                </c:pt>
                <c:pt idx="104">
                  <c:v>10.218</c:v>
                </c:pt>
                <c:pt idx="105">
                  <c:v>10.247999999999999</c:v>
                </c:pt>
                <c:pt idx="106">
                  <c:v>10.279</c:v>
                </c:pt>
                <c:pt idx="107">
                  <c:v>10.308999999999999</c:v>
                </c:pt>
                <c:pt idx="108">
                  <c:v>10.34</c:v>
                </c:pt>
                <c:pt idx="109">
                  <c:v>10.371</c:v>
                </c:pt>
                <c:pt idx="110">
                  <c:v>10.401</c:v>
                </c:pt>
                <c:pt idx="111">
                  <c:v>10.432</c:v>
                </c:pt>
                <c:pt idx="112">
                  <c:v>10.462</c:v>
                </c:pt>
                <c:pt idx="113">
                  <c:v>10.493</c:v>
                </c:pt>
                <c:pt idx="114">
                  <c:v>10.523</c:v>
                </c:pt>
                <c:pt idx="115">
                  <c:v>10.554</c:v>
                </c:pt>
                <c:pt idx="116">
                  <c:v>10.585000000000001</c:v>
                </c:pt>
                <c:pt idx="117">
                  <c:v>10.616</c:v>
                </c:pt>
                <c:pt idx="118">
                  <c:v>10.646000000000001</c:v>
                </c:pt>
                <c:pt idx="119">
                  <c:v>10.676</c:v>
                </c:pt>
                <c:pt idx="120">
                  <c:v>10.707000000000001</c:v>
                </c:pt>
                <c:pt idx="121">
                  <c:v>10.737</c:v>
                </c:pt>
                <c:pt idx="122">
                  <c:v>10.766999999999999</c:v>
                </c:pt>
                <c:pt idx="123">
                  <c:v>10.798999999999999</c:v>
                </c:pt>
                <c:pt idx="124">
                  <c:v>10.829000000000001</c:v>
                </c:pt>
                <c:pt idx="125">
                  <c:v>10.859</c:v>
                </c:pt>
                <c:pt idx="126">
                  <c:v>10.891</c:v>
                </c:pt>
                <c:pt idx="127">
                  <c:v>10.922000000000001</c:v>
                </c:pt>
                <c:pt idx="128">
                  <c:v>10.952</c:v>
                </c:pt>
                <c:pt idx="129">
                  <c:v>10.981999999999999</c:v>
                </c:pt>
                <c:pt idx="130">
                  <c:v>11.012</c:v>
                </c:pt>
                <c:pt idx="131">
                  <c:v>11.044</c:v>
                </c:pt>
                <c:pt idx="132">
                  <c:v>11.074</c:v>
                </c:pt>
                <c:pt idx="133">
                  <c:v>11.105</c:v>
                </c:pt>
                <c:pt idx="134">
                  <c:v>11.137</c:v>
                </c:pt>
                <c:pt idx="135">
                  <c:v>11.166</c:v>
                </c:pt>
                <c:pt idx="136">
                  <c:v>11.196</c:v>
                </c:pt>
                <c:pt idx="137">
                  <c:v>11.226000000000001</c:v>
                </c:pt>
                <c:pt idx="138">
                  <c:v>11.256</c:v>
                </c:pt>
                <c:pt idx="139">
                  <c:v>11.288</c:v>
                </c:pt>
                <c:pt idx="140">
                  <c:v>11.318</c:v>
                </c:pt>
                <c:pt idx="141">
                  <c:v>11.349</c:v>
                </c:pt>
                <c:pt idx="142">
                  <c:v>11.38</c:v>
                </c:pt>
                <c:pt idx="143">
                  <c:v>11.41</c:v>
                </c:pt>
                <c:pt idx="144">
                  <c:v>11.44</c:v>
                </c:pt>
                <c:pt idx="145">
                  <c:v>11.472</c:v>
                </c:pt>
                <c:pt idx="146">
                  <c:v>11.502000000000001</c:v>
                </c:pt>
                <c:pt idx="147">
                  <c:v>11.531000000000001</c:v>
                </c:pt>
                <c:pt idx="148">
                  <c:v>11.564</c:v>
                </c:pt>
                <c:pt idx="149">
                  <c:v>11.593</c:v>
                </c:pt>
                <c:pt idx="150">
                  <c:v>11.622999999999999</c:v>
                </c:pt>
                <c:pt idx="151">
                  <c:v>11.654999999999999</c:v>
                </c:pt>
                <c:pt idx="152">
                  <c:v>11.686999999999999</c:v>
                </c:pt>
                <c:pt idx="153">
                  <c:v>11.717000000000001</c:v>
                </c:pt>
                <c:pt idx="154">
                  <c:v>11.747999999999999</c:v>
                </c:pt>
                <c:pt idx="155">
                  <c:v>11.779</c:v>
                </c:pt>
                <c:pt idx="156">
                  <c:v>11.808999999999999</c:v>
                </c:pt>
                <c:pt idx="157">
                  <c:v>11.839</c:v>
                </c:pt>
                <c:pt idx="158">
                  <c:v>11.868</c:v>
                </c:pt>
                <c:pt idx="159">
                  <c:v>11.898999999999999</c:v>
                </c:pt>
                <c:pt idx="160">
                  <c:v>11.93</c:v>
                </c:pt>
                <c:pt idx="161">
                  <c:v>11.961</c:v>
                </c:pt>
                <c:pt idx="162">
                  <c:v>11.993</c:v>
                </c:pt>
                <c:pt idx="163">
                  <c:v>12.023</c:v>
                </c:pt>
                <c:pt idx="164">
                  <c:v>12.053000000000001</c:v>
                </c:pt>
                <c:pt idx="165">
                  <c:v>12.084</c:v>
                </c:pt>
                <c:pt idx="166">
                  <c:v>12.114000000000001</c:v>
                </c:pt>
                <c:pt idx="167">
                  <c:v>12.145</c:v>
                </c:pt>
                <c:pt idx="168">
                  <c:v>12.177</c:v>
                </c:pt>
                <c:pt idx="169">
                  <c:v>12.208</c:v>
                </c:pt>
                <c:pt idx="170">
                  <c:v>12.236000000000001</c:v>
                </c:pt>
                <c:pt idx="171">
                  <c:v>12.266</c:v>
                </c:pt>
                <c:pt idx="172">
                  <c:v>12.298999999999999</c:v>
                </c:pt>
                <c:pt idx="173">
                  <c:v>12.331</c:v>
                </c:pt>
              </c:numCache>
            </c:numRef>
          </c:xVal>
          <c:yVal>
            <c:numRef>
              <c:f>Sheet1!$N$6:$N$179</c:f>
              <c:numCache>
                <c:formatCode>0.00E+00</c:formatCode>
                <c:ptCount val="174"/>
                <c:pt idx="1">
                  <c:v>3.664010791467224</c:v>
                </c:pt>
                <c:pt idx="2">
                  <c:v>3.3383060914610581</c:v>
                </c:pt>
                <c:pt idx="3">
                  <c:v>3.1069110315224382</c:v>
                </c:pt>
                <c:pt idx="4">
                  <c:v>2.8983509966171952</c:v>
                </c:pt>
                <c:pt idx="5">
                  <c:v>2.7037479417853674</c:v>
                </c:pt>
                <c:pt idx="6">
                  <c:v>2.5915251324113369</c:v>
                </c:pt>
                <c:pt idx="7">
                  <c:v>2.5132106086916339</c:v>
                </c:pt>
                <c:pt idx="8">
                  <c:v>2.36357290146415</c:v>
                </c:pt>
                <c:pt idx="9">
                  <c:v>2.2518495836427759</c:v>
                </c:pt>
                <c:pt idx="10">
                  <c:v>2.2227721616142744</c:v>
                </c:pt>
                <c:pt idx="11">
                  <c:v>2.1637831547146864</c:v>
                </c:pt>
                <c:pt idx="12">
                  <c:v>2.05715372118576</c:v>
                </c:pt>
                <c:pt idx="13">
                  <c:v>2.0154549752932276</c:v>
                </c:pt>
                <c:pt idx="14">
                  <c:v>1.9959530743337228</c:v>
                </c:pt>
                <c:pt idx="15">
                  <c:v>1.9349066385158764</c:v>
                </c:pt>
                <c:pt idx="16">
                  <c:v>1.893427383306743</c:v>
                </c:pt>
                <c:pt idx="17">
                  <c:v>1.8724310720760289</c:v>
                </c:pt>
                <c:pt idx="18">
                  <c:v>1.8236901999264805</c:v>
                </c:pt>
                <c:pt idx="19">
                  <c:v>1.8075344762900527</c:v>
                </c:pt>
                <c:pt idx="20">
                  <c:v>1.803089902767562</c:v>
                </c:pt>
                <c:pt idx="21">
                  <c:v>1.7648899880813131</c:v>
                </c:pt>
                <c:pt idx="22">
                  <c:v>1.7203567684733192</c:v>
                </c:pt>
                <c:pt idx="23">
                  <c:v>1.7280576561329788</c:v>
                </c:pt>
                <c:pt idx="24">
                  <c:v>1.723829101862586</c:v>
                </c:pt>
                <c:pt idx="25">
                  <c:v>1.6751009748807666</c:v>
                </c:pt>
                <c:pt idx="26">
                  <c:v>1.6783811941525431</c:v>
                </c:pt>
                <c:pt idx="27">
                  <c:v>1.680168327343817</c:v>
                </c:pt>
                <c:pt idx="28">
                  <c:v>1.6420607584858895</c:v>
                </c:pt>
                <c:pt idx="29">
                  <c:v>1.6386167716519295</c:v>
                </c:pt>
                <c:pt idx="30">
                  <c:v>1.6371461639444782</c:v>
                </c:pt>
                <c:pt idx="31">
                  <c:v>1.6224426810872388</c:v>
                </c:pt>
                <c:pt idx="32">
                  <c:v>1.6254324762397394</c:v>
                </c:pt>
                <c:pt idx="33">
                  <c:v>1.6144129383507055</c:v>
                </c:pt>
                <c:pt idx="34">
                  <c:v>1.5891308187954909</c:v>
                </c:pt>
                <c:pt idx="35">
                  <c:v>1.5954163232009893</c:v>
                </c:pt>
                <c:pt idx="36">
                  <c:v>1.5983311376206604</c:v>
                </c:pt>
                <c:pt idx="37">
                  <c:v>1.587673664191775</c:v>
                </c:pt>
                <c:pt idx="38">
                  <c:v>1.5823486318302711</c:v>
                </c:pt>
                <c:pt idx="39">
                  <c:v>1.5831631049361867</c:v>
                </c:pt>
                <c:pt idx="40">
                  <c:v>1.5761177863060452</c:v>
                </c:pt>
                <c:pt idx="41">
                  <c:v>1.5743518131817413</c:v>
                </c:pt>
                <c:pt idx="42">
                  <c:v>1.5684307427441977</c:v>
                </c:pt>
                <c:pt idx="43">
                  <c:v>1.5659797659855608</c:v>
                </c:pt>
                <c:pt idx="44">
                  <c:v>1.5695638115774073</c:v>
                </c:pt>
                <c:pt idx="45">
                  <c:v>1.5660476415174427</c:v>
                </c:pt>
                <c:pt idx="46">
                  <c:v>1.5630693104976152</c:v>
                </c:pt>
                <c:pt idx="47">
                  <c:v>1.5603687490693781</c:v>
                </c:pt>
                <c:pt idx="48">
                  <c:v>1.5602501576899614</c:v>
                </c:pt>
                <c:pt idx="49">
                  <c:v>1.562527622429642</c:v>
                </c:pt>
                <c:pt idx="50">
                  <c:v>1.5619478930933641</c:v>
                </c:pt>
                <c:pt idx="51">
                  <c:v>1.5554721205156998</c:v>
                </c:pt>
                <c:pt idx="52">
                  <c:v>1.5625351725259626</c:v>
                </c:pt>
                <c:pt idx="53">
                  <c:v>1.5593235620248582</c:v>
                </c:pt>
                <c:pt idx="54">
                  <c:v>1.5633182797616008</c:v>
                </c:pt>
                <c:pt idx="55">
                  <c:v>1.5623542051956367</c:v>
                </c:pt>
                <c:pt idx="56">
                  <c:v>1.5630958193564595</c:v>
                </c:pt>
                <c:pt idx="57">
                  <c:v>1.5624293222051424</c:v>
                </c:pt>
                <c:pt idx="58">
                  <c:v>1.5644328324346837</c:v>
                </c:pt>
                <c:pt idx="59">
                  <c:v>1.5719489323242672</c:v>
                </c:pt>
                <c:pt idx="60">
                  <c:v>1.5709555345403901</c:v>
                </c:pt>
                <c:pt idx="61">
                  <c:v>1.5696804539226872</c:v>
                </c:pt>
                <c:pt idx="62">
                  <c:v>1.5744986032976149</c:v>
                </c:pt>
                <c:pt idx="63">
                  <c:v>1.5752609187424647</c:v>
                </c:pt>
                <c:pt idx="64">
                  <c:v>1.576434885145573</c:v>
                </c:pt>
                <c:pt idx="65">
                  <c:v>1.5759602408096256</c:v>
                </c:pt>
                <c:pt idx="66">
                  <c:v>1.5796459169291983</c:v>
                </c:pt>
                <c:pt idx="67">
                  <c:v>1.5786304320093476</c:v>
                </c:pt>
                <c:pt idx="68">
                  <c:v>1.5832145443053351</c:v>
                </c:pt>
                <c:pt idx="69">
                  <c:v>1.5813505541725363</c:v>
                </c:pt>
                <c:pt idx="70">
                  <c:v>1.5808437349801081</c:v>
                </c:pt>
                <c:pt idx="71">
                  <c:v>1.5844701752256805</c:v>
                </c:pt>
                <c:pt idx="72">
                  <c:v>1.5840691903345889</c:v>
                </c:pt>
                <c:pt idx="73">
                  <c:v>1.5820161047358032</c:v>
                </c:pt>
                <c:pt idx="74">
                  <c:v>1.586563149610642</c:v>
                </c:pt>
                <c:pt idx="75">
                  <c:v>1.5851038020742545</c:v>
                </c:pt>
                <c:pt idx="76">
                  <c:v>1.5840161535006176</c:v>
                </c:pt>
                <c:pt idx="77">
                  <c:v>1.5869886516801186</c:v>
                </c:pt>
                <c:pt idx="78">
                  <c:v>1.5856098348463286</c:v>
                </c:pt>
                <c:pt idx="79">
                  <c:v>1.5896989476056591</c:v>
                </c:pt>
                <c:pt idx="80">
                  <c:v>1.5883054724929089</c:v>
                </c:pt>
                <c:pt idx="81">
                  <c:v>1.5919911867756462</c:v>
                </c:pt>
                <c:pt idx="82">
                  <c:v>1.5905858252843024</c:v>
                </c:pt>
                <c:pt idx="83">
                  <c:v>1.5945534669271975</c:v>
                </c:pt>
                <c:pt idx="84">
                  <c:v>1.5934318601574815</c:v>
                </c:pt>
                <c:pt idx="85">
                  <c:v>1.5922061007515427</c:v>
                </c:pt>
                <c:pt idx="86">
                  <c:v>1.6011439259551685</c:v>
                </c:pt>
                <c:pt idx="87">
                  <c:v>1.5946134620245989</c:v>
                </c:pt>
                <c:pt idx="88">
                  <c:v>1.5987068461934841</c:v>
                </c:pt>
                <c:pt idx="89">
                  <c:v>1.6026189721764608</c:v>
                </c:pt>
                <c:pt idx="90">
                  <c:v>1.6013959898444909</c:v>
                </c:pt>
                <c:pt idx="91">
                  <c:v>1.5999567794135892</c:v>
                </c:pt>
                <c:pt idx="92">
                  <c:v>1.603851052312395</c:v>
                </c:pt>
                <c:pt idx="93">
                  <c:v>1.6076750869588887</c:v>
                </c:pt>
                <c:pt idx="94">
                  <c:v>1.6066587822848617</c:v>
                </c:pt>
                <c:pt idx="95">
                  <c:v>1.6107280021211559</c:v>
                </c:pt>
                <c:pt idx="96">
                  <c:v>1.6309928543051577</c:v>
                </c:pt>
                <c:pt idx="97">
                  <c:v>1.6135414372645769</c:v>
                </c:pt>
                <c:pt idx="98">
                  <c:v>1.5904791494388741</c:v>
                </c:pt>
                <c:pt idx="99">
                  <c:v>1.5942461911080275</c:v>
                </c:pt>
                <c:pt idx="100">
                  <c:v>1.6457763895730755</c:v>
                </c:pt>
                <c:pt idx="101">
                  <c:v>1.5952626994835113</c:v>
                </c:pt>
                <c:pt idx="102">
                  <c:v>1.6466768312493496</c:v>
                </c:pt>
                <c:pt idx="103">
                  <c:v>1.5960406067600637</c:v>
                </c:pt>
                <c:pt idx="104">
                  <c:v>1.6468407260124496</c:v>
                </c:pt>
                <c:pt idx="105">
                  <c:v>1.5954336562055522</c:v>
                </c:pt>
                <c:pt idx="106">
                  <c:v>1.6460750218105371</c:v>
                </c:pt>
                <c:pt idx="107">
                  <c:v>1.5950825110826661</c:v>
                </c:pt>
                <c:pt idx="108">
                  <c:v>1.6439507003397309</c:v>
                </c:pt>
                <c:pt idx="109">
                  <c:v>1.6444171907559528</c:v>
                </c:pt>
                <c:pt idx="110">
                  <c:v>1.5915173940565106</c:v>
                </c:pt>
                <c:pt idx="111">
                  <c:v>1.638573290177832</c:v>
                </c:pt>
                <c:pt idx="112">
                  <c:v>1.5853141136080888</c:v>
                </c:pt>
                <c:pt idx="113">
                  <c:v>1.6321661520576465</c:v>
                </c:pt>
                <c:pt idx="114">
                  <c:v>1.5797672488471191</c:v>
                </c:pt>
                <c:pt idx="115">
                  <c:v>1.6416316681764183</c:v>
                </c:pt>
                <c:pt idx="116">
                  <c:v>1.5693893854519707</c:v>
                </c:pt>
                <c:pt idx="117">
                  <c:v>1.6177733429355869</c:v>
                </c:pt>
                <c:pt idx="118">
                  <c:v>1.6101107896949722</c:v>
                </c:pt>
                <c:pt idx="119">
                  <c:v>1.5551912853429335</c:v>
                </c:pt>
                <c:pt idx="120">
                  <c:v>1.5989218385918949</c:v>
                </c:pt>
                <c:pt idx="121">
                  <c:v>1.5958174438708124</c:v>
                </c:pt>
                <c:pt idx="122">
                  <c:v>1.5687824366020446</c:v>
                </c:pt>
                <c:pt idx="123">
                  <c:v>1.5814188915722287</c:v>
                </c:pt>
                <c:pt idx="124">
                  <c:v>1.5781446435074713</c:v>
                </c:pt>
                <c:pt idx="125">
                  <c:v>1.557683271332849</c:v>
                </c:pt>
                <c:pt idx="126">
                  <c:v>1.5132597624012767</c:v>
                </c:pt>
                <c:pt idx="127">
                  <c:v>1.5574250511484267</c:v>
                </c:pt>
                <c:pt idx="128">
                  <c:v>1.5471421977776176</c:v>
                </c:pt>
                <c:pt idx="129">
                  <c:v>1.5411366166571183</c:v>
                </c:pt>
                <c:pt idx="130">
                  <c:v>1.5183932508576115</c:v>
                </c:pt>
                <c:pt idx="131">
                  <c:v>1.5459285637879971</c:v>
                </c:pt>
                <c:pt idx="132">
                  <c:v>1.4906720641421516</c:v>
                </c:pt>
                <c:pt idx="133">
                  <c:v>1.4872475588191552</c:v>
                </c:pt>
                <c:pt idx="134">
                  <c:v>1.5314664941024567</c:v>
                </c:pt>
                <c:pt idx="135">
                  <c:v>1.4822766068004893</c:v>
                </c:pt>
                <c:pt idx="136">
                  <c:v>1.4688459053822942</c:v>
                </c:pt>
                <c:pt idx="137">
                  <c:v>1.4581062017898121</c:v>
                </c:pt>
                <c:pt idx="138">
                  <c:v>1.4466966533848915</c:v>
                </c:pt>
                <c:pt idx="139">
                  <c:v>1.4639776548938432</c:v>
                </c:pt>
                <c:pt idx="140">
                  <c:v>1.3981495740033174</c:v>
                </c:pt>
                <c:pt idx="141">
                  <c:v>1.4372529444399129</c:v>
                </c:pt>
                <c:pt idx="142">
                  <c:v>1.373825841224888</c:v>
                </c:pt>
                <c:pt idx="143">
                  <c:v>1.3713560712860717</c:v>
                </c:pt>
                <c:pt idx="144">
                  <c:v>1.3807187977783442</c:v>
                </c:pt>
                <c:pt idx="145">
                  <c:v>1.336659517415457</c:v>
                </c:pt>
                <c:pt idx="146">
                  <c:v>1.3645317409633624</c:v>
                </c:pt>
                <c:pt idx="147">
                  <c:v>1.2905764251769327</c:v>
                </c:pt>
                <c:pt idx="148">
                  <c:v>1.3248988447091246</c:v>
                </c:pt>
                <c:pt idx="149">
                  <c:v>1.2613934152700548</c:v>
                </c:pt>
                <c:pt idx="150">
                  <c:v>1.2766435857735432</c:v>
                </c:pt>
                <c:pt idx="151">
                  <c:v>1.2370483638781962</c:v>
                </c:pt>
                <c:pt idx="152">
                  <c:v>1.2417630800314288</c:v>
                </c:pt>
                <c:pt idx="153">
                  <c:v>1.1801815511609026</c:v>
                </c:pt>
                <c:pt idx="154">
                  <c:v>1.1744310081982041</c:v>
                </c:pt>
                <c:pt idx="155">
                  <c:v>1.1484327771407368</c:v>
                </c:pt>
                <c:pt idx="156">
                  <c:v>1.12849164162597</c:v>
                </c:pt>
                <c:pt idx="157">
                  <c:v>1.136673856078481</c:v>
                </c:pt>
                <c:pt idx="158">
                  <c:v>1.0511293825474652</c:v>
                </c:pt>
                <c:pt idx="159">
                  <c:v>1.0653721781142351</c:v>
                </c:pt>
                <c:pt idx="160">
                  <c:v>1.0442339806276255</c:v>
                </c:pt>
                <c:pt idx="161">
                  <c:v>0.9945107633661997</c:v>
                </c:pt>
                <c:pt idx="162">
                  <c:v>0.99264192243748639</c:v>
                </c:pt>
                <c:pt idx="163">
                  <c:v>0.94702347347331994</c:v>
                </c:pt>
                <c:pt idx="164">
                  <c:v>0.91585980827870506</c:v>
                </c:pt>
                <c:pt idx="165">
                  <c:v>0.90151407277993501</c:v>
                </c:pt>
                <c:pt idx="166">
                  <c:v>0.87227090105243521</c:v>
                </c:pt>
                <c:pt idx="167">
                  <c:v>0.84431641689125836</c:v>
                </c:pt>
                <c:pt idx="168">
                  <c:v>0.81079151758665891</c:v>
                </c:pt>
                <c:pt idx="169">
                  <c:v>0.8256416136914565</c:v>
                </c:pt>
                <c:pt idx="170">
                  <c:v>0.77046356691728424</c:v>
                </c:pt>
                <c:pt idx="171">
                  <c:v>0.73176582091065367</c:v>
                </c:pt>
                <c:pt idx="172">
                  <c:v>0.73420556433696038</c:v>
                </c:pt>
                <c:pt idx="173">
                  <c:v>0.72362972122412006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703592"/>
        <c:axId val="154705160"/>
      </c:scatterChart>
      <c:valAx>
        <c:axId val="154703592"/>
        <c:scaling>
          <c:orientation val="minMax"/>
          <c:max val="13"/>
          <c:min val="6"/>
        </c:scaling>
        <c:delete val="0"/>
        <c:axPos val="b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r, mm</a:t>
                </a:r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4705160"/>
        <c:crosses val="autoZero"/>
        <c:crossBetween val="midCat"/>
      </c:valAx>
      <c:valAx>
        <c:axId val="154705160"/>
        <c:scaling>
          <c:orientation val="minMax"/>
          <c:max val="4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j,</a:t>
                </a:r>
                <a:r>
                  <a:rPr lang="en-GB" sz="1200" baseline="0"/>
                  <a:t> A/cm^2</a:t>
                </a:r>
                <a:endParaRPr lang="en-GB" sz="1200"/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47035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/>
              <a:t>Maximum</a:t>
            </a:r>
            <a:r>
              <a:rPr lang="en-GB" sz="1600" b="1" baseline="0" dirty="0"/>
              <a:t> trajectory angle for scaled down </a:t>
            </a:r>
            <a:r>
              <a:rPr lang="en-GB" sz="1600" b="1" baseline="0" dirty="0" err="1"/>
              <a:t>F</a:t>
            </a:r>
            <a:r>
              <a:rPr lang="en-GB" sz="1600" b="1" baseline="0" dirty="0" err="1" smtClean="0"/>
              <a:t>ermilab</a:t>
            </a:r>
            <a:r>
              <a:rPr lang="en-GB" sz="1600" b="1" baseline="0" dirty="0" smtClean="0"/>
              <a:t> </a:t>
            </a:r>
            <a:r>
              <a:rPr lang="en-GB" sz="1600" b="1" baseline="0" dirty="0"/>
              <a:t>gun, </a:t>
            </a:r>
            <a:r>
              <a:rPr lang="en-GB" sz="1600" b="1" baseline="0" dirty="0" smtClean="0"/>
              <a:t>2A and 4A</a:t>
            </a:r>
            <a:endParaRPr lang="en-GB" sz="16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938366811204266"/>
          <c:y val="0.12885153009156777"/>
          <c:w val="0.84030824840520812"/>
          <c:h val="0.7480130612456193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Sheet1!$D$11</c:f>
              <c:strCache>
                <c:ptCount val="1"/>
                <c:pt idx="0">
                  <c:v>FL_Sm_2A</c:v>
                </c:pt>
              </c:strCache>
            </c:strRef>
          </c:tx>
          <c:spPr>
            <a:ln w="158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Sheet1!$E$10:$BS$10</c:f>
              <c:numCache>
                <c:formatCode>General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Sheet1!$G$11:$BS$11</c:f>
              <c:numCache>
                <c:formatCode>0.00</c:formatCode>
                <c:ptCount val="65"/>
                <c:pt idx="0">
                  <c:v>11.953055414091189</c:v>
                </c:pt>
                <c:pt idx="1">
                  <c:v>10.8417736182233</c:v>
                </c:pt>
                <c:pt idx="2">
                  <c:v>9.8660139925832038</c:v>
                </c:pt>
                <c:pt idx="3">
                  <c:v>9.0867615137734035</c:v>
                </c:pt>
                <c:pt idx="4">
                  <c:v>8.3075090349636032</c:v>
                </c:pt>
                <c:pt idx="5">
                  <c:v>7.5282565561538037</c:v>
                </c:pt>
                <c:pt idx="6">
                  <c:v>6.870974030549017</c:v>
                </c:pt>
                <c:pt idx="7">
                  <c:v>6.2407959389897876</c:v>
                </c:pt>
                <c:pt idx="8">
                  <c:v>5.5699611963622209</c:v>
                </c:pt>
                <c:pt idx="9">
                  <c:v>4.8991264537346542</c:v>
                </c:pt>
                <c:pt idx="10">
                  <c:v>4.235067819618477</c:v>
                </c:pt>
                <c:pt idx="11">
                  <c:v>3.6387702706161953</c:v>
                </c:pt>
                <c:pt idx="12">
                  <c:v>3.1644426748189258</c:v>
                </c:pt>
                <c:pt idx="13">
                  <c:v>2.8798461173405641</c:v>
                </c:pt>
                <c:pt idx="14">
                  <c:v>2.8188611407380582</c:v>
                </c:pt>
                <c:pt idx="15">
                  <c:v>2.9543833109658495</c:v>
                </c:pt>
                <c:pt idx="16">
                  <c:v>3.1779948918417049</c:v>
                </c:pt>
                <c:pt idx="17">
                  <c:v>3.421934798251729</c:v>
                </c:pt>
                <c:pt idx="18">
                  <c:v>3.6523224876389739</c:v>
                </c:pt>
                <c:pt idx="19">
                  <c:v>3.8420535259578821</c:v>
                </c:pt>
                <c:pt idx="20">
                  <c:v>3.9843518046970625</c:v>
                </c:pt>
                <c:pt idx="21">
                  <c:v>4.0656651068337375</c:v>
                </c:pt>
                <c:pt idx="22">
                  <c:v>4.1130978664134643</c:v>
                </c:pt>
                <c:pt idx="23">
                  <c:v>4.1063217579020748</c:v>
                </c:pt>
                <c:pt idx="24">
                  <c:v>4.0385606727881793</c:v>
                </c:pt>
                <c:pt idx="25">
                  <c:v>3.9301429366059462</c:v>
                </c:pt>
                <c:pt idx="26">
                  <c:v>3.7810685493553757</c:v>
                </c:pt>
                <c:pt idx="27">
                  <c:v>3.5777852940136889</c:v>
                </c:pt>
                <c:pt idx="28">
                  <c:v>3.3338453876036649</c:v>
                </c:pt>
                <c:pt idx="29">
                  <c:v>3.0628010471480818</c:v>
                </c:pt>
                <c:pt idx="30">
                  <c:v>2.7511000556241623</c:v>
                </c:pt>
                <c:pt idx="31">
                  <c:v>2.4190707385660737</c:v>
                </c:pt>
                <c:pt idx="32">
                  <c:v>2.0599369874624269</c:v>
                </c:pt>
                <c:pt idx="33">
                  <c:v>1.7143554533815593</c:v>
                </c:pt>
                <c:pt idx="34">
                  <c:v>1.3891022448348602</c:v>
                </c:pt>
                <c:pt idx="35">
                  <c:v>1.1180579043792778</c:v>
                </c:pt>
                <c:pt idx="36">
                  <c:v>0.9486551915945387</c:v>
                </c:pt>
                <c:pt idx="37">
                  <c:v>0.99608795117426563</c:v>
                </c:pt>
                <c:pt idx="38">
                  <c:v>1.1654906639590048</c:v>
                </c:pt>
                <c:pt idx="39">
                  <c:v>1.348445593766523</c:v>
                </c:pt>
                <c:pt idx="40">
                  <c:v>1.5246244150626516</c:v>
                </c:pt>
                <c:pt idx="41">
                  <c:v>1.6669226938018324</c:v>
                </c:pt>
                <c:pt idx="42">
                  <c:v>1.7821165384954549</c:v>
                </c:pt>
                <c:pt idx="43">
                  <c:v>1.8566537321207404</c:v>
                </c:pt>
                <c:pt idx="44">
                  <c:v>1.8973103831890774</c:v>
                </c:pt>
                <c:pt idx="45">
                  <c:v>1.9040864917004672</c:v>
                </c:pt>
                <c:pt idx="46">
                  <c:v>1.870205949143519</c:v>
                </c:pt>
                <c:pt idx="47">
                  <c:v>1.8024448640296238</c:v>
                </c:pt>
                <c:pt idx="48">
                  <c:v>1.7008032363587799</c:v>
                </c:pt>
                <c:pt idx="49">
                  <c:v>1.5652810661309891</c:v>
                </c:pt>
                <c:pt idx="50">
                  <c:v>1.4094305703690291</c:v>
                </c:pt>
                <c:pt idx="51">
                  <c:v>1.2332517490729005</c:v>
                </c:pt>
                <c:pt idx="52">
                  <c:v>1.0435207107539926</c:v>
                </c:pt>
                <c:pt idx="53">
                  <c:v>0.85378967243508486</c:v>
                </c:pt>
                <c:pt idx="54">
                  <c:v>0.67761085113895625</c:v>
                </c:pt>
                <c:pt idx="55">
                  <c:v>0.57596922346811275</c:v>
                </c:pt>
                <c:pt idx="56">
                  <c:v>0.65050641709339796</c:v>
                </c:pt>
                <c:pt idx="57">
                  <c:v>0.79958080434396839</c:v>
                </c:pt>
                <c:pt idx="58">
                  <c:v>0.96220740861731779</c:v>
                </c:pt>
                <c:pt idx="59">
                  <c:v>1.1112817958678882</c:v>
                </c:pt>
                <c:pt idx="60">
                  <c:v>1.2535800746070691</c:v>
                </c:pt>
                <c:pt idx="61">
                  <c:v>1.3687739193006916</c:v>
                </c:pt>
                <c:pt idx="62">
                  <c:v>1.4771916554829247</c:v>
                </c:pt>
                <c:pt idx="63">
                  <c:v>1.5449527405968202</c:v>
                </c:pt>
                <c:pt idx="64">
                  <c:v>1.5923855001765472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Sheet1!$D$12</c:f>
              <c:strCache>
                <c:ptCount val="1"/>
                <c:pt idx="0">
                  <c:v>FL_Sm_4A</c:v>
                </c:pt>
              </c:strCache>
            </c:strRef>
          </c:tx>
          <c:spPr>
            <a:ln w="158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Sheet1!$E$10:$BS$10</c:f>
              <c:numCache>
                <c:formatCode>General</c:formatCode>
                <c:ptCount val="67"/>
                <c:pt idx="0">
                  <c:v>0.7</c:v>
                </c:pt>
                <c:pt idx="1">
                  <c:v>0.75</c:v>
                </c:pt>
                <c:pt idx="2">
                  <c:v>0.8</c:v>
                </c:pt>
                <c:pt idx="3">
                  <c:v>0.85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1.25</c:v>
                </c:pt>
                <c:pt idx="12">
                  <c:v>1.3</c:v>
                </c:pt>
                <c:pt idx="13">
                  <c:v>1.35</c:v>
                </c:pt>
                <c:pt idx="14">
                  <c:v>1.4</c:v>
                </c:pt>
                <c:pt idx="15">
                  <c:v>1.45</c:v>
                </c:pt>
                <c:pt idx="16">
                  <c:v>1.5</c:v>
                </c:pt>
                <c:pt idx="17">
                  <c:v>1.55</c:v>
                </c:pt>
                <c:pt idx="18">
                  <c:v>1.6</c:v>
                </c:pt>
                <c:pt idx="19">
                  <c:v>1.65</c:v>
                </c:pt>
                <c:pt idx="20">
                  <c:v>1.7</c:v>
                </c:pt>
                <c:pt idx="21">
                  <c:v>1.75</c:v>
                </c:pt>
                <c:pt idx="22">
                  <c:v>1.8</c:v>
                </c:pt>
                <c:pt idx="23">
                  <c:v>1.85</c:v>
                </c:pt>
                <c:pt idx="24">
                  <c:v>1.9</c:v>
                </c:pt>
                <c:pt idx="25">
                  <c:v>1.95</c:v>
                </c:pt>
                <c:pt idx="26">
                  <c:v>2</c:v>
                </c:pt>
                <c:pt idx="27">
                  <c:v>2.0499999999999998</c:v>
                </c:pt>
                <c:pt idx="28">
                  <c:v>2.1</c:v>
                </c:pt>
                <c:pt idx="29">
                  <c:v>2.15</c:v>
                </c:pt>
                <c:pt idx="30">
                  <c:v>2.2000000000000002</c:v>
                </c:pt>
                <c:pt idx="31">
                  <c:v>2.25</c:v>
                </c:pt>
                <c:pt idx="32">
                  <c:v>2.2999999999999998</c:v>
                </c:pt>
                <c:pt idx="33">
                  <c:v>2.35</c:v>
                </c:pt>
                <c:pt idx="34">
                  <c:v>2.4</c:v>
                </c:pt>
                <c:pt idx="35">
                  <c:v>2.4500000000000002</c:v>
                </c:pt>
                <c:pt idx="36">
                  <c:v>2.5</c:v>
                </c:pt>
                <c:pt idx="37">
                  <c:v>2.5499999999999998</c:v>
                </c:pt>
                <c:pt idx="38">
                  <c:v>2.6</c:v>
                </c:pt>
                <c:pt idx="39">
                  <c:v>2.65</c:v>
                </c:pt>
                <c:pt idx="40">
                  <c:v>2.7</c:v>
                </c:pt>
                <c:pt idx="41">
                  <c:v>2.75</c:v>
                </c:pt>
                <c:pt idx="42">
                  <c:v>2.8</c:v>
                </c:pt>
                <c:pt idx="43">
                  <c:v>2.85</c:v>
                </c:pt>
                <c:pt idx="44">
                  <c:v>2.9</c:v>
                </c:pt>
                <c:pt idx="45">
                  <c:v>2.95</c:v>
                </c:pt>
                <c:pt idx="46">
                  <c:v>3</c:v>
                </c:pt>
                <c:pt idx="47">
                  <c:v>3.05</c:v>
                </c:pt>
                <c:pt idx="48">
                  <c:v>3.1</c:v>
                </c:pt>
                <c:pt idx="49">
                  <c:v>3.15</c:v>
                </c:pt>
                <c:pt idx="50">
                  <c:v>3.2</c:v>
                </c:pt>
                <c:pt idx="51">
                  <c:v>3.25</c:v>
                </c:pt>
                <c:pt idx="52">
                  <c:v>3.3</c:v>
                </c:pt>
                <c:pt idx="53">
                  <c:v>3.35</c:v>
                </c:pt>
                <c:pt idx="54">
                  <c:v>3.4</c:v>
                </c:pt>
                <c:pt idx="55">
                  <c:v>3.45</c:v>
                </c:pt>
                <c:pt idx="56">
                  <c:v>3.5</c:v>
                </c:pt>
                <c:pt idx="57">
                  <c:v>3.55</c:v>
                </c:pt>
                <c:pt idx="58">
                  <c:v>3.6</c:v>
                </c:pt>
                <c:pt idx="59">
                  <c:v>3.65</c:v>
                </c:pt>
                <c:pt idx="60">
                  <c:v>3.7</c:v>
                </c:pt>
                <c:pt idx="61">
                  <c:v>3.75</c:v>
                </c:pt>
                <c:pt idx="62">
                  <c:v>3.8</c:v>
                </c:pt>
                <c:pt idx="63">
                  <c:v>3.85</c:v>
                </c:pt>
                <c:pt idx="64">
                  <c:v>3.9</c:v>
                </c:pt>
                <c:pt idx="65">
                  <c:v>3.95</c:v>
                </c:pt>
                <c:pt idx="66">
                  <c:v>4</c:v>
                </c:pt>
              </c:numCache>
            </c:numRef>
          </c:xVal>
          <c:yVal>
            <c:numRef>
              <c:f>Sheet1!$J$12:$BS$12</c:f>
              <c:numCache>
                <c:formatCode>0.00</c:formatCode>
                <c:ptCount val="62"/>
                <c:pt idx="0">
                  <c:v>15.18798409885858</c:v>
                </c:pt>
                <c:pt idx="1">
                  <c:v>15.170909355633333</c:v>
                </c:pt>
                <c:pt idx="2">
                  <c:v>14.129350018893172</c:v>
                </c:pt>
                <c:pt idx="3">
                  <c:v>13.053641195702513</c:v>
                </c:pt>
                <c:pt idx="4">
                  <c:v>12.22551614927796</c:v>
                </c:pt>
                <c:pt idx="5">
                  <c:v>11.431540589303902</c:v>
                </c:pt>
                <c:pt idx="6">
                  <c:v>10.663177144167717</c:v>
                </c:pt>
                <c:pt idx="7">
                  <c:v>9.8606642125810353</c:v>
                </c:pt>
                <c:pt idx="8">
                  <c:v>9.143524997120597</c:v>
                </c:pt>
                <c:pt idx="9">
                  <c:v>8.4776100113359032</c:v>
                </c:pt>
                <c:pt idx="10">
                  <c:v>7.8116950255512094</c:v>
                </c:pt>
                <c:pt idx="11">
                  <c:v>7.1372426681538919</c:v>
                </c:pt>
                <c:pt idx="12">
                  <c:v>6.4115660810808288</c:v>
                </c:pt>
                <c:pt idx="13">
                  <c:v>5.7541884669087597</c:v>
                </c:pt>
                <c:pt idx="14">
                  <c:v>5.1224229675745638</c:v>
                </c:pt>
                <c:pt idx="15">
                  <c:v>4.5504190695287372</c:v>
                </c:pt>
                <c:pt idx="16">
                  <c:v>4.0381767727712816</c:v>
                </c:pt>
                <c:pt idx="17">
                  <c:v>3.7222940231041832</c:v>
                </c:pt>
                <c:pt idx="18">
                  <c:v>3.5686213340769459</c:v>
                </c:pt>
                <c:pt idx="19">
                  <c:v>3.5771587056895706</c:v>
                </c:pt>
                <c:pt idx="20">
                  <c:v>3.7222940231041832</c:v>
                </c:pt>
                <c:pt idx="21">
                  <c:v>3.944265685032414</c:v>
                </c:pt>
                <c:pt idx="22">
                  <c:v>4.191849461798518</c:v>
                </c:pt>
                <c:pt idx="23">
                  <c:v>4.4394332385646216</c:v>
                </c:pt>
                <c:pt idx="24">
                  <c:v>4.6699422721054766</c:v>
                </c:pt>
                <c:pt idx="25">
                  <c:v>4.8492270759705862</c:v>
                </c:pt>
                <c:pt idx="26">
                  <c:v>4.9943623933851988</c:v>
                </c:pt>
                <c:pt idx="27">
                  <c:v>5.1224229675745638</c:v>
                </c:pt>
                <c:pt idx="28">
                  <c:v>5.1907219404755578</c:v>
                </c:pt>
                <c:pt idx="29">
                  <c:v>5.216334055313431</c:v>
                </c:pt>
                <c:pt idx="30">
                  <c:v>5.2077966837008063</c:v>
                </c:pt>
                <c:pt idx="31">
                  <c:v>5.1565724540250608</c:v>
                </c:pt>
                <c:pt idx="32">
                  <c:v>5.0711987378988184</c:v>
                </c:pt>
                <c:pt idx="33">
                  <c:v>4.9260634204842049</c:v>
                </c:pt>
                <c:pt idx="34">
                  <c:v>4.7723907314569685</c:v>
                </c:pt>
                <c:pt idx="35">
                  <c:v>4.5589564411413619</c:v>
                </c:pt>
                <c:pt idx="36">
                  <c:v>4.3199100359878813</c:v>
                </c:pt>
                <c:pt idx="37">
                  <c:v>4.0723262592217777</c:v>
                </c:pt>
                <c:pt idx="38">
                  <c:v>3.7905929960051776</c:v>
                </c:pt>
                <c:pt idx="39">
                  <c:v>3.4661728747254545</c:v>
                </c:pt>
                <c:pt idx="40">
                  <c:v>3.1246780102204839</c:v>
                </c:pt>
                <c:pt idx="41">
                  <c:v>2.7831831457155127</c:v>
                </c:pt>
                <c:pt idx="42">
                  <c:v>2.4331509095979178</c:v>
                </c:pt>
                <c:pt idx="43">
                  <c:v>2.0831186734803224</c:v>
                </c:pt>
                <c:pt idx="44">
                  <c:v>1.7586985522006002</c:v>
                </c:pt>
                <c:pt idx="45">
                  <c:v>1.4769652889839993</c:v>
                </c:pt>
                <c:pt idx="46">
                  <c:v>1.2635309986683922</c:v>
                </c:pt>
                <c:pt idx="47">
                  <c:v>1.2123067689926466</c:v>
                </c:pt>
                <c:pt idx="48">
                  <c:v>1.3232925999567624</c:v>
                </c:pt>
                <c:pt idx="49">
                  <c:v>1.4940400322092477</c:v>
                </c:pt>
                <c:pt idx="50">
                  <c:v>1.6989369509122303</c:v>
                </c:pt>
                <c:pt idx="51">
                  <c:v>1.8867591263899641</c:v>
                </c:pt>
                <c:pt idx="52">
                  <c:v>2.0489691870298254</c:v>
                </c:pt>
                <c:pt idx="53">
                  <c:v>2.1941045044444381</c:v>
                </c:pt>
                <c:pt idx="54">
                  <c:v>2.3221650786338022</c:v>
                </c:pt>
                <c:pt idx="55">
                  <c:v>2.4160761663726693</c:v>
                </c:pt>
                <c:pt idx="56">
                  <c:v>2.4673003960484148</c:v>
                </c:pt>
                <c:pt idx="57">
                  <c:v>2.4929125108862875</c:v>
                </c:pt>
                <c:pt idx="58">
                  <c:v>2.4843751392736633</c:v>
                </c:pt>
                <c:pt idx="59">
                  <c:v>2.4587630244357905</c:v>
                </c:pt>
                <c:pt idx="60">
                  <c:v>2.3904640515347961</c:v>
                </c:pt>
                <c:pt idx="61">
                  <c:v>2.2880155921833052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525864"/>
        <c:axId val="334526256"/>
      </c:scatterChart>
      <c:valAx>
        <c:axId val="334525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>
                    <a:solidFill>
                      <a:schemeClr val="tx1"/>
                    </a:solidFill>
                  </a:rPr>
                  <a:t>B, kGs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526256"/>
        <c:crosses val="autoZero"/>
        <c:crossBetween val="midCat"/>
      </c:valAx>
      <c:valAx>
        <c:axId val="33452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>
                    <a:solidFill>
                      <a:schemeClr val="tx1"/>
                    </a:solidFill>
                  </a:rPr>
                  <a:t>Angle, degrees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525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930154927641524"/>
          <c:y val="0.27591434909020213"/>
          <c:w val="0.17637040984563757"/>
          <c:h val="0.14947550748075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591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01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766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45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08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506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633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3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308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79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498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415F7-F14C-423A-8A27-3DBA0455C157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80ACE-E9E8-4E90-B341-AF6021EDF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49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3743" y="2286000"/>
            <a:ext cx="9144000" cy="2116591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Preliminary comparison of </a:t>
            </a:r>
            <a:r>
              <a:rPr lang="en-GB" u="sng" dirty="0" smtClean="0"/>
              <a:t>5 </a:t>
            </a:r>
            <a:r>
              <a:rPr lang="en-GB" u="sng" dirty="0" smtClean="0"/>
              <a:t>hollow beam electron guns performance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04306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259300"/>
              </p:ext>
            </p:extLst>
          </p:nvPr>
        </p:nvGraphicFramePr>
        <p:xfrm>
          <a:off x="0" y="1347372"/>
          <a:ext cx="6143625" cy="4600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96226"/>
              </p:ext>
            </p:extLst>
          </p:nvPr>
        </p:nvGraphicFramePr>
        <p:xfrm>
          <a:off x="5995987" y="1266409"/>
          <a:ext cx="6196013" cy="4762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58339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247" y="1437447"/>
            <a:ext cx="7724775" cy="5772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60443" y="268357"/>
            <a:ext cx="8786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Fermilab</a:t>
            </a:r>
            <a:r>
              <a:rPr lang="en-GB" sz="2400" dirty="0" smtClean="0"/>
              <a:t> gun scaled town to </a:t>
            </a:r>
            <a:r>
              <a:rPr lang="en-GB" sz="2400" dirty="0" err="1" smtClean="0"/>
              <a:t>r</a:t>
            </a:r>
            <a:r>
              <a:rPr lang="en-GB" sz="2400" baseline="-25000" dirty="0" err="1" smtClean="0"/>
              <a:t>in</a:t>
            </a:r>
            <a:r>
              <a:rPr lang="en-GB" sz="2400" dirty="0" smtClean="0"/>
              <a:t>=4.0 mm, P=6.4E-6 A/V^1.5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30995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7259751"/>
              </p:ext>
            </p:extLst>
          </p:nvPr>
        </p:nvGraphicFramePr>
        <p:xfrm>
          <a:off x="159440" y="1302025"/>
          <a:ext cx="6012760" cy="4790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7670116"/>
              </p:ext>
            </p:extLst>
          </p:nvPr>
        </p:nvGraphicFramePr>
        <p:xfrm>
          <a:off x="6181725" y="1081917"/>
          <a:ext cx="6010275" cy="5010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1866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347870"/>
            <a:ext cx="6877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Cumulative angles:</a:t>
            </a:r>
            <a:endParaRPr lang="en-GB" sz="24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5236025"/>
              </p:ext>
            </p:extLst>
          </p:nvPr>
        </p:nvGraphicFramePr>
        <p:xfrm>
          <a:off x="2069616" y="997743"/>
          <a:ext cx="7953375" cy="5776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1180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895" y="1116496"/>
            <a:ext cx="105056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  <a:r>
              <a:rPr lang="en-GB" sz="2800" dirty="0" smtClean="0"/>
              <a:t> </a:t>
            </a:r>
            <a:r>
              <a:rPr lang="en-GB" sz="2800" dirty="0" smtClean="0"/>
              <a:t>guns generating hollow electron beams has been analysed: </a:t>
            </a:r>
            <a:endParaRPr lang="en-GB" sz="2800" dirty="0" smtClean="0"/>
          </a:p>
          <a:p>
            <a:endParaRPr lang="en-GB" sz="2800" dirty="0" smtClean="0"/>
          </a:p>
          <a:p>
            <a:pPr marL="342900" indent="-342900">
              <a:buAutoNum type="arabicPeriod"/>
            </a:pPr>
            <a:r>
              <a:rPr lang="en-GB" sz="2800" u="sng" dirty="0" smtClean="0"/>
              <a:t>Adiabatic gun</a:t>
            </a:r>
            <a:r>
              <a:rPr lang="en-GB" sz="2800" dirty="0" smtClean="0"/>
              <a:t> with minimum transverse electric field</a:t>
            </a:r>
          </a:p>
          <a:p>
            <a:pPr marL="342900" indent="-342900">
              <a:buAutoNum type="arabicPeriod"/>
            </a:pPr>
            <a:r>
              <a:rPr lang="en-GB" sz="2800" u="sng" dirty="0" smtClean="0"/>
              <a:t>Non-adiabatic gun</a:t>
            </a:r>
            <a:r>
              <a:rPr lang="en-GB" sz="2800" dirty="0" smtClean="0"/>
              <a:t> with controlled transverse electric field</a:t>
            </a:r>
          </a:p>
          <a:p>
            <a:pPr marL="342900" indent="-342900">
              <a:buAutoNum type="arabicPeriod"/>
            </a:pPr>
            <a:r>
              <a:rPr lang="en-GB" sz="2800" u="sng" dirty="0" smtClean="0"/>
              <a:t>BNL </a:t>
            </a:r>
            <a:r>
              <a:rPr lang="en-GB" sz="2800" u="sng" dirty="0" smtClean="0"/>
              <a:t>gun</a:t>
            </a:r>
            <a:r>
              <a:rPr lang="en-GB" sz="2800" dirty="0" smtClean="0"/>
              <a:t>, which is a modification of the existing BNL Gaussian gun with modified cathode</a:t>
            </a:r>
          </a:p>
          <a:p>
            <a:pPr marL="342900" indent="-342900">
              <a:buAutoNum type="arabicPeriod"/>
            </a:pPr>
            <a:r>
              <a:rPr lang="en-GB" sz="2800" u="sng" dirty="0" err="1" smtClean="0"/>
              <a:t>Fermilab</a:t>
            </a:r>
            <a:r>
              <a:rPr lang="en-GB" sz="2800" u="sng" dirty="0" smtClean="0"/>
              <a:t> gun</a:t>
            </a:r>
            <a:r>
              <a:rPr lang="en-GB" sz="2800" dirty="0" smtClean="0"/>
              <a:t>, designed at </a:t>
            </a:r>
            <a:r>
              <a:rPr lang="en-GB" sz="2800" dirty="0" err="1" smtClean="0"/>
              <a:t>Budker</a:t>
            </a:r>
            <a:r>
              <a:rPr lang="en-GB" sz="2800" dirty="0" smtClean="0"/>
              <a:t> Institute by </a:t>
            </a:r>
            <a:r>
              <a:rPr lang="en-GB" sz="2800" dirty="0" err="1" smtClean="0"/>
              <a:t>Gennadiy</a:t>
            </a:r>
            <a:r>
              <a:rPr lang="en-GB" sz="2800" dirty="0" smtClean="0"/>
              <a:t> </a:t>
            </a:r>
            <a:r>
              <a:rPr lang="en-GB" sz="2800" dirty="0" err="1" smtClean="0"/>
              <a:t>Kuznetsov</a:t>
            </a:r>
            <a:r>
              <a:rPr lang="en-GB" sz="2800" dirty="0" smtClean="0"/>
              <a:t> (original </a:t>
            </a:r>
            <a:r>
              <a:rPr lang="en-GB" sz="2800" dirty="0" err="1" smtClean="0"/>
              <a:t>dimentions</a:t>
            </a:r>
            <a:r>
              <a:rPr lang="en-GB" sz="2800" dirty="0" smtClean="0"/>
              <a:t>)</a:t>
            </a:r>
          </a:p>
          <a:p>
            <a:pPr marL="342900" indent="-342900">
              <a:buAutoNum type="arabicPeriod"/>
            </a:pPr>
            <a:r>
              <a:rPr lang="en-GB" sz="2800" u="sng" dirty="0" err="1" smtClean="0"/>
              <a:t>Fermilab</a:t>
            </a:r>
            <a:r>
              <a:rPr lang="en-GB" sz="2800" u="sng" dirty="0" smtClean="0"/>
              <a:t> gun scaled down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5107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9189" y="436342"/>
            <a:ext cx="4615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GB" sz="2400" dirty="0" smtClean="0"/>
              <a:t>Adiabatic </a:t>
            </a:r>
            <a:r>
              <a:rPr lang="en-GB" sz="2400" dirty="0"/>
              <a:t>gun </a:t>
            </a:r>
            <a:r>
              <a:rPr lang="en-GB" sz="2400" dirty="0" smtClean="0"/>
              <a:t>(P= </a:t>
            </a:r>
            <a:r>
              <a:rPr lang="en-GB" sz="2400" dirty="0"/>
              <a:t>5.97E-6 </a:t>
            </a:r>
            <a:r>
              <a:rPr lang="en-GB" sz="2400" dirty="0" smtClean="0"/>
              <a:t>A/V</a:t>
            </a:r>
            <a:r>
              <a:rPr lang="en-GB" sz="2400" baseline="30000" dirty="0" smtClean="0"/>
              <a:t>1.5</a:t>
            </a:r>
            <a:r>
              <a:rPr lang="en-GB" sz="2400" dirty="0" smtClean="0"/>
              <a:t>)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629" y="1057275"/>
            <a:ext cx="7724775" cy="580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817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3098"/>
            <a:ext cx="12050442" cy="18723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920" y="0"/>
            <a:ext cx="7185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Maximum angles of electron trajectories with z-axis for </a:t>
            </a:r>
            <a:r>
              <a:rPr lang="en-GB" dirty="0"/>
              <a:t>a</a:t>
            </a:r>
            <a:r>
              <a:rPr lang="en-GB" dirty="0" smtClean="0"/>
              <a:t>diabatic gun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0356113"/>
              </p:ext>
            </p:extLst>
          </p:nvPr>
        </p:nvGraphicFramePr>
        <p:xfrm>
          <a:off x="241920" y="2375452"/>
          <a:ext cx="6129063" cy="422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9909893"/>
              </p:ext>
            </p:extLst>
          </p:nvPr>
        </p:nvGraphicFramePr>
        <p:xfrm>
          <a:off x="6738730" y="2743200"/>
          <a:ext cx="5059638" cy="3747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57127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4035" y="248478"/>
            <a:ext cx="558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BNL gun (P=1.59E-6 A/V^1.5) 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557" y="916263"/>
            <a:ext cx="7686675" cy="580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39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8564162"/>
              </p:ext>
            </p:extLst>
          </p:nvPr>
        </p:nvGraphicFramePr>
        <p:xfrm>
          <a:off x="162547" y="775252"/>
          <a:ext cx="5572332" cy="4959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904194"/>
              </p:ext>
            </p:extLst>
          </p:nvPr>
        </p:nvGraphicFramePr>
        <p:xfrm>
          <a:off x="5537753" y="1063176"/>
          <a:ext cx="6781800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17748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262" y="1398792"/>
            <a:ext cx="7237137" cy="53128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496" y="288235"/>
            <a:ext cx="7424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Non-adiabatic gun, P=3.39E-6 A/V61.5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82996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1766"/>
            <a:ext cx="12145419" cy="2191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991" y="69574"/>
            <a:ext cx="10356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Maximum trajectory angles for non-adiabatic gun</a:t>
            </a:r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3262884"/>
              </p:ext>
            </p:extLst>
          </p:nvPr>
        </p:nvGraphicFramePr>
        <p:xfrm>
          <a:off x="107467" y="2816182"/>
          <a:ext cx="6631263" cy="3922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3568702"/>
              </p:ext>
            </p:extLst>
          </p:nvPr>
        </p:nvGraphicFramePr>
        <p:xfrm>
          <a:off x="6738729" y="2933747"/>
          <a:ext cx="5227983" cy="3687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43983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526774"/>
            <a:ext cx="10028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Fermilab</a:t>
            </a:r>
            <a:r>
              <a:rPr lang="en-GB" dirty="0" smtClean="0"/>
              <a:t> gun (P=6.4E-6 A/V^1.5)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916" y="1113509"/>
            <a:ext cx="5892788" cy="530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261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318</Words>
  <Application>Microsoft Office PowerPoint</Application>
  <PresentationFormat>Widescreen</PresentationFormat>
  <Paragraphs>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Preliminary comparison of 5 hollow beam electron guns performance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Pikin</dc:creator>
  <cp:lastModifiedBy>Alexander Pikin</cp:lastModifiedBy>
  <cp:revision>17</cp:revision>
  <dcterms:created xsi:type="dcterms:W3CDTF">2017-07-13T13:05:10Z</dcterms:created>
  <dcterms:modified xsi:type="dcterms:W3CDTF">2017-07-19T11:09:02Z</dcterms:modified>
</cp:coreProperties>
</file>