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9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18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893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024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5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596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9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92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66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55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91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0B725-ABFE-4691-A7C6-E2FD8DEC05A9}" type="datetimeFigureOut">
              <a:rPr lang="en-GB" smtClean="0"/>
              <a:t>04/08/2017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4784E-AB8D-4F66-9626-81050F384D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64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Upcoming project presentation milestones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 Veness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11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CERN goals for gas jet instruments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a BGC instrument for test in the LHC during LS2 (2019-2020)</a:t>
            </a:r>
          </a:p>
          <a:p>
            <a:pPr lvl="1"/>
            <a:r>
              <a:rPr lang="en-US" dirty="0" smtClean="0"/>
              <a:t>Support of the HL Project (HL technical coordination committee of 21/9/17)</a:t>
            </a:r>
          </a:p>
          <a:p>
            <a:pPr lvl="1"/>
            <a:r>
              <a:rPr lang="en-US" dirty="0" smtClean="0"/>
              <a:t>Approval for ‘safe’ installation in the LHC (LHC machine committee of xxx)</a:t>
            </a:r>
          </a:p>
          <a:p>
            <a:r>
              <a:rPr lang="en-US" dirty="0" smtClean="0"/>
              <a:t>Integrate a BGC for operation in the hollow e-lens in LS3 (2023-2025)</a:t>
            </a:r>
          </a:p>
          <a:p>
            <a:pPr lvl="1"/>
            <a:r>
              <a:rPr lang="en-US" dirty="0" smtClean="0"/>
              <a:t>Support for using the BGC as an overlap diagnostic for the e-lens (e-lens design review of x/10/2017)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Integrate a BGC for operation in a BBLR compensator in LS3 (?)</a:t>
            </a:r>
          </a:p>
          <a:p>
            <a:r>
              <a:rPr lang="en-US" dirty="0" smtClean="0"/>
              <a:t>Propose a gas-jet based diagnostic for profile measurement in FCC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25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 needed for the LS2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9570"/>
          </a:xfrm>
        </p:spPr>
        <p:txBody>
          <a:bodyPr/>
          <a:lstStyle/>
          <a:p>
            <a:r>
              <a:rPr lang="en-US" dirty="0" smtClean="0"/>
              <a:t>HL-LHC Technical committee (21/9/17)</a:t>
            </a:r>
          </a:p>
          <a:p>
            <a:pPr lvl="1"/>
            <a:r>
              <a:rPr lang="en-US" dirty="0" smtClean="0"/>
              <a:t>Why do we want to make this test in the LHC (</a:t>
            </a:r>
            <a:r>
              <a:rPr lang="en-US" dirty="0" err="1" smtClean="0"/>
              <a:t>ie</a:t>
            </a:r>
            <a:r>
              <a:rPr lang="en-US" dirty="0" smtClean="0"/>
              <a:t>, with 7 </a:t>
            </a:r>
            <a:r>
              <a:rPr lang="en-US" dirty="0" err="1" smtClean="0"/>
              <a:t>TeV</a:t>
            </a:r>
            <a:r>
              <a:rPr lang="en-US" dirty="0" smtClean="0"/>
              <a:t> protons) in LS2 (</a:t>
            </a:r>
            <a:r>
              <a:rPr lang="en-US" dirty="0" err="1" smtClean="0"/>
              <a:t>ie</a:t>
            </a:r>
            <a:r>
              <a:rPr lang="en-US" dirty="0" smtClean="0"/>
              <a:t>, before we install the e-lens), and what will we learn from it:</a:t>
            </a:r>
          </a:p>
          <a:p>
            <a:pPr lvl="2"/>
            <a:r>
              <a:rPr lang="en-US" dirty="0" smtClean="0"/>
              <a:t>Uncertainties on cross-section (currently extrapolated from 450 GeV) giving uncertainty on signal strength / integration time</a:t>
            </a:r>
          </a:p>
          <a:p>
            <a:pPr lvl="2"/>
            <a:r>
              <a:rPr lang="en-US" dirty="0" smtClean="0"/>
              <a:t>Uncertainty on decay times at this energy giving errors on position resolution</a:t>
            </a:r>
          </a:p>
          <a:p>
            <a:pPr lvl="2"/>
            <a:r>
              <a:rPr lang="en-US" dirty="0" smtClean="0"/>
              <a:t>Other effects at such energies?</a:t>
            </a:r>
          </a:p>
          <a:p>
            <a:pPr lvl="1"/>
            <a:r>
              <a:rPr lang="en-US" dirty="0" smtClean="0"/>
              <a:t>First </a:t>
            </a:r>
            <a:r>
              <a:rPr lang="en-US" dirty="0" smtClean="0"/>
              <a:t>integration plan, work to be done</a:t>
            </a:r>
            <a:endParaRPr lang="en-US" dirty="0" smtClean="0"/>
          </a:p>
          <a:p>
            <a:r>
              <a:rPr lang="en-US" dirty="0" smtClean="0"/>
              <a:t>LHC Machine Committee (end 2017/early 2018)</a:t>
            </a:r>
          </a:p>
          <a:p>
            <a:pPr lvl="1"/>
            <a:r>
              <a:rPr lang="en-US" dirty="0" smtClean="0"/>
              <a:t>Why this needs to be done in the LHC and not elsewhere</a:t>
            </a:r>
          </a:p>
          <a:p>
            <a:pPr lvl="1"/>
            <a:r>
              <a:rPr lang="en-US" dirty="0" smtClean="0"/>
              <a:t>Evaluation of risks to machine operation (impedance, vacuum)</a:t>
            </a:r>
          </a:p>
          <a:p>
            <a:pPr lvl="1"/>
            <a:r>
              <a:rPr lang="en-US" dirty="0" smtClean="0"/>
              <a:t>Schedule and resources needed (cables, rack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01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Talks needed to justify the e-lens installation in LS3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E-lens design review (October 2017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Why this is the right instrument to use for the e-lens</a:t>
            </a:r>
          </a:p>
          <a:p>
            <a:pPr lvl="1"/>
            <a:r>
              <a:rPr lang="en-US" dirty="0" smtClean="0"/>
              <a:t>What we may expect to measure</a:t>
            </a:r>
          </a:p>
          <a:p>
            <a:pPr lvl="1"/>
            <a:r>
              <a:rPr lang="en-US" dirty="0" smtClean="0"/>
              <a:t>What are the remaining challenges.</a:t>
            </a:r>
            <a:endParaRPr lang="en-US" dirty="0" smtClean="0"/>
          </a:p>
          <a:p>
            <a:r>
              <a:rPr lang="en-US" dirty="0" smtClean="0"/>
              <a:t>HL-LHC Collaboration meeting 13-16 Nov 2017)</a:t>
            </a:r>
          </a:p>
          <a:p>
            <a:pPr lvl="1"/>
            <a:r>
              <a:rPr lang="en-US" dirty="0" smtClean="0"/>
              <a:t>Progress with gas jet monitoring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1209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298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Upcoming project presentation milestones</vt:lpstr>
      <vt:lpstr>Main CERN goals for gas jet instruments</vt:lpstr>
      <vt:lpstr>Presentations needed for the LS2 installation</vt:lpstr>
      <vt:lpstr>Talks needed to justify the e-lens installation in LS3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Upcoming project presentation milestones</dc:title>
  <dc:creator>Raymond Veness</dc:creator>
  <cp:lastModifiedBy>Raymond Veness</cp:lastModifiedBy>
  <cp:revision>10</cp:revision>
  <dcterms:created xsi:type="dcterms:W3CDTF">2017-08-03T09:37:10Z</dcterms:created>
  <dcterms:modified xsi:type="dcterms:W3CDTF">2017-08-04T07:24:30Z</dcterms:modified>
</cp:coreProperties>
</file>