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0F16A-3EA7-8C4A-BB5F-0A751FDDECD2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869A5-3690-3542-BA8F-688808A1A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2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2426"/>
            <a:ext cx="9182100" cy="684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17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Mathew Ward</dc:creator>
  <cp:lastModifiedBy>Mathew Ward</cp:lastModifiedBy>
  <cp:revision>1</cp:revision>
  <dcterms:created xsi:type="dcterms:W3CDTF">2017-10-24T15:07:48Z</dcterms:created>
  <dcterms:modified xsi:type="dcterms:W3CDTF">2017-10-24T15:09:27Z</dcterms:modified>
</cp:coreProperties>
</file>