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Default Extension="pdf" ContentType="application/pd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02" autoAdjust="0"/>
    <p:restoredTop sz="94690" autoAdjust="0"/>
  </p:normalViewPr>
  <p:slideViewPr>
    <p:cSldViewPr snapToGrid="0" snapToObjects="1">
      <p:cViewPr varScale="1">
        <p:scale>
          <a:sx n="98" d="100"/>
          <a:sy n="98" d="100"/>
        </p:scale>
        <p:origin x="-11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1A129-6ABE-F84B-AA5E-D55EDD66306E}" type="datetime1">
              <a:rPr lang="en-US" smtClean="0"/>
              <a:t>10/21/09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C21C9-E5B4-3140-86EC-40241EF8DF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A0AC1-3A50-B549-8388-DE56F73FB6F6}" type="datetime1">
              <a:rPr lang="en-US" smtClean="0"/>
              <a:t>10/21/09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CD255-5A66-564C-A8E7-4B8BBD10CA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CD255-5A66-564C-A8E7-4B8BBD10CA6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548C-4D8D-2446-9B38-BD988F46E629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C488-44B0-C04E-82A5-EDFBADA3F1B1}" type="datetime1">
              <a:rPr lang="en-US" smtClean="0"/>
              <a:t>10/21/09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41F61-AF03-E84B-A6AD-D1D89AF7F749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F904-C15F-3D4C-AF87-3BE080A9EB67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77D15-5A6E-2248-8ABF-2EC3B0A1ACDE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E9ECEA-3DCA-334C-BF1E-3954DC569297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AB32-5617-924F-96D6-02A3EDCCE6E8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F102-9437-E24C-ACE8-254F14D17100}" type="datetime1">
              <a:rPr lang="en-US" smtClean="0"/>
              <a:t>10/21/09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F5FC-0CB2-B241-87FD-71D991CF3A01}" type="datetime1">
              <a:rPr lang="en-US" smtClean="0"/>
              <a:t>10/21/09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4D4-F1D7-FC46-9E33-A5286832F34C}" type="datetime1">
              <a:rPr lang="en-US" smtClean="0"/>
              <a:t>10/21/09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8006-6C78-0B48-B70C-22D7FEEA4B2D}" type="datetime1">
              <a:rPr lang="en-US" smtClean="0"/>
              <a:t>10/21/09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9254-F098-3E41-A107-A864B2F3740D}" type="datetime1">
              <a:rPr lang="en-US" smtClean="0"/>
              <a:t>10/21/09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9711529-46E8-6844-B033-B86A732B95FB}" type="datetime1">
              <a:rPr lang="en-US" smtClean="0"/>
              <a:t>10/21/09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Jan Chrin, PSI,            JACoW Team Meeting, Hamburg,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632E062-3370-1B4A-8C60-420CAF24F6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sldNum="0" hdr="0" dt="0"/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df"/><Relationship Id="rId5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rst_circula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148894" y="958235"/>
            <a:ext cx="4846211" cy="6858000"/>
          </a:xfrm>
          <a:prstGeom prst="rect">
            <a:avLst/>
          </a:prstGeom>
        </p:spPr>
      </p:pic>
      <p:pic>
        <p:nvPicPr>
          <p:cNvPr id="7" name="Picture 6" descr="HB2010_Head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22" y="383201"/>
            <a:ext cx="2285956" cy="571489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345529" y="6225988"/>
            <a:ext cx="4380049" cy="277906"/>
          </a:xfrm>
        </p:spPr>
        <p:txBody>
          <a:bodyPr/>
          <a:lstStyle/>
          <a:p>
            <a:r>
              <a:rPr lang="en-US" dirty="0" smtClean="0"/>
              <a:t>Jan </a:t>
            </a:r>
            <a:r>
              <a:rPr lang="en-US" dirty="0" err="1" smtClean="0"/>
              <a:t>Chrin</a:t>
            </a:r>
            <a:r>
              <a:rPr lang="en-US" dirty="0" smtClean="0"/>
              <a:t>, PSI            </a:t>
            </a:r>
            <a:r>
              <a:rPr lang="en-US" dirty="0" err="1" smtClean="0"/>
              <a:t>JACoW</a:t>
            </a:r>
            <a:r>
              <a:rPr lang="en-US" dirty="0" smtClean="0"/>
              <a:t> Team Meeting, Hamburg, November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B2010_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22" y="383201"/>
            <a:ext cx="2285956" cy="571489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94143" y="1580869"/>
          <a:ext cx="6238546" cy="187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637"/>
                <a:gridCol w="1568521"/>
                <a:gridCol w="1568300"/>
                <a:gridCol w="1542088"/>
              </a:tblGrid>
              <a:tr h="468794"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Venue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Papers</a:t>
                      </a:r>
                      <a:endParaRPr lang="en-US" dirty="0"/>
                    </a:p>
                  </a:txBody>
                  <a:tcPr/>
                </a:tc>
              </a:tr>
              <a:tr h="468794">
                <a:tc>
                  <a:txBody>
                    <a:bodyPr/>
                    <a:lstStyle/>
                    <a:p>
                      <a:r>
                        <a:rPr lang="en-US" dirty="0" smtClean="0"/>
                        <a:t>HB 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Tsukuba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</a:tr>
              <a:tr h="468794">
                <a:tc>
                  <a:txBody>
                    <a:bodyPr/>
                    <a:lstStyle/>
                    <a:p>
                      <a:r>
                        <a:rPr lang="en-US" dirty="0" smtClean="0"/>
                        <a:t>HB 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Nashville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</a:tr>
              <a:tr h="468794">
                <a:tc>
                  <a:txBody>
                    <a:bodyPr/>
                    <a:lstStyle/>
                    <a:p>
                      <a:r>
                        <a:rPr lang="en-US" dirty="0" smtClean="0"/>
                        <a:t>HB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Morschach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 (!)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94142" y="4029922"/>
            <a:ext cx="62385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Paper submission deadline:  Saturday, 25 September 2010, 12:00 i.e. 2 days prior to Workshop </a:t>
            </a:r>
          </a:p>
          <a:p>
            <a:r>
              <a:rPr lang="en-US" dirty="0" smtClean="0"/>
              <a:t>3 Editors, 25 September – 1 October @ Workshop Venue</a:t>
            </a:r>
          </a:p>
          <a:p>
            <a:endParaRPr lang="en-US" dirty="0" smtClean="0"/>
          </a:p>
          <a:p>
            <a:r>
              <a:rPr lang="en-US" dirty="0" smtClean="0"/>
              <a:t>Note: HB2008 (Nashville)  paper submission deadline was post-Workshop, with paper processing undertaken at host institute, Oak Ridge National Laboratory (Charlie </a:t>
            </a:r>
            <a:r>
              <a:rPr lang="en-US" dirty="0" err="1" smtClean="0"/>
              <a:t>Horak</a:t>
            </a:r>
            <a:r>
              <a:rPr lang="en-US" dirty="0" smtClean="0"/>
              <a:t> et al.)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2345529" y="6225988"/>
            <a:ext cx="4380049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 </a:t>
            </a:r>
            <a:r>
              <a:rPr kumimoji="0" lang="en-US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Chrin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PSI            </a:t>
            </a:r>
            <a:r>
              <a:rPr kumimoji="0" lang="en-US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JACoW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Team Meeting, Hamburg, November 2009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173</TotalTime>
  <Words>113</Words>
  <Application>Microsoft Macintosh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Studio</vt:lpstr>
      <vt:lpstr>Slide 1</vt:lpstr>
      <vt:lpstr>Slide 2</vt:lpstr>
    </vt:vector>
  </TitlesOfParts>
  <Company>Paul Scherrer Institut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  Chrin</dc:creator>
  <cp:lastModifiedBy>Jan  Chrin</cp:lastModifiedBy>
  <cp:revision>13</cp:revision>
  <dcterms:created xsi:type="dcterms:W3CDTF">2009-10-21T09:18:09Z</dcterms:created>
  <dcterms:modified xsi:type="dcterms:W3CDTF">2009-10-21T12:11:30Z</dcterms:modified>
</cp:coreProperties>
</file>