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0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8" autoAdjust="0"/>
    <p:restoredTop sz="94612" autoAdjust="0"/>
  </p:normalViewPr>
  <p:slideViewPr>
    <p:cSldViewPr>
      <p:cViewPr>
        <p:scale>
          <a:sx n="66" d="100"/>
          <a:sy n="66" d="100"/>
        </p:scale>
        <p:origin x="-128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88E3261-6393-4F3B-AF59-79B6C00E3EC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B369E16-54AC-4EA6-8A77-6E52A18EB7D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692C32F-077E-4A86-AF33-11E6283FB2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EF361F-A8F8-4DEF-9EFA-226746203D0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4738687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473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66B81D6-0ECD-48B2-B603-C5BE92BD3A2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4257F2A-B814-4398-A7EE-A115381B58E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15B7B1A-9699-4170-9C6F-E99F14207E0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088" y="2205038"/>
            <a:ext cx="3163887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43375" y="2205038"/>
            <a:ext cx="3165475" cy="28082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C3ED3E-2874-4CD4-B7C4-C222E245E8A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EAC6EE2-515F-4D4E-B05B-503F14C8556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8A7765-0F16-44E9-842E-D890D529F5A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256E854-7A5E-4B97-9D0F-080E506070D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531ED7B-56A7-405A-84BA-CC69158BFF1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F958426-AEB3-4124-B133-15544DF29B8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2205038"/>
            <a:ext cx="6481762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584F0EF-6BA1-4BDE-AE90-27FBBC3C1D35}" type="slidenum">
              <a:rPr lang="en-GB"/>
              <a:pPr/>
              <a:t>‹#›</a:t>
            </a:fld>
            <a:endParaRPr lang="en-GB"/>
          </a:p>
        </p:txBody>
      </p:sp>
      <p:pic>
        <p:nvPicPr>
          <p:cNvPr id="1033" name="Picture 9" descr="SCI_PPT_templ3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29000" y="5646738"/>
            <a:ext cx="5715000" cy="1211262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>
            <a:off x="0" y="0"/>
            <a:ext cx="9144000" cy="148431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042" name="Picture 18" descr="Header_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7092950" cy="1485900"/>
          </a:xfrm>
          <a:prstGeom prst="rect">
            <a:avLst/>
          </a:prstGeom>
          <a:noFill/>
        </p:spPr>
      </p:pic>
      <p:pic>
        <p:nvPicPr>
          <p:cNvPr id="1043" name="Picture 19" descr="FEL09_Logo_3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273925" y="0"/>
            <a:ext cx="1835150" cy="1470025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Sans" pitchFamily="34" charset="0"/>
        </a:defRPr>
      </a:lvl9pPr>
    </p:titleStyle>
    <p:bodyStyle>
      <a:lvl1pPr algn="ctr" rtl="0" fontAlgn="base">
        <a:spcBef>
          <a:spcPct val="20000"/>
        </a:spcBef>
        <a:spcAft>
          <a:spcPct val="0"/>
        </a:spcAft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620713"/>
            <a:ext cx="4751387" cy="1143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8" name="Picture 4" descr="Liverpool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000684"/>
            <a:ext cx="9144000" cy="12599988"/>
          </a:xfrm>
          <a:prstGeom prst="rect">
            <a:avLst/>
          </a:prstGeom>
          <a:noFill/>
        </p:spPr>
      </p:pic>
      <p:pic>
        <p:nvPicPr>
          <p:cNvPr id="6150" name="Picture 6" descr="FEL09_Logo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-642966"/>
            <a:ext cx="3527425" cy="2825750"/>
          </a:xfrm>
          <a:prstGeom prst="rect">
            <a:avLst/>
          </a:prstGeom>
          <a:noFill/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2319338" y="3521075"/>
            <a:ext cx="35480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Sue Waller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0034" y="2571744"/>
            <a:ext cx="7715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23-28 August 2009</a:t>
            </a:r>
            <a:endParaRPr lang="en-GB" sz="36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6565612"/>
            <a:ext cx="5143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 smtClean="0">
                <a:solidFill>
                  <a:schemeClr val="bg1"/>
                </a:solidFill>
              </a:rPr>
              <a:t>Refereeing Module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9144000" cy="148431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0247" name="Picture 7" descr="Header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92950" cy="1485900"/>
          </a:xfrm>
          <a:prstGeom prst="rect">
            <a:avLst/>
          </a:prstGeom>
          <a:noFill/>
        </p:spPr>
      </p:pic>
      <p:pic>
        <p:nvPicPr>
          <p:cNvPr id="10248" name="Picture 8" descr="FEL09_Logo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3925" y="0"/>
            <a:ext cx="1835150" cy="1470025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295275" y="1411288"/>
            <a:ext cx="8229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 dirty="0" smtClean="0">
                <a:solidFill>
                  <a:schemeClr val="tx2"/>
                </a:solidFill>
                <a:latin typeface="Lucida Sans" pitchFamily="34" charset="0"/>
              </a:rPr>
              <a:t>Key Issues</a:t>
            </a:r>
            <a:endParaRPr lang="en-GB" sz="4400" dirty="0">
              <a:solidFill>
                <a:schemeClr val="tx2"/>
              </a:solidFill>
              <a:latin typeface="Lucida Sans" pitchFamily="34" charset="0"/>
            </a:endParaRP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0" y="2420938"/>
            <a:ext cx="9144000" cy="3657600"/>
          </a:xfrm>
          <a:noFill/>
          <a:ln/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3200" dirty="0" smtClean="0"/>
              <a:t>   </a:t>
            </a:r>
            <a:r>
              <a:rPr lang="en-GB" dirty="0" smtClean="0"/>
              <a:t> </a:t>
            </a:r>
            <a:r>
              <a:rPr lang="en-GB" sz="3200" dirty="0" smtClean="0"/>
              <a:t>FEL09 is an annual refereed conference</a:t>
            </a:r>
          </a:p>
          <a:p>
            <a:pPr algn="l">
              <a:buFont typeface="Arial" pitchFamily="34" charset="0"/>
              <a:buChar char="•"/>
            </a:pPr>
            <a:r>
              <a:rPr lang="en-GB" sz="3200" dirty="0" smtClean="0"/>
              <a:t>    Success of process depends on efficiency </a:t>
            </a:r>
          </a:p>
          <a:p>
            <a:pPr algn="l"/>
            <a:r>
              <a:rPr lang="en-GB" sz="3200" dirty="0" smtClean="0"/>
              <a:t>     of the referees</a:t>
            </a:r>
            <a:endParaRPr lang="en-GB" sz="3600" dirty="0" smtClean="0"/>
          </a:p>
          <a:p>
            <a:pPr algn="l">
              <a:buFont typeface="Arial" pitchFamily="34" charset="0"/>
              <a:buChar char="•"/>
            </a:pPr>
            <a:r>
              <a:rPr lang="en-GB" sz="3200" dirty="0" smtClean="0"/>
              <a:t>    Problems with upload of papers occurred</a:t>
            </a:r>
          </a:p>
          <a:p>
            <a:pPr algn="l"/>
            <a:r>
              <a:rPr lang="en-GB" sz="3200" dirty="0" smtClean="0"/>
              <a:t>     at FEL08 – reported at last JACOW Team </a:t>
            </a:r>
          </a:p>
          <a:p>
            <a:pPr algn="l"/>
            <a:r>
              <a:rPr lang="en-GB" sz="3200" dirty="0" smtClean="0"/>
              <a:t>     Meeting </a:t>
            </a:r>
          </a:p>
          <a:p>
            <a:pPr algn="l"/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9144000" cy="148431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0247" name="Picture 7" descr="Header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92950" cy="1485900"/>
          </a:xfrm>
          <a:prstGeom prst="rect">
            <a:avLst/>
          </a:prstGeom>
          <a:noFill/>
        </p:spPr>
      </p:pic>
      <p:pic>
        <p:nvPicPr>
          <p:cNvPr id="10248" name="Picture 8" descr="FEL09_Logo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3925" y="0"/>
            <a:ext cx="1835150" cy="1470025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295275" y="1411288"/>
            <a:ext cx="8229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 dirty="0" smtClean="0">
                <a:solidFill>
                  <a:schemeClr val="tx2"/>
                </a:solidFill>
                <a:latin typeface="Lucida Sans" pitchFamily="34" charset="0"/>
              </a:rPr>
              <a:t>Solution</a:t>
            </a:r>
            <a:endParaRPr lang="en-GB" sz="4400" dirty="0">
              <a:solidFill>
                <a:schemeClr val="tx2"/>
              </a:solidFill>
              <a:latin typeface="Lucida Sans" pitchFamily="34" charset="0"/>
            </a:endParaRP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0" y="2420938"/>
            <a:ext cx="9144000" cy="3657600"/>
          </a:xfrm>
          <a:noFill/>
          <a:ln/>
        </p:spPr>
        <p:txBody>
          <a:bodyPr/>
          <a:lstStyle/>
          <a:p>
            <a:pPr algn="l">
              <a:buFont typeface="Arial" pitchFamily="34" charset="0"/>
              <a:buChar char="•"/>
            </a:pPr>
            <a:r>
              <a:rPr lang="en-GB" sz="3200" dirty="0" smtClean="0"/>
              <a:t>   V8.0 of SPMS was installed a few weeks</a:t>
            </a:r>
          </a:p>
          <a:p>
            <a:pPr algn="l"/>
            <a:r>
              <a:rPr lang="en-GB" sz="3200" dirty="0" smtClean="0"/>
              <a:t>     before </a:t>
            </a:r>
            <a:r>
              <a:rPr lang="en-GB" sz="3200" dirty="0" smtClean="0"/>
              <a:t>FEL09 </a:t>
            </a:r>
            <a:endParaRPr lang="en-GB" sz="3200" dirty="0" smtClean="0"/>
          </a:p>
          <a:p>
            <a:pPr marL="536575" indent="-536575" algn="l">
              <a:buFont typeface="Arial" pitchFamily="34" charset="0"/>
              <a:buChar char="•"/>
            </a:pPr>
            <a:r>
              <a:rPr lang="en-GB" sz="3200" dirty="0" smtClean="0"/>
              <a:t>Problems were encountered during the conference but fixed immediately by Matt Arena</a:t>
            </a:r>
            <a:endParaRPr lang="en-GB" sz="3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9144000" cy="148431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0247" name="Picture 7" descr="Header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92950" cy="1485900"/>
          </a:xfrm>
          <a:prstGeom prst="rect">
            <a:avLst/>
          </a:prstGeom>
          <a:noFill/>
        </p:spPr>
      </p:pic>
      <p:pic>
        <p:nvPicPr>
          <p:cNvPr id="10248" name="Picture 8" descr="FEL09_Logo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73925" y="0"/>
            <a:ext cx="1835150" cy="1470025"/>
          </a:xfrm>
          <a:prstGeom prst="rect">
            <a:avLst/>
          </a:prstGeom>
          <a:noFill/>
        </p:spPr>
      </p:pic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295275" y="1411288"/>
            <a:ext cx="8229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GB" sz="4400" dirty="0" smtClean="0">
                <a:solidFill>
                  <a:schemeClr val="tx2"/>
                </a:solidFill>
                <a:latin typeface="Lucida Sans" pitchFamily="34" charset="0"/>
              </a:rPr>
              <a:t>Further Improvement</a:t>
            </a:r>
            <a:endParaRPr lang="en-GB" sz="4400" dirty="0">
              <a:solidFill>
                <a:schemeClr val="tx2"/>
              </a:solidFill>
              <a:latin typeface="Lucida Sans" pitchFamily="34" charset="0"/>
            </a:endParaRP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0" y="2420938"/>
            <a:ext cx="9144000" cy="3657600"/>
          </a:xfrm>
          <a:noFill/>
          <a:ln/>
        </p:spPr>
        <p:txBody>
          <a:bodyPr/>
          <a:lstStyle/>
          <a:p>
            <a:pPr marL="536575" indent="-536575" algn="l">
              <a:buFont typeface="Arial" pitchFamily="34" charset="0"/>
              <a:buChar char="•"/>
            </a:pPr>
            <a:r>
              <a:rPr lang="en-GB" sz="3200" dirty="0" smtClean="0"/>
              <a:t>    </a:t>
            </a:r>
            <a:r>
              <a:rPr lang="en-GB" sz="3200" dirty="0" smtClean="0"/>
              <a:t>Referee processes paper and email</a:t>
            </a:r>
          </a:p>
          <a:p>
            <a:pPr marL="536575" indent="-536575" algn="l"/>
            <a:r>
              <a:rPr lang="en-GB" sz="3200" dirty="0" smtClean="0"/>
              <a:t>        is sent to author </a:t>
            </a:r>
          </a:p>
          <a:p>
            <a:pPr marL="536575" indent="-536575" algn="l"/>
            <a:endParaRPr lang="en-GB" sz="3200" dirty="0" smtClean="0"/>
          </a:p>
          <a:p>
            <a:pPr marL="536575" indent="-536575"/>
            <a:r>
              <a:rPr lang="en-GB" sz="3200" dirty="0" smtClean="0"/>
              <a:t>Can the </a:t>
            </a:r>
            <a:r>
              <a:rPr lang="en-GB" sz="3200" dirty="0" smtClean="0"/>
              <a:t>automatic process continue </a:t>
            </a:r>
            <a:r>
              <a:rPr lang="en-GB" sz="3200" dirty="0" smtClean="0"/>
              <a:t>after author </a:t>
            </a:r>
            <a:r>
              <a:rPr lang="en-GB" sz="3200" dirty="0" smtClean="0"/>
              <a:t>has </a:t>
            </a:r>
            <a:r>
              <a:rPr lang="en-GB" sz="3200" dirty="0" smtClean="0"/>
              <a:t>uploaded new files?</a:t>
            </a:r>
          </a:p>
          <a:p>
            <a:pPr marL="536575" indent="-536575" algn="l">
              <a:buFont typeface="Arial" pitchFamily="34" charset="0"/>
              <a:buChar char="•"/>
            </a:pPr>
            <a:endParaRPr lang="en-GB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Lucida Sans"/>
        <a:ea typeface=""/>
        <a:cs typeface=""/>
      </a:majorFont>
      <a:minorFont>
        <a:latin typeface="Lucida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</TotalTime>
  <Words>95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Slide 1</vt:lpstr>
      <vt:lpstr>Slide 2</vt:lpstr>
      <vt:lpstr>Slide 3</vt:lpstr>
      <vt:lpstr>Slide 4</vt:lpstr>
    </vt:vector>
  </TitlesOfParts>
  <Company>BMB Limited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ben.moorhouse</dc:creator>
  <cp:lastModifiedBy>swa</cp:lastModifiedBy>
  <cp:revision>37</cp:revision>
  <dcterms:created xsi:type="dcterms:W3CDTF">2007-03-27T11:13:58Z</dcterms:created>
  <dcterms:modified xsi:type="dcterms:W3CDTF">2009-10-27T09:06:23Z</dcterms:modified>
</cp:coreProperties>
</file>