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7" r:id="rId3"/>
    <p:sldId id="266" r:id="rId4"/>
    <p:sldId id="261" r:id="rId5"/>
    <p:sldId id="258" r:id="rId6"/>
    <p:sldId id="260" r:id="rId7"/>
    <p:sldId id="262" r:id="rId8"/>
    <p:sldId id="267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129A9-0252-4D57-A63E-FE511B62B5AE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603D5-7443-472D-8671-AF8E2D35BB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6100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AFD-B01C-4887-AEF0-84797C98E342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651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1B17-0DD5-4772-B5B2-408E8FFF2EA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0699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2B3E-5E8A-4387-8825-21CC01DD6C0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75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800" kern="1200" dirty="0">
                <a:solidFill>
                  <a:schemeClr val="tx1"/>
                </a:solidFill>
                <a:effectLst>
                  <a:outerShdw blurRad="50800" dist="50800" dir="5400000" algn="ctr" rotWithShape="0">
                    <a:srgbClr val="0070C0">
                      <a:alpha val="99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1C29-7738-4F3F-ABF8-A54B94938CE8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Alessandra Doria . INFN Napoli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69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6723-F819-4A20-8821-72E1ACF8D3F9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520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7E9E-222E-4E79-9182-CFB144A3960F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152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A2FC-2CCC-43B7-8E30-77D6FCF0E88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155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872A-9657-4D48-A651-44602440100A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097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32C7-8C33-42F9-A666-A63BE4FC5440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7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872E-5947-488E-9857-64F787598CD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1419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815F-C702-4AA3-A526-D216B5E25DC7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21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C641E-1651-4308-8FCB-AF33DCAD232D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Alessandra Doria . INFN Napoli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59A3A-E3D3-4851-88BA-B54CA03943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77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it-IT" sz="4800" kern="1200" dirty="0" smtClean="0">
          <a:solidFill>
            <a:schemeClr val="tx1"/>
          </a:solidFill>
          <a:effectLst>
            <a:outerShdw blurRad="50800" dist="50800" dir="5400000" algn="ctr" rotWithShape="0">
              <a:srgbClr val="0070C0">
                <a:alpha val="99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913" y="115597"/>
            <a:ext cx="8519816" cy="6240753"/>
          </a:xfr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8367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8682" y="30773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4800" dirty="0" smtClean="0">
                <a:effectLst>
                  <a:outerShdw blurRad="50800" dist="50800" dir="5400000" algn="ctr" rotWithShape="0">
                    <a:srgbClr val="0070C0">
                      <a:alpha val="99000"/>
                    </a:srgbClr>
                  </a:outerShdw>
                </a:effectLst>
              </a:rPr>
              <a:t>Greetings and </a:t>
            </a:r>
            <a:r>
              <a:rPr lang="it-IT" sz="4800" dirty="0" err="1" smtClean="0">
                <a:effectLst>
                  <a:outerShdw blurRad="50800" dist="50800" dir="5400000" algn="ctr" rotWithShape="0">
                    <a:srgbClr val="0070C0">
                      <a:alpha val="99000"/>
                    </a:srgbClr>
                  </a:outerShdw>
                </a:effectLst>
              </a:rPr>
              <a:t>Thanks</a:t>
            </a:r>
            <a:endParaRPr lang="it-IT" sz="4800" dirty="0">
              <a:effectLst>
                <a:outerShdw blurRad="50800" dist="50800" dir="5400000" algn="ctr" rotWithShape="0">
                  <a:srgbClr val="0070C0">
                    <a:alpha val="99000"/>
                  </a:srgbClr>
                </a:outerShdw>
              </a:effectLst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339" y="4364529"/>
            <a:ext cx="1205101" cy="1684655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578" y="4364529"/>
            <a:ext cx="3875229" cy="211376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597" y="619432"/>
            <a:ext cx="9352490" cy="1963311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8476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/>
              <a:t>WiFi</a:t>
            </a:r>
            <a:r>
              <a:rPr lang="it-IT" dirty="0" smtClean="0"/>
              <a:t> connection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8494" y="1690688"/>
            <a:ext cx="10097655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Thanks</a:t>
            </a:r>
            <a:r>
              <a:rPr lang="it-IT" dirty="0" smtClean="0"/>
              <a:t> to TIM for </a:t>
            </a:r>
            <a:r>
              <a:rPr lang="it-IT" dirty="0" err="1" smtClean="0"/>
              <a:t>bringing</a:t>
            </a:r>
            <a:r>
              <a:rPr lang="it-IT" dirty="0" smtClean="0"/>
              <a:t> a 300Mb/s connection to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smtClean="0"/>
              <a:t>room and to INFN and </a:t>
            </a:r>
            <a:r>
              <a:rPr lang="it-IT" dirty="0" err="1" smtClean="0"/>
              <a:t>University</a:t>
            </a:r>
            <a:r>
              <a:rPr lang="it-IT" dirty="0" smtClean="0"/>
              <a:t> network </a:t>
            </a:r>
            <a:r>
              <a:rPr lang="it-IT" dirty="0" err="1" smtClean="0"/>
              <a:t>experts</a:t>
            </a:r>
            <a:r>
              <a:rPr lang="it-IT" dirty="0" smtClean="0"/>
              <a:t> for the </a:t>
            </a:r>
            <a:r>
              <a:rPr lang="it-IT" dirty="0" err="1" smtClean="0"/>
              <a:t>wifi</a:t>
            </a:r>
            <a:r>
              <a:rPr lang="it-IT" smtClean="0"/>
              <a:t> setup</a:t>
            </a:r>
            <a:r>
              <a:rPr lang="it-IT" dirty="0" smtClean="0"/>
              <a:t>.</a:t>
            </a:r>
            <a:endParaRPr lang="it-IT" dirty="0" smtClean="0"/>
          </a:p>
          <a:p>
            <a:pPr marL="0" indent="0">
              <a:buNone/>
            </a:pPr>
            <a:r>
              <a:rPr lang="it-IT" dirty="0" err="1" smtClean="0"/>
              <a:t>Please</a:t>
            </a:r>
            <a:r>
              <a:rPr lang="it-IT" dirty="0" smtClean="0"/>
              <a:t> do NOT use </a:t>
            </a:r>
            <a:r>
              <a:rPr lang="it-IT" dirty="0" err="1" smtClean="0"/>
              <a:t>GrandHotelVesuvio</a:t>
            </a:r>
            <a:r>
              <a:rPr lang="it-IT" dirty="0" smtClean="0"/>
              <a:t> </a:t>
            </a:r>
            <a:r>
              <a:rPr lang="it-IT" dirty="0" err="1" smtClean="0"/>
              <a:t>wifi</a:t>
            </a:r>
            <a:r>
              <a:rPr lang="it-IT" dirty="0" smtClean="0"/>
              <a:t> for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laptops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sz="3200" dirty="0" smtClean="0"/>
              <a:t>EDUROAM </a:t>
            </a:r>
            <a:r>
              <a:rPr lang="it-IT" sz="3200" dirty="0" err="1" smtClean="0"/>
              <a:t>wifi</a:t>
            </a:r>
            <a:r>
              <a:rPr lang="it-IT" sz="3200" dirty="0" smtClean="0"/>
              <a:t> </a:t>
            </a:r>
            <a:r>
              <a:rPr lang="it-IT" sz="3200" dirty="0" err="1" smtClean="0"/>
              <a:t>is</a:t>
            </a:r>
            <a:r>
              <a:rPr lang="it-IT" sz="3200" dirty="0" smtClean="0"/>
              <a:t> </a:t>
            </a:r>
            <a:r>
              <a:rPr lang="it-IT" sz="3200" dirty="0" err="1" smtClean="0"/>
              <a:t>available</a:t>
            </a:r>
            <a:endParaRPr lang="it-IT" sz="3200" dirty="0" smtClean="0"/>
          </a:p>
          <a:p>
            <a:r>
              <a:rPr lang="it-IT" sz="3200" dirty="0" smtClean="0"/>
              <a:t>JOINTWORKSHOP </a:t>
            </a:r>
            <a:r>
              <a:rPr lang="it-IT" sz="3200" dirty="0" err="1" smtClean="0"/>
              <a:t>wifi</a:t>
            </a:r>
            <a:r>
              <a:rPr lang="it-IT" sz="3200" dirty="0" smtClean="0"/>
              <a:t>, password ‘’naples2018’’</a:t>
            </a:r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SSIDs</a:t>
            </a:r>
            <a:r>
              <a:rPr lang="it-IT" dirty="0" smtClean="0"/>
              <a:t> and password </a:t>
            </a:r>
            <a:r>
              <a:rPr lang="it-IT" dirty="0" err="1" smtClean="0"/>
              <a:t>at</a:t>
            </a:r>
            <a:r>
              <a:rPr lang="it-IT" dirty="0" smtClean="0"/>
              <a:t> Hotel Vesuvio and Centro Congressi</a:t>
            </a:r>
          </a:p>
          <a:p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160" y="5980509"/>
            <a:ext cx="1415978" cy="662782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081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Logistics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727305"/>
            <a:ext cx="10515600" cy="239241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All the </a:t>
            </a:r>
            <a:r>
              <a:rPr lang="en-GB" dirty="0" smtClean="0"/>
              <a:t>plenary sessions </a:t>
            </a:r>
            <a:r>
              <a:rPr lang="en-GB" dirty="0"/>
              <a:t>will be </a:t>
            </a:r>
            <a:r>
              <a:rPr lang="en-GB" dirty="0" smtClean="0"/>
              <a:t>here </a:t>
            </a:r>
            <a:r>
              <a:rPr lang="en-GB" dirty="0"/>
              <a:t>at </a:t>
            </a:r>
            <a:r>
              <a:rPr lang="en-GB" dirty="0" smtClean="0"/>
              <a:t> Grand Hotel </a:t>
            </a:r>
            <a:r>
              <a:rPr lang="en-GB" dirty="0" err="1" smtClean="0"/>
              <a:t>Vesuvio</a:t>
            </a:r>
            <a:endParaRPr lang="en-GB" dirty="0" smtClean="0"/>
          </a:p>
          <a:p>
            <a:r>
              <a:rPr lang="en-GB" dirty="0" smtClean="0"/>
              <a:t>3 Parallel </a:t>
            </a:r>
            <a:r>
              <a:rPr lang="en-GB" dirty="0"/>
              <a:t>sessions on Tuesday Afternoon and </a:t>
            </a:r>
            <a:r>
              <a:rPr lang="en-GB" dirty="0" smtClean="0"/>
              <a:t>Wednesday:</a:t>
            </a:r>
          </a:p>
          <a:p>
            <a:pPr lvl="1"/>
            <a:r>
              <a:rPr lang="en-GB" dirty="0" smtClean="0"/>
              <a:t>in </a:t>
            </a:r>
            <a:r>
              <a:rPr lang="en-GB" dirty="0"/>
              <a:t>this room,  </a:t>
            </a:r>
            <a:endParaRPr lang="en-GB" dirty="0" smtClean="0"/>
          </a:p>
          <a:p>
            <a:pPr lvl="1"/>
            <a:r>
              <a:rPr lang="en-GB" dirty="0" smtClean="0"/>
              <a:t>in </a:t>
            </a:r>
            <a:r>
              <a:rPr lang="en-GB" dirty="0"/>
              <a:t>Room A at ground floor of the </a:t>
            </a:r>
            <a:r>
              <a:rPr lang="en-GB" dirty="0" smtClean="0"/>
              <a:t>Centro </a:t>
            </a:r>
            <a:r>
              <a:rPr lang="en-GB" dirty="0" err="1" smtClean="0"/>
              <a:t>Congressi</a:t>
            </a:r>
            <a:r>
              <a:rPr lang="en-GB" dirty="0" smtClean="0"/>
              <a:t> (Via </a:t>
            </a:r>
            <a:r>
              <a:rPr lang="en-GB" dirty="0" err="1" smtClean="0"/>
              <a:t>Partenope</a:t>
            </a:r>
            <a:r>
              <a:rPr lang="en-GB" dirty="0" smtClean="0"/>
              <a:t> 36),</a:t>
            </a:r>
          </a:p>
          <a:p>
            <a:pPr lvl="1"/>
            <a:r>
              <a:rPr lang="en-GB" dirty="0" smtClean="0"/>
              <a:t>in </a:t>
            </a:r>
            <a:r>
              <a:rPr lang="en-GB" dirty="0" err="1"/>
              <a:t>Aula</a:t>
            </a:r>
            <a:r>
              <a:rPr lang="en-GB" dirty="0"/>
              <a:t> Magna at the first floor of the </a:t>
            </a:r>
            <a:r>
              <a:rPr lang="en-GB" dirty="0" smtClean="0"/>
              <a:t>Centro </a:t>
            </a:r>
            <a:r>
              <a:rPr lang="en-GB" dirty="0" err="1" smtClean="0"/>
              <a:t>Congressi</a:t>
            </a:r>
            <a:r>
              <a:rPr lang="en-GB" dirty="0" smtClean="0"/>
              <a:t>.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160" y="5980509"/>
            <a:ext cx="1415978" cy="66278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838200" y="4119719"/>
            <a:ext cx="1051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Lunch</a:t>
            </a:r>
            <a:r>
              <a:rPr lang="en-GB" sz="2800" b="1" dirty="0" err="1"/>
              <a:t>e</a:t>
            </a:r>
            <a:r>
              <a:rPr lang="en-GB" sz="2800" b="1" dirty="0" err="1" smtClean="0"/>
              <a:t>s</a:t>
            </a:r>
            <a:r>
              <a:rPr lang="en-GB" sz="2800" b="1" dirty="0" smtClean="0"/>
              <a:t> </a:t>
            </a:r>
            <a:r>
              <a:rPr lang="en-GB" sz="2800" b="1" dirty="0"/>
              <a:t>will be served at </a:t>
            </a:r>
            <a:r>
              <a:rPr lang="en-GB" sz="2800" b="1" dirty="0" smtClean="0"/>
              <a:t> Centro </a:t>
            </a:r>
            <a:r>
              <a:rPr lang="en-GB" sz="2800" b="1" dirty="0" err="1" smtClean="0"/>
              <a:t>Congressi</a:t>
            </a:r>
            <a:r>
              <a:rPr lang="en-GB" sz="2800" b="1" dirty="0" smtClean="0"/>
              <a:t> </a:t>
            </a:r>
            <a:r>
              <a:rPr lang="en-GB" sz="2800" dirty="0" smtClean="0"/>
              <a:t>in </a:t>
            </a:r>
            <a:r>
              <a:rPr lang="en-GB" sz="2800" dirty="0"/>
              <a:t>two rooms, </a:t>
            </a:r>
            <a:r>
              <a:rPr lang="en-GB" sz="2800" dirty="0" smtClean="0"/>
              <a:t>on </a:t>
            </a:r>
            <a:r>
              <a:rPr lang="en-GB" sz="2800" dirty="0"/>
              <a:t>the first and </a:t>
            </a:r>
            <a:r>
              <a:rPr lang="en-GB" sz="2800" dirty="0" smtClean="0"/>
              <a:t>in the third </a:t>
            </a:r>
            <a:r>
              <a:rPr lang="en-GB" sz="2800" dirty="0"/>
              <a:t>floor</a:t>
            </a:r>
            <a:r>
              <a:rPr lang="en-GB" sz="2800" dirty="0" smtClean="0"/>
              <a:t>. </a:t>
            </a:r>
          </a:p>
          <a:p>
            <a:endParaRPr lang="it-IT" sz="2800" dirty="0" smtClean="0"/>
          </a:p>
          <a:p>
            <a:r>
              <a:rPr lang="en-GB" sz="2800" b="1" dirty="0" smtClean="0"/>
              <a:t>Coffee breaks </a:t>
            </a:r>
            <a:r>
              <a:rPr lang="en-GB" sz="2800" dirty="0" smtClean="0"/>
              <a:t>will be at Hotel </a:t>
            </a:r>
            <a:r>
              <a:rPr lang="en-GB" sz="2800" dirty="0" err="1" smtClean="0"/>
              <a:t>Vesuvio</a:t>
            </a:r>
            <a:r>
              <a:rPr lang="en-GB" sz="2800" dirty="0" smtClean="0"/>
              <a:t>  AND at Centro </a:t>
            </a:r>
            <a:r>
              <a:rPr lang="en-GB" sz="2800" dirty="0" err="1" smtClean="0"/>
              <a:t>Congressi</a:t>
            </a:r>
            <a:r>
              <a:rPr lang="en-GB" sz="2800" dirty="0" smtClean="0"/>
              <a:t> for </a:t>
            </a:r>
            <a:r>
              <a:rPr lang="en-GB" sz="2800" dirty="0"/>
              <a:t>the parallel sessions that are held </a:t>
            </a:r>
            <a:r>
              <a:rPr lang="en-GB" sz="2800" dirty="0" smtClean="0"/>
              <a:t>there.</a:t>
            </a:r>
            <a:endParaRPr lang="it-IT" sz="2800" dirty="0"/>
          </a:p>
          <a:p>
            <a:endParaRPr lang="it-IT" sz="280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7622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</a:t>
            </a:r>
            <a:r>
              <a:rPr lang="it-IT" dirty="0" smtClean="0"/>
              <a:t>ocial </a:t>
            </a:r>
            <a:r>
              <a:rPr lang="it-IT" dirty="0" err="1" smtClean="0"/>
              <a:t>Dinner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353682"/>
            <a:ext cx="10515600" cy="39459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it-IT" u="sng" dirty="0" smtClean="0"/>
          </a:p>
          <a:p>
            <a:pPr marL="0" indent="0">
              <a:buNone/>
            </a:pPr>
            <a:r>
              <a:rPr lang="it-IT" dirty="0" smtClean="0"/>
              <a:t>Workshop social </a:t>
            </a:r>
            <a:r>
              <a:rPr lang="it-IT" dirty="0" err="1"/>
              <a:t>dinner</a:t>
            </a:r>
            <a:r>
              <a:rPr lang="it-IT" dirty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b="1" dirty="0">
                <a:solidFill>
                  <a:srgbClr val="0070C0"/>
                </a:solidFill>
              </a:rPr>
              <a:t>Ristorante Le Arcate</a:t>
            </a:r>
            <a:r>
              <a:rPr lang="it-IT" dirty="0"/>
              <a:t>, </a:t>
            </a:r>
            <a:r>
              <a:rPr lang="it-IT" dirty="0" smtClean="0"/>
              <a:t> </a:t>
            </a:r>
            <a:r>
              <a:rPr lang="it-IT" dirty="0"/>
              <a:t>via Aniello </a:t>
            </a:r>
            <a:r>
              <a:rPr lang="it-IT" dirty="0" smtClean="0"/>
              <a:t>Falcone, 249, on </a:t>
            </a:r>
            <a:r>
              <a:rPr lang="it-IT" dirty="0" err="1" smtClean="0"/>
              <a:t>Tuesday</a:t>
            </a:r>
            <a:r>
              <a:rPr lang="it-IT" dirty="0" smtClean="0"/>
              <a:t> 27 </a:t>
            </a:r>
            <a:r>
              <a:rPr lang="it-IT" dirty="0" err="1" smtClean="0"/>
              <a:t>at</a:t>
            </a:r>
            <a:r>
              <a:rPr lang="it-IT" dirty="0" smtClean="0"/>
              <a:t> 20:00 .</a:t>
            </a:r>
            <a:endParaRPr lang="it-IT" dirty="0"/>
          </a:p>
          <a:p>
            <a:r>
              <a:rPr lang="it-IT" dirty="0"/>
              <a:t>A private </a:t>
            </a:r>
            <a:r>
              <a:rPr lang="it-IT" dirty="0" smtClean="0"/>
              <a:t>transfer to the </a:t>
            </a:r>
            <a:r>
              <a:rPr lang="it-IT" dirty="0" err="1" smtClean="0"/>
              <a:t>restaurant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disposal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smtClean="0"/>
              <a:t>19:15 </a:t>
            </a:r>
            <a:r>
              <a:rPr lang="it-IT" dirty="0"/>
              <a:t>in </a:t>
            </a:r>
            <a:r>
              <a:rPr lang="it-IT" dirty="0" smtClean="0"/>
              <a:t>front of Hotel Vesuvio.</a:t>
            </a:r>
          </a:p>
          <a:p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prefer</a:t>
            </a:r>
            <a:r>
              <a:rPr lang="it-IT" dirty="0" smtClean="0"/>
              <a:t> to go </a:t>
            </a:r>
            <a:r>
              <a:rPr lang="it-IT" dirty="0" err="1" smtClean="0"/>
              <a:t>there</a:t>
            </a:r>
            <a:r>
              <a:rPr lang="it-IT" dirty="0" smtClean="0"/>
              <a:t> by </a:t>
            </a:r>
            <a:r>
              <a:rPr lang="it-IT" dirty="0" err="1" smtClean="0"/>
              <a:t>yourself</a:t>
            </a:r>
            <a:r>
              <a:rPr lang="it-IT" dirty="0" smtClean="0"/>
              <a:t>, </a:t>
            </a:r>
            <a:r>
              <a:rPr lang="it-IT" dirty="0" err="1" smtClean="0"/>
              <a:t>see</a:t>
            </a:r>
            <a:r>
              <a:rPr lang="it-IT" dirty="0" smtClean="0"/>
              <a:t> the </a:t>
            </a:r>
            <a:r>
              <a:rPr lang="it-IT" dirty="0" err="1" smtClean="0"/>
              <a:t>suggested</a:t>
            </a:r>
            <a:r>
              <a:rPr lang="it-IT" dirty="0" smtClean="0"/>
              <a:t> </a:t>
            </a:r>
            <a:r>
              <a:rPr lang="it-IT" dirty="0" err="1" smtClean="0"/>
              <a:t>routes</a:t>
            </a:r>
            <a:r>
              <a:rPr lang="it-IT" dirty="0" smtClean="0"/>
              <a:t> in Indico.</a:t>
            </a:r>
            <a:endParaRPr lang="it-IT" dirty="0"/>
          </a:p>
          <a:p>
            <a:r>
              <a:rPr lang="it-IT" dirty="0"/>
              <a:t>At the end of the </a:t>
            </a:r>
            <a:r>
              <a:rPr lang="it-IT" dirty="0" err="1" smtClean="0"/>
              <a:t>dinner</a:t>
            </a:r>
            <a:r>
              <a:rPr lang="it-IT" dirty="0" smtClean="0"/>
              <a:t>, </a:t>
            </a:r>
            <a:r>
              <a:rPr lang="it-IT" dirty="0"/>
              <a:t>the </a:t>
            </a:r>
            <a:r>
              <a:rPr lang="it-IT" dirty="0" err="1" smtClean="0"/>
              <a:t>buses</a:t>
            </a:r>
            <a:r>
              <a:rPr lang="it-IT" dirty="0" smtClean="0"/>
              <a:t>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 smtClean="0"/>
              <a:t>get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/>
              <a:t>back </a:t>
            </a:r>
            <a:r>
              <a:rPr lang="it-IT" dirty="0" smtClean="0"/>
              <a:t>to </a:t>
            </a:r>
            <a:r>
              <a:rPr lang="it-IT" dirty="0"/>
              <a:t>via Santa Lucia and </a:t>
            </a:r>
            <a:r>
              <a:rPr lang="it-IT" dirty="0" smtClean="0"/>
              <a:t>to </a:t>
            </a:r>
            <a:r>
              <a:rPr lang="it-IT" dirty="0"/>
              <a:t>piazza </a:t>
            </a:r>
            <a:r>
              <a:rPr lang="it-IT" dirty="0" smtClean="0"/>
              <a:t>Municipio.</a:t>
            </a:r>
            <a:endParaRPr lang="it-IT" dirty="0"/>
          </a:p>
          <a:p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/>
              <a:t>special </a:t>
            </a:r>
            <a:r>
              <a:rPr lang="it-IT" dirty="0" err="1"/>
              <a:t>dietary</a:t>
            </a:r>
            <a:r>
              <a:rPr lang="it-IT" dirty="0"/>
              <a:t> </a:t>
            </a:r>
            <a:r>
              <a:rPr lang="it-IT" dirty="0" err="1" smtClean="0"/>
              <a:t>requirement</a:t>
            </a:r>
            <a:r>
              <a:rPr lang="it-IT" dirty="0" smtClean="0"/>
              <a:t>, </a:t>
            </a:r>
            <a:r>
              <a:rPr lang="it-IT" dirty="0" err="1"/>
              <a:t>please</a:t>
            </a:r>
            <a:r>
              <a:rPr lang="it-IT" dirty="0"/>
              <a:t> </a:t>
            </a:r>
            <a:r>
              <a:rPr lang="it-IT" dirty="0" err="1"/>
              <a:t>tell</a:t>
            </a:r>
            <a:r>
              <a:rPr lang="it-IT" dirty="0"/>
              <a:t> the </a:t>
            </a:r>
            <a:r>
              <a:rPr lang="it-IT" dirty="0" smtClean="0"/>
              <a:t>workshop </a:t>
            </a:r>
            <a:r>
              <a:rPr lang="it-IT" dirty="0" err="1" smtClean="0"/>
              <a:t>secretariat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838200" y="5417574"/>
            <a:ext cx="10515600" cy="870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400" dirty="0" smtClean="0"/>
              <a:t>The Workshop </a:t>
            </a:r>
            <a:r>
              <a:rPr lang="it-IT" sz="2400" dirty="0" err="1" smtClean="0"/>
              <a:t>secretariat</a:t>
            </a:r>
            <a:r>
              <a:rPr lang="it-IT" sz="2400" dirty="0" smtClean="0"/>
              <a:t> – effe erre congressi – </a:t>
            </a:r>
            <a:r>
              <a:rPr lang="it-IT" sz="2400" dirty="0" err="1" smtClean="0"/>
              <a:t>will</a:t>
            </a:r>
            <a:r>
              <a:rPr lang="it-IT" sz="2400" dirty="0" smtClean="0"/>
              <a:t> be </a:t>
            </a:r>
            <a:r>
              <a:rPr lang="it-IT" sz="2400" dirty="0" err="1" smtClean="0"/>
              <a:t>at</a:t>
            </a:r>
            <a:r>
              <a:rPr lang="it-IT" sz="2400" dirty="0" smtClean="0"/>
              <a:t> </a:t>
            </a:r>
            <a:r>
              <a:rPr lang="it-IT" sz="2400" dirty="0" err="1" smtClean="0"/>
              <a:t>your</a:t>
            </a:r>
            <a:r>
              <a:rPr lang="it-IT" sz="2400" dirty="0" smtClean="0"/>
              <a:t> </a:t>
            </a:r>
            <a:r>
              <a:rPr lang="it-IT" sz="2400" dirty="0" err="1" smtClean="0"/>
              <a:t>disposal</a:t>
            </a:r>
            <a:r>
              <a:rPr lang="it-IT" sz="2400" dirty="0" smtClean="0"/>
              <a:t> </a:t>
            </a:r>
            <a:r>
              <a:rPr lang="it-IT" sz="2400" dirty="0" err="1" smtClean="0"/>
              <a:t>at</a:t>
            </a:r>
            <a:r>
              <a:rPr lang="it-IT" sz="2400" dirty="0" smtClean="0"/>
              <a:t> the reception desk, in the </a:t>
            </a:r>
            <a:r>
              <a:rPr lang="it-IT" sz="2400" dirty="0" err="1" smtClean="0"/>
              <a:t>main</a:t>
            </a:r>
            <a:r>
              <a:rPr lang="it-IT" sz="2400" dirty="0" smtClean="0"/>
              <a:t> hall of Centro Congressi.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4020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Tranfers</a:t>
            </a:r>
            <a:r>
              <a:rPr lang="it-IT" dirty="0" smtClean="0"/>
              <a:t> to </a:t>
            </a:r>
            <a:r>
              <a:rPr lang="it-IT" dirty="0" err="1" smtClean="0"/>
              <a:t>Airports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On </a:t>
            </a:r>
            <a:r>
              <a:rPr lang="it-IT" dirty="0" err="1" smtClean="0"/>
              <a:t>Thursday</a:t>
            </a:r>
            <a:r>
              <a:rPr lang="it-IT" dirty="0" smtClean="0"/>
              <a:t> </a:t>
            </a:r>
            <a:r>
              <a:rPr lang="it-IT" dirty="0"/>
              <a:t>29, </a:t>
            </a:r>
            <a:r>
              <a:rPr lang="it-IT" dirty="0" err="1"/>
              <a:t>at</a:t>
            </a:r>
            <a:r>
              <a:rPr lang="it-IT" dirty="0"/>
              <a:t> the end of the workshop, private </a:t>
            </a:r>
            <a:r>
              <a:rPr lang="it-IT" b="1" dirty="0" err="1">
                <a:solidFill>
                  <a:srgbClr val="0070C0"/>
                </a:solidFill>
              </a:rPr>
              <a:t>transfers</a:t>
            </a:r>
            <a:r>
              <a:rPr lang="it-IT" b="1" dirty="0">
                <a:solidFill>
                  <a:srgbClr val="0070C0"/>
                </a:solidFill>
              </a:rPr>
              <a:t> to </a:t>
            </a:r>
            <a:r>
              <a:rPr lang="it-IT" b="1" dirty="0" err="1">
                <a:solidFill>
                  <a:srgbClr val="0070C0"/>
                </a:solidFill>
              </a:rPr>
              <a:t>Naples</a:t>
            </a:r>
            <a:r>
              <a:rPr lang="it-IT" b="1" dirty="0">
                <a:solidFill>
                  <a:srgbClr val="0070C0"/>
                </a:solidFill>
              </a:rPr>
              <a:t> Capodichino </a:t>
            </a:r>
            <a:r>
              <a:rPr lang="it-IT" b="1" dirty="0" err="1">
                <a:solidFill>
                  <a:srgbClr val="0070C0"/>
                </a:solidFill>
              </a:rPr>
              <a:t>Airport</a:t>
            </a:r>
            <a:r>
              <a:rPr lang="it-IT" b="1" dirty="0">
                <a:solidFill>
                  <a:srgbClr val="0070C0"/>
                </a:solidFill>
              </a:rPr>
              <a:t> and Rome Fiumicino </a:t>
            </a:r>
            <a:r>
              <a:rPr lang="it-IT" b="1" dirty="0" err="1">
                <a:solidFill>
                  <a:srgbClr val="0070C0"/>
                </a:solidFill>
              </a:rPr>
              <a:t>Airport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 smtClean="0"/>
              <a:t>organized</a:t>
            </a:r>
            <a:r>
              <a:rPr lang="it-IT" dirty="0" smtClean="0"/>
              <a:t>. </a:t>
            </a:r>
          </a:p>
          <a:p>
            <a:pPr marL="0" indent="0">
              <a:buNone/>
            </a:pPr>
            <a:r>
              <a:rPr lang="it-IT" dirty="0" smtClean="0"/>
              <a:t>To </a:t>
            </a:r>
            <a:r>
              <a:rPr lang="it-IT" dirty="0" err="1" smtClean="0"/>
              <a:t>reserve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trip, </a:t>
            </a:r>
            <a:r>
              <a:rPr lang="it-IT" dirty="0" err="1" smtClean="0"/>
              <a:t>please</a:t>
            </a:r>
            <a:r>
              <a:rPr lang="it-IT" dirty="0" smtClean="0"/>
              <a:t> </a:t>
            </a:r>
            <a:r>
              <a:rPr lang="it-IT" dirty="0" err="1" smtClean="0"/>
              <a:t>ask</a:t>
            </a:r>
            <a:r>
              <a:rPr lang="it-IT" dirty="0" smtClean="0"/>
              <a:t> the </a:t>
            </a:r>
            <a:r>
              <a:rPr lang="it-IT" dirty="0"/>
              <a:t>w</a:t>
            </a:r>
            <a:r>
              <a:rPr lang="it-IT" dirty="0" smtClean="0"/>
              <a:t>orkshop </a:t>
            </a:r>
            <a:r>
              <a:rPr lang="it-IT" dirty="0" err="1" smtClean="0"/>
              <a:t>secretariat</a:t>
            </a:r>
            <a:r>
              <a:rPr lang="it-IT" dirty="0" smtClean="0"/>
              <a:t> </a:t>
            </a:r>
            <a:r>
              <a:rPr lang="it-IT" b="1" dirty="0" smtClean="0"/>
              <a:t>by </a:t>
            </a:r>
            <a:r>
              <a:rPr lang="it-IT" b="1" dirty="0" err="1" smtClean="0"/>
              <a:t>this</a:t>
            </a:r>
            <a:r>
              <a:rPr lang="it-IT" b="1" dirty="0" smtClean="0"/>
              <a:t> </a:t>
            </a:r>
            <a:r>
              <a:rPr lang="it-IT" b="1" dirty="0" err="1" smtClean="0"/>
              <a:t>evening</a:t>
            </a:r>
            <a:r>
              <a:rPr lang="it-IT" dirty="0" smtClean="0"/>
              <a:t>.</a:t>
            </a:r>
            <a:endParaRPr lang="it-IT" dirty="0"/>
          </a:p>
          <a:p>
            <a:r>
              <a:rPr lang="it-IT" sz="2400" dirty="0" err="1"/>
              <a:t>Tickets</a:t>
            </a:r>
            <a:r>
              <a:rPr lang="it-IT" sz="2400" dirty="0"/>
              <a:t> </a:t>
            </a:r>
            <a:r>
              <a:rPr lang="it-IT" sz="2400" dirty="0" smtClean="0"/>
              <a:t>to </a:t>
            </a:r>
            <a:r>
              <a:rPr lang="it-IT" sz="2400" dirty="0" err="1"/>
              <a:t>Naples</a:t>
            </a:r>
            <a:r>
              <a:rPr lang="it-IT" sz="2400" dirty="0"/>
              <a:t> Capodichino </a:t>
            </a:r>
            <a:r>
              <a:rPr lang="it-IT" sz="2400" dirty="0" err="1" smtClean="0"/>
              <a:t>Airport</a:t>
            </a:r>
            <a:r>
              <a:rPr lang="it-IT" sz="2400" dirty="0" smtClean="0"/>
              <a:t> (30’)  </a:t>
            </a:r>
            <a:r>
              <a:rPr lang="it-IT" sz="2400" dirty="0"/>
              <a:t>€ 9,00 </a:t>
            </a:r>
          </a:p>
          <a:p>
            <a:r>
              <a:rPr lang="it-IT" sz="2400" dirty="0" err="1"/>
              <a:t>Tickets</a:t>
            </a:r>
            <a:r>
              <a:rPr lang="it-IT" sz="2400" dirty="0"/>
              <a:t> </a:t>
            </a:r>
            <a:r>
              <a:rPr lang="it-IT" sz="2400" dirty="0" smtClean="0"/>
              <a:t>to </a:t>
            </a:r>
            <a:r>
              <a:rPr lang="it-IT" sz="2400" dirty="0"/>
              <a:t>Rome Fiumicino </a:t>
            </a:r>
            <a:r>
              <a:rPr lang="it-IT" sz="2400" dirty="0" err="1"/>
              <a:t>Airport</a:t>
            </a:r>
            <a:r>
              <a:rPr lang="it-IT" sz="2400" dirty="0"/>
              <a:t> </a:t>
            </a:r>
            <a:r>
              <a:rPr lang="it-IT" sz="2400" dirty="0" smtClean="0"/>
              <a:t>(3h)  </a:t>
            </a:r>
            <a:r>
              <a:rPr lang="it-IT" sz="2400" dirty="0"/>
              <a:t>€ 40,00 </a:t>
            </a:r>
            <a:endParaRPr lang="it-IT" sz="2400" dirty="0" smtClean="0"/>
          </a:p>
          <a:p>
            <a:endParaRPr lang="it-IT" sz="2400" dirty="0" smtClean="0"/>
          </a:p>
          <a:p>
            <a:pPr marL="0" indent="0">
              <a:buNone/>
            </a:pPr>
            <a:r>
              <a:rPr lang="it-IT" dirty="0" err="1" smtClean="0"/>
              <a:t>Buses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depart</a:t>
            </a:r>
            <a:r>
              <a:rPr lang="it-IT" dirty="0" smtClean="0"/>
              <a:t>  </a:t>
            </a:r>
            <a:r>
              <a:rPr lang="it-IT" b="1" dirty="0" smtClean="0"/>
              <a:t>in front of Hotel Vesuvio </a:t>
            </a:r>
            <a:r>
              <a:rPr lang="it-IT" b="1" dirty="0" err="1" smtClean="0"/>
              <a:t>at</a:t>
            </a:r>
            <a:r>
              <a:rPr lang="it-IT" b="1" dirty="0" smtClean="0"/>
              <a:t> 1:00 </a:t>
            </a:r>
            <a:r>
              <a:rPr lang="it-IT" b="1" dirty="0" err="1" smtClean="0"/>
              <a:t>pm</a:t>
            </a:r>
            <a:r>
              <a:rPr lang="it-IT" dirty="0" smtClean="0"/>
              <a:t>.</a:t>
            </a:r>
          </a:p>
          <a:p>
            <a:endParaRPr lang="it-IT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160" y="5980509"/>
            <a:ext cx="1415978" cy="662782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48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Excursions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235687"/>
            <a:ext cx="10515600" cy="48898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/>
              <a:t> </a:t>
            </a:r>
          </a:p>
          <a:p>
            <a:pPr marL="0" indent="0">
              <a:buNone/>
            </a:pPr>
            <a:r>
              <a:rPr lang="en-US" sz="3000" b="1" dirty="0" smtClean="0">
                <a:effectLst/>
              </a:rPr>
              <a:t>For accompanying persons</a:t>
            </a:r>
            <a:r>
              <a:rPr lang="en-US" sz="3000" dirty="0" smtClean="0">
                <a:effectLst/>
              </a:rPr>
              <a:t>:</a:t>
            </a:r>
          </a:p>
          <a:p>
            <a:r>
              <a:rPr lang="en-US" b="1" dirty="0" smtClean="0">
                <a:effectLst/>
              </a:rPr>
              <a:t>a guided walking tour of the historical city center is offered </a:t>
            </a:r>
            <a:r>
              <a:rPr lang="en-US" b="1" dirty="0"/>
              <a:t>o</a:t>
            </a:r>
            <a:r>
              <a:rPr lang="en-US" b="1" dirty="0" smtClean="0">
                <a:effectLst/>
              </a:rPr>
              <a:t>n Tue 27th morning at 9:30</a:t>
            </a:r>
            <a:r>
              <a:rPr lang="en-US" dirty="0" smtClean="0">
                <a:effectLst/>
              </a:rPr>
              <a:t>. Please contact the registration desk to join the city tour.</a:t>
            </a:r>
            <a:endParaRPr lang="en-US" dirty="0"/>
          </a:p>
          <a:p>
            <a:r>
              <a:rPr lang="en-US" dirty="0" smtClean="0">
                <a:effectLst/>
              </a:rPr>
              <a:t>A paid guided tour of </a:t>
            </a:r>
            <a:r>
              <a:rPr lang="en-US" dirty="0" err="1" smtClean="0">
                <a:effectLst/>
              </a:rPr>
              <a:t>Campi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Flegrei</a:t>
            </a:r>
            <a:r>
              <a:rPr lang="en-US" dirty="0" smtClean="0">
                <a:effectLst/>
              </a:rPr>
              <a:t> - all day - on Wed 28</a:t>
            </a:r>
            <a:r>
              <a:rPr lang="en-US" baseline="30000" dirty="0" smtClean="0">
                <a:effectLst/>
              </a:rPr>
              <a:t>th</a:t>
            </a:r>
            <a:r>
              <a:rPr lang="en-US" dirty="0" smtClean="0">
                <a:effectLst/>
              </a:rPr>
              <a:t> can be booked, ask the secretariat for information (by </a:t>
            </a:r>
            <a:r>
              <a:rPr lang="en-US" dirty="0" smtClean="0"/>
              <a:t>tomorrow</a:t>
            </a:r>
            <a:r>
              <a:rPr lang="en-US" dirty="0" smtClean="0">
                <a:effectLst/>
              </a:rPr>
              <a:t> afternoon).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it-IT" sz="3000" b="1" dirty="0" smtClean="0"/>
              <a:t>For </a:t>
            </a:r>
            <a:r>
              <a:rPr lang="it-IT" sz="3000" b="1" dirty="0" err="1" smtClean="0"/>
              <a:t>all</a:t>
            </a:r>
            <a:r>
              <a:rPr lang="it-IT" sz="3000" b="1" dirty="0" smtClean="0"/>
              <a:t> the </a:t>
            </a:r>
            <a:r>
              <a:rPr lang="it-IT" sz="3000" b="1" dirty="0" err="1" smtClean="0"/>
              <a:t>participants</a:t>
            </a:r>
            <a:r>
              <a:rPr lang="it-IT" sz="3000" b="1" dirty="0"/>
              <a:t>:</a:t>
            </a:r>
          </a:p>
          <a:p>
            <a:r>
              <a:rPr lang="it-IT" b="1" dirty="0" smtClean="0"/>
              <a:t>an </a:t>
            </a:r>
            <a:r>
              <a:rPr lang="it-IT" b="1" dirty="0" err="1"/>
              <a:t>evening</a:t>
            </a:r>
            <a:r>
              <a:rPr lang="it-IT" b="1" dirty="0"/>
              <a:t> </a:t>
            </a:r>
            <a:r>
              <a:rPr lang="it-IT" b="1" dirty="0" err="1"/>
              <a:t>guided</a:t>
            </a:r>
            <a:r>
              <a:rPr lang="it-IT" b="1" dirty="0"/>
              <a:t> tour to </a:t>
            </a:r>
            <a:r>
              <a:rPr lang="it-IT" b="1" dirty="0" err="1"/>
              <a:t>Naples</a:t>
            </a:r>
            <a:r>
              <a:rPr lang="it-IT" b="1" dirty="0"/>
              <a:t> </a:t>
            </a:r>
            <a:r>
              <a:rPr lang="it-IT" b="1" dirty="0" err="1"/>
              <a:t>Historical</a:t>
            </a:r>
            <a:r>
              <a:rPr lang="it-IT" b="1" dirty="0"/>
              <a:t> Center </a:t>
            </a:r>
            <a:r>
              <a:rPr lang="it-IT" dirty="0"/>
              <a:t>on </a:t>
            </a:r>
            <a:r>
              <a:rPr lang="it-IT" dirty="0" err="1" smtClean="0"/>
              <a:t>Wed</a:t>
            </a:r>
            <a:r>
              <a:rPr lang="it-IT" dirty="0" smtClean="0"/>
              <a:t> </a:t>
            </a:r>
            <a:r>
              <a:rPr lang="en-US" dirty="0" smtClean="0">
                <a:effectLst/>
              </a:rPr>
              <a:t>28</a:t>
            </a:r>
            <a:r>
              <a:rPr lang="en-US" baseline="30000" dirty="0" smtClean="0">
                <a:effectLst/>
              </a:rPr>
              <a:t>th</a:t>
            </a:r>
            <a:r>
              <a:rPr lang="en-US" dirty="0" smtClean="0">
                <a:effectLst/>
              </a:rPr>
              <a:t> </a:t>
            </a:r>
            <a:r>
              <a:rPr lang="en-US" dirty="0" smtClean="0"/>
              <a:t>can be booked </a:t>
            </a:r>
            <a:r>
              <a:rPr lang="en-US" dirty="0"/>
              <a:t>ask the secretariat for </a:t>
            </a:r>
            <a:r>
              <a:rPr lang="en-US" dirty="0" smtClean="0"/>
              <a:t>information.</a:t>
            </a:r>
            <a:endParaRPr lang="it-IT" dirty="0"/>
          </a:p>
          <a:p>
            <a:pPr lvl="1"/>
            <a:r>
              <a:rPr lang="it-IT" sz="2600" dirty="0"/>
              <a:t>Meeting </a:t>
            </a:r>
            <a:r>
              <a:rPr lang="it-IT" sz="2600" dirty="0" err="1"/>
              <a:t>point</a:t>
            </a:r>
            <a:r>
              <a:rPr lang="it-IT" sz="2600" dirty="0"/>
              <a:t> </a:t>
            </a:r>
            <a:r>
              <a:rPr lang="it-IT" sz="2600" dirty="0" err="1"/>
              <a:t>at</a:t>
            </a:r>
            <a:r>
              <a:rPr lang="it-IT" sz="2600" dirty="0"/>
              <a:t> 6:00 </a:t>
            </a:r>
            <a:r>
              <a:rPr lang="it-IT" sz="2600" dirty="0" err="1"/>
              <a:t>pm</a:t>
            </a:r>
            <a:r>
              <a:rPr lang="it-IT" sz="2600" dirty="0"/>
              <a:t> </a:t>
            </a:r>
            <a:r>
              <a:rPr lang="it-IT" sz="2600" dirty="0" err="1"/>
              <a:t>at</a:t>
            </a:r>
            <a:r>
              <a:rPr lang="it-IT" sz="2600" dirty="0"/>
              <a:t> Centro Congressi. </a:t>
            </a:r>
            <a:endParaRPr lang="it-IT" sz="2600" dirty="0" smtClean="0"/>
          </a:p>
          <a:p>
            <a:pPr lvl="1"/>
            <a:r>
              <a:rPr lang="it-IT" sz="2600" dirty="0" err="1" smtClean="0"/>
              <a:t>Reservation</a:t>
            </a:r>
            <a:r>
              <a:rPr lang="it-IT" sz="2600" dirty="0" smtClean="0"/>
              <a:t> </a:t>
            </a:r>
            <a:r>
              <a:rPr lang="it-IT" sz="2600" dirty="0"/>
              <a:t>can be made </a:t>
            </a:r>
            <a:r>
              <a:rPr lang="it-IT" sz="2600" dirty="0" err="1"/>
              <a:t>until</a:t>
            </a:r>
            <a:r>
              <a:rPr lang="it-IT" sz="2600" dirty="0"/>
              <a:t> March 27th 1:00 </a:t>
            </a:r>
            <a:r>
              <a:rPr lang="it-IT" sz="2600" dirty="0" err="1"/>
              <a:t>pm</a:t>
            </a:r>
            <a:r>
              <a:rPr lang="it-IT" sz="2600" dirty="0"/>
              <a:t>. </a:t>
            </a:r>
          </a:p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160" y="5980509"/>
            <a:ext cx="1415978" cy="662782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931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/>
              <a:t>Remind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32339"/>
          </a:xfrm>
        </p:spPr>
        <p:txBody>
          <a:bodyPr/>
          <a:lstStyle/>
          <a:p>
            <a:pPr marL="0" indent="0">
              <a:buNone/>
            </a:pPr>
            <a:r>
              <a:rPr lang="it-IT" dirty="0" err="1" smtClean="0"/>
              <a:t>Please</a:t>
            </a:r>
            <a:r>
              <a:rPr lang="it-IT" dirty="0" smtClean="0"/>
              <a:t> do NOT use </a:t>
            </a:r>
            <a:r>
              <a:rPr lang="it-IT" dirty="0" err="1" smtClean="0"/>
              <a:t>GrandHotelVesuvio</a:t>
            </a:r>
            <a:r>
              <a:rPr lang="it-IT" dirty="0" smtClean="0"/>
              <a:t> </a:t>
            </a:r>
            <a:r>
              <a:rPr lang="it-IT" dirty="0" err="1" smtClean="0"/>
              <a:t>wifi</a:t>
            </a:r>
            <a:r>
              <a:rPr lang="it-IT" dirty="0" smtClean="0"/>
              <a:t> for </a:t>
            </a:r>
            <a:r>
              <a:rPr lang="it-IT" dirty="0" err="1" smtClean="0"/>
              <a:t>laptops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  <a:p>
            <a:r>
              <a:rPr lang="it-IT" sz="3200" dirty="0" smtClean="0"/>
              <a:t>EDUROAM </a:t>
            </a:r>
            <a:r>
              <a:rPr lang="it-IT" sz="3200" dirty="0" err="1" smtClean="0"/>
              <a:t>wifi</a:t>
            </a:r>
            <a:r>
              <a:rPr lang="it-IT" sz="3200" dirty="0" smtClean="0"/>
              <a:t> </a:t>
            </a:r>
            <a:r>
              <a:rPr lang="it-IT" sz="3200" dirty="0" err="1" smtClean="0"/>
              <a:t>is</a:t>
            </a:r>
            <a:r>
              <a:rPr lang="it-IT" sz="3200" dirty="0" smtClean="0"/>
              <a:t> </a:t>
            </a:r>
            <a:r>
              <a:rPr lang="it-IT" sz="3200" dirty="0" err="1" smtClean="0"/>
              <a:t>available</a:t>
            </a:r>
            <a:endParaRPr lang="it-IT" sz="3200" dirty="0" smtClean="0"/>
          </a:p>
          <a:p>
            <a:r>
              <a:rPr lang="it-IT" sz="3200" dirty="0" smtClean="0"/>
              <a:t>JOINTWORKSHOP </a:t>
            </a:r>
            <a:r>
              <a:rPr lang="it-IT" sz="3200" dirty="0" err="1" smtClean="0"/>
              <a:t>wifi</a:t>
            </a:r>
            <a:r>
              <a:rPr lang="it-IT" sz="3200" dirty="0" smtClean="0"/>
              <a:t>, password ‘’naples2018’’</a:t>
            </a:r>
          </a:p>
          <a:p>
            <a:pPr marL="0" indent="0">
              <a:buNone/>
            </a:pPr>
            <a:endParaRPr lang="it-IT" sz="3200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160" y="5980509"/>
            <a:ext cx="1415978" cy="662782"/>
          </a:xfrm>
          <a:prstGeom prst="rect">
            <a:avLst/>
          </a:prstGeom>
        </p:spPr>
      </p:pic>
      <p:sp>
        <p:nvSpPr>
          <p:cNvPr id="6" name="Segnaposto contenuto 2"/>
          <p:cNvSpPr txBox="1">
            <a:spLocks/>
          </p:cNvSpPr>
          <p:nvPr/>
        </p:nvSpPr>
        <p:spPr>
          <a:xfrm>
            <a:off x="838200" y="4450642"/>
            <a:ext cx="10515600" cy="13371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400" dirty="0" smtClean="0"/>
              <a:t>The Workshop </a:t>
            </a:r>
            <a:r>
              <a:rPr lang="it-IT" sz="2400" dirty="0" err="1" smtClean="0"/>
              <a:t>secretariat</a:t>
            </a:r>
            <a:r>
              <a:rPr lang="it-IT" sz="2400" dirty="0" smtClean="0"/>
              <a:t> – effe erre congressi – </a:t>
            </a:r>
            <a:r>
              <a:rPr lang="it-IT" sz="2400" dirty="0" err="1" smtClean="0"/>
              <a:t>will</a:t>
            </a:r>
            <a:r>
              <a:rPr lang="it-IT" sz="2400" dirty="0" smtClean="0"/>
              <a:t> be </a:t>
            </a:r>
            <a:r>
              <a:rPr lang="it-IT" sz="2400" dirty="0" err="1" smtClean="0"/>
              <a:t>at</a:t>
            </a:r>
            <a:r>
              <a:rPr lang="it-IT" sz="2400" dirty="0" smtClean="0"/>
              <a:t> </a:t>
            </a:r>
            <a:r>
              <a:rPr lang="it-IT" sz="2400" dirty="0" err="1" smtClean="0"/>
              <a:t>your</a:t>
            </a:r>
            <a:r>
              <a:rPr lang="it-IT" sz="2400" dirty="0" smtClean="0"/>
              <a:t> </a:t>
            </a:r>
            <a:r>
              <a:rPr lang="it-IT" sz="2400" dirty="0" err="1" smtClean="0"/>
              <a:t>disposal</a:t>
            </a:r>
            <a:r>
              <a:rPr lang="it-IT" sz="2400" dirty="0" smtClean="0"/>
              <a:t> </a:t>
            </a:r>
            <a:r>
              <a:rPr lang="it-IT" sz="2400" dirty="0" err="1" smtClean="0"/>
              <a:t>at</a:t>
            </a:r>
            <a:r>
              <a:rPr lang="it-IT" sz="2400" dirty="0" smtClean="0"/>
              <a:t> the reception desk, in the </a:t>
            </a:r>
            <a:r>
              <a:rPr lang="it-IT" sz="2400" dirty="0" err="1" smtClean="0"/>
              <a:t>main</a:t>
            </a:r>
            <a:r>
              <a:rPr lang="it-IT" sz="2400" dirty="0" smtClean="0"/>
              <a:t> hall of Centro Congressi.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400" dirty="0" err="1" smtClean="0"/>
              <a:t>Ask</a:t>
            </a:r>
            <a:r>
              <a:rPr lang="it-IT" sz="2400" dirty="0" smtClean="0"/>
              <a:t> Mrs. Jessica Pentangelo and Mrs. Alessandra Saioni for </a:t>
            </a:r>
            <a:r>
              <a:rPr lang="it-IT" sz="2400" dirty="0" err="1" smtClean="0"/>
              <a:t>any</a:t>
            </a:r>
            <a:r>
              <a:rPr lang="it-IT" sz="2400" dirty="0" smtClean="0"/>
              <a:t> information, </a:t>
            </a:r>
            <a:r>
              <a:rPr lang="it-IT" sz="2400" dirty="0" err="1" smtClean="0"/>
              <a:t>requirements</a:t>
            </a:r>
            <a:r>
              <a:rPr lang="it-IT" sz="2400" dirty="0" smtClean="0"/>
              <a:t> or </a:t>
            </a:r>
            <a:r>
              <a:rPr lang="it-IT" sz="2400" dirty="0" err="1" smtClean="0"/>
              <a:t>assistance</a:t>
            </a:r>
            <a:r>
              <a:rPr lang="it-IT" sz="2400" dirty="0" smtClean="0"/>
              <a:t>.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Alessandra Doria . INFN Napoli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5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1453</TotalTime>
  <Words>451</Words>
  <Application>Microsoft Office PowerPoint</Application>
  <PresentationFormat>Widescreen</PresentationFormat>
  <Paragraphs>64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Greetings and Thanks</vt:lpstr>
      <vt:lpstr>WiFi connection</vt:lpstr>
      <vt:lpstr>Logistics </vt:lpstr>
      <vt:lpstr>Social Dinner</vt:lpstr>
      <vt:lpstr>Tranfers to Airports</vt:lpstr>
      <vt:lpstr>Excursions</vt:lpstr>
      <vt:lpstr>Remind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</dc:creator>
  <cp:lastModifiedBy>Alessandra</cp:lastModifiedBy>
  <cp:revision>40</cp:revision>
  <dcterms:created xsi:type="dcterms:W3CDTF">2018-03-24T19:47:25Z</dcterms:created>
  <dcterms:modified xsi:type="dcterms:W3CDTF">2018-03-25T22:03:58Z</dcterms:modified>
</cp:coreProperties>
</file>